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4"/>
          </a:solidFill>
        </a:fill>
      </a:tcStyle>
    </a:wholeTbl>
    <a:band2H>
      <a:tcTxStyle/>
      <a:tcStyle>
        <a:tcBdr/>
        <a:fill>
          <a:solidFill>
            <a:srgbClr val="E9EA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2DB"/>
          </a:solidFill>
        </a:fill>
      </a:tcStyle>
    </a:wholeTbl>
    <a:band2H>
      <a:tcTxStyle/>
      <a:tcStyle>
        <a:tcBdr/>
        <a:fill>
          <a:solidFill>
            <a:srgbClr val="F2F1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8"/>
          </a:solidFill>
        </a:fill>
      </a:tcStyle>
    </a:wholeTbl>
    <a:band2H>
      <a:tcTxStyle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29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0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82057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xfrm>
            <a:off x="2933698" y="566927"/>
            <a:ext cx="8770574" cy="15636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933699" y="2456408"/>
            <a:ext cx="4160521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1pPr>
            <a:lvl2pPr marL="0" indent="45720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2pPr>
            <a:lvl3pPr marL="0" indent="91440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3pPr>
            <a:lvl4pPr marL="0" indent="137160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4pPr>
            <a:lvl5pPr marL="0" indent="182880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543751" y="2456408"/>
            <a:ext cx="416052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877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8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00334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9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fayomi/advertising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Website Ad Click </a:t>
            </a:r>
            <a:br>
              <a:rPr dirty="0"/>
            </a:br>
            <a:r>
              <a:rPr dirty="0"/>
              <a:t>Prediction </a:t>
            </a:r>
          </a:p>
        </p:txBody>
      </p:sp>
      <p:sp>
        <p:nvSpPr>
          <p:cNvPr id="118" name="副标题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Bhavin Panchani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can see the trend</a:t>
            </a:r>
          </a:p>
        </p:txBody>
      </p:sp>
      <p:sp>
        <p:nvSpPr>
          <p:cNvPr id="183" name="Content Placeholder 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From the graphs, we can assume that:</a:t>
            </a:r>
          </a:p>
          <a:p>
            <a:pPr marL="457200" indent="-457200">
              <a:buFontTx/>
              <a:buAutoNum type="arabicPeriod"/>
            </a:pPr>
            <a:r>
              <a:t>Female </a:t>
            </a:r>
          </a:p>
          <a:p>
            <a:pPr marL="457200" indent="-457200">
              <a:buFontTx/>
              <a:buAutoNum type="arabicPeriod"/>
            </a:pPr>
            <a:r>
              <a:t>Age group around 31 to 40</a:t>
            </a:r>
          </a:p>
          <a:p>
            <a:pPr marL="457200" indent="-457200">
              <a:buFontTx/>
              <a:buAutoNum type="arabicPeriod"/>
            </a:pPr>
            <a:r>
              <a:t>Spends 62 to 78 minutes on the site </a:t>
            </a:r>
          </a:p>
          <a:p>
            <a:pPr marL="457200" indent="-457200">
              <a:buFontTx/>
              <a:buAutoNum type="arabicPeriod"/>
            </a:pPr>
            <a:r>
              <a:t>And whose daily internet usage is about 100 to 200 minutes</a:t>
            </a:r>
          </a:p>
          <a:p>
            <a:pPr marL="0" indent="0">
              <a:buSzTx/>
              <a:buNone/>
            </a:pPr>
            <a:r>
              <a:t>Are more likely to click an ad on the site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</a:t>
            </a:r>
            <a:br/>
            <a:endParaRPr/>
          </a:p>
        </p:txBody>
      </p:sp>
      <p:sp>
        <p:nvSpPr>
          <p:cNvPr id="186" name="内容占位符 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Logistic regression (creating from scratch)</a:t>
            </a:r>
          </a:p>
          <a:p>
            <a:pPr>
              <a:defRPr sz="2400"/>
            </a:pPr>
            <a:r>
              <a:t>Logistic regression (sklearn library)</a:t>
            </a:r>
          </a:p>
          <a:p>
            <a:pPr marL="640080" lvl="1" indent="-320040">
              <a:defRPr sz="2400"/>
            </a:pPr>
            <a:r>
              <a:t>Adapted </a:t>
            </a:r>
          </a:p>
          <a:p>
            <a:pPr>
              <a:defRPr sz="2400"/>
            </a:pPr>
            <a:r>
              <a:t>Neural Network (Keras library)</a:t>
            </a:r>
          </a:p>
          <a:p>
            <a:pPr marL="640080" lvl="1" indent="-320040">
              <a:defRPr sz="2400"/>
            </a:pPr>
            <a:r>
              <a:t>Adapted </a:t>
            </a:r>
          </a:p>
          <a:p>
            <a:pPr>
              <a:defRPr sz="2400"/>
            </a:pPr>
            <a:r>
              <a:t>Compare the accuracy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28"/>
          <p:cNvGrpSpPr/>
          <p:nvPr/>
        </p:nvGrpSpPr>
        <p:grpSpPr>
          <a:xfrm>
            <a:off x="-1" y="3175"/>
            <a:ext cx="12198351" cy="6869015"/>
            <a:chOff x="0" y="0"/>
            <a:chExt cx="12198350" cy="6869014"/>
          </a:xfrm>
        </p:grpSpPr>
        <p:sp>
          <p:nvSpPr>
            <p:cNvPr id="188" name="Freeform 5"/>
            <p:cNvSpPr/>
            <p:nvPr/>
          </p:nvSpPr>
          <p:spPr>
            <a:xfrm>
              <a:off x="0" y="0"/>
              <a:ext cx="12192001" cy="686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19" y="260"/>
                  </a:moveTo>
                  <a:cubicBezTo>
                    <a:pt x="17719" y="290"/>
                    <a:pt x="17713" y="310"/>
                    <a:pt x="17708" y="330"/>
                  </a:cubicBezTo>
                  <a:cubicBezTo>
                    <a:pt x="17606" y="540"/>
                    <a:pt x="17623" y="630"/>
                    <a:pt x="17584" y="630"/>
                  </a:cubicBezTo>
                  <a:cubicBezTo>
                    <a:pt x="17499" y="920"/>
                    <a:pt x="17488" y="940"/>
                    <a:pt x="17477" y="950"/>
                  </a:cubicBezTo>
                  <a:cubicBezTo>
                    <a:pt x="17297" y="1450"/>
                    <a:pt x="17246" y="1640"/>
                    <a:pt x="17201" y="1840"/>
                  </a:cubicBezTo>
                  <a:cubicBezTo>
                    <a:pt x="17128" y="2170"/>
                    <a:pt x="17122" y="2240"/>
                    <a:pt x="17111" y="2290"/>
                  </a:cubicBezTo>
                  <a:cubicBezTo>
                    <a:pt x="17106" y="2310"/>
                    <a:pt x="17156" y="2260"/>
                    <a:pt x="17151" y="2130"/>
                  </a:cubicBezTo>
                  <a:cubicBezTo>
                    <a:pt x="17336" y="1500"/>
                    <a:pt x="17364" y="1410"/>
                    <a:pt x="17392" y="1310"/>
                  </a:cubicBezTo>
                  <a:cubicBezTo>
                    <a:pt x="17482" y="1130"/>
                    <a:pt x="17482" y="1090"/>
                    <a:pt x="17494" y="1080"/>
                  </a:cubicBezTo>
                  <a:cubicBezTo>
                    <a:pt x="17623" y="750"/>
                    <a:pt x="17646" y="650"/>
                    <a:pt x="17679" y="570"/>
                  </a:cubicBezTo>
                  <a:cubicBezTo>
                    <a:pt x="17786" y="300"/>
                    <a:pt x="17798" y="290"/>
                    <a:pt x="17792" y="260"/>
                  </a:cubicBezTo>
                  <a:cubicBezTo>
                    <a:pt x="17871" y="50"/>
                    <a:pt x="17893" y="30"/>
                    <a:pt x="17916" y="0"/>
                  </a:cubicBezTo>
                  <a:cubicBezTo>
                    <a:pt x="17798" y="110"/>
                    <a:pt x="17781" y="220"/>
                    <a:pt x="17719" y="260"/>
                  </a:cubicBezTo>
                  <a:close/>
                  <a:moveTo>
                    <a:pt x="16999" y="730"/>
                  </a:moveTo>
                  <a:cubicBezTo>
                    <a:pt x="16988" y="920"/>
                    <a:pt x="16976" y="1040"/>
                    <a:pt x="16971" y="1280"/>
                  </a:cubicBezTo>
                  <a:cubicBezTo>
                    <a:pt x="16954" y="2010"/>
                    <a:pt x="16959" y="2080"/>
                    <a:pt x="16942" y="2110"/>
                  </a:cubicBezTo>
                  <a:cubicBezTo>
                    <a:pt x="16971" y="2550"/>
                    <a:pt x="16954" y="2570"/>
                    <a:pt x="16965" y="2630"/>
                  </a:cubicBezTo>
                  <a:cubicBezTo>
                    <a:pt x="17021" y="2040"/>
                    <a:pt x="17016" y="1990"/>
                    <a:pt x="17021" y="1950"/>
                  </a:cubicBezTo>
                  <a:cubicBezTo>
                    <a:pt x="17100" y="1530"/>
                    <a:pt x="17083" y="1390"/>
                    <a:pt x="17122" y="1340"/>
                  </a:cubicBezTo>
                  <a:cubicBezTo>
                    <a:pt x="17224" y="960"/>
                    <a:pt x="17241" y="930"/>
                    <a:pt x="17252" y="890"/>
                  </a:cubicBezTo>
                  <a:cubicBezTo>
                    <a:pt x="17342" y="650"/>
                    <a:pt x="17319" y="560"/>
                    <a:pt x="17359" y="570"/>
                  </a:cubicBezTo>
                  <a:cubicBezTo>
                    <a:pt x="17443" y="340"/>
                    <a:pt x="17454" y="330"/>
                    <a:pt x="17449" y="300"/>
                  </a:cubicBezTo>
                  <a:cubicBezTo>
                    <a:pt x="17499" y="0"/>
                    <a:pt x="17499" y="0"/>
                    <a:pt x="17499" y="0"/>
                  </a:cubicBezTo>
                  <a:cubicBezTo>
                    <a:pt x="17409" y="210"/>
                    <a:pt x="17415" y="290"/>
                    <a:pt x="17376" y="310"/>
                  </a:cubicBezTo>
                  <a:cubicBezTo>
                    <a:pt x="17286" y="690"/>
                    <a:pt x="17224" y="720"/>
                    <a:pt x="17212" y="830"/>
                  </a:cubicBezTo>
                  <a:cubicBezTo>
                    <a:pt x="17235" y="580"/>
                    <a:pt x="17263" y="550"/>
                    <a:pt x="17258" y="470"/>
                  </a:cubicBezTo>
                  <a:cubicBezTo>
                    <a:pt x="17353" y="0"/>
                    <a:pt x="17353" y="0"/>
                    <a:pt x="17353" y="0"/>
                  </a:cubicBezTo>
                  <a:cubicBezTo>
                    <a:pt x="17319" y="130"/>
                    <a:pt x="17297" y="160"/>
                    <a:pt x="17297" y="230"/>
                  </a:cubicBezTo>
                  <a:cubicBezTo>
                    <a:pt x="17201" y="550"/>
                    <a:pt x="17201" y="620"/>
                    <a:pt x="17196" y="680"/>
                  </a:cubicBezTo>
                  <a:cubicBezTo>
                    <a:pt x="17111" y="1120"/>
                    <a:pt x="17100" y="1240"/>
                    <a:pt x="17072" y="1330"/>
                  </a:cubicBezTo>
                  <a:cubicBezTo>
                    <a:pt x="16976" y="1790"/>
                    <a:pt x="16999" y="1770"/>
                    <a:pt x="16988" y="1690"/>
                  </a:cubicBezTo>
                  <a:cubicBezTo>
                    <a:pt x="17032" y="1270"/>
                    <a:pt x="17072" y="1210"/>
                    <a:pt x="17072" y="1090"/>
                  </a:cubicBezTo>
                  <a:cubicBezTo>
                    <a:pt x="17139" y="700"/>
                    <a:pt x="17151" y="600"/>
                    <a:pt x="17173" y="510"/>
                  </a:cubicBezTo>
                  <a:cubicBezTo>
                    <a:pt x="17224" y="0"/>
                    <a:pt x="17224" y="0"/>
                    <a:pt x="17224" y="0"/>
                  </a:cubicBezTo>
                  <a:cubicBezTo>
                    <a:pt x="17145" y="470"/>
                    <a:pt x="17106" y="630"/>
                    <a:pt x="17089" y="820"/>
                  </a:cubicBezTo>
                  <a:cubicBezTo>
                    <a:pt x="17027" y="1110"/>
                    <a:pt x="17044" y="1190"/>
                    <a:pt x="17016" y="1200"/>
                  </a:cubicBezTo>
                  <a:cubicBezTo>
                    <a:pt x="16993" y="1080"/>
                    <a:pt x="17016" y="1060"/>
                    <a:pt x="17010" y="990"/>
                  </a:cubicBezTo>
                  <a:cubicBezTo>
                    <a:pt x="17083" y="450"/>
                    <a:pt x="17111" y="430"/>
                    <a:pt x="17106" y="360"/>
                  </a:cubicBezTo>
                  <a:cubicBezTo>
                    <a:pt x="17128" y="0"/>
                    <a:pt x="17128" y="0"/>
                    <a:pt x="17128" y="0"/>
                  </a:cubicBezTo>
                  <a:cubicBezTo>
                    <a:pt x="17044" y="520"/>
                    <a:pt x="17032" y="560"/>
                    <a:pt x="17032" y="610"/>
                  </a:cubicBezTo>
                  <a:close/>
                  <a:moveTo>
                    <a:pt x="17528" y="460"/>
                  </a:moveTo>
                  <a:cubicBezTo>
                    <a:pt x="17528" y="490"/>
                    <a:pt x="17511" y="490"/>
                    <a:pt x="17505" y="510"/>
                  </a:cubicBezTo>
                  <a:cubicBezTo>
                    <a:pt x="17454" y="600"/>
                    <a:pt x="17466" y="640"/>
                    <a:pt x="17449" y="650"/>
                  </a:cubicBezTo>
                  <a:cubicBezTo>
                    <a:pt x="17308" y="1000"/>
                    <a:pt x="17314" y="1120"/>
                    <a:pt x="17263" y="1150"/>
                  </a:cubicBezTo>
                  <a:cubicBezTo>
                    <a:pt x="17207" y="1480"/>
                    <a:pt x="17162" y="1510"/>
                    <a:pt x="17156" y="1600"/>
                  </a:cubicBezTo>
                  <a:cubicBezTo>
                    <a:pt x="17061" y="1980"/>
                    <a:pt x="17083" y="2060"/>
                    <a:pt x="17049" y="2070"/>
                  </a:cubicBezTo>
                  <a:cubicBezTo>
                    <a:pt x="17032" y="2400"/>
                    <a:pt x="16993" y="2460"/>
                    <a:pt x="17032" y="2470"/>
                  </a:cubicBezTo>
                  <a:cubicBezTo>
                    <a:pt x="17122" y="1930"/>
                    <a:pt x="17134" y="1870"/>
                    <a:pt x="17139" y="1800"/>
                  </a:cubicBezTo>
                  <a:cubicBezTo>
                    <a:pt x="17246" y="1420"/>
                    <a:pt x="17269" y="1310"/>
                    <a:pt x="17314" y="1230"/>
                  </a:cubicBezTo>
                  <a:cubicBezTo>
                    <a:pt x="17432" y="870"/>
                    <a:pt x="17438" y="840"/>
                    <a:pt x="17443" y="820"/>
                  </a:cubicBezTo>
                  <a:cubicBezTo>
                    <a:pt x="17651" y="360"/>
                    <a:pt x="17657" y="230"/>
                    <a:pt x="17713" y="180"/>
                  </a:cubicBezTo>
                  <a:cubicBezTo>
                    <a:pt x="17691" y="60"/>
                    <a:pt x="17657" y="110"/>
                    <a:pt x="17640" y="190"/>
                  </a:cubicBezTo>
                  <a:close/>
                  <a:moveTo>
                    <a:pt x="17871" y="400"/>
                  </a:moveTo>
                  <a:cubicBezTo>
                    <a:pt x="17842" y="440"/>
                    <a:pt x="17854" y="550"/>
                    <a:pt x="17803" y="560"/>
                  </a:cubicBezTo>
                  <a:cubicBezTo>
                    <a:pt x="17696" y="830"/>
                    <a:pt x="17679" y="850"/>
                    <a:pt x="17679" y="900"/>
                  </a:cubicBezTo>
                  <a:cubicBezTo>
                    <a:pt x="17595" y="1080"/>
                    <a:pt x="17584" y="1100"/>
                    <a:pt x="17567" y="1110"/>
                  </a:cubicBezTo>
                  <a:cubicBezTo>
                    <a:pt x="17438" y="1500"/>
                    <a:pt x="17376" y="1600"/>
                    <a:pt x="17348" y="1730"/>
                  </a:cubicBezTo>
                  <a:cubicBezTo>
                    <a:pt x="17218" y="2100"/>
                    <a:pt x="17212" y="2140"/>
                    <a:pt x="17218" y="2180"/>
                  </a:cubicBezTo>
                  <a:cubicBezTo>
                    <a:pt x="17122" y="2560"/>
                    <a:pt x="17145" y="2680"/>
                    <a:pt x="17100" y="2700"/>
                  </a:cubicBezTo>
                  <a:cubicBezTo>
                    <a:pt x="17078" y="3430"/>
                    <a:pt x="17038" y="3310"/>
                    <a:pt x="17066" y="3300"/>
                  </a:cubicBezTo>
                  <a:cubicBezTo>
                    <a:pt x="17094" y="2920"/>
                    <a:pt x="17111" y="2880"/>
                    <a:pt x="17117" y="2830"/>
                  </a:cubicBezTo>
                  <a:cubicBezTo>
                    <a:pt x="17207" y="2380"/>
                    <a:pt x="17201" y="2310"/>
                    <a:pt x="17235" y="2290"/>
                  </a:cubicBezTo>
                  <a:cubicBezTo>
                    <a:pt x="17348" y="1870"/>
                    <a:pt x="17364" y="1840"/>
                    <a:pt x="17376" y="1790"/>
                  </a:cubicBezTo>
                  <a:cubicBezTo>
                    <a:pt x="17572" y="1310"/>
                    <a:pt x="17567" y="1350"/>
                    <a:pt x="17589" y="1310"/>
                  </a:cubicBezTo>
                  <a:cubicBezTo>
                    <a:pt x="17691" y="1050"/>
                    <a:pt x="17685" y="1000"/>
                    <a:pt x="17708" y="990"/>
                  </a:cubicBezTo>
                  <a:cubicBezTo>
                    <a:pt x="17781" y="790"/>
                    <a:pt x="17792" y="770"/>
                    <a:pt x="17798" y="740"/>
                  </a:cubicBezTo>
                  <a:cubicBezTo>
                    <a:pt x="17932" y="450"/>
                    <a:pt x="17944" y="380"/>
                    <a:pt x="17978" y="340"/>
                  </a:cubicBezTo>
                  <a:cubicBezTo>
                    <a:pt x="18084" y="70"/>
                    <a:pt x="18129" y="90"/>
                    <a:pt x="18112" y="20"/>
                  </a:cubicBezTo>
                  <a:cubicBezTo>
                    <a:pt x="18051" y="30"/>
                    <a:pt x="18051" y="70"/>
                    <a:pt x="18028" y="70"/>
                  </a:cubicBezTo>
                  <a:cubicBezTo>
                    <a:pt x="17910" y="320"/>
                    <a:pt x="17899" y="370"/>
                    <a:pt x="17871" y="400"/>
                  </a:cubicBezTo>
                  <a:close/>
                  <a:moveTo>
                    <a:pt x="16954" y="800"/>
                  </a:moveTo>
                  <a:cubicBezTo>
                    <a:pt x="16937" y="540"/>
                    <a:pt x="16971" y="360"/>
                    <a:pt x="16976" y="140"/>
                  </a:cubicBezTo>
                  <a:cubicBezTo>
                    <a:pt x="16999" y="130"/>
                    <a:pt x="16982" y="60"/>
                    <a:pt x="16999" y="50"/>
                  </a:cubicBezTo>
                  <a:cubicBezTo>
                    <a:pt x="17004" y="40"/>
                    <a:pt x="17010" y="20"/>
                    <a:pt x="17016" y="0"/>
                  </a:cubicBezTo>
                  <a:cubicBezTo>
                    <a:pt x="16959" y="0"/>
                    <a:pt x="16959" y="0"/>
                    <a:pt x="16959" y="0"/>
                  </a:cubicBezTo>
                  <a:cubicBezTo>
                    <a:pt x="16942" y="60"/>
                    <a:pt x="16954" y="150"/>
                    <a:pt x="16926" y="190"/>
                  </a:cubicBezTo>
                  <a:cubicBezTo>
                    <a:pt x="16926" y="310"/>
                    <a:pt x="16926" y="440"/>
                    <a:pt x="16920" y="560"/>
                  </a:cubicBezTo>
                  <a:cubicBezTo>
                    <a:pt x="16920" y="600"/>
                    <a:pt x="16920" y="650"/>
                    <a:pt x="16926" y="690"/>
                  </a:cubicBezTo>
                  <a:cubicBezTo>
                    <a:pt x="16931" y="730"/>
                    <a:pt x="16914" y="820"/>
                    <a:pt x="16954" y="800"/>
                  </a:cubicBezTo>
                  <a:close/>
                  <a:moveTo>
                    <a:pt x="12116" y="1760"/>
                  </a:moveTo>
                  <a:cubicBezTo>
                    <a:pt x="12105" y="1820"/>
                    <a:pt x="12071" y="1910"/>
                    <a:pt x="12111" y="1940"/>
                  </a:cubicBezTo>
                  <a:cubicBezTo>
                    <a:pt x="12144" y="1880"/>
                    <a:pt x="12172" y="1800"/>
                    <a:pt x="12201" y="1710"/>
                  </a:cubicBezTo>
                  <a:cubicBezTo>
                    <a:pt x="12234" y="1500"/>
                    <a:pt x="12262" y="1330"/>
                    <a:pt x="12296" y="1190"/>
                  </a:cubicBezTo>
                  <a:cubicBezTo>
                    <a:pt x="12302" y="1110"/>
                    <a:pt x="12308" y="1030"/>
                    <a:pt x="12330" y="940"/>
                  </a:cubicBezTo>
                  <a:cubicBezTo>
                    <a:pt x="12319" y="890"/>
                    <a:pt x="12336" y="910"/>
                    <a:pt x="12341" y="850"/>
                  </a:cubicBezTo>
                  <a:cubicBezTo>
                    <a:pt x="12352" y="810"/>
                    <a:pt x="12358" y="760"/>
                    <a:pt x="12369" y="710"/>
                  </a:cubicBezTo>
                  <a:cubicBezTo>
                    <a:pt x="12375" y="470"/>
                    <a:pt x="12386" y="270"/>
                    <a:pt x="12403" y="0"/>
                  </a:cubicBezTo>
                  <a:cubicBezTo>
                    <a:pt x="12358" y="0"/>
                    <a:pt x="12358" y="0"/>
                    <a:pt x="12358" y="0"/>
                  </a:cubicBezTo>
                  <a:cubicBezTo>
                    <a:pt x="12352" y="40"/>
                    <a:pt x="12352" y="90"/>
                    <a:pt x="12347" y="130"/>
                  </a:cubicBezTo>
                  <a:cubicBezTo>
                    <a:pt x="12358" y="210"/>
                    <a:pt x="12324" y="350"/>
                    <a:pt x="12341" y="400"/>
                  </a:cubicBezTo>
                  <a:cubicBezTo>
                    <a:pt x="12347" y="410"/>
                    <a:pt x="12324" y="420"/>
                    <a:pt x="12324" y="410"/>
                  </a:cubicBezTo>
                  <a:cubicBezTo>
                    <a:pt x="12324" y="460"/>
                    <a:pt x="12330" y="500"/>
                    <a:pt x="12330" y="550"/>
                  </a:cubicBezTo>
                  <a:cubicBezTo>
                    <a:pt x="12330" y="550"/>
                    <a:pt x="12313" y="550"/>
                    <a:pt x="12313" y="570"/>
                  </a:cubicBezTo>
                  <a:cubicBezTo>
                    <a:pt x="12313" y="570"/>
                    <a:pt x="12324" y="580"/>
                    <a:pt x="12324" y="590"/>
                  </a:cubicBezTo>
                  <a:cubicBezTo>
                    <a:pt x="12324" y="620"/>
                    <a:pt x="12330" y="640"/>
                    <a:pt x="12319" y="680"/>
                  </a:cubicBezTo>
                  <a:cubicBezTo>
                    <a:pt x="12302" y="760"/>
                    <a:pt x="12296" y="890"/>
                    <a:pt x="12268" y="930"/>
                  </a:cubicBezTo>
                  <a:cubicBezTo>
                    <a:pt x="12291" y="940"/>
                    <a:pt x="12257" y="1020"/>
                    <a:pt x="12257" y="1060"/>
                  </a:cubicBezTo>
                  <a:cubicBezTo>
                    <a:pt x="12268" y="1090"/>
                    <a:pt x="12257" y="1140"/>
                    <a:pt x="12246" y="1190"/>
                  </a:cubicBezTo>
                  <a:cubicBezTo>
                    <a:pt x="12212" y="1310"/>
                    <a:pt x="12189" y="1450"/>
                    <a:pt x="12167" y="1600"/>
                  </a:cubicBezTo>
                  <a:cubicBezTo>
                    <a:pt x="12161" y="1640"/>
                    <a:pt x="12144" y="1640"/>
                    <a:pt x="12139" y="1680"/>
                  </a:cubicBezTo>
                  <a:cubicBezTo>
                    <a:pt x="12133" y="1710"/>
                    <a:pt x="12133" y="1760"/>
                    <a:pt x="12116" y="1760"/>
                  </a:cubicBezTo>
                  <a:close/>
                  <a:moveTo>
                    <a:pt x="12999" y="8450"/>
                  </a:moveTo>
                  <a:cubicBezTo>
                    <a:pt x="13016" y="8490"/>
                    <a:pt x="13028" y="8540"/>
                    <a:pt x="13067" y="8580"/>
                  </a:cubicBezTo>
                  <a:cubicBezTo>
                    <a:pt x="13185" y="8980"/>
                    <a:pt x="13196" y="9090"/>
                    <a:pt x="13258" y="9170"/>
                  </a:cubicBezTo>
                  <a:cubicBezTo>
                    <a:pt x="13348" y="9620"/>
                    <a:pt x="13354" y="9680"/>
                    <a:pt x="13382" y="9740"/>
                  </a:cubicBezTo>
                  <a:cubicBezTo>
                    <a:pt x="13511" y="10390"/>
                    <a:pt x="13528" y="10450"/>
                    <a:pt x="13534" y="10520"/>
                  </a:cubicBezTo>
                  <a:cubicBezTo>
                    <a:pt x="13658" y="11170"/>
                    <a:pt x="13669" y="11240"/>
                    <a:pt x="13663" y="11310"/>
                  </a:cubicBezTo>
                  <a:cubicBezTo>
                    <a:pt x="13731" y="11780"/>
                    <a:pt x="13804" y="11820"/>
                    <a:pt x="13770" y="11900"/>
                  </a:cubicBezTo>
                  <a:cubicBezTo>
                    <a:pt x="13849" y="12360"/>
                    <a:pt x="13871" y="12420"/>
                    <a:pt x="13888" y="12490"/>
                  </a:cubicBezTo>
                  <a:cubicBezTo>
                    <a:pt x="13961" y="12910"/>
                    <a:pt x="13961" y="12940"/>
                    <a:pt x="13984" y="12970"/>
                  </a:cubicBezTo>
                  <a:cubicBezTo>
                    <a:pt x="14057" y="13330"/>
                    <a:pt x="14051" y="13400"/>
                    <a:pt x="14085" y="13450"/>
                  </a:cubicBezTo>
                  <a:cubicBezTo>
                    <a:pt x="14192" y="13910"/>
                    <a:pt x="14209" y="13970"/>
                    <a:pt x="14237" y="14030"/>
                  </a:cubicBezTo>
                  <a:cubicBezTo>
                    <a:pt x="14293" y="14350"/>
                    <a:pt x="14316" y="14370"/>
                    <a:pt x="14332" y="14400"/>
                  </a:cubicBezTo>
                  <a:cubicBezTo>
                    <a:pt x="14417" y="14730"/>
                    <a:pt x="14439" y="14750"/>
                    <a:pt x="14439" y="14790"/>
                  </a:cubicBezTo>
                  <a:cubicBezTo>
                    <a:pt x="14715" y="15360"/>
                    <a:pt x="14732" y="15370"/>
                    <a:pt x="14754" y="15370"/>
                  </a:cubicBezTo>
                  <a:cubicBezTo>
                    <a:pt x="14777" y="15380"/>
                    <a:pt x="14771" y="15360"/>
                    <a:pt x="14760" y="15350"/>
                  </a:cubicBezTo>
                  <a:cubicBezTo>
                    <a:pt x="14490" y="14760"/>
                    <a:pt x="14439" y="14710"/>
                    <a:pt x="14451" y="14650"/>
                  </a:cubicBezTo>
                  <a:cubicBezTo>
                    <a:pt x="14383" y="14350"/>
                    <a:pt x="14344" y="14340"/>
                    <a:pt x="14355" y="14300"/>
                  </a:cubicBezTo>
                  <a:cubicBezTo>
                    <a:pt x="14254" y="13880"/>
                    <a:pt x="14220" y="13830"/>
                    <a:pt x="14214" y="13770"/>
                  </a:cubicBezTo>
                  <a:cubicBezTo>
                    <a:pt x="14136" y="13480"/>
                    <a:pt x="14113" y="13450"/>
                    <a:pt x="14096" y="13420"/>
                  </a:cubicBezTo>
                  <a:cubicBezTo>
                    <a:pt x="14085" y="13190"/>
                    <a:pt x="14046" y="13140"/>
                    <a:pt x="14051" y="13070"/>
                  </a:cubicBezTo>
                  <a:cubicBezTo>
                    <a:pt x="13956" y="12790"/>
                    <a:pt x="14023" y="12740"/>
                    <a:pt x="13972" y="12720"/>
                  </a:cubicBezTo>
                  <a:cubicBezTo>
                    <a:pt x="13928" y="12500"/>
                    <a:pt x="13939" y="12440"/>
                    <a:pt x="13911" y="12380"/>
                  </a:cubicBezTo>
                  <a:cubicBezTo>
                    <a:pt x="13838" y="11920"/>
                    <a:pt x="13838" y="11890"/>
                    <a:pt x="13826" y="11860"/>
                  </a:cubicBezTo>
                  <a:cubicBezTo>
                    <a:pt x="13781" y="11440"/>
                    <a:pt x="13714" y="11400"/>
                    <a:pt x="13731" y="11330"/>
                  </a:cubicBezTo>
                  <a:cubicBezTo>
                    <a:pt x="13658" y="10870"/>
                    <a:pt x="13635" y="10750"/>
                    <a:pt x="13590" y="10640"/>
                  </a:cubicBezTo>
                  <a:cubicBezTo>
                    <a:pt x="13556" y="10410"/>
                    <a:pt x="13562" y="10350"/>
                    <a:pt x="13539" y="10300"/>
                  </a:cubicBezTo>
                  <a:cubicBezTo>
                    <a:pt x="13427" y="9740"/>
                    <a:pt x="13410" y="9680"/>
                    <a:pt x="13388" y="9620"/>
                  </a:cubicBezTo>
                  <a:cubicBezTo>
                    <a:pt x="13309" y="9150"/>
                    <a:pt x="13247" y="9090"/>
                    <a:pt x="13258" y="9020"/>
                  </a:cubicBezTo>
                  <a:cubicBezTo>
                    <a:pt x="13157" y="8700"/>
                    <a:pt x="13134" y="8670"/>
                    <a:pt x="13134" y="8640"/>
                  </a:cubicBezTo>
                  <a:cubicBezTo>
                    <a:pt x="13101" y="8530"/>
                    <a:pt x="13089" y="8500"/>
                    <a:pt x="13061" y="8470"/>
                  </a:cubicBezTo>
                  <a:close/>
                  <a:moveTo>
                    <a:pt x="12521" y="8300"/>
                  </a:moveTo>
                  <a:cubicBezTo>
                    <a:pt x="12516" y="8350"/>
                    <a:pt x="12583" y="8410"/>
                    <a:pt x="12600" y="8400"/>
                  </a:cubicBezTo>
                  <a:cubicBezTo>
                    <a:pt x="12825" y="8850"/>
                    <a:pt x="12836" y="8920"/>
                    <a:pt x="12870" y="8980"/>
                  </a:cubicBezTo>
                  <a:cubicBezTo>
                    <a:pt x="12988" y="9300"/>
                    <a:pt x="12988" y="9320"/>
                    <a:pt x="12988" y="9330"/>
                  </a:cubicBezTo>
                  <a:cubicBezTo>
                    <a:pt x="13072" y="9640"/>
                    <a:pt x="13095" y="9670"/>
                    <a:pt x="13101" y="9700"/>
                  </a:cubicBezTo>
                  <a:cubicBezTo>
                    <a:pt x="13224" y="10080"/>
                    <a:pt x="13219" y="10150"/>
                    <a:pt x="13247" y="10210"/>
                  </a:cubicBezTo>
                  <a:cubicBezTo>
                    <a:pt x="13348" y="10670"/>
                    <a:pt x="13359" y="10700"/>
                    <a:pt x="13359" y="10740"/>
                  </a:cubicBezTo>
                  <a:cubicBezTo>
                    <a:pt x="13483" y="11320"/>
                    <a:pt x="13478" y="11350"/>
                    <a:pt x="13506" y="11380"/>
                  </a:cubicBezTo>
                  <a:cubicBezTo>
                    <a:pt x="13539" y="11630"/>
                    <a:pt x="13534" y="11670"/>
                    <a:pt x="13579" y="11700"/>
                  </a:cubicBezTo>
                  <a:cubicBezTo>
                    <a:pt x="13618" y="12030"/>
                    <a:pt x="13641" y="12110"/>
                    <a:pt x="13624" y="12200"/>
                  </a:cubicBezTo>
                  <a:cubicBezTo>
                    <a:pt x="13742" y="12710"/>
                    <a:pt x="13742" y="12730"/>
                    <a:pt x="13742" y="12760"/>
                  </a:cubicBezTo>
                  <a:cubicBezTo>
                    <a:pt x="13798" y="13060"/>
                    <a:pt x="13792" y="13120"/>
                    <a:pt x="13821" y="13170"/>
                  </a:cubicBezTo>
                  <a:cubicBezTo>
                    <a:pt x="13854" y="13440"/>
                    <a:pt x="13899" y="13460"/>
                    <a:pt x="13894" y="13490"/>
                  </a:cubicBezTo>
                  <a:cubicBezTo>
                    <a:pt x="13989" y="13860"/>
                    <a:pt x="13972" y="13920"/>
                    <a:pt x="14029" y="13960"/>
                  </a:cubicBezTo>
                  <a:cubicBezTo>
                    <a:pt x="14119" y="14330"/>
                    <a:pt x="14164" y="14380"/>
                    <a:pt x="14158" y="14430"/>
                  </a:cubicBezTo>
                  <a:cubicBezTo>
                    <a:pt x="14248" y="14610"/>
                    <a:pt x="14259" y="14630"/>
                    <a:pt x="14265" y="14660"/>
                  </a:cubicBezTo>
                  <a:cubicBezTo>
                    <a:pt x="14366" y="14850"/>
                    <a:pt x="14400" y="14930"/>
                    <a:pt x="14417" y="14890"/>
                  </a:cubicBezTo>
                  <a:cubicBezTo>
                    <a:pt x="14231" y="14450"/>
                    <a:pt x="14186" y="14410"/>
                    <a:pt x="14186" y="14360"/>
                  </a:cubicBezTo>
                  <a:cubicBezTo>
                    <a:pt x="13871" y="13200"/>
                    <a:pt x="13849" y="13160"/>
                    <a:pt x="13860" y="13110"/>
                  </a:cubicBezTo>
                  <a:cubicBezTo>
                    <a:pt x="13753" y="12630"/>
                    <a:pt x="13764" y="12580"/>
                    <a:pt x="13736" y="12540"/>
                  </a:cubicBezTo>
                  <a:cubicBezTo>
                    <a:pt x="13697" y="12290"/>
                    <a:pt x="13697" y="12270"/>
                    <a:pt x="13697" y="12240"/>
                  </a:cubicBezTo>
                  <a:cubicBezTo>
                    <a:pt x="13539" y="11430"/>
                    <a:pt x="13539" y="11330"/>
                    <a:pt x="13517" y="11240"/>
                  </a:cubicBezTo>
                  <a:cubicBezTo>
                    <a:pt x="13478" y="11040"/>
                    <a:pt x="13478" y="10990"/>
                    <a:pt x="13466" y="10940"/>
                  </a:cubicBezTo>
                  <a:cubicBezTo>
                    <a:pt x="13382" y="10560"/>
                    <a:pt x="13382" y="10540"/>
                    <a:pt x="13371" y="10520"/>
                  </a:cubicBezTo>
                  <a:cubicBezTo>
                    <a:pt x="13286" y="10180"/>
                    <a:pt x="13275" y="10130"/>
                    <a:pt x="13269" y="10080"/>
                  </a:cubicBezTo>
                  <a:cubicBezTo>
                    <a:pt x="13061" y="9390"/>
                    <a:pt x="13028" y="9290"/>
                    <a:pt x="12999" y="9190"/>
                  </a:cubicBezTo>
                  <a:cubicBezTo>
                    <a:pt x="12758" y="8600"/>
                    <a:pt x="12763" y="8570"/>
                    <a:pt x="12752" y="8550"/>
                  </a:cubicBezTo>
                  <a:cubicBezTo>
                    <a:pt x="12611" y="8330"/>
                    <a:pt x="12578" y="8290"/>
                    <a:pt x="12544" y="8250"/>
                  </a:cubicBezTo>
                  <a:cubicBezTo>
                    <a:pt x="12459" y="8290"/>
                    <a:pt x="12471" y="8290"/>
                    <a:pt x="12482" y="8290"/>
                  </a:cubicBezTo>
                  <a:close/>
                  <a:moveTo>
                    <a:pt x="19744" y="160"/>
                  </a:moveTo>
                  <a:cubicBezTo>
                    <a:pt x="19822" y="180"/>
                    <a:pt x="19884" y="220"/>
                    <a:pt x="19946" y="270"/>
                  </a:cubicBezTo>
                  <a:cubicBezTo>
                    <a:pt x="20138" y="420"/>
                    <a:pt x="20149" y="380"/>
                    <a:pt x="20160" y="420"/>
                  </a:cubicBezTo>
                  <a:cubicBezTo>
                    <a:pt x="20351" y="520"/>
                    <a:pt x="20379" y="540"/>
                    <a:pt x="20408" y="560"/>
                  </a:cubicBezTo>
                  <a:cubicBezTo>
                    <a:pt x="20824" y="780"/>
                    <a:pt x="20880" y="880"/>
                    <a:pt x="20964" y="910"/>
                  </a:cubicBezTo>
                  <a:cubicBezTo>
                    <a:pt x="21291" y="1200"/>
                    <a:pt x="21302" y="1220"/>
                    <a:pt x="21324" y="1230"/>
                  </a:cubicBezTo>
                  <a:cubicBezTo>
                    <a:pt x="21206" y="1030"/>
                    <a:pt x="21161" y="1050"/>
                    <a:pt x="21150" y="990"/>
                  </a:cubicBezTo>
                  <a:cubicBezTo>
                    <a:pt x="20852" y="770"/>
                    <a:pt x="20807" y="700"/>
                    <a:pt x="20745" y="670"/>
                  </a:cubicBezTo>
                  <a:cubicBezTo>
                    <a:pt x="20351" y="440"/>
                    <a:pt x="20306" y="380"/>
                    <a:pt x="20244" y="360"/>
                  </a:cubicBezTo>
                  <a:cubicBezTo>
                    <a:pt x="19952" y="170"/>
                    <a:pt x="19912" y="180"/>
                    <a:pt x="19901" y="120"/>
                  </a:cubicBezTo>
                  <a:cubicBezTo>
                    <a:pt x="19710" y="10"/>
                    <a:pt x="19704" y="10"/>
                    <a:pt x="19704" y="0"/>
                  </a:cubicBezTo>
                  <a:cubicBezTo>
                    <a:pt x="19659" y="80"/>
                    <a:pt x="19716" y="90"/>
                    <a:pt x="19744" y="160"/>
                  </a:cubicBezTo>
                  <a:close/>
                  <a:moveTo>
                    <a:pt x="19277" y="200"/>
                  </a:moveTo>
                  <a:cubicBezTo>
                    <a:pt x="19299" y="230"/>
                    <a:pt x="19344" y="220"/>
                    <a:pt x="19356" y="280"/>
                  </a:cubicBezTo>
                  <a:cubicBezTo>
                    <a:pt x="19530" y="490"/>
                    <a:pt x="19586" y="470"/>
                    <a:pt x="19598" y="530"/>
                  </a:cubicBezTo>
                  <a:cubicBezTo>
                    <a:pt x="20031" y="810"/>
                    <a:pt x="20064" y="880"/>
                    <a:pt x="20138" y="880"/>
                  </a:cubicBezTo>
                  <a:cubicBezTo>
                    <a:pt x="20306" y="990"/>
                    <a:pt x="20295" y="1050"/>
                    <a:pt x="20329" y="1030"/>
                  </a:cubicBezTo>
                  <a:cubicBezTo>
                    <a:pt x="20661" y="1290"/>
                    <a:pt x="20711" y="1280"/>
                    <a:pt x="20734" y="1330"/>
                  </a:cubicBezTo>
                  <a:cubicBezTo>
                    <a:pt x="20970" y="1500"/>
                    <a:pt x="21015" y="1500"/>
                    <a:pt x="21026" y="1560"/>
                  </a:cubicBezTo>
                  <a:cubicBezTo>
                    <a:pt x="21184" y="1710"/>
                    <a:pt x="21195" y="1730"/>
                    <a:pt x="21206" y="1750"/>
                  </a:cubicBezTo>
                  <a:cubicBezTo>
                    <a:pt x="21459" y="2180"/>
                    <a:pt x="21488" y="2210"/>
                    <a:pt x="21510" y="2260"/>
                  </a:cubicBezTo>
                  <a:cubicBezTo>
                    <a:pt x="21600" y="2320"/>
                    <a:pt x="21521" y="2260"/>
                    <a:pt x="21504" y="2170"/>
                  </a:cubicBezTo>
                  <a:cubicBezTo>
                    <a:pt x="21426" y="1970"/>
                    <a:pt x="21392" y="2000"/>
                    <a:pt x="21398" y="1950"/>
                  </a:cubicBezTo>
                  <a:cubicBezTo>
                    <a:pt x="21262" y="1700"/>
                    <a:pt x="21218" y="1730"/>
                    <a:pt x="21218" y="1660"/>
                  </a:cubicBezTo>
                  <a:cubicBezTo>
                    <a:pt x="20992" y="1390"/>
                    <a:pt x="20953" y="1410"/>
                    <a:pt x="20948" y="1350"/>
                  </a:cubicBezTo>
                  <a:cubicBezTo>
                    <a:pt x="20655" y="1190"/>
                    <a:pt x="20644" y="1140"/>
                    <a:pt x="20616" y="1130"/>
                  </a:cubicBezTo>
                  <a:cubicBezTo>
                    <a:pt x="20374" y="940"/>
                    <a:pt x="20318" y="930"/>
                    <a:pt x="20289" y="880"/>
                  </a:cubicBezTo>
                  <a:cubicBezTo>
                    <a:pt x="19986" y="690"/>
                    <a:pt x="19941" y="690"/>
                    <a:pt x="19907" y="650"/>
                  </a:cubicBezTo>
                  <a:cubicBezTo>
                    <a:pt x="19688" y="460"/>
                    <a:pt x="19626" y="450"/>
                    <a:pt x="19581" y="400"/>
                  </a:cubicBezTo>
                  <a:cubicBezTo>
                    <a:pt x="19395" y="230"/>
                    <a:pt x="19401" y="170"/>
                    <a:pt x="19372" y="190"/>
                  </a:cubicBezTo>
                  <a:cubicBezTo>
                    <a:pt x="19249" y="20"/>
                    <a:pt x="19243" y="10"/>
                    <a:pt x="19243" y="0"/>
                  </a:cubicBezTo>
                  <a:close/>
                  <a:moveTo>
                    <a:pt x="11925" y="1520"/>
                  </a:moveTo>
                  <a:cubicBezTo>
                    <a:pt x="11936" y="1490"/>
                    <a:pt x="11964" y="1520"/>
                    <a:pt x="11959" y="1450"/>
                  </a:cubicBezTo>
                  <a:cubicBezTo>
                    <a:pt x="11970" y="1410"/>
                    <a:pt x="11976" y="1360"/>
                    <a:pt x="11981" y="1320"/>
                  </a:cubicBezTo>
                  <a:cubicBezTo>
                    <a:pt x="11998" y="1350"/>
                    <a:pt x="12021" y="1230"/>
                    <a:pt x="11998" y="1240"/>
                  </a:cubicBezTo>
                  <a:cubicBezTo>
                    <a:pt x="11998" y="1190"/>
                    <a:pt x="12026" y="1210"/>
                    <a:pt x="12026" y="1140"/>
                  </a:cubicBezTo>
                  <a:cubicBezTo>
                    <a:pt x="12021" y="1060"/>
                    <a:pt x="12043" y="960"/>
                    <a:pt x="12060" y="860"/>
                  </a:cubicBezTo>
                  <a:cubicBezTo>
                    <a:pt x="12060" y="690"/>
                    <a:pt x="12088" y="480"/>
                    <a:pt x="12116" y="280"/>
                  </a:cubicBezTo>
                  <a:cubicBezTo>
                    <a:pt x="12105" y="200"/>
                    <a:pt x="12128" y="90"/>
                    <a:pt x="12128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120"/>
                    <a:pt x="12066" y="240"/>
                    <a:pt x="12071" y="350"/>
                  </a:cubicBezTo>
                  <a:cubicBezTo>
                    <a:pt x="12038" y="380"/>
                    <a:pt x="12066" y="450"/>
                    <a:pt x="12038" y="530"/>
                  </a:cubicBezTo>
                  <a:cubicBezTo>
                    <a:pt x="12054" y="590"/>
                    <a:pt x="12021" y="690"/>
                    <a:pt x="12009" y="770"/>
                  </a:cubicBezTo>
                  <a:cubicBezTo>
                    <a:pt x="12054" y="790"/>
                    <a:pt x="11976" y="830"/>
                    <a:pt x="12015" y="840"/>
                  </a:cubicBezTo>
                  <a:cubicBezTo>
                    <a:pt x="12004" y="880"/>
                    <a:pt x="11998" y="920"/>
                    <a:pt x="11992" y="960"/>
                  </a:cubicBezTo>
                  <a:cubicBezTo>
                    <a:pt x="11964" y="1060"/>
                    <a:pt x="11987" y="1110"/>
                    <a:pt x="11964" y="1200"/>
                  </a:cubicBezTo>
                  <a:cubicBezTo>
                    <a:pt x="11959" y="1270"/>
                    <a:pt x="11942" y="1310"/>
                    <a:pt x="11925" y="1360"/>
                  </a:cubicBezTo>
                  <a:cubicBezTo>
                    <a:pt x="11919" y="1420"/>
                    <a:pt x="11891" y="1500"/>
                    <a:pt x="11925" y="1520"/>
                  </a:cubicBezTo>
                  <a:close/>
                  <a:moveTo>
                    <a:pt x="19536" y="210"/>
                  </a:moveTo>
                  <a:cubicBezTo>
                    <a:pt x="19541" y="260"/>
                    <a:pt x="19581" y="230"/>
                    <a:pt x="19586" y="270"/>
                  </a:cubicBezTo>
                  <a:cubicBezTo>
                    <a:pt x="19828" y="420"/>
                    <a:pt x="19851" y="410"/>
                    <a:pt x="19851" y="430"/>
                  </a:cubicBezTo>
                  <a:cubicBezTo>
                    <a:pt x="20002" y="500"/>
                    <a:pt x="20025" y="530"/>
                    <a:pt x="20053" y="540"/>
                  </a:cubicBezTo>
                  <a:cubicBezTo>
                    <a:pt x="20177" y="590"/>
                    <a:pt x="20194" y="630"/>
                    <a:pt x="20228" y="630"/>
                  </a:cubicBezTo>
                  <a:cubicBezTo>
                    <a:pt x="20576" y="810"/>
                    <a:pt x="20616" y="830"/>
                    <a:pt x="20655" y="840"/>
                  </a:cubicBezTo>
                  <a:cubicBezTo>
                    <a:pt x="20841" y="940"/>
                    <a:pt x="20835" y="1000"/>
                    <a:pt x="20869" y="980"/>
                  </a:cubicBezTo>
                  <a:cubicBezTo>
                    <a:pt x="21043" y="1130"/>
                    <a:pt x="21094" y="1220"/>
                    <a:pt x="21161" y="1280"/>
                  </a:cubicBezTo>
                  <a:cubicBezTo>
                    <a:pt x="21004" y="1060"/>
                    <a:pt x="21009" y="1020"/>
                    <a:pt x="20992" y="1010"/>
                  </a:cubicBezTo>
                  <a:cubicBezTo>
                    <a:pt x="20829" y="870"/>
                    <a:pt x="20784" y="860"/>
                    <a:pt x="20762" y="800"/>
                  </a:cubicBezTo>
                  <a:cubicBezTo>
                    <a:pt x="20492" y="670"/>
                    <a:pt x="20441" y="680"/>
                    <a:pt x="20424" y="630"/>
                  </a:cubicBezTo>
                  <a:cubicBezTo>
                    <a:pt x="20222" y="530"/>
                    <a:pt x="20138" y="510"/>
                    <a:pt x="20059" y="450"/>
                  </a:cubicBezTo>
                  <a:cubicBezTo>
                    <a:pt x="19806" y="290"/>
                    <a:pt x="19755" y="290"/>
                    <a:pt x="19721" y="250"/>
                  </a:cubicBezTo>
                  <a:cubicBezTo>
                    <a:pt x="19406" y="10"/>
                    <a:pt x="19406" y="10"/>
                    <a:pt x="19401" y="0"/>
                  </a:cubicBezTo>
                  <a:cubicBezTo>
                    <a:pt x="19462" y="140"/>
                    <a:pt x="19491" y="200"/>
                    <a:pt x="19536" y="210"/>
                  </a:cubicBezTo>
                  <a:close/>
                  <a:moveTo>
                    <a:pt x="20362" y="240"/>
                  </a:moveTo>
                  <a:cubicBezTo>
                    <a:pt x="20424" y="330"/>
                    <a:pt x="20520" y="370"/>
                    <a:pt x="20588" y="450"/>
                  </a:cubicBezTo>
                  <a:cubicBezTo>
                    <a:pt x="20773" y="630"/>
                    <a:pt x="20784" y="640"/>
                    <a:pt x="20796" y="640"/>
                  </a:cubicBezTo>
                  <a:cubicBezTo>
                    <a:pt x="20694" y="440"/>
                    <a:pt x="20655" y="470"/>
                    <a:pt x="20661" y="400"/>
                  </a:cubicBezTo>
                  <a:cubicBezTo>
                    <a:pt x="20678" y="280"/>
                    <a:pt x="20655" y="290"/>
                    <a:pt x="20644" y="270"/>
                  </a:cubicBezTo>
                  <a:cubicBezTo>
                    <a:pt x="20531" y="70"/>
                    <a:pt x="20514" y="40"/>
                    <a:pt x="20498" y="0"/>
                  </a:cubicBezTo>
                  <a:cubicBezTo>
                    <a:pt x="20447" y="40"/>
                    <a:pt x="20436" y="20"/>
                    <a:pt x="20436" y="10"/>
                  </a:cubicBezTo>
                  <a:cubicBezTo>
                    <a:pt x="20318" y="30"/>
                    <a:pt x="20334" y="40"/>
                    <a:pt x="20351" y="70"/>
                  </a:cubicBezTo>
                  <a:cubicBezTo>
                    <a:pt x="20408" y="50"/>
                    <a:pt x="20436" y="120"/>
                    <a:pt x="20452" y="120"/>
                  </a:cubicBezTo>
                  <a:cubicBezTo>
                    <a:pt x="20599" y="380"/>
                    <a:pt x="20644" y="350"/>
                    <a:pt x="20638" y="420"/>
                  </a:cubicBezTo>
                  <a:cubicBezTo>
                    <a:pt x="20396" y="220"/>
                    <a:pt x="20396" y="190"/>
                    <a:pt x="20374" y="190"/>
                  </a:cubicBezTo>
                  <a:cubicBezTo>
                    <a:pt x="19997" y="0"/>
                    <a:pt x="19997" y="0"/>
                    <a:pt x="19997" y="0"/>
                  </a:cubicBezTo>
                  <a:close/>
                  <a:moveTo>
                    <a:pt x="18068" y="330"/>
                  </a:moveTo>
                  <a:cubicBezTo>
                    <a:pt x="18034" y="330"/>
                    <a:pt x="18028" y="370"/>
                    <a:pt x="18017" y="400"/>
                  </a:cubicBezTo>
                  <a:cubicBezTo>
                    <a:pt x="17938" y="620"/>
                    <a:pt x="17899" y="630"/>
                    <a:pt x="17893" y="700"/>
                  </a:cubicBezTo>
                  <a:cubicBezTo>
                    <a:pt x="17752" y="1010"/>
                    <a:pt x="17736" y="1050"/>
                    <a:pt x="17713" y="1100"/>
                  </a:cubicBezTo>
                  <a:cubicBezTo>
                    <a:pt x="17589" y="1420"/>
                    <a:pt x="17556" y="1450"/>
                    <a:pt x="17533" y="1490"/>
                  </a:cubicBezTo>
                  <a:cubicBezTo>
                    <a:pt x="17409" y="1820"/>
                    <a:pt x="17421" y="1910"/>
                    <a:pt x="17376" y="1920"/>
                  </a:cubicBezTo>
                  <a:cubicBezTo>
                    <a:pt x="17280" y="2300"/>
                    <a:pt x="17269" y="2350"/>
                    <a:pt x="17252" y="2400"/>
                  </a:cubicBezTo>
                  <a:cubicBezTo>
                    <a:pt x="17184" y="2790"/>
                    <a:pt x="17156" y="2790"/>
                    <a:pt x="17168" y="2850"/>
                  </a:cubicBezTo>
                  <a:cubicBezTo>
                    <a:pt x="17224" y="2730"/>
                    <a:pt x="17207" y="2660"/>
                    <a:pt x="17224" y="2640"/>
                  </a:cubicBezTo>
                  <a:cubicBezTo>
                    <a:pt x="17387" y="2120"/>
                    <a:pt x="17404" y="1990"/>
                    <a:pt x="17449" y="1890"/>
                  </a:cubicBezTo>
                  <a:cubicBezTo>
                    <a:pt x="17601" y="1530"/>
                    <a:pt x="17612" y="1470"/>
                    <a:pt x="17629" y="1410"/>
                  </a:cubicBezTo>
                  <a:cubicBezTo>
                    <a:pt x="17876" y="910"/>
                    <a:pt x="17888" y="840"/>
                    <a:pt x="17910" y="790"/>
                  </a:cubicBezTo>
                  <a:cubicBezTo>
                    <a:pt x="18034" y="540"/>
                    <a:pt x="18017" y="470"/>
                    <a:pt x="18056" y="480"/>
                  </a:cubicBezTo>
                  <a:cubicBezTo>
                    <a:pt x="18169" y="230"/>
                    <a:pt x="18180" y="210"/>
                    <a:pt x="18197" y="180"/>
                  </a:cubicBezTo>
                  <a:cubicBezTo>
                    <a:pt x="18202" y="0"/>
                    <a:pt x="18202" y="0"/>
                    <a:pt x="18202" y="0"/>
                  </a:cubicBezTo>
                  <a:close/>
                  <a:moveTo>
                    <a:pt x="18186" y="560"/>
                  </a:moveTo>
                  <a:cubicBezTo>
                    <a:pt x="18186" y="580"/>
                    <a:pt x="18169" y="570"/>
                    <a:pt x="18163" y="580"/>
                  </a:cubicBezTo>
                  <a:cubicBezTo>
                    <a:pt x="18090" y="750"/>
                    <a:pt x="18068" y="850"/>
                    <a:pt x="18011" y="900"/>
                  </a:cubicBezTo>
                  <a:cubicBezTo>
                    <a:pt x="17837" y="1290"/>
                    <a:pt x="17809" y="1320"/>
                    <a:pt x="17798" y="1370"/>
                  </a:cubicBezTo>
                  <a:cubicBezTo>
                    <a:pt x="17657" y="1700"/>
                    <a:pt x="17623" y="1780"/>
                    <a:pt x="17584" y="1850"/>
                  </a:cubicBezTo>
                  <a:cubicBezTo>
                    <a:pt x="17438" y="2280"/>
                    <a:pt x="17426" y="2300"/>
                    <a:pt x="17432" y="2330"/>
                  </a:cubicBezTo>
                  <a:cubicBezTo>
                    <a:pt x="17376" y="2550"/>
                    <a:pt x="17348" y="2610"/>
                    <a:pt x="17336" y="2690"/>
                  </a:cubicBezTo>
                  <a:cubicBezTo>
                    <a:pt x="17286" y="2890"/>
                    <a:pt x="17269" y="2940"/>
                    <a:pt x="17274" y="3010"/>
                  </a:cubicBezTo>
                  <a:cubicBezTo>
                    <a:pt x="17218" y="3370"/>
                    <a:pt x="17168" y="3440"/>
                    <a:pt x="17207" y="3480"/>
                  </a:cubicBezTo>
                  <a:cubicBezTo>
                    <a:pt x="17263" y="3110"/>
                    <a:pt x="17274" y="3070"/>
                    <a:pt x="17286" y="3050"/>
                  </a:cubicBezTo>
                  <a:cubicBezTo>
                    <a:pt x="17364" y="2710"/>
                    <a:pt x="17370" y="2680"/>
                    <a:pt x="17381" y="2640"/>
                  </a:cubicBezTo>
                  <a:cubicBezTo>
                    <a:pt x="17499" y="2370"/>
                    <a:pt x="17471" y="2280"/>
                    <a:pt x="17488" y="2260"/>
                  </a:cubicBezTo>
                  <a:cubicBezTo>
                    <a:pt x="17589" y="2080"/>
                    <a:pt x="17561" y="1990"/>
                    <a:pt x="17601" y="2010"/>
                  </a:cubicBezTo>
                  <a:cubicBezTo>
                    <a:pt x="17786" y="1550"/>
                    <a:pt x="17798" y="1530"/>
                    <a:pt x="17803" y="1500"/>
                  </a:cubicBezTo>
                  <a:cubicBezTo>
                    <a:pt x="17944" y="1250"/>
                    <a:pt x="17927" y="1180"/>
                    <a:pt x="17949" y="1170"/>
                  </a:cubicBezTo>
                  <a:cubicBezTo>
                    <a:pt x="18045" y="990"/>
                    <a:pt x="18073" y="990"/>
                    <a:pt x="18079" y="940"/>
                  </a:cubicBezTo>
                  <a:cubicBezTo>
                    <a:pt x="18191" y="640"/>
                    <a:pt x="18219" y="640"/>
                    <a:pt x="18236" y="610"/>
                  </a:cubicBezTo>
                  <a:cubicBezTo>
                    <a:pt x="18332" y="280"/>
                    <a:pt x="18366" y="280"/>
                    <a:pt x="18382" y="250"/>
                  </a:cubicBezTo>
                  <a:cubicBezTo>
                    <a:pt x="18444" y="10"/>
                    <a:pt x="18444" y="10"/>
                    <a:pt x="18444" y="0"/>
                  </a:cubicBezTo>
                  <a:cubicBezTo>
                    <a:pt x="18315" y="190"/>
                    <a:pt x="18321" y="220"/>
                    <a:pt x="18321" y="250"/>
                  </a:cubicBezTo>
                  <a:cubicBezTo>
                    <a:pt x="18214" y="460"/>
                    <a:pt x="18208" y="520"/>
                    <a:pt x="18186" y="560"/>
                  </a:cubicBezTo>
                  <a:close/>
                  <a:moveTo>
                    <a:pt x="18371" y="580"/>
                  </a:moveTo>
                  <a:cubicBezTo>
                    <a:pt x="18382" y="640"/>
                    <a:pt x="18326" y="610"/>
                    <a:pt x="18349" y="690"/>
                  </a:cubicBezTo>
                  <a:cubicBezTo>
                    <a:pt x="18276" y="910"/>
                    <a:pt x="18253" y="920"/>
                    <a:pt x="18236" y="940"/>
                  </a:cubicBezTo>
                  <a:cubicBezTo>
                    <a:pt x="18124" y="1210"/>
                    <a:pt x="18124" y="1240"/>
                    <a:pt x="18112" y="1240"/>
                  </a:cubicBezTo>
                  <a:cubicBezTo>
                    <a:pt x="18022" y="1380"/>
                    <a:pt x="18051" y="1470"/>
                    <a:pt x="18011" y="1450"/>
                  </a:cubicBezTo>
                  <a:cubicBezTo>
                    <a:pt x="17910" y="1680"/>
                    <a:pt x="17893" y="1760"/>
                    <a:pt x="17865" y="1820"/>
                  </a:cubicBezTo>
                  <a:cubicBezTo>
                    <a:pt x="17775" y="2060"/>
                    <a:pt x="17752" y="2120"/>
                    <a:pt x="17730" y="2190"/>
                  </a:cubicBezTo>
                  <a:cubicBezTo>
                    <a:pt x="17606" y="2470"/>
                    <a:pt x="17623" y="2540"/>
                    <a:pt x="17601" y="2550"/>
                  </a:cubicBezTo>
                  <a:cubicBezTo>
                    <a:pt x="17528" y="2780"/>
                    <a:pt x="17533" y="2830"/>
                    <a:pt x="17528" y="2870"/>
                  </a:cubicBezTo>
                  <a:cubicBezTo>
                    <a:pt x="17454" y="3090"/>
                    <a:pt x="17477" y="3170"/>
                    <a:pt x="17454" y="3180"/>
                  </a:cubicBezTo>
                  <a:cubicBezTo>
                    <a:pt x="17460" y="3230"/>
                    <a:pt x="17511" y="3070"/>
                    <a:pt x="17539" y="2890"/>
                  </a:cubicBezTo>
                  <a:cubicBezTo>
                    <a:pt x="17618" y="2630"/>
                    <a:pt x="17623" y="2610"/>
                    <a:pt x="17623" y="2590"/>
                  </a:cubicBezTo>
                  <a:cubicBezTo>
                    <a:pt x="17730" y="2350"/>
                    <a:pt x="17752" y="2270"/>
                    <a:pt x="17769" y="2180"/>
                  </a:cubicBezTo>
                  <a:cubicBezTo>
                    <a:pt x="18068" y="1520"/>
                    <a:pt x="18062" y="1460"/>
                    <a:pt x="18084" y="1440"/>
                  </a:cubicBezTo>
                  <a:cubicBezTo>
                    <a:pt x="18186" y="1230"/>
                    <a:pt x="18191" y="1210"/>
                    <a:pt x="18197" y="1190"/>
                  </a:cubicBezTo>
                  <a:cubicBezTo>
                    <a:pt x="18428" y="610"/>
                    <a:pt x="18456" y="540"/>
                    <a:pt x="18478" y="450"/>
                  </a:cubicBezTo>
                  <a:cubicBezTo>
                    <a:pt x="18585" y="70"/>
                    <a:pt x="18596" y="30"/>
                    <a:pt x="18602" y="0"/>
                  </a:cubicBezTo>
                  <a:cubicBezTo>
                    <a:pt x="18501" y="130"/>
                    <a:pt x="18501" y="200"/>
                    <a:pt x="18495" y="250"/>
                  </a:cubicBezTo>
                  <a:close/>
                  <a:moveTo>
                    <a:pt x="18720" y="440"/>
                  </a:moveTo>
                  <a:cubicBezTo>
                    <a:pt x="18737" y="570"/>
                    <a:pt x="18675" y="580"/>
                    <a:pt x="18681" y="690"/>
                  </a:cubicBezTo>
                  <a:cubicBezTo>
                    <a:pt x="18512" y="1250"/>
                    <a:pt x="18478" y="1400"/>
                    <a:pt x="18416" y="1510"/>
                  </a:cubicBezTo>
                  <a:cubicBezTo>
                    <a:pt x="18259" y="1950"/>
                    <a:pt x="18225" y="1990"/>
                    <a:pt x="18219" y="2060"/>
                  </a:cubicBezTo>
                  <a:cubicBezTo>
                    <a:pt x="18039" y="2390"/>
                    <a:pt x="18062" y="2490"/>
                    <a:pt x="18017" y="2480"/>
                  </a:cubicBezTo>
                  <a:cubicBezTo>
                    <a:pt x="17927" y="2770"/>
                    <a:pt x="17904" y="2800"/>
                    <a:pt x="17893" y="2840"/>
                  </a:cubicBezTo>
                  <a:cubicBezTo>
                    <a:pt x="17634" y="3460"/>
                    <a:pt x="17634" y="3520"/>
                    <a:pt x="17612" y="3560"/>
                  </a:cubicBezTo>
                  <a:cubicBezTo>
                    <a:pt x="17528" y="3930"/>
                    <a:pt x="17533" y="3860"/>
                    <a:pt x="17550" y="3830"/>
                  </a:cubicBezTo>
                  <a:cubicBezTo>
                    <a:pt x="17747" y="3330"/>
                    <a:pt x="17769" y="3230"/>
                    <a:pt x="17820" y="3160"/>
                  </a:cubicBezTo>
                  <a:cubicBezTo>
                    <a:pt x="17966" y="2800"/>
                    <a:pt x="17966" y="2760"/>
                    <a:pt x="17978" y="2750"/>
                  </a:cubicBezTo>
                  <a:cubicBezTo>
                    <a:pt x="18124" y="2470"/>
                    <a:pt x="18112" y="2370"/>
                    <a:pt x="18146" y="2350"/>
                  </a:cubicBezTo>
                  <a:cubicBezTo>
                    <a:pt x="18276" y="2050"/>
                    <a:pt x="18281" y="1990"/>
                    <a:pt x="18315" y="1960"/>
                  </a:cubicBezTo>
                  <a:cubicBezTo>
                    <a:pt x="18444" y="1680"/>
                    <a:pt x="18456" y="1590"/>
                    <a:pt x="18484" y="1520"/>
                  </a:cubicBezTo>
                  <a:cubicBezTo>
                    <a:pt x="18579" y="1140"/>
                    <a:pt x="18630" y="1170"/>
                    <a:pt x="18624" y="1110"/>
                  </a:cubicBezTo>
                  <a:cubicBezTo>
                    <a:pt x="18742" y="680"/>
                    <a:pt x="18742" y="660"/>
                    <a:pt x="18742" y="640"/>
                  </a:cubicBezTo>
                  <a:cubicBezTo>
                    <a:pt x="18793" y="430"/>
                    <a:pt x="18816" y="380"/>
                    <a:pt x="18827" y="300"/>
                  </a:cubicBezTo>
                  <a:cubicBezTo>
                    <a:pt x="18861" y="40"/>
                    <a:pt x="18866" y="30"/>
                    <a:pt x="18872" y="0"/>
                  </a:cubicBezTo>
                  <a:cubicBezTo>
                    <a:pt x="18759" y="300"/>
                    <a:pt x="18759" y="400"/>
                    <a:pt x="18720" y="440"/>
                  </a:cubicBezTo>
                  <a:close/>
                  <a:moveTo>
                    <a:pt x="18596" y="460"/>
                  </a:moveTo>
                  <a:cubicBezTo>
                    <a:pt x="18557" y="560"/>
                    <a:pt x="18529" y="690"/>
                    <a:pt x="18501" y="820"/>
                  </a:cubicBezTo>
                  <a:cubicBezTo>
                    <a:pt x="18394" y="1210"/>
                    <a:pt x="18360" y="1200"/>
                    <a:pt x="18371" y="1250"/>
                  </a:cubicBezTo>
                  <a:cubicBezTo>
                    <a:pt x="18264" y="1510"/>
                    <a:pt x="18276" y="1570"/>
                    <a:pt x="18264" y="1590"/>
                  </a:cubicBezTo>
                  <a:cubicBezTo>
                    <a:pt x="18163" y="1870"/>
                    <a:pt x="18152" y="1900"/>
                    <a:pt x="18129" y="1900"/>
                  </a:cubicBezTo>
                  <a:cubicBezTo>
                    <a:pt x="17989" y="2260"/>
                    <a:pt x="17961" y="2390"/>
                    <a:pt x="17904" y="2470"/>
                  </a:cubicBezTo>
                  <a:cubicBezTo>
                    <a:pt x="17691" y="3000"/>
                    <a:pt x="17691" y="3090"/>
                    <a:pt x="17646" y="3110"/>
                  </a:cubicBezTo>
                  <a:cubicBezTo>
                    <a:pt x="17516" y="3530"/>
                    <a:pt x="17505" y="3590"/>
                    <a:pt x="17482" y="3640"/>
                  </a:cubicBezTo>
                  <a:cubicBezTo>
                    <a:pt x="17409" y="3960"/>
                    <a:pt x="17409" y="4010"/>
                    <a:pt x="17398" y="4040"/>
                  </a:cubicBezTo>
                  <a:cubicBezTo>
                    <a:pt x="17387" y="4180"/>
                    <a:pt x="17409" y="4140"/>
                    <a:pt x="17415" y="4080"/>
                  </a:cubicBezTo>
                  <a:cubicBezTo>
                    <a:pt x="17488" y="3680"/>
                    <a:pt x="17533" y="3660"/>
                    <a:pt x="17528" y="3590"/>
                  </a:cubicBezTo>
                  <a:cubicBezTo>
                    <a:pt x="17708" y="3130"/>
                    <a:pt x="17713" y="3070"/>
                    <a:pt x="17741" y="3040"/>
                  </a:cubicBezTo>
                  <a:cubicBezTo>
                    <a:pt x="17921" y="2580"/>
                    <a:pt x="17949" y="2560"/>
                    <a:pt x="17955" y="2490"/>
                  </a:cubicBezTo>
                  <a:cubicBezTo>
                    <a:pt x="18191" y="1900"/>
                    <a:pt x="18202" y="1860"/>
                    <a:pt x="18219" y="1820"/>
                  </a:cubicBezTo>
                  <a:cubicBezTo>
                    <a:pt x="18309" y="1580"/>
                    <a:pt x="18360" y="1500"/>
                    <a:pt x="18377" y="1380"/>
                  </a:cubicBezTo>
                  <a:cubicBezTo>
                    <a:pt x="18596" y="780"/>
                    <a:pt x="18568" y="660"/>
                    <a:pt x="18608" y="660"/>
                  </a:cubicBezTo>
                  <a:cubicBezTo>
                    <a:pt x="18698" y="320"/>
                    <a:pt x="18686" y="260"/>
                    <a:pt x="18703" y="250"/>
                  </a:cubicBezTo>
                  <a:cubicBezTo>
                    <a:pt x="18686" y="0"/>
                    <a:pt x="18686" y="0"/>
                    <a:pt x="18686" y="0"/>
                  </a:cubicBezTo>
                  <a:cubicBezTo>
                    <a:pt x="18619" y="260"/>
                    <a:pt x="18636" y="330"/>
                    <a:pt x="18619" y="350"/>
                  </a:cubicBezTo>
                  <a:close/>
                  <a:moveTo>
                    <a:pt x="10311" y="1440"/>
                  </a:moveTo>
                  <a:cubicBezTo>
                    <a:pt x="10316" y="1480"/>
                    <a:pt x="10299" y="1540"/>
                    <a:pt x="10316" y="1580"/>
                  </a:cubicBezTo>
                  <a:cubicBezTo>
                    <a:pt x="10311" y="1760"/>
                    <a:pt x="10328" y="1920"/>
                    <a:pt x="10311" y="2120"/>
                  </a:cubicBezTo>
                  <a:cubicBezTo>
                    <a:pt x="10322" y="2200"/>
                    <a:pt x="10322" y="2290"/>
                    <a:pt x="10322" y="2380"/>
                  </a:cubicBezTo>
                  <a:cubicBezTo>
                    <a:pt x="10311" y="2440"/>
                    <a:pt x="10339" y="2450"/>
                    <a:pt x="10322" y="2510"/>
                  </a:cubicBezTo>
                  <a:cubicBezTo>
                    <a:pt x="10356" y="2530"/>
                    <a:pt x="10288" y="2640"/>
                    <a:pt x="10339" y="2640"/>
                  </a:cubicBezTo>
                  <a:cubicBezTo>
                    <a:pt x="10361" y="2410"/>
                    <a:pt x="10356" y="2200"/>
                    <a:pt x="10344" y="2000"/>
                  </a:cubicBezTo>
                  <a:cubicBezTo>
                    <a:pt x="10367" y="1930"/>
                    <a:pt x="10339" y="1900"/>
                    <a:pt x="10361" y="1830"/>
                  </a:cubicBezTo>
                  <a:cubicBezTo>
                    <a:pt x="10339" y="1800"/>
                    <a:pt x="10372" y="1720"/>
                    <a:pt x="10350" y="1680"/>
                  </a:cubicBezTo>
                  <a:cubicBezTo>
                    <a:pt x="10361" y="1560"/>
                    <a:pt x="10344" y="1460"/>
                    <a:pt x="10356" y="1350"/>
                  </a:cubicBezTo>
                  <a:cubicBezTo>
                    <a:pt x="10339" y="1330"/>
                    <a:pt x="10350" y="1320"/>
                    <a:pt x="10361" y="1300"/>
                  </a:cubicBezTo>
                  <a:cubicBezTo>
                    <a:pt x="10361" y="1280"/>
                    <a:pt x="10356" y="1250"/>
                    <a:pt x="10344" y="1230"/>
                  </a:cubicBezTo>
                  <a:cubicBezTo>
                    <a:pt x="10339" y="1180"/>
                    <a:pt x="10367" y="1110"/>
                    <a:pt x="10350" y="1070"/>
                  </a:cubicBezTo>
                  <a:cubicBezTo>
                    <a:pt x="10356" y="960"/>
                    <a:pt x="10356" y="850"/>
                    <a:pt x="10350" y="750"/>
                  </a:cubicBezTo>
                  <a:cubicBezTo>
                    <a:pt x="10361" y="530"/>
                    <a:pt x="10389" y="280"/>
                    <a:pt x="10418" y="40"/>
                  </a:cubicBezTo>
                  <a:cubicBezTo>
                    <a:pt x="10423" y="30"/>
                    <a:pt x="10423" y="20"/>
                    <a:pt x="10423" y="0"/>
                  </a:cubicBezTo>
                  <a:cubicBezTo>
                    <a:pt x="10378" y="0"/>
                    <a:pt x="10378" y="0"/>
                    <a:pt x="10378" y="0"/>
                  </a:cubicBezTo>
                  <a:cubicBezTo>
                    <a:pt x="10361" y="190"/>
                    <a:pt x="10333" y="360"/>
                    <a:pt x="10316" y="510"/>
                  </a:cubicBezTo>
                  <a:cubicBezTo>
                    <a:pt x="10311" y="680"/>
                    <a:pt x="10305" y="870"/>
                    <a:pt x="10299" y="1050"/>
                  </a:cubicBezTo>
                  <a:cubicBezTo>
                    <a:pt x="10311" y="1130"/>
                    <a:pt x="10299" y="1220"/>
                    <a:pt x="10311" y="1300"/>
                  </a:cubicBezTo>
                  <a:cubicBezTo>
                    <a:pt x="10305" y="1350"/>
                    <a:pt x="10311" y="1390"/>
                    <a:pt x="10311" y="1440"/>
                  </a:cubicBezTo>
                  <a:close/>
                  <a:moveTo>
                    <a:pt x="0" y="20630"/>
                  </a:moveTo>
                  <a:cubicBezTo>
                    <a:pt x="0" y="20740"/>
                    <a:pt x="0" y="20740"/>
                    <a:pt x="0" y="20740"/>
                  </a:cubicBezTo>
                  <a:cubicBezTo>
                    <a:pt x="17" y="20760"/>
                    <a:pt x="28" y="20780"/>
                    <a:pt x="45" y="20800"/>
                  </a:cubicBezTo>
                  <a:cubicBezTo>
                    <a:pt x="186" y="21020"/>
                    <a:pt x="321" y="21230"/>
                    <a:pt x="444" y="21450"/>
                  </a:cubicBezTo>
                  <a:cubicBezTo>
                    <a:pt x="467" y="21500"/>
                    <a:pt x="489" y="21550"/>
                    <a:pt x="512" y="21600"/>
                  </a:cubicBezTo>
                  <a:cubicBezTo>
                    <a:pt x="557" y="21600"/>
                    <a:pt x="557" y="21600"/>
                    <a:pt x="557" y="21600"/>
                  </a:cubicBezTo>
                  <a:cubicBezTo>
                    <a:pt x="512" y="21490"/>
                    <a:pt x="472" y="21390"/>
                    <a:pt x="411" y="21280"/>
                  </a:cubicBezTo>
                  <a:cubicBezTo>
                    <a:pt x="276" y="21060"/>
                    <a:pt x="141" y="20820"/>
                    <a:pt x="0" y="20630"/>
                  </a:cubicBezTo>
                  <a:close/>
                  <a:moveTo>
                    <a:pt x="19271" y="1010"/>
                  </a:moveTo>
                  <a:cubicBezTo>
                    <a:pt x="19277" y="1050"/>
                    <a:pt x="19311" y="1020"/>
                    <a:pt x="19311" y="1070"/>
                  </a:cubicBezTo>
                  <a:cubicBezTo>
                    <a:pt x="19496" y="1290"/>
                    <a:pt x="19536" y="1310"/>
                    <a:pt x="19558" y="1370"/>
                  </a:cubicBezTo>
                  <a:cubicBezTo>
                    <a:pt x="19727" y="1450"/>
                    <a:pt x="19727" y="1550"/>
                    <a:pt x="19783" y="1540"/>
                  </a:cubicBezTo>
                  <a:cubicBezTo>
                    <a:pt x="20048" y="1740"/>
                    <a:pt x="20070" y="1810"/>
                    <a:pt x="20126" y="1800"/>
                  </a:cubicBezTo>
                  <a:cubicBezTo>
                    <a:pt x="20475" y="2040"/>
                    <a:pt x="20526" y="2040"/>
                    <a:pt x="20542" y="2100"/>
                  </a:cubicBezTo>
                  <a:cubicBezTo>
                    <a:pt x="21009" y="2340"/>
                    <a:pt x="21038" y="2370"/>
                    <a:pt x="21071" y="2380"/>
                  </a:cubicBezTo>
                  <a:cubicBezTo>
                    <a:pt x="21223" y="2540"/>
                    <a:pt x="21302" y="2550"/>
                    <a:pt x="21352" y="2630"/>
                  </a:cubicBezTo>
                  <a:cubicBezTo>
                    <a:pt x="21566" y="2800"/>
                    <a:pt x="21578" y="2850"/>
                    <a:pt x="21600" y="2870"/>
                  </a:cubicBezTo>
                  <a:cubicBezTo>
                    <a:pt x="21532" y="2680"/>
                    <a:pt x="21459" y="2660"/>
                    <a:pt x="21414" y="2580"/>
                  </a:cubicBezTo>
                  <a:cubicBezTo>
                    <a:pt x="21161" y="2400"/>
                    <a:pt x="21122" y="2310"/>
                    <a:pt x="21043" y="2300"/>
                  </a:cubicBezTo>
                  <a:cubicBezTo>
                    <a:pt x="20936" y="2170"/>
                    <a:pt x="20891" y="2170"/>
                    <a:pt x="20858" y="2170"/>
                  </a:cubicBezTo>
                  <a:cubicBezTo>
                    <a:pt x="20593" y="1970"/>
                    <a:pt x="20531" y="1990"/>
                    <a:pt x="20503" y="1950"/>
                  </a:cubicBezTo>
                  <a:cubicBezTo>
                    <a:pt x="20244" y="1780"/>
                    <a:pt x="20171" y="1770"/>
                    <a:pt x="20138" y="1690"/>
                  </a:cubicBezTo>
                  <a:cubicBezTo>
                    <a:pt x="19766" y="1440"/>
                    <a:pt x="19693" y="1340"/>
                    <a:pt x="19592" y="1300"/>
                  </a:cubicBezTo>
                  <a:cubicBezTo>
                    <a:pt x="19479" y="1110"/>
                    <a:pt x="19451" y="1120"/>
                    <a:pt x="19434" y="1100"/>
                  </a:cubicBezTo>
                  <a:cubicBezTo>
                    <a:pt x="19328" y="1010"/>
                    <a:pt x="19316" y="920"/>
                    <a:pt x="19266" y="900"/>
                  </a:cubicBezTo>
                  <a:cubicBezTo>
                    <a:pt x="19254" y="830"/>
                    <a:pt x="19294" y="830"/>
                    <a:pt x="19305" y="870"/>
                  </a:cubicBezTo>
                  <a:cubicBezTo>
                    <a:pt x="19401" y="1000"/>
                    <a:pt x="19412" y="1020"/>
                    <a:pt x="19434" y="1010"/>
                  </a:cubicBezTo>
                  <a:cubicBezTo>
                    <a:pt x="19603" y="1200"/>
                    <a:pt x="19642" y="1260"/>
                    <a:pt x="19699" y="1280"/>
                  </a:cubicBezTo>
                  <a:cubicBezTo>
                    <a:pt x="19884" y="1450"/>
                    <a:pt x="19918" y="1520"/>
                    <a:pt x="19980" y="1530"/>
                  </a:cubicBezTo>
                  <a:cubicBezTo>
                    <a:pt x="20149" y="1660"/>
                    <a:pt x="20188" y="1650"/>
                    <a:pt x="20199" y="1700"/>
                  </a:cubicBezTo>
                  <a:cubicBezTo>
                    <a:pt x="20514" y="1810"/>
                    <a:pt x="20548" y="1880"/>
                    <a:pt x="20610" y="1890"/>
                  </a:cubicBezTo>
                  <a:cubicBezTo>
                    <a:pt x="20807" y="1980"/>
                    <a:pt x="20869" y="2000"/>
                    <a:pt x="20925" y="2030"/>
                  </a:cubicBezTo>
                  <a:cubicBezTo>
                    <a:pt x="21167" y="2210"/>
                    <a:pt x="21195" y="2220"/>
                    <a:pt x="21229" y="2230"/>
                  </a:cubicBezTo>
                  <a:cubicBezTo>
                    <a:pt x="21431" y="2450"/>
                    <a:pt x="21448" y="2460"/>
                    <a:pt x="21454" y="2460"/>
                  </a:cubicBezTo>
                  <a:cubicBezTo>
                    <a:pt x="21369" y="2280"/>
                    <a:pt x="21319" y="2290"/>
                    <a:pt x="21302" y="2220"/>
                  </a:cubicBezTo>
                  <a:cubicBezTo>
                    <a:pt x="21077" y="2020"/>
                    <a:pt x="21054" y="2010"/>
                    <a:pt x="21032" y="2010"/>
                  </a:cubicBezTo>
                  <a:cubicBezTo>
                    <a:pt x="20784" y="1870"/>
                    <a:pt x="20711" y="1820"/>
                    <a:pt x="20610" y="1830"/>
                  </a:cubicBezTo>
                  <a:cubicBezTo>
                    <a:pt x="20391" y="1690"/>
                    <a:pt x="20362" y="1650"/>
                    <a:pt x="20346" y="1680"/>
                  </a:cubicBezTo>
                  <a:cubicBezTo>
                    <a:pt x="19907" y="1380"/>
                    <a:pt x="19845" y="1320"/>
                    <a:pt x="19789" y="1270"/>
                  </a:cubicBezTo>
                  <a:cubicBezTo>
                    <a:pt x="19423" y="920"/>
                    <a:pt x="19418" y="890"/>
                    <a:pt x="19401" y="880"/>
                  </a:cubicBezTo>
                  <a:cubicBezTo>
                    <a:pt x="19271" y="670"/>
                    <a:pt x="19238" y="640"/>
                    <a:pt x="19209" y="620"/>
                  </a:cubicBezTo>
                  <a:cubicBezTo>
                    <a:pt x="19058" y="370"/>
                    <a:pt x="19063" y="320"/>
                    <a:pt x="19046" y="320"/>
                  </a:cubicBezTo>
                  <a:cubicBezTo>
                    <a:pt x="19136" y="340"/>
                    <a:pt x="19136" y="380"/>
                    <a:pt x="19148" y="390"/>
                  </a:cubicBezTo>
                  <a:cubicBezTo>
                    <a:pt x="19249" y="490"/>
                    <a:pt x="19243" y="550"/>
                    <a:pt x="19266" y="550"/>
                  </a:cubicBezTo>
                  <a:cubicBezTo>
                    <a:pt x="19389" y="710"/>
                    <a:pt x="19412" y="710"/>
                    <a:pt x="19412" y="750"/>
                  </a:cubicBezTo>
                  <a:cubicBezTo>
                    <a:pt x="19614" y="930"/>
                    <a:pt x="19631" y="980"/>
                    <a:pt x="19665" y="1000"/>
                  </a:cubicBezTo>
                  <a:cubicBezTo>
                    <a:pt x="19924" y="1190"/>
                    <a:pt x="19958" y="1300"/>
                    <a:pt x="20048" y="1310"/>
                  </a:cubicBezTo>
                  <a:cubicBezTo>
                    <a:pt x="20295" y="1480"/>
                    <a:pt x="20368" y="1460"/>
                    <a:pt x="20396" y="1520"/>
                  </a:cubicBezTo>
                  <a:cubicBezTo>
                    <a:pt x="20908" y="1600"/>
                    <a:pt x="20902" y="1540"/>
                    <a:pt x="20869" y="1550"/>
                  </a:cubicBezTo>
                  <a:cubicBezTo>
                    <a:pt x="20419" y="1210"/>
                    <a:pt x="20340" y="1060"/>
                    <a:pt x="20182" y="1070"/>
                  </a:cubicBezTo>
                  <a:cubicBezTo>
                    <a:pt x="19811" y="770"/>
                    <a:pt x="19766" y="790"/>
                    <a:pt x="19755" y="730"/>
                  </a:cubicBezTo>
                  <a:cubicBezTo>
                    <a:pt x="19429" y="450"/>
                    <a:pt x="19372" y="400"/>
                    <a:pt x="19333" y="320"/>
                  </a:cubicBezTo>
                  <a:cubicBezTo>
                    <a:pt x="19232" y="230"/>
                    <a:pt x="19209" y="230"/>
                    <a:pt x="19215" y="190"/>
                  </a:cubicBezTo>
                  <a:cubicBezTo>
                    <a:pt x="19097" y="30"/>
                    <a:pt x="19086" y="20"/>
                    <a:pt x="19080" y="0"/>
                  </a:cubicBezTo>
                  <a:cubicBezTo>
                    <a:pt x="18889" y="120"/>
                    <a:pt x="18894" y="220"/>
                    <a:pt x="18900" y="310"/>
                  </a:cubicBezTo>
                  <a:cubicBezTo>
                    <a:pt x="18765" y="1120"/>
                    <a:pt x="18765" y="1170"/>
                    <a:pt x="18765" y="1230"/>
                  </a:cubicBezTo>
                  <a:cubicBezTo>
                    <a:pt x="18681" y="1500"/>
                    <a:pt x="18675" y="1560"/>
                    <a:pt x="18658" y="1590"/>
                  </a:cubicBezTo>
                  <a:cubicBezTo>
                    <a:pt x="18585" y="1940"/>
                    <a:pt x="18540" y="1990"/>
                    <a:pt x="18529" y="2090"/>
                  </a:cubicBezTo>
                  <a:cubicBezTo>
                    <a:pt x="18467" y="2190"/>
                    <a:pt x="18467" y="2210"/>
                    <a:pt x="18461" y="2230"/>
                  </a:cubicBezTo>
                  <a:cubicBezTo>
                    <a:pt x="18371" y="2410"/>
                    <a:pt x="18388" y="2500"/>
                    <a:pt x="18349" y="2500"/>
                  </a:cubicBezTo>
                  <a:cubicBezTo>
                    <a:pt x="18163" y="2950"/>
                    <a:pt x="18129" y="2950"/>
                    <a:pt x="18118" y="2990"/>
                  </a:cubicBezTo>
                  <a:cubicBezTo>
                    <a:pt x="17831" y="3530"/>
                    <a:pt x="17786" y="3580"/>
                    <a:pt x="17752" y="3650"/>
                  </a:cubicBezTo>
                  <a:cubicBezTo>
                    <a:pt x="17646" y="3880"/>
                    <a:pt x="17629" y="3910"/>
                    <a:pt x="17618" y="3950"/>
                  </a:cubicBezTo>
                  <a:cubicBezTo>
                    <a:pt x="17516" y="4160"/>
                    <a:pt x="17511" y="4180"/>
                    <a:pt x="17505" y="4200"/>
                  </a:cubicBezTo>
                  <a:cubicBezTo>
                    <a:pt x="17561" y="4110"/>
                    <a:pt x="17578" y="4110"/>
                    <a:pt x="17584" y="4080"/>
                  </a:cubicBezTo>
                  <a:cubicBezTo>
                    <a:pt x="17679" y="3830"/>
                    <a:pt x="17730" y="3830"/>
                    <a:pt x="17736" y="3760"/>
                  </a:cubicBezTo>
                  <a:cubicBezTo>
                    <a:pt x="18062" y="3240"/>
                    <a:pt x="18084" y="3140"/>
                    <a:pt x="18135" y="3080"/>
                  </a:cubicBezTo>
                  <a:cubicBezTo>
                    <a:pt x="18377" y="2560"/>
                    <a:pt x="18399" y="2560"/>
                    <a:pt x="18411" y="2540"/>
                  </a:cubicBezTo>
                  <a:cubicBezTo>
                    <a:pt x="18506" y="2220"/>
                    <a:pt x="18551" y="2170"/>
                    <a:pt x="18562" y="2080"/>
                  </a:cubicBezTo>
                  <a:cubicBezTo>
                    <a:pt x="18714" y="1560"/>
                    <a:pt x="18748" y="1550"/>
                    <a:pt x="18748" y="1490"/>
                  </a:cubicBezTo>
                  <a:cubicBezTo>
                    <a:pt x="18900" y="770"/>
                    <a:pt x="18889" y="690"/>
                    <a:pt x="18900" y="660"/>
                  </a:cubicBezTo>
                  <a:cubicBezTo>
                    <a:pt x="18956" y="310"/>
                    <a:pt x="18928" y="210"/>
                    <a:pt x="18968" y="220"/>
                  </a:cubicBezTo>
                  <a:cubicBezTo>
                    <a:pt x="18928" y="850"/>
                    <a:pt x="18889" y="920"/>
                    <a:pt x="18911" y="970"/>
                  </a:cubicBezTo>
                  <a:cubicBezTo>
                    <a:pt x="18844" y="1340"/>
                    <a:pt x="18832" y="1360"/>
                    <a:pt x="18821" y="1370"/>
                  </a:cubicBezTo>
                  <a:cubicBezTo>
                    <a:pt x="18759" y="1570"/>
                    <a:pt x="18776" y="1640"/>
                    <a:pt x="18754" y="1640"/>
                  </a:cubicBezTo>
                  <a:cubicBezTo>
                    <a:pt x="18686" y="1900"/>
                    <a:pt x="18675" y="1920"/>
                    <a:pt x="18658" y="1940"/>
                  </a:cubicBezTo>
                  <a:cubicBezTo>
                    <a:pt x="18495" y="2300"/>
                    <a:pt x="18534" y="2400"/>
                    <a:pt x="18501" y="2400"/>
                  </a:cubicBezTo>
                  <a:cubicBezTo>
                    <a:pt x="18321" y="2830"/>
                    <a:pt x="18326" y="2870"/>
                    <a:pt x="18315" y="2880"/>
                  </a:cubicBezTo>
                  <a:cubicBezTo>
                    <a:pt x="18219" y="3110"/>
                    <a:pt x="18174" y="3160"/>
                    <a:pt x="18141" y="3230"/>
                  </a:cubicBezTo>
                  <a:cubicBezTo>
                    <a:pt x="17820" y="3810"/>
                    <a:pt x="17826" y="3850"/>
                    <a:pt x="17809" y="3860"/>
                  </a:cubicBezTo>
                  <a:cubicBezTo>
                    <a:pt x="17708" y="4080"/>
                    <a:pt x="17662" y="4130"/>
                    <a:pt x="17640" y="4210"/>
                  </a:cubicBezTo>
                  <a:cubicBezTo>
                    <a:pt x="17589" y="4430"/>
                    <a:pt x="17595" y="4380"/>
                    <a:pt x="17606" y="4340"/>
                  </a:cubicBezTo>
                  <a:cubicBezTo>
                    <a:pt x="17736" y="4080"/>
                    <a:pt x="17752" y="4040"/>
                    <a:pt x="17769" y="4000"/>
                  </a:cubicBezTo>
                  <a:cubicBezTo>
                    <a:pt x="17848" y="3870"/>
                    <a:pt x="17871" y="3830"/>
                    <a:pt x="17882" y="3780"/>
                  </a:cubicBezTo>
                  <a:cubicBezTo>
                    <a:pt x="17983" y="3690"/>
                    <a:pt x="17978" y="3610"/>
                    <a:pt x="18011" y="3590"/>
                  </a:cubicBezTo>
                  <a:cubicBezTo>
                    <a:pt x="18501" y="2520"/>
                    <a:pt x="18579" y="2390"/>
                    <a:pt x="18630" y="2200"/>
                  </a:cubicBezTo>
                  <a:cubicBezTo>
                    <a:pt x="18782" y="1800"/>
                    <a:pt x="18788" y="1740"/>
                    <a:pt x="18810" y="1700"/>
                  </a:cubicBezTo>
                  <a:cubicBezTo>
                    <a:pt x="18855" y="1460"/>
                    <a:pt x="18872" y="1450"/>
                    <a:pt x="18872" y="1410"/>
                  </a:cubicBezTo>
                  <a:cubicBezTo>
                    <a:pt x="18945" y="1010"/>
                    <a:pt x="18979" y="930"/>
                    <a:pt x="18979" y="810"/>
                  </a:cubicBezTo>
                  <a:cubicBezTo>
                    <a:pt x="19046" y="520"/>
                    <a:pt x="19052" y="590"/>
                    <a:pt x="19074" y="640"/>
                  </a:cubicBezTo>
                  <a:cubicBezTo>
                    <a:pt x="19029" y="1090"/>
                    <a:pt x="18945" y="1230"/>
                    <a:pt x="18945" y="1510"/>
                  </a:cubicBezTo>
                  <a:cubicBezTo>
                    <a:pt x="18810" y="2000"/>
                    <a:pt x="18782" y="2130"/>
                    <a:pt x="18742" y="2260"/>
                  </a:cubicBezTo>
                  <a:cubicBezTo>
                    <a:pt x="18568" y="2690"/>
                    <a:pt x="18574" y="2740"/>
                    <a:pt x="18568" y="2780"/>
                  </a:cubicBezTo>
                  <a:cubicBezTo>
                    <a:pt x="18405" y="3130"/>
                    <a:pt x="18382" y="3140"/>
                    <a:pt x="18388" y="3200"/>
                  </a:cubicBezTo>
                  <a:cubicBezTo>
                    <a:pt x="18141" y="3620"/>
                    <a:pt x="18101" y="3660"/>
                    <a:pt x="18073" y="3720"/>
                  </a:cubicBezTo>
                  <a:cubicBezTo>
                    <a:pt x="17882" y="4040"/>
                    <a:pt x="17876" y="4070"/>
                    <a:pt x="17842" y="4070"/>
                  </a:cubicBezTo>
                  <a:cubicBezTo>
                    <a:pt x="17888" y="4080"/>
                    <a:pt x="17899" y="4060"/>
                    <a:pt x="17916" y="4040"/>
                  </a:cubicBezTo>
                  <a:cubicBezTo>
                    <a:pt x="18028" y="3780"/>
                    <a:pt x="18084" y="3820"/>
                    <a:pt x="18079" y="3760"/>
                  </a:cubicBezTo>
                  <a:cubicBezTo>
                    <a:pt x="18366" y="3340"/>
                    <a:pt x="18377" y="3270"/>
                    <a:pt x="18399" y="3220"/>
                  </a:cubicBezTo>
                  <a:cubicBezTo>
                    <a:pt x="18596" y="2870"/>
                    <a:pt x="18585" y="2800"/>
                    <a:pt x="18602" y="2780"/>
                  </a:cubicBezTo>
                  <a:cubicBezTo>
                    <a:pt x="18748" y="2430"/>
                    <a:pt x="18742" y="2370"/>
                    <a:pt x="18771" y="2360"/>
                  </a:cubicBezTo>
                  <a:cubicBezTo>
                    <a:pt x="18861" y="2040"/>
                    <a:pt x="18872" y="1980"/>
                    <a:pt x="18889" y="1930"/>
                  </a:cubicBezTo>
                  <a:cubicBezTo>
                    <a:pt x="19046" y="1210"/>
                    <a:pt x="19029" y="1140"/>
                    <a:pt x="19041" y="1130"/>
                  </a:cubicBezTo>
                  <a:cubicBezTo>
                    <a:pt x="19074" y="930"/>
                    <a:pt x="19052" y="870"/>
                    <a:pt x="19097" y="880"/>
                  </a:cubicBezTo>
                  <a:cubicBezTo>
                    <a:pt x="19069" y="1470"/>
                    <a:pt x="19035" y="1460"/>
                    <a:pt x="19046" y="1520"/>
                  </a:cubicBezTo>
                  <a:cubicBezTo>
                    <a:pt x="18951" y="2090"/>
                    <a:pt x="18979" y="2180"/>
                    <a:pt x="18939" y="2170"/>
                  </a:cubicBezTo>
                  <a:cubicBezTo>
                    <a:pt x="18737" y="2880"/>
                    <a:pt x="18692" y="3010"/>
                    <a:pt x="18658" y="3140"/>
                  </a:cubicBezTo>
                  <a:cubicBezTo>
                    <a:pt x="18540" y="3360"/>
                    <a:pt x="18523" y="3360"/>
                    <a:pt x="18529" y="3400"/>
                  </a:cubicBezTo>
                  <a:cubicBezTo>
                    <a:pt x="18467" y="3480"/>
                    <a:pt x="18478" y="3510"/>
                    <a:pt x="18472" y="3510"/>
                  </a:cubicBezTo>
                  <a:cubicBezTo>
                    <a:pt x="18169" y="4040"/>
                    <a:pt x="18180" y="4180"/>
                    <a:pt x="18118" y="4210"/>
                  </a:cubicBezTo>
                  <a:cubicBezTo>
                    <a:pt x="18006" y="4670"/>
                    <a:pt x="17961" y="4680"/>
                    <a:pt x="17972" y="4760"/>
                  </a:cubicBezTo>
                  <a:cubicBezTo>
                    <a:pt x="17916" y="4990"/>
                    <a:pt x="17899" y="5020"/>
                    <a:pt x="17921" y="5030"/>
                  </a:cubicBezTo>
                  <a:cubicBezTo>
                    <a:pt x="18051" y="4520"/>
                    <a:pt x="18112" y="4420"/>
                    <a:pt x="18135" y="4280"/>
                  </a:cubicBezTo>
                  <a:cubicBezTo>
                    <a:pt x="18411" y="3750"/>
                    <a:pt x="18444" y="3670"/>
                    <a:pt x="18489" y="3600"/>
                  </a:cubicBezTo>
                  <a:cubicBezTo>
                    <a:pt x="18591" y="3420"/>
                    <a:pt x="18591" y="3380"/>
                    <a:pt x="18602" y="3370"/>
                  </a:cubicBezTo>
                  <a:cubicBezTo>
                    <a:pt x="18832" y="2830"/>
                    <a:pt x="18844" y="2790"/>
                    <a:pt x="18849" y="2720"/>
                  </a:cubicBezTo>
                  <a:cubicBezTo>
                    <a:pt x="19007" y="2290"/>
                    <a:pt x="18979" y="2200"/>
                    <a:pt x="19001" y="2180"/>
                  </a:cubicBezTo>
                  <a:cubicBezTo>
                    <a:pt x="19046" y="1910"/>
                    <a:pt x="19052" y="1870"/>
                    <a:pt x="19069" y="1840"/>
                  </a:cubicBezTo>
                  <a:cubicBezTo>
                    <a:pt x="19159" y="1450"/>
                    <a:pt x="19119" y="1450"/>
                    <a:pt x="19148" y="1530"/>
                  </a:cubicBezTo>
                  <a:cubicBezTo>
                    <a:pt x="19119" y="1780"/>
                    <a:pt x="19114" y="1800"/>
                    <a:pt x="19108" y="1820"/>
                  </a:cubicBezTo>
                  <a:cubicBezTo>
                    <a:pt x="19052" y="2190"/>
                    <a:pt x="19012" y="2340"/>
                    <a:pt x="18990" y="2510"/>
                  </a:cubicBezTo>
                  <a:cubicBezTo>
                    <a:pt x="18951" y="2610"/>
                    <a:pt x="18956" y="2630"/>
                    <a:pt x="18956" y="2640"/>
                  </a:cubicBezTo>
                  <a:cubicBezTo>
                    <a:pt x="18838" y="3020"/>
                    <a:pt x="18844" y="3120"/>
                    <a:pt x="18804" y="3170"/>
                  </a:cubicBezTo>
                  <a:cubicBezTo>
                    <a:pt x="18726" y="3420"/>
                    <a:pt x="18714" y="3450"/>
                    <a:pt x="18709" y="3480"/>
                  </a:cubicBezTo>
                  <a:cubicBezTo>
                    <a:pt x="18613" y="3730"/>
                    <a:pt x="18596" y="3750"/>
                    <a:pt x="18596" y="3800"/>
                  </a:cubicBezTo>
                  <a:cubicBezTo>
                    <a:pt x="18444" y="4090"/>
                    <a:pt x="18444" y="4150"/>
                    <a:pt x="18428" y="4180"/>
                  </a:cubicBezTo>
                  <a:cubicBezTo>
                    <a:pt x="18315" y="4530"/>
                    <a:pt x="18276" y="4520"/>
                    <a:pt x="18281" y="4590"/>
                  </a:cubicBezTo>
                  <a:cubicBezTo>
                    <a:pt x="18174" y="4940"/>
                    <a:pt x="18191" y="5030"/>
                    <a:pt x="18163" y="5040"/>
                  </a:cubicBezTo>
                  <a:cubicBezTo>
                    <a:pt x="18158" y="5560"/>
                    <a:pt x="18112" y="5650"/>
                    <a:pt x="18163" y="5670"/>
                  </a:cubicBezTo>
                  <a:cubicBezTo>
                    <a:pt x="18236" y="4880"/>
                    <a:pt x="18264" y="4810"/>
                    <a:pt x="18276" y="4700"/>
                  </a:cubicBezTo>
                  <a:cubicBezTo>
                    <a:pt x="18388" y="4400"/>
                    <a:pt x="18388" y="4350"/>
                    <a:pt x="18422" y="4350"/>
                  </a:cubicBezTo>
                  <a:cubicBezTo>
                    <a:pt x="18602" y="3870"/>
                    <a:pt x="18624" y="3850"/>
                    <a:pt x="18636" y="3820"/>
                  </a:cubicBezTo>
                  <a:cubicBezTo>
                    <a:pt x="18782" y="3430"/>
                    <a:pt x="18788" y="3390"/>
                    <a:pt x="18799" y="3360"/>
                  </a:cubicBezTo>
                  <a:cubicBezTo>
                    <a:pt x="18832" y="3370"/>
                    <a:pt x="18799" y="3390"/>
                    <a:pt x="18804" y="3450"/>
                  </a:cubicBezTo>
                  <a:cubicBezTo>
                    <a:pt x="18731" y="3610"/>
                    <a:pt x="18720" y="3660"/>
                    <a:pt x="18714" y="3720"/>
                  </a:cubicBezTo>
                  <a:cubicBezTo>
                    <a:pt x="18619" y="4030"/>
                    <a:pt x="18602" y="4070"/>
                    <a:pt x="18596" y="4130"/>
                  </a:cubicBezTo>
                  <a:cubicBezTo>
                    <a:pt x="18405" y="4770"/>
                    <a:pt x="18382" y="4870"/>
                    <a:pt x="18371" y="4990"/>
                  </a:cubicBezTo>
                  <a:cubicBezTo>
                    <a:pt x="18321" y="5840"/>
                    <a:pt x="18326" y="6020"/>
                    <a:pt x="18332" y="6130"/>
                  </a:cubicBezTo>
                  <a:cubicBezTo>
                    <a:pt x="18349" y="5910"/>
                    <a:pt x="18343" y="5800"/>
                    <a:pt x="18338" y="5690"/>
                  </a:cubicBezTo>
                  <a:cubicBezTo>
                    <a:pt x="18416" y="5010"/>
                    <a:pt x="18411" y="4910"/>
                    <a:pt x="18428" y="4850"/>
                  </a:cubicBezTo>
                  <a:cubicBezTo>
                    <a:pt x="18484" y="4630"/>
                    <a:pt x="18489" y="4600"/>
                    <a:pt x="18506" y="4580"/>
                  </a:cubicBezTo>
                  <a:cubicBezTo>
                    <a:pt x="18658" y="4060"/>
                    <a:pt x="18669" y="3980"/>
                    <a:pt x="18698" y="3940"/>
                  </a:cubicBezTo>
                  <a:cubicBezTo>
                    <a:pt x="18827" y="3550"/>
                    <a:pt x="18827" y="3460"/>
                    <a:pt x="18866" y="3420"/>
                  </a:cubicBezTo>
                  <a:cubicBezTo>
                    <a:pt x="19007" y="2930"/>
                    <a:pt x="19029" y="2790"/>
                    <a:pt x="19069" y="2670"/>
                  </a:cubicBezTo>
                  <a:cubicBezTo>
                    <a:pt x="19136" y="2420"/>
                    <a:pt x="19125" y="2320"/>
                    <a:pt x="19164" y="2290"/>
                  </a:cubicBezTo>
                  <a:cubicBezTo>
                    <a:pt x="19232" y="1810"/>
                    <a:pt x="19209" y="1730"/>
                    <a:pt x="19215" y="1690"/>
                  </a:cubicBezTo>
                  <a:cubicBezTo>
                    <a:pt x="19282" y="1570"/>
                    <a:pt x="19232" y="1640"/>
                    <a:pt x="19238" y="1740"/>
                  </a:cubicBezTo>
                  <a:cubicBezTo>
                    <a:pt x="19192" y="2380"/>
                    <a:pt x="19209" y="2450"/>
                    <a:pt x="19192" y="2460"/>
                  </a:cubicBezTo>
                  <a:cubicBezTo>
                    <a:pt x="19119" y="2880"/>
                    <a:pt x="19102" y="3010"/>
                    <a:pt x="19058" y="3110"/>
                  </a:cubicBezTo>
                  <a:cubicBezTo>
                    <a:pt x="18956" y="3490"/>
                    <a:pt x="18962" y="3540"/>
                    <a:pt x="18956" y="3580"/>
                  </a:cubicBezTo>
                  <a:cubicBezTo>
                    <a:pt x="18832" y="3990"/>
                    <a:pt x="18810" y="4060"/>
                    <a:pt x="18793" y="4150"/>
                  </a:cubicBezTo>
                  <a:cubicBezTo>
                    <a:pt x="18692" y="4430"/>
                    <a:pt x="18686" y="4530"/>
                    <a:pt x="18664" y="4600"/>
                  </a:cubicBezTo>
                  <a:cubicBezTo>
                    <a:pt x="18574" y="5010"/>
                    <a:pt x="18562" y="5050"/>
                    <a:pt x="18562" y="5100"/>
                  </a:cubicBezTo>
                  <a:cubicBezTo>
                    <a:pt x="18518" y="5470"/>
                    <a:pt x="18501" y="5560"/>
                    <a:pt x="18495" y="5670"/>
                  </a:cubicBezTo>
                  <a:cubicBezTo>
                    <a:pt x="18529" y="6080"/>
                    <a:pt x="18518" y="6150"/>
                    <a:pt x="18551" y="6130"/>
                  </a:cubicBezTo>
                  <a:cubicBezTo>
                    <a:pt x="18579" y="5140"/>
                    <a:pt x="18608" y="5120"/>
                    <a:pt x="18608" y="5050"/>
                  </a:cubicBezTo>
                  <a:cubicBezTo>
                    <a:pt x="18681" y="4710"/>
                    <a:pt x="18692" y="4710"/>
                    <a:pt x="18692" y="4670"/>
                  </a:cubicBezTo>
                  <a:cubicBezTo>
                    <a:pt x="18765" y="4330"/>
                    <a:pt x="18816" y="4270"/>
                    <a:pt x="18832" y="4150"/>
                  </a:cubicBezTo>
                  <a:cubicBezTo>
                    <a:pt x="19035" y="3490"/>
                    <a:pt x="19052" y="3380"/>
                    <a:pt x="19080" y="3290"/>
                  </a:cubicBezTo>
                  <a:cubicBezTo>
                    <a:pt x="19131" y="3220"/>
                    <a:pt x="19080" y="3430"/>
                    <a:pt x="19029" y="3640"/>
                  </a:cubicBezTo>
                  <a:cubicBezTo>
                    <a:pt x="18945" y="4000"/>
                    <a:pt x="18939" y="4060"/>
                    <a:pt x="18928" y="4110"/>
                  </a:cubicBezTo>
                  <a:cubicBezTo>
                    <a:pt x="18832" y="4470"/>
                    <a:pt x="18838" y="4560"/>
                    <a:pt x="18810" y="4590"/>
                  </a:cubicBezTo>
                  <a:cubicBezTo>
                    <a:pt x="18720" y="5150"/>
                    <a:pt x="18703" y="5200"/>
                    <a:pt x="18703" y="5280"/>
                  </a:cubicBezTo>
                  <a:cubicBezTo>
                    <a:pt x="18664" y="6060"/>
                    <a:pt x="18692" y="6170"/>
                    <a:pt x="18664" y="6200"/>
                  </a:cubicBezTo>
                  <a:cubicBezTo>
                    <a:pt x="18742" y="6690"/>
                    <a:pt x="18703" y="6830"/>
                    <a:pt x="18742" y="6820"/>
                  </a:cubicBezTo>
                  <a:cubicBezTo>
                    <a:pt x="18709" y="6330"/>
                    <a:pt x="18703" y="6210"/>
                    <a:pt x="18698" y="6090"/>
                  </a:cubicBezTo>
                  <a:cubicBezTo>
                    <a:pt x="18748" y="5430"/>
                    <a:pt x="18726" y="5350"/>
                    <a:pt x="18731" y="5320"/>
                  </a:cubicBezTo>
                  <a:cubicBezTo>
                    <a:pt x="18776" y="5100"/>
                    <a:pt x="18759" y="5030"/>
                    <a:pt x="18782" y="5030"/>
                  </a:cubicBezTo>
                  <a:cubicBezTo>
                    <a:pt x="18900" y="4380"/>
                    <a:pt x="18928" y="4340"/>
                    <a:pt x="18934" y="4270"/>
                  </a:cubicBezTo>
                  <a:cubicBezTo>
                    <a:pt x="19058" y="3880"/>
                    <a:pt x="19041" y="3760"/>
                    <a:pt x="19074" y="3720"/>
                  </a:cubicBezTo>
                  <a:cubicBezTo>
                    <a:pt x="19153" y="3440"/>
                    <a:pt x="19136" y="3370"/>
                    <a:pt x="19159" y="3360"/>
                  </a:cubicBezTo>
                  <a:cubicBezTo>
                    <a:pt x="19299" y="2610"/>
                    <a:pt x="19294" y="2490"/>
                    <a:pt x="19328" y="2420"/>
                  </a:cubicBezTo>
                  <a:cubicBezTo>
                    <a:pt x="19350" y="2220"/>
                    <a:pt x="19395" y="2270"/>
                    <a:pt x="19361" y="2330"/>
                  </a:cubicBezTo>
                  <a:cubicBezTo>
                    <a:pt x="19322" y="3040"/>
                    <a:pt x="19322" y="3120"/>
                    <a:pt x="19311" y="3170"/>
                  </a:cubicBezTo>
                  <a:cubicBezTo>
                    <a:pt x="19271" y="3490"/>
                    <a:pt x="19209" y="3550"/>
                    <a:pt x="19221" y="3730"/>
                  </a:cubicBezTo>
                  <a:cubicBezTo>
                    <a:pt x="19114" y="4090"/>
                    <a:pt x="19097" y="4190"/>
                    <a:pt x="19069" y="4290"/>
                  </a:cubicBezTo>
                  <a:cubicBezTo>
                    <a:pt x="18979" y="4680"/>
                    <a:pt x="18951" y="4770"/>
                    <a:pt x="18922" y="4860"/>
                  </a:cubicBezTo>
                  <a:cubicBezTo>
                    <a:pt x="18844" y="5550"/>
                    <a:pt x="18799" y="5610"/>
                    <a:pt x="18804" y="5640"/>
                  </a:cubicBezTo>
                  <a:cubicBezTo>
                    <a:pt x="18771" y="5890"/>
                    <a:pt x="18793" y="5970"/>
                    <a:pt x="18765" y="5970"/>
                  </a:cubicBezTo>
                  <a:cubicBezTo>
                    <a:pt x="18765" y="6310"/>
                    <a:pt x="18737" y="6350"/>
                    <a:pt x="18748" y="6450"/>
                  </a:cubicBezTo>
                  <a:cubicBezTo>
                    <a:pt x="18849" y="5570"/>
                    <a:pt x="18866" y="5420"/>
                    <a:pt x="18900" y="5300"/>
                  </a:cubicBezTo>
                  <a:cubicBezTo>
                    <a:pt x="19012" y="4720"/>
                    <a:pt x="19012" y="4680"/>
                    <a:pt x="19035" y="4690"/>
                  </a:cubicBezTo>
                  <a:cubicBezTo>
                    <a:pt x="19131" y="4320"/>
                    <a:pt x="19131" y="4210"/>
                    <a:pt x="19164" y="4150"/>
                  </a:cubicBezTo>
                  <a:cubicBezTo>
                    <a:pt x="19288" y="3600"/>
                    <a:pt x="19299" y="3520"/>
                    <a:pt x="19322" y="3450"/>
                  </a:cubicBezTo>
                  <a:cubicBezTo>
                    <a:pt x="19361" y="3130"/>
                    <a:pt x="19372" y="3070"/>
                    <a:pt x="19389" y="3010"/>
                  </a:cubicBezTo>
                  <a:cubicBezTo>
                    <a:pt x="19434" y="2910"/>
                    <a:pt x="19401" y="2950"/>
                    <a:pt x="19423" y="2980"/>
                  </a:cubicBezTo>
                  <a:cubicBezTo>
                    <a:pt x="19266" y="4100"/>
                    <a:pt x="19238" y="4100"/>
                    <a:pt x="19249" y="4160"/>
                  </a:cubicBezTo>
                  <a:cubicBezTo>
                    <a:pt x="19086" y="4780"/>
                    <a:pt x="19086" y="4960"/>
                    <a:pt x="19041" y="5060"/>
                  </a:cubicBezTo>
                  <a:cubicBezTo>
                    <a:pt x="18956" y="5640"/>
                    <a:pt x="18911" y="5750"/>
                    <a:pt x="18900" y="5910"/>
                  </a:cubicBezTo>
                  <a:cubicBezTo>
                    <a:pt x="18849" y="6520"/>
                    <a:pt x="18855" y="6660"/>
                    <a:pt x="18861" y="6810"/>
                  </a:cubicBezTo>
                  <a:cubicBezTo>
                    <a:pt x="18889" y="6220"/>
                    <a:pt x="18922" y="6120"/>
                    <a:pt x="18917" y="5970"/>
                  </a:cubicBezTo>
                  <a:cubicBezTo>
                    <a:pt x="19012" y="5570"/>
                    <a:pt x="19001" y="5490"/>
                    <a:pt x="19029" y="5460"/>
                  </a:cubicBezTo>
                  <a:cubicBezTo>
                    <a:pt x="19136" y="4830"/>
                    <a:pt x="19164" y="4800"/>
                    <a:pt x="19159" y="4720"/>
                  </a:cubicBezTo>
                  <a:cubicBezTo>
                    <a:pt x="19266" y="4370"/>
                    <a:pt x="19249" y="4300"/>
                    <a:pt x="19266" y="4290"/>
                  </a:cubicBezTo>
                  <a:cubicBezTo>
                    <a:pt x="19339" y="3970"/>
                    <a:pt x="19333" y="3880"/>
                    <a:pt x="19361" y="3840"/>
                  </a:cubicBezTo>
                  <a:cubicBezTo>
                    <a:pt x="19434" y="3320"/>
                    <a:pt x="19462" y="3320"/>
                    <a:pt x="19446" y="3260"/>
                  </a:cubicBezTo>
                  <a:cubicBezTo>
                    <a:pt x="19479" y="3490"/>
                    <a:pt x="19451" y="3580"/>
                    <a:pt x="19451" y="3720"/>
                  </a:cubicBezTo>
                  <a:cubicBezTo>
                    <a:pt x="19406" y="3880"/>
                    <a:pt x="19412" y="3930"/>
                    <a:pt x="19412" y="3960"/>
                  </a:cubicBezTo>
                  <a:cubicBezTo>
                    <a:pt x="19372" y="4160"/>
                    <a:pt x="19361" y="4170"/>
                    <a:pt x="19361" y="4210"/>
                  </a:cubicBezTo>
                  <a:cubicBezTo>
                    <a:pt x="19299" y="4460"/>
                    <a:pt x="19294" y="4600"/>
                    <a:pt x="19260" y="4680"/>
                  </a:cubicBezTo>
                  <a:cubicBezTo>
                    <a:pt x="19164" y="5090"/>
                    <a:pt x="19131" y="5180"/>
                    <a:pt x="19108" y="5290"/>
                  </a:cubicBezTo>
                  <a:cubicBezTo>
                    <a:pt x="19029" y="5830"/>
                    <a:pt x="18990" y="5920"/>
                    <a:pt x="19024" y="5960"/>
                  </a:cubicBezTo>
                  <a:cubicBezTo>
                    <a:pt x="19176" y="5240"/>
                    <a:pt x="19192" y="5130"/>
                    <a:pt x="19221" y="5040"/>
                  </a:cubicBezTo>
                  <a:cubicBezTo>
                    <a:pt x="19356" y="4580"/>
                    <a:pt x="19350" y="4530"/>
                    <a:pt x="19350" y="4500"/>
                  </a:cubicBezTo>
                  <a:cubicBezTo>
                    <a:pt x="19446" y="4050"/>
                    <a:pt x="19446" y="3980"/>
                    <a:pt x="19474" y="3960"/>
                  </a:cubicBezTo>
                  <a:cubicBezTo>
                    <a:pt x="19530" y="3560"/>
                    <a:pt x="19502" y="3440"/>
                    <a:pt x="19552" y="3440"/>
                  </a:cubicBezTo>
                  <a:cubicBezTo>
                    <a:pt x="19485" y="4120"/>
                    <a:pt x="19491" y="4220"/>
                    <a:pt x="19462" y="4260"/>
                  </a:cubicBezTo>
                  <a:cubicBezTo>
                    <a:pt x="19401" y="4640"/>
                    <a:pt x="19378" y="4660"/>
                    <a:pt x="19384" y="4710"/>
                  </a:cubicBezTo>
                  <a:cubicBezTo>
                    <a:pt x="19339" y="5020"/>
                    <a:pt x="19311" y="5060"/>
                    <a:pt x="19311" y="5160"/>
                  </a:cubicBezTo>
                  <a:cubicBezTo>
                    <a:pt x="19221" y="5680"/>
                    <a:pt x="19209" y="5760"/>
                    <a:pt x="19181" y="5810"/>
                  </a:cubicBezTo>
                  <a:cubicBezTo>
                    <a:pt x="19181" y="6600"/>
                    <a:pt x="19192" y="6650"/>
                    <a:pt x="19192" y="6720"/>
                  </a:cubicBezTo>
                  <a:cubicBezTo>
                    <a:pt x="19271" y="7060"/>
                    <a:pt x="19249" y="7190"/>
                    <a:pt x="19294" y="7170"/>
                  </a:cubicBezTo>
                  <a:cubicBezTo>
                    <a:pt x="19238" y="6810"/>
                    <a:pt x="19226" y="6690"/>
                    <a:pt x="19209" y="6590"/>
                  </a:cubicBezTo>
                  <a:cubicBezTo>
                    <a:pt x="19221" y="6020"/>
                    <a:pt x="19204" y="5950"/>
                    <a:pt x="19221" y="5930"/>
                  </a:cubicBezTo>
                  <a:cubicBezTo>
                    <a:pt x="19316" y="5460"/>
                    <a:pt x="19299" y="5250"/>
                    <a:pt x="19361" y="5150"/>
                  </a:cubicBezTo>
                  <a:cubicBezTo>
                    <a:pt x="19451" y="4650"/>
                    <a:pt x="19462" y="4560"/>
                    <a:pt x="19468" y="4480"/>
                  </a:cubicBezTo>
                  <a:cubicBezTo>
                    <a:pt x="19558" y="4110"/>
                    <a:pt x="19558" y="4040"/>
                    <a:pt x="19575" y="4010"/>
                  </a:cubicBezTo>
                  <a:cubicBezTo>
                    <a:pt x="19648" y="3950"/>
                    <a:pt x="19603" y="4060"/>
                    <a:pt x="19609" y="4250"/>
                  </a:cubicBezTo>
                  <a:cubicBezTo>
                    <a:pt x="19496" y="4800"/>
                    <a:pt x="19513" y="4880"/>
                    <a:pt x="19485" y="4900"/>
                  </a:cubicBezTo>
                  <a:cubicBezTo>
                    <a:pt x="19446" y="5220"/>
                    <a:pt x="19423" y="5240"/>
                    <a:pt x="19429" y="5320"/>
                  </a:cubicBezTo>
                  <a:cubicBezTo>
                    <a:pt x="19372" y="5610"/>
                    <a:pt x="19384" y="5680"/>
                    <a:pt x="19372" y="5720"/>
                  </a:cubicBezTo>
                  <a:cubicBezTo>
                    <a:pt x="19333" y="6820"/>
                    <a:pt x="19316" y="6910"/>
                    <a:pt x="19344" y="7190"/>
                  </a:cubicBezTo>
                  <a:cubicBezTo>
                    <a:pt x="19395" y="7430"/>
                    <a:pt x="19406" y="7490"/>
                    <a:pt x="19446" y="7500"/>
                  </a:cubicBezTo>
                  <a:cubicBezTo>
                    <a:pt x="19372" y="6820"/>
                    <a:pt x="19361" y="6680"/>
                    <a:pt x="19356" y="6550"/>
                  </a:cubicBezTo>
                  <a:cubicBezTo>
                    <a:pt x="19401" y="6160"/>
                    <a:pt x="19361" y="6150"/>
                    <a:pt x="19389" y="6110"/>
                  </a:cubicBezTo>
                  <a:cubicBezTo>
                    <a:pt x="19412" y="5710"/>
                    <a:pt x="19440" y="5640"/>
                    <a:pt x="19440" y="5540"/>
                  </a:cubicBezTo>
                  <a:cubicBezTo>
                    <a:pt x="19586" y="4640"/>
                    <a:pt x="19614" y="4560"/>
                    <a:pt x="19620" y="4460"/>
                  </a:cubicBezTo>
                  <a:cubicBezTo>
                    <a:pt x="19654" y="4300"/>
                    <a:pt x="19682" y="4320"/>
                    <a:pt x="19659" y="4330"/>
                  </a:cubicBezTo>
                  <a:cubicBezTo>
                    <a:pt x="19592" y="5070"/>
                    <a:pt x="19536" y="5250"/>
                    <a:pt x="19552" y="5540"/>
                  </a:cubicBezTo>
                  <a:cubicBezTo>
                    <a:pt x="19513" y="5970"/>
                    <a:pt x="19496" y="6120"/>
                    <a:pt x="19491" y="6290"/>
                  </a:cubicBezTo>
                  <a:cubicBezTo>
                    <a:pt x="19569" y="7520"/>
                    <a:pt x="19603" y="7500"/>
                    <a:pt x="19603" y="7550"/>
                  </a:cubicBezTo>
                  <a:cubicBezTo>
                    <a:pt x="19682" y="7910"/>
                    <a:pt x="19688" y="7940"/>
                    <a:pt x="19704" y="7950"/>
                  </a:cubicBezTo>
                  <a:cubicBezTo>
                    <a:pt x="19642" y="7580"/>
                    <a:pt x="19620" y="7460"/>
                    <a:pt x="19598" y="7440"/>
                  </a:cubicBezTo>
                  <a:cubicBezTo>
                    <a:pt x="19581" y="7330"/>
                    <a:pt x="19581" y="7290"/>
                    <a:pt x="19581" y="7290"/>
                  </a:cubicBezTo>
                  <a:cubicBezTo>
                    <a:pt x="19547" y="6790"/>
                    <a:pt x="19547" y="6620"/>
                    <a:pt x="19536" y="6460"/>
                  </a:cubicBezTo>
                  <a:cubicBezTo>
                    <a:pt x="19581" y="5730"/>
                    <a:pt x="19586" y="5700"/>
                    <a:pt x="19581" y="5650"/>
                  </a:cubicBezTo>
                  <a:cubicBezTo>
                    <a:pt x="19620" y="5430"/>
                    <a:pt x="19598" y="5350"/>
                    <a:pt x="19603" y="5320"/>
                  </a:cubicBezTo>
                  <a:cubicBezTo>
                    <a:pt x="19654" y="5190"/>
                    <a:pt x="19614" y="5320"/>
                    <a:pt x="19620" y="5510"/>
                  </a:cubicBezTo>
                  <a:cubicBezTo>
                    <a:pt x="19592" y="5820"/>
                    <a:pt x="19581" y="5910"/>
                    <a:pt x="19581" y="6000"/>
                  </a:cubicBezTo>
                  <a:cubicBezTo>
                    <a:pt x="19721" y="7470"/>
                    <a:pt x="19710" y="7540"/>
                    <a:pt x="19727" y="7550"/>
                  </a:cubicBezTo>
                  <a:cubicBezTo>
                    <a:pt x="19811" y="7990"/>
                    <a:pt x="19845" y="8030"/>
                    <a:pt x="19862" y="8110"/>
                  </a:cubicBezTo>
                  <a:cubicBezTo>
                    <a:pt x="19822" y="7880"/>
                    <a:pt x="19806" y="7830"/>
                    <a:pt x="19800" y="7760"/>
                  </a:cubicBezTo>
                  <a:cubicBezTo>
                    <a:pt x="19749" y="7430"/>
                    <a:pt x="19727" y="7330"/>
                    <a:pt x="19704" y="7230"/>
                  </a:cubicBezTo>
                  <a:cubicBezTo>
                    <a:pt x="19688" y="6960"/>
                    <a:pt x="19671" y="6890"/>
                    <a:pt x="19659" y="6820"/>
                  </a:cubicBezTo>
                  <a:cubicBezTo>
                    <a:pt x="19637" y="6310"/>
                    <a:pt x="19637" y="6160"/>
                    <a:pt x="19631" y="5990"/>
                  </a:cubicBezTo>
                  <a:cubicBezTo>
                    <a:pt x="19659" y="5540"/>
                    <a:pt x="19659" y="5500"/>
                    <a:pt x="19671" y="5480"/>
                  </a:cubicBezTo>
                  <a:cubicBezTo>
                    <a:pt x="19699" y="4980"/>
                    <a:pt x="19716" y="4940"/>
                    <a:pt x="19721" y="4890"/>
                  </a:cubicBezTo>
                  <a:cubicBezTo>
                    <a:pt x="19721" y="5470"/>
                    <a:pt x="19704" y="5660"/>
                    <a:pt x="19699" y="5850"/>
                  </a:cubicBezTo>
                  <a:cubicBezTo>
                    <a:pt x="19772" y="6920"/>
                    <a:pt x="19749" y="6950"/>
                    <a:pt x="19755" y="6980"/>
                  </a:cubicBezTo>
                  <a:cubicBezTo>
                    <a:pt x="19845" y="7520"/>
                    <a:pt x="19868" y="7650"/>
                    <a:pt x="19896" y="7750"/>
                  </a:cubicBezTo>
                  <a:cubicBezTo>
                    <a:pt x="19969" y="7900"/>
                    <a:pt x="19929" y="7820"/>
                    <a:pt x="19907" y="7710"/>
                  </a:cubicBezTo>
                  <a:cubicBezTo>
                    <a:pt x="19811" y="7080"/>
                    <a:pt x="19806" y="7040"/>
                    <a:pt x="19794" y="7020"/>
                  </a:cubicBezTo>
                  <a:cubicBezTo>
                    <a:pt x="19749" y="6340"/>
                    <a:pt x="19749" y="6150"/>
                    <a:pt x="19738" y="6000"/>
                  </a:cubicBezTo>
                  <a:cubicBezTo>
                    <a:pt x="19800" y="5470"/>
                    <a:pt x="19749" y="5330"/>
                    <a:pt x="19800" y="5340"/>
                  </a:cubicBezTo>
                  <a:cubicBezTo>
                    <a:pt x="19822" y="6110"/>
                    <a:pt x="19806" y="6190"/>
                    <a:pt x="19834" y="6190"/>
                  </a:cubicBezTo>
                  <a:cubicBezTo>
                    <a:pt x="19845" y="6450"/>
                    <a:pt x="19868" y="6490"/>
                    <a:pt x="19862" y="6600"/>
                  </a:cubicBezTo>
                  <a:cubicBezTo>
                    <a:pt x="20002" y="7370"/>
                    <a:pt x="20031" y="7440"/>
                    <a:pt x="20036" y="7600"/>
                  </a:cubicBezTo>
                  <a:cubicBezTo>
                    <a:pt x="20166" y="7870"/>
                    <a:pt x="20149" y="7840"/>
                    <a:pt x="20132" y="7830"/>
                  </a:cubicBezTo>
                  <a:cubicBezTo>
                    <a:pt x="20025" y="7290"/>
                    <a:pt x="19980" y="7010"/>
                    <a:pt x="19929" y="6720"/>
                  </a:cubicBezTo>
                  <a:cubicBezTo>
                    <a:pt x="19868" y="6180"/>
                    <a:pt x="19868" y="6140"/>
                    <a:pt x="19868" y="6090"/>
                  </a:cubicBezTo>
                  <a:cubicBezTo>
                    <a:pt x="19884" y="5970"/>
                    <a:pt x="19912" y="6090"/>
                    <a:pt x="19935" y="6220"/>
                  </a:cubicBezTo>
                  <a:cubicBezTo>
                    <a:pt x="20048" y="6850"/>
                    <a:pt x="20064" y="6890"/>
                    <a:pt x="20076" y="6960"/>
                  </a:cubicBezTo>
                  <a:cubicBezTo>
                    <a:pt x="20166" y="7160"/>
                    <a:pt x="20126" y="7100"/>
                    <a:pt x="20109" y="7000"/>
                  </a:cubicBezTo>
                  <a:cubicBezTo>
                    <a:pt x="19935" y="5910"/>
                    <a:pt x="19907" y="5780"/>
                    <a:pt x="19873" y="5660"/>
                  </a:cubicBezTo>
                  <a:cubicBezTo>
                    <a:pt x="19822" y="5010"/>
                    <a:pt x="19822" y="4960"/>
                    <a:pt x="19822" y="4920"/>
                  </a:cubicBezTo>
                  <a:cubicBezTo>
                    <a:pt x="19901" y="5190"/>
                    <a:pt x="19912" y="5340"/>
                    <a:pt x="19941" y="5450"/>
                  </a:cubicBezTo>
                  <a:cubicBezTo>
                    <a:pt x="20053" y="6110"/>
                    <a:pt x="20087" y="6140"/>
                    <a:pt x="20092" y="6220"/>
                  </a:cubicBezTo>
                  <a:cubicBezTo>
                    <a:pt x="20278" y="6980"/>
                    <a:pt x="20267" y="7090"/>
                    <a:pt x="20301" y="7110"/>
                  </a:cubicBezTo>
                  <a:cubicBezTo>
                    <a:pt x="20368" y="7440"/>
                    <a:pt x="20413" y="7530"/>
                    <a:pt x="20430" y="7660"/>
                  </a:cubicBezTo>
                  <a:cubicBezTo>
                    <a:pt x="20520" y="7910"/>
                    <a:pt x="20520" y="7930"/>
                    <a:pt x="20531" y="7930"/>
                  </a:cubicBezTo>
                  <a:cubicBezTo>
                    <a:pt x="20436" y="7420"/>
                    <a:pt x="20402" y="7420"/>
                    <a:pt x="20396" y="7380"/>
                  </a:cubicBezTo>
                  <a:cubicBezTo>
                    <a:pt x="20301" y="6920"/>
                    <a:pt x="20261" y="6840"/>
                    <a:pt x="20250" y="6700"/>
                  </a:cubicBezTo>
                  <a:cubicBezTo>
                    <a:pt x="20098" y="5910"/>
                    <a:pt x="20081" y="5860"/>
                    <a:pt x="20076" y="5780"/>
                  </a:cubicBezTo>
                  <a:cubicBezTo>
                    <a:pt x="20064" y="5680"/>
                    <a:pt x="20087" y="5720"/>
                    <a:pt x="20098" y="5780"/>
                  </a:cubicBezTo>
                  <a:cubicBezTo>
                    <a:pt x="20188" y="5950"/>
                    <a:pt x="20199" y="6010"/>
                    <a:pt x="20211" y="6070"/>
                  </a:cubicBezTo>
                  <a:cubicBezTo>
                    <a:pt x="20334" y="6420"/>
                    <a:pt x="20357" y="6470"/>
                    <a:pt x="20374" y="6510"/>
                  </a:cubicBezTo>
                  <a:cubicBezTo>
                    <a:pt x="20711" y="7570"/>
                    <a:pt x="20734" y="7690"/>
                    <a:pt x="20768" y="7790"/>
                  </a:cubicBezTo>
                  <a:cubicBezTo>
                    <a:pt x="20812" y="8010"/>
                    <a:pt x="20818" y="8050"/>
                    <a:pt x="20818" y="8090"/>
                  </a:cubicBezTo>
                  <a:cubicBezTo>
                    <a:pt x="20801" y="7730"/>
                    <a:pt x="20768" y="7670"/>
                    <a:pt x="20751" y="7580"/>
                  </a:cubicBezTo>
                  <a:cubicBezTo>
                    <a:pt x="20711" y="7410"/>
                    <a:pt x="20683" y="7380"/>
                    <a:pt x="20689" y="7320"/>
                  </a:cubicBezTo>
                  <a:cubicBezTo>
                    <a:pt x="20571" y="6830"/>
                    <a:pt x="20481" y="6680"/>
                    <a:pt x="20424" y="6460"/>
                  </a:cubicBezTo>
                  <a:cubicBezTo>
                    <a:pt x="20301" y="6100"/>
                    <a:pt x="20278" y="6060"/>
                    <a:pt x="20267" y="6000"/>
                  </a:cubicBezTo>
                  <a:cubicBezTo>
                    <a:pt x="20261" y="5880"/>
                    <a:pt x="20272" y="5930"/>
                    <a:pt x="20278" y="5980"/>
                  </a:cubicBezTo>
                  <a:cubicBezTo>
                    <a:pt x="20452" y="6460"/>
                    <a:pt x="20503" y="6500"/>
                    <a:pt x="20526" y="6600"/>
                  </a:cubicBezTo>
                  <a:cubicBezTo>
                    <a:pt x="20717" y="7180"/>
                    <a:pt x="20717" y="7240"/>
                    <a:pt x="20739" y="7270"/>
                  </a:cubicBezTo>
                  <a:cubicBezTo>
                    <a:pt x="20874" y="7750"/>
                    <a:pt x="20863" y="7850"/>
                    <a:pt x="20897" y="7870"/>
                  </a:cubicBezTo>
                  <a:cubicBezTo>
                    <a:pt x="20835" y="7560"/>
                    <a:pt x="20846" y="7490"/>
                    <a:pt x="20829" y="7480"/>
                  </a:cubicBezTo>
                  <a:cubicBezTo>
                    <a:pt x="20717" y="7050"/>
                    <a:pt x="20678" y="6920"/>
                    <a:pt x="20644" y="6780"/>
                  </a:cubicBezTo>
                  <a:cubicBezTo>
                    <a:pt x="20486" y="6290"/>
                    <a:pt x="20430" y="6200"/>
                    <a:pt x="20396" y="6070"/>
                  </a:cubicBezTo>
                  <a:cubicBezTo>
                    <a:pt x="20278" y="5800"/>
                    <a:pt x="20256" y="5790"/>
                    <a:pt x="20256" y="5740"/>
                  </a:cubicBezTo>
                  <a:cubicBezTo>
                    <a:pt x="20098" y="5360"/>
                    <a:pt x="20076" y="5300"/>
                    <a:pt x="20053" y="5240"/>
                  </a:cubicBezTo>
                  <a:cubicBezTo>
                    <a:pt x="19946" y="4870"/>
                    <a:pt x="19918" y="4880"/>
                    <a:pt x="19929" y="4820"/>
                  </a:cubicBezTo>
                  <a:cubicBezTo>
                    <a:pt x="19890" y="4570"/>
                    <a:pt x="19896" y="4650"/>
                    <a:pt x="19924" y="4690"/>
                  </a:cubicBezTo>
                  <a:cubicBezTo>
                    <a:pt x="20059" y="5060"/>
                    <a:pt x="20087" y="5100"/>
                    <a:pt x="20109" y="5140"/>
                  </a:cubicBezTo>
                  <a:cubicBezTo>
                    <a:pt x="20340" y="5630"/>
                    <a:pt x="20368" y="5670"/>
                    <a:pt x="20379" y="5750"/>
                  </a:cubicBezTo>
                  <a:cubicBezTo>
                    <a:pt x="20649" y="6390"/>
                    <a:pt x="20638" y="6460"/>
                    <a:pt x="20655" y="6480"/>
                  </a:cubicBezTo>
                  <a:cubicBezTo>
                    <a:pt x="20762" y="6780"/>
                    <a:pt x="20756" y="6890"/>
                    <a:pt x="20784" y="6920"/>
                  </a:cubicBezTo>
                  <a:cubicBezTo>
                    <a:pt x="20880" y="7310"/>
                    <a:pt x="20863" y="7410"/>
                    <a:pt x="20902" y="7410"/>
                  </a:cubicBezTo>
                  <a:cubicBezTo>
                    <a:pt x="20858" y="7030"/>
                    <a:pt x="20829" y="7040"/>
                    <a:pt x="20835" y="6980"/>
                  </a:cubicBezTo>
                  <a:cubicBezTo>
                    <a:pt x="20762" y="6750"/>
                    <a:pt x="20768" y="6640"/>
                    <a:pt x="20734" y="6620"/>
                  </a:cubicBezTo>
                  <a:cubicBezTo>
                    <a:pt x="20644" y="6200"/>
                    <a:pt x="20610" y="6220"/>
                    <a:pt x="20610" y="6180"/>
                  </a:cubicBezTo>
                  <a:cubicBezTo>
                    <a:pt x="20436" y="5760"/>
                    <a:pt x="20447" y="5690"/>
                    <a:pt x="20430" y="5670"/>
                  </a:cubicBezTo>
                  <a:cubicBezTo>
                    <a:pt x="20318" y="5440"/>
                    <a:pt x="20301" y="5420"/>
                    <a:pt x="20295" y="5380"/>
                  </a:cubicBezTo>
                  <a:cubicBezTo>
                    <a:pt x="20222" y="5200"/>
                    <a:pt x="20194" y="5200"/>
                    <a:pt x="20188" y="5160"/>
                  </a:cubicBezTo>
                  <a:cubicBezTo>
                    <a:pt x="20109" y="4850"/>
                    <a:pt x="20115" y="4920"/>
                    <a:pt x="20154" y="4940"/>
                  </a:cubicBezTo>
                  <a:cubicBezTo>
                    <a:pt x="20278" y="5180"/>
                    <a:pt x="20318" y="5300"/>
                    <a:pt x="20368" y="5400"/>
                  </a:cubicBezTo>
                  <a:cubicBezTo>
                    <a:pt x="20458" y="5620"/>
                    <a:pt x="20509" y="5620"/>
                    <a:pt x="20514" y="5710"/>
                  </a:cubicBezTo>
                  <a:cubicBezTo>
                    <a:pt x="20694" y="6130"/>
                    <a:pt x="20739" y="6240"/>
                    <a:pt x="20773" y="6370"/>
                  </a:cubicBezTo>
                  <a:cubicBezTo>
                    <a:pt x="20936" y="6830"/>
                    <a:pt x="20936" y="6880"/>
                    <a:pt x="20953" y="6900"/>
                  </a:cubicBezTo>
                  <a:cubicBezTo>
                    <a:pt x="21015" y="6990"/>
                    <a:pt x="20981" y="6970"/>
                    <a:pt x="20981" y="6870"/>
                  </a:cubicBezTo>
                  <a:cubicBezTo>
                    <a:pt x="20790" y="6290"/>
                    <a:pt x="20784" y="6220"/>
                    <a:pt x="20756" y="6180"/>
                  </a:cubicBezTo>
                  <a:cubicBezTo>
                    <a:pt x="20610" y="5810"/>
                    <a:pt x="20593" y="5740"/>
                    <a:pt x="20576" y="5680"/>
                  </a:cubicBezTo>
                  <a:cubicBezTo>
                    <a:pt x="20385" y="5300"/>
                    <a:pt x="20346" y="5190"/>
                    <a:pt x="20295" y="5100"/>
                  </a:cubicBezTo>
                  <a:cubicBezTo>
                    <a:pt x="19879" y="4240"/>
                    <a:pt x="19845" y="4180"/>
                    <a:pt x="19822" y="4090"/>
                  </a:cubicBezTo>
                  <a:cubicBezTo>
                    <a:pt x="19716" y="3840"/>
                    <a:pt x="19721" y="3760"/>
                    <a:pt x="19688" y="3760"/>
                  </a:cubicBezTo>
                  <a:cubicBezTo>
                    <a:pt x="19699" y="3630"/>
                    <a:pt x="19688" y="3710"/>
                    <a:pt x="19710" y="3710"/>
                  </a:cubicBezTo>
                  <a:cubicBezTo>
                    <a:pt x="19856" y="4040"/>
                    <a:pt x="19868" y="4120"/>
                    <a:pt x="19901" y="4170"/>
                  </a:cubicBezTo>
                  <a:cubicBezTo>
                    <a:pt x="20036" y="4460"/>
                    <a:pt x="20059" y="4470"/>
                    <a:pt x="20064" y="4520"/>
                  </a:cubicBezTo>
                  <a:cubicBezTo>
                    <a:pt x="20261" y="4870"/>
                    <a:pt x="20261" y="4920"/>
                    <a:pt x="20289" y="4930"/>
                  </a:cubicBezTo>
                  <a:cubicBezTo>
                    <a:pt x="20531" y="5420"/>
                    <a:pt x="20565" y="5460"/>
                    <a:pt x="20582" y="5550"/>
                  </a:cubicBezTo>
                  <a:cubicBezTo>
                    <a:pt x="20846" y="6160"/>
                    <a:pt x="20858" y="6250"/>
                    <a:pt x="20897" y="6290"/>
                  </a:cubicBezTo>
                  <a:cubicBezTo>
                    <a:pt x="20964" y="6440"/>
                    <a:pt x="20948" y="6390"/>
                    <a:pt x="20925" y="6380"/>
                  </a:cubicBezTo>
                  <a:cubicBezTo>
                    <a:pt x="20751" y="5750"/>
                    <a:pt x="20672" y="5610"/>
                    <a:pt x="20604" y="5460"/>
                  </a:cubicBezTo>
                  <a:cubicBezTo>
                    <a:pt x="20481" y="5120"/>
                    <a:pt x="20424" y="5080"/>
                    <a:pt x="20391" y="5000"/>
                  </a:cubicBezTo>
                  <a:cubicBezTo>
                    <a:pt x="20205" y="4680"/>
                    <a:pt x="20199" y="4650"/>
                    <a:pt x="20199" y="4610"/>
                  </a:cubicBezTo>
                  <a:cubicBezTo>
                    <a:pt x="20121" y="4430"/>
                    <a:pt x="20081" y="4450"/>
                    <a:pt x="20081" y="4380"/>
                  </a:cubicBezTo>
                  <a:cubicBezTo>
                    <a:pt x="19884" y="4020"/>
                    <a:pt x="19873" y="3980"/>
                    <a:pt x="19868" y="3930"/>
                  </a:cubicBezTo>
                  <a:cubicBezTo>
                    <a:pt x="19856" y="3870"/>
                    <a:pt x="19868" y="3900"/>
                    <a:pt x="19879" y="3930"/>
                  </a:cubicBezTo>
                  <a:cubicBezTo>
                    <a:pt x="19963" y="4120"/>
                    <a:pt x="19980" y="4110"/>
                    <a:pt x="19986" y="4130"/>
                  </a:cubicBezTo>
                  <a:cubicBezTo>
                    <a:pt x="20205" y="4530"/>
                    <a:pt x="20216" y="4550"/>
                    <a:pt x="20228" y="4580"/>
                  </a:cubicBezTo>
                  <a:cubicBezTo>
                    <a:pt x="20368" y="4830"/>
                    <a:pt x="20402" y="4850"/>
                    <a:pt x="20424" y="4910"/>
                  </a:cubicBezTo>
                  <a:cubicBezTo>
                    <a:pt x="20548" y="5160"/>
                    <a:pt x="20593" y="5260"/>
                    <a:pt x="20638" y="5360"/>
                  </a:cubicBezTo>
                  <a:cubicBezTo>
                    <a:pt x="20869" y="5880"/>
                    <a:pt x="20886" y="5950"/>
                    <a:pt x="20919" y="5980"/>
                  </a:cubicBezTo>
                  <a:cubicBezTo>
                    <a:pt x="21116" y="6570"/>
                    <a:pt x="21128" y="6650"/>
                    <a:pt x="21144" y="6720"/>
                  </a:cubicBezTo>
                  <a:cubicBezTo>
                    <a:pt x="21201" y="6960"/>
                    <a:pt x="21178" y="7050"/>
                    <a:pt x="21206" y="7040"/>
                  </a:cubicBezTo>
                  <a:cubicBezTo>
                    <a:pt x="21167" y="6700"/>
                    <a:pt x="21167" y="6590"/>
                    <a:pt x="21139" y="6550"/>
                  </a:cubicBezTo>
                  <a:cubicBezTo>
                    <a:pt x="20936" y="5900"/>
                    <a:pt x="20908" y="5860"/>
                    <a:pt x="20886" y="5790"/>
                  </a:cubicBezTo>
                  <a:cubicBezTo>
                    <a:pt x="20632" y="5270"/>
                    <a:pt x="20649" y="5200"/>
                    <a:pt x="20632" y="5190"/>
                  </a:cubicBezTo>
                  <a:cubicBezTo>
                    <a:pt x="20464" y="4830"/>
                    <a:pt x="20396" y="4750"/>
                    <a:pt x="20351" y="4630"/>
                  </a:cubicBezTo>
                  <a:cubicBezTo>
                    <a:pt x="20233" y="4460"/>
                    <a:pt x="20211" y="4390"/>
                    <a:pt x="20177" y="4350"/>
                  </a:cubicBezTo>
                  <a:cubicBezTo>
                    <a:pt x="19935" y="3880"/>
                    <a:pt x="19862" y="3730"/>
                    <a:pt x="19778" y="3590"/>
                  </a:cubicBezTo>
                  <a:cubicBezTo>
                    <a:pt x="19586" y="3120"/>
                    <a:pt x="19592" y="3070"/>
                    <a:pt x="19575" y="3070"/>
                  </a:cubicBezTo>
                  <a:cubicBezTo>
                    <a:pt x="19637" y="3060"/>
                    <a:pt x="19659" y="3100"/>
                    <a:pt x="19676" y="3150"/>
                  </a:cubicBezTo>
                  <a:cubicBezTo>
                    <a:pt x="19845" y="3470"/>
                    <a:pt x="19890" y="3540"/>
                    <a:pt x="19929" y="3620"/>
                  </a:cubicBezTo>
                  <a:cubicBezTo>
                    <a:pt x="20104" y="3810"/>
                    <a:pt x="20087" y="3920"/>
                    <a:pt x="20138" y="3900"/>
                  </a:cubicBezTo>
                  <a:cubicBezTo>
                    <a:pt x="20239" y="4070"/>
                    <a:pt x="20284" y="4140"/>
                    <a:pt x="20334" y="4200"/>
                  </a:cubicBezTo>
                  <a:cubicBezTo>
                    <a:pt x="20486" y="4490"/>
                    <a:pt x="20514" y="4540"/>
                    <a:pt x="20531" y="4570"/>
                  </a:cubicBezTo>
                  <a:cubicBezTo>
                    <a:pt x="20700" y="4860"/>
                    <a:pt x="20711" y="4930"/>
                    <a:pt x="20734" y="4980"/>
                  </a:cubicBezTo>
                  <a:cubicBezTo>
                    <a:pt x="20948" y="5440"/>
                    <a:pt x="20976" y="5470"/>
                    <a:pt x="20987" y="5540"/>
                  </a:cubicBezTo>
                  <a:cubicBezTo>
                    <a:pt x="21178" y="6050"/>
                    <a:pt x="21212" y="6070"/>
                    <a:pt x="21223" y="6140"/>
                  </a:cubicBezTo>
                  <a:cubicBezTo>
                    <a:pt x="21336" y="6490"/>
                    <a:pt x="21330" y="6420"/>
                    <a:pt x="21319" y="6370"/>
                  </a:cubicBezTo>
                  <a:cubicBezTo>
                    <a:pt x="21218" y="6010"/>
                    <a:pt x="21206" y="5950"/>
                    <a:pt x="21178" y="5930"/>
                  </a:cubicBezTo>
                  <a:cubicBezTo>
                    <a:pt x="21077" y="5560"/>
                    <a:pt x="21038" y="5570"/>
                    <a:pt x="21038" y="5490"/>
                  </a:cubicBezTo>
                  <a:cubicBezTo>
                    <a:pt x="20902" y="5180"/>
                    <a:pt x="20886" y="5130"/>
                    <a:pt x="20858" y="5100"/>
                  </a:cubicBezTo>
                  <a:cubicBezTo>
                    <a:pt x="20604" y="4550"/>
                    <a:pt x="20576" y="4530"/>
                    <a:pt x="20565" y="4480"/>
                  </a:cubicBezTo>
                  <a:cubicBezTo>
                    <a:pt x="20469" y="4330"/>
                    <a:pt x="20447" y="4300"/>
                    <a:pt x="20424" y="4280"/>
                  </a:cubicBezTo>
                  <a:cubicBezTo>
                    <a:pt x="20284" y="4030"/>
                    <a:pt x="20278" y="4000"/>
                    <a:pt x="20261" y="3990"/>
                  </a:cubicBezTo>
                  <a:cubicBezTo>
                    <a:pt x="20070" y="3670"/>
                    <a:pt x="20025" y="3690"/>
                    <a:pt x="20014" y="3630"/>
                  </a:cubicBezTo>
                  <a:cubicBezTo>
                    <a:pt x="19654" y="2950"/>
                    <a:pt x="19609" y="2880"/>
                    <a:pt x="19575" y="2790"/>
                  </a:cubicBezTo>
                  <a:cubicBezTo>
                    <a:pt x="19530" y="2590"/>
                    <a:pt x="19575" y="2690"/>
                    <a:pt x="19614" y="2800"/>
                  </a:cubicBezTo>
                  <a:cubicBezTo>
                    <a:pt x="20143" y="3550"/>
                    <a:pt x="20160" y="3570"/>
                    <a:pt x="20182" y="3560"/>
                  </a:cubicBezTo>
                  <a:cubicBezTo>
                    <a:pt x="20289" y="3710"/>
                    <a:pt x="20295" y="3750"/>
                    <a:pt x="20329" y="3740"/>
                  </a:cubicBezTo>
                  <a:cubicBezTo>
                    <a:pt x="20498" y="3970"/>
                    <a:pt x="20492" y="4070"/>
                    <a:pt x="20537" y="4060"/>
                  </a:cubicBezTo>
                  <a:cubicBezTo>
                    <a:pt x="20649" y="4250"/>
                    <a:pt x="20661" y="4260"/>
                    <a:pt x="20666" y="4290"/>
                  </a:cubicBezTo>
                  <a:cubicBezTo>
                    <a:pt x="20824" y="4570"/>
                    <a:pt x="20852" y="4610"/>
                    <a:pt x="20869" y="4660"/>
                  </a:cubicBezTo>
                  <a:cubicBezTo>
                    <a:pt x="21122" y="5190"/>
                    <a:pt x="21133" y="5200"/>
                    <a:pt x="21150" y="5210"/>
                  </a:cubicBezTo>
                  <a:cubicBezTo>
                    <a:pt x="21234" y="5520"/>
                    <a:pt x="21279" y="5520"/>
                    <a:pt x="21285" y="5590"/>
                  </a:cubicBezTo>
                  <a:cubicBezTo>
                    <a:pt x="21386" y="5920"/>
                    <a:pt x="21392" y="5940"/>
                    <a:pt x="21409" y="5940"/>
                  </a:cubicBezTo>
                  <a:cubicBezTo>
                    <a:pt x="21392" y="5830"/>
                    <a:pt x="21392" y="5760"/>
                    <a:pt x="21364" y="5730"/>
                  </a:cubicBezTo>
                  <a:cubicBezTo>
                    <a:pt x="21144" y="5130"/>
                    <a:pt x="21116" y="5040"/>
                    <a:pt x="21077" y="4960"/>
                  </a:cubicBezTo>
                  <a:cubicBezTo>
                    <a:pt x="20914" y="4570"/>
                    <a:pt x="20880" y="4590"/>
                    <a:pt x="20886" y="4550"/>
                  </a:cubicBezTo>
                  <a:cubicBezTo>
                    <a:pt x="20711" y="4270"/>
                    <a:pt x="20700" y="4210"/>
                    <a:pt x="20678" y="4180"/>
                  </a:cubicBezTo>
                  <a:cubicBezTo>
                    <a:pt x="20588" y="4050"/>
                    <a:pt x="20559" y="4040"/>
                    <a:pt x="20559" y="3970"/>
                  </a:cubicBezTo>
                  <a:cubicBezTo>
                    <a:pt x="20385" y="3780"/>
                    <a:pt x="20385" y="3700"/>
                    <a:pt x="20351" y="3690"/>
                  </a:cubicBezTo>
                  <a:cubicBezTo>
                    <a:pt x="20272" y="3560"/>
                    <a:pt x="20250" y="3530"/>
                    <a:pt x="20222" y="3510"/>
                  </a:cubicBezTo>
                  <a:cubicBezTo>
                    <a:pt x="20182" y="3430"/>
                    <a:pt x="20166" y="3430"/>
                    <a:pt x="20154" y="3410"/>
                  </a:cubicBezTo>
                  <a:cubicBezTo>
                    <a:pt x="19980" y="3240"/>
                    <a:pt x="19980" y="3160"/>
                    <a:pt x="19946" y="3150"/>
                  </a:cubicBezTo>
                  <a:cubicBezTo>
                    <a:pt x="19789" y="2930"/>
                    <a:pt x="19761" y="2920"/>
                    <a:pt x="19749" y="2870"/>
                  </a:cubicBezTo>
                  <a:cubicBezTo>
                    <a:pt x="19536" y="2490"/>
                    <a:pt x="19524" y="2390"/>
                    <a:pt x="19485" y="2360"/>
                  </a:cubicBezTo>
                  <a:cubicBezTo>
                    <a:pt x="19485" y="2290"/>
                    <a:pt x="19524" y="2290"/>
                    <a:pt x="19547" y="2330"/>
                  </a:cubicBezTo>
                  <a:cubicBezTo>
                    <a:pt x="19676" y="2570"/>
                    <a:pt x="19693" y="2600"/>
                    <a:pt x="19716" y="2620"/>
                  </a:cubicBezTo>
                  <a:cubicBezTo>
                    <a:pt x="19794" y="2770"/>
                    <a:pt x="19817" y="2750"/>
                    <a:pt x="19822" y="2780"/>
                  </a:cubicBezTo>
                  <a:cubicBezTo>
                    <a:pt x="20002" y="3010"/>
                    <a:pt x="20036" y="3000"/>
                    <a:pt x="20053" y="3030"/>
                  </a:cubicBezTo>
                  <a:cubicBezTo>
                    <a:pt x="20138" y="3120"/>
                    <a:pt x="20138" y="3130"/>
                    <a:pt x="20143" y="3130"/>
                  </a:cubicBezTo>
                  <a:cubicBezTo>
                    <a:pt x="20256" y="3250"/>
                    <a:pt x="20272" y="3260"/>
                    <a:pt x="20295" y="3290"/>
                  </a:cubicBezTo>
                  <a:cubicBezTo>
                    <a:pt x="20492" y="3510"/>
                    <a:pt x="20526" y="3500"/>
                    <a:pt x="20542" y="3540"/>
                  </a:cubicBezTo>
                  <a:cubicBezTo>
                    <a:pt x="20689" y="3670"/>
                    <a:pt x="20773" y="3750"/>
                    <a:pt x="20858" y="3830"/>
                  </a:cubicBezTo>
                  <a:cubicBezTo>
                    <a:pt x="21150" y="4110"/>
                    <a:pt x="21161" y="4210"/>
                    <a:pt x="21206" y="4240"/>
                  </a:cubicBezTo>
                  <a:cubicBezTo>
                    <a:pt x="21426" y="4610"/>
                    <a:pt x="21442" y="4630"/>
                    <a:pt x="21459" y="4670"/>
                  </a:cubicBezTo>
                  <a:cubicBezTo>
                    <a:pt x="21566" y="4870"/>
                    <a:pt x="21589" y="4870"/>
                    <a:pt x="21600" y="4900"/>
                  </a:cubicBezTo>
                  <a:cubicBezTo>
                    <a:pt x="21566" y="4750"/>
                    <a:pt x="21516" y="4690"/>
                    <a:pt x="21482" y="4600"/>
                  </a:cubicBezTo>
                  <a:cubicBezTo>
                    <a:pt x="21330" y="4380"/>
                    <a:pt x="21336" y="4320"/>
                    <a:pt x="21308" y="4340"/>
                  </a:cubicBezTo>
                  <a:cubicBezTo>
                    <a:pt x="21201" y="4150"/>
                    <a:pt x="21189" y="4130"/>
                    <a:pt x="21189" y="4090"/>
                  </a:cubicBezTo>
                  <a:cubicBezTo>
                    <a:pt x="21043" y="3930"/>
                    <a:pt x="21021" y="3900"/>
                    <a:pt x="20998" y="3880"/>
                  </a:cubicBezTo>
                  <a:cubicBezTo>
                    <a:pt x="20689" y="3580"/>
                    <a:pt x="20649" y="3500"/>
                    <a:pt x="20576" y="3490"/>
                  </a:cubicBezTo>
                  <a:cubicBezTo>
                    <a:pt x="20362" y="3240"/>
                    <a:pt x="20340" y="3200"/>
                    <a:pt x="20306" y="3180"/>
                  </a:cubicBezTo>
                  <a:cubicBezTo>
                    <a:pt x="20171" y="3050"/>
                    <a:pt x="20143" y="3010"/>
                    <a:pt x="20115" y="2980"/>
                  </a:cubicBezTo>
                  <a:cubicBezTo>
                    <a:pt x="19974" y="2860"/>
                    <a:pt x="19969" y="2780"/>
                    <a:pt x="19929" y="2760"/>
                  </a:cubicBezTo>
                  <a:cubicBezTo>
                    <a:pt x="19789" y="2560"/>
                    <a:pt x="19732" y="2510"/>
                    <a:pt x="19671" y="2450"/>
                  </a:cubicBezTo>
                  <a:cubicBezTo>
                    <a:pt x="19575" y="2200"/>
                    <a:pt x="19541" y="2220"/>
                    <a:pt x="19530" y="2200"/>
                  </a:cubicBezTo>
                  <a:cubicBezTo>
                    <a:pt x="19451" y="1980"/>
                    <a:pt x="19418" y="1960"/>
                    <a:pt x="19406" y="1890"/>
                  </a:cubicBezTo>
                  <a:cubicBezTo>
                    <a:pt x="19502" y="2020"/>
                    <a:pt x="19519" y="2000"/>
                    <a:pt x="19519" y="2010"/>
                  </a:cubicBezTo>
                  <a:cubicBezTo>
                    <a:pt x="19732" y="2280"/>
                    <a:pt x="19766" y="2320"/>
                    <a:pt x="19794" y="2370"/>
                  </a:cubicBezTo>
                  <a:cubicBezTo>
                    <a:pt x="19963" y="2520"/>
                    <a:pt x="19980" y="2530"/>
                    <a:pt x="19997" y="2560"/>
                  </a:cubicBezTo>
                  <a:cubicBezTo>
                    <a:pt x="20239" y="2780"/>
                    <a:pt x="20278" y="2820"/>
                    <a:pt x="20306" y="2870"/>
                  </a:cubicBezTo>
                  <a:cubicBezTo>
                    <a:pt x="20678" y="3200"/>
                    <a:pt x="20728" y="3150"/>
                    <a:pt x="20722" y="3210"/>
                  </a:cubicBezTo>
                  <a:cubicBezTo>
                    <a:pt x="20953" y="3400"/>
                    <a:pt x="20981" y="3460"/>
                    <a:pt x="21021" y="3500"/>
                  </a:cubicBezTo>
                  <a:cubicBezTo>
                    <a:pt x="21195" y="3720"/>
                    <a:pt x="21212" y="3750"/>
                    <a:pt x="21240" y="3760"/>
                  </a:cubicBezTo>
                  <a:cubicBezTo>
                    <a:pt x="21499" y="4160"/>
                    <a:pt x="21493" y="4230"/>
                    <a:pt x="21516" y="4250"/>
                  </a:cubicBezTo>
                  <a:cubicBezTo>
                    <a:pt x="21578" y="4270"/>
                    <a:pt x="21521" y="4250"/>
                    <a:pt x="21510" y="4140"/>
                  </a:cubicBezTo>
                  <a:cubicBezTo>
                    <a:pt x="21420" y="3990"/>
                    <a:pt x="21386" y="4010"/>
                    <a:pt x="21392" y="3960"/>
                  </a:cubicBezTo>
                  <a:cubicBezTo>
                    <a:pt x="21246" y="3740"/>
                    <a:pt x="21240" y="3690"/>
                    <a:pt x="21212" y="3670"/>
                  </a:cubicBezTo>
                  <a:cubicBezTo>
                    <a:pt x="21111" y="3540"/>
                    <a:pt x="21099" y="3520"/>
                    <a:pt x="21094" y="3490"/>
                  </a:cubicBezTo>
                  <a:cubicBezTo>
                    <a:pt x="20812" y="3220"/>
                    <a:pt x="20801" y="3170"/>
                    <a:pt x="20756" y="3160"/>
                  </a:cubicBezTo>
                  <a:cubicBezTo>
                    <a:pt x="20571" y="2990"/>
                    <a:pt x="20565" y="2970"/>
                    <a:pt x="20542" y="2970"/>
                  </a:cubicBezTo>
                  <a:cubicBezTo>
                    <a:pt x="20233" y="2650"/>
                    <a:pt x="20132" y="2570"/>
                    <a:pt x="20031" y="2510"/>
                  </a:cubicBezTo>
                  <a:cubicBezTo>
                    <a:pt x="19761" y="2200"/>
                    <a:pt x="19727" y="2200"/>
                    <a:pt x="19710" y="2160"/>
                  </a:cubicBezTo>
                  <a:cubicBezTo>
                    <a:pt x="19603" y="1990"/>
                    <a:pt x="19541" y="1970"/>
                    <a:pt x="19513" y="1880"/>
                  </a:cubicBezTo>
                  <a:cubicBezTo>
                    <a:pt x="19361" y="1570"/>
                    <a:pt x="19389" y="1630"/>
                    <a:pt x="19423" y="1690"/>
                  </a:cubicBezTo>
                  <a:cubicBezTo>
                    <a:pt x="19564" y="1870"/>
                    <a:pt x="19581" y="1890"/>
                    <a:pt x="19592" y="1930"/>
                  </a:cubicBezTo>
                  <a:cubicBezTo>
                    <a:pt x="19828" y="2180"/>
                    <a:pt x="19862" y="2240"/>
                    <a:pt x="19901" y="2290"/>
                  </a:cubicBezTo>
                  <a:cubicBezTo>
                    <a:pt x="20222" y="2560"/>
                    <a:pt x="20267" y="2600"/>
                    <a:pt x="20306" y="2650"/>
                  </a:cubicBezTo>
                  <a:cubicBezTo>
                    <a:pt x="20486" y="2750"/>
                    <a:pt x="20498" y="2760"/>
                    <a:pt x="20509" y="2780"/>
                  </a:cubicBezTo>
                  <a:cubicBezTo>
                    <a:pt x="20796" y="2960"/>
                    <a:pt x="20841" y="2960"/>
                    <a:pt x="20863" y="3000"/>
                  </a:cubicBezTo>
                  <a:cubicBezTo>
                    <a:pt x="21195" y="3280"/>
                    <a:pt x="21268" y="3310"/>
                    <a:pt x="21308" y="3400"/>
                  </a:cubicBezTo>
                  <a:cubicBezTo>
                    <a:pt x="21409" y="3510"/>
                    <a:pt x="21420" y="3530"/>
                    <a:pt x="21437" y="3540"/>
                  </a:cubicBezTo>
                  <a:cubicBezTo>
                    <a:pt x="21561" y="3740"/>
                    <a:pt x="21583" y="3740"/>
                    <a:pt x="21600" y="3760"/>
                  </a:cubicBezTo>
                  <a:cubicBezTo>
                    <a:pt x="21538" y="3650"/>
                    <a:pt x="21532" y="3540"/>
                    <a:pt x="21476" y="3530"/>
                  </a:cubicBezTo>
                  <a:cubicBezTo>
                    <a:pt x="21319" y="3290"/>
                    <a:pt x="21285" y="3310"/>
                    <a:pt x="21291" y="3250"/>
                  </a:cubicBezTo>
                  <a:cubicBezTo>
                    <a:pt x="21144" y="3140"/>
                    <a:pt x="21116" y="3080"/>
                    <a:pt x="21060" y="3060"/>
                  </a:cubicBezTo>
                  <a:cubicBezTo>
                    <a:pt x="20762" y="2790"/>
                    <a:pt x="20689" y="2800"/>
                    <a:pt x="20655" y="2740"/>
                  </a:cubicBezTo>
                  <a:cubicBezTo>
                    <a:pt x="20250" y="2540"/>
                    <a:pt x="20188" y="2410"/>
                    <a:pt x="20076" y="2370"/>
                  </a:cubicBezTo>
                  <a:cubicBezTo>
                    <a:pt x="19907" y="2150"/>
                    <a:pt x="19873" y="2170"/>
                    <a:pt x="19879" y="2110"/>
                  </a:cubicBezTo>
                  <a:cubicBezTo>
                    <a:pt x="19642" y="1940"/>
                    <a:pt x="19659" y="1840"/>
                    <a:pt x="19626" y="1840"/>
                  </a:cubicBezTo>
                  <a:cubicBezTo>
                    <a:pt x="19440" y="1520"/>
                    <a:pt x="19389" y="1550"/>
                    <a:pt x="19389" y="1480"/>
                  </a:cubicBezTo>
                  <a:cubicBezTo>
                    <a:pt x="19266" y="1260"/>
                    <a:pt x="19254" y="1250"/>
                    <a:pt x="19254" y="1210"/>
                  </a:cubicBezTo>
                  <a:cubicBezTo>
                    <a:pt x="19316" y="1290"/>
                    <a:pt x="19333" y="1290"/>
                    <a:pt x="19333" y="1310"/>
                  </a:cubicBezTo>
                  <a:cubicBezTo>
                    <a:pt x="19468" y="1500"/>
                    <a:pt x="19541" y="1560"/>
                    <a:pt x="19592" y="1670"/>
                  </a:cubicBezTo>
                  <a:cubicBezTo>
                    <a:pt x="19766" y="1760"/>
                    <a:pt x="19772" y="1870"/>
                    <a:pt x="19834" y="1860"/>
                  </a:cubicBezTo>
                  <a:cubicBezTo>
                    <a:pt x="19991" y="1980"/>
                    <a:pt x="20031" y="2020"/>
                    <a:pt x="20064" y="2070"/>
                  </a:cubicBezTo>
                  <a:cubicBezTo>
                    <a:pt x="20402" y="2290"/>
                    <a:pt x="20464" y="2380"/>
                    <a:pt x="20571" y="2400"/>
                  </a:cubicBezTo>
                  <a:cubicBezTo>
                    <a:pt x="20762" y="2570"/>
                    <a:pt x="20801" y="2650"/>
                    <a:pt x="20863" y="2670"/>
                  </a:cubicBezTo>
                  <a:cubicBezTo>
                    <a:pt x="21099" y="2900"/>
                    <a:pt x="21122" y="2930"/>
                    <a:pt x="21156" y="2940"/>
                  </a:cubicBezTo>
                  <a:cubicBezTo>
                    <a:pt x="21330" y="3130"/>
                    <a:pt x="21341" y="3150"/>
                    <a:pt x="21347" y="3180"/>
                  </a:cubicBezTo>
                  <a:cubicBezTo>
                    <a:pt x="21471" y="3310"/>
                    <a:pt x="21510" y="3360"/>
                    <a:pt x="21544" y="3440"/>
                  </a:cubicBezTo>
                  <a:cubicBezTo>
                    <a:pt x="21583" y="3390"/>
                    <a:pt x="21561" y="3380"/>
                    <a:pt x="21538" y="3350"/>
                  </a:cubicBezTo>
                  <a:cubicBezTo>
                    <a:pt x="21082" y="2790"/>
                    <a:pt x="21071" y="2740"/>
                    <a:pt x="21026" y="2760"/>
                  </a:cubicBezTo>
                  <a:cubicBezTo>
                    <a:pt x="20751" y="2460"/>
                    <a:pt x="20683" y="2440"/>
                    <a:pt x="20644" y="2370"/>
                  </a:cubicBezTo>
                  <a:cubicBezTo>
                    <a:pt x="20278" y="2090"/>
                    <a:pt x="20250" y="2070"/>
                    <a:pt x="20211" y="2070"/>
                  </a:cubicBezTo>
                  <a:cubicBezTo>
                    <a:pt x="19918" y="1810"/>
                    <a:pt x="19862" y="1770"/>
                    <a:pt x="19806" y="1730"/>
                  </a:cubicBezTo>
                  <a:cubicBezTo>
                    <a:pt x="19614" y="1520"/>
                    <a:pt x="19552" y="1480"/>
                    <a:pt x="19508" y="1420"/>
                  </a:cubicBezTo>
                  <a:cubicBezTo>
                    <a:pt x="19406" y="1230"/>
                    <a:pt x="19389" y="1240"/>
                    <a:pt x="19378" y="1220"/>
                  </a:cubicBezTo>
                  <a:cubicBezTo>
                    <a:pt x="19271" y="1050"/>
                    <a:pt x="19254" y="1020"/>
                    <a:pt x="19271" y="1010"/>
                  </a:cubicBezTo>
                  <a:close/>
                  <a:moveTo>
                    <a:pt x="19249" y="380"/>
                  </a:moveTo>
                  <a:cubicBezTo>
                    <a:pt x="19271" y="370"/>
                    <a:pt x="19282" y="390"/>
                    <a:pt x="19299" y="390"/>
                  </a:cubicBezTo>
                  <a:cubicBezTo>
                    <a:pt x="19316" y="440"/>
                    <a:pt x="19333" y="470"/>
                    <a:pt x="19361" y="500"/>
                  </a:cubicBezTo>
                  <a:cubicBezTo>
                    <a:pt x="19395" y="510"/>
                    <a:pt x="19412" y="550"/>
                    <a:pt x="19440" y="570"/>
                  </a:cubicBezTo>
                  <a:cubicBezTo>
                    <a:pt x="19462" y="610"/>
                    <a:pt x="19496" y="610"/>
                    <a:pt x="19519" y="650"/>
                  </a:cubicBezTo>
                  <a:cubicBezTo>
                    <a:pt x="19575" y="690"/>
                    <a:pt x="19609" y="770"/>
                    <a:pt x="19682" y="780"/>
                  </a:cubicBezTo>
                  <a:cubicBezTo>
                    <a:pt x="19721" y="860"/>
                    <a:pt x="19800" y="860"/>
                    <a:pt x="19834" y="940"/>
                  </a:cubicBezTo>
                  <a:cubicBezTo>
                    <a:pt x="19969" y="970"/>
                    <a:pt x="20081" y="1050"/>
                    <a:pt x="20177" y="1160"/>
                  </a:cubicBezTo>
                  <a:cubicBezTo>
                    <a:pt x="20244" y="1160"/>
                    <a:pt x="20289" y="1210"/>
                    <a:pt x="20351" y="1220"/>
                  </a:cubicBezTo>
                  <a:cubicBezTo>
                    <a:pt x="20385" y="1280"/>
                    <a:pt x="20452" y="1280"/>
                    <a:pt x="20492" y="1340"/>
                  </a:cubicBezTo>
                  <a:cubicBezTo>
                    <a:pt x="20548" y="1350"/>
                    <a:pt x="20593" y="1410"/>
                    <a:pt x="20655" y="1430"/>
                  </a:cubicBezTo>
                  <a:cubicBezTo>
                    <a:pt x="20706" y="1450"/>
                    <a:pt x="20739" y="1520"/>
                    <a:pt x="20807" y="1520"/>
                  </a:cubicBezTo>
                  <a:cubicBezTo>
                    <a:pt x="20762" y="1600"/>
                    <a:pt x="20728" y="1470"/>
                    <a:pt x="20666" y="1510"/>
                  </a:cubicBezTo>
                  <a:cubicBezTo>
                    <a:pt x="20627" y="1490"/>
                    <a:pt x="20582" y="1480"/>
                    <a:pt x="20520" y="1490"/>
                  </a:cubicBezTo>
                  <a:cubicBezTo>
                    <a:pt x="20503" y="1450"/>
                    <a:pt x="20458" y="1460"/>
                    <a:pt x="20430" y="1430"/>
                  </a:cubicBezTo>
                  <a:cubicBezTo>
                    <a:pt x="20402" y="1430"/>
                    <a:pt x="20374" y="1410"/>
                    <a:pt x="20357" y="1380"/>
                  </a:cubicBezTo>
                  <a:cubicBezTo>
                    <a:pt x="20289" y="1370"/>
                    <a:pt x="20250" y="1310"/>
                    <a:pt x="20182" y="1310"/>
                  </a:cubicBezTo>
                  <a:cubicBezTo>
                    <a:pt x="20138" y="1250"/>
                    <a:pt x="20064" y="1250"/>
                    <a:pt x="20019" y="1200"/>
                  </a:cubicBezTo>
                  <a:cubicBezTo>
                    <a:pt x="19969" y="1160"/>
                    <a:pt x="19924" y="1110"/>
                    <a:pt x="19868" y="1090"/>
                  </a:cubicBezTo>
                  <a:cubicBezTo>
                    <a:pt x="19845" y="1050"/>
                    <a:pt x="19811" y="1040"/>
                    <a:pt x="19789" y="1010"/>
                  </a:cubicBezTo>
                  <a:cubicBezTo>
                    <a:pt x="19778" y="1000"/>
                    <a:pt x="19761" y="990"/>
                    <a:pt x="19738" y="1000"/>
                  </a:cubicBezTo>
                  <a:cubicBezTo>
                    <a:pt x="19744" y="960"/>
                    <a:pt x="19727" y="960"/>
                    <a:pt x="19710" y="950"/>
                  </a:cubicBezTo>
                  <a:cubicBezTo>
                    <a:pt x="19671" y="900"/>
                    <a:pt x="19614" y="870"/>
                    <a:pt x="19581" y="800"/>
                  </a:cubicBezTo>
                  <a:cubicBezTo>
                    <a:pt x="19547" y="800"/>
                    <a:pt x="19536" y="750"/>
                    <a:pt x="19519" y="720"/>
                  </a:cubicBezTo>
                  <a:cubicBezTo>
                    <a:pt x="19496" y="720"/>
                    <a:pt x="19491" y="690"/>
                    <a:pt x="19468" y="700"/>
                  </a:cubicBezTo>
                  <a:cubicBezTo>
                    <a:pt x="19474" y="660"/>
                    <a:pt x="19457" y="660"/>
                    <a:pt x="19440" y="660"/>
                  </a:cubicBezTo>
                  <a:cubicBezTo>
                    <a:pt x="19434" y="600"/>
                    <a:pt x="19389" y="630"/>
                    <a:pt x="19378" y="580"/>
                  </a:cubicBezTo>
                  <a:cubicBezTo>
                    <a:pt x="19344" y="580"/>
                    <a:pt x="19339" y="520"/>
                    <a:pt x="19299" y="530"/>
                  </a:cubicBezTo>
                  <a:cubicBezTo>
                    <a:pt x="19282" y="450"/>
                    <a:pt x="19249" y="400"/>
                    <a:pt x="19209" y="360"/>
                  </a:cubicBezTo>
                  <a:cubicBezTo>
                    <a:pt x="19209" y="310"/>
                    <a:pt x="19249" y="350"/>
                    <a:pt x="19249" y="380"/>
                  </a:cubicBezTo>
                  <a:close/>
                  <a:moveTo>
                    <a:pt x="18889" y="3160"/>
                  </a:moveTo>
                  <a:cubicBezTo>
                    <a:pt x="18872" y="3180"/>
                    <a:pt x="18866" y="3220"/>
                    <a:pt x="18855" y="3250"/>
                  </a:cubicBezTo>
                  <a:cubicBezTo>
                    <a:pt x="18816" y="3220"/>
                    <a:pt x="18878" y="3190"/>
                    <a:pt x="18866" y="3140"/>
                  </a:cubicBezTo>
                  <a:cubicBezTo>
                    <a:pt x="18878" y="3110"/>
                    <a:pt x="18889" y="3080"/>
                    <a:pt x="18900" y="3050"/>
                  </a:cubicBezTo>
                  <a:cubicBezTo>
                    <a:pt x="18939" y="3070"/>
                    <a:pt x="18872" y="3100"/>
                    <a:pt x="18889" y="3160"/>
                  </a:cubicBezTo>
                  <a:close/>
                  <a:moveTo>
                    <a:pt x="18951" y="2890"/>
                  </a:moveTo>
                  <a:cubicBezTo>
                    <a:pt x="18945" y="2930"/>
                    <a:pt x="18934" y="2970"/>
                    <a:pt x="18922" y="3020"/>
                  </a:cubicBezTo>
                  <a:cubicBezTo>
                    <a:pt x="18889" y="3000"/>
                    <a:pt x="18945" y="2950"/>
                    <a:pt x="18928" y="2890"/>
                  </a:cubicBezTo>
                  <a:cubicBezTo>
                    <a:pt x="18951" y="2860"/>
                    <a:pt x="18968" y="2810"/>
                    <a:pt x="18973" y="2750"/>
                  </a:cubicBezTo>
                  <a:cubicBezTo>
                    <a:pt x="19001" y="2770"/>
                    <a:pt x="18962" y="2860"/>
                    <a:pt x="18951" y="2890"/>
                  </a:cubicBezTo>
                  <a:close/>
                  <a:moveTo>
                    <a:pt x="19046" y="2500"/>
                  </a:moveTo>
                  <a:cubicBezTo>
                    <a:pt x="19029" y="2560"/>
                    <a:pt x="19046" y="2470"/>
                    <a:pt x="19046" y="2440"/>
                  </a:cubicBezTo>
                  <a:cubicBezTo>
                    <a:pt x="19069" y="2450"/>
                    <a:pt x="19052" y="2480"/>
                    <a:pt x="19046" y="2500"/>
                  </a:cubicBezTo>
                  <a:close/>
                  <a:moveTo>
                    <a:pt x="19187" y="2940"/>
                  </a:moveTo>
                  <a:cubicBezTo>
                    <a:pt x="19159" y="2940"/>
                    <a:pt x="19181" y="2870"/>
                    <a:pt x="19187" y="2860"/>
                  </a:cubicBezTo>
                  <a:cubicBezTo>
                    <a:pt x="19221" y="2870"/>
                    <a:pt x="19176" y="2900"/>
                    <a:pt x="19187" y="2940"/>
                  </a:cubicBezTo>
                  <a:close/>
                  <a:moveTo>
                    <a:pt x="19238" y="2610"/>
                  </a:moveTo>
                  <a:cubicBezTo>
                    <a:pt x="19215" y="2670"/>
                    <a:pt x="19232" y="2570"/>
                    <a:pt x="19232" y="2540"/>
                  </a:cubicBezTo>
                  <a:cubicBezTo>
                    <a:pt x="19254" y="2560"/>
                    <a:pt x="19238" y="2580"/>
                    <a:pt x="19238" y="2610"/>
                  </a:cubicBezTo>
                  <a:close/>
                  <a:moveTo>
                    <a:pt x="20211" y="5790"/>
                  </a:moveTo>
                  <a:cubicBezTo>
                    <a:pt x="20211" y="5800"/>
                    <a:pt x="20211" y="5820"/>
                    <a:pt x="20211" y="5830"/>
                  </a:cubicBezTo>
                  <a:cubicBezTo>
                    <a:pt x="20188" y="5850"/>
                    <a:pt x="20188" y="5800"/>
                    <a:pt x="20188" y="5770"/>
                  </a:cubicBezTo>
                  <a:cubicBezTo>
                    <a:pt x="20194" y="5770"/>
                    <a:pt x="20199" y="5790"/>
                    <a:pt x="20211" y="5790"/>
                  </a:cubicBezTo>
                  <a:close/>
                  <a:moveTo>
                    <a:pt x="20115" y="5560"/>
                  </a:moveTo>
                  <a:cubicBezTo>
                    <a:pt x="20109" y="5620"/>
                    <a:pt x="20087" y="5510"/>
                    <a:pt x="20064" y="5520"/>
                  </a:cubicBezTo>
                  <a:cubicBezTo>
                    <a:pt x="20064" y="5490"/>
                    <a:pt x="20064" y="5460"/>
                    <a:pt x="20053" y="5460"/>
                  </a:cubicBezTo>
                  <a:cubicBezTo>
                    <a:pt x="20076" y="5390"/>
                    <a:pt x="20087" y="5560"/>
                    <a:pt x="20115" y="5560"/>
                  </a:cubicBezTo>
                  <a:close/>
                  <a:moveTo>
                    <a:pt x="19811" y="4400"/>
                  </a:moveTo>
                  <a:cubicBezTo>
                    <a:pt x="19789" y="4380"/>
                    <a:pt x="19778" y="4340"/>
                    <a:pt x="19772" y="4290"/>
                  </a:cubicBezTo>
                  <a:cubicBezTo>
                    <a:pt x="19794" y="4300"/>
                    <a:pt x="19806" y="4350"/>
                    <a:pt x="19811" y="4400"/>
                  </a:cubicBezTo>
                  <a:close/>
                  <a:moveTo>
                    <a:pt x="19704" y="4430"/>
                  </a:moveTo>
                  <a:cubicBezTo>
                    <a:pt x="19727" y="4460"/>
                    <a:pt x="19710" y="4580"/>
                    <a:pt x="19732" y="4620"/>
                  </a:cubicBezTo>
                  <a:cubicBezTo>
                    <a:pt x="19716" y="4600"/>
                    <a:pt x="19704" y="4600"/>
                    <a:pt x="19688" y="4630"/>
                  </a:cubicBezTo>
                  <a:cubicBezTo>
                    <a:pt x="19699" y="4740"/>
                    <a:pt x="19676" y="4790"/>
                    <a:pt x="19671" y="4870"/>
                  </a:cubicBezTo>
                  <a:cubicBezTo>
                    <a:pt x="19671" y="4950"/>
                    <a:pt x="19637" y="4810"/>
                    <a:pt x="19671" y="4830"/>
                  </a:cubicBezTo>
                  <a:cubicBezTo>
                    <a:pt x="19659" y="4660"/>
                    <a:pt x="19699" y="4580"/>
                    <a:pt x="19704" y="4430"/>
                  </a:cubicBezTo>
                  <a:close/>
                  <a:moveTo>
                    <a:pt x="19412" y="2650"/>
                  </a:moveTo>
                  <a:cubicBezTo>
                    <a:pt x="19457" y="2670"/>
                    <a:pt x="19429" y="2770"/>
                    <a:pt x="19418" y="2810"/>
                  </a:cubicBezTo>
                  <a:cubicBezTo>
                    <a:pt x="19378" y="2780"/>
                    <a:pt x="19429" y="2720"/>
                    <a:pt x="19412" y="2650"/>
                  </a:cubicBezTo>
                  <a:close/>
                  <a:moveTo>
                    <a:pt x="321" y="21390"/>
                  </a:moveTo>
                  <a:cubicBezTo>
                    <a:pt x="292" y="21410"/>
                    <a:pt x="270" y="21280"/>
                    <a:pt x="242" y="21300"/>
                  </a:cubicBezTo>
                  <a:cubicBezTo>
                    <a:pt x="214" y="21200"/>
                    <a:pt x="158" y="21170"/>
                    <a:pt x="101" y="21090"/>
                  </a:cubicBezTo>
                  <a:cubicBezTo>
                    <a:pt x="68" y="21040"/>
                    <a:pt x="34" y="20990"/>
                    <a:pt x="0" y="20930"/>
                  </a:cubicBezTo>
                  <a:cubicBezTo>
                    <a:pt x="0" y="21050"/>
                    <a:pt x="0" y="21050"/>
                    <a:pt x="0" y="21050"/>
                  </a:cubicBezTo>
                  <a:cubicBezTo>
                    <a:pt x="28" y="21080"/>
                    <a:pt x="56" y="21110"/>
                    <a:pt x="84" y="21150"/>
                  </a:cubicBezTo>
                  <a:cubicBezTo>
                    <a:pt x="163" y="21280"/>
                    <a:pt x="242" y="21390"/>
                    <a:pt x="326" y="21500"/>
                  </a:cubicBezTo>
                  <a:cubicBezTo>
                    <a:pt x="338" y="21530"/>
                    <a:pt x="360" y="21570"/>
                    <a:pt x="377" y="21600"/>
                  </a:cubicBezTo>
                  <a:cubicBezTo>
                    <a:pt x="416" y="21600"/>
                    <a:pt x="416" y="21600"/>
                    <a:pt x="416" y="21600"/>
                  </a:cubicBezTo>
                  <a:cubicBezTo>
                    <a:pt x="405" y="21570"/>
                    <a:pt x="388" y="21540"/>
                    <a:pt x="377" y="21500"/>
                  </a:cubicBezTo>
                  <a:cubicBezTo>
                    <a:pt x="343" y="21430"/>
                    <a:pt x="332" y="21460"/>
                    <a:pt x="321" y="21390"/>
                  </a:cubicBezTo>
                  <a:close/>
                  <a:moveTo>
                    <a:pt x="0" y="21310"/>
                  </a:moveTo>
                  <a:cubicBezTo>
                    <a:pt x="0" y="21520"/>
                    <a:pt x="0" y="21520"/>
                    <a:pt x="0" y="21520"/>
                  </a:cubicBezTo>
                  <a:cubicBezTo>
                    <a:pt x="11" y="21550"/>
                    <a:pt x="22" y="21580"/>
                    <a:pt x="34" y="21600"/>
                  </a:cubicBezTo>
                  <a:cubicBezTo>
                    <a:pt x="101" y="21600"/>
                    <a:pt x="101" y="21600"/>
                    <a:pt x="101" y="21600"/>
                  </a:cubicBezTo>
                  <a:cubicBezTo>
                    <a:pt x="84" y="21550"/>
                    <a:pt x="62" y="21490"/>
                    <a:pt x="28" y="21440"/>
                  </a:cubicBezTo>
                  <a:cubicBezTo>
                    <a:pt x="22" y="21390"/>
                    <a:pt x="11" y="21350"/>
                    <a:pt x="0" y="21310"/>
                  </a:cubicBezTo>
                  <a:close/>
                  <a:moveTo>
                    <a:pt x="9641" y="330"/>
                  </a:moveTo>
                  <a:cubicBezTo>
                    <a:pt x="9664" y="310"/>
                    <a:pt x="9669" y="230"/>
                    <a:pt x="9681" y="170"/>
                  </a:cubicBezTo>
                  <a:cubicBezTo>
                    <a:pt x="9709" y="160"/>
                    <a:pt x="9698" y="20"/>
                    <a:pt x="9731" y="20"/>
                  </a:cubicBezTo>
                  <a:cubicBezTo>
                    <a:pt x="9731" y="10"/>
                    <a:pt x="9731" y="10"/>
                    <a:pt x="9731" y="0"/>
                  </a:cubicBezTo>
                  <a:cubicBezTo>
                    <a:pt x="9692" y="0"/>
                    <a:pt x="9692" y="0"/>
                    <a:pt x="9692" y="0"/>
                  </a:cubicBezTo>
                  <a:cubicBezTo>
                    <a:pt x="9675" y="50"/>
                    <a:pt x="9664" y="90"/>
                    <a:pt x="9647" y="130"/>
                  </a:cubicBezTo>
                  <a:cubicBezTo>
                    <a:pt x="9619" y="270"/>
                    <a:pt x="9591" y="420"/>
                    <a:pt x="9557" y="540"/>
                  </a:cubicBezTo>
                  <a:cubicBezTo>
                    <a:pt x="9574" y="610"/>
                    <a:pt x="9529" y="630"/>
                    <a:pt x="9523" y="720"/>
                  </a:cubicBezTo>
                  <a:cubicBezTo>
                    <a:pt x="9512" y="820"/>
                    <a:pt x="9518" y="830"/>
                    <a:pt x="9489" y="910"/>
                  </a:cubicBezTo>
                  <a:cubicBezTo>
                    <a:pt x="9478" y="880"/>
                    <a:pt x="9495" y="820"/>
                    <a:pt x="9489" y="770"/>
                  </a:cubicBezTo>
                  <a:cubicBezTo>
                    <a:pt x="9495" y="730"/>
                    <a:pt x="9506" y="680"/>
                    <a:pt x="9512" y="630"/>
                  </a:cubicBezTo>
                  <a:cubicBezTo>
                    <a:pt x="9518" y="530"/>
                    <a:pt x="9523" y="520"/>
                    <a:pt x="9540" y="390"/>
                  </a:cubicBezTo>
                  <a:cubicBezTo>
                    <a:pt x="9557" y="240"/>
                    <a:pt x="9591" y="130"/>
                    <a:pt x="9619" y="0"/>
                  </a:cubicBezTo>
                  <a:cubicBezTo>
                    <a:pt x="9579" y="0"/>
                    <a:pt x="9579" y="0"/>
                    <a:pt x="9579" y="0"/>
                  </a:cubicBezTo>
                  <a:cubicBezTo>
                    <a:pt x="9534" y="240"/>
                    <a:pt x="9523" y="320"/>
                    <a:pt x="9472" y="650"/>
                  </a:cubicBezTo>
                  <a:cubicBezTo>
                    <a:pt x="9472" y="770"/>
                    <a:pt x="9472" y="890"/>
                    <a:pt x="9444" y="1030"/>
                  </a:cubicBezTo>
                  <a:cubicBezTo>
                    <a:pt x="9461" y="1030"/>
                    <a:pt x="9478" y="1030"/>
                    <a:pt x="9461" y="1010"/>
                  </a:cubicBezTo>
                  <a:cubicBezTo>
                    <a:pt x="9472" y="980"/>
                    <a:pt x="9484" y="1020"/>
                    <a:pt x="9484" y="1040"/>
                  </a:cubicBezTo>
                  <a:cubicBezTo>
                    <a:pt x="9484" y="1090"/>
                    <a:pt x="9439" y="1180"/>
                    <a:pt x="9484" y="1180"/>
                  </a:cubicBezTo>
                  <a:cubicBezTo>
                    <a:pt x="9512" y="950"/>
                    <a:pt x="9551" y="830"/>
                    <a:pt x="9562" y="650"/>
                  </a:cubicBezTo>
                  <a:cubicBezTo>
                    <a:pt x="9591" y="570"/>
                    <a:pt x="9613" y="440"/>
                    <a:pt x="9641" y="330"/>
                  </a:cubicBezTo>
                  <a:close/>
                  <a:moveTo>
                    <a:pt x="17764" y="18070"/>
                  </a:moveTo>
                  <a:cubicBezTo>
                    <a:pt x="17747" y="18050"/>
                    <a:pt x="17736" y="18050"/>
                    <a:pt x="17724" y="18050"/>
                  </a:cubicBezTo>
                  <a:cubicBezTo>
                    <a:pt x="17634" y="17900"/>
                    <a:pt x="17618" y="17870"/>
                    <a:pt x="17612" y="17890"/>
                  </a:cubicBezTo>
                  <a:cubicBezTo>
                    <a:pt x="17409" y="17620"/>
                    <a:pt x="17398" y="17590"/>
                    <a:pt x="17342" y="17540"/>
                  </a:cubicBezTo>
                  <a:cubicBezTo>
                    <a:pt x="17212" y="17150"/>
                    <a:pt x="17207" y="17090"/>
                    <a:pt x="17196" y="17030"/>
                  </a:cubicBezTo>
                  <a:cubicBezTo>
                    <a:pt x="17151" y="17050"/>
                    <a:pt x="17179" y="17090"/>
                    <a:pt x="17162" y="17150"/>
                  </a:cubicBezTo>
                  <a:cubicBezTo>
                    <a:pt x="17263" y="17450"/>
                    <a:pt x="17246" y="17500"/>
                    <a:pt x="17286" y="17530"/>
                  </a:cubicBezTo>
                  <a:cubicBezTo>
                    <a:pt x="17235" y="17570"/>
                    <a:pt x="17201" y="17550"/>
                    <a:pt x="17168" y="17500"/>
                  </a:cubicBezTo>
                  <a:cubicBezTo>
                    <a:pt x="17027" y="17190"/>
                    <a:pt x="17049" y="17150"/>
                    <a:pt x="17010" y="17130"/>
                  </a:cubicBezTo>
                  <a:cubicBezTo>
                    <a:pt x="16909" y="16870"/>
                    <a:pt x="16903" y="16800"/>
                    <a:pt x="16864" y="16740"/>
                  </a:cubicBezTo>
                  <a:cubicBezTo>
                    <a:pt x="16729" y="16140"/>
                    <a:pt x="16729" y="16050"/>
                    <a:pt x="16695" y="15970"/>
                  </a:cubicBezTo>
                  <a:cubicBezTo>
                    <a:pt x="16650" y="15610"/>
                    <a:pt x="16622" y="15520"/>
                    <a:pt x="16616" y="15430"/>
                  </a:cubicBezTo>
                  <a:cubicBezTo>
                    <a:pt x="16549" y="14870"/>
                    <a:pt x="16526" y="14850"/>
                    <a:pt x="16532" y="14830"/>
                  </a:cubicBezTo>
                  <a:cubicBezTo>
                    <a:pt x="16492" y="14580"/>
                    <a:pt x="16481" y="14540"/>
                    <a:pt x="16459" y="14510"/>
                  </a:cubicBezTo>
                  <a:cubicBezTo>
                    <a:pt x="16414" y="14230"/>
                    <a:pt x="16414" y="14120"/>
                    <a:pt x="16386" y="14160"/>
                  </a:cubicBezTo>
                  <a:cubicBezTo>
                    <a:pt x="16436" y="14410"/>
                    <a:pt x="16442" y="14440"/>
                    <a:pt x="16448" y="14470"/>
                  </a:cubicBezTo>
                  <a:cubicBezTo>
                    <a:pt x="16498" y="14890"/>
                    <a:pt x="16521" y="14990"/>
                    <a:pt x="16532" y="15100"/>
                  </a:cubicBezTo>
                  <a:cubicBezTo>
                    <a:pt x="16577" y="15460"/>
                    <a:pt x="16571" y="15520"/>
                    <a:pt x="16594" y="15560"/>
                  </a:cubicBezTo>
                  <a:cubicBezTo>
                    <a:pt x="16622" y="15830"/>
                    <a:pt x="16644" y="15850"/>
                    <a:pt x="16622" y="15880"/>
                  </a:cubicBezTo>
                  <a:cubicBezTo>
                    <a:pt x="16678" y="16150"/>
                    <a:pt x="16718" y="16240"/>
                    <a:pt x="16729" y="16350"/>
                  </a:cubicBezTo>
                  <a:cubicBezTo>
                    <a:pt x="16903" y="17030"/>
                    <a:pt x="16954" y="17070"/>
                    <a:pt x="16948" y="17130"/>
                  </a:cubicBezTo>
                  <a:cubicBezTo>
                    <a:pt x="16942" y="17290"/>
                    <a:pt x="16914" y="17120"/>
                    <a:pt x="16852" y="17040"/>
                  </a:cubicBezTo>
                  <a:cubicBezTo>
                    <a:pt x="16779" y="16720"/>
                    <a:pt x="16734" y="16700"/>
                    <a:pt x="16746" y="16660"/>
                  </a:cubicBezTo>
                  <a:cubicBezTo>
                    <a:pt x="16656" y="16400"/>
                    <a:pt x="16656" y="16320"/>
                    <a:pt x="16628" y="16260"/>
                  </a:cubicBezTo>
                  <a:cubicBezTo>
                    <a:pt x="16582" y="15980"/>
                    <a:pt x="16571" y="15910"/>
                    <a:pt x="16566" y="15840"/>
                  </a:cubicBezTo>
                  <a:cubicBezTo>
                    <a:pt x="16504" y="15290"/>
                    <a:pt x="16509" y="15250"/>
                    <a:pt x="16504" y="15220"/>
                  </a:cubicBezTo>
                  <a:cubicBezTo>
                    <a:pt x="16487" y="14930"/>
                    <a:pt x="16464" y="14870"/>
                    <a:pt x="16470" y="14790"/>
                  </a:cubicBezTo>
                  <a:cubicBezTo>
                    <a:pt x="16346" y="14100"/>
                    <a:pt x="16341" y="14030"/>
                    <a:pt x="16324" y="13960"/>
                  </a:cubicBezTo>
                  <a:cubicBezTo>
                    <a:pt x="16262" y="13850"/>
                    <a:pt x="16312" y="13910"/>
                    <a:pt x="16312" y="14000"/>
                  </a:cubicBezTo>
                  <a:cubicBezTo>
                    <a:pt x="16374" y="14420"/>
                    <a:pt x="16397" y="14450"/>
                    <a:pt x="16386" y="14500"/>
                  </a:cubicBezTo>
                  <a:cubicBezTo>
                    <a:pt x="16436" y="14770"/>
                    <a:pt x="16425" y="14800"/>
                    <a:pt x="16431" y="14820"/>
                  </a:cubicBezTo>
                  <a:cubicBezTo>
                    <a:pt x="16442" y="15060"/>
                    <a:pt x="16481" y="15090"/>
                    <a:pt x="16459" y="15140"/>
                  </a:cubicBezTo>
                  <a:cubicBezTo>
                    <a:pt x="16521" y="15820"/>
                    <a:pt x="16515" y="15850"/>
                    <a:pt x="16526" y="15870"/>
                  </a:cubicBezTo>
                  <a:cubicBezTo>
                    <a:pt x="16571" y="16200"/>
                    <a:pt x="16577" y="16230"/>
                    <a:pt x="16577" y="16280"/>
                  </a:cubicBezTo>
                  <a:cubicBezTo>
                    <a:pt x="16605" y="16380"/>
                    <a:pt x="16644" y="16430"/>
                    <a:pt x="16639" y="16480"/>
                  </a:cubicBezTo>
                  <a:cubicBezTo>
                    <a:pt x="16706" y="16690"/>
                    <a:pt x="16706" y="16750"/>
                    <a:pt x="16734" y="16800"/>
                  </a:cubicBezTo>
                  <a:cubicBezTo>
                    <a:pt x="16791" y="17030"/>
                    <a:pt x="16824" y="17080"/>
                    <a:pt x="16830" y="17150"/>
                  </a:cubicBezTo>
                  <a:cubicBezTo>
                    <a:pt x="16650" y="16720"/>
                    <a:pt x="16605" y="16650"/>
                    <a:pt x="16588" y="16570"/>
                  </a:cubicBezTo>
                  <a:cubicBezTo>
                    <a:pt x="16481" y="16040"/>
                    <a:pt x="16442" y="15990"/>
                    <a:pt x="16442" y="15930"/>
                  </a:cubicBezTo>
                  <a:cubicBezTo>
                    <a:pt x="16402" y="15540"/>
                    <a:pt x="16363" y="15520"/>
                    <a:pt x="16374" y="15480"/>
                  </a:cubicBezTo>
                  <a:cubicBezTo>
                    <a:pt x="16329" y="15130"/>
                    <a:pt x="16329" y="15060"/>
                    <a:pt x="16318" y="15000"/>
                  </a:cubicBezTo>
                  <a:cubicBezTo>
                    <a:pt x="16296" y="14750"/>
                    <a:pt x="16279" y="14690"/>
                    <a:pt x="16284" y="14620"/>
                  </a:cubicBezTo>
                  <a:cubicBezTo>
                    <a:pt x="16234" y="14040"/>
                    <a:pt x="16200" y="14020"/>
                    <a:pt x="16194" y="13990"/>
                  </a:cubicBezTo>
                  <a:cubicBezTo>
                    <a:pt x="16026" y="13060"/>
                    <a:pt x="16003" y="12980"/>
                    <a:pt x="16020" y="12890"/>
                  </a:cubicBezTo>
                  <a:cubicBezTo>
                    <a:pt x="15975" y="12700"/>
                    <a:pt x="15981" y="12770"/>
                    <a:pt x="15998" y="12840"/>
                  </a:cubicBezTo>
                  <a:cubicBezTo>
                    <a:pt x="16003" y="13280"/>
                    <a:pt x="15998" y="13320"/>
                    <a:pt x="16026" y="13340"/>
                  </a:cubicBezTo>
                  <a:cubicBezTo>
                    <a:pt x="16048" y="14010"/>
                    <a:pt x="16031" y="14160"/>
                    <a:pt x="16054" y="14290"/>
                  </a:cubicBezTo>
                  <a:cubicBezTo>
                    <a:pt x="16054" y="14470"/>
                    <a:pt x="16082" y="14480"/>
                    <a:pt x="16059" y="14510"/>
                  </a:cubicBezTo>
                  <a:cubicBezTo>
                    <a:pt x="16088" y="14860"/>
                    <a:pt x="16104" y="15000"/>
                    <a:pt x="16104" y="15140"/>
                  </a:cubicBezTo>
                  <a:cubicBezTo>
                    <a:pt x="16189" y="15670"/>
                    <a:pt x="16172" y="15710"/>
                    <a:pt x="16189" y="15740"/>
                  </a:cubicBezTo>
                  <a:cubicBezTo>
                    <a:pt x="16211" y="15880"/>
                    <a:pt x="16206" y="15920"/>
                    <a:pt x="16234" y="15940"/>
                  </a:cubicBezTo>
                  <a:cubicBezTo>
                    <a:pt x="16284" y="16300"/>
                    <a:pt x="16341" y="16310"/>
                    <a:pt x="16296" y="16330"/>
                  </a:cubicBezTo>
                  <a:cubicBezTo>
                    <a:pt x="16239" y="16030"/>
                    <a:pt x="16200" y="16020"/>
                    <a:pt x="16183" y="15990"/>
                  </a:cubicBezTo>
                  <a:cubicBezTo>
                    <a:pt x="16149" y="15760"/>
                    <a:pt x="16144" y="15730"/>
                    <a:pt x="16144" y="15710"/>
                  </a:cubicBezTo>
                  <a:cubicBezTo>
                    <a:pt x="16065" y="15240"/>
                    <a:pt x="16059" y="15190"/>
                    <a:pt x="16059" y="15140"/>
                  </a:cubicBezTo>
                  <a:cubicBezTo>
                    <a:pt x="16014" y="14810"/>
                    <a:pt x="16020" y="14760"/>
                    <a:pt x="15998" y="14720"/>
                  </a:cubicBezTo>
                  <a:cubicBezTo>
                    <a:pt x="15941" y="14240"/>
                    <a:pt x="15879" y="14210"/>
                    <a:pt x="15913" y="14150"/>
                  </a:cubicBezTo>
                  <a:cubicBezTo>
                    <a:pt x="15789" y="13540"/>
                    <a:pt x="15733" y="13360"/>
                    <a:pt x="15705" y="13170"/>
                  </a:cubicBezTo>
                  <a:cubicBezTo>
                    <a:pt x="15592" y="12870"/>
                    <a:pt x="15632" y="12810"/>
                    <a:pt x="15592" y="12780"/>
                  </a:cubicBezTo>
                  <a:cubicBezTo>
                    <a:pt x="15525" y="12590"/>
                    <a:pt x="15542" y="12540"/>
                    <a:pt x="15514" y="12500"/>
                  </a:cubicBezTo>
                  <a:cubicBezTo>
                    <a:pt x="15407" y="12190"/>
                    <a:pt x="15412" y="12140"/>
                    <a:pt x="15373" y="12100"/>
                  </a:cubicBezTo>
                  <a:cubicBezTo>
                    <a:pt x="15210" y="11760"/>
                    <a:pt x="15176" y="11670"/>
                    <a:pt x="15137" y="11580"/>
                  </a:cubicBezTo>
                  <a:cubicBezTo>
                    <a:pt x="15058" y="11520"/>
                    <a:pt x="15002" y="11500"/>
                    <a:pt x="15030" y="11560"/>
                  </a:cubicBezTo>
                  <a:cubicBezTo>
                    <a:pt x="15114" y="11710"/>
                    <a:pt x="15165" y="11740"/>
                    <a:pt x="15193" y="11780"/>
                  </a:cubicBezTo>
                  <a:cubicBezTo>
                    <a:pt x="15294" y="12170"/>
                    <a:pt x="15339" y="12210"/>
                    <a:pt x="15339" y="12270"/>
                  </a:cubicBezTo>
                  <a:cubicBezTo>
                    <a:pt x="15424" y="12660"/>
                    <a:pt x="15480" y="12710"/>
                    <a:pt x="15474" y="12770"/>
                  </a:cubicBezTo>
                  <a:cubicBezTo>
                    <a:pt x="15564" y="13140"/>
                    <a:pt x="15564" y="13170"/>
                    <a:pt x="15587" y="13190"/>
                  </a:cubicBezTo>
                  <a:cubicBezTo>
                    <a:pt x="15638" y="13510"/>
                    <a:pt x="15677" y="13560"/>
                    <a:pt x="15671" y="13630"/>
                  </a:cubicBezTo>
                  <a:cubicBezTo>
                    <a:pt x="15728" y="13820"/>
                    <a:pt x="15716" y="13850"/>
                    <a:pt x="15722" y="13880"/>
                  </a:cubicBezTo>
                  <a:cubicBezTo>
                    <a:pt x="15767" y="14170"/>
                    <a:pt x="15778" y="14200"/>
                    <a:pt x="15801" y="14230"/>
                  </a:cubicBezTo>
                  <a:cubicBezTo>
                    <a:pt x="15823" y="14440"/>
                    <a:pt x="15829" y="14470"/>
                    <a:pt x="15812" y="14500"/>
                  </a:cubicBezTo>
                  <a:cubicBezTo>
                    <a:pt x="15891" y="14910"/>
                    <a:pt x="15908" y="14930"/>
                    <a:pt x="15908" y="14960"/>
                  </a:cubicBezTo>
                  <a:cubicBezTo>
                    <a:pt x="15947" y="15220"/>
                    <a:pt x="15952" y="15250"/>
                    <a:pt x="15969" y="15270"/>
                  </a:cubicBezTo>
                  <a:cubicBezTo>
                    <a:pt x="16037" y="15800"/>
                    <a:pt x="16048" y="15850"/>
                    <a:pt x="16076" y="15890"/>
                  </a:cubicBezTo>
                  <a:cubicBezTo>
                    <a:pt x="16234" y="16440"/>
                    <a:pt x="16256" y="16550"/>
                    <a:pt x="16296" y="16650"/>
                  </a:cubicBezTo>
                  <a:cubicBezTo>
                    <a:pt x="16358" y="16890"/>
                    <a:pt x="16369" y="16970"/>
                    <a:pt x="16346" y="16940"/>
                  </a:cubicBezTo>
                  <a:cubicBezTo>
                    <a:pt x="16099" y="16370"/>
                    <a:pt x="16037" y="16060"/>
                    <a:pt x="15930" y="15770"/>
                  </a:cubicBezTo>
                  <a:cubicBezTo>
                    <a:pt x="15812" y="15280"/>
                    <a:pt x="15806" y="15240"/>
                    <a:pt x="15801" y="15200"/>
                  </a:cubicBezTo>
                  <a:cubicBezTo>
                    <a:pt x="15699" y="14700"/>
                    <a:pt x="15682" y="14540"/>
                    <a:pt x="15666" y="14380"/>
                  </a:cubicBezTo>
                  <a:cubicBezTo>
                    <a:pt x="15542" y="13610"/>
                    <a:pt x="15514" y="13530"/>
                    <a:pt x="15497" y="13450"/>
                  </a:cubicBezTo>
                  <a:cubicBezTo>
                    <a:pt x="15452" y="13180"/>
                    <a:pt x="15407" y="13150"/>
                    <a:pt x="15424" y="13100"/>
                  </a:cubicBezTo>
                  <a:cubicBezTo>
                    <a:pt x="15418" y="13180"/>
                    <a:pt x="15418" y="13220"/>
                    <a:pt x="15424" y="13260"/>
                  </a:cubicBezTo>
                  <a:cubicBezTo>
                    <a:pt x="15531" y="13800"/>
                    <a:pt x="15559" y="13830"/>
                    <a:pt x="15548" y="13880"/>
                  </a:cubicBezTo>
                  <a:cubicBezTo>
                    <a:pt x="15643" y="14330"/>
                    <a:pt x="15598" y="14390"/>
                    <a:pt x="15638" y="14430"/>
                  </a:cubicBezTo>
                  <a:cubicBezTo>
                    <a:pt x="15694" y="14910"/>
                    <a:pt x="15705" y="14960"/>
                    <a:pt x="15711" y="15010"/>
                  </a:cubicBezTo>
                  <a:cubicBezTo>
                    <a:pt x="15677" y="15020"/>
                    <a:pt x="15688" y="14980"/>
                    <a:pt x="15688" y="14960"/>
                  </a:cubicBezTo>
                  <a:cubicBezTo>
                    <a:pt x="15604" y="14510"/>
                    <a:pt x="15542" y="14430"/>
                    <a:pt x="15553" y="14330"/>
                  </a:cubicBezTo>
                  <a:cubicBezTo>
                    <a:pt x="15497" y="14090"/>
                    <a:pt x="15508" y="14060"/>
                    <a:pt x="15502" y="14030"/>
                  </a:cubicBezTo>
                  <a:cubicBezTo>
                    <a:pt x="15469" y="13800"/>
                    <a:pt x="15458" y="13780"/>
                    <a:pt x="15463" y="13750"/>
                  </a:cubicBezTo>
                  <a:cubicBezTo>
                    <a:pt x="15401" y="13360"/>
                    <a:pt x="15407" y="13260"/>
                    <a:pt x="15368" y="13170"/>
                  </a:cubicBezTo>
                  <a:cubicBezTo>
                    <a:pt x="15345" y="12920"/>
                    <a:pt x="15339" y="12880"/>
                    <a:pt x="15356" y="12890"/>
                  </a:cubicBezTo>
                  <a:cubicBezTo>
                    <a:pt x="15368" y="12820"/>
                    <a:pt x="15351" y="12820"/>
                    <a:pt x="15339" y="12820"/>
                  </a:cubicBezTo>
                  <a:cubicBezTo>
                    <a:pt x="15238" y="12240"/>
                    <a:pt x="15216" y="12170"/>
                    <a:pt x="15193" y="12100"/>
                  </a:cubicBezTo>
                  <a:cubicBezTo>
                    <a:pt x="15165" y="11990"/>
                    <a:pt x="15148" y="12030"/>
                    <a:pt x="15165" y="12060"/>
                  </a:cubicBezTo>
                  <a:cubicBezTo>
                    <a:pt x="15199" y="12350"/>
                    <a:pt x="15255" y="12410"/>
                    <a:pt x="15238" y="12490"/>
                  </a:cubicBezTo>
                  <a:cubicBezTo>
                    <a:pt x="15328" y="12970"/>
                    <a:pt x="15322" y="13010"/>
                    <a:pt x="15328" y="13040"/>
                  </a:cubicBezTo>
                  <a:cubicBezTo>
                    <a:pt x="15334" y="13200"/>
                    <a:pt x="15356" y="13230"/>
                    <a:pt x="15345" y="13270"/>
                  </a:cubicBezTo>
                  <a:cubicBezTo>
                    <a:pt x="15384" y="13660"/>
                    <a:pt x="15407" y="13680"/>
                    <a:pt x="15412" y="13720"/>
                  </a:cubicBezTo>
                  <a:cubicBezTo>
                    <a:pt x="15441" y="13910"/>
                    <a:pt x="15458" y="13990"/>
                    <a:pt x="15446" y="14070"/>
                  </a:cubicBezTo>
                  <a:cubicBezTo>
                    <a:pt x="15508" y="14290"/>
                    <a:pt x="15497" y="14320"/>
                    <a:pt x="15502" y="14350"/>
                  </a:cubicBezTo>
                  <a:cubicBezTo>
                    <a:pt x="15531" y="14550"/>
                    <a:pt x="15559" y="14590"/>
                    <a:pt x="15536" y="14650"/>
                  </a:cubicBezTo>
                  <a:cubicBezTo>
                    <a:pt x="15688" y="15210"/>
                    <a:pt x="15705" y="15250"/>
                    <a:pt x="15688" y="15300"/>
                  </a:cubicBezTo>
                  <a:cubicBezTo>
                    <a:pt x="15801" y="15800"/>
                    <a:pt x="15840" y="15880"/>
                    <a:pt x="15851" y="15970"/>
                  </a:cubicBezTo>
                  <a:cubicBezTo>
                    <a:pt x="16009" y="16380"/>
                    <a:pt x="15992" y="16440"/>
                    <a:pt x="16037" y="16470"/>
                  </a:cubicBezTo>
                  <a:cubicBezTo>
                    <a:pt x="16071" y="16510"/>
                    <a:pt x="16076" y="16480"/>
                    <a:pt x="16059" y="16450"/>
                  </a:cubicBezTo>
                  <a:cubicBezTo>
                    <a:pt x="16014" y="16220"/>
                    <a:pt x="15964" y="16200"/>
                    <a:pt x="15975" y="16160"/>
                  </a:cubicBezTo>
                  <a:cubicBezTo>
                    <a:pt x="15789" y="15510"/>
                    <a:pt x="15772" y="15440"/>
                    <a:pt x="15767" y="15370"/>
                  </a:cubicBezTo>
                  <a:cubicBezTo>
                    <a:pt x="15744" y="15210"/>
                    <a:pt x="15728" y="15180"/>
                    <a:pt x="15750" y="15190"/>
                  </a:cubicBezTo>
                  <a:cubicBezTo>
                    <a:pt x="15795" y="15420"/>
                    <a:pt x="15801" y="15480"/>
                    <a:pt x="15823" y="15540"/>
                  </a:cubicBezTo>
                  <a:cubicBezTo>
                    <a:pt x="15885" y="15830"/>
                    <a:pt x="15924" y="15850"/>
                    <a:pt x="15913" y="15880"/>
                  </a:cubicBezTo>
                  <a:cubicBezTo>
                    <a:pt x="15986" y="16110"/>
                    <a:pt x="15998" y="16170"/>
                    <a:pt x="16026" y="16220"/>
                  </a:cubicBezTo>
                  <a:cubicBezTo>
                    <a:pt x="16054" y="16430"/>
                    <a:pt x="16127" y="16440"/>
                    <a:pt x="16104" y="16480"/>
                  </a:cubicBezTo>
                  <a:cubicBezTo>
                    <a:pt x="16166" y="16650"/>
                    <a:pt x="16200" y="16680"/>
                    <a:pt x="16206" y="16720"/>
                  </a:cubicBezTo>
                  <a:cubicBezTo>
                    <a:pt x="16127" y="16790"/>
                    <a:pt x="16099" y="16740"/>
                    <a:pt x="16076" y="16750"/>
                  </a:cubicBezTo>
                  <a:cubicBezTo>
                    <a:pt x="15975" y="16570"/>
                    <a:pt x="15969" y="16510"/>
                    <a:pt x="15936" y="16460"/>
                  </a:cubicBezTo>
                  <a:cubicBezTo>
                    <a:pt x="15823" y="16260"/>
                    <a:pt x="15812" y="16240"/>
                    <a:pt x="15795" y="16210"/>
                  </a:cubicBezTo>
                  <a:cubicBezTo>
                    <a:pt x="15660" y="15860"/>
                    <a:pt x="15649" y="15840"/>
                    <a:pt x="15649" y="15810"/>
                  </a:cubicBezTo>
                  <a:cubicBezTo>
                    <a:pt x="15486" y="15340"/>
                    <a:pt x="15508" y="15270"/>
                    <a:pt x="15469" y="15220"/>
                  </a:cubicBezTo>
                  <a:cubicBezTo>
                    <a:pt x="15424" y="15030"/>
                    <a:pt x="15418" y="15000"/>
                    <a:pt x="15412" y="14980"/>
                  </a:cubicBezTo>
                  <a:cubicBezTo>
                    <a:pt x="15384" y="14770"/>
                    <a:pt x="15351" y="14750"/>
                    <a:pt x="15351" y="14720"/>
                  </a:cubicBezTo>
                  <a:cubicBezTo>
                    <a:pt x="15283" y="14320"/>
                    <a:pt x="15272" y="14270"/>
                    <a:pt x="15261" y="14220"/>
                  </a:cubicBezTo>
                  <a:cubicBezTo>
                    <a:pt x="15227" y="13820"/>
                    <a:pt x="15193" y="13800"/>
                    <a:pt x="15188" y="13770"/>
                  </a:cubicBezTo>
                  <a:cubicBezTo>
                    <a:pt x="15154" y="13270"/>
                    <a:pt x="15109" y="13230"/>
                    <a:pt x="15120" y="13160"/>
                  </a:cubicBezTo>
                  <a:cubicBezTo>
                    <a:pt x="15047" y="12800"/>
                    <a:pt x="15103" y="12740"/>
                    <a:pt x="15064" y="12730"/>
                  </a:cubicBezTo>
                  <a:cubicBezTo>
                    <a:pt x="14985" y="12160"/>
                    <a:pt x="14979" y="12050"/>
                    <a:pt x="14946" y="11940"/>
                  </a:cubicBezTo>
                  <a:cubicBezTo>
                    <a:pt x="14861" y="11400"/>
                    <a:pt x="14856" y="11370"/>
                    <a:pt x="14861" y="11340"/>
                  </a:cubicBezTo>
                  <a:cubicBezTo>
                    <a:pt x="14822" y="11130"/>
                    <a:pt x="14816" y="11100"/>
                    <a:pt x="14816" y="11070"/>
                  </a:cubicBezTo>
                  <a:cubicBezTo>
                    <a:pt x="14709" y="10610"/>
                    <a:pt x="14709" y="10530"/>
                    <a:pt x="14692" y="10450"/>
                  </a:cubicBezTo>
                  <a:cubicBezTo>
                    <a:pt x="14451" y="9750"/>
                    <a:pt x="14473" y="9670"/>
                    <a:pt x="14428" y="9620"/>
                  </a:cubicBezTo>
                  <a:cubicBezTo>
                    <a:pt x="14422" y="9640"/>
                    <a:pt x="14439" y="9840"/>
                    <a:pt x="14518" y="10010"/>
                  </a:cubicBezTo>
                  <a:cubicBezTo>
                    <a:pt x="14586" y="10310"/>
                    <a:pt x="14552" y="10360"/>
                    <a:pt x="14569" y="10390"/>
                  </a:cubicBezTo>
                  <a:cubicBezTo>
                    <a:pt x="14586" y="10660"/>
                    <a:pt x="14580" y="10720"/>
                    <a:pt x="14614" y="10780"/>
                  </a:cubicBezTo>
                  <a:cubicBezTo>
                    <a:pt x="14625" y="11310"/>
                    <a:pt x="14648" y="11430"/>
                    <a:pt x="14642" y="11570"/>
                  </a:cubicBezTo>
                  <a:cubicBezTo>
                    <a:pt x="14687" y="12220"/>
                    <a:pt x="14692" y="12290"/>
                    <a:pt x="14687" y="12360"/>
                  </a:cubicBezTo>
                  <a:cubicBezTo>
                    <a:pt x="14715" y="12680"/>
                    <a:pt x="14709" y="12720"/>
                    <a:pt x="14715" y="12760"/>
                  </a:cubicBezTo>
                  <a:cubicBezTo>
                    <a:pt x="14777" y="13070"/>
                    <a:pt x="14726" y="13130"/>
                    <a:pt x="14760" y="13150"/>
                  </a:cubicBezTo>
                  <a:cubicBezTo>
                    <a:pt x="14760" y="13410"/>
                    <a:pt x="14782" y="13470"/>
                    <a:pt x="14794" y="13530"/>
                  </a:cubicBezTo>
                  <a:cubicBezTo>
                    <a:pt x="14850" y="14060"/>
                    <a:pt x="14872" y="14180"/>
                    <a:pt x="14895" y="14310"/>
                  </a:cubicBezTo>
                  <a:cubicBezTo>
                    <a:pt x="15030" y="14940"/>
                    <a:pt x="15069" y="15190"/>
                    <a:pt x="15171" y="15420"/>
                  </a:cubicBezTo>
                  <a:cubicBezTo>
                    <a:pt x="15294" y="15820"/>
                    <a:pt x="15334" y="15840"/>
                    <a:pt x="15328" y="15870"/>
                  </a:cubicBezTo>
                  <a:cubicBezTo>
                    <a:pt x="15396" y="16110"/>
                    <a:pt x="15373" y="16080"/>
                    <a:pt x="15351" y="16050"/>
                  </a:cubicBezTo>
                  <a:cubicBezTo>
                    <a:pt x="15317" y="16020"/>
                    <a:pt x="15306" y="16010"/>
                    <a:pt x="15294" y="16010"/>
                  </a:cubicBezTo>
                  <a:cubicBezTo>
                    <a:pt x="15098" y="15580"/>
                    <a:pt x="15120" y="15500"/>
                    <a:pt x="15064" y="15450"/>
                  </a:cubicBezTo>
                  <a:cubicBezTo>
                    <a:pt x="14979" y="15190"/>
                    <a:pt x="14940" y="15130"/>
                    <a:pt x="14946" y="15050"/>
                  </a:cubicBezTo>
                  <a:cubicBezTo>
                    <a:pt x="14839" y="14610"/>
                    <a:pt x="14799" y="14590"/>
                    <a:pt x="14811" y="14550"/>
                  </a:cubicBezTo>
                  <a:cubicBezTo>
                    <a:pt x="14726" y="14070"/>
                    <a:pt x="14687" y="13980"/>
                    <a:pt x="14709" y="13880"/>
                  </a:cubicBezTo>
                  <a:cubicBezTo>
                    <a:pt x="14642" y="13390"/>
                    <a:pt x="14653" y="13340"/>
                    <a:pt x="14631" y="13290"/>
                  </a:cubicBezTo>
                  <a:cubicBezTo>
                    <a:pt x="14642" y="13130"/>
                    <a:pt x="14602" y="13090"/>
                    <a:pt x="14631" y="13020"/>
                  </a:cubicBezTo>
                  <a:cubicBezTo>
                    <a:pt x="14597" y="12320"/>
                    <a:pt x="14602" y="12210"/>
                    <a:pt x="14586" y="12110"/>
                  </a:cubicBezTo>
                  <a:cubicBezTo>
                    <a:pt x="14586" y="11710"/>
                    <a:pt x="14580" y="11680"/>
                    <a:pt x="14580" y="11660"/>
                  </a:cubicBezTo>
                  <a:cubicBezTo>
                    <a:pt x="14541" y="11310"/>
                    <a:pt x="14558" y="11100"/>
                    <a:pt x="14541" y="10900"/>
                  </a:cubicBezTo>
                  <a:cubicBezTo>
                    <a:pt x="14496" y="10510"/>
                    <a:pt x="14496" y="10410"/>
                    <a:pt x="14462" y="10320"/>
                  </a:cubicBezTo>
                  <a:cubicBezTo>
                    <a:pt x="14332" y="9650"/>
                    <a:pt x="14293" y="9570"/>
                    <a:pt x="14288" y="9480"/>
                  </a:cubicBezTo>
                  <a:cubicBezTo>
                    <a:pt x="14186" y="9120"/>
                    <a:pt x="14158" y="9030"/>
                    <a:pt x="14124" y="8940"/>
                  </a:cubicBezTo>
                  <a:cubicBezTo>
                    <a:pt x="14034" y="8730"/>
                    <a:pt x="14012" y="8700"/>
                    <a:pt x="14001" y="8720"/>
                  </a:cubicBezTo>
                  <a:cubicBezTo>
                    <a:pt x="14152" y="9120"/>
                    <a:pt x="14169" y="9160"/>
                    <a:pt x="14169" y="9210"/>
                  </a:cubicBezTo>
                  <a:cubicBezTo>
                    <a:pt x="14259" y="9610"/>
                    <a:pt x="14265" y="9630"/>
                    <a:pt x="14271" y="9640"/>
                  </a:cubicBezTo>
                  <a:cubicBezTo>
                    <a:pt x="14316" y="9850"/>
                    <a:pt x="14321" y="9870"/>
                    <a:pt x="14327" y="9890"/>
                  </a:cubicBezTo>
                  <a:cubicBezTo>
                    <a:pt x="14361" y="10150"/>
                    <a:pt x="14366" y="10190"/>
                    <a:pt x="14378" y="10240"/>
                  </a:cubicBezTo>
                  <a:cubicBezTo>
                    <a:pt x="14417" y="11030"/>
                    <a:pt x="14411" y="11070"/>
                    <a:pt x="14422" y="11100"/>
                  </a:cubicBezTo>
                  <a:cubicBezTo>
                    <a:pt x="14422" y="11250"/>
                    <a:pt x="14422" y="11320"/>
                    <a:pt x="14434" y="11380"/>
                  </a:cubicBezTo>
                  <a:cubicBezTo>
                    <a:pt x="14406" y="11740"/>
                    <a:pt x="14456" y="11760"/>
                    <a:pt x="14439" y="11800"/>
                  </a:cubicBezTo>
                  <a:cubicBezTo>
                    <a:pt x="14462" y="12270"/>
                    <a:pt x="14473" y="12300"/>
                    <a:pt x="14456" y="12350"/>
                  </a:cubicBezTo>
                  <a:cubicBezTo>
                    <a:pt x="14473" y="12490"/>
                    <a:pt x="14479" y="12530"/>
                    <a:pt x="14473" y="12580"/>
                  </a:cubicBezTo>
                  <a:cubicBezTo>
                    <a:pt x="14490" y="13050"/>
                    <a:pt x="14484" y="13130"/>
                    <a:pt x="14484" y="13220"/>
                  </a:cubicBezTo>
                  <a:cubicBezTo>
                    <a:pt x="14501" y="13520"/>
                    <a:pt x="14507" y="13560"/>
                    <a:pt x="14535" y="13590"/>
                  </a:cubicBezTo>
                  <a:cubicBezTo>
                    <a:pt x="14563" y="14060"/>
                    <a:pt x="14591" y="14140"/>
                    <a:pt x="14586" y="14230"/>
                  </a:cubicBezTo>
                  <a:cubicBezTo>
                    <a:pt x="14648" y="14540"/>
                    <a:pt x="14659" y="14590"/>
                    <a:pt x="14670" y="14650"/>
                  </a:cubicBezTo>
                  <a:cubicBezTo>
                    <a:pt x="14670" y="14720"/>
                    <a:pt x="14659" y="14640"/>
                    <a:pt x="14625" y="14570"/>
                  </a:cubicBezTo>
                  <a:cubicBezTo>
                    <a:pt x="14563" y="14230"/>
                    <a:pt x="14512" y="14160"/>
                    <a:pt x="14501" y="14080"/>
                  </a:cubicBezTo>
                  <a:cubicBezTo>
                    <a:pt x="14445" y="13710"/>
                    <a:pt x="14462" y="13670"/>
                    <a:pt x="14456" y="13640"/>
                  </a:cubicBezTo>
                  <a:cubicBezTo>
                    <a:pt x="14422" y="13330"/>
                    <a:pt x="14417" y="13290"/>
                    <a:pt x="14411" y="13240"/>
                  </a:cubicBezTo>
                  <a:cubicBezTo>
                    <a:pt x="14383" y="12750"/>
                    <a:pt x="14349" y="12670"/>
                    <a:pt x="14372" y="12570"/>
                  </a:cubicBezTo>
                  <a:cubicBezTo>
                    <a:pt x="14316" y="12220"/>
                    <a:pt x="14310" y="12130"/>
                    <a:pt x="14304" y="12040"/>
                  </a:cubicBezTo>
                  <a:cubicBezTo>
                    <a:pt x="14276" y="11740"/>
                    <a:pt x="14293" y="11680"/>
                    <a:pt x="14276" y="11640"/>
                  </a:cubicBezTo>
                  <a:cubicBezTo>
                    <a:pt x="14276" y="11180"/>
                    <a:pt x="14265" y="11140"/>
                    <a:pt x="14259" y="11100"/>
                  </a:cubicBezTo>
                  <a:cubicBezTo>
                    <a:pt x="14192" y="10230"/>
                    <a:pt x="14152" y="10040"/>
                    <a:pt x="14136" y="9850"/>
                  </a:cubicBezTo>
                  <a:cubicBezTo>
                    <a:pt x="14046" y="9370"/>
                    <a:pt x="14018" y="9330"/>
                    <a:pt x="14012" y="9280"/>
                  </a:cubicBezTo>
                  <a:cubicBezTo>
                    <a:pt x="13815" y="8640"/>
                    <a:pt x="13753" y="8560"/>
                    <a:pt x="13725" y="8470"/>
                  </a:cubicBezTo>
                  <a:cubicBezTo>
                    <a:pt x="13629" y="8250"/>
                    <a:pt x="13601" y="8220"/>
                    <a:pt x="13590" y="8240"/>
                  </a:cubicBezTo>
                  <a:cubicBezTo>
                    <a:pt x="13871" y="8890"/>
                    <a:pt x="13866" y="8950"/>
                    <a:pt x="13899" y="8990"/>
                  </a:cubicBezTo>
                  <a:cubicBezTo>
                    <a:pt x="13950" y="9260"/>
                    <a:pt x="13989" y="9270"/>
                    <a:pt x="13972" y="9310"/>
                  </a:cubicBezTo>
                  <a:cubicBezTo>
                    <a:pt x="14074" y="9710"/>
                    <a:pt x="14062" y="9780"/>
                    <a:pt x="14085" y="9840"/>
                  </a:cubicBezTo>
                  <a:cubicBezTo>
                    <a:pt x="14169" y="10350"/>
                    <a:pt x="14169" y="10480"/>
                    <a:pt x="14181" y="10610"/>
                  </a:cubicBezTo>
                  <a:cubicBezTo>
                    <a:pt x="14192" y="10940"/>
                    <a:pt x="14203" y="10970"/>
                    <a:pt x="14203" y="11010"/>
                  </a:cubicBezTo>
                  <a:cubicBezTo>
                    <a:pt x="14231" y="11870"/>
                    <a:pt x="14254" y="11930"/>
                    <a:pt x="14248" y="12000"/>
                  </a:cubicBezTo>
                  <a:cubicBezTo>
                    <a:pt x="14293" y="12420"/>
                    <a:pt x="14327" y="12440"/>
                    <a:pt x="14299" y="12480"/>
                  </a:cubicBezTo>
                  <a:cubicBezTo>
                    <a:pt x="14288" y="12380"/>
                    <a:pt x="14242" y="12210"/>
                    <a:pt x="14248" y="12030"/>
                  </a:cubicBezTo>
                  <a:cubicBezTo>
                    <a:pt x="14096" y="10940"/>
                    <a:pt x="14091" y="10900"/>
                    <a:pt x="14102" y="10850"/>
                  </a:cubicBezTo>
                  <a:cubicBezTo>
                    <a:pt x="14012" y="10370"/>
                    <a:pt x="13978" y="10300"/>
                    <a:pt x="13972" y="10210"/>
                  </a:cubicBezTo>
                  <a:cubicBezTo>
                    <a:pt x="13894" y="9780"/>
                    <a:pt x="13860" y="9740"/>
                    <a:pt x="13854" y="9700"/>
                  </a:cubicBezTo>
                  <a:cubicBezTo>
                    <a:pt x="13641" y="9130"/>
                    <a:pt x="13612" y="9050"/>
                    <a:pt x="13584" y="8960"/>
                  </a:cubicBezTo>
                  <a:cubicBezTo>
                    <a:pt x="13202" y="8440"/>
                    <a:pt x="13314" y="8460"/>
                    <a:pt x="13298" y="8510"/>
                  </a:cubicBezTo>
                  <a:cubicBezTo>
                    <a:pt x="13489" y="8810"/>
                    <a:pt x="13472" y="8850"/>
                    <a:pt x="13506" y="8870"/>
                  </a:cubicBezTo>
                  <a:cubicBezTo>
                    <a:pt x="13612" y="9140"/>
                    <a:pt x="13618" y="9170"/>
                    <a:pt x="13629" y="9200"/>
                  </a:cubicBezTo>
                  <a:cubicBezTo>
                    <a:pt x="13894" y="10090"/>
                    <a:pt x="13933" y="10210"/>
                    <a:pt x="13944" y="10330"/>
                  </a:cubicBezTo>
                  <a:cubicBezTo>
                    <a:pt x="13989" y="10570"/>
                    <a:pt x="14018" y="10630"/>
                    <a:pt x="14012" y="10700"/>
                  </a:cubicBezTo>
                  <a:cubicBezTo>
                    <a:pt x="14062" y="11180"/>
                    <a:pt x="14102" y="11200"/>
                    <a:pt x="14091" y="11240"/>
                  </a:cubicBezTo>
                  <a:cubicBezTo>
                    <a:pt x="14152" y="11670"/>
                    <a:pt x="14181" y="11730"/>
                    <a:pt x="14169" y="11800"/>
                  </a:cubicBezTo>
                  <a:cubicBezTo>
                    <a:pt x="14226" y="12230"/>
                    <a:pt x="14220" y="12270"/>
                    <a:pt x="14220" y="12310"/>
                  </a:cubicBezTo>
                  <a:cubicBezTo>
                    <a:pt x="14259" y="12590"/>
                    <a:pt x="14265" y="12630"/>
                    <a:pt x="14259" y="12670"/>
                  </a:cubicBezTo>
                  <a:cubicBezTo>
                    <a:pt x="14304" y="13070"/>
                    <a:pt x="14316" y="13110"/>
                    <a:pt x="14316" y="13150"/>
                  </a:cubicBezTo>
                  <a:cubicBezTo>
                    <a:pt x="14338" y="13460"/>
                    <a:pt x="14349" y="13540"/>
                    <a:pt x="14378" y="13620"/>
                  </a:cubicBezTo>
                  <a:cubicBezTo>
                    <a:pt x="14434" y="14000"/>
                    <a:pt x="14439" y="14020"/>
                    <a:pt x="14439" y="14030"/>
                  </a:cubicBezTo>
                  <a:cubicBezTo>
                    <a:pt x="14327" y="13720"/>
                    <a:pt x="14316" y="13680"/>
                    <a:pt x="14293" y="13650"/>
                  </a:cubicBezTo>
                  <a:cubicBezTo>
                    <a:pt x="14231" y="13270"/>
                    <a:pt x="14220" y="13220"/>
                    <a:pt x="14220" y="13170"/>
                  </a:cubicBezTo>
                  <a:cubicBezTo>
                    <a:pt x="14169" y="12810"/>
                    <a:pt x="14147" y="12760"/>
                    <a:pt x="14141" y="12710"/>
                  </a:cubicBezTo>
                  <a:cubicBezTo>
                    <a:pt x="14068" y="12220"/>
                    <a:pt x="14068" y="12200"/>
                    <a:pt x="14079" y="12170"/>
                  </a:cubicBezTo>
                  <a:cubicBezTo>
                    <a:pt x="14023" y="11840"/>
                    <a:pt x="14029" y="11730"/>
                    <a:pt x="14001" y="11630"/>
                  </a:cubicBezTo>
                  <a:cubicBezTo>
                    <a:pt x="13939" y="11230"/>
                    <a:pt x="13944" y="11200"/>
                    <a:pt x="13933" y="11180"/>
                  </a:cubicBezTo>
                  <a:cubicBezTo>
                    <a:pt x="13866" y="10610"/>
                    <a:pt x="13860" y="10500"/>
                    <a:pt x="13826" y="10400"/>
                  </a:cubicBezTo>
                  <a:cubicBezTo>
                    <a:pt x="13714" y="9690"/>
                    <a:pt x="13658" y="9610"/>
                    <a:pt x="13663" y="9500"/>
                  </a:cubicBezTo>
                  <a:cubicBezTo>
                    <a:pt x="13522" y="9010"/>
                    <a:pt x="13528" y="8950"/>
                    <a:pt x="13489" y="8900"/>
                  </a:cubicBezTo>
                  <a:cubicBezTo>
                    <a:pt x="13348" y="8650"/>
                    <a:pt x="13348" y="8590"/>
                    <a:pt x="13331" y="8610"/>
                  </a:cubicBezTo>
                  <a:cubicBezTo>
                    <a:pt x="13579" y="9280"/>
                    <a:pt x="13573" y="9400"/>
                    <a:pt x="13618" y="9500"/>
                  </a:cubicBezTo>
                  <a:cubicBezTo>
                    <a:pt x="13635" y="9790"/>
                    <a:pt x="13702" y="9800"/>
                    <a:pt x="13686" y="9840"/>
                  </a:cubicBezTo>
                  <a:cubicBezTo>
                    <a:pt x="13753" y="10190"/>
                    <a:pt x="13753" y="10210"/>
                    <a:pt x="13776" y="10230"/>
                  </a:cubicBezTo>
                  <a:cubicBezTo>
                    <a:pt x="13815" y="10560"/>
                    <a:pt x="13826" y="10610"/>
                    <a:pt x="13832" y="10670"/>
                  </a:cubicBezTo>
                  <a:cubicBezTo>
                    <a:pt x="13882" y="10890"/>
                    <a:pt x="13849" y="10960"/>
                    <a:pt x="13877" y="11010"/>
                  </a:cubicBezTo>
                  <a:cubicBezTo>
                    <a:pt x="13939" y="11550"/>
                    <a:pt x="13956" y="11570"/>
                    <a:pt x="13956" y="11600"/>
                  </a:cubicBezTo>
                  <a:cubicBezTo>
                    <a:pt x="13984" y="11970"/>
                    <a:pt x="14018" y="12070"/>
                    <a:pt x="14029" y="12180"/>
                  </a:cubicBezTo>
                  <a:cubicBezTo>
                    <a:pt x="14040" y="12460"/>
                    <a:pt x="14079" y="12480"/>
                    <a:pt x="14068" y="12520"/>
                  </a:cubicBezTo>
                  <a:cubicBezTo>
                    <a:pt x="14124" y="12780"/>
                    <a:pt x="14102" y="12820"/>
                    <a:pt x="14119" y="12840"/>
                  </a:cubicBezTo>
                  <a:cubicBezTo>
                    <a:pt x="14181" y="13280"/>
                    <a:pt x="14214" y="13390"/>
                    <a:pt x="14231" y="13500"/>
                  </a:cubicBezTo>
                  <a:cubicBezTo>
                    <a:pt x="14265" y="13720"/>
                    <a:pt x="14288" y="13770"/>
                    <a:pt x="14288" y="13820"/>
                  </a:cubicBezTo>
                  <a:cubicBezTo>
                    <a:pt x="14389" y="14160"/>
                    <a:pt x="14439" y="14210"/>
                    <a:pt x="14422" y="14280"/>
                  </a:cubicBezTo>
                  <a:cubicBezTo>
                    <a:pt x="14546" y="14750"/>
                    <a:pt x="14625" y="14760"/>
                    <a:pt x="14597" y="14800"/>
                  </a:cubicBezTo>
                  <a:cubicBezTo>
                    <a:pt x="14642" y="15000"/>
                    <a:pt x="14681" y="15020"/>
                    <a:pt x="14681" y="15050"/>
                  </a:cubicBezTo>
                  <a:cubicBezTo>
                    <a:pt x="14788" y="15350"/>
                    <a:pt x="14782" y="15400"/>
                    <a:pt x="14822" y="15430"/>
                  </a:cubicBezTo>
                  <a:cubicBezTo>
                    <a:pt x="14805" y="15500"/>
                    <a:pt x="14856" y="15520"/>
                    <a:pt x="14844" y="15560"/>
                  </a:cubicBezTo>
                  <a:cubicBezTo>
                    <a:pt x="14361" y="14930"/>
                    <a:pt x="14316" y="14890"/>
                    <a:pt x="14321" y="14830"/>
                  </a:cubicBezTo>
                  <a:cubicBezTo>
                    <a:pt x="14051" y="14310"/>
                    <a:pt x="14029" y="14260"/>
                    <a:pt x="14012" y="14200"/>
                  </a:cubicBezTo>
                  <a:cubicBezTo>
                    <a:pt x="13838" y="13760"/>
                    <a:pt x="13826" y="13640"/>
                    <a:pt x="13792" y="13530"/>
                  </a:cubicBezTo>
                  <a:cubicBezTo>
                    <a:pt x="13686" y="13130"/>
                    <a:pt x="13714" y="13050"/>
                    <a:pt x="13663" y="13010"/>
                  </a:cubicBezTo>
                  <a:cubicBezTo>
                    <a:pt x="13556" y="12640"/>
                    <a:pt x="13579" y="12600"/>
                    <a:pt x="13579" y="12570"/>
                  </a:cubicBezTo>
                  <a:cubicBezTo>
                    <a:pt x="13528" y="12360"/>
                    <a:pt x="13522" y="12330"/>
                    <a:pt x="13511" y="12310"/>
                  </a:cubicBezTo>
                  <a:cubicBezTo>
                    <a:pt x="13438" y="11920"/>
                    <a:pt x="13371" y="11920"/>
                    <a:pt x="13410" y="11870"/>
                  </a:cubicBezTo>
                  <a:cubicBezTo>
                    <a:pt x="13241" y="11330"/>
                    <a:pt x="13224" y="11210"/>
                    <a:pt x="13179" y="11100"/>
                  </a:cubicBezTo>
                  <a:cubicBezTo>
                    <a:pt x="13050" y="10650"/>
                    <a:pt x="13039" y="10620"/>
                    <a:pt x="13016" y="10600"/>
                  </a:cubicBezTo>
                  <a:cubicBezTo>
                    <a:pt x="12836" y="10030"/>
                    <a:pt x="12780" y="9990"/>
                    <a:pt x="12786" y="9920"/>
                  </a:cubicBezTo>
                  <a:cubicBezTo>
                    <a:pt x="12651" y="9660"/>
                    <a:pt x="12628" y="9540"/>
                    <a:pt x="12532" y="9450"/>
                  </a:cubicBezTo>
                  <a:cubicBezTo>
                    <a:pt x="12414" y="9150"/>
                    <a:pt x="12358" y="9080"/>
                    <a:pt x="12319" y="9010"/>
                  </a:cubicBezTo>
                  <a:cubicBezTo>
                    <a:pt x="11970" y="8550"/>
                    <a:pt x="11936" y="8460"/>
                    <a:pt x="11919" y="8530"/>
                  </a:cubicBezTo>
                  <a:cubicBezTo>
                    <a:pt x="11987" y="8680"/>
                    <a:pt x="12009" y="8690"/>
                    <a:pt x="12026" y="8690"/>
                  </a:cubicBezTo>
                  <a:cubicBezTo>
                    <a:pt x="12234" y="9010"/>
                    <a:pt x="12308" y="9090"/>
                    <a:pt x="12352" y="9180"/>
                  </a:cubicBezTo>
                  <a:cubicBezTo>
                    <a:pt x="12555" y="9530"/>
                    <a:pt x="12572" y="9630"/>
                    <a:pt x="12628" y="9710"/>
                  </a:cubicBezTo>
                  <a:cubicBezTo>
                    <a:pt x="12836" y="10160"/>
                    <a:pt x="12836" y="10220"/>
                    <a:pt x="12864" y="10260"/>
                  </a:cubicBezTo>
                  <a:cubicBezTo>
                    <a:pt x="12909" y="10450"/>
                    <a:pt x="12943" y="10490"/>
                    <a:pt x="12949" y="10540"/>
                  </a:cubicBezTo>
                  <a:cubicBezTo>
                    <a:pt x="13050" y="10870"/>
                    <a:pt x="13089" y="10910"/>
                    <a:pt x="13089" y="10960"/>
                  </a:cubicBezTo>
                  <a:cubicBezTo>
                    <a:pt x="13196" y="11290"/>
                    <a:pt x="13196" y="11340"/>
                    <a:pt x="13224" y="11390"/>
                  </a:cubicBezTo>
                  <a:cubicBezTo>
                    <a:pt x="13281" y="11630"/>
                    <a:pt x="13292" y="11660"/>
                    <a:pt x="13320" y="11680"/>
                  </a:cubicBezTo>
                  <a:cubicBezTo>
                    <a:pt x="13371" y="12090"/>
                    <a:pt x="13438" y="12110"/>
                    <a:pt x="13416" y="12170"/>
                  </a:cubicBezTo>
                  <a:cubicBezTo>
                    <a:pt x="13494" y="12580"/>
                    <a:pt x="13522" y="12620"/>
                    <a:pt x="13545" y="12660"/>
                  </a:cubicBezTo>
                  <a:cubicBezTo>
                    <a:pt x="13607" y="12930"/>
                    <a:pt x="13584" y="12980"/>
                    <a:pt x="13618" y="13010"/>
                  </a:cubicBezTo>
                  <a:cubicBezTo>
                    <a:pt x="13714" y="13420"/>
                    <a:pt x="13742" y="13460"/>
                    <a:pt x="13742" y="13500"/>
                  </a:cubicBezTo>
                  <a:cubicBezTo>
                    <a:pt x="13719" y="13410"/>
                    <a:pt x="13624" y="13240"/>
                    <a:pt x="13590" y="13050"/>
                  </a:cubicBezTo>
                  <a:cubicBezTo>
                    <a:pt x="13461" y="12730"/>
                    <a:pt x="13478" y="12670"/>
                    <a:pt x="13449" y="12630"/>
                  </a:cubicBezTo>
                  <a:cubicBezTo>
                    <a:pt x="13371" y="12390"/>
                    <a:pt x="13371" y="12370"/>
                    <a:pt x="13348" y="12350"/>
                  </a:cubicBezTo>
                  <a:cubicBezTo>
                    <a:pt x="13202" y="11820"/>
                    <a:pt x="13162" y="11730"/>
                    <a:pt x="13146" y="11640"/>
                  </a:cubicBezTo>
                  <a:cubicBezTo>
                    <a:pt x="13022" y="11310"/>
                    <a:pt x="12994" y="11260"/>
                    <a:pt x="12999" y="11200"/>
                  </a:cubicBezTo>
                  <a:cubicBezTo>
                    <a:pt x="12898" y="10940"/>
                    <a:pt x="12859" y="10840"/>
                    <a:pt x="12819" y="10730"/>
                  </a:cubicBezTo>
                  <a:cubicBezTo>
                    <a:pt x="12572" y="10000"/>
                    <a:pt x="12493" y="9910"/>
                    <a:pt x="12459" y="9800"/>
                  </a:cubicBezTo>
                  <a:cubicBezTo>
                    <a:pt x="12223" y="9420"/>
                    <a:pt x="12240" y="9380"/>
                    <a:pt x="12218" y="9360"/>
                  </a:cubicBezTo>
                  <a:cubicBezTo>
                    <a:pt x="11908" y="8990"/>
                    <a:pt x="11948" y="9010"/>
                    <a:pt x="11964" y="9040"/>
                  </a:cubicBezTo>
                  <a:cubicBezTo>
                    <a:pt x="12172" y="9350"/>
                    <a:pt x="12223" y="9460"/>
                    <a:pt x="12285" y="9570"/>
                  </a:cubicBezTo>
                  <a:cubicBezTo>
                    <a:pt x="12409" y="9840"/>
                    <a:pt x="12459" y="9850"/>
                    <a:pt x="12442" y="9890"/>
                  </a:cubicBezTo>
                  <a:cubicBezTo>
                    <a:pt x="12594" y="10310"/>
                    <a:pt x="12611" y="10330"/>
                    <a:pt x="12628" y="10340"/>
                  </a:cubicBezTo>
                  <a:cubicBezTo>
                    <a:pt x="12808" y="10780"/>
                    <a:pt x="12814" y="10860"/>
                    <a:pt x="12848" y="10940"/>
                  </a:cubicBezTo>
                  <a:cubicBezTo>
                    <a:pt x="13039" y="11520"/>
                    <a:pt x="13078" y="11600"/>
                    <a:pt x="13095" y="11680"/>
                  </a:cubicBezTo>
                  <a:cubicBezTo>
                    <a:pt x="13208" y="12100"/>
                    <a:pt x="13269" y="12130"/>
                    <a:pt x="13252" y="12180"/>
                  </a:cubicBezTo>
                  <a:cubicBezTo>
                    <a:pt x="13438" y="12740"/>
                    <a:pt x="13455" y="12820"/>
                    <a:pt x="13483" y="12900"/>
                  </a:cubicBezTo>
                  <a:cubicBezTo>
                    <a:pt x="13646" y="13440"/>
                    <a:pt x="13641" y="13500"/>
                    <a:pt x="13674" y="13490"/>
                  </a:cubicBezTo>
                  <a:cubicBezTo>
                    <a:pt x="13736" y="13750"/>
                    <a:pt x="13776" y="13790"/>
                    <a:pt x="13781" y="13830"/>
                  </a:cubicBezTo>
                  <a:cubicBezTo>
                    <a:pt x="13832" y="14010"/>
                    <a:pt x="13776" y="13940"/>
                    <a:pt x="13770" y="13900"/>
                  </a:cubicBezTo>
                  <a:cubicBezTo>
                    <a:pt x="13697" y="13660"/>
                    <a:pt x="13658" y="13700"/>
                    <a:pt x="13646" y="13640"/>
                  </a:cubicBezTo>
                  <a:cubicBezTo>
                    <a:pt x="13511" y="13230"/>
                    <a:pt x="13461" y="13160"/>
                    <a:pt x="13461" y="13080"/>
                  </a:cubicBezTo>
                  <a:cubicBezTo>
                    <a:pt x="13303" y="12700"/>
                    <a:pt x="13264" y="12550"/>
                    <a:pt x="13213" y="12400"/>
                  </a:cubicBezTo>
                  <a:cubicBezTo>
                    <a:pt x="13106" y="12100"/>
                    <a:pt x="13056" y="12020"/>
                    <a:pt x="13044" y="11940"/>
                  </a:cubicBezTo>
                  <a:cubicBezTo>
                    <a:pt x="12926" y="11640"/>
                    <a:pt x="12938" y="11560"/>
                    <a:pt x="12887" y="11490"/>
                  </a:cubicBezTo>
                  <a:cubicBezTo>
                    <a:pt x="12797" y="11180"/>
                    <a:pt x="12763" y="11110"/>
                    <a:pt x="12741" y="11030"/>
                  </a:cubicBezTo>
                  <a:cubicBezTo>
                    <a:pt x="12549" y="10420"/>
                    <a:pt x="12499" y="10400"/>
                    <a:pt x="12504" y="10350"/>
                  </a:cubicBezTo>
                  <a:cubicBezTo>
                    <a:pt x="12420" y="10170"/>
                    <a:pt x="12442" y="10140"/>
                    <a:pt x="12414" y="10120"/>
                  </a:cubicBezTo>
                  <a:cubicBezTo>
                    <a:pt x="12246" y="9750"/>
                    <a:pt x="12262" y="9720"/>
                    <a:pt x="12234" y="9700"/>
                  </a:cubicBezTo>
                  <a:cubicBezTo>
                    <a:pt x="12150" y="9500"/>
                    <a:pt x="12128" y="9470"/>
                    <a:pt x="12128" y="9440"/>
                  </a:cubicBezTo>
                  <a:cubicBezTo>
                    <a:pt x="12009" y="9240"/>
                    <a:pt x="11987" y="9220"/>
                    <a:pt x="11964" y="9190"/>
                  </a:cubicBezTo>
                  <a:cubicBezTo>
                    <a:pt x="11621" y="8790"/>
                    <a:pt x="11588" y="8750"/>
                    <a:pt x="11548" y="8700"/>
                  </a:cubicBezTo>
                  <a:cubicBezTo>
                    <a:pt x="11481" y="8640"/>
                    <a:pt x="11503" y="8720"/>
                    <a:pt x="11526" y="8720"/>
                  </a:cubicBezTo>
                  <a:cubicBezTo>
                    <a:pt x="11717" y="8870"/>
                    <a:pt x="11711" y="9010"/>
                    <a:pt x="11734" y="8950"/>
                  </a:cubicBezTo>
                  <a:cubicBezTo>
                    <a:pt x="12015" y="9370"/>
                    <a:pt x="12139" y="9560"/>
                    <a:pt x="12206" y="9770"/>
                  </a:cubicBezTo>
                  <a:cubicBezTo>
                    <a:pt x="12381" y="10190"/>
                    <a:pt x="12414" y="10300"/>
                    <a:pt x="12459" y="10400"/>
                  </a:cubicBezTo>
                  <a:cubicBezTo>
                    <a:pt x="12611" y="10900"/>
                    <a:pt x="12656" y="10910"/>
                    <a:pt x="12651" y="10950"/>
                  </a:cubicBezTo>
                  <a:cubicBezTo>
                    <a:pt x="12819" y="11460"/>
                    <a:pt x="12864" y="11570"/>
                    <a:pt x="12909" y="11670"/>
                  </a:cubicBezTo>
                  <a:cubicBezTo>
                    <a:pt x="13044" y="12090"/>
                    <a:pt x="13072" y="12200"/>
                    <a:pt x="13129" y="12300"/>
                  </a:cubicBezTo>
                  <a:cubicBezTo>
                    <a:pt x="13376" y="13050"/>
                    <a:pt x="13421" y="13150"/>
                    <a:pt x="13449" y="13260"/>
                  </a:cubicBezTo>
                  <a:cubicBezTo>
                    <a:pt x="13641" y="13790"/>
                    <a:pt x="13759" y="13990"/>
                    <a:pt x="13849" y="14200"/>
                  </a:cubicBezTo>
                  <a:cubicBezTo>
                    <a:pt x="14023" y="14540"/>
                    <a:pt x="14113" y="14560"/>
                    <a:pt x="14074" y="14620"/>
                  </a:cubicBezTo>
                  <a:cubicBezTo>
                    <a:pt x="13612" y="13960"/>
                    <a:pt x="13607" y="13920"/>
                    <a:pt x="13584" y="13880"/>
                  </a:cubicBezTo>
                  <a:cubicBezTo>
                    <a:pt x="13348" y="13380"/>
                    <a:pt x="13292" y="13310"/>
                    <a:pt x="13286" y="13220"/>
                  </a:cubicBezTo>
                  <a:cubicBezTo>
                    <a:pt x="13101" y="12770"/>
                    <a:pt x="13072" y="12680"/>
                    <a:pt x="13033" y="12600"/>
                  </a:cubicBezTo>
                  <a:cubicBezTo>
                    <a:pt x="12786" y="12020"/>
                    <a:pt x="12791" y="11920"/>
                    <a:pt x="12741" y="11840"/>
                  </a:cubicBezTo>
                  <a:cubicBezTo>
                    <a:pt x="12549" y="11280"/>
                    <a:pt x="12532" y="11240"/>
                    <a:pt x="12510" y="11200"/>
                  </a:cubicBezTo>
                  <a:cubicBezTo>
                    <a:pt x="12409" y="10890"/>
                    <a:pt x="12409" y="10850"/>
                    <a:pt x="12381" y="10810"/>
                  </a:cubicBezTo>
                  <a:cubicBezTo>
                    <a:pt x="12066" y="9960"/>
                    <a:pt x="12032" y="9880"/>
                    <a:pt x="11992" y="9800"/>
                  </a:cubicBezTo>
                  <a:cubicBezTo>
                    <a:pt x="11784" y="9380"/>
                    <a:pt x="11711" y="9210"/>
                    <a:pt x="11604" y="9060"/>
                  </a:cubicBezTo>
                  <a:cubicBezTo>
                    <a:pt x="11014" y="8460"/>
                    <a:pt x="11014" y="8500"/>
                    <a:pt x="11025" y="8480"/>
                  </a:cubicBezTo>
                  <a:cubicBezTo>
                    <a:pt x="11048" y="8570"/>
                    <a:pt x="11098" y="8680"/>
                    <a:pt x="11194" y="8750"/>
                  </a:cubicBezTo>
                  <a:cubicBezTo>
                    <a:pt x="11413" y="9150"/>
                    <a:pt x="11492" y="9170"/>
                    <a:pt x="11486" y="9220"/>
                  </a:cubicBezTo>
                  <a:cubicBezTo>
                    <a:pt x="11649" y="9510"/>
                    <a:pt x="11666" y="9550"/>
                    <a:pt x="11683" y="9590"/>
                  </a:cubicBezTo>
                  <a:cubicBezTo>
                    <a:pt x="11886" y="10060"/>
                    <a:pt x="11908" y="10150"/>
                    <a:pt x="11942" y="10240"/>
                  </a:cubicBezTo>
                  <a:cubicBezTo>
                    <a:pt x="12066" y="10690"/>
                    <a:pt x="12139" y="10710"/>
                    <a:pt x="12111" y="10780"/>
                  </a:cubicBezTo>
                  <a:cubicBezTo>
                    <a:pt x="11588" y="9800"/>
                    <a:pt x="11396" y="9530"/>
                    <a:pt x="11267" y="9330"/>
                  </a:cubicBezTo>
                  <a:cubicBezTo>
                    <a:pt x="11233" y="9340"/>
                    <a:pt x="11419" y="9620"/>
                    <a:pt x="11582" y="9870"/>
                  </a:cubicBezTo>
                  <a:cubicBezTo>
                    <a:pt x="12009" y="10700"/>
                    <a:pt x="12043" y="10710"/>
                    <a:pt x="12038" y="10740"/>
                  </a:cubicBezTo>
                  <a:cubicBezTo>
                    <a:pt x="12139" y="11000"/>
                    <a:pt x="12178" y="11040"/>
                    <a:pt x="12184" y="11100"/>
                  </a:cubicBezTo>
                  <a:cubicBezTo>
                    <a:pt x="12291" y="11500"/>
                    <a:pt x="12369" y="11540"/>
                    <a:pt x="12364" y="11600"/>
                  </a:cubicBezTo>
                  <a:cubicBezTo>
                    <a:pt x="12538" y="12020"/>
                    <a:pt x="12561" y="12140"/>
                    <a:pt x="12606" y="12250"/>
                  </a:cubicBezTo>
                  <a:cubicBezTo>
                    <a:pt x="12825" y="12790"/>
                    <a:pt x="12853" y="12840"/>
                    <a:pt x="12864" y="12900"/>
                  </a:cubicBezTo>
                  <a:cubicBezTo>
                    <a:pt x="12994" y="13150"/>
                    <a:pt x="12982" y="13240"/>
                    <a:pt x="13005" y="13200"/>
                  </a:cubicBezTo>
                  <a:cubicBezTo>
                    <a:pt x="13129" y="13470"/>
                    <a:pt x="13179" y="13480"/>
                    <a:pt x="13162" y="13520"/>
                  </a:cubicBezTo>
                  <a:cubicBezTo>
                    <a:pt x="12960" y="13200"/>
                    <a:pt x="12921" y="13170"/>
                    <a:pt x="12926" y="13130"/>
                  </a:cubicBezTo>
                  <a:cubicBezTo>
                    <a:pt x="12752" y="12790"/>
                    <a:pt x="12701" y="12760"/>
                    <a:pt x="12707" y="12720"/>
                  </a:cubicBezTo>
                  <a:cubicBezTo>
                    <a:pt x="12414" y="12020"/>
                    <a:pt x="12381" y="11960"/>
                    <a:pt x="12341" y="11890"/>
                  </a:cubicBezTo>
                  <a:cubicBezTo>
                    <a:pt x="12167" y="11440"/>
                    <a:pt x="12150" y="11400"/>
                    <a:pt x="12122" y="11370"/>
                  </a:cubicBezTo>
                  <a:cubicBezTo>
                    <a:pt x="11841" y="10710"/>
                    <a:pt x="11751" y="10580"/>
                    <a:pt x="11678" y="10450"/>
                  </a:cubicBezTo>
                  <a:cubicBezTo>
                    <a:pt x="10929" y="9370"/>
                    <a:pt x="10901" y="9390"/>
                    <a:pt x="10856" y="9320"/>
                  </a:cubicBezTo>
                  <a:cubicBezTo>
                    <a:pt x="10744" y="9240"/>
                    <a:pt x="10755" y="9260"/>
                    <a:pt x="10783" y="9290"/>
                  </a:cubicBezTo>
                  <a:cubicBezTo>
                    <a:pt x="10969" y="9530"/>
                    <a:pt x="11059" y="9600"/>
                    <a:pt x="11109" y="9670"/>
                  </a:cubicBezTo>
                  <a:cubicBezTo>
                    <a:pt x="11267" y="9920"/>
                    <a:pt x="11346" y="9970"/>
                    <a:pt x="11374" y="10070"/>
                  </a:cubicBezTo>
                  <a:cubicBezTo>
                    <a:pt x="11441" y="10200"/>
                    <a:pt x="11526" y="10230"/>
                    <a:pt x="11514" y="10280"/>
                  </a:cubicBezTo>
                  <a:cubicBezTo>
                    <a:pt x="11942" y="11100"/>
                    <a:pt x="12004" y="11170"/>
                    <a:pt x="12015" y="11270"/>
                  </a:cubicBezTo>
                  <a:cubicBezTo>
                    <a:pt x="11841" y="10930"/>
                    <a:pt x="11756" y="10930"/>
                    <a:pt x="11779" y="10880"/>
                  </a:cubicBezTo>
                  <a:cubicBezTo>
                    <a:pt x="11216" y="10260"/>
                    <a:pt x="11132" y="10150"/>
                    <a:pt x="11048" y="10070"/>
                  </a:cubicBezTo>
                  <a:cubicBezTo>
                    <a:pt x="10598" y="9810"/>
                    <a:pt x="10575" y="9800"/>
                    <a:pt x="10547" y="9790"/>
                  </a:cubicBezTo>
                  <a:cubicBezTo>
                    <a:pt x="10136" y="9590"/>
                    <a:pt x="10091" y="9570"/>
                    <a:pt x="10041" y="9540"/>
                  </a:cubicBezTo>
                  <a:cubicBezTo>
                    <a:pt x="10012" y="9600"/>
                    <a:pt x="10125" y="9640"/>
                    <a:pt x="10238" y="9690"/>
                  </a:cubicBezTo>
                  <a:cubicBezTo>
                    <a:pt x="10468" y="9840"/>
                    <a:pt x="10524" y="9850"/>
                    <a:pt x="10586" y="9890"/>
                  </a:cubicBezTo>
                  <a:cubicBezTo>
                    <a:pt x="10676" y="9910"/>
                    <a:pt x="10710" y="9980"/>
                    <a:pt x="10738" y="9960"/>
                  </a:cubicBezTo>
                  <a:cubicBezTo>
                    <a:pt x="11340" y="10470"/>
                    <a:pt x="11413" y="10560"/>
                    <a:pt x="11486" y="10640"/>
                  </a:cubicBezTo>
                  <a:cubicBezTo>
                    <a:pt x="12032" y="11520"/>
                    <a:pt x="12111" y="11570"/>
                    <a:pt x="12105" y="11660"/>
                  </a:cubicBezTo>
                  <a:cubicBezTo>
                    <a:pt x="11458" y="10630"/>
                    <a:pt x="11408" y="10570"/>
                    <a:pt x="11357" y="10510"/>
                  </a:cubicBezTo>
                  <a:cubicBezTo>
                    <a:pt x="10789" y="10080"/>
                    <a:pt x="10761" y="10000"/>
                    <a:pt x="10744" y="10020"/>
                  </a:cubicBezTo>
                  <a:cubicBezTo>
                    <a:pt x="10575" y="9950"/>
                    <a:pt x="10552" y="9920"/>
                    <a:pt x="10530" y="9930"/>
                  </a:cubicBezTo>
                  <a:cubicBezTo>
                    <a:pt x="11182" y="10440"/>
                    <a:pt x="11205" y="10460"/>
                    <a:pt x="11278" y="10530"/>
                  </a:cubicBezTo>
                  <a:cubicBezTo>
                    <a:pt x="11869" y="11340"/>
                    <a:pt x="11891" y="11390"/>
                    <a:pt x="11936" y="11440"/>
                  </a:cubicBezTo>
                  <a:cubicBezTo>
                    <a:pt x="12274" y="12050"/>
                    <a:pt x="12262" y="12100"/>
                    <a:pt x="12296" y="12130"/>
                  </a:cubicBezTo>
                  <a:cubicBezTo>
                    <a:pt x="12398" y="12380"/>
                    <a:pt x="12465" y="12400"/>
                    <a:pt x="12442" y="12450"/>
                  </a:cubicBezTo>
                  <a:cubicBezTo>
                    <a:pt x="12262" y="12180"/>
                    <a:pt x="12229" y="12100"/>
                    <a:pt x="12189" y="12020"/>
                  </a:cubicBezTo>
                  <a:cubicBezTo>
                    <a:pt x="12060" y="11770"/>
                    <a:pt x="11981" y="11770"/>
                    <a:pt x="12004" y="11730"/>
                  </a:cubicBezTo>
                  <a:cubicBezTo>
                    <a:pt x="11346" y="11020"/>
                    <a:pt x="11261" y="10930"/>
                    <a:pt x="11182" y="10860"/>
                  </a:cubicBezTo>
                  <a:cubicBezTo>
                    <a:pt x="10986" y="10720"/>
                    <a:pt x="10958" y="10630"/>
                    <a:pt x="10941" y="10710"/>
                  </a:cubicBezTo>
                  <a:cubicBezTo>
                    <a:pt x="11334" y="11080"/>
                    <a:pt x="11340" y="11100"/>
                    <a:pt x="11346" y="11080"/>
                  </a:cubicBezTo>
                  <a:cubicBezTo>
                    <a:pt x="11520" y="11270"/>
                    <a:pt x="11582" y="11310"/>
                    <a:pt x="11644" y="11400"/>
                  </a:cubicBezTo>
                  <a:cubicBezTo>
                    <a:pt x="11948" y="11790"/>
                    <a:pt x="11970" y="11810"/>
                    <a:pt x="11959" y="11850"/>
                  </a:cubicBezTo>
                  <a:cubicBezTo>
                    <a:pt x="10654" y="10670"/>
                    <a:pt x="10474" y="10460"/>
                    <a:pt x="10299" y="10310"/>
                  </a:cubicBezTo>
                  <a:cubicBezTo>
                    <a:pt x="10232" y="10280"/>
                    <a:pt x="10266" y="10320"/>
                    <a:pt x="10294" y="10360"/>
                  </a:cubicBezTo>
                  <a:cubicBezTo>
                    <a:pt x="10564" y="10620"/>
                    <a:pt x="10637" y="10740"/>
                    <a:pt x="10749" y="10790"/>
                  </a:cubicBezTo>
                  <a:cubicBezTo>
                    <a:pt x="11728" y="11720"/>
                    <a:pt x="11796" y="11790"/>
                    <a:pt x="11858" y="11840"/>
                  </a:cubicBezTo>
                  <a:cubicBezTo>
                    <a:pt x="12223" y="12340"/>
                    <a:pt x="12302" y="12350"/>
                    <a:pt x="12274" y="12390"/>
                  </a:cubicBezTo>
                  <a:cubicBezTo>
                    <a:pt x="11599" y="11850"/>
                    <a:pt x="11430" y="11710"/>
                    <a:pt x="11256" y="11520"/>
                  </a:cubicBezTo>
                  <a:cubicBezTo>
                    <a:pt x="10682" y="10940"/>
                    <a:pt x="10519" y="10650"/>
                    <a:pt x="10277" y="10440"/>
                  </a:cubicBezTo>
                  <a:cubicBezTo>
                    <a:pt x="10136" y="10210"/>
                    <a:pt x="10086" y="10200"/>
                    <a:pt x="10102" y="10160"/>
                  </a:cubicBezTo>
                  <a:cubicBezTo>
                    <a:pt x="9928" y="9830"/>
                    <a:pt x="9894" y="9820"/>
                    <a:pt x="9900" y="9790"/>
                  </a:cubicBezTo>
                  <a:cubicBezTo>
                    <a:pt x="9844" y="9650"/>
                    <a:pt x="9799" y="9620"/>
                    <a:pt x="9799" y="9640"/>
                  </a:cubicBezTo>
                  <a:cubicBezTo>
                    <a:pt x="10457" y="10730"/>
                    <a:pt x="10671" y="10980"/>
                    <a:pt x="10839" y="11220"/>
                  </a:cubicBezTo>
                  <a:cubicBezTo>
                    <a:pt x="11160" y="11570"/>
                    <a:pt x="11222" y="11550"/>
                    <a:pt x="11233" y="11630"/>
                  </a:cubicBezTo>
                  <a:cubicBezTo>
                    <a:pt x="11621" y="11920"/>
                    <a:pt x="11661" y="12040"/>
                    <a:pt x="11683" y="12000"/>
                  </a:cubicBezTo>
                  <a:cubicBezTo>
                    <a:pt x="11244" y="11810"/>
                    <a:pt x="11109" y="11720"/>
                    <a:pt x="10980" y="11640"/>
                  </a:cubicBezTo>
                  <a:cubicBezTo>
                    <a:pt x="10192" y="11020"/>
                    <a:pt x="10125" y="11070"/>
                    <a:pt x="10136" y="11010"/>
                  </a:cubicBezTo>
                  <a:cubicBezTo>
                    <a:pt x="10479" y="11350"/>
                    <a:pt x="10524" y="11470"/>
                    <a:pt x="10547" y="11450"/>
                  </a:cubicBezTo>
                  <a:cubicBezTo>
                    <a:pt x="10868" y="11630"/>
                    <a:pt x="10884" y="11660"/>
                    <a:pt x="10901" y="11680"/>
                  </a:cubicBezTo>
                  <a:cubicBezTo>
                    <a:pt x="11014" y="11700"/>
                    <a:pt x="11036" y="11780"/>
                    <a:pt x="11059" y="11780"/>
                  </a:cubicBezTo>
                  <a:cubicBezTo>
                    <a:pt x="11182" y="11810"/>
                    <a:pt x="11222" y="11910"/>
                    <a:pt x="11256" y="11890"/>
                  </a:cubicBezTo>
                  <a:cubicBezTo>
                    <a:pt x="11666" y="12120"/>
                    <a:pt x="11689" y="12170"/>
                    <a:pt x="11700" y="12150"/>
                  </a:cubicBezTo>
                  <a:cubicBezTo>
                    <a:pt x="11908" y="12280"/>
                    <a:pt x="11948" y="12320"/>
                    <a:pt x="12021" y="12350"/>
                  </a:cubicBezTo>
                  <a:cubicBezTo>
                    <a:pt x="12566" y="12790"/>
                    <a:pt x="12628" y="12870"/>
                    <a:pt x="12617" y="12920"/>
                  </a:cubicBezTo>
                  <a:cubicBezTo>
                    <a:pt x="11987" y="12450"/>
                    <a:pt x="11925" y="12420"/>
                    <a:pt x="11858" y="12390"/>
                  </a:cubicBezTo>
                  <a:cubicBezTo>
                    <a:pt x="11408" y="12170"/>
                    <a:pt x="11346" y="12160"/>
                    <a:pt x="11278" y="12130"/>
                  </a:cubicBezTo>
                  <a:cubicBezTo>
                    <a:pt x="11014" y="11970"/>
                    <a:pt x="10952" y="11950"/>
                    <a:pt x="10884" y="11920"/>
                  </a:cubicBezTo>
                  <a:cubicBezTo>
                    <a:pt x="10119" y="11160"/>
                    <a:pt x="10097" y="11180"/>
                    <a:pt x="10086" y="11160"/>
                  </a:cubicBezTo>
                  <a:cubicBezTo>
                    <a:pt x="9996" y="11100"/>
                    <a:pt x="10012" y="11010"/>
                    <a:pt x="9996" y="11000"/>
                  </a:cubicBezTo>
                  <a:cubicBezTo>
                    <a:pt x="9945" y="10910"/>
                    <a:pt x="9934" y="10920"/>
                    <a:pt x="9945" y="10940"/>
                  </a:cubicBezTo>
                  <a:cubicBezTo>
                    <a:pt x="9984" y="11100"/>
                    <a:pt x="10035" y="11110"/>
                    <a:pt x="10046" y="11140"/>
                  </a:cubicBezTo>
                  <a:cubicBezTo>
                    <a:pt x="10328" y="11500"/>
                    <a:pt x="10389" y="11610"/>
                    <a:pt x="10434" y="11630"/>
                  </a:cubicBezTo>
                  <a:cubicBezTo>
                    <a:pt x="10620" y="11880"/>
                    <a:pt x="10648" y="11910"/>
                    <a:pt x="10659" y="11890"/>
                  </a:cubicBezTo>
                  <a:cubicBezTo>
                    <a:pt x="11014" y="12230"/>
                    <a:pt x="11126" y="12300"/>
                    <a:pt x="11267" y="12400"/>
                  </a:cubicBezTo>
                  <a:cubicBezTo>
                    <a:pt x="11481" y="12450"/>
                    <a:pt x="11520" y="12530"/>
                    <a:pt x="11548" y="12520"/>
                  </a:cubicBezTo>
                  <a:cubicBezTo>
                    <a:pt x="12077" y="12790"/>
                    <a:pt x="12133" y="12820"/>
                    <a:pt x="12184" y="12860"/>
                  </a:cubicBezTo>
                  <a:cubicBezTo>
                    <a:pt x="12471" y="13010"/>
                    <a:pt x="12583" y="13080"/>
                    <a:pt x="12696" y="13150"/>
                  </a:cubicBezTo>
                  <a:cubicBezTo>
                    <a:pt x="13072" y="13580"/>
                    <a:pt x="13112" y="13520"/>
                    <a:pt x="13095" y="13570"/>
                  </a:cubicBezTo>
                  <a:cubicBezTo>
                    <a:pt x="13112" y="13610"/>
                    <a:pt x="13067" y="13610"/>
                    <a:pt x="13005" y="13540"/>
                  </a:cubicBezTo>
                  <a:cubicBezTo>
                    <a:pt x="12724" y="13270"/>
                    <a:pt x="12701" y="13270"/>
                    <a:pt x="12673" y="13250"/>
                  </a:cubicBezTo>
                  <a:cubicBezTo>
                    <a:pt x="12499" y="13130"/>
                    <a:pt x="12465" y="13070"/>
                    <a:pt x="12442" y="13080"/>
                  </a:cubicBezTo>
                  <a:cubicBezTo>
                    <a:pt x="12330" y="13030"/>
                    <a:pt x="12302" y="13020"/>
                    <a:pt x="12274" y="13020"/>
                  </a:cubicBezTo>
                  <a:cubicBezTo>
                    <a:pt x="11925" y="12850"/>
                    <a:pt x="11902" y="12900"/>
                    <a:pt x="11874" y="12860"/>
                  </a:cubicBezTo>
                  <a:cubicBezTo>
                    <a:pt x="11599" y="12730"/>
                    <a:pt x="11576" y="12750"/>
                    <a:pt x="11554" y="12740"/>
                  </a:cubicBezTo>
                  <a:cubicBezTo>
                    <a:pt x="11278" y="12630"/>
                    <a:pt x="11256" y="12630"/>
                    <a:pt x="11228" y="12620"/>
                  </a:cubicBezTo>
                  <a:cubicBezTo>
                    <a:pt x="10929" y="12520"/>
                    <a:pt x="10879" y="12490"/>
                    <a:pt x="10822" y="12450"/>
                  </a:cubicBezTo>
                  <a:cubicBezTo>
                    <a:pt x="10541" y="12310"/>
                    <a:pt x="10434" y="12250"/>
                    <a:pt x="10322" y="12170"/>
                  </a:cubicBezTo>
                  <a:cubicBezTo>
                    <a:pt x="10063" y="11810"/>
                    <a:pt x="10035" y="11760"/>
                    <a:pt x="10012" y="11810"/>
                  </a:cubicBezTo>
                  <a:cubicBezTo>
                    <a:pt x="10080" y="11940"/>
                    <a:pt x="10131" y="11970"/>
                    <a:pt x="10125" y="12020"/>
                  </a:cubicBezTo>
                  <a:cubicBezTo>
                    <a:pt x="9698" y="11680"/>
                    <a:pt x="9934" y="11860"/>
                    <a:pt x="10108" y="12070"/>
                  </a:cubicBezTo>
                  <a:cubicBezTo>
                    <a:pt x="10401" y="12370"/>
                    <a:pt x="10462" y="12440"/>
                    <a:pt x="10519" y="12510"/>
                  </a:cubicBezTo>
                  <a:cubicBezTo>
                    <a:pt x="11346" y="13190"/>
                    <a:pt x="11402" y="13210"/>
                    <a:pt x="11464" y="13260"/>
                  </a:cubicBezTo>
                  <a:cubicBezTo>
                    <a:pt x="11599" y="13340"/>
                    <a:pt x="11610" y="13290"/>
                    <a:pt x="11627" y="13320"/>
                  </a:cubicBezTo>
                  <a:cubicBezTo>
                    <a:pt x="11818" y="13450"/>
                    <a:pt x="11863" y="13440"/>
                    <a:pt x="11908" y="13480"/>
                  </a:cubicBezTo>
                  <a:cubicBezTo>
                    <a:pt x="12257" y="13650"/>
                    <a:pt x="12319" y="13630"/>
                    <a:pt x="12386" y="13700"/>
                  </a:cubicBezTo>
                  <a:cubicBezTo>
                    <a:pt x="12594" y="13780"/>
                    <a:pt x="12611" y="13810"/>
                    <a:pt x="12617" y="13790"/>
                  </a:cubicBezTo>
                  <a:cubicBezTo>
                    <a:pt x="12774" y="13950"/>
                    <a:pt x="12819" y="13900"/>
                    <a:pt x="12876" y="13960"/>
                  </a:cubicBezTo>
                  <a:cubicBezTo>
                    <a:pt x="13134" y="14070"/>
                    <a:pt x="13174" y="14150"/>
                    <a:pt x="13196" y="14130"/>
                  </a:cubicBezTo>
                  <a:cubicBezTo>
                    <a:pt x="13702" y="14550"/>
                    <a:pt x="13725" y="14580"/>
                    <a:pt x="13753" y="14610"/>
                  </a:cubicBezTo>
                  <a:cubicBezTo>
                    <a:pt x="13731" y="14600"/>
                    <a:pt x="13725" y="14700"/>
                    <a:pt x="13697" y="14650"/>
                  </a:cubicBezTo>
                  <a:cubicBezTo>
                    <a:pt x="13517" y="14460"/>
                    <a:pt x="13494" y="14440"/>
                    <a:pt x="13478" y="14410"/>
                  </a:cubicBezTo>
                  <a:cubicBezTo>
                    <a:pt x="13191" y="14210"/>
                    <a:pt x="13174" y="14170"/>
                    <a:pt x="13157" y="14190"/>
                  </a:cubicBezTo>
                  <a:cubicBezTo>
                    <a:pt x="12870" y="14000"/>
                    <a:pt x="12814" y="13990"/>
                    <a:pt x="12752" y="13950"/>
                  </a:cubicBezTo>
                  <a:cubicBezTo>
                    <a:pt x="12611" y="13930"/>
                    <a:pt x="12589" y="13870"/>
                    <a:pt x="12578" y="13900"/>
                  </a:cubicBezTo>
                  <a:cubicBezTo>
                    <a:pt x="12291" y="13830"/>
                    <a:pt x="12262" y="13810"/>
                    <a:pt x="12229" y="13800"/>
                  </a:cubicBezTo>
                  <a:cubicBezTo>
                    <a:pt x="11858" y="13670"/>
                    <a:pt x="11812" y="13690"/>
                    <a:pt x="11762" y="13640"/>
                  </a:cubicBezTo>
                  <a:cubicBezTo>
                    <a:pt x="11419" y="13520"/>
                    <a:pt x="11362" y="13450"/>
                    <a:pt x="11318" y="13480"/>
                  </a:cubicBezTo>
                  <a:cubicBezTo>
                    <a:pt x="10806" y="13210"/>
                    <a:pt x="10710" y="13140"/>
                    <a:pt x="10620" y="13100"/>
                  </a:cubicBezTo>
                  <a:cubicBezTo>
                    <a:pt x="10384" y="12940"/>
                    <a:pt x="10389" y="12800"/>
                    <a:pt x="10372" y="12860"/>
                  </a:cubicBezTo>
                  <a:cubicBezTo>
                    <a:pt x="10153" y="12640"/>
                    <a:pt x="10136" y="12600"/>
                    <a:pt x="10119" y="12560"/>
                  </a:cubicBezTo>
                  <a:cubicBezTo>
                    <a:pt x="10080" y="12620"/>
                    <a:pt x="10102" y="12640"/>
                    <a:pt x="10119" y="12670"/>
                  </a:cubicBezTo>
                  <a:cubicBezTo>
                    <a:pt x="10249" y="12810"/>
                    <a:pt x="10299" y="12880"/>
                    <a:pt x="10344" y="12930"/>
                  </a:cubicBezTo>
                  <a:cubicBezTo>
                    <a:pt x="10884" y="13350"/>
                    <a:pt x="10941" y="13390"/>
                    <a:pt x="11002" y="13420"/>
                  </a:cubicBezTo>
                  <a:cubicBezTo>
                    <a:pt x="11211" y="13520"/>
                    <a:pt x="11233" y="13530"/>
                    <a:pt x="11261" y="13520"/>
                  </a:cubicBezTo>
                  <a:cubicBezTo>
                    <a:pt x="11711" y="13710"/>
                    <a:pt x="11717" y="13720"/>
                    <a:pt x="11728" y="13730"/>
                  </a:cubicBezTo>
                  <a:cubicBezTo>
                    <a:pt x="11897" y="13750"/>
                    <a:pt x="11914" y="13810"/>
                    <a:pt x="11925" y="13780"/>
                  </a:cubicBezTo>
                  <a:cubicBezTo>
                    <a:pt x="12122" y="13860"/>
                    <a:pt x="12178" y="13830"/>
                    <a:pt x="12240" y="13890"/>
                  </a:cubicBezTo>
                  <a:cubicBezTo>
                    <a:pt x="12352" y="13930"/>
                    <a:pt x="12381" y="13910"/>
                    <a:pt x="12414" y="13940"/>
                  </a:cubicBezTo>
                  <a:cubicBezTo>
                    <a:pt x="12521" y="13930"/>
                    <a:pt x="12555" y="13970"/>
                    <a:pt x="12583" y="13960"/>
                  </a:cubicBezTo>
                  <a:cubicBezTo>
                    <a:pt x="12876" y="14100"/>
                    <a:pt x="12904" y="14080"/>
                    <a:pt x="12938" y="14120"/>
                  </a:cubicBezTo>
                  <a:cubicBezTo>
                    <a:pt x="13517" y="14510"/>
                    <a:pt x="13539" y="14540"/>
                    <a:pt x="13562" y="14570"/>
                  </a:cubicBezTo>
                  <a:cubicBezTo>
                    <a:pt x="13399" y="14600"/>
                    <a:pt x="13376" y="14550"/>
                    <a:pt x="13359" y="14560"/>
                  </a:cubicBezTo>
                  <a:cubicBezTo>
                    <a:pt x="13213" y="14540"/>
                    <a:pt x="13196" y="14570"/>
                    <a:pt x="13174" y="14550"/>
                  </a:cubicBezTo>
                  <a:cubicBezTo>
                    <a:pt x="12814" y="14470"/>
                    <a:pt x="12786" y="14440"/>
                    <a:pt x="12752" y="14450"/>
                  </a:cubicBezTo>
                  <a:cubicBezTo>
                    <a:pt x="12504" y="14400"/>
                    <a:pt x="12482" y="14370"/>
                    <a:pt x="12459" y="14330"/>
                  </a:cubicBezTo>
                  <a:cubicBezTo>
                    <a:pt x="12336" y="14310"/>
                    <a:pt x="12324" y="14340"/>
                    <a:pt x="12308" y="14340"/>
                  </a:cubicBezTo>
                  <a:cubicBezTo>
                    <a:pt x="12122" y="14270"/>
                    <a:pt x="12082" y="14210"/>
                    <a:pt x="12054" y="14230"/>
                  </a:cubicBezTo>
                  <a:cubicBezTo>
                    <a:pt x="11756" y="14170"/>
                    <a:pt x="11717" y="14080"/>
                    <a:pt x="11694" y="14130"/>
                  </a:cubicBezTo>
                  <a:cubicBezTo>
                    <a:pt x="11244" y="13980"/>
                    <a:pt x="11188" y="13930"/>
                    <a:pt x="11138" y="13920"/>
                  </a:cubicBezTo>
                  <a:cubicBezTo>
                    <a:pt x="11008" y="13850"/>
                    <a:pt x="10991" y="13820"/>
                    <a:pt x="10980" y="13840"/>
                  </a:cubicBezTo>
                  <a:cubicBezTo>
                    <a:pt x="10502" y="13550"/>
                    <a:pt x="10508" y="13520"/>
                    <a:pt x="10508" y="13520"/>
                  </a:cubicBezTo>
                  <a:cubicBezTo>
                    <a:pt x="10429" y="13450"/>
                    <a:pt x="10423" y="13460"/>
                    <a:pt x="10412" y="13460"/>
                  </a:cubicBezTo>
                  <a:cubicBezTo>
                    <a:pt x="10232" y="13300"/>
                    <a:pt x="10204" y="13220"/>
                    <a:pt x="10181" y="13210"/>
                  </a:cubicBezTo>
                  <a:cubicBezTo>
                    <a:pt x="9894" y="12880"/>
                    <a:pt x="9900" y="12850"/>
                    <a:pt x="9883" y="12830"/>
                  </a:cubicBezTo>
                  <a:cubicBezTo>
                    <a:pt x="9771" y="12780"/>
                    <a:pt x="9810" y="12850"/>
                    <a:pt x="9849" y="12920"/>
                  </a:cubicBezTo>
                  <a:cubicBezTo>
                    <a:pt x="10260" y="13360"/>
                    <a:pt x="10238" y="13390"/>
                    <a:pt x="10266" y="13420"/>
                  </a:cubicBezTo>
                  <a:cubicBezTo>
                    <a:pt x="10766" y="13760"/>
                    <a:pt x="10806" y="13850"/>
                    <a:pt x="10834" y="13830"/>
                  </a:cubicBezTo>
                  <a:cubicBezTo>
                    <a:pt x="11059" y="13960"/>
                    <a:pt x="11081" y="13990"/>
                    <a:pt x="11092" y="13970"/>
                  </a:cubicBezTo>
                  <a:cubicBezTo>
                    <a:pt x="11689" y="14200"/>
                    <a:pt x="11824" y="14260"/>
                    <a:pt x="11953" y="14260"/>
                  </a:cubicBezTo>
                  <a:cubicBezTo>
                    <a:pt x="12403" y="14430"/>
                    <a:pt x="12437" y="14430"/>
                    <a:pt x="12471" y="14420"/>
                  </a:cubicBezTo>
                  <a:cubicBezTo>
                    <a:pt x="12690" y="14490"/>
                    <a:pt x="12707" y="14500"/>
                    <a:pt x="12729" y="14520"/>
                  </a:cubicBezTo>
                  <a:cubicBezTo>
                    <a:pt x="12606" y="14490"/>
                    <a:pt x="12572" y="14500"/>
                    <a:pt x="12532" y="14530"/>
                  </a:cubicBezTo>
                  <a:cubicBezTo>
                    <a:pt x="12156" y="14500"/>
                    <a:pt x="12026" y="14520"/>
                    <a:pt x="11897" y="14530"/>
                  </a:cubicBezTo>
                  <a:cubicBezTo>
                    <a:pt x="11436" y="14530"/>
                    <a:pt x="11419" y="14530"/>
                    <a:pt x="11402" y="14520"/>
                  </a:cubicBezTo>
                  <a:cubicBezTo>
                    <a:pt x="11239" y="14500"/>
                    <a:pt x="11228" y="14560"/>
                    <a:pt x="11205" y="14500"/>
                  </a:cubicBezTo>
                  <a:cubicBezTo>
                    <a:pt x="11036" y="14490"/>
                    <a:pt x="11025" y="14550"/>
                    <a:pt x="10997" y="14490"/>
                  </a:cubicBezTo>
                  <a:cubicBezTo>
                    <a:pt x="10789" y="14510"/>
                    <a:pt x="10772" y="14510"/>
                    <a:pt x="10755" y="14520"/>
                  </a:cubicBezTo>
                  <a:cubicBezTo>
                    <a:pt x="10879" y="14560"/>
                    <a:pt x="10924" y="14560"/>
                    <a:pt x="10974" y="14570"/>
                  </a:cubicBezTo>
                  <a:cubicBezTo>
                    <a:pt x="11211" y="14580"/>
                    <a:pt x="11233" y="14560"/>
                    <a:pt x="11256" y="14590"/>
                  </a:cubicBezTo>
                  <a:cubicBezTo>
                    <a:pt x="11565" y="14610"/>
                    <a:pt x="11588" y="14590"/>
                    <a:pt x="11616" y="14620"/>
                  </a:cubicBezTo>
                  <a:cubicBezTo>
                    <a:pt x="11784" y="14650"/>
                    <a:pt x="11801" y="14570"/>
                    <a:pt x="11835" y="14620"/>
                  </a:cubicBezTo>
                  <a:cubicBezTo>
                    <a:pt x="12212" y="14620"/>
                    <a:pt x="12302" y="14590"/>
                    <a:pt x="12403" y="14610"/>
                  </a:cubicBezTo>
                  <a:cubicBezTo>
                    <a:pt x="12594" y="14640"/>
                    <a:pt x="12634" y="14580"/>
                    <a:pt x="12684" y="14630"/>
                  </a:cubicBezTo>
                  <a:cubicBezTo>
                    <a:pt x="13382" y="14670"/>
                    <a:pt x="13416" y="14690"/>
                    <a:pt x="13444" y="14690"/>
                  </a:cubicBezTo>
                  <a:cubicBezTo>
                    <a:pt x="13764" y="14770"/>
                    <a:pt x="13798" y="14850"/>
                    <a:pt x="13815" y="14810"/>
                  </a:cubicBezTo>
                  <a:cubicBezTo>
                    <a:pt x="13899" y="14830"/>
                    <a:pt x="13928" y="14850"/>
                    <a:pt x="13950" y="14840"/>
                  </a:cubicBezTo>
                  <a:cubicBezTo>
                    <a:pt x="14040" y="14920"/>
                    <a:pt x="14001" y="14910"/>
                    <a:pt x="13956" y="14900"/>
                  </a:cubicBezTo>
                  <a:cubicBezTo>
                    <a:pt x="13832" y="14860"/>
                    <a:pt x="13832" y="14880"/>
                    <a:pt x="13821" y="14870"/>
                  </a:cubicBezTo>
                  <a:cubicBezTo>
                    <a:pt x="13702" y="14840"/>
                    <a:pt x="13669" y="14850"/>
                    <a:pt x="13629" y="14830"/>
                  </a:cubicBezTo>
                  <a:cubicBezTo>
                    <a:pt x="13314" y="14820"/>
                    <a:pt x="13208" y="14790"/>
                    <a:pt x="13106" y="14810"/>
                  </a:cubicBezTo>
                  <a:cubicBezTo>
                    <a:pt x="12842" y="14850"/>
                    <a:pt x="12808" y="14790"/>
                    <a:pt x="12786" y="14800"/>
                  </a:cubicBezTo>
                  <a:cubicBezTo>
                    <a:pt x="12375" y="14840"/>
                    <a:pt x="12352" y="14870"/>
                    <a:pt x="12324" y="14880"/>
                  </a:cubicBezTo>
                  <a:cubicBezTo>
                    <a:pt x="12122" y="14880"/>
                    <a:pt x="12111" y="14900"/>
                    <a:pt x="12094" y="14870"/>
                  </a:cubicBezTo>
                  <a:cubicBezTo>
                    <a:pt x="11908" y="14860"/>
                    <a:pt x="11886" y="14900"/>
                    <a:pt x="11858" y="14880"/>
                  </a:cubicBezTo>
                  <a:cubicBezTo>
                    <a:pt x="11638" y="14830"/>
                    <a:pt x="11588" y="14870"/>
                    <a:pt x="11531" y="14840"/>
                  </a:cubicBezTo>
                  <a:cubicBezTo>
                    <a:pt x="11182" y="14720"/>
                    <a:pt x="11166" y="14770"/>
                    <a:pt x="11132" y="14730"/>
                  </a:cubicBezTo>
                  <a:cubicBezTo>
                    <a:pt x="10941" y="14690"/>
                    <a:pt x="10901" y="14560"/>
                    <a:pt x="10884" y="14640"/>
                  </a:cubicBezTo>
                  <a:cubicBezTo>
                    <a:pt x="11256" y="14820"/>
                    <a:pt x="11301" y="14870"/>
                    <a:pt x="11334" y="14860"/>
                  </a:cubicBezTo>
                  <a:cubicBezTo>
                    <a:pt x="11700" y="14930"/>
                    <a:pt x="11734" y="14940"/>
                    <a:pt x="11779" y="14970"/>
                  </a:cubicBezTo>
                  <a:cubicBezTo>
                    <a:pt x="12189" y="14950"/>
                    <a:pt x="12296" y="14980"/>
                    <a:pt x="12392" y="14940"/>
                  </a:cubicBezTo>
                  <a:cubicBezTo>
                    <a:pt x="12594" y="14950"/>
                    <a:pt x="12606" y="14920"/>
                    <a:pt x="12622" y="14920"/>
                  </a:cubicBezTo>
                  <a:cubicBezTo>
                    <a:pt x="12876" y="14870"/>
                    <a:pt x="12904" y="14900"/>
                    <a:pt x="12926" y="14890"/>
                  </a:cubicBezTo>
                  <a:cubicBezTo>
                    <a:pt x="13213" y="14910"/>
                    <a:pt x="13264" y="14880"/>
                    <a:pt x="13320" y="14910"/>
                  </a:cubicBezTo>
                  <a:cubicBezTo>
                    <a:pt x="13545" y="14910"/>
                    <a:pt x="13551" y="14890"/>
                    <a:pt x="13568" y="14910"/>
                  </a:cubicBezTo>
                  <a:cubicBezTo>
                    <a:pt x="13792" y="14940"/>
                    <a:pt x="13815" y="14930"/>
                    <a:pt x="13849" y="14980"/>
                  </a:cubicBezTo>
                  <a:cubicBezTo>
                    <a:pt x="14029" y="14990"/>
                    <a:pt x="14057" y="15040"/>
                    <a:pt x="14085" y="15030"/>
                  </a:cubicBezTo>
                  <a:cubicBezTo>
                    <a:pt x="14282" y="15130"/>
                    <a:pt x="14293" y="15110"/>
                    <a:pt x="14310" y="15140"/>
                  </a:cubicBezTo>
                  <a:cubicBezTo>
                    <a:pt x="14288" y="15220"/>
                    <a:pt x="14254" y="15170"/>
                    <a:pt x="14220" y="15140"/>
                  </a:cubicBezTo>
                  <a:cubicBezTo>
                    <a:pt x="14057" y="15150"/>
                    <a:pt x="14034" y="15160"/>
                    <a:pt x="14012" y="15150"/>
                  </a:cubicBezTo>
                  <a:cubicBezTo>
                    <a:pt x="13894" y="15170"/>
                    <a:pt x="13843" y="15110"/>
                    <a:pt x="13798" y="15160"/>
                  </a:cubicBezTo>
                  <a:cubicBezTo>
                    <a:pt x="13281" y="15110"/>
                    <a:pt x="13264" y="15220"/>
                    <a:pt x="13230" y="15140"/>
                  </a:cubicBezTo>
                  <a:cubicBezTo>
                    <a:pt x="12954" y="15210"/>
                    <a:pt x="12932" y="15200"/>
                    <a:pt x="12909" y="15210"/>
                  </a:cubicBezTo>
                  <a:cubicBezTo>
                    <a:pt x="12758" y="15220"/>
                    <a:pt x="12741" y="15290"/>
                    <a:pt x="12712" y="15260"/>
                  </a:cubicBezTo>
                  <a:cubicBezTo>
                    <a:pt x="12414" y="15330"/>
                    <a:pt x="12364" y="15290"/>
                    <a:pt x="12324" y="15330"/>
                  </a:cubicBezTo>
                  <a:cubicBezTo>
                    <a:pt x="12144" y="15330"/>
                    <a:pt x="12099" y="15310"/>
                    <a:pt x="12060" y="15330"/>
                  </a:cubicBezTo>
                  <a:cubicBezTo>
                    <a:pt x="11936" y="15340"/>
                    <a:pt x="11931" y="15370"/>
                    <a:pt x="11948" y="15350"/>
                  </a:cubicBezTo>
                  <a:cubicBezTo>
                    <a:pt x="12071" y="15330"/>
                    <a:pt x="12105" y="15390"/>
                    <a:pt x="12128" y="15380"/>
                  </a:cubicBezTo>
                  <a:cubicBezTo>
                    <a:pt x="12369" y="15370"/>
                    <a:pt x="12420" y="15370"/>
                    <a:pt x="12471" y="15370"/>
                  </a:cubicBezTo>
                  <a:cubicBezTo>
                    <a:pt x="12701" y="15310"/>
                    <a:pt x="12735" y="15370"/>
                    <a:pt x="12758" y="15340"/>
                  </a:cubicBezTo>
                  <a:cubicBezTo>
                    <a:pt x="12915" y="15260"/>
                    <a:pt x="12943" y="15310"/>
                    <a:pt x="12960" y="15270"/>
                  </a:cubicBezTo>
                  <a:cubicBezTo>
                    <a:pt x="13134" y="15250"/>
                    <a:pt x="13151" y="15280"/>
                    <a:pt x="13168" y="15280"/>
                  </a:cubicBezTo>
                  <a:cubicBezTo>
                    <a:pt x="13326" y="15270"/>
                    <a:pt x="13354" y="15220"/>
                    <a:pt x="13382" y="15250"/>
                  </a:cubicBezTo>
                  <a:cubicBezTo>
                    <a:pt x="13584" y="15190"/>
                    <a:pt x="13624" y="15290"/>
                    <a:pt x="13646" y="15210"/>
                  </a:cubicBezTo>
                  <a:cubicBezTo>
                    <a:pt x="13944" y="15230"/>
                    <a:pt x="13972" y="15240"/>
                    <a:pt x="14001" y="15240"/>
                  </a:cubicBezTo>
                  <a:cubicBezTo>
                    <a:pt x="14119" y="15250"/>
                    <a:pt x="14152" y="15240"/>
                    <a:pt x="14181" y="15240"/>
                  </a:cubicBezTo>
                  <a:cubicBezTo>
                    <a:pt x="14327" y="15260"/>
                    <a:pt x="14394" y="15340"/>
                    <a:pt x="14456" y="15330"/>
                  </a:cubicBezTo>
                  <a:cubicBezTo>
                    <a:pt x="14670" y="15510"/>
                    <a:pt x="14721" y="15560"/>
                    <a:pt x="14777" y="15580"/>
                  </a:cubicBezTo>
                  <a:cubicBezTo>
                    <a:pt x="14929" y="15750"/>
                    <a:pt x="14951" y="15820"/>
                    <a:pt x="14968" y="15780"/>
                  </a:cubicBezTo>
                  <a:cubicBezTo>
                    <a:pt x="15069" y="15920"/>
                    <a:pt x="15008" y="15910"/>
                    <a:pt x="14951" y="15870"/>
                  </a:cubicBezTo>
                  <a:cubicBezTo>
                    <a:pt x="14636" y="15710"/>
                    <a:pt x="14614" y="15760"/>
                    <a:pt x="14580" y="15720"/>
                  </a:cubicBezTo>
                  <a:cubicBezTo>
                    <a:pt x="14023" y="15660"/>
                    <a:pt x="13984" y="15590"/>
                    <a:pt x="13961" y="15640"/>
                  </a:cubicBezTo>
                  <a:cubicBezTo>
                    <a:pt x="13804" y="15590"/>
                    <a:pt x="13792" y="15590"/>
                    <a:pt x="13781" y="15610"/>
                  </a:cubicBezTo>
                  <a:cubicBezTo>
                    <a:pt x="13539" y="15540"/>
                    <a:pt x="13528" y="15610"/>
                    <a:pt x="13506" y="15600"/>
                  </a:cubicBezTo>
                  <a:cubicBezTo>
                    <a:pt x="13292" y="15610"/>
                    <a:pt x="13264" y="15540"/>
                    <a:pt x="13247" y="15580"/>
                  </a:cubicBezTo>
                  <a:cubicBezTo>
                    <a:pt x="13095" y="15630"/>
                    <a:pt x="13067" y="15550"/>
                    <a:pt x="13056" y="15610"/>
                  </a:cubicBezTo>
                  <a:cubicBezTo>
                    <a:pt x="12898" y="15600"/>
                    <a:pt x="12881" y="15620"/>
                    <a:pt x="12859" y="15620"/>
                  </a:cubicBezTo>
                  <a:cubicBezTo>
                    <a:pt x="12617" y="15640"/>
                    <a:pt x="12578" y="15660"/>
                    <a:pt x="12538" y="15660"/>
                  </a:cubicBezTo>
                  <a:cubicBezTo>
                    <a:pt x="12223" y="15640"/>
                    <a:pt x="12189" y="15690"/>
                    <a:pt x="12139" y="15660"/>
                  </a:cubicBezTo>
                  <a:cubicBezTo>
                    <a:pt x="11931" y="15650"/>
                    <a:pt x="11914" y="15720"/>
                    <a:pt x="11886" y="15670"/>
                  </a:cubicBezTo>
                  <a:cubicBezTo>
                    <a:pt x="11678" y="15670"/>
                    <a:pt x="11672" y="15640"/>
                    <a:pt x="11666" y="15620"/>
                  </a:cubicBezTo>
                  <a:cubicBezTo>
                    <a:pt x="11447" y="15530"/>
                    <a:pt x="11436" y="15510"/>
                    <a:pt x="11424" y="15490"/>
                  </a:cubicBezTo>
                  <a:cubicBezTo>
                    <a:pt x="11357" y="15490"/>
                    <a:pt x="11430" y="15530"/>
                    <a:pt x="11503" y="15590"/>
                  </a:cubicBezTo>
                  <a:cubicBezTo>
                    <a:pt x="11632" y="15630"/>
                    <a:pt x="11621" y="15720"/>
                    <a:pt x="11644" y="15680"/>
                  </a:cubicBezTo>
                  <a:cubicBezTo>
                    <a:pt x="11768" y="15720"/>
                    <a:pt x="11801" y="15700"/>
                    <a:pt x="11824" y="15760"/>
                  </a:cubicBezTo>
                  <a:cubicBezTo>
                    <a:pt x="12161" y="15820"/>
                    <a:pt x="12212" y="15870"/>
                    <a:pt x="12257" y="15850"/>
                  </a:cubicBezTo>
                  <a:cubicBezTo>
                    <a:pt x="12414" y="15880"/>
                    <a:pt x="12420" y="15840"/>
                    <a:pt x="12437" y="15850"/>
                  </a:cubicBezTo>
                  <a:cubicBezTo>
                    <a:pt x="12561" y="15830"/>
                    <a:pt x="12594" y="15900"/>
                    <a:pt x="12611" y="15850"/>
                  </a:cubicBezTo>
                  <a:cubicBezTo>
                    <a:pt x="12729" y="15860"/>
                    <a:pt x="12780" y="15860"/>
                    <a:pt x="12825" y="15870"/>
                  </a:cubicBezTo>
                  <a:cubicBezTo>
                    <a:pt x="13011" y="15850"/>
                    <a:pt x="13067" y="15890"/>
                    <a:pt x="13112" y="15890"/>
                  </a:cubicBezTo>
                  <a:cubicBezTo>
                    <a:pt x="13303" y="15920"/>
                    <a:pt x="13314" y="15910"/>
                    <a:pt x="13326" y="15910"/>
                  </a:cubicBezTo>
                  <a:cubicBezTo>
                    <a:pt x="13494" y="15940"/>
                    <a:pt x="13528" y="16000"/>
                    <a:pt x="13545" y="15960"/>
                  </a:cubicBezTo>
                  <a:cubicBezTo>
                    <a:pt x="13736" y="15970"/>
                    <a:pt x="13787" y="16020"/>
                    <a:pt x="13832" y="15980"/>
                  </a:cubicBezTo>
                  <a:cubicBezTo>
                    <a:pt x="13899" y="16010"/>
                    <a:pt x="13911" y="16010"/>
                    <a:pt x="13922" y="16010"/>
                  </a:cubicBezTo>
                  <a:cubicBezTo>
                    <a:pt x="13753" y="16060"/>
                    <a:pt x="13742" y="16070"/>
                    <a:pt x="13719" y="16040"/>
                  </a:cubicBezTo>
                  <a:cubicBezTo>
                    <a:pt x="13472" y="16070"/>
                    <a:pt x="13354" y="16080"/>
                    <a:pt x="13230" y="16090"/>
                  </a:cubicBezTo>
                  <a:cubicBezTo>
                    <a:pt x="12679" y="16210"/>
                    <a:pt x="12639" y="16160"/>
                    <a:pt x="12617" y="16200"/>
                  </a:cubicBezTo>
                  <a:cubicBezTo>
                    <a:pt x="12392" y="16160"/>
                    <a:pt x="12279" y="16200"/>
                    <a:pt x="12156" y="16200"/>
                  </a:cubicBezTo>
                  <a:cubicBezTo>
                    <a:pt x="11880" y="16210"/>
                    <a:pt x="11863" y="16220"/>
                    <a:pt x="11852" y="16230"/>
                  </a:cubicBezTo>
                  <a:cubicBezTo>
                    <a:pt x="11419" y="16210"/>
                    <a:pt x="11396" y="16160"/>
                    <a:pt x="11385" y="16180"/>
                  </a:cubicBezTo>
                  <a:cubicBezTo>
                    <a:pt x="11216" y="16110"/>
                    <a:pt x="11194" y="16170"/>
                    <a:pt x="11154" y="16120"/>
                  </a:cubicBezTo>
                  <a:cubicBezTo>
                    <a:pt x="11166" y="16140"/>
                    <a:pt x="11182" y="16190"/>
                    <a:pt x="11199" y="16170"/>
                  </a:cubicBezTo>
                  <a:cubicBezTo>
                    <a:pt x="11486" y="16240"/>
                    <a:pt x="11548" y="16250"/>
                    <a:pt x="11604" y="16260"/>
                  </a:cubicBezTo>
                  <a:cubicBezTo>
                    <a:pt x="12004" y="16310"/>
                    <a:pt x="12026" y="16250"/>
                    <a:pt x="12060" y="16270"/>
                  </a:cubicBezTo>
                  <a:cubicBezTo>
                    <a:pt x="12336" y="16230"/>
                    <a:pt x="12352" y="16270"/>
                    <a:pt x="12369" y="16270"/>
                  </a:cubicBezTo>
                  <a:cubicBezTo>
                    <a:pt x="12442" y="16250"/>
                    <a:pt x="12476" y="16270"/>
                    <a:pt x="12504" y="16250"/>
                  </a:cubicBezTo>
                  <a:cubicBezTo>
                    <a:pt x="12977" y="16240"/>
                    <a:pt x="12999" y="16170"/>
                    <a:pt x="13033" y="16220"/>
                  </a:cubicBezTo>
                  <a:cubicBezTo>
                    <a:pt x="13151" y="16180"/>
                    <a:pt x="13185" y="16200"/>
                    <a:pt x="13213" y="16170"/>
                  </a:cubicBezTo>
                  <a:cubicBezTo>
                    <a:pt x="13601" y="16140"/>
                    <a:pt x="13635" y="16170"/>
                    <a:pt x="13658" y="16120"/>
                  </a:cubicBezTo>
                  <a:cubicBezTo>
                    <a:pt x="13984" y="16130"/>
                    <a:pt x="14034" y="16110"/>
                    <a:pt x="14085" y="16130"/>
                  </a:cubicBezTo>
                  <a:cubicBezTo>
                    <a:pt x="14276" y="16160"/>
                    <a:pt x="14310" y="16140"/>
                    <a:pt x="14349" y="16180"/>
                  </a:cubicBezTo>
                  <a:cubicBezTo>
                    <a:pt x="14490" y="16170"/>
                    <a:pt x="14524" y="16190"/>
                    <a:pt x="14563" y="16190"/>
                  </a:cubicBezTo>
                  <a:cubicBezTo>
                    <a:pt x="14653" y="16200"/>
                    <a:pt x="14664" y="16170"/>
                    <a:pt x="14659" y="16210"/>
                  </a:cubicBezTo>
                  <a:cubicBezTo>
                    <a:pt x="14456" y="16260"/>
                    <a:pt x="14439" y="16240"/>
                    <a:pt x="14428" y="16240"/>
                  </a:cubicBezTo>
                  <a:cubicBezTo>
                    <a:pt x="14310" y="16260"/>
                    <a:pt x="14304" y="16330"/>
                    <a:pt x="14282" y="16310"/>
                  </a:cubicBezTo>
                  <a:cubicBezTo>
                    <a:pt x="14203" y="16260"/>
                    <a:pt x="14186" y="16260"/>
                    <a:pt x="14169" y="16250"/>
                  </a:cubicBezTo>
                  <a:cubicBezTo>
                    <a:pt x="13995" y="16260"/>
                    <a:pt x="13984" y="16320"/>
                    <a:pt x="13961" y="16300"/>
                  </a:cubicBezTo>
                  <a:cubicBezTo>
                    <a:pt x="13708" y="16360"/>
                    <a:pt x="13601" y="16310"/>
                    <a:pt x="13506" y="16380"/>
                  </a:cubicBezTo>
                  <a:cubicBezTo>
                    <a:pt x="13326" y="16380"/>
                    <a:pt x="13303" y="16410"/>
                    <a:pt x="13275" y="16400"/>
                  </a:cubicBezTo>
                  <a:cubicBezTo>
                    <a:pt x="12870" y="16460"/>
                    <a:pt x="12842" y="16430"/>
                    <a:pt x="12819" y="16440"/>
                  </a:cubicBezTo>
                  <a:cubicBezTo>
                    <a:pt x="12639" y="16460"/>
                    <a:pt x="12606" y="16430"/>
                    <a:pt x="12583" y="16440"/>
                  </a:cubicBezTo>
                  <a:cubicBezTo>
                    <a:pt x="12324" y="16410"/>
                    <a:pt x="12302" y="16480"/>
                    <a:pt x="12268" y="16410"/>
                  </a:cubicBezTo>
                  <a:cubicBezTo>
                    <a:pt x="11936" y="16430"/>
                    <a:pt x="11908" y="16370"/>
                    <a:pt x="11886" y="16380"/>
                  </a:cubicBezTo>
                  <a:cubicBezTo>
                    <a:pt x="11616" y="16360"/>
                    <a:pt x="11593" y="16370"/>
                    <a:pt x="11565" y="16370"/>
                  </a:cubicBezTo>
                  <a:cubicBezTo>
                    <a:pt x="11374" y="16340"/>
                    <a:pt x="11346" y="16300"/>
                    <a:pt x="11318" y="16310"/>
                  </a:cubicBezTo>
                  <a:cubicBezTo>
                    <a:pt x="11514" y="16400"/>
                    <a:pt x="11542" y="16410"/>
                    <a:pt x="11571" y="16400"/>
                  </a:cubicBezTo>
                  <a:cubicBezTo>
                    <a:pt x="11762" y="16470"/>
                    <a:pt x="11784" y="16430"/>
                    <a:pt x="11812" y="16450"/>
                  </a:cubicBezTo>
                  <a:cubicBezTo>
                    <a:pt x="11992" y="16450"/>
                    <a:pt x="12009" y="16470"/>
                    <a:pt x="12021" y="16490"/>
                  </a:cubicBezTo>
                  <a:cubicBezTo>
                    <a:pt x="12172" y="16510"/>
                    <a:pt x="12189" y="16480"/>
                    <a:pt x="12206" y="16500"/>
                  </a:cubicBezTo>
                  <a:cubicBezTo>
                    <a:pt x="12347" y="16550"/>
                    <a:pt x="12364" y="16460"/>
                    <a:pt x="12398" y="16510"/>
                  </a:cubicBezTo>
                  <a:cubicBezTo>
                    <a:pt x="12696" y="16520"/>
                    <a:pt x="12746" y="16510"/>
                    <a:pt x="12802" y="16520"/>
                  </a:cubicBezTo>
                  <a:cubicBezTo>
                    <a:pt x="13185" y="16490"/>
                    <a:pt x="13241" y="16490"/>
                    <a:pt x="13292" y="16470"/>
                  </a:cubicBezTo>
                  <a:cubicBezTo>
                    <a:pt x="13483" y="16500"/>
                    <a:pt x="13500" y="16430"/>
                    <a:pt x="13528" y="16440"/>
                  </a:cubicBezTo>
                  <a:cubicBezTo>
                    <a:pt x="13832" y="16430"/>
                    <a:pt x="13877" y="16340"/>
                    <a:pt x="13939" y="16400"/>
                  </a:cubicBezTo>
                  <a:cubicBezTo>
                    <a:pt x="13641" y="16490"/>
                    <a:pt x="13596" y="16510"/>
                    <a:pt x="13556" y="16520"/>
                  </a:cubicBezTo>
                  <a:cubicBezTo>
                    <a:pt x="13404" y="16560"/>
                    <a:pt x="13393" y="16610"/>
                    <a:pt x="13365" y="16590"/>
                  </a:cubicBezTo>
                  <a:cubicBezTo>
                    <a:pt x="13213" y="16600"/>
                    <a:pt x="13196" y="16660"/>
                    <a:pt x="13168" y="16610"/>
                  </a:cubicBezTo>
                  <a:cubicBezTo>
                    <a:pt x="12954" y="16670"/>
                    <a:pt x="12932" y="16680"/>
                    <a:pt x="12909" y="16670"/>
                  </a:cubicBezTo>
                  <a:cubicBezTo>
                    <a:pt x="12752" y="16670"/>
                    <a:pt x="12712" y="16670"/>
                    <a:pt x="12673" y="16680"/>
                  </a:cubicBezTo>
                  <a:cubicBezTo>
                    <a:pt x="12465" y="16630"/>
                    <a:pt x="12459" y="16720"/>
                    <a:pt x="12431" y="16690"/>
                  </a:cubicBezTo>
                  <a:cubicBezTo>
                    <a:pt x="12054" y="16670"/>
                    <a:pt x="12032" y="16640"/>
                    <a:pt x="12015" y="16690"/>
                  </a:cubicBezTo>
                  <a:cubicBezTo>
                    <a:pt x="12234" y="16760"/>
                    <a:pt x="12268" y="16720"/>
                    <a:pt x="12308" y="16750"/>
                  </a:cubicBezTo>
                  <a:cubicBezTo>
                    <a:pt x="12493" y="16750"/>
                    <a:pt x="12499" y="16750"/>
                    <a:pt x="12504" y="16720"/>
                  </a:cubicBezTo>
                  <a:cubicBezTo>
                    <a:pt x="12673" y="16720"/>
                    <a:pt x="12696" y="16730"/>
                    <a:pt x="12712" y="16760"/>
                  </a:cubicBezTo>
                  <a:cubicBezTo>
                    <a:pt x="12915" y="16770"/>
                    <a:pt x="12898" y="16810"/>
                    <a:pt x="12938" y="16840"/>
                  </a:cubicBezTo>
                  <a:cubicBezTo>
                    <a:pt x="13258" y="16780"/>
                    <a:pt x="13309" y="16820"/>
                    <a:pt x="13354" y="16780"/>
                  </a:cubicBezTo>
                  <a:cubicBezTo>
                    <a:pt x="13697" y="16740"/>
                    <a:pt x="13725" y="16730"/>
                    <a:pt x="13753" y="16730"/>
                  </a:cubicBezTo>
                  <a:cubicBezTo>
                    <a:pt x="13866" y="16670"/>
                    <a:pt x="13899" y="16690"/>
                    <a:pt x="13928" y="16670"/>
                  </a:cubicBezTo>
                  <a:cubicBezTo>
                    <a:pt x="14108" y="16610"/>
                    <a:pt x="14130" y="16660"/>
                    <a:pt x="14141" y="16640"/>
                  </a:cubicBezTo>
                  <a:cubicBezTo>
                    <a:pt x="14327" y="16620"/>
                    <a:pt x="14366" y="16610"/>
                    <a:pt x="14400" y="16580"/>
                  </a:cubicBezTo>
                  <a:cubicBezTo>
                    <a:pt x="14738" y="16520"/>
                    <a:pt x="14754" y="16510"/>
                    <a:pt x="14771" y="16500"/>
                  </a:cubicBezTo>
                  <a:cubicBezTo>
                    <a:pt x="14974" y="16520"/>
                    <a:pt x="15013" y="16520"/>
                    <a:pt x="15047" y="16510"/>
                  </a:cubicBezTo>
                  <a:cubicBezTo>
                    <a:pt x="15322" y="16520"/>
                    <a:pt x="15368" y="16550"/>
                    <a:pt x="15407" y="16540"/>
                  </a:cubicBezTo>
                  <a:cubicBezTo>
                    <a:pt x="15728" y="16610"/>
                    <a:pt x="15750" y="16640"/>
                    <a:pt x="15767" y="16630"/>
                  </a:cubicBezTo>
                  <a:cubicBezTo>
                    <a:pt x="15846" y="16780"/>
                    <a:pt x="15823" y="16730"/>
                    <a:pt x="15812" y="16750"/>
                  </a:cubicBezTo>
                  <a:cubicBezTo>
                    <a:pt x="15581" y="16720"/>
                    <a:pt x="15514" y="16730"/>
                    <a:pt x="15441" y="16710"/>
                  </a:cubicBezTo>
                  <a:cubicBezTo>
                    <a:pt x="14906" y="16760"/>
                    <a:pt x="14884" y="16830"/>
                    <a:pt x="14839" y="16790"/>
                  </a:cubicBezTo>
                  <a:cubicBezTo>
                    <a:pt x="14732" y="16860"/>
                    <a:pt x="14709" y="16820"/>
                    <a:pt x="14698" y="16850"/>
                  </a:cubicBezTo>
                  <a:cubicBezTo>
                    <a:pt x="14586" y="16880"/>
                    <a:pt x="14569" y="16880"/>
                    <a:pt x="14552" y="16890"/>
                  </a:cubicBezTo>
                  <a:cubicBezTo>
                    <a:pt x="14389" y="16950"/>
                    <a:pt x="14372" y="16950"/>
                    <a:pt x="14355" y="16970"/>
                  </a:cubicBezTo>
                  <a:cubicBezTo>
                    <a:pt x="14113" y="17010"/>
                    <a:pt x="14096" y="17050"/>
                    <a:pt x="14068" y="17000"/>
                  </a:cubicBezTo>
                  <a:cubicBezTo>
                    <a:pt x="13832" y="17070"/>
                    <a:pt x="13787" y="17070"/>
                    <a:pt x="13742" y="17080"/>
                  </a:cubicBezTo>
                  <a:cubicBezTo>
                    <a:pt x="13579" y="17130"/>
                    <a:pt x="13534" y="17100"/>
                    <a:pt x="13489" y="17130"/>
                  </a:cubicBezTo>
                  <a:cubicBezTo>
                    <a:pt x="13056" y="17100"/>
                    <a:pt x="13016" y="17130"/>
                    <a:pt x="12966" y="17110"/>
                  </a:cubicBezTo>
                  <a:cubicBezTo>
                    <a:pt x="12606" y="17030"/>
                    <a:pt x="12521" y="17050"/>
                    <a:pt x="12431" y="17000"/>
                  </a:cubicBezTo>
                  <a:cubicBezTo>
                    <a:pt x="12251" y="16970"/>
                    <a:pt x="12195" y="16880"/>
                    <a:pt x="12156" y="16910"/>
                  </a:cubicBezTo>
                  <a:cubicBezTo>
                    <a:pt x="12398" y="17050"/>
                    <a:pt x="12431" y="17060"/>
                    <a:pt x="12465" y="17070"/>
                  </a:cubicBezTo>
                  <a:cubicBezTo>
                    <a:pt x="13016" y="17200"/>
                    <a:pt x="13050" y="17190"/>
                    <a:pt x="13084" y="17190"/>
                  </a:cubicBezTo>
                  <a:cubicBezTo>
                    <a:pt x="13309" y="17160"/>
                    <a:pt x="13354" y="17240"/>
                    <a:pt x="13388" y="17210"/>
                  </a:cubicBezTo>
                  <a:cubicBezTo>
                    <a:pt x="14006" y="17120"/>
                    <a:pt x="14074" y="17110"/>
                    <a:pt x="14141" y="17110"/>
                  </a:cubicBezTo>
                  <a:cubicBezTo>
                    <a:pt x="14400" y="17010"/>
                    <a:pt x="14456" y="17010"/>
                    <a:pt x="14512" y="17000"/>
                  </a:cubicBezTo>
                  <a:cubicBezTo>
                    <a:pt x="14760" y="16890"/>
                    <a:pt x="14777" y="16890"/>
                    <a:pt x="14794" y="16910"/>
                  </a:cubicBezTo>
                  <a:cubicBezTo>
                    <a:pt x="15041" y="16860"/>
                    <a:pt x="15075" y="16850"/>
                    <a:pt x="15114" y="16850"/>
                  </a:cubicBezTo>
                  <a:cubicBezTo>
                    <a:pt x="15306" y="16780"/>
                    <a:pt x="15328" y="16840"/>
                    <a:pt x="15345" y="16810"/>
                  </a:cubicBezTo>
                  <a:cubicBezTo>
                    <a:pt x="15458" y="16840"/>
                    <a:pt x="15469" y="16800"/>
                    <a:pt x="15480" y="16810"/>
                  </a:cubicBezTo>
                  <a:cubicBezTo>
                    <a:pt x="15632" y="16890"/>
                    <a:pt x="15598" y="16780"/>
                    <a:pt x="15592" y="16860"/>
                  </a:cubicBezTo>
                  <a:cubicBezTo>
                    <a:pt x="15373" y="16900"/>
                    <a:pt x="15362" y="16910"/>
                    <a:pt x="15351" y="16920"/>
                  </a:cubicBezTo>
                  <a:cubicBezTo>
                    <a:pt x="15182" y="16960"/>
                    <a:pt x="15137" y="17010"/>
                    <a:pt x="15086" y="17030"/>
                  </a:cubicBezTo>
                  <a:cubicBezTo>
                    <a:pt x="14884" y="17070"/>
                    <a:pt x="14839" y="17130"/>
                    <a:pt x="14794" y="17150"/>
                  </a:cubicBezTo>
                  <a:cubicBezTo>
                    <a:pt x="14546" y="17300"/>
                    <a:pt x="14518" y="17310"/>
                    <a:pt x="14496" y="17320"/>
                  </a:cubicBezTo>
                  <a:cubicBezTo>
                    <a:pt x="14254" y="17470"/>
                    <a:pt x="14231" y="17480"/>
                    <a:pt x="14203" y="17500"/>
                  </a:cubicBezTo>
                  <a:cubicBezTo>
                    <a:pt x="14001" y="17540"/>
                    <a:pt x="13961" y="17640"/>
                    <a:pt x="13905" y="17590"/>
                  </a:cubicBezTo>
                  <a:cubicBezTo>
                    <a:pt x="13573" y="17640"/>
                    <a:pt x="13551" y="17660"/>
                    <a:pt x="13522" y="17660"/>
                  </a:cubicBezTo>
                  <a:cubicBezTo>
                    <a:pt x="13230" y="17660"/>
                    <a:pt x="13174" y="17600"/>
                    <a:pt x="13123" y="17630"/>
                  </a:cubicBezTo>
                  <a:cubicBezTo>
                    <a:pt x="13522" y="17700"/>
                    <a:pt x="13568" y="17720"/>
                    <a:pt x="13607" y="17710"/>
                  </a:cubicBezTo>
                  <a:cubicBezTo>
                    <a:pt x="13922" y="17650"/>
                    <a:pt x="14012" y="17690"/>
                    <a:pt x="14085" y="17620"/>
                  </a:cubicBezTo>
                  <a:cubicBezTo>
                    <a:pt x="14439" y="17440"/>
                    <a:pt x="14462" y="17470"/>
                    <a:pt x="14479" y="17400"/>
                  </a:cubicBezTo>
                  <a:cubicBezTo>
                    <a:pt x="14602" y="17320"/>
                    <a:pt x="14631" y="17380"/>
                    <a:pt x="14642" y="17310"/>
                  </a:cubicBezTo>
                  <a:cubicBezTo>
                    <a:pt x="14923" y="17220"/>
                    <a:pt x="14957" y="17140"/>
                    <a:pt x="14996" y="17120"/>
                  </a:cubicBezTo>
                  <a:cubicBezTo>
                    <a:pt x="15244" y="17030"/>
                    <a:pt x="15339" y="17000"/>
                    <a:pt x="15435" y="16970"/>
                  </a:cubicBezTo>
                  <a:cubicBezTo>
                    <a:pt x="15638" y="16980"/>
                    <a:pt x="15682" y="16920"/>
                    <a:pt x="15733" y="16950"/>
                  </a:cubicBezTo>
                  <a:cubicBezTo>
                    <a:pt x="15930" y="16930"/>
                    <a:pt x="15981" y="16920"/>
                    <a:pt x="16037" y="16970"/>
                  </a:cubicBezTo>
                  <a:cubicBezTo>
                    <a:pt x="16217" y="17000"/>
                    <a:pt x="16239" y="17010"/>
                    <a:pt x="16268" y="17030"/>
                  </a:cubicBezTo>
                  <a:cubicBezTo>
                    <a:pt x="16099" y="17080"/>
                    <a:pt x="16054" y="17040"/>
                    <a:pt x="16014" y="17070"/>
                  </a:cubicBezTo>
                  <a:cubicBezTo>
                    <a:pt x="15722" y="17060"/>
                    <a:pt x="15688" y="17140"/>
                    <a:pt x="15638" y="17100"/>
                  </a:cubicBezTo>
                  <a:cubicBezTo>
                    <a:pt x="15542" y="17150"/>
                    <a:pt x="15525" y="17120"/>
                    <a:pt x="15519" y="17140"/>
                  </a:cubicBezTo>
                  <a:cubicBezTo>
                    <a:pt x="15306" y="17180"/>
                    <a:pt x="15227" y="17240"/>
                    <a:pt x="15142" y="17240"/>
                  </a:cubicBezTo>
                  <a:cubicBezTo>
                    <a:pt x="15002" y="17320"/>
                    <a:pt x="14979" y="17310"/>
                    <a:pt x="14968" y="17350"/>
                  </a:cubicBezTo>
                  <a:cubicBezTo>
                    <a:pt x="14771" y="17450"/>
                    <a:pt x="14766" y="17450"/>
                    <a:pt x="14760" y="17480"/>
                  </a:cubicBezTo>
                  <a:cubicBezTo>
                    <a:pt x="14580" y="17570"/>
                    <a:pt x="14501" y="17640"/>
                    <a:pt x="14417" y="17680"/>
                  </a:cubicBezTo>
                  <a:cubicBezTo>
                    <a:pt x="14259" y="17730"/>
                    <a:pt x="14220" y="17770"/>
                    <a:pt x="14175" y="17810"/>
                  </a:cubicBezTo>
                  <a:cubicBezTo>
                    <a:pt x="13989" y="17810"/>
                    <a:pt x="13944" y="17840"/>
                    <a:pt x="13899" y="17850"/>
                  </a:cubicBezTo>
                  <a:cubicBezTo>
                    <a:pt x="13331" y="17800"/>
                    <a:pt x="13269" y="17710"/>
                    <a:pt x="13213" y="17740"/>
                  </a:cubicBezTo>
                  <a:cubicBezTo>
                    <a:pt x="13444" y="17810"/>
                    <a:pt x="13466" y="17870"/>
                    <a:pt x="13483" y="17850"/>
                  </a:cubicBezTo>
                  <a:cubicBezTo>
                    <a:pt x="13714" y="17860"/>
                    <a:pt x="13787" y="17900"/>
                    <a:pt x="13849" y="17890"/>
                  </a:cubicBezTo>
                  <a:cubicBezTo>
                    <a:pt x="14181" y="17860"/>
                    <a:pt x="14198" y="17850"/>
                    <a:pt x="14220" y="17860"/>
                  </a:cubicBezTo>
                  <a:cubicBezTo>
                    <a:pt x="14507" y="17700"/>
                    <a:pt x="14558" y="17690"/>
                    <a:pt x="14580" y="17680"/>
                  </a:cubicBezTo>
                  <a:cubicBezTo>
                    <a:pt x="14906" y="17470"/>
                    <a:pt x="14929" y="17460"/>
                    <a:pt x="14946" y="17460"/>
                  </a:cubicBezTo>
                  <a:cubicBezTo>
                    <a:pt x="15114" y="17340"/>
                    <a:pt x="15131" y="17340"/>
                    <a:pt x="15154" y="17370"/>
                  </a:cubicBezTo>
                  <a:cubicBezTo>
                    <a:pt x="15322" y="17240"/>
                    <a:pt x="15351" y="17280"/>
                    <a:pt x="15362" y="17270"/>
                  </a:cubicBezTo>
                  <a:cubicBezTo>
                    <a:pt x="15564" y="17220"/>
                    <a:pt x="15592" y="17200"/>
                    <a:pt x="15632" y="17230"/>
                  </a:cubicBezTo>
                  <a:cubicBezTo>
                    <a:pt x="15716" y="17200"/>
                    <a:pt x="15733" y="17180"/>
                    <a:pt x="15728" y="17210"/>
                  </a:cubicBezTo>
                  <a:cubicBezTo>
                    <a:pt x="15615" y="17280"/>
                    <a:pt x="15587" y="17300"/>
                    <a:pt x="15553" y="17320"/>
                  </a:cubicBezTo>
                  <a:cubicBezTo>
                    <a:pt x="15255" y="17550"/>
                    <a:pt x="15232" y="17620"/>
                    <a:pt x="15199" y="17600"/>
                  </a:cubicBezTo>
                  <a:cubicBezTo>
                    <a:pt x="14884" y="17810"/>
                    <a:pt x="14856" y="17880"/>
                    <a:pt x="14822" y="17890"/>
                  </a:cubicBezTo>
                  <a:cubicBezTo>
                    <a:pt x="14484" y="18100"/>
                    <a:pt x="14434" y="18020"/>
                    <a:pt x="14400" y="18070"/>
                  </a:cubicBezTo>
                  <a:cubicBezTo>
                    <a:pt x="14057" y="18200"/>
                    <a:pt x="14085" y="18160"/>
                    <a:pt x="14124" y="18190"/>
                  </a:cubicBezTo>
                  <a:cubicBezTo>
                    <a:pt x="14451" y="18130"/>
                    <a:pt x="14479" y="18090"/>
                    <a:pt x="14512" y="18130"/>
                  </a:cubicBezTo>
                  <a:cubicBezTo>
                    <a:pt x="14726" y="18020"/>
                    <a:pt x="14743" y="18020"/>
                    <a:pt x="14760" y="18030"/>
                  </a:cubicBezTo>
                  <a:cubicBezTo>
                    <a:pt x="14878" y="17970"/>
                    <a:pt x="14895" y="17960"/>
                    <a:pt x="14912" y="17940"/>
                  </a:cubicBezTo>
                  <a:cubicBezTo>
                    <a:pt x="15126" y="17740"/>
                    <a:pt x="15165" y="17790"/>
                    <a:pt x="15193" y="17730"/>
                  </a:cubicBezTo>
                  <a:cubicBezTo>
                    <a:pt x="15418" y="17560"/>
                    <a:pt x="15441" y="17460"/>
                    <a:pt x="15474" y="17490"/>
                  </a:cubicBezTo>
                  <a:cubicBezTo>
                    <a:pt x="15688" y="17330"/>
                    <a:pt x="15705" y="17330"/>
                    <a:pt x="15722" y="17300"/>
                  </a:cubicBezTo>
                  <a:cubicBezTo>
                    <a:pt x="15682" y="17400"/>
                    <a:pt x="15654" y="17350"/>
                    <a:pt x="15638" y="17410"/>
                  </a:cubicBezTo>
                  <a:cubicBezTo>
                    <a:pt x="15362" y="17740"/>
                    <a:pt x="15317" y="17720"/>
                    <a:pt x="15283" y="17810"/>
                  </a:cubicBezTo>
                  <a:cubicBezTo>
                    <a:pt x="14889" y="18060"/>
                    <a:pt x="14872" y="18110"/>
                    <a:pt x="14850" y="18100"/>
                  </a:cubicBezTo>
                  <a:cubicBezTo>
                    <a:pt x="14906" y="18100"/>
                    <a:pt x="14940" y="18130"/>
                    <a:pt x="14968" y="18090"/>
                  </a:cubicBezTo>
                  <a:cubicBezTo>
                    <a:pt x="15232" y="18020"/>
                    <a:pt x="15289" y="17950"/>
                    <a:pt x="15356" y="17970"/>
                  </a:cubicBezTo>
                  <a:cubicBezTo>
                    <a:pt x="15795" y="17760"/>
                    <a:pt x="15812" y="17680"/>
                    <a:pt x="15834" y="17670"/>
                  </a:cubicBezTo>
                  <a:cubicBezTo>
                    <a:pt x="15924" y="17570"/>
                    <a:pt x="15952" y="17620"/>
                    <a:pt x="15975" y="17580"/>
                  </a:cubicBezTo>
                  <a:cubicBezTo>
                    <a:pt x="16144" y="17520"/>
                    <a:pt x="16161" y="17430"/>
                    <a:pt x="16189" y="17470"/>
                  </a:cubicBezTo>
                  <a:cubicBezTo>
                    <a:pt x="16498" y="17370"/>
                    <a:pt x="16515" y="17370"/>
                    <a:pt x="16538" y="17380"/>
                  </a:cubicBezTo>
                  <a:cubicBezTo>
                    <a:pt x="16757" y="17440"/>
                    <a:pt x="16791" y="17410"/>
                    <a:pt x="16836" y="17440"/>
                  </a:cubicBezTo>
                  <a:cubicBezTo>
                    <a:pt x="16909" y="17500"/>
                    <a:pt x="16886" y="17560"/>
                    <a:pt x="16852" y="17510"/>
                  </a:cubicBezTo>
                  <a:cubicBezTo>
                    <a:pt x="16695" y="17520"/>
                    <a:pt x="16672" y="17510"/>
                    <a:pt x="16656" y="17490"/>
                  </a:cubicBezTo>
                  <a:cubicBezTo>
                    <a:pt x="16301" y="17540"/>
                    <a:pt x="16245" y="17620"/>
                    <a:pt x="16178" y="17580"/>
                  </a:cubicBezTo>
                  <a:cubicBezTo>
                    <a:pt x="15902" y="17820"/>
                    <a:pt x="15862" y="17850"/>
                    <a:pt x="15823" y="17870"/>
                  </a:cubicBezTo>
                  <a:cubicBezTo>
                    <a:pt x="15739" y="17970"/>
                    <a:pt x="15756" y="17950"/>
                    <a:pt x="15778" y="17950"/>
                  </a:cubicBezTo>
                  <a:cubicBezTo>
                    <a:pt x="15986" y="17800"/>
                    <a:pt x="16031" y="17840"/>
                    <a:pt x="16065" y="17760"/>
                  </a:cubicBezTo>
                  <a:cubicBezTo>
                    <a:pt x="16352" y="17640"/>
                    <a:pt x="16397" y="17650"/>
                    <a:pt x="16436" y="17600"/>
                  </a:cubicBezTo>
                  <a:cubicBezTo>
                    <a:pt x="16701" y="17570"/>
                    <a:pt x="16729" y="17630"/>
                    <a:pt x="16746" y="17600"/>
                  </a:cubicBezTo>
                  <a:cubicBezTo>
                    <a:pt x="17016" y="17700"/>
                    <a:pt x="17072" y="17670"/>
                    <a:pt x="17139" y="17730"/>
                  </a:cubicBezTo>
                  <a:cubicBezTo>
                    <a:pt x="16959" y="17790"/>
                    <a:pt x="16931" y="17730"/>
                    <a:pt x="16903" y="17760"/>
                  </a:cubicBezTo>
                  <a:cubicBezTo>
                    <a:pt x="16909" y="17800"/>
                    <a:pt x="16926" y="17840"/>
                    <a:pt x="16942" y="17860"/>
                  </a:cubicBezTo>
                  <a:cubicBezTo>
                    <a:pt x="16819" y="18130"/>
                    <a:pt x="16774" y="18170"/>
                    <a:pt x="16734" y="18260"/>
                  </a:cubicBezTo>
                  <a:cubicBezTo>
                    <a:pt x="16931" y="18180"/>
                    <a:pt x="16937" y="18150"/>
                    <a:pt x="16948" y="18160"/>
                  </a:cubicBezTo>
                  <a:cubicBezTo>
                    <a:pt x="17083" y="18040"/>
                    <a:pt x="17100" y="18020"/>
                    <a:pt x="17122" y="18020"/>
                  </a:cubicBezTo>
                  <a:cubicBezTo>
                    <a:pt x="17668" y="18290"/>
                    <a:pt x="17691" y="18190"/>
                    <a:pt x="17724" y="18210"/>
                  </a:cubicBezTo>
                  <a:close/>
                  <a:moveTo>
                    <a:pt x="16099" y="15790"/>
                  </a:moveTo>
                  <a:cubicBezTo>
                    <a:pt x="16048" y="15640"/>
                    <a:pt x="16054" y="15470"/>
                    <a:pt x="16009" y="15310"/>
                  </a:cubicBezTo>
                  <a:cubicBezTo>
                    <a:pt x="15992" y="15110"/>
                    <a:pt x="15975" y="15100"/>
                    <a:pt x="15981" y="15070"/>
                  </a:cubicBezTo>
                  <a:cubicBezTo>
                    <a:pt x="15834" y="14290"/>
                    <a:pt x="15823" y="14210"/>
                    <a:pt x="15823" y="14120"/>
                  </a:cubicBezTo>
                  <a:cubicBezTo>
                    <a:pt x="15711" y="13580"/>
                    <a:pt x="15671" y="13510"/>
                    <a:pt x="15671" y="13420"/>
                  </a:cubicBezTo>
                  <a:cubicBezTo>
                    <a:pt x="15576" y="13040"/>
                    <a:pt x="15576" y="13000"/>
                    <a:pt x="15548" y="12960"/>
                  </a:cubicBezTo>
                  <a:cubicBezTo>
                    <a:pt x="15396" y="12430"/>
                    <a:pt x="15407" y="12340"/>
                    <a:pt x="15368" y="12270"/>
                  </a:cubicBezTo>
                  <a:cubicBezTo>
                    <a:pt x="15294" y="12020"/>
                    <a:pt x="15311" y="12020"/>
                    <a:pt x="15322" y="12040"/>
                  </a:cubicBezTo>
                  <a:cubicBezTo>
                    <a:pt x="15390" y="12220"/>
                    <a:pt x="15407" y="12270"/>
                    <a:pt x="15418" y="12330"/>
                  </a:cubicBezTo>
                  <a:cubicBezTo>
                    <a:pt x="15564" y="12800"/>
                    <a:pt x="15576" y="12830"/>
                    <a:pt x="15576" y="12860"/>
                  </a:cubicBezTo>
                  <a:cubicBezTo>
                    <a:pt x="15694" y="13260"/>
                    <a:pt x="15682" y="13320"/>
                    <a:pt x="15722" y="13370"/>
                  </a:cubicBezTo>
                  <a:cubicBezTo>
                    <a:pt x="15840" y="14080"/>
                    <a:pt x="15868" y="14170"/>
                    <a:pt x="15868" y="14280"/>
                  </a:cubicBezTo>
                  <a:cubicBezTo>
                    <a:pt x="15908" y="14450"/>
                    <a:pt x="15902" y="14480"/>
                    <a:pt x="15902" y="14500"/>
                  </a:cubicBezTo>
                  <a:cubicBezTo>
                    <a:pt x="15975" y="14940"/>
                    <a:pt x="15986" y="14990"/>
                    <a:pt x="15998" y="15040"/>
                  </a:cubicBezTo>
                  <a:cubicBezTo>
                    <a:pt x="16065" y="15540"/>
                    <a:pt x="16082" y="15580"/>
                    <a:pt x="16082" y="15640"/>
                  </a:cubicBezTo>
                  <a:close/>
                  <a:moveTo>
                    <a:pt x="14529" y="14430"/>
                  </a:moveTo>
                  <a:cubicBezTo>
                    <a:pt x="14496" y="14410"/>
                    <a:pt x="14524" y="14370"/>
                    <a:pt x="14501" y="14340"/>
                  </a:cubicBezTo>
                  <a:cubicBezTo>
                    <a:pt x="14479" y="14280"/>
                    <a:pt x="14473" y="14220"/>
                    <a:pt x="14456" y="14160"/>
                  </a:cubicBezTo>
                  <a:cubicBezTo>
                    <a:pt x="14468" y="14130"/>
                    <a:pt x="14473" y="14180"/>
                    <a:pt x="14468" y="14200"/>
                  </a:cubicBezTo>
                  <a:cubicBezTo>
                    <a:pt x="14524" y="14290"/>
                    <a:pt x="14524" y="14400"/>
                    <a:pt x="14563" y="14490"/>
                  </a:cubicBezTo>
                  <a:cubicBezTo>
                    <a:pt x="14546" y="14530"/>
                    <a:pt x="14529" y="14450"/>
                    <a:pt x="14529" y="14430"/>
                  </a:cubicBezTo>
                  <a:close/>
                  <a:moveTo>
                    <a:pt x="12156" y="11640"/>
                  </a:moveTo>
                  <a:cubicBezTo>
                    <a:pt x="12144" y="11560"/>
                    <a:pt x="12088" y="11490"/>
                    <a:pt x="12066" y="11410"/>
                  </a:cubicBezTo>
                  <a:cubicBezTo>
                    <a:pt x="12094" y="11360"/>
                    <a:pt x="12082" y="11450"/>
                    <a:pt x="12105" y="11460"/>
                  </a:cubicBezTo>
                  <a:cubicBezTo>
                    <a:pt x="12111" y="11480"/>
                    <a:pt x="12128" y="11510"/>
                    <a:pt x="12150" y="11530"/>
                  </a:cubicBezTo>
                  <a:cubicBezTo>
                    <a:pt x="12150" y="11600"/>
                    <a:pt x="12184" y="11660"/>
                    <a:pt x="12218" y="11720"/>
                  </a:cubicBezTo>
                  <a:cubicBezTo>
                    <a:pt x="12184" y="11760"/>
                    <a:pt x="12189" y="11650"/>
                    <a:pt x="12156" y="11640"/>
                  </a:cubicBezTo>
                  <a:close/>
                  <a:moveTo>
                    <a:pt x="12240" y="11850"/>
                  </a:moveTo>
                  <a:cubicBezTo>
                    <a:pt x="12257" y="11770"/>
                    <a:pt x="12274" y="11890"/>
                    <a:pt x="12291" y="11910"/>
                  </a:cubicBezTo>
                  <a:cubicBezTo>
                    <a:pt x="12262" y="11950"/>
                    <a:pt x="12274" y="11850"/>
                    <a:pt x="12240" y="11850"/>
                  </a:cubicBezTo>
                  <a:close/>
                  <a:moveTo>
                    <a:pt x="12358" y="12090"/>
                  </a:moveTo>
                  <a:cubicBezTo>
                    <a:pt x="12341" y="12030"/>
                    <a:pt x="12375" y="12110"/>
                    <a:pt x="12386" y="12130"/>
                  </a:cubicBezTo>
                  <a:cubicBezTo>
                    <a:pt x="12369" y="12150"/>
                    <a:pt x="12369" y="12110"/>
                    <a:pt x="12358" y="12090"/>
                  </a:cubicBezTo>
                  <a:close/>
                  <a:moveTo>
                    <a:pt x="11790" y="12100"/>
                  </a:moveTo>
                  <a:cubicBezTo>
                    <a:pt x="11779" y="12070"/>
                    <a:pt x="11807" y="12090"/>
                    <a:pt x="11818" y="12110"/>
                  </a:cubicBezTo>
                  <a:cubicBezTo>
                    <a:pt x="11829" y="12140"/>
                    <a:pt x="11807" y="12120"/>
                    <a:pt x="11790" y="12100"/>
                  </a:cubicBezTo>
                  <a:close/>
                  <a:moveTo>
                    <a:pt x="12454" y="12940"/>
                  </a:moveTo>
                  <a:cubicBezTo>
                    <a:pt x="12426" y="12890"/>
                    <a:pt x="12414" y="12930"/>
                    <a:pt x="12392" y="12890"/>
                  </a:cubicBezTo>
                  <a:cubicBezTo>
                    <a:pt x="12066" y="12780"/>
                    <a:pt x="12021" y="12690"/>
                    <a:pt x="11981" y="12700"/>
                  </a:cubicBezTo>
                  <a:cubicBezTo>
                    <a:pt x="11616" y="12520"/>
                    <a:pt x="11582" y="12440"/>
                    <a:pt x="11565" y="12470"/>
                  </a:cubicBezTo>
                  <a:cubicBezTo>
                    <a:pt x="11430" y="12380"/>
                    <a:pt x="11419" y="12420"/>
                    <a:pt x="11396" y="12370"/>
                  </a:cubicBezTo>
                  <a:cubicBezTo>
                    <a:pt x="11205" y="12310"/>
                    <a:pt x="11177" y="12240"/>
                    <a:pt x="11166" y="12280"/>
                  </a:cubicBezTo>
                  <a:cubicBezTo>
                    <a:pt x="10654" y="11850"/>
                    <a:pt x="10626" y="11820"/>
                    <a:pt x="10598" y="11790"/>
                  </a:cubicBezTo>
                  <a:cubicBezTo>
                    <a:pt x="10890" y="11990"/>
                    <a:pt x="10912" y="12020"/>
                    <a:pt x="10929" y="12000"/>
                  </a:cubicBezTo>
                  <a:cubicBezTo>
                    <a:pt x="11070" y="12080"/>
                    <a:pt x="11098" y="12140"/>
                    <a:pt x="11109" y="12110"/>
                  </a:cubicBezTo>
                  <a:cubicBezTo>
                    <a:pt x="11520" y="12330"/>
                    <a:pt x="11559" y="12360"/>
                    <a:pt x="11599" y="12350"/>
                  </a:cubicBezTo>
                  <a:cubicBezTo>
                    <a:pt x="11858" y="12440"/>
                    <a:pt x="11891" y="12530"/>
                    <a:pt x="11908" y="12500"/>
                  </a:cubicBezTo>
                  <a:cubicBezTo>
                    <a:pt x="12054" y="12620"/>
                    <a:pt x="12066" y="12570"/>
                    <a:pt x="12088" y="12610"/>
                  </a:cubicBezTo>
                  <a:cubicBezTo>
                    <a:pt x="12510" y="12910"/>
                    <a:pt x="12544" y="12920"/>
                    <a:pt x="12572" y="12970"/>
                  </a:cubicBezTo>
                  <a:close/>
                  <a:moveTo>
                    <a:pt x="12572" y="12690"/>
                  </a:moveTo>
                  <a:cubicBezTo>
                    <a:pt x="12544" y="12650"/>
                    <a:pt x="12504" y="12620"/>
                    <a:pt x="12499" y="12570"/>
                  </a:cubicBezTo>
                  <a:cubicBezTo>
                    <a:pt x="12527" y="12540"/>
                    <a:pt x="12521" y="12640"/>
                    <a:pt x="12561" y="12650"/>
                  </a:cubicBezTo>
                  <a:cubicBezTo>
                    <a:pt x="12578" y="12660"/>
                    <a:pt x="12572" y="12680"/>
                    <a:pt x="12583" y="12700"/>
                  </a:cubicBezTo>
                  <a:cubicBezTo>
                    <a:pt x="12600" y="12720"/>
                    <a:pt x="12611" y="12730"/>
                    <a:pt x="12622" y="12750"/>
                  </a:cubicBezTo>
                  <a:cubicBezTo>
                    <a:pt x="12656" y="12810"/>
                    <a:pt x="12555" y="12720"/>
                    <a:pt x="12572" y="12690"/>
                  </a:cubicBezTo>
                  <a:close/>
                  <a:moveTo>
                    <a:pt x="13770" y="14290"/>
                  </a:moveTo>
                  <a:cubicBezTo>
                    <a:pt x="13787" y="14310"/>
                    <a:pt x="13798" y="14320"/>
                    <a:pt x="13815" y="14340"/>
                  </a:cubicBezTo>
                  <a:cubicBezTo>
                    <a:pt x="13826" y="14370"/>
                    <a:pt x="13804" y="14360"/>
                    <a:pt x="13798" y="14340"/>
                  </a:cubicBezTo>
                  <a:cubicBezTo>
                    <a:pt x="13781" y="14330"/>
                    <a:pt x="13770" y="14310"/>
                    <a:pt x="13753" y="14300"/>
                  </a:cubicBezTo>
                  <a:cubicBezTo>
                    <a:pt x="13742" y="14270"/>
                    <a:pt x="13759" y="14280"/>
                    <a:pt x="13770" y="14290"/>
                  </a:cubicBezTo>
                  <a:close/>
                  <a:moveTo>
                    <a:pt x="13269" y="13350"/>
                  </a:moveTo>
                  <a:cubicBezTo>
                    <a:pt x="13247" y="13380"/>
                    <a:pt x="13247" y="13330"/>
                    <a:pt x="13236" y="13320"/>
                  </a:cubicBezTo>
                  <a:cubicBezTo>
                    <a:pt x="13224" y="13250"/>
                    <a:pt x="13252" y="13330"/>
                    <a:pt x="13269" y="13350"/>
                  </a:cubicBezTo>
                  <a:close/>
                  <a:moveTo>
                    <a:pt x="12786" y="12390"/>
                  </a:moveTo>
                  <a:cubicBezTo>
                    <a:pt x="12741" y="12290"/>
                    <a:pt x="12701" y="12190"/>
                    <a:pt x="12668" y="12090"/>
                  </a:cubicBezTo>
                  <a:cubicBezTo>
                    <a:pt x="12426" y="11410"/>
                    <a:pt x="12386" y="11370"/>
                    <a:pt x="12381" y="11310"/>
                  </a:cubicBezTo>
                  <a:cubicBezTo>
                    <a:pt x="12274" y="11050"/>
                    <a:pt x="12279" y="11030"/>
                    <a:pt x="12262" y="11010"/>
                  </a:cubicBezTo>
                  <a:cubicBezTo>
                    <a:pt x="12122" y="10640"/>
                    <a:pt x="12122" y="10580"/>
                    <a:pt x="12082" y="10540"/>
                  </a:cubicBezTo>
                  <a:cubicBezTo>
                    <a:pt x="11858" y="9870"/>
                    <a:pt x="11841" y="9820"/>
                    <a:pt x="11812" y="9770"/>
                  </a:cubicBezTo>
                  <a:cubicBezTo>
                    <a:pt x="11745" y="9590"/>
                    <a:pt x="11694" y="9540"/>
                    <a:pt x="11683" y="9480"/>
                  </a:cubicBezTo>
                  <a:cubicBezTo>
                    <a:pt x="11385" y="8960"/>
                    <a:pt x="11306" y="8870"/>
                    <a:pt x="11256" y="8770"/>
                  </a:cubicBezTo>
                  <a:cubicBezTo>
                    <a:pt x="11092" y="8540"/>
                    <a:pt x="11121" y="8590"/>
                    <a:pt x="11149" y="8590"/>
                  </a:cubicBezTo>
                  <a:cubicBezTo>
                    <a:pt x="11447" y="8900"/>
                    <a:pt x="11498" y="9030"/>
                    <a:pt x="11604" y="9130"/>
                  </a:cubicBezTo>
                  <a:cubicBezTo>
                    <a:pt x="11835" y="9560"/>
                    <a:pt x="11852" y="9600"/>
                    <a:pt x="11858" y="9640"/>
                  </a:cubicBezTo>
                  <a:cubicBezTo>
                    <a:pt x="12060" y="10060"/>
                    <a:pt x="12077" y="10100"/>
                    <a:pt x="12082" y="10140"/>
                  </a:cubicBezTo>
                  <a:cubicBezTo>
                    <a:pt x="12352" y="10850"/>
                    <a:pt x="12347" y="10900"/>
                    <a:pt x="12375" y="10940"/>
                  </a:cubicBezTo>
                  <a:cubicBezTo>
                    <a:pt x="12572" y="11500"/>
                    <a:pt x="12572" y="11550"/>
                    <a:pt x="12600" y="11590"/>
                  </a:cubicBezTo>
                  <a:cubicBezTo>
                    <a:pt x="12746" y="12030"/>
                    <a:pt x="12786" y="12060"/>
                    <a:pt x="12791" y="12110"/>
                  </a:cubicBezTo>
                  <a:cubicBezTo>
                    <a:pt x="12915" y="12400"/>
                    <a:pt x="12949" y="12580"/>
                    <a:pt x="13039" y="12740"/>
                  </a:cubicBezTo>
                  <a:cubicBezTo>
                    <a:pt x="13095" y="12930"/>
                    <a:pt x="13106" y="12970"/>
                    <a:pt x="13129" y="13010"/>
                  </a:cubicBezTo>
                  <a:cubicBezTo>
                    <a:pt x="13095" y="13090"/>
                    <a:pt x="13095" y="13030"/>
                    <a:pt x="13050" y="12990"/>
                  </a:cubicBezTo>
                  <a:cubicBezTo>
                    <a:pt x="12954" y="12730"/>
                    <a:pt x="12915" y="12720"/>
                    <a:pt x="12926" y="12690"/>
                  </a:cubicBezTo>
                  <a:cubicBezTo>
                    <a:pt x="12808" y="12440"/>
                    <a:pt x="12780" y="12420"/>
                    <a:pt x="12786" y="12390"/>
                  </a:cubicBezTo>
                  <a:close/>
                  <a:moveTo>
                    <a:pt x="13033" y="13150"/>
                  </a:moveTo>
                  <a:cubicBezTo>
                    <a:pt x="13028" y="13100"/>
                    <a:pt x="12982" y="13060"/>
                    <a:pt x="12971" y="13000"/>
                  </a:cubicBezTo>
                  <a:cubicBezTo>
                    <a:pt x="12960" y="12950"/>
                    <a:pt x="12938" y="12910"/>
                    <a:pt x="12921" y="12860"/>
                  </a:cubicBezTo>
                  <a:cubicBezTo>
                    <a:pt x="12876" y="12770"/>
                    <a:pt x="12836" y="12670"/>
                    <a:pt x="12791" y="12580"/>
                  </a:cubicBezTo>
                  <a:cubicBezTo>
                    <a:pt x="12808" y="12560"/>
                    <a:pt x="12802" y="12600"/>
                    <a:pt x="12819" y="12620"/>
                  </a:cubicBezTo>
                  <a:cubicBezTo>
                    <a:pt x="12836" y="12630"/>
                    <a:pt x="12848" y="12650"/>
                    <a:pt x="12864" y="12660"/>
                  </a:cubicBezTo>
                  <a:cubicBezTo>
                    <a:pt x="12864" y="12720"/>
                    <a:pt x="12892" y="12770"/>
                    <a:pt x="12926" y="12820"/>
                  </a:cubicBezTo>
                  <a:cubicBezTo>
                    <a:pt x="12932" y="12870"/>
                    <a:pt x="12971" y="12910"/>
                    <a:pt x="12982" y="12970"/>
                  </a:cubicBezTo>
                  <a:cubicBezTo>
                    <a:pt x="13050" y="13050"/>
                    <a:pt x="13056" y="13160"/>
                    <a:pt x="13134" y="13240"/>
                  </a:cubicBezTo>
                  <a:cubicBezTo>
                    <a:pt x="13101" y="13300"/>
                    <a:pt x="13084" y="13180"/>
                    <a:pt x="13033" y="13150"/>
                  </a:cubicBezTo>
                  <a:close/>
                  <a:moveTo>
                    <a:pt x="13129" y="13290"/>
                  </a:moveTo>
                  <a:cubicBezTo>
                    <a:pt x="13134" y="13280"/>
                    <a:pt x="13146" y="13290"/>
                    <a:pt x="13157" y="13300"/>
                  </a:cubicBezTo>
                  <a:cubicBezTo>
                    <a:pt x="13236" y="13420"/>
                    <a:pt x="13292" y="13550"/>
                    <a:pt x="13399" y="13670"/>
                  </a:cubicBezTo>
                  <a:cubicBezTo>
                    <a:pt x="13432" y="13720"/>
                    <a:pt x="13444" y="13780"/>
                    <a:pt x="13489" y="13820"/>
                  </a:cubicBezTo>
                  <a:cubicBezTo>
                    <a:pt x="13522" y="13830"/>
                    <a:pt x="13483" y="13940"/>
                    <a:pt x="13522" y="13890"/>
                  </a:cubicBezTo>
                  <a:cubicBezTo>
                    <a:pt x="13528" y="13930"/>
                    <a:pt x="13556" y="13950"/>
                    <a:pt x="13562" y="13990"/>
                  </a:cubicBezTo>
                  <a:cubicBezTo>
                    <a:pt x="13573" y="14020"/>
                    <a:pt x="13629" y="14040"/>
                    <a:pt x="13612" y="14080"/>
                  </a:cubicBezTo>
                  <a:cubicBezTo>
                    <a:pt x="13629" y="14100"/>
                    <a:pt x="13674" y="14120"/>
                    <a:pt x="13641" y="14160"/>
                  </a:cubicBezTo>
                  <a:cubicBezTo>
                    <a:pt x="13635" y="14110"/>
                    <a:pt x="13612" y="14150"/>
                    <a:pt x="13579" y="14090"/>
                  </a:cubicBezTo>
                  <a:cubicBezTo>
                    <a:pt x="13545" y="14070"/>
                    <a:pt x="13562" y="14020"/>
                    <a:pt x="13528" y="14000"/>
                  </a:cubicBezTo>
                  <a:cubicBezTo>
                    <a:pt x="13489" y="13960"/>
                    <a:pt x="13449" y="13910"/>
                    <a:pt x="13416" y="13870"/>
                  </a:cubicBezTo>
                  <a:cubicBezTo>
                    <a:pt x="13309" y="13680"/>
                    <a:pt x="13224" y="13480"/>
                    <a:pt x="13129" y="13290"/>
                  </a:cubicBezTo>
                  <a:close/>
                  <a:moveTo>
                    <a:pt x="14001" y="14770"/>
                  </a:moveTo>
                  <a:cubicBezTo>
                    <a:pt x="13972" y="14760"/>
                    <a:pt x="13922" y="14750"/>
                    <a:pt x="13916" y="14690"/>
                  </a:cubicBezTo>
                  <a:cubicBezTo>
                    <a:pt x="13466" y="14240"/>
                    <a:pt x="13404" y="14240"/>
                    <a:pt x="13331" y="14130"/>
                  </a:cubicBezTo>
                  <a:cubicBezTo>
                    <a:pt x="13129" y="14020"/>
                    <a:pt x="13101" y="13990"/>
                    <a:pt x="13072" y="13990"/>
                  </a:cubicBezTo>
                  <a:cubicBezTo>
                    <a:pt x="12786" y="13800"/>
                    <a:pt x="12763" y="13810"/>
                    <a:pt x="12735" y="13790"/>
                  </a:cubicBezTo>
                  <a:cubicBezTo>
                    <a:pt x="12493" y="13630"/>
                    <a:pt x="12471" y="13650"/>
                    <a:pt x="12459" y="13630"/>
                  </a:cubicBezTo>
                  <a:cubicBezTo>
                    <a:pt x="12336" y="13590"/>
                    <a:pt x="12313" y="13560"/>
                    <a:pt x="12296" y="13540"/>
                  </a:cubicBezTo>
                  <a:cubicBezTo>
                    <a:pt x="12150" y="13490"/>
                    <a:pt x="12122" y="13450"/>
                    <a:pt x="12094" y="13460"/>
                  </a:cubicBezTo>
                  <a:cubicBezTo>
                    <a:pt x="11638" y="13230"/>
                    <a:pt x="11582" y="13220"/>
                    <a:pt x="11526" y="13200"/>
                  </a:cubicBezTo>
                  <a:cubicBezTo>
                    <a:pt x="11250" y="13010"/>
                    <a:pt x="11222" y="13020"/>
                    <a:pt x="11194" y="12990"/>
                  </a:cubicBezTo>
                  <a:cubicBezTo>
                    <a:pt x="10665" y="12550"/>
                    <a:pt x="10631" y="12510"/>
                    <a:pt x="10603" y="12480"/>
                  </a:cubicBezTo>
                  <a:cubicBezTo>
                    <a:pt x="10536" y="12380"/>
                    <a:pt x="10547" y="12380"/>
                    <a:pt x="10558" y="12400"/>
                  </a:cubicBezTo>
                  <a:cubicBezTo>
                    <a:pt x="10811" y="12540"/>
                    <a:pt x="10834" y="12520"/>
                    <a:pt x="10862" y="12580"/>
                  </a:cubicBezTo>
                  <a:cubicBezTo>
                    <a:pt x="11064" y="12620"/>
                    <a:pt x="11087" y="12680"/>
                    <a:pt x="11098" y="12650"/>
                  </a:cubicBezTo>
                  <a:cubicBezTo>
                    <a:pt x="11413" y="12760"/>
                    <a:pt x="11458" y="12840"/>
                    <a:pt x="11486" y="12790"/>
                  </a:cubicBezTo>
                  <a:cubicBezTo>
                    <a:pt x="11751" y="12920"/>
                    <a:pt x="11779" y="12890"/>
                    <a:pt x="11812" y="12940"/>
                  </a:cubicBezTo>
                  <a:cubicBezTo>
                    <a:pt x="12246" y="13070"/>
                    <a:pt x="12279" y="13110"/>
                    <a:pt x="12302" y="13100"/>
                  </a:cubicBezTo>
                  <a:cubicBezTo>
                    <a:pt x="12690" y="13360"/>
                    <a:pt x="12696" y="13300"/>
                    <a:pt x="12701" y="13370"/>
                  </a:cubicBezTo>
                  <a:cubicBezTo>
                    <a:pt x="12960" y="13600"/>
                    <a:pt x="13072" y="13670"/>
                    <a:pt x="13191" y="13790"/>
                  </a:cubicBezTo>
                  <a:cubicBezTo>
                    <a:pt x="13562" y="14190"/>
                    <a:pt x="13573" y="14220"/>
                    <a:pt x="13579" y="14250"/>
                  </a:cubicBezTo>
                  <a:cubicBezTo>
                    <a:pt x="13776" y="14430"/>
                    <a:pt x="13849" y="14510"/>
                    <a:pt x="13922" y="14600"/>
                  </a:cubicBezTo>
                  <a:close/>
                  <a:moveTo>
                    <a:pt x="14108" y="14890"/>
                  </a:moveTo>
                  <a:cubicBezTo>
                    <a:pt x="14091" y="14800"/>
                    <a:pt x="14169" y="14880"/>
                    <a:pt x="14198" y="14920"/>
                  </a:cubicBezTo>
                  <a:cubicBezTo>
                    <a:pt x="14169" y="14950"/>
                    <a:pt x="14130" y="14870"/>
                    <a:pt x="14108" y="14890"/>
                  </a:cubicBezTo>
                  <a:close/>
                  <a:moveTo>
                    <a:pt x="14254" y="15010"/>
                  </a:moveTo>
                  <a:cubicBezTo>
                    <a:pt x="14237" y="15000"/>
                    <a:pt x="14226" y="14980"/>
                    <a:pt x="14209" y="14970"/>
                  </a:cubicBezTo>
                  <a:cubicBezTo>
                    <a:pt x="14198" y="14940"/>
                    <a:pt x="14214" y="14950"/>
                    <a:pt x="14226" y="14960"/>
                  </a:cubicBezTo>
                  <a:cubicBezTo>
                    <a:pt x="14242" y="14980"/>
                    <a:pt x="14254" y="14990"/>
                    <a:pt x="14271" y="15010"/>
                  </a:cubicBezTo>
                  <a:cubicBezTo>
                    <a:pt x="14282" y="15040"/>
                    <a:pt x="14259" y="15030"/>
                    <a:pt x="14254" y="15010"/>
                  </a:cubicBezTo>
                  <a:close/>
                  <a:moveTo>
                    <a:pt x="12938" y="16760"/>
                  </a:moveTo>
                  <a:cubicBezTo>
                    <a:pt x="12960" y="16740"/>
                    <a:pt x="12982" y="16710"/>
                    <a:pt x="13016" y="16750"/>
                  </a:cubicBezTo>
                  <a:cubicBezTo>
                    <a:pt x="12988" y="16760"/>
                    <a:pt x="12966" y="16790"/>
                    <a:pt x="12938" y="16760"/>
                  </a:cubicBezTo>
                  <a:close/>
                  <a:moveTo>
                    <a:pt x="13101" y="16750"/>
                  </a:moveTo>
                  <a:cubicBezTo>
                    <a:pt x="13084" y="16770"/>
                    <a:pt x="13056" y="16730"/>
                    <a:pt x="13033" y="16770"/>
                  </a:cubicBezTo>
                  <a:cubicBezTo>
                    <a:pt x="13011" y="16720"/>
                    <a:pt x="13072" y="16760"/>
                    <a:pt x="13084" y="16720"/>
                  </a:cubicBezTo>
                  <a:cubicBezTo>
                    <a:pt x="13106" y="16730"/>
                    <a:pt x="13129" y="16720"/>
                    <a:pt x="13151" y="16700"/>
                  </a:cubicBezTo>
                  <a:cubicBezTo>
                    <a:pt x="13174" y="16750"/>
                    <a:pt x="13118" y="16750"/>
                    <a:pt x="13101" y="16750"/>
                  </a:cubicBezTo>
                  <a:close/>
                  <a:moveTo>
                    <a:pt x="15424" y="15930"/>
                  </a:moveTo>
                  <a:cubicBezTo>
                    <a:pt x="15351" y="15840"/>
                    <a:pt x="15351" y="15730"/>
                    <a:pt x="15283" y="15640"/>
                  </a:cubicBezTo>
                  <a:cubicBezTo>
                    <a:pt x="15210" y="15370"/>
                    <a:pt x="15199" y="15350"/>
                    <a:pt x="15182" y="15330"/>
                  </a:cubicBezTo>
                  <a:cubicBezTo>
                    <a:pt x="15098" y="15060"/>
                    <a:pt x="15103" y="15040"/>
                    <a:pt x="15092" y="15010"/>
                  </a:cubicBezTo>
                  <a:cubicBezTo>
                    <a:pt x="14906" y="14180"/>
                    <a:pt x="14929" y="14140"/>
                    <a:pt x="14912" y="14120"/>
                  </a:cubicBezTo>
                  <a:cubicBezTo>
                    <a:pt x="14839" y="13620"/>
                    <a:pt x="14839" y="13510"/>
                    <a:pt x="14828" y="13390"/>
                  </a:cubicBezTo>
                  <a:cubicBezTo>
                    <a:pt x="14766" y="13010"/>
                    <a:pt x="14794" y="12940"/>
                    <a:pt x="14766" y="12900"/>
                  </a:cubicBezTo>
                  <a:cubicBezTo>
                    <a:pt x="14749" y="12500"/>
                    <a:pt x="14743" y="12450"/>
                    <a:pt x="14743" y="12400"/>
                  </a:cubicBezTo>
                  <a:cubicBezTo>
                    <a:pt x="14692" y="11500"/>
                    <a:pt x="14664" y="11290"/>
                    <a:pt x="14670" y="11060"/>
                  </a:cubicBezTo>
                  <a:cubicBezTo>
                    <a:pt x="14715" y="11100"/>
                    <a:pt x="14692" y="11150"/>
                    <a:pt x="14715" y="11190"/>
                  </a:cubicBezTo>
                  <a:cubicBezTo>
                    <a:pt x="14738" y="11340"/>
                    <a:pt x="14743" y="11380"/>
                    <a:pt x="14738" y="11430"/>
                  </a:cubicBezTo>
                  <a:cubicBezTo>
                    <a:pt x="14822" y="12090"/>
                    <a:pt x="14833" y="12130"/>
                    <a:pt x="14828" y="12180"/>
                  </a:cubicBezTo>
                  <a:cubicBezTo>
                    <a:pt x="14861" y="12520"/>
                    <a:pt x="14867" y="12570"/>
                    <a:pt x="14867" y="12630"/>
                  </a:cubicBezTo>
                  <a:cubicBezTo>
                    <a:pt x="14951" y="13090"/>
                    <a:pt x="14946" y="13140"/>
                    <a:pt x="14946" y="13190"/>
                  </a:cubicBezTo>
                  <a:cubicBezTo>
                    <a:pt x="15008" y="13640"/>
                    <a:pt x="15008" y="13660"/>
                    <a:pt x="14996" y="13700"/>
                  </a:cubicBezTo>
                  <a:cubicBezTo>
                    <a:pt x="15024" y="13920"/>
                    <a:pt x="15052" y="13930"/>
                    <a:pt x="15052" y="13940"/>
                  </a:cubicBezTo>
                  <a:cubicBezTo>
                    <a:pt x="15081" y="14090"/>
                    <a:pt x="15036" y="14150"/>
                    <a:pt x="15075" y="14190"/>
                  </a:cubicBezTo>
                  <a:cubicBezTo>
                    <a:pt x="15126" y="14570"/>
                    <a:pt x="15142" y="14660"/>
                    <a:pt x="15176" y="14750"/>
                  </a:cubicBezTo>
                  <a:cubicBezTo>
                    <a:pt x="15322" y="15490"/>
                    <a:pt x="15384" y="15670"/>
                    <a:pt x="15458" y="15840"/>
                  </a:cubicBezTo>
                  <a:cubicBezTo>
                    <a:pt x="15604" y="16180"/>
                    <a:pt x="15643" y="16260"/>
                    <a:pt x="15682" y="16340"/>
                  </a:cubicBezTo>
                  <a:cubicBezTo>
                    <a:pt x="15502" y="16190"/>
                    <a:pt x="15491" y="16140"/>
                    <a:pt x="15469" y="16090"/>
                  </a:cubicBezTo>
                  <a:close/>
                  <a:moveTo>
                    <a:pt x="15278" y="16100"/>
                  </a:moveTo>
                  <a:cubicBezTo>
                    <a:pt x="15289" y="16130"/>
                    <a:pt x="15261" y="16110"/>
                    <a:pt x="15249" y="16090"/>
                  </a:cubicBezTo>
                  <a:cubicBezTo>
                    <a:pt x="15232" y="16050"/>
                    <a:pt x="15261" y="16080"/>
                    <a:pt x="15278" y="16100"/>
                  </a:cubicBezTo>
                  <a:close/>
                  <a:moveTo>
                    <a:pt x="15114" y="15820"/>
                  </a:moveTo>
                  <a:cubicBezTo>
                    <a:pt x="15092" y="15860"/>
                    <a:pt x="15058" y="15770"/>
                    <a:pt x="15036" y="15760"/>
                  </a:cubicBezTo>
                  <a:cubicBezTo>
                    <a:pt x="14889" y="15380"/>
                    <a:pt x="14918" y="15310"/>
                    <a:pt x="14878" y="15260"/>
                  </a:cubicBezTo>
                  <a:cubicBezTo>
                    <a:pt x="14777" y="14860"/>
                    <a:pt x="14743" y="14770"/>
                    <a:pt x="14732" y="14670"/>
                  </a:cubicBezTo>
                  <a:cubicBezTo>
                    <a:pt x="14591" y="13800"/>
                    <a:pt x="14580" y="13710"/>
                    <a:pt x="14580" y="13620"/>
                  </a:cubicBezTo>
                  <a:cubicBezTo>
                    <a:pt x="14512" y="12810"/>
                    <a:pt x="14529" y="12760"/>
                    <a:pt x="14524" y="12720"/>
                  </a:cubicBezTo>
                  <a:cubicBezTo>
                    <a:pt x="14541" y="12420"/>
                    <a:pt x="14501" y="12390"/>
                    <a:pt x="14518" y="12340"/>
                  </a:cubicBezTo>
                  <a:cubicBezTo>
                    <a:pt x="14501" y="12140"/>
                    <a:pt x="14490" y="12130"/>
                    <a:pt x="14484" y="12120"/>
                  </a:cubicBezTo>
                  <a:cubicBezTo>
                    <a:pt x="14479" y="11440"/>
                    <a:pt x="14496" y="11390"/>
                    <a:pt x="14468" y="11370"/>
                  </a:cubicBezTo>
                  <a:cubicBezTo>
                    <a:pt x="14479" y="10980"/>
                    <a:pt x="14451" y="10920"/>
                    <a:pt x="14473" y="10850"/>
                  </a:cubicBezTo>
                  <a:cubicBezTo>
                    <a:pt x="14456" y="10560"/>
                    <a:pt x="14451" y="10500"/>
                    <a:pt x="14434" y="10440"/>
                  </a:cubicBezTo>
                  <a:cubicBezTo>
                    <a:pt x="14468" y="10640"/>
                    <a:pt x="14490" y="10690"/>
                    <a:pt x="14479" y="10750"/>
                  </a:cubicBezTo>
                  <a:cubicBezTo>
                    <a:pt x="14524" y="11490"/>
                    <a:pt x="14529" y="11520"/>
                    <a:pt x="14535" y="11550"/>
                  </a:cubicBezTo>
                  <a:cubicBezTo>
                    <a:pt x="14558" y="11930"/>
                    <a:pt x="14529" y="12060"/>
                    <a:pt x="14552" y="12170"/>
                  </a:cubicBezTo>
                  <a:cubicBezTo>
                    <a:pt x="14563" y="12730"/>
                    <a:pt x="14574" y="12750"/>
                    <a:pt x="14580" y="12760"/>
                  </a:cubicBezTo>
                  <a:cubicBezTo>
                    <a:pt x="14563" y="13010"/>
                    <a:pt x="14591" y="13110"/>
                    <a:pt x="14580" y="13230"/>
                  </a:cubicBezTo>
                  <a:cubicBezTo>
                    <a:pt x="14591" y="13470"/>
                    <a:pt x="14619" y="13520"/>
                    <a:pt x="14614" y="13580"/>
                  </a:cubicBezTo>
                  <a:cubicBezTo>
                    <a:pt x="14648" y="13880"/>
                    <a:pt x="14636" y="13910"/>
                    <a:pt x="14659" y="13930"/>
                  </a:cubicBezTo>
                  <a:cubicBezTo>
                    <a:pt x="14687" y="14230"/>
                    <a:pt x="14687" y="14250"/>
                    <a:pt x="14709" y="14270"/>
                  </a:cubicBezTo>
                  <a:cubicBezTo>
                    <a:pt x="14782" y="14670"/>
                    <a:pt x="14799" y="14720"/>
                    <a:pt x="14811" y="14780"/>
                  </a:cubicBezTo>
                  <a:cubicBezTo>
                    <a:pt x="14912" y="15170"/>
                    <a:pt x="14940" y="15210"/>
                    <a:pt x="14951" y="15270"/>
                  </a:cubicBezTo>
                  <a:cubicBezTo>
                    <a:pt x="15171" y="15930"/>
                    <a:pt x="15137" y="15840"/>
                    <a:pt x="15114" y="15820"/>
                  </a:cubicBezTo>
                  <a:close/>
                  <a:moveTo>
                    <a:pt x="12060" y="15750"/>
                  </a:moveTo>
                  <a:cubicBezTo>
                    <a:pt x="12082" y="15700"/>
                    <a:pt x="12116" y="15770"/>
                    <a:pt x="12139" y="15740"/>
                  </a:cubicBezTo>
                  <a:cubicBezTo>
                    <a:pt x="12150" y="15780"/>
                    <a:pt x="12088" y="15780"/>
                    <a:pt x="12060" y="15750"/>
                  </a:cubicBezTo>
                  <a:close/>
                  <a:moveTo>
                    <a:pt x="14209" y="16070"/>
                  </a:moveTo>
                  <a:cubicBezTo>
                    <a:pt x="14198" y="16070"/>
                    <a:pt x="14186" y="16070"/>
                    <a:pt x="14175" y="16050"/>
                  </a:cubicBezTo>
                  <a:cubicBezTo>
                    <a:pt x="14152" y="16090"/>
                    <a:pt x="14124" y="16030"/>
                    <a:pt x="14108" y="16070"/>
                  </a:cubicBezTo>
                  <a:cubicBezTo>
                    <a:pt x="14057" y="16050"/>
                    <a:pt x="14006" y="16050"/>
                    <a:pt x="13961" y="16060"/>
                  </a:cubicBezTo>
                  <a:cubicBezTo>
                    <a:pt x="13950" y="16030"/>
                    <a:pt x="13972" y="16010"/>
                    <a:pt x="13984" y="16040"/>
                  </a:cubicBezTo>
                  <a:cubicBezTo>
                    <a:pt x="14001" y="16020"/>
                    <a:pt x="14018" y="16030"/>
                    <a:pt x="14029" y="16010"/>
                  </a:cubicBezTo>
                  <a:cubicBezTo>
                    <a:pt x="14102" y="16050"/>
                    <a:pt x="14164" y="16010"/>
                    <a:pt x="14237" y="16040"/>
                  </a:cubicBezTo>
                  <a:cubicBezTo>
                    <a:pt x="14248" y="16080"/>
                    <a:pt x="14220" y="16040"/>
                    <a:pt x="14209" y="16070"/>
                  </a:cubicBezTo>
                  <a:close/>
                  <a:moveTo>
                    <a:pt x="14439" y="16130"/>
                  </a:moveTo>
                  <a:cubicBezTo>
                    <a:pt x="14394" y="16060"/>
                    <a:pt x="14372" y="16140"/>
                    <a:pt x="14327" y="16070"/>
                  </a:cubicBezTo>
                  <a:cubicBezTo>
                    <a:pt x="14361" y="16050"/>
                    <a:pt x="14406" y="16100"/>
                    <a:pt x="14445" y="16080"/>
                  </a:cubicBezTo>
                  <a:cubicBezTo>
                    <a:pt x="14479" y="16100"/>
                    <a:pt x="14512" y="16070"/>
                    <a:pt x="14552" y="16100"/>
                  </a:cubicBezTo>
                  <a:cubicBezTo>
                    <a:pt x="14518" y="16150"/>
                    <a:pt x="14473" y="16070"/>
                    <a:pt x="14439" y="16130"/>
                  </a:cubicBezTo>
                  <a:close/>
                  <a:moveTo>
                    <a:pt x="14288" y="15980"/>
                  </a:moveTo>
                  <a:cubicBezTo>
                    <a:pt x="14203" y="15930"/>
                    <a:pt x="14130" y="15970"/>
                    <a:pt x="14046" y="15920"/>
                  </a:cubicBezTo>
                  <a:cubicBezTo>
                    <a:pt x="13781" y="15950"/>
                    <a:pt x="13731" y="15860"/>
                    <a:pt x="13697" y="15900"/>
                  </a:cubicBezTo>
                  <a:cubicBezTo>
                    <a:pt x="13427" y="15880"/>
                    <a:pt x="13382" y="15820"/>
                    <a:pt x="13342" y="15830"/>
                  </a:cubicBezTo>
                  <a:cubicBezTo>
                    <a:pt x="13005" y="15770"/>
                    <a:pt x="12966" y="15800"/>
                    <a:pt x="12915" y="15790"/>
                  </a:cubicBezTo>
                  <a:cubicBezTo>
                    <a:pt x="12606" y="15750"/>
                    <a:pt x="12589" y="15810"/>
                    <a:pt x="12561" y="15790"/>
                  </a:cubicBezTo>
                  <a:cubicBezTo>
                    <a:pt x="12398" y="15810"/>
                    <a:pt x="12369" y="15780"/>
                    <a:pt x="12352" y="15800"/>
                  </a:cubicBezTo>
                  <a:cubicBezTo>
                    <a:pt x="12189" y="15780"/>
                    <a:pt x="12178" y="15780"/>
                    <a:pt x="12161" y="15760"/>
                  </a:cubicBezTo>
                  <a:cubicBezTo>
                    <a:pt x="12414" y="15690"/>
                    <a:pt x="12454" y="15770"/>
                    <a:pt x="12482" y="15720"/>
                  </a:cubicBezTo>
                  <a:cubicBezTo>
                    <a:pt x="12814" y="15690"/>
                    <a:pt x="12881" y="15710"/>
                    <a:pt x="12938" y="15690"/>
                  </a:cubicBezTo>
                  <a:cubicBezTo>
                    <a:pt x="13067" y="15690"/>
                    <a:pt x="13101" y="15690"/>
                    <a:pt x="13134" y="15680"/>
                  </a:cubicBezTo>
                  <a:cubicBezTo>
                    <a:pt x="13725" y="15710"/>
                    <a:pt x="13748" y="15680"/>
                    <a:pt x="13776" y="15660"/>
                  </a:cubicBezTo>
                  <a:cubicBezTo>
                    <a:pt x="14074" y="15750"/>
                    <a:pt x="14096" y="15690"/>
                    <a:pt x="14130" y="15730"/>
                  </a:cubicBezTo>
                  <a:cubicBezTo>
                    <a:pt x="14439" y="15820"/>
                    <a:pt x="14479" y="15790"/>
                    <a:pt x="14529" y="15810"/>
                  </a:cubicBezTo>
                  <a:cubicBezTo>
                    <a:pt x="14856" y="15900"/>
                    <a:pt x="14884" y="15930"/>
                    <a:pt x="14918" y="15960"/>
                  </a:cubicBezTo>
                  <a:cubicBezTo>
                    <a:pt x="15227" y="16220"/>
                    <a:pt x="15199" y="16160"/>
                    <a:pt x="15182" y="16190"/>
                  </a:cubicBezTo>
                  <a:cubicBezTo>
                    <a:pt x="15030" y="16120"/>
                    <a:pt x="15013" y="16120"/>
                    <a:pt x="14996" y="16130"/>
                  </a:cubicBezTo>
                  <a:cubicBezTo>
                    <a:pt x="14833" y="16060"/>
                    <a:pt x="14799" y="16110"/>
                    <a:pt x="14760" y="16060"/>
                  </a:cubicBezTo>
                  <a:close/>
                  <a:moveTo>
                    <a:pt x="14608" y="16110"/>
                  </a:moveTo>
                  <a:cubicBezTo>
                    <a:pt x="14659" y="16070"/>
                    <a:pt x="14726" y="16190"/>
                    <a:pt x="14777" y="16130"/>
                  </a:cubicBezTo>
                  <a:cubicBezTo>
                    <a:pt x="14811" y="16190"/>
                    <a:pt x="14828" y="16140"/>
                    <a:pt x="14861" y="16180"/>
                  </a:cubicBezTo>
                  <a:cubicBezTo>
                    <a:pt x="14811" y="16210"/>
                    <a:pt x="14754" y="16190"/>
                    <a:pt x="14704" y="16210"/>
                  </a:cubicBezTo>
                  <a:cubicBezTo>
                    <a:pt x="14670" y="16130"/>
                    <a:pt x="14653" y="16150"/>
                    <a:pt x="14608" y="16110"/>
                  </a:cubicBezTo>
                  <a:close/>
                  <a:moveTo>
                    <a:pt x="15542" y="16490"/>
                  </a:moveTo>
                  <a:cubicBezTo>
                    <a:pt x="15491" y="16490"/>
                    <a:pt x="15441" y="16460"/>
                    <a:pt x="15384" y="16430"/>
                  </a:cubicBezTo>
                  <a:cubicBezTo>
                    <a:pt x="15052" y="16440"/>
                    <a:pt x="14996" y="16420"/>
                    <a:pt x="14940" y="16430"/>
                  </a:cubicBezTo>
                  <a:cubicBezTo>
                    <a:pt x="14732" y="16440"/>
                    <a:pt x="14681" y="16450"/>
                    <a:pt x="14631" y="16480"/>
                  </a:cubicBezTo>
                  <a:cubicBezTo>
                    <a:pt x="14434" y="16480"/>
                    <a:pt x="14417" y="16480"/>
                    <a:pt x="14400" y="16500"/>
                  </a:cubicBezTo>
                  <a:cubicBezTo>
                    <a:pt x="14147" y="16530"/>
                    <a:pt x="14119" y="16560"/>
                    <a:pt x="14079" y="16540"/>
                  </a:cubicBezTo>
                  <a:cubicBezTo>
                    <a:pt x="13787" y="16590"/>
                    <a:pt x="13725" y="16690"/>
                    <a:pt x="13646" y="16630"/>
                  </a:cubicBezTo>
                  <a:cubicBezTo>
                    <a:pt x="13365" y="16730"/>
                    <a:pt x="13326" y="16670"/>
                    <a:pt x="13303" y="16720"/>
                  </a:cubicBezTo>
                  <a:cubicBezTo>
                    <a:pt x="13382" y="16680"/>
                    <a:pt x="13410" y="16670"/>
                    <a:pt x="13438" y="16640"/>
                  </a:cubicBezTo>
                  <a:cubicBezTo>
                    <a:pt x="13714" y="16570"/>
                    <a:pt x="13742" y="16560"/>
                    <a:pt x="13770" y="16540"/>
                  </a:cubicBezTo>
                  <a:cubicBezTo>
                    <a:pt x="14108" y="16410"/>
                    <a:pt x="14124" y="16450"/>
                    <a:pt x="14130" y="16440"/>
                  </a:cubicBezTo>
                  <a:cubicBezTo>
                    <a:pt x="14299" y="16410"/>
                    <a:pt x="14321" y="16370"/>
                    <a:pt x="14349" y="16360"/>
                  </a:cubicBezTo>
                  <a:cubicBezTo>
                    <a:pt x="14648" y="16300"/>
                    <a:pt x="14704" y="16310"/>
                    <a:pt x="14754" y="16270"/>
                  </a:cubicBezTo>
                  <a:cubicBezTo>
                    <a:pt x="15114" y="16260"/>
                    <a:pt x="15171" y="16290"/>
                    <a:pt x="15216" y="16260"/>
                  </a:cubicBezTo>
                  <a:cubicBezTo>
                    <a:pt x="15469" y="16370"/>
                    <a:pt x="15486" y="16320"/>
                    <a:pt x="15508" y="16370"/>
                  </a:cubicBezTo>
                  <a:cubicBezTo>
                    <a:pt x="15654" y="16540"/>
                    <a:pt x="15598" y="16510"/>
                    <a:pt x="15542" y="16490"/>
                  </a:cubicBezTo>
                  <a:close/>
                  <a:moveTo>
                    <a:pt x="15778" y="16370"/>
                  </a:moveTo>
                  <a:cubicBezTo>
                    <a:pt x="15750" y="16340"/>
                    <a:pt x="15733" y="16310"/>
                    <a:pt x="15728" y="16260"/>
                  </a:cubicBezTo>
                  <a:cubicBezTo>
                    <a:pt x="15514" y="15890"/>
                    <a:pt x="15531" y="15840"/>
                    <a:pt x="15502" y="15810"/>
                  </a:cubicBezTo>
                  <a:cubicBezTo>
                    <a:pt x="15446" y="15680"/>
                    <a:pt x="15452" y="15640"/>
                    <a:pt x="15412" y="15610"/>
                  </a:cubicBezTo>
                  <a:cubicBezTo>
                    <a:pt x="15356" y="15350"/>
                    <a:pt x="15356" y="15320"/>
                    <a:pt x="15339" y="15300"/>
                  </a:cubicBezTo>
                  <a:cubicBezTo>
                    <a:pt x="15289" y="15060"/>
                    <a:pt x="15289" y="15030"/>
                    <a:pt x="15266" y="15010"/>
                  </a:cubicBezTo>
                  <a:cubicBezTo>
                    <a:pt x="15114" y="14210"/>
                    <a:pt x="15103" y="14000"/>
                    <a:pt x="15058" y="13800"/>
                  </a:cubicBezTo>
                  <a:cubicBezTo>
                    <a:pt x="15041" y="13530"/>
                    <a:pt x="15024" y="13510"/>
                    <a:pt x="15036" y="13480"/>
                  </a:cubicBezTo>
                  <a:cubicBezTo>
                    <a:pt x="14884" y="12360"/>
                    <a:pt x="14878" y="12140"/>
                    <a:pt x="14861" y="11940"/>
                  </a:cubicBezTo>
                  <a:cubicBezTo>
                    <a:pt x="14782" y="11290"/>
                    <a:pt x="14743" y="11270"/>
                    <a:pt x="14754" y="11230"/>
                  </a:cubicBezTo>
                  <a:cubicBezTo>
                    <a:pt x="14738" y="11090"/>
                    <a:pt x="14704" y="11060"/>
                    <a:pt x="14721" y="11010"/>
                  </a:cubicBezTo>
                  <a:cubicBezTo>
                    <a:pt x="14625" y="10600"/>
                    <a:pt x="14631" y="10470"/>
                    <a:pt x="14602" y="10350"/>
                  </a:cubicBezTo>
                  <a:cubicBezTo>
                    <a:pt x="14659" y="10500"/>
                    <a:pt x="14692" y="10520"/>
                    <a:pt x="14670" y="10560"/>
                  </a:cubicBezTo>
                  <a:cubicBezTo>
                    <a:pt x="14811" y="11190"/>
                    <a:pt x="14811" y="11260"/>
                    <a:pt x="14805" y="11330"/>
                  </a:cubicBezTo>
                  <a:cubicBezTo>
                    <a:pt x="14861" y="11580"/>
                    <a:pt x="14872" y="11640"/>
                    <a:pt x="14867" y="11710"/>
                  </a:cubicBezTo>
                  <a:cubicBezTo>
                    <a:pt x="14923" y="11960"/>
                    <a:pt x="14929" y="12030"/>
                    <a:pt x="14946" y="12090"/>
                  </a:cubicBezTo>
                  <a:cubicBezTo>
                    <a:pt x="15002" y="12720"/>
                    <a:pt x="15058" y="12740"/>
                    <a:pt x="15024" y="12790"/>
                  </a:cubicBezTo>
                  <a:cubicBezTo>
                    <a:pt x="15103" y="13330"/>
                    <a:pt x="15081" y="13400"/>
                    <a:pt x="15120" y="13450"/>
                  </a:cubicBezTo>
                  <a:cubicBezTo>
                    <a:pt x="15148" y="13780"/>
                    <a:pt x="15154" y="13810"/>
                    <a:pt x="15165" y="13840"/>
                  </a:cubicBezTo>
                  <a:cubicBezTo>
                    <a:pt x="15188" y="14180"/>
                    <a:pt x="15221" y="14200"/>
                    <a:pt x="15204" y="14230"/>
                  </a:cubicBezTo>
                  <a:cubicBezTo>
                    <a:pt x="15311" y="14750"/>
                    <a:pt x="15311" y="14780"/>
                    <a:pt x="15317" y="14810"/>
                  </a:cubicBezTo>
                  <a:cubicBezTo>
                    <a:pt x="15474" y="15480"/>
                    <a:pt x="15525" y="15600"/>
                    <a:pt x="15559" y="15730"/>
                  </a:cubicBezTo>
                  <a:cubicBezTo>
                    <a:pt x="15660" y="16040"/>
                    <a:pt x="15699" y="16050"/>
                    <a:pt x="15688" y="16090"/>
                  </a:cubicBezTo>
                  <a:close/>
                  <a:moveTo>
                    <a:pt x="15846" y="16540"/>
                  </a:moveTo>
                  <a:cubicBezTo>
                    <a:pt x="15857" y="16520"/>
                    <a:pt x="15857" y="16500"/>
                    <a:pt x="15851" y="16490"/>
                  </a:cubicBezTo>
                  <a:cubicBezTo>
                    <a:pt x="15885" y="16470"/>
                    <a:pt x="15936" y="16570"/>
                    <a:pt x="15952" y="16610"/>
                  </a:cubicBezTo>
                  <a:cubicBezTo>
                    <a:pt x="15902" y="16630"/>
                    <a:pt x="15896" y="16550"/>
                    <a:pt x="15846" y="16540"/>
                  </a:cubicBezTo>
                  <a:close/>
                  <a:moveTo>
                    <a:pt x="15908" y="16770"/>
                  </a:moveTo>
                  <a:cubicBezTo>
                    <a:pt x="15913" y="16750"/>
                    <a:pt x="15924" y="16730"/>
                    <a:pt x="15930" y="16710"/>
                  </a:cubicBezTo>
                  <a:cubicBezTo>
                    <a:pt x="15947" y="16710"/>
                    <a:pt x="15975" y="16730"/>
                    <a:pt x="15998" y="16770"/>
                  </a:cubicBezTo>
                  <a:cubicBezTo>
                    <a:pt x="15969" y="16790"/>
                    <a:pt x="15941" y="16790"/>
                    <a:pt x="15908" y="16770"/>
                  </a:cubicBezTo>
                  <a:close/>
                  <a:moveTo>
                    <a:pt x="16312" y="16400"/>
                  </a:moveTo>
                  <a:cubicBezTo>
                    <a:pt x="16284" y="16330"/>
                    <a:pt x="16341" y="16390"/>
                    <a:pt x="16335" y="16410"/>
                  </a:cubicBezTo>
                  <a:cubicBezTo>
                    <a:pt x="16335" y="16420"/>
                    <a:pt x="16312" y="16410"/>
                    <a:pt x="16312" y="16400"/>
                  </a:cubicBezTo>
                  <a:close/>
                  <a:moveTo>
                    <a:pt x="16110" y="17370"/>
                  </a:moveTo>
                  <a:cubicBezTo>
                    <a:pt x="16088" y="17390"/>
                    <a:pt x="16065" y="17430"/>
                    <a:pt x="16037" y="17410"/>
                  </a:cubicBezTo>
                  <a:cubicBezTo>
                    <a:pt x="16014" y="17450"/>
                    <a:pt x="15992" y="17480"/>
                    <a:pt x="15958" y="17460"/>
                  </a:cubicBezTo>
                  <a:cubicBezTo>
                    <a:pt x="15941" y="17530"/>
                    <a:pt x="15913" y="17520"/>
                    <a:pt x="15891" y="17530"/>
                  </a:cubicBezTo>
                  <a:cubicBezTo>
                    <a:pt x="15874" y="17590"/>
                    <a:pt x="15846" y="17540"/>
                    <a:pt x="15823" y="17580"/>
                  </a:cubicBezTo>
                  <a:cubicBezTo>
                    <a:pt x="15812" y="17570"/>
                    <a:pt x="15806" y="17600"/>
                    <a:pt x="15801" y="17610"/>
                  </a:cubicBezTo>
                  <a:cubicBezTo>
                    <a:pt x="15789" y="17620"/>
                    <a:pt x="15789" y="17610"/>
                    <a:pt x="15784" y="17610"/>
                  </a:cubicBezTo>
                  <a:cubicBezTo>
                    <a:pt x="15772" y="17620"/>
                    <a:pt x="15744" y="17630"/>
                    <a:pt x="15733" y="17660"/>
                  </a:cubicBezTo>
                  <a:cubicBezTo>
                    <a:pt x="15728" y="17680"/>
                    <a:pt x="15699" y="17710"/>
                    <a:pt x="15677" y="17700"/>
                  </a:cubicBezTo>
                  <a:cubicBezTo>
                    <a:pt x="15632" y="17760"/>
                    <a:pt x="15587" y="17780"/>
                    <a:pt x="15536" y="17790"/>
                  </a:cubicBezTo>
                  <a:cubicBezTo>
                    <a:pt x="15531" y="17840"/>
                    <a:pt x="15508" y="17800"/>
                    <a:pt x="15497" y="17820"/>
                  </a:cubicBezTo>
                  <a:cubicBezTo>
                    <a:pt x="15486" y="17840"/>
                    <a:pt x="15474" y="17850"/>
                    <a:pt x="15463" y="17840"/>
                  </a:cubicBezTo>
                  <a:cubicBezTo>
                    <a:pt x="15441" y="17850"/>
                    <a:pt x="15418" y="17890"/>
                    <a:pt x="15390" y="17880"/>
                  </a:cubicBezTo>
                  <a:cubicBezTo>
                    <a:pt x="15368" y="17910"/>
                    <a:pt x="15334" y="17890"/>
                    <a:pt x="15311" y="17920"/>
                  </a:cubicBezTo>
                  <a:cubicBezTo>
                    <a:pt x="15300" y="17910"/>
                    <a:pt x="15294" y="17950"/>
                    <a:pt x="15278" y="17930"/>
                  </a:cubicBezTo>
                  <a:cubicBezTo>
                    <a:pt x="15266" y="17930"/>
                    <a:pt x="15255" y="17930"/>
                    <a:pt x="15244" y="17950"/>
                  </a:cubicBezTo>
                  <a:cubicBezTo>
                    <a:pt x="15227" y="17890"/>
                    <a:pt x="15283" y="17890"/>
                    <a:pt x="15300" y="17880"/>
                  </a:cubicBezTo>
                  <a:cubicBezTo>
                    <a:pt x="15322" y="17860"/>
                    <a:pt x="15334" y="17780"/>
                    <a:pt x="15368" y="17830"/>
                  </a:cubicBezTo>
                  <a:cubicBezTo>
                    <a:pt x="15379" y="17750"/>
                    <a:pt x="15407" y="17760"/>
                    <a:pt x="15424" y="17740"/>
                  </a:cubicBezTo>
                  <a:cubicBezTo>
                    <a:pt x="15441" y="17680"/>
                    <a:pt x="15469" y="17710"/>
                    <a:pt x="15486" y="17660"/>
                  </a:cubicBezTo>
                  <a:cubicBezTo>
                    <a:pt x="15536" y="17660"/>
                    <a:pt x="15570" y="17580"/>
                    <a:pt x="15615" y="17550"/>
                  </a:cubicBezTo>
                  <a:cubicBezTo>
                    <a:pt x="15654" y="17490"/>
                    <a:pt x="15705" y="17490"/>
                    <a:pt x="15744" y="17410"/>
                  </a:cubicBezTo>
                  <a:cubicBezTo>
                    <a:pt x="15806" y="17400"/>
                    <a:pt x="15868" y="17350"/>
                    <a:pt x="15924" y="17310"/>
                  </a:cubicBezTo>
                  <a:cubicBezTo>
                    <a:pt x="15952" y="17320"/>
                    <a:pt x="15975" y="17310"/>
                    <a:pt x="15992" y="17290"/>
                  </a:cubicBezTo>
                  <a:cubicBezTo>
                    <a:pt x="16026" y="17350"/>
                    <a:pt x="16037" y="17240"/>
                    <a:pt x="16065" y="17290"/>
                  </a:cubicBezTo>
                  <a:cubicBezTo>
                    <a:pt x="16110" y="17250"/>
                    <a:pt x="16155" y="17240"/>
                    <a:pt x="16200" y="17210"/>
                  </a:cubicBezTo>
                  <a:cubicBezTo>
                    <a:pt x="16273" y="17260"/>
                    <a:pt x="16341" y="17220"/>
                    <a:pt x="16414" y="17260"/>
                  </a:cubicBezTo>
                  <a:cubicBezTo>
                    <a:pt x="16312" y="17290"/>
                    <a:pt x="16211" y="17340"/>
                    <a:pt x="16110" y="17370"/>
                  </a:cubicBezTo>
                  <a:close/>
                  <a:moveTo>
                    <a:pt x="16397" y="16870"/>
                  </a:moveTo>
                  <a:cubicBezTo>
                    <a:pt x="16391" y="16840"/>
                    <a:pt x="16380" y="16810"/>
                    <a:pt x="16380" y="16770"/>
                  </a:cubicBezTo>
                  <a:cubicBezTo>
                    <a:pt x="16346" y="16720"/>
                    <a:pt x="16352" y="16640"/>
                    <a:pt x="16312" y="16590"/>
                  </a:cubicBezTo>
                  <a:cubicBezTo>
                    <a:pt x="16335" y="16550"/>
                    <a:pt x="16363" y="16640"/>
                    <a:pt x="16358" y="16670"/>
                  </a:cubicBezTo>
                  <a:cubicBezTo>
                    <a:pt x="16386" y="16700"/>
                    <a:pt x="16380" y="16730"/>
                    <a:pt x="16397" y="16770"/>
                  </a:cubicBezTo>
                  <a:cubicBezTo>
                    <a:pt x="16408" y="16780"/>
                    <a:pt x="16397" y="16810"/>
                    <a:pt x="16402" y="16830"/>
                  </a:cubicBezTo>
                  <a:cubicBezTo>
                    <a:pt x="16402" y="16840"/>
                    <a:pt x="16419" y="16840"/>
                    <a:pt x="16425" y="16850"/>
                  </a:cubicBezTo>
                  <a:cubicBezTo>
                    <a:pt x="16425" y="16850"/>
                    <a:pt x="16414" y="16860"/>
                    <a:pt x="16414" y="16870"/>
                  </a:cubicBezTo>
                  <a:cubicBezTo>
                    <a:pt x="16425" y="16900"/>
                    <a:pt x="16464" y="16930"/>
                    <a:pt x="16436" y="16970"/>
                  </a:cubicBezTo>
                  <a:cubicBezTo>
                    <a:pt x="16397" y="16950"/>
                    <a:pt x="16414" y="16910"/>
                    <a:pt x="16397" y="16870"/>
                  </a:cubicBezTo>
                  <a:close/>
                  <a:moveTo>
                    <a:pt x="16431" y="17260"/>
                  </a:moveTo>
                  <a:cubicBezTo>
                    <a:pt x="16448" y="17250"/>
                    <a:pt x="16464" y="17250"/>
                    <a:pt x="16476" y="17260"/>
                  </a:cubicBezTo>
                  <a:cubicBezTo>
                    <a:pt x="16498" y="17290"/>
                    <a:pt x="16448" y="17270"/>
                    <a:pt x="16431" y="17260"/>
                  </a:cubicBezTo>
                  <a:close/>
                  <a:moveTo>
                    <a:pt x="16453" y="17040"/>
                  </a:moveTo>
                  <a:cubicBezTo>
                    <a:pt x="16459" y="17010"/>
                    <a:pt x="16476" y="17020"/>
                    <a:pt x="16487" y="17030"/>
                  </a:cubicBezTo>
                  <a:cubicBezTo>
                    <a:pt x="16481" y="17040"/>
                    <a:pt x="16487" y="17050"/>
                    <a:pt x="16492" y="17060"/>
                  </a:cubicBezTo>
                  <a:cubicBezTo>
                    <a:pt x="16481" y="17080"/>
                    <a:pt x="16464" y="17060"/>
                    <a:pt x="16453" y="17040"/>
                  </a:cubicBezTo>
                  <a:close/>
                  <a:moveTo>
                    <a:pt x="16616" y="17160"/>
                  </a:moveTo>
                  <a:cubicBezTo>
                    <a:pt x="16611" y="17170"/>
                    <a:pt x="16594" y="17160"/>
                    <a:pt x="16588" y="17150"/>
                  </a:cubicBezTo>
                  <a:cubicBezTo>
                    <a:pt x="16566" y="17080"/>
                    <a:pt x="16622" y="17140"/>
                    <a:pt x="16616" y="17160"/>
                  </a:cubicBezTo>
                  <a:close/>
                  <a:moveTo>
                    <a:pt x="16723" y="17260"/>
                  </a:moveTo>
                  <a:cubicBezTo>
                    <a:pt x="16695" y="17240"/>
                    <a:pt x="16718" y="17200"/>
                    <a:pt x="16701" y="17180"/>
                  </a:cubicBezTo>
                  <a:cubicBezTo>
                    <a:pt x="16526" y="16830"/>
                    <a:pt x="16481" y="16790"/>
                    <a:pt x="16464" y="16740"/>
                  </a:cubicBezTo>
                  <a:cubicBezTo>
                    <a:pt x="16397" y="16430"/>
                    <a:pt x="16380" y="16360"/>
                    <a:pt x="16352" y="16290"/>
                  </a:cubicBezTo>
                  <a:cubicBezTo>
                    <a:pt x="16268" y="15790"/>
                    <a:pt x="16234" y="15750"/>
                    <a:pt x="16239" y="15690"/>
                  </a:cubicBezTo>
                  <a:cubicBezTo>
                    <a:pt x="16217" y="15420"/>
                    <a:pt x="16183" y="15400"/>
                    <a:pt x="16194" y="15380"/>
                  </a:cubicBezTo>
                  <a:cubicBezTo>
                    <a:pt x="16149" y="15010"/>
                    <a:pt x="16144" y="14960"/>
                    <a:pt x="16132" y="14910"/>
                  </a:cubicBezTo>
                  <a:cubicBezTo>
                    <a:pt x="16048" y="13920"/>
                    <a:pt x="16082" y="13870"/>
                    <a:pt x="16059" y="13850"/>
                  </a:cubicBezTo>
                  <a:cubicBezTo>
                    <a:pt x="16037" y="13510"/>
                    <a:pt x="16054" y="13400"/>
                    <a:pt x="16031" y="13300"/>
                  </a:cubicBezTo>
                  <a:cubicBezTo>
                    <a:pt x="16071" y="13500"/>
                    <a:pt x="16099" y="13530"/>
                    <a:pt x="16104" y="13570"/>
                  </a:cubicBezTo>
                  <a:cubicBezTo>
                    <a:pt x="16155" y="13890"/>
                    <a:pt x="16166" y="13920"/>
                    <a:pt x="16166" y="13950"/>
                  </a:cubicBezTo>
                  <a:cubicBezTo>
                    <a:pt x="16200" y="14180"/>
                    <a:pt x="16183" y="14230"/>
                    <a:pt x="16200" y="14260"/>
                  </a:cubicBezTo>
                  <a:cubicBezTo>
                    <a:pt x="16217" y="14490"/>
                    <a:pt x="16228" y="14520"/>
                    <a:pt x="16234" y="14560"/>
                  </a:cubicBezTo>
                  <a:cubicBezTo>
                    <a:pt x="16239" y="14910"/>
                    <a:pt x="16296" y="14950"/>
                    <a:pt x="16268" y="15020"/>
                  </a:cubicBezTo>
                  <a:cubicBezTo>
                    <a:pt x="16318" y="15370"/>
                    <a:pt x="16318" y="15400"/>
                    <a:pt x="16307" y="15430"/>
                  </a:cubicBezTo>
                  <a:cubicBezTo>
                    <a:pt x="16352" y="15720"/>
                    <a:pt x="16386" y="15760"/>
                    <a:pt x="16369" y="15820"/>
                  </a:cubicBezTo>
                  <a:cubicBezTo>
                    <a:pt x="16386" y="16040"/>
                    <a:pt x="16448" y="16070"/>
                    <a:pt x="16414" y="16130"/>
                  </a:cubicBezTo>
                  <a:cubicBezTo>
                    <a:pt x="16521" y="16420"/>
                    <a:pt x="16504" y="16510"/>
                    <a:pt x="16543" y="16570"/>
                  </a:cubicBezTo>
                  <a:cubicBezTo>
                    <a:pt x="16836" y="17380"/>
                    <a:pt x="16774" y="17260"/>
                    <a:pt x="16723" y="17260"/>
                  </a:cubicBezTo>
                  <a:close/>
                  <a:moveTo>
                    <a:pt x="17010" y="17360"/>
                  </a:moveTo>
                  <a:cubicBezTo>
                    <a:pt x="17038" y="17280"/>
                    <a:pt x="17055" y="17420"/>
                    <a:pt x="17072" y="17440"/>
                  </a:cubicBezTo>
                  <a:cubicBezTo>
                    <a:pt x="17044" y="17470"/>
                    <a:pt x="17032" y="17380"/>
                    <a:pt x="17010" y="17360"/>
                  </a:cubicBezTo>
                  <a:close/>
                  <a:moveTo>
                    <a:pt x="17522" y="18050"/>
                  </a:moveTo>
                  <a:cubicBezTo>
                    <a:pt x="17494" y="18020"/>
                    <a:pt x="17466" y="18020"/>
                    <a:pt x="17438" y="18030"/>
                  </a:cubicBezTo>
                  <a:cubicBezTo>
                    <a:pt x="17415" y="17980"/>
                    <a:pt x="17398" y="18000"/>
                    <a:pt x="17370" y="17970"/>
                  </a:cubicBezTo>
                  <a:cubicBezTo>
                    <a:pt x="17348" y="17960"/>
                    <a:pt x="17325" y="17930"/>
                    <a:pt x="17308" y="17950"/>
                  </a:cubicBezTo>
                  <a:cubicBezTo>
                    <a:pt x="17291" y="17910"/>
                    <a:pt x="17319" y="17920"/>
                    <a:pt x="17325" y="17900"/>
                  </a:cubicBezTo>
                  <a:cubicBezTo>
                    <a:pt x="17348" y="17890"/>
                    <a:pt x="17370" y="17900"/>
                    <a:pt x="17387" y="17890"/>
                  </a:cubicBezTo>
                  <a:cubicBezTo>
                    <a:pt x="17415" y="17920"/>
                    <a:pt x="17443" y="17950"/>
                    <a:pt x="17471" y="17990"/>
                  </a:cubicBezTo>
                  <a:cubicBezTo>
                    <a:pt x="17482" y="18010"/>
                    <a:pt x="17494" y="17990"/>
                    <a:pt x="17511" y="18000"/>
                  </a:cubicBezTo>
                  <a:cubicBezTo>
                    <a:pt x="17516" y="18020"/>
                    <a:pt x="17528" y="18030"/>
                    <a:pt x="17539" y="18040"/>
                  </a:cubicBezTo>
                  <a:cubicBezTo>
                    <a:pt x="17550" y="18050"/>
                    <a:pt x="17561" y="18060"/>
                    <a:pt x="17567" y="18080"/>
                  </a:cubicBezTo>
                  <a:cubicBezTo>
                    <a:pt x="17556" y="18100"/>
                    <a:pt x="17539" y="18060"/>
                    <a:pt x="17522" y="18050"/>
                  </a:cubicBezTo>
                  <a:close/>
                  <a:moveTo>
                    <a:pt x="9450" y="90"/>
                  </a:moveTo>
                  <a:cubicBezTo>
                    <a:pt x="9456" y="60"/>
                    <a:pt x="9461" y="30"/>
                    <a:pt x="9467" y="0"/>
                  </a:cubicBezTo>
                  <a:cubicBezTo>
                    <a:pt x="9439" y="0"/>
                    <a:pt x="9439" y="0"/>
                    <a:pt x="9439" y="0"/>
                  </a:cubicBezTo>
                  <a:cubicBezTo>
                    <a:pt x="9439" y="20"/>
                    <a:pt x="9433" y="40"/>
                    <a:pt x="9428" y="60"/>
                  </a:cubicBezTo>
                  <a:cubicBezTo>
                    <a:pt x="9428" y="90"/>
                    <a:pt x="9439" y="110"/>
                    <a:pt x="9428" y="150"/>
                  </a:cubicBezTo>
                  <a:cubicBezTo>
                    <a:pt x="9405" y="190"/>
                    <a:pt x="9428" y="260"/>
                    <a:pt x="9444" y="200"/>
                  </a:cubicBezTo>
                  <a:cubicBezTo>
                    <a:pt x="9416" y="190"/>
                    <a:pt x="9450" y="130"/>
                    <a:pt x="9450" y="90"/>
                  </a:cubicBezTo>
                  <a:close/>
                  <a:moveTo>
                    <a:pt x="5479" y="15070"/>
                  </a:moveTo>
                  <a:cubicBezTo>
                    <a:pt x="5468" y="15030"/>
                    <a:pt x="5451" y="15050"/>
                    <a:pt x="5434" y="15040"/>
                  </a:cubicBezTo>
                  <a:cubicBezTo>
                    <a:pt x="5237" y="14800"/>
                    <a:pt x="5226" y="14800"/>
                    <a:pt x="5214" y="14790"/>
                  </a:cubicBezTo>
                  <a:cubicBezTo>
                    <a:pt x="5124" y="14560"/>
                    <a:pt x="5079" y="14500"/>
                    <a:pt x="5062" y="14490"/>
                  </a:cubicBezTo>
                  <a:cubicBezTo>
                    <a:pt x="5012" y="14200"/>
                    <a:pt x="5018" y="14130"/>
                    <a:pt x="4989" y="14050"/>
                  </a:cubicBezTo>
                  <a:cubicBezTo>
                    <a:pt x="5057" y="13460"/>
                    <a:pt x="5029" y="13420"/>
                    <a:pt x="5062" y="13400"/>
                  </a:cubicBezTo>
                  <a:cubicBezTo>
                    <a:pt x="5001" y="13540"/>
                    <a:pt x="4961" y="13590"/>
                    <a:pt x="4967" y="13650"/>
                  </a:cubicBezTo>
                  <a:cubicBezTo>
                    <a:pt x="4944" y="13790"/>
                    <a:pt x="4911" y="13750"/>
                    <a:pt x="4928" y="13730"/>
                  </a:cubicBezTo>
                  <a:cubicBezTo>
                    <a:pt x="4877" y="13150"/>
                    <a:pt x="4860" y="13030"/>
                    <a:pt x="4843" y="12900"/>
                  </a:cubicBezTo>
                  <a:cubicBezTo>
                    <a:pt x="4748" y="12270"/>
                    <a:pt x="4776" y="12250"/>
                    <a:pt x="4753" y="12210"/>
                  </a:cubicBezTo>
                  <a:cubicBezTo>
                    <a:pt x="4612" y="11670"/>
                    <a:pt x="4590" y="11620"/>
                    <a:pt x="4568" y="11560"/>
                  </a:cubicBezTo>
                  <a:cubicBezTo>
                    <a:pt x="4399" y="11110"/>
                    <a:pt x="4359" y="11060"/>
                    <a:pt x="4371" y="11030"/>
                  </a:cubicBezTo>
                  <a:cubicBezTo>
                    <a:pt x="4292" y="10610"/>
                    <a:pt x="4314" y="10540"/>
                    <a:pt x="4275" y="10460"/>
                  </a:cubicBezTo>
                  <a:cubicBezTo>
                    <a:pt x="4264" y="10370"/>
                    <a:pt x="4241" y="10470"/>
                    <a:pt x="4281" y="10590"/>
                  </a:cubicBezTo>
                  <a:cubicBezTo>
                    <a:pt x="4269" y="10810"/>
                    <a:pt x="4258" y="10790"/>
                    <a:pt x="4247" y="10760"/>
                  </a:cubicBezTo>
                  <a:cubicBezTo>
                    <a:pt x="4196" y="10520"/>
                    <a:pt x="4224" y="10500"/>
                    <a:pt x="4213" y="10460"/>
                  </a:cubicBezTo>
                  <a:cubicBezTo>
                    <a:pt x="4179" y="10050"/>
                    <a:pt x="4185" y="9970"/>
                    <a:pt x="4185" y="9900"/>
                  </a:cubicBezTo>
                  <a:cubicBezTo>
                    <a:pt x="4050" y="9170"/>
                    <a:pt x="4061" y="9130"/>
                    <a:pt x="4044" y="9090"/>
                  </a:cubicBezTo>
                  <a:cubicBezTo>
                    <a:pt x="4072" y="9390"/>
                    <a:pt x="4072" y="9440"/>
                    <a:pt x="4101" y="9500"/>
                  </a:cubicBezTo>
                  <a:cubicBezTo>
                    <a:pt x="4174" y="10330"/>
                    <a:pt x="4179" y="10420"/>
                    <a:pt x="4174" y="10510"/>
                  </a:cubicBezTo>
                  <a:cubicBezTo>
                    <a:pt x="4208" y="10980"/>
                    <a:pt x="4202" y="11160"/>
                    <a:pt x="4224" y="11350"/>
                  </a:cubicBezTo>
                  <a:cubicBezTo>
                    <a:pt x="4275" y="11830"/>
                    <a:pt x="4269" y="11880"/>
                    <a:pt x="4292" y="11930"/>
                  </a:cubicBezTo>
                  <a:cubicBezTo>
                    <a:pt x="4354" y="12260"/>
                    <a:pt x="4337" y="12310"/>
                    <a:pt x="4342" y="12360"/>
                  </a:cubicBezTo>
                  <a:cubicBezTo>
                    <a:pt x="4393" y="12820"/>
                    <a:pt x="4466" y="12890"/>
                    <a:pt x="4421" y="12930"/>
                  </a:cubicBezTo>
                  <a:cubicBezTo>
                    <a:pt x="4494" y="13260"/>
                    <a:pt x="4494" y="13310"/>
                    <a:pt x="4506" y="13360"/>
                  </a:cubicBezTo>
                  <a:cubicBezTo>
                    <a:pt x="4641" y="14010"/>
                    <a:pt x="4663" y="14060"/>
                    <a:pt x="4669" y="14110"/>
                  </a:cubicBezTo>
                  <a:cubicBezTo>
                    <a:pt x="4669" y="14130"/>
                    <a:pt x="4629" y="14040"/>
                    <a:pt x="4590" y="13940"/>
                  </a:cubicBezTo>
                  <a:cubicBezTo>
                    <a:pt x="4393" y="13200"/>
                    <a:pt x="4404" y="13150"/>
                    <a:pt x="4365" y="13080"/>
                  </a:cubicBezTo>
                  <a:cubicBezTo>
                    <a:pt x="4326" y="12840"/>
                    <a:pt x="4314" y="12770"/>
                    <a:pt x="4303" y="12700"/>
                  </a:cubicBezTo>
                  <a:cubicBezTo>
                    <a:pt x="4179" y="11870"/>
                    <a:pt x="4168" y="11800"/>
                    <a:pt x="4174" y="11740"/>
                  </a:cubicBezTo>
                  <a:cubicBezTo>
                    <a:pt x="4134" y="11420"/>
                    <a:pt x="4123" y="11300"/>
                    <a:pt x="4129" y="11180"/>
                  </a:cubicBezTo>
                  <a:cubicBezTo>
                    <a:pt x="4112" y="10860"/>
                    <a:pt x="4078" y="10820"/>
                    <a:pt x="4095" y="10800"/>
                  </a:cubicBezTo>
                  <a:cubicBezTo>
                    <a:pt x="4061" y="10180"/>
                    <a:pt x="4022" y="10100"/>
                    <a:pt x="4033" y="10040"/>
                  </a:cubicBezTo>
                  <a:cubicBezTo>
                    <a:pt x="4011" y="10330"/>
                    <a:pt x="4072" y="10380"/>
                    <a:pt x="4028" y="10400"/>
                  </a:cubicBezTo>
                  <a:cubicBezTo>
                    <a:pt x="4033" y="10700"/>
                    <a:pt x="4072" y="10740"/>
                    <a:pt x="4056" y="10770"/>
                  </a:cubicBezTo>
                  <a:cubicBezTo>
                    <a:pt x="4061" y="11260"/>
                    <a:pt x="4095" y="11300"/>
                    <a:pt x="4078" y="11320"/>
                  </a:cubicBezTo>
                  <a:cubicBezTo>
                    <a:pt x="4056" y="11460"/>
                    <a:pt x="4084" y="11420"/>
                    <a:pt x="4050" y="11360"/>
                  </a:cubicBezTo>
                  <a:cubicBezTo>
                    <a:pt x="4011" y="10980"/>
                    <a:pt x="4016" y="10930"/>
                    <a:pt x="4005" y="10880"/>
                  </a:cubicBezTo>
                  <a:cubicBezTo>
                    <a:pt x="3960" y="10520"/>
                    <a:pt x="4011" y="10480"/>
                    <a:pt x="3971" y="10420"/>
                  </a:cubicBezTo>
                  <a:cubicBezTo>
                    <a:pt x="3960" y="10060"/>
                    <a:pt x="3949" y="10010"/>
                    <a:pt x="3954" y="9960"/>
                  </a:cubicBezTo>
                  <a:cubicBezTo>
                    <a:pt x="3921" y="9540"/>
                    <a:pt x="3926" y="9440"/>
                    <a:pt x="3915" y="9340"/>
                  </a:cubicBezTo>
                  <a:cubicBezTo>
                    <a:pt x="3876" y="8960"/>
                    <a:pt x="3876" y="8910"/>
                    <a:pt x="3876" y="8850"/>
                  </a:cubicBezTo>
                  <a:cubicBezTo>
                    <a:pt x="3808" y="8320"/>
                    <a:pt x="3797" y="8270"/>
                    <a:pt x="3802" y="8220"/>
                  </a:cubicBezTo>
                  <a:cubicBezTo>
                    <a:pt x="3769" y="8490"/>
                    <a:pt x="3831" y="8570"/>
                    <a:pt x="3808" y="8620"/>
                  </a:cubicBezTo>
                  <a:cubicBezTo>
                    <a:pt x="3836" y="8910"/>
                    <a:pt x="3819" y="9020"/>
                    <a:pt x="3836" y="9140"/>
                  </a:cubicBezTo>
                  <a:cubicBezTo>
                    <a:pt x="3797" y="9360"/>
                    <a:pt x="3819" y="9390"/>
                    <a:pt x="3797" y="9410"/>
                  </a:cubicBezTo>
                  <a:cubicBezTo>
                    <a:pt x="3802" y="9510"/>
                    <a:pt x="3791" y="9530"/>
                    <a:pt x="3808" y="9550"/>
                  </a:cubicBezTo>
                  <a:cubicBezTo>
                    <a:pt x="3774" y="10010"/>
                    <a:pt x="3746" y="10060"/>
                    <a:pt x="3763" y="10120"/>
                  </a:cubicBezTo>
                  <a:cubicBezTo>
                    <a:pt x="3769" y="10420"/>
                    <a:pt x="3741" y="10440"/>
                    <a:pt x="3774" y="10480"/>
                  </a:cubicBezTo>
                  <a:cubicBezTo>
                    <a:pt x="3797" y="10910"/>
                    <a:pt x="3758" y="10960"/>
                    <a:pt x="3780" y="11030"/>
                  </a:cubicBezTo>
                  <a:cubicBezTo>
                    <a:pt x="3797" y="11630"/>
                    <a:pt x="3802" y="11690"/>
                    <a:pt x="3802" y="11760"/>
                  </a:cubicBezTo>
                  <a:cubicBezTo>
                    <a:pt x="3836" y="12360"/>
                    <a:pt x="3904" y="12440"/>
                    <a:pt x="3870" y="12500"/>
                  </a:cubicBezTo>
                  <a:cubicBezTo>
                    <a:pt x="3926" y="12810"/>
                    <a:pt x="3932" y="12840"/>
                    <a:pt x="3915" y="12870"/>
                  </a:cubicBezTo>
                  <a:cubicBezTo>
                    <a:pt x="3881" y="12980"/>
                    <a:pt x="3892" y="12930"/>
                    <a:pt x="3870" y="12870"/>
                  </a:cubicBezTo>
                  <a:cubicBezTo>
                    <a:pt x="3780" y="12520"/>
                    <a:pt x="3758" y="12430"/>
                    <a:pt x="3746" y="12330"/>
                  </a:cubicBezTo>
                  <a:cubicBezTo>
                    <a:pt x="3662" y="11460"/>
                    <a:pt x="3628" y="11380"/>
                    <a:pt x="3634" y="11300"/>
                  </a:cubicBezTo>
                  <a:cubicBezTo>
                    <a:pt x="3600" y="10690"/>
                    <a:pt x="3617" y="10540"/>
                    <a:pt x="3617" y="10390"/>
                  </a:cubicBezTo>
                  <a:cubicBezTo>
                    <a:pt x="3639" y="9870"/>
                    <a:pt x="3645" y="9800"/>
                    <a:pt x="3634" y="9720"/>
                  </a:cubicBezTo>
                  <a:cubicBezTo>
                    <a:pt x="3668" y="9350"/>
                    <a:pt x="3662" y="9310"/>
                    <a:pt x="3668" y="9280"/>
                  </a:cubicBezTo>
                  <a:cubicBezTo>
                    <a:pt x="3690" y="8520"/>
                    <a:pt x="3645" y="8430"/>
                    <a:pt x="3673" y="8360"/>
                  </a:cubicBezTo>
                  <a:cubicBezTo>
                    <a:pt x="3617" y="8160"/>
                    <a:pt x="3656" y="8220"/>
                    <a:pt x="3639" y="8270"/>
                  </a:cubicBezTo>
                  <a:cubicBezTo>
                    <a:pt x="3622" y="8820"/>
                    <a:pt x="3651" y="8880"/>
                    <a:pt x="3628" y="8920"/>
                  </a:cubicBezTo>
                  <a:cubicBezTo>
                    <a:pt x="3611" y="9280"/>
                    <a:pt x="3622" y="9340"/>
                    <a:pt x="3606" y="9380"/>
                  </a:cubicBezTo>
                  <a:cubicBezTo>
                    <a:pt x="3606" y="9650"/>
                    <a:pt x="3589" y="9670"/>
                    <a:pt x="3594" y="9690"/>
                  </a:cubicBezTo>
                  <a:cubicBezTo>
                    <a:pt x="3561" y="10380"/>
                    <a:pt x="3561" y="10430"/>
                    <a:pt x="3561" y="10480"/>
                  </a:cubicBezTo>
                  <a:cubicBezTo>
                    <a:pt x="3561" y="10850"/>
                    <a:pt x="3572" y="10900"/>
                    <a:pt x="3572" y="10950"/>
                  </a:cubicBezTo>
                  <a:cubicBezTo>
                    <a:pt x="3611" y="11230"/>
                    <a:pt x="3549" y="11240"/>
                    <a:pt x="3583" y="11280"/>
                  </a:cubicBezTo>
                  <a:cubicBezTo>
                    <a:pt x="3589" y="11560"/>
                    <a:pt x="3611" y="11690"/>
                    <a:pt x="3611" y="11810"/>
                  </a:cubicBezTo>
                  <a:cubicBezTo>
                    <a:pt x="3668" y="12030"/>
                    <a:pt x="3645" y="12050"/>
                    <a:pt x="3662" y="12090"/>
                  </a:cubicBezTo>
                  <a:cubicBezTo>
                    <a:pt x="3769" y="12640"/>
                    <a:pt x="3763" y="12700"/>
                    <a:pt x="3786" y="12770"/>
                  </a:cubicBezTo>
                  <a:cubicBezTo>
                    <a:pt x="3797" y="12880"/>
                    <a:pt x="3769" y="12910"/>
                    <a:pt x="3741" y="12850"/>
                  </a:cubicBezTo>
                  <a:cubicBezTo>
                    <a:pt x="3656" y="12510"/>
                    <a:pt x="3611" y="12450"/>
                    <a:pt x="3628" y="12410"/>
                  </a:cubicBezTo>
                  <a:cubicBezTo>
                    <a:pt x="3510" y="11860"/>
                    <a:pt x="3527" y="11770"/>
                    <a:pt x="3510" y="11670"/>
                  </a:cubicBezTo>
                  <a:cubicBezTo>
                    <a:pt x="3471" y="11190"/>
                    <a:pt x="3488" y="11150"/>
                    <a:pt x="3459" y="11090"/>
                  </a:cubicBezTo>
                  <a:cubicBezTo>
                    <a:pt x="3442" y="10610"/>
                    <a:pt x="3465" y="10430"/>
                    <a:pt x="3426" y="10220"/>
                  </a:cubicBezTo>
                  <a:cubicBezTo>
                    <a:pt x="3504" y="9490"/>
                    <a:pt x="3471" y="9410"/>
                    <a:pt x="3510" y="9340"/>
                  </a:cubicBezTo>
                  <a:cubicBezTo>
                    <a:pt x="3600" y="8660"/>
                    <a:pt x="3566" y="8610"/>
                    <a:pt x="3583" y="8580"/>
                  </a:cubicBezTo>
                  <a:cubicBezTo>
                    <a:pt x="3572" y="8340"/>
                    <a:pt x="3634" y="8330"/>
                    <a:pt x="3600" y="8290"/>
                  </a:cubicBezTo>
                  <a:cubicBezTo>
                    <a:pt x="3611" y="8010"/>
                    <a:pt x="3639" y="7990"/>
                    <a:pt x="3617" y="7950"/>
                  </a:cubicBezTo>
                  <a:cubicBezTo>
                    <a:pt x="3617" y="7610"/>
                    <a:pt x="3628" y="7570"/>
                    <a:pt x="3628" y="7530"/>
                  </a:cubicBezTo>
                  <a:cubicBezTo>
                    <a:pt x="3566" y="7440"/>
                    <a:pt x="3555" y="7550"/>
                    <a:pt x="3589" y="7660"/>
                  </a:cubicBezTo>
                  <a:cubicBezTo>
                    <a:pt x="3555" y="8200"/>
                    <a:pt x="3555" y="8340"/>
                    <a:pt x="3555" y="8480"/>
                  </a:cubicBezTo>
                  <a:cubicBezTo>
                    <a:pt x="3493" y="8750"/>
                    <a:pt x="3516" y="8830"/>
                    <a:pt x="3482" y="8890"/>
                  </a:cubicBezTo>
                  <a:cubicBezTo>
                    <a:pt x="3426" y="9630"/>
                    <a:pt x="3409" y="9930"/>
                    <a:pt x="3381" y="10220"/>
                  </a:cubicBezTo>
                  <a:cubicBezTo>
                    <a:pt x="3414" y="10610"/>
                    <a:pt x="3369" y="10690"/>
                    <a:pt x="3398" y="10790"/>
                  </a:cubicBezTo>
                  <a:cubicBezTo>
                    <a:pt x="3414" y="11030"/>
                    <a:pt x="3403" y="11050"/>
                    <a:pt x="3409" y="11080"/>
                  </a:cubicBezTo>
                  <a:cubicBezTo>
                    <a:pt x="3459" y="11760"/>
                    <a:pt x="3465" y="11860"/>
                    <a:pt x="3493" y="11960"/>
                  </a:cubicBezTo>
                  <a:cubicBezTo>
                    <a:pt x="3544" y="12300"/>
                    <a:pt x="3544" y="12350"/>
                    <a:pt x="3566" y="12400"/>
                  </a:cubicBezTo>
                  <a:cubicBezTo>
                    <a:pt x="3510" y="12450"/>
                    <a:pt x="3527" y="12410"/>
                    <a:pt x="3504" y="12370"/>
                  </a:cubicBezTo>
                  <a:cubicBezTo>
                    <a:pt x="3437" y="11840"/>
                    <a:pt x="3403" y="11760"/>
                    <a:pt x="3414" y="11690"/>
                  </a:cubicBezTo>
                  <a:cubicBezTo>
                    <a:pt x="3352" y="11160"/>
                    <a:pt x="3341" y="11080"/>
                    <a:pt x="3336" y="11010"/>
                  </a:cubicBezTo>
                  <a:cubicBezTo>
                    <a:pt x="3336" y="10670"/>
                    <a:pt x="3308" y="10540"/>
                    <a:pt x="3313" y="10420"/>
                  </a:cubicBezTo>
                  <a:cubicBezTo>
                    <a:pt x="3324" y="9640"/>
                    <a:pt x="3324" y="9610"/>
                    <a:pt x="3319" y="9580"/>
                  </a:cubicBezTo>
                  <a:cubicBezTo>
                    <a:pt x="3319" y="9270"/>
                    <a:pt x="3352" y="9250"/>
                    <a:pt x="3336" y="9210"/>
                  </a:cubicBezTo>
                  <a:cubicBezTo>
                    <a:pt x="3403" y="8920"/>
                    <a:pt x="3347" y="8870"/>
                    <a:pt x="3392" y="8850"/>
                  </a:cubicBezTo>
                  <a:cubicBezTo>
                    <a:pt x="3386" y="8630"/>
                    <a:pt x="3454" y="8620"/>
                    <a:pt x="3414" y="8580"/>
                  </a:cubicBezTo>
                  <a:cubicBezTo>
                    <a:pt x="3448" y="8340"/>
                    <a:pt x="3454" y="8280"/>
                    <a:pt x="3465" y="8220"/>
                  </a:cubicBezTo>
                  <a:cubicBezTo>
                    <a:pt x="3459" y="8000"/>
                    <a:pt x="3488" y="7970"/>
                    <a:pt x="3476" y="7940"/>
                  </a:cubicBezTo>
                  <a:cubicBezTo>
                    <a:pt x="3420" y="8170"/>
                    <a:pt x="3426" y="8220"/>
                    <a:pt x="3426" y="8270"/>
                  </a:cubicBezTo>
                  <a:cubicBezTo>
                    <a:pt x="3358" y="8760"/>
                    <a:pt x="3341" y="8850"/>
                    <a:pt x="3319" y="8940"/>
                  </a:cubicBezTo>
                  <a:cubicBezTo>
                    <a:pt x="3285" y="9570"/>
                    <a:pt x="3251" y="9650"/>
                    <a:pt x="3268" y="9750"/>
                  </a:cubicBezTo>
                  <a:cubicBezTo>
                    <a:pt x="3257" y="10120"/>
                    <a:pt x="3262" y="10210"/>
                    <a:pt x="3262" y="10300"/>
                  </a:cubicBezTo>
                  <a:cubicBezTo>
                    <a:pt x="3274" y="10910"/>
                    <a:pt x="3296" y="10960"/>
                    <a:pt x="3291" y="11010"/>
                  </a:cubicBezTo>
                  <a:cubicBezTo>
                    <a:pt x="3375" y="11770"/>
                    <a:pt x="3364" y="11810"/>
                    <a:pt x="3398" y="11870"/>
                  </a:cubicBezTo>
                  <a:cubicBezTo>
                    <a:pt x="3409" y="12300"/>
                    <a:pt x="3392" y="12240"/>
                    <a:pt x="3375" y="12190"/>
                  </a:cubicBezTo>
                  <a:cubicBezTo>
                    <a:pt x="3291" y="11800"/>
                    <a:pt x="3319" y="11720"/>
                    <a:pt x="3296" y="11700"/>
                  </a:cubicBezTo>
                  <a:cubicBezTo>
                    <a:pt x="3268" y="11510"/>
                    <a:pt x="3285" y="11490"/>
                    <a:pt x="3257" y="11450"/>
                  </a:cubicBezTo>
                  <a:cubicBezTo>
                    <a:pt x="3223" y="11140"/>
                    <a:pt x="3223" y="11120"/>
                    <a:pt x="3223" y="11100"/>
                  </a:cubicBezTo>
                  <a:cubicBezTo>
                    <a:pt x="3184" y="10820"/>
                    <a:pt x="3201" y="10780"/>
                    <a:pt x="3195" y="10730"/>
                  </a:cubicBezTo>
                  <a:cubicBezTo>
                    <a:pt x="3184" y="10360"/>
                    <a:pt x="3167" y="10330"/>
                    <a:pt x="3189" y="10310"/>
                  </a:cubicBezTo>
                  <a:cubicBezTo>
                    <a:pt x="3201" y="9790"/>
                    <a:pt x="3167" y="9690"/>
                    <a:pt x="3178" y="9600"/>
                  </a:cubicBezTo>
                  <a:cubicBezTo>
                    <a:pt x="3195" y="9300"/>
                    <a:pt x="3172" y="9270"/>
                    <a:pt x="3184" y="9240"/>
                  </a:cubicBezTo>
                  <a:cubicBezTo>
                    <a:pt x="3229" y="8950"/>
                    <a:pt x="3201" y="8890"/>
                    <a:pt x="3223" y="8850"/>
                  </a:cubicBezTo>
                  <a:cubicBezTo>
                    <a:pt x="3257" y="8470"/>
                    <a:pt x="3251" y="8410"/>
                    <a:pt x="3251" y="8360"/>
                  </a:cubicBezTo>
                  <a:cubicBezTo>
                    <a:pt x="3279" y="8080"/>
                    <a:pt x="3319" y="8060"/>
                    <a:pt x="3319" y="8030"/>
                  </a:cubicBezTo>
                  <a:cubicBezTo>
                    <a:pt x="3358" y="7490"/>
                    <a:pt x="3364" y="7430"/>
                    <a:pt x="3369" y="7380"/>
                  </a:cubicBezTo>
                  <a:cubicBezTo>
                    <a:pt x="3375" y="6940"/>
                    <a:pt x="3381" y="6910"/>
                    <a:pt x="3381" y="6880"/>
                  </a:cubicBezTo>
                  <a:cubicBezTo>
                    <a:pt x="3341" y="6750"/>
                    <a:pt x="3352" y="6800"/>
                    <a:pt x="3375" y="6860"/>
                  </a:cubicBezTo>
                  <a:cubicBezTo>
                    <a:pt x="3347" y="7330"/>
                    <a:pt x="3319" y="7390"/>
                    <a:pt x="3330" y="7460"/>
                  </a:cubicBezTo>
                  <a:cubicBezTo>
                    <a:pt x="3206" y="8520"/>
                    <a:pt x="3167" y="8530"/>
                    <a:pt x="3189" y="8570"/>
                  </a:cubicBezTo>
                  <a:cubicBezTo>
                    <a:pt x="3167" y="8820"/>
                    <a:pt x="3156" y="8850"/>
                    <a:pt x="3167" y="8890"/>
                  </a:cubicBezTo>
                  <a:cubicBezTo>
                    <a:pt x="3139" y="9150"/>
                    <a:pt x="3139" y="9180"/>
                    <a:pt x="3139" y="9200"/>
                  </a:cubicBezTo>
                  <a:cubicBezTo>
                    <a:pt x="3116" y="9580"/>
                    <a:pt x="3139" y="9660"/>
                    <a:pt x="3122" y="9720"/>
                  </a:cubicBezTo>
                  <a:cubicBezTo>
                    <a:pt x="3139" y="10190"/>
                    <a:pt x="3122" y="10230"/>
                    <a:pt x="3133" y="10270"/>
                  </a:cubicBezTo>
                  <a:cubicBezTo>
                    <a:pt x="3139" y="10590"/>
                    <a:pt x="3156" y="10640"/>
                    <a:pt x="3128" y="10680"/>
                  </a:cubicBezTo>
                  <a:cubicBezTo>
                    <a:pt x="3161" y="10930"/>
                    <a:pt x="3150" y="10960"/>
                    <a:pt x="3167" y="11000"/>
                  </a:cubicBezTo>
                  <a:cubicBezTo>
                    <a:pt x="3172" y="11210"/>
                    <a:pt x="3195" y="11310"/>
                    <a:pt x="3212" y="11410"/>
                  </a:cubicBezTo>
                  <a:cubicBezTo>
                    <a:pt x="3262" y="11810"/>
                    <a:pt x="3285" y="11840"/>
                    <a:pt x="3274" y="11860"/>
                  </a:cubicBezTo>
                  <a:cubicBezTo>
                    <a:pt x="3172" y="11720"/>
                    <a:pt x="3156" y="11610"/>
                    <a:pt x="3139" y="11500"/>
                  </a:cubicBezTo>
                  <a:cubicBezTo>
                    <a:pt x="3071" y="11040"/>
                    <a:pt x="3094" y="11010"/>
                    <a:pt x="3066" y="10970"/>
                  </a:cubicBezTo>
                  <a:cubicBezTo>
                    <a:pt x="3054" y="10580"/>
                    <a:pt x="3032" y="10470"/>
                    <a:pt x="3038" y="10370"/>
                  </a:cubicBezTo>
                  <a:cubicBezTo>
                    <a:pt x="3015" y="9870"/>
                    <a:pt x="2998" y="9820"/>
                    <a:pt x="3004" y="9770"/>
                  </a:cubicBezTo>
                  <a:cubicBezTo>
                    <a:pt x="2998" y="9420"/>
                    <a:pt x="3009" y="9380"/>
                    <a:pt x="3009" y="9330"/>
                  </a:cubicBezTo>
                  <a:cubicBezTo>
                    <a:pt x="3038" y="9080"/>
                    <a:pt x="3004" y="8970"/>
                    <a:pt x="3043" y="8890"/>
                  </a:cubicBezTo>
                  <a:cubicBezTo>
                    <a:pt x="3060" y="8650"/>
                    <a:pt x="3060" y="8620"/>
                    <a:pt x="3077" y="8600"/>
                  </a:cubicBezTo>
                  <a:cubicBezTo>
                    <a:pt x="3071" y="8290"/>
                    <a:pt x="3105" y="8260"/>
                    <a:pt x="3105" y="8220"/>
                  </a:cubicBezTo>
                  <a:cubicBezTo>
                    <a:pt x="3178" y="7790"/>
                    <a:pt x="3178" y="7750"/>
                    <a:pt x="3189" y="7710"/>
                  </a:cubicBezTo>
                  <a:cubicBezTo>
                    <a:pt x="3234" y="7410"/>
                    <a:pt x="3206" y="7360"/>
                    <a:pt x="3246" y="7320"/>
                  </a:cubicBezTo>
                  <a:cubicBezTo>
                    <a:pt x="3246" y="7020"/>
                    <a:pt x="3279" y="6980"/>
                    <a:pt x="3251" y="6930"/>
                  </a:cubicBezTo>
                  <a:cubicBezTo>
                    <a:pt x="3279" y="6750"/>
                    <a:pt x="3279" y="6710"/>
                    <a:pt x="3279" y="6660"/>
                  </a:cubicBezTo>
                  <a:cubicBezTo>
                    <a:pt x="3234" y="7030"/>
                    <a:pt x="3229" y="7100"/>
                    <a:pt x="3212" y="7170"/>
                  </a:cubicBezTo>
                  <a:cubicBezTo>
                    <a:pt x="3206" y="7350"/>
                    <a:pt x="3189" y="7360"/>
                    <a:pt x="3195" y="7390"/>
                  </a:cubicBezTo>
                  <a:cubicBezTo>
                    <a:pt x="3156" y="7630"/>
                    <a:pt x="3161" y="7670"/>
                    <a:pt x="3156" y="7700"/>
                  </a:cubicBezTo>
                  <a:cubicBezTo>
                    <a:pt x="3088" y="8020"/>
                    <a:pt x="3088" y="8040"/>
                    <a:pt x="3088" y="8060"/>
                  </a:cubicBezTo>
                  <a:cubicBezTo>
                    <a:pt x="3038" y="8400"/>
                    <a:pt x="3021" y="8580"/>
                    <a:pt x="2992" y="8760"/>
                  </a:cubicBezTo>
                  <a:cubicBezTo>
                    <a:pt x="2948" y="9360"/>
                    <a:pt x="2964" y="9410"/>
                    <a:pt x="2953" y="9460"/>
                  </a:cubicBezTo>
                  <a:cubicBezTo>
                    <a:pt x="2959" y="9790"/>
                    <a:pt x="2948" y="9830"/>
                    <a:pt x="2959" y="9880"/>
                  </a:cubicBezTo>
                  <a:cubicBezTo>
                    <a:pt x="2970" y="10260"/>
                    <a:pt x="3004" y="10360"/>
                    <a:pt x="2976" y="10450"/>
                  </a:cubicBezTo>
                  <a:cubicBezTo>
                    <a:pt x="3060" y="11430"/>
                    <a:pt x="3105" y="11510"/>
                    <a:pt x="3082" y="11570"/>
                  </a:cubicBezTo>
                  <a:cubicBezTo>
                    <a:pt x="3032" y="11260"/>
                    <a:pt x="2992" y="11320"/>
                    <a:pt x="2964" y="11210"/>
                  </a:cubicBezTo>
                  <a:cubicBezTo>
                    <a:pt x="2959" y="10980"/>
                    <a:pt x="2959" y="10920"/>
                    <a:pt x="2948" y="10860"/>
                  </a:cubicBezTo>
                  <a:cubicBezTo>
                    <a:pt x="2936" y="10280"/>
                    <a:pt x="2908" y="10220"/>
                    <a:pt x="2925" y="10170"/>
                  </a:cubicBezTo>
                  <a:cubicBezTo>
                    <a:pt x="2914" y="9930"/>
                    <a:pt x="2902" y="9870"/>
                    <a:pt x="2919" y="9820"/>
                  </a:cubicBezTo>
                  <a:cubicBezTo>
                    <a:pt x="2908" y="8900"/>
                    <a:pt x="2908" y="8780"/>
                    <a:pt x="2936" y="8650"/>
                  </a:cubicBezTo>
                  <a:cubicBezTo>
                    <a:pt x="2948" y="8340"/>
                    <a:pt x="2942" y="8300"/>
                    <a:pt x="2942" y="8260"/>
                  </a:cubicBezTo>
                  <a:cubicBezTo>
                    <a:pt x="2970" y="7660"/>
                    <a:pt x="3009" y="7640"/>
                    <a:pt x="2998" y="7610"/>
                  </a:cubicBezTo>
                  <a:cubicBezTo>
                    <a:pt x="3043" y="7260"/>
                    <a:pt x="3021" y="7180"/>
                    <a:pt x="3043" y="7120"/>
                  </a:cubicBezTo>
                  <a:cubicBezTo>
                    <a:pt x="3099" y="6920"/>
                    <a:pt x="3071" y="6880"/>
                    <a:pt x="3088" y="6850"/>
                  </a:cubicBezTo>
                  <a:cubicBezTo>
                    <a:pt x="3049" y="7130"/>
                    <a:pt x="2981" y="7160"/>
                    <a:pt x="3009" y="7220"/>
                  </a:cubicBezTo>
                  <a:cubicBezTo>
                    <a:pt x="2959" y="7430"/>
                    <a:pt x="2987" y="7490"/>
                    <a:pt x="2953" y="7530"/>
                  </a:cubicBezTo>
                  <a:cubicBezTo>
                    <a:pt x="2914" y="8090"/>
                    <a:pt x="2891" y="8150"/>
                    <a:pt x="2914" y="8220"/>
                  </a:cubicBezTo>
                  <a:cubicBezTo>
                    <a:pt x="2886" y="8540"/>
                    <a:pt x="2886" y="8560"/>
                    <a:pt x="2869" y="8570"/>
                  </a:cubicBezTo>
                  <a:cubicBezTo>
                    <a:pt x="2858" y="8700"/>
                    <a:pt x="2874" y="8720"/>
                    <a:pt x="2863" y="8740"/>
                  </a:cubicBezTo>
                  <a:cubicBezTo>
                    <a:pt x="2863" y="8980"/>
                    <a:pt x="2852" y="9010"/>
                    <a:pt x="2852" y="9050"/>
                  </a:cubicBezTo>
                  <a:cubicBezTo>
                    <a:pt x="2829" y="9540"/>
                    <a:pt x="2858" y="9620"/>
                    <a:pt x="2835" y="9690"/>
                  </a:cubicBezTo>
                  <a:cubicBezTo>
                    <a:pt x="2858" y="10180"/>
                    <a:pt x="2874" y="10310"/>
                    <a:pt x="2863" y="10430"/>
                  </a:cubicBezTo>
                  <a:cubicBezTo>
                    <a:pt x="2874" y="10740"/>
                    <a:pt x="2880" y="10780"/>
                    <a:pt x="2897" y="10810"/>
                  </a:cubicBezTo>
                  <a:cubicBezTo>
                    <a:pt x="2914" y="11120"/>
                    <a:pt x="2908" y="11130"/>
                    <a:pt x="2908" y="11150"/>
                  </a:cubicBezTo>
                  <a:cubicBezTo>
                    <a:pt x="2829" y="10900"/>
                    <a:pt x="2796" y="10800"/>
                    <a:pt x="2818" y="10730"/>
                  </a:cubicBezTo>
                  <a:cubicBezTo>
                    <a:pt x="2768" y="10330"/>
                    <a:pt x="2734" y="10280"/>
                    <a:pt x="2756" y="10240"/>
                  </a:cubicBezTo>
                  <a:cubicBezTo>
                    <a:pt x="2739" y="9960"/>
                    <a:pt x="2717" y="9910"/>
                    <a:pt x="2728" y="9870"/>
                  </a:cubicBezTo>
                  <a:cubicBezTo>
                    <a:pt x="2722" y="9720"/>
                    <a:pt x="2711" y="9690"/>
                    <a:pt x="2722" y="9670"/>
                  </a:cubicBezTo>
                  <a:cubicBezTo>
                    <a:pt x="2717" y="9260"/>
                    <a:pt x="2734" y="9140"/>
                    <a:pt x="2734" y="9010"/>
                  </a:cubicBezTo>
                  <a:cubicBezTo>
                    <a:pt x="2734" y="8720"/>
                    <a:pt x="2734" y="8690"/>
                    <a:pt x="2739" y="8660"/>
                  </a:cubicBezTo>
                  <a:cubicBezTo>
                    <a:pt x="2762" y="8410"/>
                    <a:pt x="2768" y="8350"/>
                    <a:pt x="2790" y="8300"/>
                  </a:cubicBezTo>
                  <a:cubicBezTo>
                    <a:pt x="2796" y="8080"/>
                    <a:pt x="2796" y="8050"/>
                    <a:pt x="2801" y="8020"/>
                  </a:cubicBezTo>
                  <a:cubicBezTo>
                    <a:pt x="2818" y="7810"/>
                    <a:pt x="2824" y="7770"/>
                    <a:pt x="2824" y="7740"/>
                  </a:cubicBezTo>
                  <a:cubicBezTo>
                    <a:pt x="2863" y="7430"/>
                    <a:pt x="2829" y="7390"/>
                    <a:pt x="2852" y="7360"/>
                  </a:cubicBezTo>
                  <a:cubicBezTo>
                    <a:pt x="2886" y="7140"/>
                    <a:pt x="2858" y="7100"/>
                    <a:pt x="2891" y="7080"/>
                  </a:cubicBezTo>
                  <a:cubicBezTo>
                    <a:pt x="2902" y="6720"/>
                    <a:pt x="2914" y="6660"/>
                    <a:pt x="2891" y="6590"/>
                  </a:cubicBezTo>
                  <a:cubicBezTo>
                    <a:pt x="2936" y="6200"/>
                    <a:pt x="2874" y="6150"/>
                    <a:pt x="2897" y="6130"/>
                  </a:cubicBezTo>
                  <a:cubicBezTo>
                    <a:pt x="2886" y="5760"/>
                    <a:pt x="2908" y="5700"/>
                    <a:pt x="2891" y="5620"/>
                  </a:cubicBezTo>
                  <a:cubicBezTo>
                    <a:pt x="2880" y="5400"/>
                    <a:pt x="2874" y="5370"/>
                    <a:pt x="2886" y="5340"/>
                  </a:cubicBezTo>
                  <a:cubicBezTo>
                    <a:pt x="2858" y="5420"/>
                    <a:pt x="2863" y="5470"/>
                    <a:pt x="2869" y="5520"/>
                  </a:cubicBezTo>
                  <a:cubicBezTo>
                    <a:pt x="2874" y="6130"/>
                    <a:pt x="2869" y="6180"/>
                    <a:pt x="2863" y="6220"/>
                  </a:cubicBezTo>
                  <a:cubicBezTo>
                    <a:pt x="2863" y="6540"/>
                    <a:pt x="2858" y="6580"/>
                    <a:pt x="2863" y="6630"/>
                  </a:cubicBezTo>
                  <a:cubicBezTo>
                    <a:pt x="2807" y="7220"/>
                    <a:pt x="2824" y="7270"/>
                    <a:pt x="2807" y="7320"/>
                  </a:cubicBezTo>
                  <a:cubicBezTo>
                    <a:pt x="2756" y="7940"/>
                    <a:pt x="2745" y="8010"/>
                    <a:pt x="2734" y="8080"/>
                  </a:cubicBezTo>
                  <a:cubicBezTo>
                    <a:pt x="2722" y="8360"/>
                    <a:pt x="2706" y="8420"/>
                    <a:pt x="2700" y="8490"/>
                  </a:cubicBezTo>
                  <a:cubicBezTo>
                    <a:pt x="2683" y="8850"/>
                    <a:pt x="2666" y="8880"/>
                    <a:pt x="2678" y="8920"/>
                  </a:cubicBezTo>
                  <a:cubicBezTo>
                    <a:pt x="2672" y="9410"/>
                    <a:pt x="2683" y="9490"/>
                    <a:pt x="2666" y="9560"/>
                  </a:cubicBezTo>
                  <a:cubicBezTo>
                    <a:pt x="2689" y="10070"/>
                    <a:pt x="2689" y="10150"/>
                    <a:pt x="2706" y="10230"/>
                  </a:cubicBezTo>
                  <a:cubicBezTo>
                    <a:pt x="2728" y="10600"/>
                    <a:pt x="2734" y="10630"/>
                    <a:pt x="2751" y="10680"/>
                  </a:cubicBezTo>
                  <a:cubicBezTo>
                    <a:pt x="2683" y="10650"/>
                    <a:pt x="2661" y="10580"/>
                    <a:pt x="2655" y="10510"/>
                  </a:cubicBezTo>
                  <a:cubicBezTo>
                    <a:pt x="2638" y="10210"/>
                    <a:pt x="2638" y="10140"/>
                    <a:pt x="2627" y="10060"/>
                  </a:cubicBezTo>
                  <a:cubicBezTo>
                    <a:pt x="2610" y="9560"/>
                    <a:pt x="2599" y="9490"/>
                    <a:pt x="2588" y="9410"/>
                  </a:cubicBezTo>
                  <a:cubicBezTo>
                    <a:pt x="2588" y="8790"/>
                    <a:pt x="2599" y="8770"/>
                    <a:pt x="2593" y="8740"/>
                  </a:cubicBezTo>
                  <a:cubicBezTo>
                    <a:pt x="2632" y="8260"/>
                    <a:pt x="2604" y="8200"/>
                    <a:pt x="2627" y="8150"/>
                  </a:cubicBezTo>
                  <a:cubicBezTo>
                    <a:pt x="2666" y="7890"/>
                    <a:pt x="2644" y="7860"/>
                    <a:pt x="2666" y="7840"/>
                  </a:cubicBezTo>
                  <a:cubicBezTo>
                    <a:pt x="2694" y="7460"/>
                    <a:pt x="2711" y="7240"/>
                    <a:pt x="2734" y="7030"/>
                  </a:cubicBezTo>
                  <a:cubicBezTo>
                    <a:pt x="2756" y="6660"/>
                    <a:pt x="2779" y="6610"/>
                    <a:pt x="2773" y="6560"/>
                  </a:cubicBezTo>
                  <a:cubicBezTo>
                    <a:pt x="2779" y="6000"/>
                    <a:pt x="2762" y="5940"/>
                    <a:pt x="2756" y="5880"/>
                  </a:cubicBezTo>
                  <a:cubicBezTo>
                    <a:pt x="2711" y="5720"/>
                    <a:pt x="2711" y="5750"/>
                    <a:pt x="2728" y="5780"/>
                  </a:cubicBezTo>
                  <a:cubicBezTo>
                    <a:pt x="2751" y="6150"/>
                    <a:pt x="2722" y="6250"/>
                    <a:pt x="2745" y="6380"/>
                  </a:cubicBezTo>
                  <a:cubicBezTo>
                    <a:pt x="2711" y="6910"/>
                    <a:pt x="2666" y="6950"/>
                    <a:pt x="2683" y="7010"/>
                  </a:cubicBezTo>
                  <a:cubicBezTo>
                    <a:pt x="2689" y="7280"/>
                    <a:pt x="2627" y="7290"/>
                    <a:pt x="2661" y="7340"/>
                  </a:cubicBezTo>
                  <a:cubicBezTo>
                    <a:pt x="2621" y="7870"/>
                    <a:pt x="2565" y="8070"/>
                    <a:pt x="2565" y="8290"/>
                  </a:cubicBezTo>
                  <a:cubicBezTo>
                    <a:pt x="2542" y="8640"/>
                    <a:pt x="2548" y="8670"/>
                    <a:pt x="2542" y="8690"/>
                  </a:cubicBezTo>
                  <a:cubicBezTo>
                    <a:pt x="2542" y="8980"/>
                    <a:pt x="2537" y="9010"/>
                    <a:pt x="2531" y="9030"/>
                  </a:cubicBezTo>
                  <a:cubicBezTo>
                    <a:pt x="2554" y="9260"/>
                    <a:pt x="2520" y="9280"/>
                    <a:pt x="2554" y="9320"/>
                  </a:cubicBezTo>
                  <a:cubicBezTo>
                    <a:pt x="2548" y="9800"/>
                    <a:pt x="2571" y="9930"/>
                    <a:pt x="2576" y="10050"/>
                  </a:cubicBezTo>
                  <a:cubicBezTo>
                    <a:pt x="2588" y="10360"/>
                    <a:pt x="2542" y="10280"/>
                    <a:pt x="2548" y="10210"/>
                  </a:cubicBezTo>
                  <a:cubicBezTo>
                    <a:pt x="2475" y="9680"/>
                    <a:pt x="2458" y="9660"/>
                    <a:pt x="2469" y="9640"/>
                  </a:cubicBezTo>
                  <a:cubicBezTo>
                    <a:pt x="2464" y="9470"/>
                    <a:pt x="2458" y="9440"/>
                    <a:pt x="2458" y="9420"/>
                  </a:cubicBezTo>
                  <a:cubicBezTo>
                    <a:pt x="2441" y="8940"/>
                    <a:pt x="2452" y="8900"/>
                    <a:pt x="2458" y="8850"/>
                  </a:cubicBezTo>
                  <a:cubicBezTo>
                    <a:pt x="2486" y="8390"/>
                    <a:pt x="2469" y="8340"/>
                    <a:pt x="2475" y="8300"/>
                  </a:cubicBezTo>
                  <a:cubicBezTo>
                    <a:pt x="2531" y="7930"/>
                    <a:pt x="2509" y="7830"/>
                    <a:pt x="2537" y="7740"/>
                  </a:cubicBezTo>
                  <a:cubicBezTo>
                    <a:pt x="2554" y="7440"/>
                    <a:pt x="2571" y="7420"/>
                    <a:pt x="2571" y="7400"/>
                  </a:cubicBezTo>
                  <a:cubicBezTo>
                    <a:pt x="2604" y="7170"/>
                    <a:pt x="2604" y="7150"/>
                    <a:pt x="2610" y="7130"/>
                  </a:cubicBezTo>
                  <a:cubicBezTo>
                    <a:pt x="2632" y="6970"/>
                    <a:pt x="2604" y="6940"/>
                    <a:pt x="2632" y="6920"/>
                  </a:cubicBezTo>
                  <a:cubicBezTo>
                    <a:pt x="2666" y="6470"/>
                    <a:pt x="2661" y="6450"/>
                    <a:pt x="2661" y="6430"/>
                  </a:cubicBezTo>
                  <a:cubicBezTo>
                    <a:pt x="2672" y="6170"/>
                    <a:pt x="2689" y="6120"/>
                    <a:pt x="2666" y="6070"/>
                  </a:cubicBezTo>
                  <a:cubicBezTo>
                    <a:pt x="2627" y="5440"/>
                    <a:pt x="2649" y="5390"/>
                    <a:pt x="2616" y="5380"/>
                  </a:cubicBezTo>
                  <a:cubicBezTo>
                    <a:pt x="2593" y="5110"/>
                    <a:pt x="2588" y="5070"/>
                    <a:pt x="2599" y="5030"/>
                  </a:cubicBezTo>
                  <a:cubicBezTo>
                    <a:pt x="2571" y="5380"/>
                    <a:pt x="2644" y="5460"/>
                    <a:pt x="2616" y="5520"/>
                  </a:cubicBezTo>
                  <a:cubicBezTo>
                    <a:pt x="2644" y="5820"/>
                    <a:pt x="2638" y="5880"/>
                    <a:pt x="2632" y="5950"/>
                  </a:cubicBezTo>
                  <a:cubicBezTo>
                    <a:pt x="2616" y="6220"/>
                    <a:pt x="2627" y="6280"/>
                    <a:pt x="2627" y="6340"/>
                  </a:cubicBezTo>
                  <a:cubicBezTo>
                    <a:pt x="2588" y="6640"/>
                    <a:pt x="2593" y="6760"/>
                    <a:pt x="2582" y="6870"/>
                  </a:cubicBezTo>
                  <a:cubicBezTo>
                    <a:pt x="2498" y="7310"/>
                    <a:pt x="2542" y="7360"/>
                    <a:pt x="2514" y="7390"/>
                  </a:cubicBezTo>
                  <a:cubicBezTo>
                    <a:pt x="2498" y="7640"/>
                    <a:pt x="2486" y="7670"/>
                    <a:pt x="2481" y="7700"/>
                  </a:cubicBezTo>
                  <a:cubicBezTo>
                    <a:pt x="2436" y="8060"/>
                    <a:pt x="2458" y="8100"/>
                    <a:pt x="2436" y="8130"/>
                  </a:cubicBezTo>
                  <a:cubicBezTo>
                    <a:pt x="2419" y="8410"/>
                    <a:pt x="2413" y="8490"/>
                    <a:pt x="2396" y="8550"/>
                  </a:cubicBezTo>
                  <a:cubicBezTo>
                    <a:pt x="2402" y="8950"/>
                    <a:pt x="2396" y="8970"/>
                    <a:pt x="2391" y="8990"/>
                  </a:cubicBezTo>
                  <a:cubicBezTo>
                    <a:pt x="2374" y="8880"/>
                    <a:pt x="2357" y="8830"/>
                    <a:pt x="2357" y="8790"/>
                  </a:cubicBezTo>
                  <a:cubicBezTo>
                    <a:pt x="2374" y="8400"/>
                    <a:pt x="2351" y="8350"/>
                    <a:pt x="2357" y="8310"/>
                  </a:cubicBezTo>
                  <a:cubicBezTo>
                    <a:pt x="2362" y="7730"/>
                    <a:pt x="2391" y="7410"/>
                    <a:pt x="2430" y="7090"/>
                  </a:cubicBezTo>
                  <a:cubicBezTo>
                    <a:pt x="2436" y="6690"/>
                    <a:pt x="2452" y="6650"/>
                    <a:pt x="2430" y="6610"/>
                  </a:cubicBezTo>
                  <a:cubicBezTo>
                    <a:pt x="2464" y="6240"/>
                    <a:pt x="2447" y="6200"/>
                    <a:pt x="2464" y="6170"/>
                  </a:cubicBezTo>
                  <a:cubicBezTo>
                    <a:pt x="2464" y="6010"/>
                    <a:pt x="2458" y="5970"/>
                    <a:pt x="2458" y="5930"/>
                  </a:cubicBezTo>
                  <a:cubicBezTo>
                    <a:pt x="2436" y="6020"/>
                    <a:pt x="2441" y="6080"/>
                    <a:pt x="2436" y="6130"/>
                  </a:cubicBezTo>
                  <a:cubicBezTo>
                    <a:pt x="2379" y="6770"/>
                    <a:pt x="2385" y="6830"/>
                    <a:pt x="2391" y="6880"/>
                  </a:cubicBezTo>
                  <a:cubicBezTo>
                    <a:pt x="2351" y="7110"/>
                    <a:pt x="2379" y="7150"/>
                    <a:pt x="2351" y="7170"/>
                  </a:cubicBezTo>
                  <a:cubicBezTo>
                    <a:pt x="2312" y="7650"/>
                    <a:pt x="2329" y="7680"/>
                    <a:pt x="2329" y="7710"/>
                  </a:cubicBezTo>
                  <a:cubicBezTo>
                    <a:pt x="2334" y="8050"/>
                    <a:pt x="2295" y="8140"/>
                    <a:pt x="2323" y="8250"/>
                  </a:cubicBezTo>
                  <a:cubicBezTo>
                    <a:pt x="2301" y="8430"/>
                    <a:pt x="2312" y="8470"/>
                    <a:pt x="2295" y="8520"/>
                  </a:cubicBezTo>
                  <a:cubicBezTo>
                    <a:pt x="2323" y="9070"/>
                    <a:pt x="2340" y="9110"/>
                    <a:pt x="2334" y="9150"/>
                  </a:cubicBezTo>
                  <a:cubicBezTo>
                    <a:pt x="2385" y="9560"/>
                    <a:pt x="2379" y="9630"/>
                    <a:pt x="2396" y="9710"/>
                  </a:cubicBezTo>
                  <a:cubicBezTo>
                    <a:pt x="2374" y="9730"/>
                    <a:pt x="2323" y="9660"/>
                    <a:pt x="2340" y="9620"/>
                  </a:cubicBezTo>
                  <a:cubicBezTo>
                    <a:pt x="2239" y="9010"/>
                    <a:pt x="2194" y="8960"/>
                    <a:pt x="2233" y="8930"/>
                  </a:cubicBezTo>
                  <a:cubicBezTo>
                    <a:pt x="2211" y="8590"/>
                    <a:pt x="2182" y="8540"/>
                    <a:pt x="2177" y="8490"/>
                  </a:cubicBezTo>
                  <a:cubicBezTo>
                    <a:pt x="2182" y="8250"/>
                    <a:pt x="2177" y="8220"/>
                    <a:pt x="2177" y="8190"/>
                  </a:cubicBezTo>
                  <a:cubicBezTo>
                    <a:pt x="2177" y="7810"/>
                    <a:pt x="2177" y="7780"/>
                    <a:pt x="2166" y="7750"/>
                  </a:cubicBezTo>
                  <a:cubicBezTo>
                    <a:pt x="2166" y="7400"/>
                    <a:pt x="2182" y="7350"/>
                    <a:pt x="2182" y="7300"/>
                  </a:cubicBezTo>
                  <a:cubicBezTo>
                    <a:pt x="2228" y="6830"/>
                    <a:pt x="2188" y="6760"/>
                    <a:pt x="2216" y="6720"/>
                  </a:cubicBezTo>
                  <a:cubicBezTo>
                    <a:pt x="2233" y="6220"/>
                    <a:pt x="2250" y="6170"/>
                    <a:pt x="2233" y="6110"/>
                  </a:cubicBezTo>
                  <a:cubicBezTo>
                    <a:pt x="2272" y="5860"/>
                    <a:pt x="2284" y="5840"/>
                    <a:pt x="2278" y="5810"/>
                  </a:cubicBezTo>
                  <a:cubicBezTo>
                    <a:pt x="2334" y="5400"/>
                    <a:pt x="2323" y="5370"/>
                    <a:pt x="2329" y="5350"/>
                  </a:cubicBezTo>
                  <a:cubicBezTo>
                    <a:pt x="2329" y="4770"/>
                    <a:pt x="2362" y="4680"/>
                    <a:pt x="2340" y="4580"/>
                  </a:cubicBezTo>
                  <a:cubicBezTo>
                    <a:pt x="2318" y="4350"/>
                    <a:pt x="2329" y="4310"/>
                    <a:pt x="2312" y="4320"/>
                  </a:cubicBezTo>
                  <a:cubicBezTo>
                    <a:pt x="2318" y="4900"/>
                    <a:pt x="2301" y="4950"/>
                    <a:pt x="2312" y="5000"/>
                  </a:cubicBezTo>
                  <a:cubicBezTo>
                    <a:pt x="2295" y="5240"/>
                    <a:pt x="2295" y="5260"/>
                    <a:pt x="2295" y="5290"/>
                  </a:cubicBezTo>
                  <a:cubicBezTo>
                    <a:pt x="2278" y="5630"/>
                    <a:pt x="2233" y="5670"/>
                    <a:pt x="2261" y="5730"/>
                  </a:cubicBezTo>
                  <a:cubicBezTo>
                    <a:pt x="2216" y="6070"/>
                    <a:pt x="2194" y="6120"/>
                    <a:pt x="2199" y="6180"/>
                  </a:cubicBezTo>
                  <a:cubicBezTo>
                    <a:pt x="2188" y="6400"/>
                    <a:pt x="2188" y="6430"/>
                    <a:pt x="2188" y="6460"/>
                  </a:cubicBezTo>
                  <a:cubicBezTo>
                    <a:pt x="2171" y="6670"/>
                    <a:pt x="2138" y="6700"/>
                    <a:pt x="2166" y="6730"/>
                  </a:cubicBezTo>
                  <a:cubicBezTo>
                    <a:pt x="2115" y="7200"/>
                    <a:pt x="2138" y="7340"/>
                    <a:pt x="2121" y="7460"/>
                  </a:cubicBezTo>
                  <a:cubicBezTo>
                    <a:pt x="2149" y="7860"/>
                    <a:pt x="2115" y="7880"/>
                    <a:pt x="2126" y="7910"/>
                  </a:cubicBezTo>
                  <a:cubicBezTo>
                    <a:pt x="2092" y="8120"/>
                    <a:pt x="2160" y="8170"/>
                    <a:pt x="2132" y="8190"/>
                  </a:cubicBezTo>
                  <a:cubicBezTo>
                    <a:pt x="2160" y="8780"/>
                    <a:pt x="2166" y="8810"/>
                    <a:pt x="2149" y="8840"/>
                  </a:cubicBezTo>
                  <a:cubicBezTo>
                    <a:pt x="2109" y="8700"/>
                    <a:pt x="2126" y="8660"/>
                    <a:pt x="2121" y="8610"/>
                  </a:cubicBezTo>
                  <a:cubicBezTo>
                    <a:pt x="2098" y="8220"/>
                    <a:pt x="2081" y="8120"/>
                    <a:pt x="2098" y="8030"/>
                  </a:cubicBezTo>
                  <a:cubicBezTo>
                    <a:pt x="2076" y="7520"/>
                    <a:pt x="2059" y="7390"/>
                    <a:pt x="2081" y="7270"/>
                  </a:cubicBezTo>
                  <a:cubicBezTo>
                    <a:pt x="2104" y="6780"/>
                    <a:pt x="2070" y="6740"/>
                    <a:pt x="2098" y="6710"/>
                  </a:cubicBezTo>
                  <a:cubicBezTo>
                    <a:pt x="2109" y="6500"/>
                    <a:pt x="2115" y="6440"/>
                    <a:pt x="2109" y="6370"/>
                  </a:cubicBezTo>
                  <a:cubicBezTo>
                    <a:pt x="2166" y="6180"/>
                    <a:pt x="2115" y="6130"/>
                    <a:pt x="2154" y="6110"/>
                  </a:cubicBezTo>
                  <a:cubicBezTo>
                    <a:pt x="2205" y="5830"/>
                    <a:pt x="2149" y="5770"/>
                    <a:pt x="2188" y="5740"/>
                  </a:cubicBezTo>
                  <a:cubicBezTo>
                    <a:pt x="2216" y="5390"/>
                    <a:pt x="2211" y="5370"/>
                    <a:pt x="2216" y="5360"/>
                  </a:cubicBezTo>
                  <a:cubicBezTo>
                    <a:pt x="2244" y="5130"/>
                    <a:pt x="2233" y="5060"/>
                    <a:pt x="2233" y="4990"/>
                  </a:cubicBezTo>
                  <a:cubicBezTo>
                    <a:pt x="2222" y="4820"/>
                    <a:pt x="2211" y="4850"/>
                    <a:pt x="2216" y="4870"/>
                  </a:cubicBezTo>
                  <a:cubicBezTo>
                    <a:pt x="2171" y="5370"/>
                    <a:pt x="2177" y="5420"/>
                    <a:pt x="2171" y="5470"/>
                  </a:cubicBezTo>
                  <a:cubicBezTo>
                    <a:pt x="2160" y="5700"/>
                    <a:pt x="2143" y="5750"/>
                    <a:pt x="2138" y="5800"/>
                  </a:cubicBezTo>
                  <a:cubicBezTo>
                    <a:pt x="2104" y="6080"/>
                    <a:pt x="2092" y="6180"/>
                    <a:pt x="2076" y="6290"/>
                  </a:cubicBezTo>
                  <a:cubicBezTo>
                    <a:pt x="2036" y="7010"/>
                    <a:pt x="2036" y="7110"/>
                    <a:pt x="2025" y="7210"/>
                  </a:cubicBezTo>
                  <a:cubicBezTo>
                    <a:pt x="2008" y="7900"/>
                    <a:pt x="2025" y="8000"/>
                    <a:pt x="2036" y="8100"/>
                  </a:cubicBezTo>
                  <a:cubicBezTo>
                    <a:pt x="2048" y="8350"/>
                    <a:pt x="2053" y="8380"/>
                    <a:pt x="2053" y="8400"/>
                  </a:cubicBezTo>
                  <a:cubicBezTo>
                    <a:pt x="2092" y="8770"/>
                    <a:pt x="2059" y="8810"/>
                    <a:pt x="2087" y="8870"/>
                  </a:cubicBezTo>
                  <a:cubicBezTo>
                    <a:pt x="2025" y="8760"/>
                    <a:pt x="1963" y="8660"/>
                    <a:pt x="1980" y="8570"/>
                  </a:cubicBezTo>
                  <a:cubicBezTo>
                    <a:pt x="1963" y="8320"/>
                    <a:pt x="1918" y="8290"/>
                    <a:pt x="1935" y="8230"/>
                  </a:cubicBezTo>
                  <a:cubicBezTo>
                    <a:pt x="1924" y="8040"/>
                    <a:pt x="1929" y="7990"/>
                    <a:pt x="1912" y="7940"/>
                  </a:cubicBezTo>
                  <a:cubicBezTo>
                    <a:pt x="1935" y="7670"/>
                    <a:pt x="1884" y="7580"/>
                    <a:pt x="1924" y="7520"/>
                  </a:cubicBezTo>
                  <a:cubicBezTo>
                    <a:pt x="1935" y="6890"/>
                    <a:pt x="1935" y="6870"/>
                    <a:pt x="1924" y="6850"/>
                  </a:cubicBezTo>
                  <a:cubicBezTo>
                    <a:pt x="1946" y="6650"/>
                    <a:pt x="1946" y="6620"/>
                    <a:pt x="1958" y="6590"/>
                  </a:cubicBezTo>
                  <a:cubicBezTo>
                    <a:pt x="1974" y="6340"/>
                    <a:pt x="1986" y="6310"/>
                    <a:pt x="2014" y="6280"/>
                  </a:cubicBezTo>
                  <a:cubicBezTo>
                    <a:pt x="2048" y="5730"/>
                    <a:pt x="2064" y="5680"/>
                    <a:pt x="2048" y="5620"/>
                  </a:cubicBezTo>
                  <a:cubicBezTo>
                    <a:pt x="2109" y="5270"/>
                    <a:pt x="2081" y="5210"/>
                    <a:pt x="2109" y="5170"/>
                  </a:cubicBezTo>
                  <a:cubicBezTo>
                    <a:pt x="2143" y="4760"/>
                    <a:pt x="2143" y="4660"/>
                    <a:pt x="2149" y="4560"/>
                  </a:cubicBezTo>
                  <a:cubicBezTo>
                    <a:pt x="2154" y="3910"/>
                    <a:pt x="2138" y="3880"/>
                    <a:pt x="2138" y="3850"/>
                  </a:cubicBezTo>
                  <a:cubicBezTo>
                    <a:pt x="2138" y="3650"/>
                    <a:pt x="2126" y="3630"/>
                    <a:pt x="2109" y="3620"/>
                  </a:cubicBezTo>
                  <a:cubicBezTo>
                    <a:pt x="2121" y="3200"/>
                    <a:pt x="2109" y="3140"/>
                    <a:pt x="2115" y="3080"/>
                  </a:cubicBezTo>
                  <a:cubicBezTo>
                    <a:pt x="2059" y="2620"/>
                    <a:pt x="2087" y="2570"/>
                    <a:pt x="2048" y="2490"/>
                  </a:cubicBezTo>
                  <a:cubicBezTo>
                    <a:pt x="2008" y="2190"/>
                    <a:pt x="1969" y="2090"/>
                    <a:pt x="1958" y="2120"/>
                  </a:cubicBezTo>
                  <a:cubicBezTo>
                    <a:pt x="2031" y="2630"/>
                    <a:pt x="2053" y="2710"/>
                    <a:pt x="2053" y="2780"/>
                  </a:cubicBezTo>
                  <a:cubicBezTo>
                    <a:pt x="2098" y="3470"/>
                    <a:pt x="2064" y="3530"/>
                    <a:pt x="2081" y="3600"/>
                  </a:cubicBezTo>
                  <a:cubicBezTo>
                    <a:pt x="2070" y="3830"/>
                    <a:pt x="2036" y="3850"/>
                    <a:pt x="2064" y="3890"/>
                  </a:cubicBezTo>
                  <a:cubicBezTo>
                    <a:pt x="2019" y="4260"/>
                    <a:pt x="1991" y="4320"/>
                    <a:pt x="1991" y="4380"/>
                  </a:cubicBezTo>
                  <a:cubicBezTo>
                    <a:pt x="1946" y="4710"/>
                    <a:pt x="1918" y="4840"/>
                    <a:pt x="1907" y="4970"/>
                  </a:cubicBezTo>
                  <a:cubicBezTo>
                    <a:pt x="1851" y="5430"/>
                    <a:pt x="1811" y="5480"/>
                    <a:pt x="1828" y="5560"/>
                  </a:cubicBezTo>
                  <a:cubicBezTo>
                    <a:pt x="1800" y="5920"/>
                    <a:pt x="1772" y="6060"/>
                    <a:pt x="1772" y="6210"/>
                  </a:cubicBezTo>
                  <a:cubicBezTo>
                    <a:pt x="1755" y="6480"/>
                    <a:pt x="1738" y="6510"/>
                    <a:pt x="1761" y="6550"/>
                  </a:cubicBezTo>
                  <a:cubicBezTo>
                    <a:pt x="1738" y="6750"/>
                    <a:pt x="1749" y="6830"/>
                    <a:pt x="1738" y="6900"/>
                  </a:cubicBezTo>
                  <a:cubicBezTo>
                    <a:pt x="1710" y="7170"/>
                    <a:pt x="1761" y="7220"/>
                    <a:pt x="1721" y="7240"/>
                  </a:cubicBezTo>
                  <a:cubicBezTo>
                    <a:pt x="1727" y="7520"/>
                    <a:pt x="1766" y="7570"/>
                    <a:pt x="1732" y="7610"/>
                  </a:cubicBezTo>
                  <a:cubicBezTo>
                    <a:pt x="1693" y="6810"/>
                    <a:pt x="1699" y="6740"/>
                    <a:pt x="1688" y="6670"/>
                  </a:cubicBezTo>
                  <a:cubicBezTo>
                    <a:pt x="1704" y="6220"/>
                    <a:pt x="1699" y="6180"/>
                    <a:pt x="1721" y="6150"/>
                  </a:cubicBezTo>
                  <a:cubicBezTo>
                    <a:pt x="1772" y="5600"/>
                    <a:pt x="1772" y="5570"/>
                    <a:pt x="1778" y="5540"/>
                  </a:cubicBezTo>
                  <a:cubicBezTo>
                    <a:pt x="1789" y="5290"/>
                    <a:pt x="1828" y="5260"/>
                    <a:pt x="1800" y="5220"/>
                  </a:cubicBezTo>
                  <a:cubicBezTo>
                    <a:pt x="1856" y="4780"/>
                    <a:pt x="1862" y="4750"/>
                    <a:pt x="1873" y="4720"/>
                  </a:cubicBezTo>
                  <a:cubicBezTo>
                    <a:pt x="1879" y="4470"/>
                    <a:pt x="1901" y="4440"/>
                    <a:pt x="1907" y="4410"/>
                  </a:cubicBezTo>
                  <a:cubicBezTo>
                    <a:pt x="1918" y="4170"/>
                    <a:pt x="1935" y="4140"/>
                    <a:pt x="1924" y="4100"/>
                  </a:cubicBezTo>
                  <a:cubicBezTo>
                    <a:pt x="1929" y="3710"/>
                    <a:pt x="1918" y="3640"/>
                    <a:pt x="1935" y="3570"/>
                  </a:cubicBezTo>
                  <a:cubicBezTo>
                    <a:pt x="1862" y="2890"/>
                    <a:pt x="1834" y="2790"/>
                    <a:pt x="1822" y="2690"/>
                  </a:cubicBezTo>
                  <a:cubicBezTo>
                    <a:pt x="1783" y="2540"/>
                    <a:pt x="1766" y="2650"/>
                    <a:pt x="1811" y="2770"/>
                  </a:cubicBezTo>
                  <a:cubicBezTo>
                    <a:pt x="1822" y="2970"/>
                    <a:pt x="1851" y="3000"/>
                    <a:pt x="1839" y="3030"/>
                  </a:cubicBezTo>
                  <a:cubicBezTo>
                    <a:pt x="1884" y="3470"/>
                    <a:pt x="1890" y="3550"/>
                    <a:pt x="1884" y="3630"/>
                  </a:cubicBezTo>
                  <a:cubicBezTo>
                    <a:pt x="1851" y="4200"/>
                    <a:pt x="1879" y="4280"/>
                    <a:pt x="1856" y="4340"/>
                  </a:cubicBezTo>
                  <a:cubicBezTo>
                    <a:pt x="1822" y="4630"/>
                    <a:pt x="1811" y="4700"/>
                    <a:pt x="1811" y="4770"/>
                  </a:cubicBezTo>
                  <a:cubicBezTo>
                    <a:pt x="1749" y="5260"/>
                    <a:pt x="1755" y="5340"/>
                    <a:pt x="1738" y="5400"/>
                  </a:cubicBezTo>
                  <a:cubicBezTo>
                    <a:pt x="1659" y="6240"/>
                    <a:pt x="1654" y="6270"/>
                    <a:pt x="1642" y="6300"/>
                  </a:cubicBezTo>
                  <a:cubicBezTo>
                    <a:pt x="1637" y="6520"/>
                    <a:pt x="1642" y="6560"/>
                    <a:pt x="1642" y="6590"/>
                  </a:cubicBezTo>
                  <a:cubicBezTo>
                    <a:pt x="1642" y="7050"/>
                    <a:pt x="1648" y="7110"/>
                    <a:pt x="1648" y="7170"/>
                  </a:cubicBezTo>
                  <a:cubicBezTo>
                    <a:pt x="1648" y="7330"/>
                    <a:pt x="1654" y="7360"/>
                    <a:pt x="1642" y="7340"/>
                  </a:cubicBezTo>
                  <a:cubicBezTo>
                    <a:pt x="1626" y="6940"/>
                    <a:pt x="1558" y="6950"/>
                    <a:pt x="1598" y="6890"/>
                  </a:cubicBezTo>
                  <a:cubicBezTo>
                    <a:pt x="1592" y="6340"/>
                    <a:pt x="1598" y="6310"/>
                    <a:pt x="1592" y="6280"/>
                  </a:cubicBezTo>
                  <a:cubicBezTo>
                    <a:pt x="1603" y="5960"/>
                    <a:pt x="1631" y="5920"/>
                    <a:pt x="1620" y="5870"/>
                  </a:cubicBezTo>
                  <a:cubicBezTo>
                    <a:pt x="1665" y="5550"/>
                    <a:pt x="1654" y="5500"/>
                    <a:pt x="1671" y="5460"/>
                  </a:cubicBezTo>
                  <a:cubicBezTo>
                    <a:pt x="1699" y="5240"/>
                    <a:pt x="1688" y="5210"/>
                    <a:pt x="1693" y="5190"/>
                  </a:cubicBezTo>
                  <a:cubicBezTo>
                    <a:pt x="1716" y="4750"/>
                    <a:pt x="1710" y="4730"/>
                    <a:pt x="1732" y="4710"/>
                  </a:cubicBezTo>
                  <a:cubicBezTo>
                    <a:pt x="1721" y="4390"/>
                    <a:pt x="1761" y="4300"/>
                    <a:pt x="1738" y="4200"/>
                  </a:cubicBezTo>
                  <a:cubicBezTo>
                    <a:pt x="1755" y="3830"/>
                    <a:pt x="1738" y="3730"/>
                    <a:pt x="1755" y="3640"/>
                  </a:cubicBezTo>
                  <a:cubicBezTo>
                    <a:pt x="1710" y="3300"/>
                    <a:pt x="1738" y="3260"/>
                    <a:pt x="1716" y="3210"/>
                  </a:cubicBezTo>
                  <a:cubicBezTo>
                    <a:pt x="1654" y="2660"/>
                    <a:pt x="1637" y="2560"/>
                    <a:pt x="1609" y="2460"/>
                  </a:cubicBezTo>
                  <a:cubicBezTo>
                    <a:pt x="1530" y="2140"/>
                    <a:pt x="1541" y="2090"/>
                    <a:pt x="1519" y="2040"/>
                  </a:cubicBezTo>
                  <a:cubicBezTo>
                    <a:pt x="1479" y="2010"/>
                    <a:pt x="1513" y="2130"/>
                    <a:pt x="1541" y="2250"/>
                  </a:cubicBezTo>
                  <a:cubicBezTo>
                    <a:pt x="1598" y="2670"/>
                    <a:pt x="1631" y="2740"/>
                    <a:pt x="1637" y="2790"/>
                  </a:cubicBezTo>
                  <a:cubicBezTo>
                    <a:pt x="1676" y="3090"/>
                    <a:pt x="1665" y="3200"/>
                    <a:pt x="1704" y="3330"/>
                  </a:cubicBezTo>
                  <a:cubicBezTo>
                    <a:pt x="1693" y="3830"/>
                    <a:pt x="1699" y="3960"/>
                    <a:pt x="1693" y="4090"/>
                  </a:cubicBezTo>
                  <a:cubicBezTo>
                    <a:pt x="1676" y="4410"/>
                    <a:pt x="1682" y="4440"/>
                    <a:pt x="1682" y="4480"/>
                  </a:cubicBezTo>
                  <a:cubicBezTo>
                    <a:pt x="1642" y="4690"/>
                    <a:pt x="1699" y="4740"/>
                    <a:pt x="1659" y="4750"/>
                  </a:cubicBezTo>
                  <a:cubicBezTo>
                    <a:pt x="1586" y="5750"/>
                    <a:pt x="1558" y="5880"/>
                    <a:pt x="1558" y="6010"/>
                  </a:cubicBezTo>
                  <a:cubicBezTo>
                    <a:pt x="1519" y="6210"/>
                    <a:pt x="1558" y="6260"/>
                    <a:pt x="1530" y="6280"/>
                  </a:cubicBezTo>
                  <a:cubicBezTo>
                    <a:pt x="1491" y="6150"/>
                    <a:pt x="1519" y="5960"/>
                    <a:pt x="1519" y="5760"/>
                  </a:cubicBezTo>
                  <a:cubicBezTo>
                    <a:pt x="1569" y="5020"/>
                    <a:pt x="1558" y="4980"/>
                    <a:pt x="1558" y="4960"/>
                  </a:cubicBezTo>
                  <a:cubicBezTo>
                    <a:pt x="1569" y="4690"/>
                    <a:pt x="1586" y="4640"/>
                    <a:pt x="1575" y="4590"/>
                  </a:cubicBezTo>
                  <a:cubicBezTo>
                    <a:pt x="1603" y="4250"/>
                    <a:pt x="1586" y="4190"/>
                    <a:pt x="1592" y="4140"/>
                  </a:cubicBezTo>
                  <a:cubicBezTo>
                    <a:pt x="1598" y="3940"/>
                    <a:pt x="1581" y="3890"/>
                    <a:pt x="1592" y="3840"/>
                  </a:cubicBezTo>
                  <a:cubicBezTo>
                    <a:pt x="1552" y="3280"/>
                    <a:pt x="1524" y="3170"/>
                    <a:pt x="1524" y="3070"/>
                  </a:cubicBezTo>
                  <a:cubicBezTo>
                    <a:pt x="1446" y="2560"/>
                    <a:pt x="1434" y="2500"/>
                    <a:pt x="1429" y="2450"/>
                  </a:cubicBezTo>
                  <a:cubicBezTo>
                    <a:pt x="1238" y="1750"/>
                    <a:pt x="1181" y="1680"/>
                    <a:pt x="1170" y="1620"/>
                  </a:cubicBezTo>
                  <a:cubicBezTo>
                    <a:pt x="1311" y="2230"/>
                    <a:pt x="1344" y="2220"/>
                    <a:pt x="1333" y="2250"/>
                  </a:cubicBezTo>
                  <a:cubicBezTo>
                    <a:pt x="1429" y="2640"/>
                    <a:pt x="1423" y="2760"/>
                    <a:pt x="1462" y="2880"/>
                  </a:cubicBezTo>
                  <a:cubicBezTo>
                    <a:pt x="1485" y="3260"/>
                    <a:pt x="1502" y="3310"/>
                    <a:pt x="1502" y="3350"/>
                  </a:cubicBezTo>
                  <a:cubicBezTo>
                    <a:pt x="1530" y="4070"/>
                    <a:pt x="1547" y="4110"/>
                    <a:pt x="1530" y="4140"/>
                  </a:cubicBezTo>
                  <a:cubicBezTo>
                    <a:pt x="1552" y="4540"/>
                    <a:pt x="1502" y="4560"/>
                    <a:pt x="1524" y="4600"/>
                  </a:cubicBezTo>
                  <a:cubicBezTo>
                    <a:pt x="1519" y="5030"/>
                    <a:pt x="1485" y="5090"/>
                    <a:pt x="1496" y="5170"/>
                  </a:cubicBezTo>
                  <a:cubicBezTo>
                    <a:pt x="1446" y="5430"/>
                    <a:pt x="1491" y="5480"/>
                    <a:pt x="1462" y="5510"/>
                  </a:cubicBezTo>
                  <a:cubicBezTo>
                    <a:pt x="1457" y="5930"/>
                    <a:pt x="1457" y="6010"/>
                    <a:pt x="1451" y="6080"/>
                  </a:cubicBezTo>
                  <a:cubicBezTo>
                    <a:pt x="1457" y="6360"/>
                    <a:pt x="1474" y="6400"/>
                    <a:pt x="1457" y="6430"/>
                  </a:cubicBezTo>
                  <a:cubicBezTo>
                    <a:pt x="1401" y="6340"/>
                    <a:pt x="1412" y="6180"/>
                    <a:pt x="1389" y="6000"/>
                  </a:cubicBezTo>
                  <a:cubicBezTo>
                    <a:pt x="1350" y="5410"/>
                    <a:pt x="1356" y="5330"/>
                    <a:pt x="1356" y="5240"/>
                  </a:cubicBezTo>
                  <a:cubicBezTo>
                    <a:pt x="1395" y="4920"/>
                    <a:pt x="1350" y="4820"/>
                    <a:pt x="1384" y="4750"/>
                  </a:cubicBezTo>
                  <a:cubicBezTo>
                    <a:pt x="1372" y="4530"/>
                    <a:pt x="1406" y="4520"/>
                    <a:pt x="1384" y="4480"/>
                  </a:cubicBezTo>
                  <a:cubicBezTo>
                    <a:pt x="1389" y="4070"/>
                    <a:pt x="1429" y="4040"/>
                    <a:pt x="1412" y="3990"/>
                  </a:cubicBezTo>
                  <a:cubicBezTo>
                    <a:pt x="1429" y="3830"/>
                    <a:pt x="1406" y="3780"/>
                    <a:pt x="1418" y="3740"/>
                  </a:cubicBezTo>
                  <a:cubicBezTo>
                    <a:pt x="1412" y="3140"/>
                    <a:pt x="1395" y="3060"/>
                    <a:pt x="1412" y="2980"/>
                  </a:cubicBezTo>
                  <a:cubicBezTo>
                    <a:pt x="1350" y="2570"/>
                    <a:pt x="1311" y="2600"/>
                    <a:pt x="1339" y="2640"/>
                  </a:cubicBezTo>
                  <a:cubicBezTo>
                    <a:pt x="1389" y="3130"/>
                    <a:pt x="1372" y="3190"/>
                    <a:pt x="1395" y="3270"/>
                  </a:cubicBezTo>
                  <a:cubicBezTo>
                    <a:pt x="1395" y="3560"/>
                    <a:pt x="1361" y="3590"/>
                    <a:pt x="1378" y="3640"/>
                  </a:cubicBezTo>
                  <a:cubicBezTo>
                    <a:pt x="1356" y="4050"/>
                    <a:pt x="1344" y="4090"/>
                    <a:pt x="1361" y="4140"/>
                  </a:cubicBezTo>
                  <a:cubicBezTo>
                    <a:pt x="1344" y="4350"/>
                    <a:pt x="1350" y="4380"/>
                    <a:pt x="1350" y="4400"/>
                  </a:cubicBezTo>
                  <a:cubicBezTo>
                    <a:pt x="1328" y="4860"/>
                    <a:pt x="1316" y="4940"/>
                    <a:pt x="1316" y="5030"/>
                  </a:cubicBezTo>
                  <a:cubicBezTo>
                    <a:pt x="1299" y="5240"/>
                    <a:pt x="1305" y="5260"/>
                    <a:pt x="1299" y="5290"/>
                  </a:cubicBezTo>
                  <a:cubicBezTo>
                    <a:pt x="1294" y="4710"/>
                    <a:pt x="1249" y="4640"/>
                    <a:pt x="1277" y="4590"/>
                  </a:cubicBezTo>
                  <a:cubicBezTo>
                    <a:pt x="1282" y="4310"/>
                    <a:pt x="1249" y="4270"/>
                    <a:pt x="1271" y="4250"/>
                  </a:cubicBezTo>
                  <a:cubicBezTo>
                    <a:pt x="1277" y="3720"/>
                    <a:pt x="1282" y="3670"/>
                    <a:pt x="1266" y="3620"/>
                  </a:cubicBezTo>
                  <a:cubicBezTo>
                    <a:pt x="1271" y="3130"/>
                    <a:pt x="1254" y="3080"/>
                    <a:pt x="1266" y="3030"/>
                  </a:cubicBezTo>
                  <a:cubicBezTo>
                    <a:pt x="1209" y="2260"/>
                    <a:pt x="1136" y="2210"/>
                    <a:pt x="1170" y="2190"/>
                  </a:cubicBezTo>
                  <a:cubicBezTo>
                    <a:pt x="1136" y="1920"/>
                    <a:pt x="1086" y="1870"/>
                    <a:pt x="1108" y="1840"/>
                  </a:cubicBezTo>
                  <a:cubicBezTo>
                    <a:pt x="894" y="1110"/>
                    <a:pt x="906" y="1080"/>
                    <a:pt x="889" y="1040"/>
                  </a:cubicBezTo>
                  <a:cubicBezTo>
                    <a:pt x="911" y="1200"/>
                    <a:pt x="928" y="1260"/>
                    <a:pt x="928" y="1320"/>
                  </a:cubicBezTo>
                  <a:cubicBezTo>
                    <a:pt x="1097" y="2030"/>
                    <a:pt x="1125" y="2090"/>
                    <a:pt x="1119" y="2140"/>
                  </a:cubicBezTo>
                  <a:cubicBezTo>
                    <a:pt x="1192" y="2700"/>
                    <a:pt x="1209" y="2750"/>
                    <a:pt x="1209" y="2810"/>
                  </a:cubicBezTo>
                  <a:cubicBezTo>
                    <a:pt x="1192" y="3170"/>
                    <a:pt x="1238" y="3240"/>
                    <a:pt x="1221" y="3300"/>
                  </a:cubicBezTo>
                  <a:cubicBezTo>
                    <a:pt x="1232" y="3720"/>
                    <a:pt x="1221" y="3830"/>
                    <a:pt x="1209" y="3930"/>
                  </a:cubicBezTo>
                  <a:cubicBezTo>
                    <a:pt x="1243" y="4220"/>
                    <a:pt x="1181" y="4240"/>
                    <a:pt x="1215" y="4290"/>
                  </a:cubicBezTo>
                  <a:cubicBezTo>
                    <a:pt x="1215" y="4740"/>
                    <a:pt x="1238" y="4830"/>
                    <a:pt x="1221" y="4910"/>
                  </a:cubicBezTo>
                  <a:cubicBezTo>
                    <a:pt x="1271" y="5480"/>
                    <a:pt x="1226" y="5550"/>
                    <a:pt x="1260" y="5640"/>
                  </a:cubicBezTo>
                  <a:cubicBezTo>
                    <a:pt x="1204" y="5560"/>
                    <a:pt x="1243" y="5530"/>
                    <a:pt x="1226" y="5490"/>
                  </a:cubicBezTo>
                  <a:cubicBezTo>
                    <a:pt x="1198" y="4980"/>
                    <a:pt x="1159" y="4880"/>
                    <a:pt x="1176" y="4800"/>
                  </a:cubicBezTo>
                  <a:cubicBezTo>
                    <a:pt x="1125" y="4160"/>
                    <a:pt x="1125" y="4070"/>
                    <a:pt x="1125" y="3990"/>
                  </a:cubicBezTo>
                  <a:cubicBezTo>
                    <a:pt x="1125" y="3410"/>
                    <a:pt x="1108" y="3370"/>
                    <a:pt x="1114" y="3330"/>
                  </a:cubicBezTo>
                  <a:cubicBezTo>
                    <a:pt x="1119" y="3120"/>
                    <a:pt x="1142" y="3100"/>
                    <a:pt x="1114" y="3060"/>
                  </a:cubicBezTo>
                  <a:cubicBezTo>
                    <a:pt x="1114" y="2750"/>
                    <a:pt x="1091" y="2690"/>
                    <a:pt x="1097" y="2650"/>
                  </a:cubicBezTo>
                  <a:cubicBezTo>
                    <a:pt x="984" y="1910"/>
                    <a:pt x="968" y="1860"/>
                    <a:pt x="956" y="1810"/>
                  </a:cubicBezTo>
                  <a:cubicBezTo>
                    <a:pt x="686" y="1110"/>
                    <a:pt x="742" y="1170"/>
                    <a:pt x="754" y="1220"/>
                  </a:cubicBezTo>
                  <a:cubicBezTo>
                    <a:pt x="861" y="1510"/>
                    <a:pt x="861" y="1550"/>
                    <a:pt x="872" y="1600"/>
                  </a:cubicBezTo>
                  <a:cubicBezTo>
                    <a:pt x="1024" y="2430"/>
                    <a:pt x="1052" y="2480"/>
                    <a:pt x="1052" y="2520"/>
                  </a:cubicBezTo>
                  <a:cubicBezTo>
                    <a:pt x="1069" y="2820"/>
                    <a:pt x="1086" y="2870"/>
                    <a:pt x="1069" y="2910"/>
                  </a:cubicBezTo>
                  <a:cubicBezTo>
                    <a:pt x="1091" y="3470"/>
                    <a:pt x="1080" y="3510"/>
                    <a:pt x="1069" y="3550"/>
                  </a:cubicBezTo>
                  <a:cubicBezTo>
                    <a:pt x="1074" y="3940"/>
                    <a:pt x="1091" y="3970"/>
                    <a:pt x="1080" y="3990"/>
                  </a:cubicBezTo>
                  <a:cubicBezTo>
                    <a:pt x="1086" y="4280"/>
                    <a:pt x="1091" y="4360"/>
                    <a:pt x="1097" y="4450"/>
                  </a:cubicBezTo>
                  <a:cubicBezTo>
                    <a:pt x="1108" y="5040"/>
                    <a:pt x="1148" y="5140"/>
                    <a:pt x="1136" y="5220"/>
                  </a:cubicBezTo>
                  <a:cubicBezTo>
                    <a:pt x="1097" y="4960"/>
                    <a:pt x="1080" y="4920"/>
                    <a:pt x="1074" y="4880"/>
                  </a:cubicBezTo>
                  <a:cubicBezTo>
                    <a:pt x="1024" y="4420"/>
                    <a:pt x="1046" y="4370"/>
                    <a:pt x="1041" y="4300"/>
                  </a:cubicBezTo>
                  <a:cubicBezTo>
                    <a:pt x="1046" y="3700"/>
                    <a:pt x="1018" y="3630"/>
                    <a:pt x="1029" y="3570"/>
                  </a:cubicBezTo>
                  <a:cubicBezTo>
                    <a:pt x="1024" y="3250"/>
                    <a:pt x="984" y="3210"/>
                    <a:pt x="996" y="3180"/>
                  </a:cubicBezTo>
                  <a:cubicBezTo>
                    <a:pt x="973" y="2940"/>
                    <a:pt x="984" y="2880"/>
                    <a:pt x="968" y="2810"/>
                  </a:cubicBezTo>
                  <a:cubicBezTo>
                    <a:pt x="956" y="2500"/>
                    <a:pt x="917" y="2450"/>
                    <a:pt x="934" y="2430"/>
                  </a:cubicBezTo>
                  <a:cubicBezTo>
                    <a:pt x="658" y="1460"/>
                    <a:pt x="647" y="1360"/>
                    <a:pt x="619" y="1380"/>
                  </a:cubicBezTo>
                  <a:cubicBezTo>
                    <a:pt x="889" y="2510"/>
                    <a:pt x="934" y="2680"/>
                    <a:pt x="917" y="2830"/>
                  </a:cubicBezTo>
                  <a:cubicBezTo>
                    <a:pt x="956" y="3150"/>
                    <a:pt x="939" y="3230"/>
                    <a:pt x="973" y="3320"/>
                  </a:cubicBezTo>
                  <a:cubicBezTo>
                    <a:pt x="968" y="3910"/>
                    <a:pt x="979" y="3970"/>
                    <a:pt x="979" y="4040"/>
                  </a:cubicBezTo>
                  <a:cubicBezTo>
                    <a:pt x="979" y="4190"/>
                    <a:pt x="984" y="4230"/>
                    <a:pt x="968" y="4210"/>
                  </a:cubicBezTo>
                  <a:cubicBezTo>
                    <a:pt x="883" y="3350"/>
                    <a:pt x="883" y="3250"/>
                    <a:pt x="878" y="3220"/>
                  </a:cubicBezTo>
                  <a:cubicBezTo>
                    <a:pt x="866" y="3040"/>
                    <a:pt x="855" y="3010"/>
                    <a:pt x="855" y="2980"/>
                  </a:cubicBezTo>
                  <a:cubicBezTo>
                    <a:pt x="681" y="2150"/>
                    <a:pt x="698" y="2200"/>
                    <a:pt x="709" y="2240"/>
                  </a:cubicBezTo>
                  <a:cubicBezTo>
                    <a:pt x="799" y="2780"/>
                    <a:pt x="793" y="2940"/>
                    <a:pt x="838" y="3120"/>
                  </a:cubicBezTo>
                  <a:cubicBezTo>
                    <a:pt x="855" y="3600"/>
                    <a:pt x="838" y="3720"/>
                    <a:pt x="872" y="3850"/>
                  </a:cubicBezTo>
                  <a:cubicBezTo>
                    <a:pt x="922" y="4250"/>
                    <a:pt x="917" y="4270"/>
                    <a:pt x="934" y="4300"/>
                  </a:cubicBezTo>
                  <a:cubicBezTo>
                    <a:pt x="934" y="4490"/>
                    <a:pt x="900" y="4410"/>
                    <a:pt x="872" y="4330"/>
                  </a:cubicBezTo>
                  <a:cubicBezTo>
                    <a:pt x="292" y="2160"/>
                    <a:pt x="287" y="2030"/>
                    <a:pt x="236" y="1890"/>
                  </a:cubicBezTo>
                  <a:cubicBezTo>
                    <a:pt x="186" y="1580"/>
                    <a:pt x="186" y="1480"/>
                    <a:pt x="163" y="1510"/>
                  </a:cubicBezTo>
                  <a:cubicBezTo>
                    <a:pt x="568" y="3270"/>
                    <a:pt x="585" y="3460"/>
                    <a:pt x="692" y="3700"/>
                  </a:cubicBezTo>
                  <a:cubicBezTo>
                    <a:pt x="759" y="3950"/>
                    <a:pt x="731" y="3970"/>
                    <a:pt x="754" y="4000"/>
                  </a:cubicBezTo>
                  <a:cubicBezTo>
                    <a:pt x="832" y="4370"/>
                    <a:pt x="883" y="4430"/>
                    <a:pt x="866" y="4470"/>
                  </a:cubicBezTo>
                  <a:cubicBezTo>
                    <a:pt x="849" y="4510"/>
                    <a:pt x="878" y="4440"/>
                    <a:pt x="849" y="4470"/>
                  </a:cubicBezTo>
                  <a:cubicBezTo>
                    <a:pt x="742" y="4200"/>
                    <a:pt x="703" y="4050"/>
                    <a:pt x="652" y="3940"/>
                  </a:cubicBezTo>
                  <a:cubicBezTo>
                    <a:pt x="264" y="2710"/>
                    <a:pt x="253" y="2640"/>
                    <a:pt x="219" y="2560"/>
                  </a:cubicBezTo>
                  <a:cubicBezTo>
                    <a:pt x="129" y="2170"/>
                    <a:pt x="107" y="2030"/>
                    <a:pt x="45" y="1870"/>
                  </a:cubicBezTo>
                  <a:cubicBezTo>
                    <a:pt x="0" y="1720"/>
                    <a:pt x="0" y="1720"/>
                    <a:pt x="0" y="1720"/>
                  </a:cubicBezTo>
                  <a:cubicBezTo>
                    <a:pt x="73" y="2120"/>
                    <a:pt x="101" y="2170"/>
                    <a:pt x="96" y="2210"/>
                  </a:cubicBezTo>
                  <a:cubicBezTo>
                    <a:pt x="214" y="2620"/>
                    <a:pt x="236" y="2770"/>
                    <a:pt x="276" y="2920"/>
                  </a:cubicBezTo>
                  <a:cubicBezTo>
                    <a:pt x="495" y="3610"/>
                    <a:pt x="472" y="3750"/>
                    <a:pt x="501" y="3710"/>
                  </a:cubicBezTo>
                  <a:cubicBezTo>
                    <a:pt x="883" y="4710"/>
                    <a:pt x="922" y="4810"/>
                    <a:pt x="968" y="4910"/>
                  </a:cubicBezTo>
                  <a:cubicBezTo>
                    <a:pt x="1052" y="5170"/>
                    <a:pt x="1046" y="5180"/>
                    <a:pt x="1046" y="5180"/>
                  </a:cubicBezTo>
                  <a:cubicBezTo>
                    <a:pt x="1114" y="5350"/>
                    <a:pt x="1131" y="5440"/>
                    <a:pt x="1119" y="5520"/>
                  </a:cubicBezTo>
                  <a:cubicBezTo>
                    <a:pt x="878" y="4860"/>
                    <a:pt x="793" y="4720"/>
                    <a:pt x="731" y="4590"/>
                  </a:cubicBezTo>
                  <a:cubicBezTo>
                    <a:pt x="619" y="4300"/>
                    <a:pt x="602" y="4270"/>
                    <a:pt x="591" y="4230"/>
                  </a:cubicBezTo>
                  <a:cubicBezTo>
                    <a:pt x="281" y="3480"/>
                    <a:pt x="309" y="3460"/>
                    <a:pt x="281" y="3420"/>
                  </a:cubicBezTo>
                  <a:cubicBezTo>
                    <a:pt x="17" y="2670"/>
                    <a:pt x="28" y="2580"/>
                    <a:pt x="0" y="2540"/>
                  </a:cubicBezTo>
                  <a:cubicBezTo>
                    <a:pt x="62" y="2970"/>
                    <a:pt x="107" y="3010"/>
                    <a:pt x="112" y="3040"/>
                  </a:cubicBezTo>
                  <a:cubicBezTo>
                    <a:pt x="208" y="3300"/>
                    <a:pt x="197" y="3330"/>
                    <a:pt x="214" y="3370"/>
                  </a:cubicBezTo>
                  <a:cubicBezTo>
                    <a:pt x="529" y="4230"/>
                    <a:pt x="551" y="4260"/>
                    <a:pt x="568" y="4290"/>
                  </a:cubicBezTo>
                  <a:cubicBezTo>
                    <a:pt x="726" y="4690"/>
                    <a:pt x="742" y="4720"/>
                    <a:pt x="754" y="4750"/>
                  </a:cubicBezTo>
                  <a:cubicBezTo>
                    <a:pt x="872" y="5020"/>
                    <a:pt x="883" y="5040"/>
                    <a:pt x="894" y="5070"/>
                  </a:cubicBezTo>
                  <a:cubicBezTo>
                    <a:pt x="939" y="5260"/>
                    <a:pt x="990" y="5230"/>
                    <a:pt x="968" y="5280"/>
                  </a:cubicBezTo>
                  <a:cubicBezTo>
                    <a:pt x="714" y="4760"/>
                    <a:pt x="602" y="4580"/>
                    <a:pt x="478" y="4320"/>
                  </a:cubicBezTo>
                  <a:cubicBezTo>
                    <a:pt x="236" y="3730"/>
                    <a:pt x="169" y="3640"/>
                    <a:pt x="152" y="3550"/>
                  </a:cubicBezTo>
                  <a:cubicBezTo>
                    <a:pt x="0" y="3280"/>
                    <a:pt x="0" y="3280"/>
                    <a:pt x="0" y="3280"/>
                  </a:cubicBezTo>
                  <a:cubicBezTo>
                    <a:pt x="146" y="3630"/>
                    <a:pt x="141" y="3680"/>
                    <a:pt x="180" y="3730"/>
                  </a:cubicBezTo>
                  <a:cubicBezTo>
                    <a:pt x="388" y="4240"/>
                    <a:pt x="444" y="4340"/>
                    <a:pt x="501" y="4500"/>
                  </a:cubicBezTo>
                  <a:cubicBezTo>
                    <a:pt x="1052" y="5650"/>
                    <a:pt x="1091" y="5740"/>
                    <a:pt x="1125" y="5830"/>
                  </a:cubicBezTo>
                  <a:cubicBezTo>
                    <a:pt x="1097" y="5800"/>
                    <a:pt x="1001" y="5730"/>
                    <a:pt x="922" y="5520"/>
                  </a:cubicBezTo>
                  <a:cubicBezTo>
                    <a:pt x="731" y="5190"/>
                    <a:pt x="686" y="5080"/>
                    <a:pt x="641" y="5000"/>
                  </a:cubicBezTo>
                  <a:cubicBezTo>
                    <a:pt x="101" y="3760"/>
                    <a:pt x="107" y="3740"/>
                    <a:pt x="90" y="3740"/>
                  </a:cubicBezTo>
                  <a:cubicBezTo>
                    <a:pt x="39" y="3600"/>
                    <a:pt x="28" y="3540"/>
                    <a:pt x="0" y="3470"/>
                  </a:cubicBezTo>
                  <a:cubicBezTo>
                    <a:pt x="0" y="3580"/>
                    <a:pt x="0" y="3580"/>
                    <a:pt x="0" y="3590"/>
                  </a:cubicBezTo>
                  <a:cubicBezTo>
                    <a:pt x="90" y="3780"/>
                    <a:pt x="73" y="3880"/>
                    <a:pt x="112" y="3870"/>
                  </a:cubicBezTo>
                  <a:cubicBezTo>
                    <a:pt x="827" y="5440"/>
                    <a:pt x="838" y="5520"/>
                    <a:pt x="861" y="5550"/>
                  </a:cubicBezTo>
                  <a:cubicBezTo>
                    <a:pt x="1153" y="6090"/>
                    <a:pt x="1176" y="6140"/>
                    <a:pt x="1198" y="6200"/>
                  </a:cubicBezTo>
                  <a:cubicBezTo>
                    <a:pt x="1395" y="6730"/>
                    <a:pt x="1406" y="6780"/>
                    <a:pt x="1401" y="6820"/>
                  </a:cubicBezTo>
                  <a:cubicBezTo>
                    <a:pt x="1209" y="6480"/>
                    <a:pt x="1187" y="6420"/>
                    <a:pt x="1164" y="6420"/>
                  </a:cubicBezTo>
                  <a:cubicBezTo>
                    <a:pt x="973" y="6070"/>
                    <a:pt x="894" y="5990"/>
                    <a:pt x="816" y="5850"/>
                  </a:cubicBezTo>
                  <a:cubicBezTo>
                    <a:pt x="501" y="5390"/>
                    <a:pt x="489" y="5280"/>
                    <a:pt x="461" y="5300"/>
                  </a:cubicBezTo>
                  <a:cubicBezTo>
                    <a:pt x="56" y="4450"/>
                    <a:pt x="28" y="4380"/>
                    <a:pt x="0" y="4300"/>
                  </a:cubicBezTo>
                  <a:cubicBezTo>
                    <a:pt x="39" y="4480"/>
                    <a:pt x="56" y="4500"/>
                    <a:pt x="68" y="4550"/>
                  </a:cubicBezTo>
                  <a:cubicBezTo>
                    <a:pt x="354" y="5160"/>
                    <a:pt x="382" y="5290"/>
                    <a:pt x="428" y="5320"/>
                  </a:cubicBezTo>
                  <a:cubicBezTo>
                    <a:pt x="613" y="5630"/>
                    <a:pt x="630" y="5690"/>
                    <a:pt x="652" y="5740"/>
                  </a:cubicBezTo>
                  <a:cubicBezTo>
                    <a:pt x="849" y="6060"/>
                    <a:pt x="934" y="6130"/>
                    <a:pt x="1012" y="6300"/>
                  </a:cubicBezTo>
                  <a:cubicBezTo>
                    <a:pt x="1344" y="6830"/>
                    <a:pt x="1356" y="6860"/>
                    <a:pt x="1367" y="6890"/>
                  </a:cubicBezTo>
                  <a:cubicBezTo>
                    <a:pt x="872" y="6160"/>
                    <a:pt x="754" y="6030"/>
                    <a:pt x="641" y="5860"/>
                  </a:cubicBezTo>
                  <a:cubicBezTo>
                    <a:pt x="208" y="5190"/>
                    <a:pt x="197" y="5030"/>
                    <a:pt x="169" y="5060"/>
                  </a:cubicBezTo>
                  <a:cubicBezTo>
                    <a:pt x="428" y="5670"/>
                    <a:pt x="512" y="5760"/>
                    <a:pt x="591" y="5920"/>
                  </a:cubicBezTo>
                  <a:cubicBezTo>
                    <a:pt x="726" y="6110"/>
                    <a:pt x="771" y="6160"/>
                    <a:pt x="816" y="6220"/>
                  </a:cubicBezTo>
                  <a:cubicBezTo>
                    <a:pt x="917" y="6360"/>
                    <a:pt x="939" y="6410"/>
                    <a:pt x="928" y="6430"/>
                  </a:cubicBezTo>
                  <a:cubicBezTo>
                    <a:pt x="669" y="6120"/>
                    <a:pt x="652" y="6120"/>
                    <a:pt x="641" y="6120"/>
                  </a:cubicBezTo>
                  <a:cubicBezTo>
                    <a:pt x="495" y="5930"/>
                    <a:pt x="461" y="5910"/>
                    <a:pt x="433" y="5870"/>
                  </a:cubicBezTo>
                  <a:cubicBezTo>
                    <a:pt x="73" y="5440"/>
                    <a:pt x="39" y="5380"/>
                    <a:pt x="0" y="5330"/>
                  </a:cubicBezTo>
                  <a:cubicBezTo>
                    <a:pt x="96" y="5550"/>
                    <a:pt x="135" y="5600"/>
                    <a:pt x="174" y="5670"/>
                  </a:cubicBezTo>
                  <a:cubicBezTo>
                    <a:pt x="439" y="6000"/>
                    <a:pt x="461" y="5970"/>
                    <a:pt x="484" y="6030"/>
                  </a:cubicBezTo>
                  <a:cubicBezTo>
                    <a:pt x="709" y="6270"/>
                    <a:pt x="748" y="6310"/>
                    <a:pt x="793" y="6360"/>
                  </a:cubicBezTo>
                  <a:cubicBezTo>
                    <a:pt x="945" y="6560"/>
                    <a:pt x="962" y="6580"/>
                    <a:pt x="973" y="6580"/>
                  </a:cubicBezTo>
                  <a:cubicBezTo>
                    <a:pt x="1198" y="6860"/>
                    <a:pt x="1209" y="6910"/>
                    <a:pt x="1221" y="6940"/>
                  </a:cubicBezTo>
                  <a:cubicBezTo>
                    <a:pt x="1356" y="7180"/>
                    <a:pt x="1384" y="7170"/>
                    <a:pt x="1412" y="7230"/>
                  </a:cubicBezTo>
                  <a:cubicBezTo>
                    <a:pt x="1530" y="7540"/>
                    <a:pt x="1581" y="7530"/>
                    <a:pt x="1558" y="7590"/>
                  </a:cubicBezTo>
                  <a:cubicBezTo>
                    <a:pt x="1406" y="7380"/>
                    <a:pt x="1395" y="7310"/>
                    <a:pt x="1378" y="7330"/>
                  </a:cubicBezTo>
                  <a:cubicBezTo>
                    <a:pt x="1209" y="7090"/>
                    <a:pt x="1153" y="7030"/>
                    <a:pt x="1097" y="6960"/>
                  </a:cubicBezTo>
                  <a:cubicBezTo>
                    <a:pt x="878" y="6700"/>
                    <a:pt x="816" y="6700"/>
                    <a:pt x="759" y="6610"/>
                  </a:cubicBezTo>
                  <a:cubicBezTo>
                    <a:pt x="551" y="6420"/>
                    <a:pt x="489" y="6390"/>
                    <a:pt x="439" y="6300"/>
                  </a:cubicBezTo>
                  <a:cubicBezTo>
                    <a:pt x="248" y="6080"/>
                    <a:pt x="219" y="6040"/>
                    <a:pt x="197" y="5990"/>
                  </a:cubicBezTo>
                  <a:cubicBezTo>
                    <a:pt x="360" y="6320"/>
                    <a:pt x="433" y="6340"/>
                    <a:pt x="495" y="6470"/>
                  </a:cubicBezTo>
                  <a:cubicBezTo>
                    <a:pt x="636" y="6630"/>
                    <a:pt x="675" y="6610"/>
                    <a:pt x="709" y="6680"/>
                  </a:cubicBezTo>
                  <a:cubicBezTo>
                    <a:pt x="1007" y="7000"/>
                    <a:pt x="1080" y="7040"/>
                    <a:pt x="1153" y="7140"/>
                  </a:cubicBezTo>
                  <a:cubicBezTo>
                    <a:pt x="1418" y="7490"/>
                    <a:pt x="1440" y="7480"/>
                    <a:pt x="1457" y="7520"/>
                  </a:cubicBezTo>
                  <a:cubicBezTo>
                    <a:pt x="1738" y="8120"/>
                    <a:pt x="1761" y="8150"/>
                    <a:pt x="1749" y="8170"/>
                  </a:cubicBezTo>
                  <a:cubicBezTo>
                    <a:pt x="1614" y="7930"/>
                    <a:pt x="1581" y="7890"/>
                    <a:pt x="1547" y="7820"/>
                  </a:cubicBezTo>
                  <a:cubicBezTo>
                    <a:pt x="1339" y="7560"/>
                    <a:pt x="1311" y="7450"/>
                    <a:pt x="1271" y="7440"/>
                  </a:cubicBezTo>
                  <a:cubicBezTo>
                    <a:pt x="1007" y="7130"/>
                    <a:pt x="939" y="7090"/>
                    <a:pt x="872" y="7010"/>
                  </a:cubicBezTo>
                  <a:cubicBezTo>
                    <a:pt x="731" y="6890"/>
                    <a:pt x="698" y="6880"/>
                    <a:pt x="664" y="6820"/>
                  </a:cubicBezTo>
                  <a:cubicBezTo>
                    <a:pt x="489" y="6730"/>
                    <a:pt x="478" y="6660"/>
                    <a:pt x="456" y="6680"/>
                  </a:cubicBezTo>
                  <a:cubicBezTo>
                    <a:pt x="34" y="6280"/>
                    <a:pt x="22" y="6260"/>
                    <a:pt x="0" y="6260"/>
                  </a:cubicBezTo>
                  <a:cubicBezTo>
                    <a:pt x="11" y="6340"/>
                    <a:pt x="22" y="6340"/>
                    <a:pt x="28" y="6330"/>
                  </a:cubicBezTo>
                  <a:cubicBezTo>
                    <a:pt x="191" y="6520"/>
                    <a:pt x="208" y="6570"/>
                    <a:pt x="231" y="6560"/>
                  </a:cubicBezTo>
                  <a:cubicBezTo>
                    <a:pt x="461" y="6710"/>
                    <a:pt x="484" y="6840"/>
                    <a:pt x="523" y="6810"/>
                  </a:cubicBezTo>
                  <a:cubicBezTo>
                    <a:pt x="832" y="7140"/>
                    <a:pt x="861" y="7040"/>
                    <a:pt x="872" y="7110"/>
                  </a:cubicBezTo>
                  <a:cubicBezTo>
                    <a:pt x="1058" y="7270"/>
                    <a:pt x="1086" y="7330"/>
                    <a:pt x="1119" y="7360"/>
                  </a:cubicBezTo>
                  <a:cubicBezTo>
                    <a:pt x="1277" y="7580"/>
                    <a:pt x="1299" y="7540"/>
                    <a:pt x="1311" y="7600"/>
                  </a:cubicBezTo>
                  <a:cubicBezTo>
                    <a:pt x="1631" y="8130"/>
                    <a:pt x="1665" y="8200"/>
                    <a:pt x="1699" y="8240"/>
                  </a:cubicBezTo>
                  <a:cubicBezTo>
                    <a:pt x="1766" y="8390"/>
                    <a:pt x="1749" y="8400"/>
                    <a:pt x="1732" y="8360"/>
                  </a:cubicBezTo>
                  <a:cubicBezTo>
                    <a:pt x="1654" y="8290"/>
                    <a:pt x="1620" y="8170"/>
                    <a:pt x="1581" y="8170"/>
                  </a:cubicBezTo>
                  <a:cubicBezTo>
                    <a:pt x="1288" y="7770"/>
                    <a:pt x="1277" y="7730"/>
                    <a:pt x="1254" y="7730"/>
                  </a:cubicBezTo>
                  <a:cubicBezTo>
                    <a:pt x="984" y="7410"/>
                    <a:pt x="939" y="7430"/>
                    <a:pt x="900" y="7340"/>
                  </a:cubicBezTo>
                  <a:cubicBezTo>
                    <a:pt x="748" y="7220"/>
                    <a:pt x="703" y="7220"/>
                    <a:pt x="664" y="7160"/>
                  </a:cubicBezTo>
                  <a:cubicBezTo>
                    <a:pt x="467" y="7080"/>
                    <a:pt x="456" y="6950"/>
                    <a:pt x="422" y="7010"/>
                  </a:cubicBezTo>
                  <a:cubicBezTo>
                    <a:pt x="574" y="7180"/>
                    <a:pt x="591" y="7190"/>
                    <a:pt x="608" y="7210"/>
                  </a:cubicBezTo>
                  <a:cubicBezTo>
                    <a:pt x="911" y="7470"/>
                    <a:pt x="922" y="7490"/>
                    <a:pt x="945" y="7480"/>
                  </a:cubicBezTo>
                  <a:cubicBezTo>
                    <a:pt x="1114" y="7700"/>
                    <a:pt x="1153" y="7700"/>
                    <a:pt x="1181" y="7740"/>
                  </a:cubicBezTo>
                  <a:cubicBezTo>
                    <a:pt x="1671" y="8360"/>
                    <a:pt x="1699" y="8420"/>
                    <a:pt x="1727" y="8460"/>
                  </a:cubicBezTo>
                  <a:cubicBezTo>
                    <a:pt x="1822" y="8650"/>
                    <a:pt x="1755" y="8600"/>
                    <a:pt x="1704" y="8470"/>
                  </a:cubicBezTo>
                  <a:cubicBezTo>
                    <a:pt x="1372" y="8130"/>
                    <a:pt x="1339" y="8070"/>
                    <a:pt x="1305" y="8010"/>
                  </a:cubicBezTo>
                  <a:cubicBezTo>
                    <a:pt x="968" y="7650"/>
                    <a:pt x="928" y="7680"/>
                    <a:pt x="894" y="7590"/>
                  </a:cubicBezTo>
                  <a:cubicBezTo>
                    <a:pt x="698" y="7420"/>
                    <a:pt x="669" y="7470"/>
                    <a:pt x="647" y="7420"/>
                  </a:cubicBezTo>
                  <a:cubicBezTo>
                    <a:pt x="450" y="7240"/>
                    <a:pt x="433" y="7230"/>
                    <a:pt x="422" y="7200"/>
                  </a:cubicBezTo>
                  <a:cubicBezTo>
                    <a:pt x="242" y="7070"/>
                    <a:pt x="219" y="6960"/>
                    <a:pt x="191" y="6990"/>
                  </a:cubicBezTo>
                  <a:cubicBezTo>
                    <a:pt x="96" y="6980"/>
                    <a:pt x="174" y="6990"/>
                    <a:pt x="236" y="7110"/>
                  </a:cubicBezTo>
                  <a:cubicBezTo>
                    <a:pt x="411" y="7260"/>
                    <a:pt x="428" y="7310"/>
                    <a:pt x="450" y="7300"/>
                  </a:cubicBezTo>
                  <a:cubicBezTo>
                    <a:pt x="804" y="7580"/>
                    <a:pt x="832" y="7690"/>
                    <a:pt x="872" y="7680"/>
                  </a:cubicBezTo>
                  <a:cubicBezTo>
                    <a:pt x="1097" y="7900"/>
                    <a:pt x="1114" y="7920"/>
                    <a:pt x="1131" y="7910"/>
                  </a:cubicBezTo>
                  <a:cubicBezTo>
                    <a:pt x="1356" y="8220"/>
                    <a:pt x="1429" y="8230"/>
                    <a:pt x="1496" y="8330"/>
                  </a:cubicBezTo>
                  <a:cubicBezTo>
                    <a:pt x="1806" y="8810"/>
                    <a:pt x="1839" y="8800"/>
                    <a:pt x="1868" y="8850"/>
                  </a:cubicBezTo>
                  <a:cubicBezTo>
                    <a:pt x="2014" y="9190"/>
                    <a:pt x="1958" y="9170"/>
                    <a:pt x="1912" y="9040"/>
                  </a:cubicBezTo>
                  <a:cubicBezTo>
                    <a:pt x="1744" y="8810"/>
                    <a:pt x="1727" y="8820"/>
                    <a:pt x="1716" y="8770"/>
                  </a:cubicBezTo>
                  <a:cubicBezTo>
                    <a:pt x="1564" y="8590"/>
                    <a:pt x="1524" y="8550"/>
                    <a:pt x="1479" y="8520"/>
                  </a:cubicBezTo>
                  <a:cubicBezTo>
                    <a:pt x="1221" y="8250"/>
                    <a:pt x="1192" y="8190"/>
                    <a:pt x="1170" y="8160"/>
                  </a:cubicBezTo>
                  <a:cubicBezTo>
                    <a:pt x="956" y="8020"/>
                    <a:pt x="951" y="7990"/>
                    <a:pt x="939" y="7990"/>
                  </a:cubicBezTo>
                  <a:cubicBezTo>
                    <a:pt x="709" y="7820"/>
                    <a:pt x="669" y="7750"/>
                    <a:pt x="619" y="7760"/>
                  </a:cubicBezTo>
                  <a:cubicBezTo>
                    <a:pt x="394" y="7600"/>
                    <a:pt x="377" y="7540"/>
                    <a:pt x="349" y="7540"/>
                  </a:cubicBezTo>
                  <a:cubicBezTo>
                    <a:pt x="101" y="7390"/>
                    <a:pt x="141" y="7380"/>
                    <a:pt x="174" y="7440"/>
                  </a:cubicBezTo>
                  <a:cubicBezTo>
                    <a:pt x="422" y="7670"/>
                    <a:pt x="456" y="7720"/>
                    <a:pt x="495" y="7720"/>
                  </a:cubicBezTo>
                  <a:cubicBezTo>
                    <a:pt x="742" y="7930"/>
                    <a:pt x="782" y="7940"/>
                    <a:pt x="816" y="7990"/>
                  </a:cubicBezTo>
                  <a:cubicBezTo>
                    <a:pt x="889" y="8050"/>
                    <a:pt x="917" y="8020"/>
                    <a:pt x="934" y="8060"/>
                  </a:cubicBezTo>
                  <a:cubicBezTo>
                    <a:pt x="1221" y="8290"/>
                    <a:pt x="1282" y="8420"/>
                    <a:pt x="1356" y="8480"/>
                  </a:cubicBezTo>
                  <a:cubicBezTo>
                    <a:pt x="1648" y="8790"/>
                    <a:pt x="1710" y="8940"/>
                    <a:pt x="1783" y="8980"/>
                  </a:cubicBezTo>
                  <a:cubicBezTo>
                    <a:pt x="2092" y="9460"/>
                    <a:pt x="2171" y="9630"/>
                    <a:pt x="2250" y="9760"/>
                  </a:cubicBezTo>
                  <a:cubicBezTo>
                    <a:pt x="2205" y="9790"/>
                    <a:pt x="2087" y="9600"/>
                    <a:pt x="1963" y="9430"/>
                  </a:cubicBezTo>
                  <a:cubicBezTo>
                    <a:pt x="1851" y="9240"/>
                    <a:pt x="1811" y="9260"/>
                    <a:pt x="1783" y="9170"/>
                  </a:cubicBezTo>
                  <a:cubicBezTo>
                    <a:pt x="1564" y="8920"/>
                    <a:pt x="1541" y="8830"/>
                    <a:pt x="1513" y="8820"/>
                  </a:cubicBezTo>
                  <a:cubicBezTo>
                    <a:pt x="1198" y="8440"/>
                    <a:pt x="1159" y="8500"/>
                    <a:pt x="1136" y="8410"/>
                  </a:cubicBezTo>
                  <a:cubicBezTo>
                    <a:pt x="1007" y="8290"/>
                    <a:pt x="973" y="8270"/>
                    <a:pt x="939" y="8230"/>
                  </a:cubicBezTo>
                  <a:cubicBezTo>
                    <a:pt x="816" y="8090"/>
                    <a:pt x="788" y="8070"/>
                    <a:pt x="759" y="8030"/>
                  </a:cubicBezTo>
                  <a:cubicBezTo>
                    <a:pt x="529" y="7870"/>
                    <a:pt x="495" y="7860"/>
                    <a:pt x="461" y="7820"/>
                  </a:cubicBezTo>
                  <a:cubicBezTo>
                    <a:pt x="101" y="7680"/>
                    <a:pt x="141" y="7630"/>
                    <a:pt x="174" y="7700"/>
                  </a:cubicBezTo>
                  <a:cubicBezTo>
                    <a:pt x="405" y="7890"/>
                    <a:pt x="428" y="7840"/>
                    <a:pt x="439" y="7880"/>
                  </a:cubicBezTo>
                  <a:cubicBezTo>
                    <a:pt x="568" y="7930"/>
                    <a:pt x="579" y="8010"/>
                    <a:pt x="602" y="7990"/>
                  </a:cubicBezTo>
                  <a:cubicBezTo>
                    <a:pt x="731" y="8080"/>
                    <a:pt x="759" y="8150"/>
                    <a:pt x="799" y="8170"/>
                  </a:cubicBezTo>
                  <a:cubicBezTo>
                    <a:pt x="956" y="8360"/>
                    <a:pt x="1007" y="8380"/>
                    <a:pt x="1052" y="8440"/>
                  </a:cubicBezTo>
                  <a:cubicBezTo>
                    <a:pt x="1311" y="8700"/>
                    <a:pt x="1412" y="8800"/>
                    <a:pt x="1508" y="8930"/>
                  </a:cubicBezTo>
                  <a:cubicBezTo>
                    <a:pt x="1704" y="9200"/>
                    <a:pt x="1761" y="9230"/>
                    <a:pt x="1806" y="9330"/>
                  </a:cubicBezTo>
                  <a:cubicBezTo>
                    <a:pt x="1997" y="9610"/>
                    <a:pt x="2014" y="9600"/>
                    <a:pt x="2019" y="9650"/>
                  </a:cubicBezTo>
                  <a:cubicBezTo>
                    <a:pt x="1856" y="9530"/>
                    <a:pt x="1845" y="9460"/>
                    <a:pt x="1828" y="9460"/>
                  </a:cubicBezTo>
                  <a:cubicBezTo>
                    <a:pt x="1654" y="9280"/>
                    <a:pt x="1637" y="9260"/>
                    <a:pt x="1620" y="9280"/>
                  </a:cubicBezTo>
                  <a:cubicBezTo>
                    <a:pt x="1423" y="9050"/>
                    <a:pt x="1384" y="9070"/>
                    <a:pt x="1350" y="9020"/>
                  </a:cubicBezTo>
                  <a:cubicBezTo>
                    <a:pt x="1102" y="8740"/>
                    <a:pt x="1063" y="8780"/>
                    <a:pt x="1029" y="8710"/>
                  </a:cubicBezTo>
                  <a:cubicBezTo>
                    <a:pt x="849" y="8630"/>
                    <a:pt x="838" y="8530"/>
                    <a:pt x="816" y="8550"/>
                  </a:cubicBezTo>
                  <a:cubicBezTo>
                    <a:pt x="568" y="8360"/>
                    <a:pt x="534" y="8300"/>
                    <a:pt x="501" y="8250"/>
                  </a:cubicBezTo>
                  <a:cubicBezTo>
                    <a:pt x="422" y="8200"/>
                    <a:pt x="439" y="8240"/>
                    <a:pt x="456" y="8290"/>
                  </a:cubicBezTo>
                  <a:cubicBezTo>
                    <a:pt x="703" y="8510"/>
                    <a:pt x="754" y="8570"/>
                    <a:pt x="804" y="8590"/>
                  </a:cubicBezTo>
                  <a:cubicBezTo>
                    <a:pt x="996" y="8780"/>
                    <a:pt x="1046" y="8800"/>
                    <a:pt x="1097" y="8840"/>
                  </a:cubicBezTo>
                  <a:cubicBezTo>
                    <a:pt x="1164" y="8920"/>
                    <a:pt x="1187" y="8970"/>
                    <a:pt x="1226" y="8970"/>
                  </a:cubicBezTo>
                  <a:cubicBezTo>
                    <a:pt x="1401" y="9160"/>
                    <a:pt x="1446" y="9200"/>
                    <a:pt x="1491" y="9220"/>
                  </a:cubicBezTo>
                  <a:cubicBezTo>
                    <a:pt x="1665" y="9440"/>
                    <a:pt x="1727" y="9460"/>
                    <a:pt x="1783" y="9540"/>
                  </a:cubicBezTo>
                  <a:cubicBezTo>
                    <a:pt x="2092" y="9830"/>
                    <a:pt x="2121" y="9910"/>
                    <a:pt x="2154" y="9910"/>
                  </a:cubicBezTo>
                  <a:cubicBezTo>
                    <a:pt x="2289" y="10100"/>
                    <a:pt x="2306" y="10110"/>
                    <a:pt x="2318" y="10130"/>
                  </a:cubicBezTo>
                  <a:cubicBezTo>
                    <a:pt x="2413" y="10290"/>
                    <a:pt x="2430" y="10320"/>
                    <a:pt x="2441" y="10350"/>
                  </a:cubicBezTo>
                  <a:cubicBezTo>
                    <a:pt x="2199" y="10120"/>
                    <a:pt x="2132" y="10030"/>
                    <a:pt x="2059" y="10000"/>
                  </a:cubicBezTo>
                  <a:cubicBezTo>
                    <a:pt x="1586" y="9590"/>
                    <a:pt x="1536" y="9560"/>
                    <a:pt x="1491" y="9520"/>
                  </a:cubicBezTo>
                  <a:cubicBezTo>
                    <a:pt x="1170" y="9250"/>
                    <a:pt x="1148" y="9230"/>
                    <a:pt x="1119" y="9240"/>
                  </a:cubicBezTo>
                  <a:cubicBezTo>
                    <a:pt x="945" y="9020"/>
                    <a:pt x="922" y="8970"/>
                    <a:pt x="900" y="8950"/>
                  </a:cubicBezTo>
                  <a:cubicBezTo>
                    <a:pt x="669" y="8630"/>
                    <a:pt x="641" y="8610"/>
                    <a:pt x="619" y="8560"/>
                  </a:cubicBezTo>
                  <a:cubicBezTo>
                    <a:pt x="546" y="8530"/>
                    <a:pt x="624" y="8610"/>
                    <a:pt x="698" y="8750"/>
                  </a:cubicBezTo>
                  <a:cubicBezTo>
                    <a:pt x="1052" y="9330"/>
                    <a:pt x="1119" y="9430"/>
                    <a:pt x="1187" y="9520"/>
                  </a:cubicBezTo>
                  <a:cubicBezTo>
                    <a:pt x="1333" y="9720"/>
                    <a:pt x="1372" y="9760"/>
                    <a:pt x="1412" y="9780"/>
                  </a:cubicBezTo>
                  <a:cubicBezTo>
                    <a:pt x="1997" y="10370"/>
                    <a:pt x="2036" y="10360"/>
                    <a:pt x="2076" y="10410"/>
                  </a:cubicBezTo>
                  <a:cubicBezTo>
                    <a:pt x="2228" y="10530"/>
                    <a:pt x="2261" y="10570"/>
                    <a:pt x="2306" y="10570"/>
                  </a:cubicBezTo>
                  <a:cubicBezTo>
                    <a:pt x="2492" y="10780"/>
                    <a:pt x="2509" y="10800"/>
                    <a:pt x="2531" y="10800"/>
                  </a:cubicBezTo>
                  <a:cubicBezTo>
                    <a:pt x="2801" y="11170"/>
                    <a:pt x="2852" y="11220"/>
                    <a:pt x="2829" y="11250"/>
                  </a:cubicBezTo>
                  <a:cubicBezTo>
                    <a:pt x="2396" y="10840"/>
                    <a:pt x="2334" y="10780"/>
                    <a:pt x="2267" y="10750"/>
                  </a:cubicBezTo>
                  <a:cubicBezTo>
                    <a:pt x="2149" y="10650"/>
                    <a:pt x="2115" y="10610"/>
                    <a:pt x="2081" y="10620"/>
                  </a:cubicBezTo>
                  <a:cubicBezTo>
                    <a:pt x="1862" y="10450"/>
                    <a:pt x="1828" y="10460"/>
                    <a:pt x="1800" y="10410"/>
                  </a:cubicBezTo>
                  <a:cubicBezTo>
                    <a:pt x="1688" y="10350"/>
                    <a:pt x="1671" y="10340"/>
                    <a:pt x="1659" y="10350"/>
                  </a:cubicBezTo>
                  <a:cubicBezTo>
                    <a:pt x="1446" y="10180"/>
                    <a:pt x="1372" y="10170"/>
                    <a:pt x="1305" y="10150"/>
                  </a:cubicBezTo>
                  <a:cubicBezTo>
                    <a:pt x="1552" y="10320"/>
                    <a:pt x="1614" y="10380"/>
                    <a:pt x="1676" y="10400"/>
                  </a:cubicBezTo>
                  <a:cubicBezTo>
                    <a:pt x="1929" y="10600"/>
                    <a:pt x="1997" y="10620"/>
                    <a:pt x="2059" y="10670"/>
                  </a:cubicBezTo>
                  <a:cubicBezTo>
                    <a:pt x="2368" y="10940"/>
                    <a:pt x="2408" y="10890"/>
                    <a:pt x="2436" y="10970"/>
                  </a:cubicBezTo>
                  <a:cubicBezTo>
                    <a:pt x="2683" y="11200"/>
                    <a:pt x="2745" y="11240"/>
                    <a:pt x="2807" y="11300"/>
                  </a:cubicBezTo>
                  <a:cubicBezTo>
                    <a:pt x="2981" y="11530"/>
                    <a:pt x="3026" y="11580"/>
                    <a:pt x="3004" y="11610"/>
                  </a:cubicBezTo>
                  <a:cubicBezTo>
                    <a:pt x="2796" y="11420"/>
                    <a:pt x="2784" y="11350"/>
                    <a:pt x="2768" y="11350"/>
                  </a:cubicBezTo>
                  <a:cubicBezTo>
                    <a:pt x="2548" y="11190"/>
                    <a:pt x="2486" y="11100"/>
                    <a:pt x="2419" y="11050"/>
                  </a:cubicBezTo>
                  <a:cubicBezTo>
                    <a:pt x="2244" y="10910"/>
                    <a:pt x="2222" y="10890"/>
                    <a:pt x="2205" y="10890"/>
                  </a:cubicBezTo>
                  <a:cubicBezTo>
                    <a:pt x="2059" y="10800"/>
                    <a:pt x="2031" y="10730"/>
                    <a:pt x="1991" y="10730"/>
                  </a:cubicBezTo>
                  <a:cubicBezTo>
                    <a:pt x="1530" y="10380"/>
                    <a:pt x="1485" y="10450"/>
                    <a:pt x="1451" y="10370"/>
                  </a:cubicBezTo>
                  <a:cubicBezTo>
                    <a:pt x="1282" y="10200"/>
                    <a:pt x="1260" y="10180"/>
                    <a:pt x="1243" y="10180"/>
                  </a:cubicBezTo>
                  <a:cubicBezTo>
                    <a:pt x="1069" y="10010"/>
                    <a:pt x="1058" y="9910"/>
                    <a:pt x="1035" y="9930"/>
                  </a:cubicBezTo>
                  <a:cubicBezTo>
                    <a:pt x="866" y="9650"/>
                    <a:pt x="844" y="9620"/>
                    <a:pt x="821" y="9620"/>
                  </a:cubicBezTo>
                  <a:cubicBezTo>
                    <a:pt x="1058" y="10030"/>
                    <a:pt x="1074" y="10020"/>
                    <a:pt x="1086" y="10060"/>
                  </a:cubicBezTo>
                  <a:cubicBezTo>
                    <a:pt x="1299" y="10270"/>
                    <a:pt x="1311" y="10330"/>
                    <a:pt x="1328" y="10310"/>
                  </a:cubicBezTo>
                  <a:cubicBezTo>
                    <a:pt x="1440" y="10460"/>
                    <a:pt x="1451" y="10530"/>
                    <a:pt x="1468" y="10510"/>
                  </a:cubicBezTo>
                  <a:cubicBezTo>
                    <a:pt x="1598" y="10670"/>
                    <a:pt x="1609" y="10720"/>
                    <a:pt x="1620" y="10750"/>
                  </a:cubicBezTo>
                  <a:cubicBezTo>
                    <a:pt x="1783" y="10950"/>
                    <a:pt x="1817" y="10990"/>
                    <a:pt x="1856" y="11040"/>
                  </a:cubicBezTo>
                  <a:cubicBezTo>
                    <a:pt x="1969" y="11130"/>
                    <a:pt x="1980" y="11140"/>
                    <a:pt x="1997" y="11150"/>
                  </a:cubicBezTo>
                  <a:cubicBezTo>
                    <a:pt x="2177" y="11320"/>
                    <a:pt x="2205" y="11320"/>
                    <a:pt x="2228" y="11370"/>
                  </a:cubicBezTo>
                  <a:cubicBezTo>
                    <a:pt x="2486" y="11600"/>
                    <a:pt x="2503" y="11590"/>
                    <a:pt x="2514" y="11620"/>
                  </a:cubicBezTo>
                  <a:cubicBezTo>
                    <a:pt x="2784" y="11780"/>
                    <a:pt x="2835" y="11880"/>
                    <a:pt x="2891" y="11890"/>
                  </a:cubicBezTo>
                  <a:cubicBezTo>
                    <a:pt x="3066" y="12070"/>
                    <a:pt x="3082" y="12050"/>
                    <a:pt x="3094" y="12060"/>
                  </a:cubicBezTo>
                  <a:cubicBezTo>
                    <a:pt x="3240" y="12220"/>
                    <a:pt x="3268" y="12230"/>
                    <a:pt x="3296" y="12290"/>
                  </a:cubicBezTo>
                  <a:cubicBezTo>
                    <a:pt x="3409" y="12380"/>
                    <a:pt x="3431" y="12480"/>
                    <a:pt x="3459" y="12480"/>
                  </a:cubicBezTo>
                  <a:cubicBezTo>
                    <a:pt x="3471" y="12570"/>
                    <a:pt x="3409" y="12550"/>
                    <a:pt x="3358" y="12450"/>
                  </a:cubicBezTo>
                  <a:cubicBezTo>
                    <a:pt x="3066" y="12210"/>
                    <a:pt x="3038" y="12170"/>
                    <a:pt x="3004" y="12180"/>
                  </a:cubicBezTo>
                  <a:cubicBezTo>
                    <a:pt x="2728" y="12000"/>
                    <a:pt x="2711" y="11960"/>
                    <a:pt x="2694" y="11930"/>
                  </a:cubicBezTo>
                  <a:cubicBezTo>
                    <a:pt x="2554" y="11860"/>
                    <a:pt x="2531" y="11840"/>
                    <a:pt x="2509" y="11840"/>
                  </a:cubicBezTo>
                  <a:cubicBezTo>
                    <a:pt x="2188" y="11550"/>
                    <a:pt x="2104" y="11550"/>
                    <a:pt x="2031" y="11400"/>
                  </a:cubicBezTo>
                  <a:cubicBezTo>
                    <a:pt x="1868" y="11260"/>
                    <a:pt x="1834" y="11170"/>
                    <a:pt x="1789" y="11170"/>
                  </a:cubicBezTo>
                  <a:cubicBezTo>
                    <a:pt x="1665" y="10990"/>
                    <a:pt x="1637" y="10960"/>
                    <a:pt x="1598" y="10960"/>
                  </a:cubicBezTo>
                  <a:cubicBezTo>
                    <a:pt x="1671" y="11080"/>
                    <a:pt x="1699" y="11070"/>
                    <a:pt x="1716" y="11100"/>
                  </a:cubicBezTo>
                  <a:cubicBezTo>
                    <a:pt x="1834" y="11250"/>
                    <a:pt x="1851" y="11280"/>
                    <a:pt x="1873" y="11340"/>
                  </a:cubicBezTo>
                  <a:cubicBezTo>
                    <a:pt x="2177" y="11660"/>
                    <a:pt x="2216" y="11760"/>
                    <a:pt x="2256" y="11810"/>
                  </a:cubicBezTo>
                  <a:cubicBezTo>
                    <a:pt x="2419" y="11960"/>
                    <a:pt x="2436" y="11990"/>
                    <a:pt x="2458" y="12040"/>
                  </a:cubicBezTo>
                  <a:cubicBezTo>
                    <a:pt x="2700" y="12250"/>
                    <a:pt x="2745" y="12300"/>
                    <a:pt x="2790" y="12310"/>
                  </a:cubicBezTo>
                  <a:cubicBezTo>
                    <a:pt x="2880" y="12440"/>
                    <a:pt x="2897" y="12390"/>
                    <a:pt x="2902" y="12440"/>
                  </a:cubicBezTo>
                  <a:cubicBezTo>
                    <a:pt x="3094" y="12570"/>
                    <a:pt x="3111" y="12590"/>
                    <a:pt x="3133" y="12600"/>
                  </a:cubicBezTo>
                  <a:cubicBezTo>
                    <a:pt x="3347" y="12780"/>
                    <a:pt x="3386" y="12760"/>
                    <a:pt x="3420" y="12830"/>
                  </a:cubicBezTo>
                  <a:cubicBezTo>
                    <a:pt x="3561" y="12890"/>
                    <a:pt x="3589" y="12920"/>
                    <a:pt x="3611" y="12900"/>
                  </a:cubicBezTo>
                  <a:cubicBezTo>
                    <a:pt x="3774" y="13060"/>
                    <a:pt x="3786" y="13060"/>
                    <a:pt x="3780" y="13090"/>
                  </a:cubicBezTo>
                  <a:cubicBezTo>
                    <a:pt x="3870" y="13310"/>
                    <a:pt x="3797" y="13220"/>
                    <a:pt x="3712" y="13230"/>
                  </a:cubicBezTo>
                  <a:cubicBezTo>
                    <a:pt x="3555" y="13170"/>
                    <a:pt x="3516" y="13080"/>
                    <a:pt x="3471" y="13110"/>
                  </a:cubicBezTo>
                  <a:cubicBezTo>
                    <a:pt x="3308" y="13070"/>
                    <a:pt x="3274" y="12960"/>
                    <a:pt x="3229" y="12990"/>
                  </a:cubicBezTo>
                  <a:cubicBezTo>
                    <a:pt x="3066" y="12910"/>
                    <a:pt x="3032" y="12840"/>
                    <a:pt x="2987" y="12840"/>
                  </a:cubicBezTo>
                  <a:cubicBezTo>
                    <a:pt x="2914" y="12760"/>
                    <a:pt x="2891" y="12770"/>
                    <a:pt x="2874" y="12750"/>
                  </a:cubicBezTo>
                  <a:cubicBezTo>
                    <a:pt x="2621" y="12500"/>
                    <a:pt x="2599" y="12530"/>
                    <a:pt x="2582" y="12470"/>
                  </a:cubicBezTo>
                  <a:cubicBezTo>
                    <a:pt x="2391" y="12260"/>
                    <a:pt x="2362" y="12290"/>
                    <a:pt x="2351" y="12230"/>
                  </a:cubicBezTo>
                  <a:cubicBezTo>
                    <a:pt x="2160" y="12000"/>
                    <a:pt x="2143" y="11950"/>
                    <a:pt x="2121" y="11960"/>
                  </a:cubicBezTo>
                  <a:cubicBezTo>
                    <a:pt x="2447" y="12440"/>
                    <a:pt x="2509" y="12490"/>
                    <a:pt x="2565" y="12580"/>
                  </a:cubicBezTo>
                  <a:cubicBezTo>
                    <a:pt x="2768" y="12780"/>
                    <a:pt x="2801" y="12760"/>
                    <a:pt x="2835" y="12800"/>
                  </a:cubicBezTo>
                  <a:cubicBezTo>
                    <a:pt x="2953" y="12890"/>
                    <a:pt x="2981" y="12910"/>
                    <a:pt x="3015" y="12940"/>
                  </a:cubicBezTo>
                  <a:cubicBezTo>
                    <a:pt x="3133" y="13010"/>
                    <a:pt x="3161" y="13050"/>
                    <a:pt x="3195" y="13060"/>
                  </a:cubicBezTo>
                  <a:cubicBezTo>
                    <a:pt x="3319" y="13090"/>
                    <a:pt x="3347" y="13190"/>
                    <a:pt x="3381" y="13150"/>
                  </a:cubicBezTo>
                  <a:cubicBezTo>
                    <a:pt x="3808" y="13380"/>
                    <a:pt x="3836" y="13370"/>
                    <a:pt x="3859" y="13370"/>
                  </a:cubicBezTo>
                  <a:cubicBezTo>
                    <a:pt x="4033" y="13520"/>
                    <a:pt x="4061" y="13530"/>
                    <a:pt x="4084" y="13590"/>
                  </a:cubicBezTo>
                  <a:cubicBezTo>
                    <a:pt x="3926" y="13540"/>
                    <a:pt x="3887" y="13500"/>
                    <a:pt x="3848" y="13490"/>
                  </a:cubicBezTo>
                  <a:cubicBezTo>
                    <a:pt x="3769" y="13480"/>
                    <a:pt x="3752" y="13430"/>
                    <a:pt x="3729" y="13450"/>
                  </a:cubicBezTo>
                  <a:cubicBezTo>
                    <a:pt x="3527" y="13410"/>
                    <a:pt x="3510" y="13360"/>
                    <a:pt x="3488" y="13380"/>
                  </a:cubicBezTo>
                  <a:cubicBezTo>
                    <a:pt x="3150" y="13200"/>
                    <a:pt x="3128" y="13200"/>
                    <a:pt x="3111" y="13190"/>
                  </a:cubicBezTo>
                  <a:cubicBezTo>
                    <a:pt x="2914" y="13030"/>
                    <a:pt x="2880" y="13000"/>
                    <a:pt x="2841" y="13000"/>
                  </a:cubicBezTo>
                  <a:cubicBezTo>
                    <a:pt x="2745" y="12930"/>
                    <a:pt x="2739" y="12890"/>
                    <a:pt x="2728" y="12900"/>
                  </a:cubicBezTo>
                  <a:cubicBezTo>
                    <a:pt x="2931" y="13150"/>
                    <a:pt x="2948" y="13190"/>
                    <a:pt x="2970" y="13180"/>
                  </a:cubicBezTo>
                  <a:cubicBezTo>
                    <a:pt x="3184" y="13350"/>
                    <a:pt x="3201" y="13410"/>
                    <a:pt x="3218" y="13460"/>
                  </a:cubicBezTo>
                  <a:cubicBezTo>
                    <a:pt x="3398" y="13560"/>
                    <a:pt x="3420" y="13620"/>
                    <a:pt x="3437" y="13660"/>
                  </a:cubicBezTo>
                  <a:cubicBezTo>
                    <a:pt x="3668" y="13860"/>
                    <a:pt x="3712" y="13980"/>
                    <a:pt x="3763" y="14000"/>
                  </a:cubicBezTo>
                  <a:cubicBezTo>
                    <a:pt x="4033" y="14200"/>
                    <a:pt x="4056" y="14230"/>
                    <a:pt x="4084" y="14230"/>
                  </a:cubicBezTo>
                  <a:cubicBezTo>
                    <a:pt x="4438" y="14450"/>
                    <a:pt x="4466" y="14440"/>
                    <a:pt x="4494" y="14460"/>
                  </a:cubicBezTo>
                  <a:cubicBezTo>
                    <a:pt x="4691" y="14550"/>
                    <a:pt x="4719" y="14600"/>
                    <a:pt x="4748" y="14600"/>
                  </a:cubicBezTo>
                  <a:cubicBezTo>
                    <a:pt x="4882" y="14690"/>
                    <a:pt x="4905" y="14680"/>
                    <a:pt x="4894" y="14710"/>
                  </a:cubicBezTo>
                  <a:cubicBezTo>
                    <a:pt x="4494" y="14940"/>
                    <a:pt x="4478" y="14950"/>
                    <a:pt x="4455" y="14970"/>
                  </a:cubicBezTo>
                  <a:cubicBezTo>
                    <a:pt x="4539" y="15000"/>
                    <a:pt x="4579" y="14980"/>
                    <a:pt x="4618" y="14920"/>
                  </a:cubicBezTo>
                  <a:cubicBezTo>
                    <a:pt x="4798" y="14870"/>
                    <a:pt x="4759" y="14920"/>
                    <a:pt x="4725" y="14920"/>
                  </a:cubicBezTo>
                  <a:cubicBezTo>
                    <a:pt x="4753" y="14980"/>
                    <a:pt x="4781" y="15000"/>
                    <a:pt x="4821" y="14940"/>
                  </a:cubicBezTo>
                  <a:cubicBezTo>
                    <a:pt x="5040" y="14950"/>
                    <a:pt x="5074" y="14950"/>
                    <a:pt x="5096" y="14990"/>
                  </a:cubicBezTo>
                  <a:cubicBezTo>
                    <a:pt x="5271" y="14990"/>
                    <a:pt x="5282" y="15090"/>
                    <a:pt x="5310" y="15070"/>
                  </a:cubicBezTo>
                  <a:cubicBezTo>
                    <a:pt x="5507" y="15130"/>
                    <a:pt x="5512" y="15250"/>
                    <a:pt x="5535" y="15180"/>
                  </a:cubicBezTo>
                  <a:close/>
                  <a:moveTo>
                    <a:pt x="1091" y="5600"/>
                  </a:moveTo>
                  <a:cubicBezTo>
                    <a:pt x="1086" y="5560"/>
                    <a:pt x="1108" y="5600"/>
                    <a:pt x="1119" y="5630"/>
                  </a:cubicBezTo>
                  <a:cubicBezTo>
                    <a:pt x="1125" y="5670"/>
                    <a:pt x="1102" y="5630"/>
                    <a:pt x="1091" y="5600"/>
                  </a:cubicBezTo>
                  <a:close/>
                  <a:moveTo>
                    <a:pt x="1530" y="6550"/>
                  </a:moveTo>
                  <a:cubicBezTo>
                    <a:pt x="1524" y="6600"/>
                    <a:pt x="1541" y="6650"/>
                    <a:pt x="1536" y="6700"/>
                  </a:cubicBezTo>
                  <a:cubicBezTo>
                    <a:pt x="1496" y="6710"/>
                    <a:pt x="1530" y="6610"/>
                    <a:pt x="1513" y="6570"/>
                  </a:cubicBezTo>
                  <a:cubicBezTo>
                    <a:pt x="1519" y="6520"/>
                    <a:pt x="1513" y="6470"/>
                    <a:pt x="1508" y="6410"/>
                  </a:cubicBezTo>
                  <a:cubicBezTo>
                    <a:pt x="1547" y="6410"/>
                    <a:pt x="1513" y="6510"/>
                    <a:pt x="1530" y="6550"/>
                  </a:cubicBezTo>
                  <a:close/>
                  <a:moveTo>
                    <a:pt x="1508" y="7270"/>
                  </a:moveTo>
                  <a:cubicBezTo>
                    <a:pt x="1552" y="7240"/>
                    <a:pt x="1536" y="7330"/>
                    <a:pt x="1569" y="7380"/>
                  </a:cubicBezTo>
                  <a:cubicBezTo>
                    <a:pt x="1541" y="7410"/>
                    <a:pt x="1530" y="7300"/>
                    <a:pt x="1508" y="7270"/>
                  </a:cubicBezTo>
                  <a:close/>
                  <a:moveTo>
                    <a:pt x="1631" y="7510"/>
                  </a:moveTo>
                  <a:cubicBezTo>
                    <a:pt x="1676" y="7530"/>
                    <a:pt x="1688" y="7660"/>
                    <a:pt x="1704" y="7720"/>
                  </a:cubicBezTo>
                  <a:cubicBezTo>
                    <a:pt x="1665" y="7710"/>
                    <a:pt x="1676" y="7580"/>
                    <a:pt x="1631" y="7510"/>
                  </a:cubicBezTo>
                  <a:close/>
                  <a:moveTo>
                    <a:pt x="1732" y="7840"/>
                  </a:moveTo>
                  <a:cubicBezTo>
                    <a:pt x="1794" y="7810"/>
                    <a:pt x="1749" y="7950"/>
                    <a:pt x="1789" y="8010"/>
                  </a:cubicBezTo>
                  <a:cubicBezTo>
                    <a:pt x="1732" y="8010"/>
                    <a:pt x="1783" y="7900"/>
                    <a:pt x="1732" y="7840"/>
                  </a:cubicBezTo>
                  <a:close/>
                  <a:moveTo>
                    <a:pt x="1884" y="7310"/>
                  </a:moveTo>
                  <a:cubicBezTo>
                    <a:pt x="1862" y="7390"/>
                    <a:pt x="1873" y="7480"/>
                    <a:pt x="1851" y="7560"/>
                  </a:cubicBezTo>
                  <a:cubicBezTo>
                    <a:pt x="1862" y="8390"/>
                    <a:pt x="1856" y="8290"/>
                    <a:pt x="1862" y="8270"/>
                  </a:cubicBezTo>
                  <a:cubicBezTo>
                    <a:pt x="1811" y="7880"/>
                    <a:pt x="1800" y="7780"/>
                    <a:pt x="1811" y="7690"/>
                  </a:cubicBezTo>
                  <a:cubicBezTo>
                    <a:pt x="1789" y="7240"/>
                    <a:pt x="1783" y="7200"/>
                    <a:pt x="1783" y="7170"/>
                  </a:cubicBezTo>
                  <a:cubicBezTo>
                    <a:pt x="1789" y="6660"/>
                    <a:pt x="1772" y="6620"/>
                    <a:pt x="1789" y="6590"/>
                  </a:cubicBezTo>
                  <a:cubicBezTo>
                    <a:pt x="1806" y="6170"/>
                    <a:pt x="1828" y="6100"/>
                    <a:pt x="1834" y="6030"/>
                  </a:cubicBezTo>
                  <a:cubicBezTo>
                    <a:pt x="1851" y="5540"/>
                    <a:pt x="1896" y="5510"/>
                    <a:pt x="1879" y="5460"/>
                  </a:cubicBezTo>
                  <a:cubicBezTo>
                    <a:pt x="1912" y="5280"/>
                    <a:pt x="1896" y="5250"/>
                    <a:pt x="1912" y="5240"/>
                  </a:cubicBezTo>
                  <a:cubicBezTo>
                    <a:pt x="2014" y="4550"/>
                    <a:pt x="2031" y="4410"/>
                    <a:pt x="2064" y="4270"/>
                  </a:cubicBezTo>
                  <a:cubicBezTo>
                    <a:pt x="2092" y="4000"/>
                    <a:pt x="2076" y="3960"/>
                    <a:pt x="2092" y="3930"/>
                  </a:cubicBezTo>
                  <a:cubicBezTo>
                    <a:pt x="2098" y="3710"/>
                    <a:pt x="2109" y="3700"/>
                    <a:pt x="2121" y="3740"/>
                  </a:cubicBezTo>
                  <a:cubicBezTo>
                    <a:pt x="2121" y="4030"/>
                    <a:pt x="2115" y="4100"/>
                    <a:pt x="2115" y="4170"/>
                  </a:cubicBezTo>
                  <a:cubicBezTo>
                    <a:pt x="2115" y="4320"/>
                    <a:pt x="2132" y="4360"/>
                    <a:pt x="2115" y="4390"/>
                  </a:cubicBezTo>
                  <a:cubicBezTo>
                    <a:pt x="2104" y="4750"/>
                    <a:pt x="2081" y="4780"/>
                    <a:pt x="2092" y="4820"/>
                  </a:cubicBezTo>
                  <a:cubicBezTo>
                    <a:pt x="2042" y="5310"/>
                    <a:pt x="2014" y="5370"/>
                    <a:pt x="2042" y="5450"/>
                  </a:cubicBezTo>
                  <a:cubicBezTo>
                    <a:pt x="1963" y="5860"/>
                    <a:pt x="1991" y="5900"/>
                    <a:pt x="1974" y="5930"/>
                  </a:cubicBezTo>
                  <a:cubicBezTo>
                    <a:pt x="1946" y="6260"/>
                    <a:pt x="1935" y="6330"/>
                    <a:pt x="1924" y="6400"/>
                  </a:cubicBezTo>
                  <a:cubicBezTo>
                    <a:pt x="1901" y="6680"/>
                    <a:pt x="1890" y="6750"/>
                    <a:pt x="1884" y="6820"/>
                  </a:cubicBezTo>
                  <a:close/>
                  <a:moveTo>
                    <a:pt x="2121" y="9180"/>
                  </a:moveTo>
                  <a:cubicBezTo>
                    <a:pt x="2160" y="9170"/>
                    <a:pt x="2121" y="9270"/>
                    <a:pt x="2160" y="9310"/>
                  </a:cubicBezTo>
                  <a:cubicBezTo>
                    <a:pt x="2121" y="9320"/>
                    <a:pt x="2115" y="9210"/>
                    <a:pt x="2121" y="9180"/>
                  </a:cubicBezTo>
                  <a:close/>
                  <a:moveTo>
                    <a:pt x="2154" y="8970"/>
                  </a:moveTo>
                  <a:cubicBezTo>
                    <a:pt x="2149" y="8920"/>
                    <a:pt x="2177" y="8970"/>
                    <a:pt x="2166" y="8990"/>
                  </a:cubicBezTo>
                  <a:cubicBezTo>
                    <a:pt x="2177" y="9020"/>
                    <a:pt x="2166" y="9040"/>
                    <a:pt x="2182" y="9070"/>
                  </a:cubicBezTo>
                  <a:cubicBezTo>
                    <a:pt x="2177" y="9140"/>
                    <a:pt x="2154" y="8990"/>
                    <a:pt x="2154" y="8970"/>
                  </a:cubicBezTo>
                  <a:close/>
                  <a:moveTo>
                    <a:pt x="2554" y="10710"/>
                  </a:moveTo>
                  <a:cubicBezTo>
                    <a:pt x="2542" y="10700"/>
                    <a:pt x="2526" y="10720"/>
                    <a:pt x="2514" y="10680"/>
                  </a:cubicBezTo>
                  <a:cubicBezTo>
                    <a:pt x="2278" y="10480"/>
                    <a:pt x="2250" y="10450"/>
                    <a:pt x="2222" y="10440"/>
                  </a:cubicBezTo>
                  <a:cubicBezTo>
                    <a:pt x="1935" y="10220"/>
                    <a:pt x="1901" y="10210"/>
                    <a:pt x="1873" y="10180"/>
                  </a:cubicBezTo>
                  <a:cubicBezTo>
                    <a:pt x="1766" y="10120"/>
                    <a:pt x="1744" y="10010"/>
                    <a:pt x="1710" y="10040"/>
                  </a:cubicBezTo>
                  <a:cubicBezTo>
                    <a:pt x="1277" y="9580"/>
                    <a:pt x="1249" y="9520"/>
                    <a:pt x="1221" y="9490"/>
                  </a:cubicBezTo>
                  <a:cubicBezTo>
                    <a:pt x="1052" y="9180"/>
                    <a:pt x="1108" y="9350"/>
                    <a:pt x="1181" y="9350"/>
                  </a:cubicBezTo>
                  <a:cubicBezTo>
                    <a:pt x="1401" y="9530"/>
                    <a:pt x="1429" y="9580"/>
                    <a:pt x="1462" y="9600"/>
                  </a:cubicBezTo>
                  <a:cubicBezTo>
                    <a:pt x="1693" y="9770"/>
                    <a:pt x="1721" y="9820"/>
                    <a:pt x="1749" y="9830"/>
                  </a:cubicBezTo>
                  <a:cubicBezTo>
                    <a:pt x="2008" y="10050"/>
                    <a:pt x="2025" y="10060"/>
                    <a:pt x="2042" y="10070"/>
                  </a:cubicBezTo>
                  <a:cubicBezTo>
                    <a:pt x="2272" y="10250"/>
                    <a:pt x="2261" y="10330"/>
                    <a:pt x="2301" y="10310"/>
                  </a:cubicBezTo>
                  <a:cubicBezTo>
                    <a:pt x="2458" y="10490"/>
                    <a:pt x="2469" y="10560"/>
                    <a:pt x="2481" y="10530"/>
                  </a:cubicBezTo>
                  <a:cubicBezTo>
                    <a:pt x="2610" y="10810"/>
                    <a:pt x="2582" y="10760"/>
                    <a:pt x="2554" y="10710"/>
                  </a:cubicBezTo>
                  <a:close/>
                  <a:moveTo>
                    <a:pt x="1508" y="10510"/>
                  </a:moveTo>
                  <a:cubicBezTo>
                    <a:pt x="1524" y="10510"/>
                    <a:pt x="1536" y="10520"/>
                    <a:pt x="1552" y="10540"/>
                  </a:cubicBezTo>
                  <a:cubicBezTo>
                    <a:pt x="1564" y="10590"/>
                    <a:pt x="1519" y="10540"/>
                    <a:pt x="1508" y="10510"/>
                  </a:cubicBezTo>
                  <a:close/>
                  <a:moveTo>
                    <a:pt x="3262" y="12140"/>
                  </a:moveTo>
                  <a:cubicBezTo>
                    <a:pt x="3223" y="12110"/>
                    <a:pt x="3189" y="12050"/>
                    <a:pt x="3150" y="12050"/>
                  </a:cubicBezTo>
                  <a:cubicBezTo>
                    <a:pt x="2976" y="11860"/>
                    <a:pt x="2959" y="11840"/>
                    <a:pt x="2936" y="11860"/>
                  </a:cubicBezTo>
                  <a:cubicBezTo>
                    <a:pt x="2706" y="11690"/>
                    <a:pt x="2694" y="11620"/>
                    <a:pt x="2672" y="11640"/>
                  </a:cubicBezTo>
                  <a:cubicBezTo>
                    <a:pt x="2481" y="11470"/>
                    <a:pt x="2441" y="11480"/>
                    <a:pt x="2408" y="11430"/>
                  </a:cubicBezTo>
                  <a:cubicBezTo>
                    <a:pt x="2272" y="11350"/>
                    <a:pt x="2261" y="11250"/>
                    <a:pt x="2239" y="11270"/>
                  </a:cubicBezTo>
                  <a:cubicBezTo>
                    <a:pt x="1941" y="11020"/>
                    <a:pt x="1907" y="11020"/>
                    <a:pt x="1873" y="10960"/>
                  </a:cubicBezTo>
                  <a:cubicBezTo>
                    <a:pt x="1586" y="10570"/>
                    <a:pt x="1609" y="10560"/>
                    <a:pt x="1626" y="10610"/>
                  </a:cubicBezTo>
                  <a:cubicBezTo>
                    <a:pt x="1704" y="10650"/>
                    <a:pt x="1721" y="10640"/>
                    <a:pt x="1738" y="10670"/>
                  </a:cubicBezTo>
                  <a:cubicBezTo>
                    <a:pt x="1851" y="10730"/>
                    <a:pt x="1868" y="10770"/>
                    <a:pt x="1890" y="10750"/>
                  </a:cubicBezTo>
                  <a:cubicBezTo>
                    <a:pt x="2149" y="10960"/>
                    <a:pt x="2188" y="10940"/>
                    <a:pt x="2222" y="11000"/>
                  </a:cubicBezTo>
                  <a:cubicBezTo>
                    <a:pt x="2362" y="11100"/>
                    <a:pt x="2396" y="11170"/>
                    <a:pt x="2436" y="11160"/>
                  </a:cubicBezTo>
                  <a:cubicBezTo>
                    <a:pt x="2672" y="11380"/>
                    <a:pt x="2694" y="11370"/>
                    <a:pt x="2711" y="11400"/>
                  </a:cubicBezTo>
                  <a:cubicBezTo>
                    <a:pt x="2829" y="11500"/>
                    <a:pt x="2841" y="11570"/>
                    <a:pt x="2863" y="11550"/>
                  </a:cubicBezTo>
                  <a:cubicBezTo>
                    <a:pt x="3105" y="11890"/>
                    <a:pt x="3139" y="11930"/>
                    <a:pt x="3178" y="11960"/>
                  </a:cubicBezTo>
                  <a:close/>
                  <a:moveTo>
                    <a:pt x="3471" y="12740"/>
                  </a:moveTo>
                  <a:cubicBezTo>
                    <a:pt x="3448" y="12730"/>
                    <a:pt x="3420" y="12720"/>
                    <a:pt x="3398" y="12700"/>
                  </a:cubicBezTo>
                  <a:cubicBezTo>
                    <a:pt x="3352" y="12640"/>
                    <a:pt x="3302" y="12640"/>
                    <a:pt x="3257" y="12580"/>
                  </a:cubicBezTo>
                  <a:cubicBezTo>
                    <a:pt x="3234" y="12580"/>
                    <a:pt x="3206" y="12560"/>
                    <a:pt x="3184" y="12540"/>
                  </a:cubicBezTo>
                  <a:cubicBezTo>
                    <a:pt x="3161" y="12520"/>
                    <a:pt x="3139" y="12490"/>
                    <a:pt x="3116" y="12490"/>
                  </a:cubicBezTo>
                  <a:cubicBezTo>
                    <a:pt x="3071" y="12470"/>
                    <a:pt x="3021" y="12430"/>
                    <a:pt x="2976" y="12400"/>
                  </a:cubicBezTo>
                  <a:cubicBezTo>
                    <a:pt x="2886" y="12310"/>
                    <a:pt x="2784" y="12290"/>
                    <a:pt x="2700" y="12160"/>
                  </a:cubicBezTo>
                  <a:cubicBezTo>
                    <a:pt x="2672" y="12150"/>
                    <a:pt x="2649" y="12160"/>
                    <a:pt x="2627" y="12090"/>
                  </a:cubicBezTo>
                  <a:cubicBezTo>
                    <a:pt x="2599" y="12140"/>
                    <a:pt x="2588" y="12020"/>
                    <a:pt x="2559" y="12040"/>
                  </a:cubicBezTo>
                  <a:cubicBezTo>
                    <a:pt x="2514" y="12000"/>
                    <a:pt x="2469" y="11940"/>
                    <a:pt x="2424" y="11920"/>
                  </a:cubicBezTo>
                  <a:cubicBezTo>
                    <a:pt x="2402" y="11880"/>
                    <a:pt x="2385" y="11850"/>
                    <a:pt x="2362" y="11840"/>
                  </a:cubicBezTo>
                  <a:cubicBezTo>
                    <a:pt x="2357" y="11810"/>
                    <a:pt x="2368" y="11830"/>
                    <a:pt x="2379" y="11820"/>
                  </a:cubicBezTo>
                  <a:cubicBezTo>
                    <a:pt x="2391" y="11820"/>
                    <a:pt x="2402" y="11830"/>
                    <a:pt x="2413" y="11860"/>
                  </a:cubicBezTo>
                  <a:cubicBezTo>
                    <a:pt x="2441" y="11810"/>
                    <a:pt x="2452" y="11940"/>
                    <a:pt x="2481" y="11880"/>
                  </a:cubicBezTo>
                  <a:cubicBezTo>
                    <a:pt x="2514" y="11960"/>
                    <a:pt x="2565" y="11920"/>
                    <a:pt x="2599" y="11990"/>
                  </a:cubicBezTo>
                  <a:cubicBezTo>
                    <a:pt x="2610" y="12010"/>
                    <a:pt x="2627" y="11980"/>
                    <a:pt x="2632" y="12000"/>
                  </a:cubicBezTo>
                  <a:cubicBezTo>
                    <a:pt x="2644" y="12040"/>
                    <a:pt x="2655" y="12030"/>
                    <a:pt x="2672" y="12010"/>
                  </a:cubicBezTo>
                  <a:cubicBezTo>
                    <a:pt x="2683" y="12080"/>
                    <a:pt x="2711" y="12010"/>
                    <a:pt x="2722" y="12080"/>
                  </a:cubicBezTo>
                  <a:cubicBezTo>
                    <a:pt x="2768" y="12070"/>
                    <a:pt x="2807" y="12130"/>
                    <a:pt x="2846" y="12160"/>
                  </a:cubicBezTo>
                  <a:cubicBezTo>
                    <a:pt x="2897" y="12160"/>
                    <a:pt x="2936" y="12220"/>
                    <a:pt x="2981" y="12260"/>
                  </a:cubicBezTo>
                  <a:cubicBezTo>
                    <a:pt x="3026" y="12250"/>
                    <a:pt x="3066" y="12300"/>
                    <a:pt x="3105" y="12350"/>
                  </a:cubicBezTo>
                  <a:cubicBezTo>
                    <a:pt x="3128" y="12350"/>
                    <a:pt x="3144" y="12390"/>
                    <a:pt x="3167" y="12400"/>
                  </a:cubicBezTo>
                  <a:cubicBezTo>
                    <a:pt x="3189" y="12420"/>
                    <a:pt x="3212" y="12390"/>
                    <a:pt x="3223" y="12460"/>
                  </a:cubicBezTo>
                  <a:cubicBezTo>
                    <a:pt x="3268" y="12470"/>
                    <a:pt x="3308" y="12540"/>
                    <a:pt x="3347" y="12540"/>
                  </a:cubicBezTo>
                  <a:cubicBezTo>
                    <a:pt x="3358" y="12560"/>
                    <a:pt x="3364" y="12580"/>
                    <a:pt x="3369" y="12600"/>
                  </a:cubicBezTo>
                  <a:cubicBezTo>
                    <a:pt x="3398" y="12620"/>
                    <a:pt x="3426" y="12650"/>
                    <a:pt x="3454" y="12650"/>
                  </a:cubicBezTo>
                  <a:cubicBezTo>
                    <a:pt x="3476" y="12690"/>
                    <a:pt x="3504" y="12740"/>
                    <a:pt x="3532" y="12740"/>
                  </a:cubicBezTo>
                  <a:cubicBezTo>
                    <a:pt x="3538" y="12830"/>
                    <a:pt x="3488" y="12720"/>
                    <a:pt x="3471" y="12740"/>
                  </a:cubicBezTo>
                  <a:close/>
                  <a:moveTo>
                    <a:pt x="4528" y="13190"/>
                  </a:moveTo>
                  <a:cubicBezTo>
                    <a:pt x="4539" y="13160"/>
                    <a:pt x="4517" y="13120"/>
                    <a:pt x="4511" y="13080"/>
                  </a:cubicBezTo>
                  <a:cubicBezTo>
                    <a:pt x="4489" y="13000"/>
                    <a:pt x="4506" y="12940"/>
                    <a:pt x="4472" y="12860"/>
                  </a:cubicBezTo>
                  <a:cubicBezTo>
                    <a:pt x="4478" y="12830"/>
                    <a:pt x="4461" y="12790"/>
                    <a:pt x="4455" y="12750"/>
                  </a:cubicBezTo>
                  <a:cubicBezTo>
                    <a:pt x="4455" y="12710"/>
                    <a:pt x="4438" y="12670"/>
                    <a:pt x="4438" y="12630"/>
                  </a:cubicBezTo>
                  <a:cubicBezTo>
                    <a:pt x="4410" y="12590"/>
                    <a:pt x="4455" y="12570"/>
                    <a:pt x="4421" y="12520"/>
                  </a:cubicBezTo>
                  <a:cubicBezTo>
                    <a:pt x="4432" y="12490"/>
                    <a:pt x="4399" y="12450"/>
                    <a:pt x="4416" y="12420"/>
                  </a:cubicBezTo>
                  <a:cubicBezTo>
                    <a:pt x="4382" y="12400"/>
                    <a:pt x="4432" y="12320"/>
                    <a:pt x="4399" y="12340"/>
                  </a:cubicBezTo>
                  <a:cubicBezTo>
                    <a:pt x="4388" y="12300"/>
                    <a:pt x="4416" y="12270"/>
                    <a:pt x="4382" y="12230"/>
                  </a:cubicBezTo>
                  <a:cubicBezTo>
                    <a:pt x="4371" y="12160"/>
                    <a:pt x="4337" y="12080"/>
                    <a:pt x="4359" y="12020"/>
                  </a:cubicBezTo>
                  <a:cubicBezTo>
                    <a:pt x="4309" y="11860"/>
                    <a:pt x="4342" y="11730"/>
                    <a:pt x="4286" y="11570"/>
                  </a:cubicBezTo>
                  <a:cubicBezTo>
                    <a:pt x="4286" y="11510"/>
                    <a:pt x="4298" y="11450"/>
                    <a:pt x="4269" y="11380"/>
                  </a:cubicBezTo>
                  <a:cubicBezTo>
                    <a:pt x="4292" y="11330"/>
                    <a:pt x="4258" y="11260"/>
                    <a:pt x="4258" y="11200"/>
                  </a:cubicBezTo>
                  <a:cubicBezTo>
                    <a:pt x="4286" y="11150"/>
                    <a:pt x="4230" y="11070"/>
                    <a:pt x="4258" y="11020"/>
                  </a:cubicBezTo>
                  <a:cubicBezTo>
                    <a:pt x="4236" y="10950"/>
                    <a:pt x="4252" y="10900"/>
                    <a:pt x="4230" y="10840"/>
                  </a:cubicBezTo>
                  <a:cubicBezTo>
                    <a:pt x="4258" y="10820"/>
                    <a:pt x="4269" y="10920"/>
                    <a:pt x="4292" y="10950"/>
                  </a:cubicBezTo>
                  <a:cubicBezTo>
                    <a:pt x="4298" y="11010"/>
                    <a:pt x="4337" y="11080"/>
                    <a:pt x="4337" y="11130"/>
                  </a:cubicBezTo>
                  <a:cubicBezTo>
                    <a:pt x="4354" y="11230"/>
                    <a:pt x="4354" y="11320"/>
                    <a:pt x="4371" y="11410"/>
                  </a:cubicBezTo>
                  <a:cubicBezTo>
                    <a:pt x="4365" y="11450"/>
                    <a:pt x="4371" y="11500"/>
                    <a:pt x="4382" y="11550"/>
                  </a:cubicBezTo>
                  <a:cubicBezTo>
                    <a:pt x="4365" y="11590"/>
                    <a:pt x="4404" y="11640"/>
                    <a:pt x="4388" y="11680"/>
                  </a:cubicBezTo>
                  <a:cubicBezTo>
                    <a:pt x="4404" y="11780"/>
                    <a:pt x="4404" y="11860"/>
                    <a:pt x="4427" y="11960"/>
                  </a:cubicBezTo>
                  <a:cubicBezTo>
                    <a:pt x="4410" y="11990"/>
                    <a:pt x="4449" y="12050"/>
                    <a:pt x="4432" y="12080"/>
                  </a:cubicBezTo>
                  <a:cubicBezTo>
                    <a:pt x="4444" y="12130"/>
                    <a:pt x="4444" y="12170"/>
                    <a:pt x="4472" y="12220"/>
                  </a:cubicBezTo>
                  <a:cubicBezTo>
                    <a:pt x="4438" y="12260"/>
                    <a:pt x="4461" y="12310"/>
                    <a:pt x="4483" y="12370"/>
                  </a:cubicBezTo>
                  <a:cubicBezTo>
                    <a:pt x="4449" y="12400"/>
                    <a:pt x="4483" y="12450"/>
                    <a:pt x="4489" y="12490"/>
                  </a:cubicBezTo>
                  <a:cubicBezTo>
                    <a:pt x="4455" y="12570"/>
                    <a:pt x="4528" y="12670"/>
                    <a:pt x="4500" y="12750"/>
                  </a:cubicBezTo>
                  <a:cubicBezTo>
                    <a:pt x="4539" y="12810"/>
                    <a:pt x="4506" y="12840"/>
                    <a:pt x="4528" y="12900"/>
                  </a:cubicBezTo>
                  <a:cubicBezTo>
                    <a:pt x="4539" y="12940"/>
                    <a:pt x="4534" y="12980"/>
                    <a:pt x="4534" y="13020"/>
                  </a:cubicBezTo>
                  <a:cubicBezTo>
                    <a:pt x="4545" y="13110"/>
                    <a:pt x="4551" y="13190"/>
                    <a:pt x="4562" y="13280"/>
                  </a:cubicBezTo>
                  <a:cubicBezTo>
                    <a:pt x="4528" y="13300"/>
                    <a:pt x="4545" y="13220"/>
                    <a:pt x="4528" y="13190"/>
                  </a:cubicBezTo>
                  <a:close/>
                  <a:moveTo>
                    <a:pt x="4641" y="13770"/>
                  </a:moveTo>
                  <a:cubicBezTo>
                    <a:pt x="4624" y="13730"/>
                    <a:pt x="4629" y="13690"/>
                    <a:pt x="4601" y="13640"/>
                  </a:cubicBezTo>
                  <a:cubicBezTo>
                    <a:pt x="4624" y="13600"/>
                    <a:pt x="4573" y="13530"/>
                    <a:pt x="4590" y="13490"/>
                  </a:cubicBezTo>
                  <a:cubicBezTo>
                    <a:pt x="4556" y="13440"/>
                    <a:pt x="4573" y="13400"/>
                    <a:pt x="4545" y="13350"/>
                  </a:cubicBezTo>
                  <a:cubicBezTo>
                    <a:pt x="4590" y="13300"/>
                    <a:pt x="4579" y="13430"/>
                    <a:pt x="4590" y="13460"/>
                  </a:cubicBezTo>
                  <a:cubicBezTo>
                    <a:pt x="4618" y="13520"/>
                    <a:pt x="4601" y="13560"/>
                    <a:pt x="4635" y="13620"/>
                  </a:cubicBezTo>
                  <a:cubicBezTo>
                    <a:pt x="4618" y="13690"/>
                    <a:pt x="4674" y="13790"/>
                    <a:pt x="4680" y="13880"/>
                  </a:cubicBezTo>
                  <a:cubicBezTo>
                    <a:pt x="4646" y="13900"/>
                    <a:pt x="4658" y="13800"/>
                    <a:pt x="4641" y="13770"/>
                  </a:cubicBezTo>
                  <a:close/>
                  <a:moveTo>
                    <a:pt x="4219" y="12570"/>
                  </a:moveTo>
                  <a:cubicBezTo>
                    <a:pt x="4230" y="12600"/>
                    <a:pt x="4247" y="12640"/>
                    <a:pt x="4258" y="12670"/>
                  </a:cubicBezTo>
                  <a:cubicBezTo>
                    <a:pt x="4241" y="12720"/>
                    <a:pt x="4286" y="12790"/>
                    <a:pt x="4281" y="12840"/>
                  </a:cubicBezTo>
                  <a:cubicBezTo>
                    <a:pt x="4269" y="12890"/>
                    <a:pt x="4292" y="12940"/>
                    <a:pt x="4298" y="13000"/>
                  </a:cubicBezTo>
                  <a:cubicBezTo>
                    <a:pt x="4303" y="13050"/>
                    <a:pt x="4337" y="13110"/>
                    <a:pt x="4337" y="13170"/>
                  </a:cubicBezTo>
                  <a:cubicBezTo>
                    <a:pt x="4354" y="13200"/>
                    <a:pt x="4348" y="13220"/>
                    <a:pt x="4354" y="13250"/>
                  </a:cubicBezTo>
                  <a:cubicBezTo>
                    <a:pt x="4365" y="13270"/>
                    <a:pt x="4376" y="13300"/>
                    <a:pt x="4365" y="13320"/>
                  </a:cubicBezTo>
                  <a:cubicBezTo>
                    <a:pt x="4404" y="13410"/>
                    <a:pt x="4404" y="13560"/>
                    <a:pt x="4455" y="13610"/>
                  </a:cubicBezTo>
                  <a:cubicBezTo>
                    <a:pt x="4444" y="13630"/>
                    <a:pt x="4461" y="13660"/>
                    <a:pt x="4472" y="13690"/>
                  </a:cubicBezTo>
                  <a:cubicBezTo>
                    <a:pt x="4483" y="13720"/>
                    <a:pt x="4472" y="13740"/>
                    <a:pt x="4489" y="13770"/>
                  </a:cubicBezTo>
                  <a:cubicBezTo>
                    <a:pt x="4489" y="13820"/>
                    <a:pt x="4539" y="13880"/>
                    <a:pt x="4506" y="13920"/>
                  </a:cubicBezTo>
                  <a:cubicBezTo>
                    <a:pt x="4382" y="13650"/>
                    <a:pt x="4376" y="13420"/>
                    <a:pt x="4292" y="13170"/>
                  </a:cubicBezTo>
                  <a:cubicBezTo>
                    <a:pt x="4298" y="13120"/>
                    <a:pt x="4298" y="13070"/>
                    <a:pt x="4275" y="13010"/>
                  </a:cubicBezTo>
                  <a:cubicBezTo>
                    <a:pt x="4286" y="12960"/>
                    <a:pt x="4252" y="12910"/>
                    <a:pt x="4258" y="12860"/>
                  </a:cubicBezTo>
                  <a:cubicBezTo>
                    <a:pt x="4258" y="12810"/>
                    <a:pt x="4241" y="12760"/>
                    <a:pt x="4230" y="12710"/>
                  </a:cubicBezTo>
                  <a:cubicBezTo>
                    <a:pt x="4241" y="12670"/>
                    <a:pt x="4213" y="12610"/>
                    <a:pt x="4219" y="12570"/>
                  </a:cubicBezTo>
                  <a:cubicBezTo>
                    <a:pt x="4179" y="12510"/>
                    <a:pt x="4247" y="12530"/>
                    <a:pt x="4219" y="12570"/>
                  </a:cubicBezTo>
                  <a:close/>
                  <a:moveTo>
                    <a:pt x="4118" y="11760"/>
                  </a:moveTo>
                  <a:cubicBezTo>
                    <a:pt x="4129" y="11780"/>
                    <a:pt x="4129" y="11790"/>
                    <a:pt x="4123" y="11800"/>
                  </a:cubicBezTo>
                  <a:cubicBezTo>
                    <a:pt x="4146" y="11840"/>
                    <a:pt x="4118" y="11870"/>
                    <a:pt x="4146" y="11910"/>
                  </a:cubicBezTo>
                  <a:cubicBezTo>
                    <a:pt x="4123" y="11950"/>
                    <a:pt x="4162" y="12000"/>
                    <a:pt x="4146" y="12050"/>
                  </a:cubicBezTo>
                  <a:cubicBezTo>
                    <a:pt x="4129" y="12000"/>
                    <a:pt x="4123" y="11960"/>
                    <a:pt x="4140" y="11920"/>
                  </a:cubicBezTo>
                  <a:cubicBezTo>
                    <a:pt x="4112" y="11850"/>
                    <a:pt x="4112" y="11790"/>
                    <a:pt x="4106" y="11720"/>
                  </a:cubicBezTo>
                  <a:cubicBezTo>
                    <a:pt x="4123" y="11710"/>
                    <a:pt x="4106" y="11740"/>
                    <a:pt x="4118" y="11760"/>
                  </a:cubicBezTo>
                  <a:close/>
                  <a:moveTo>
                    <a:pt x="4089" y="11580"/>
                  </a:moveTo>
                  <a:cubicBezTo>
                    <a:pt x="4084" y="11490"/>
                    <a:pt x="4134" y="11680"/>
                    <a:pt x="4095" y="11620"/>
                  </a:cubicBezTo>
                  <a:cubicBezTo>
                    <a:pt x="4078" y="11600"/>
                    <a:pt x="4095" y="11590"/>
                    <a:pt x="4089" y="11580"/>
                  </a:cubicBezTo>
                  <a:close/>
                  <a:moveTo>
                    <a:pt x="3864" y="9880"/>
                  </a:moveTo>
                  <a:cubicBezTo>
                    <a:pt x="3859" y="9800"/>
                    <a:pt x="3887" y="9720"/>
                    <a:pt x="3870" y="9630"/>
                  </a:cubicBezTo>
                  <a:cubicBezTo>
                    <a:pt x="3881" y="9390"/>
                    <a:pt x="3892" y="9420"/>
                    <a:pt x="3881" y="9430"/>
                  </a:cubicBezTo>
                  <a:cubicBezTo>
                    <a:pt x="3887" y="9580"/>
                    <a:pt x="3881" y="9590"/>
                    <a:pt x="3892" y="9610"/>
                  </a:cubicBezTo>
                  <a:cubicBezTo>
                    <a:pt x="3892" y="9770"/>
                    <a:pt x="3898" y="9810"/>
                    <a:pt x="3892" y="9850"/>
                  </a:cubicBezTo>
                  <a:cubicBezTo>
                    <a:pt x="3926" y="10180"/>
                    <a:pt x="3904" y="10260"/>
                    <a:pt x="3926" y="10340"/>
                  </a:cubicBezTo>
                  <a:cubicBezTo>
                    <a:pt x="3977" y="10910"/>
                    <a:pt x="3960" y="10980"/>
                    <a:pt x="3982" y="11070"/>
                  </a:cubicBezTo>
                  <a:cubicBezTo>
                    <a:pt x="3999" y="11390"/>
                    <a:pt x="4028" y="11480"/>
                    <a:pt x="4022" y="11560"/>
                  </a:cubicBezTo>
                  <a:cubicBezTo>
                    <a:pt x="4078" y="11970"/>
                    <a:pt x="4101" y="12140"/>
                    <a:pt x="4129" y="12310"/>
                  </a:cubicBezTo>
                  <a:cubicBezTo>
                    <a:pt x="4213" y="12880"/>
                    <a:pt x="4202" y="12960"/>
                    <a:pt x="4230" y="13060"/>
                  </a:cubicBezTo>
                  <a:cubicBezTo>
                    <a:pt x="4298" y="13470"/>
                    <a:pt x="4348" y="13640"/>
                    <a:pt x="4399" y="13810"/>
                  </a:cubicBezTo>
                  <a:cubicBezTo>
                    <a:pt x="4196" y="13450"/>
                    <a:pt x="4196" y="13400"/>
                    <a:pt x="4162" y="13330"/>
                  </a:cubicBezTo>
                  <a:cubicBezTo>
                    <a:pt x="4101" y="12980"/>
                    <a:pt x="4106" y="12900"/>
                    <a:pt x="4056" y="12800"/>
                  </a:cubicBezTo>
                  <a:cubicBezTo>
                    <a:pt x="4011" y="12380"/>
                    <a:pt x="4022" y="12340"/>
                    <a:pt x="4005" y="12300"/>
                  </a:cubicBezTo>
                  <a:cubicBezTo>
                    <a:pt x="3971" y="11950"/>
                    <a:pt x="3960" y="11940"/>
                    <a:pt x="3960" y="11930"/>
                  </a:cubicBezTo>
                  <a:cubicBezTo>
                    <a:pt x="3943" y="11730"/>
                    <a:pt x="3932" y="11640"/>
                    <a:pt x="3932" y="11560"/>
                  </a:cubicBezTo>
                  <a:cubicBezTo>
                    <a:pt x="3887" y="11000"/>
                    <a:pt x="3881" y="10920"/>
                    <a:pt x="3887" y="10840"/>
                  </a:cubicBezTo>
                  <a:close/>
                  <a:moveTo>
                    <a:pt x="4140" y="13470"/>
                  </a:moveTo>
                  <a:cubicBezTo>
                    <a:pt x="4106" y="13480"/>
                    <a:pt x="4106" y="13370"/>
                    <a:pt x="4089" y="13340"/>
                  </a:cubicBezTo>
                  <a:cubicBezTo>
                    <a:pt x="4129" y="13330"/>
                    <a:pt x="4129" y="13440"/>
                    <a:pt x="4140" y="13470"/>
                  </a:cubicBezTo>
                  <a:close/>
                  <a:moveTo>
                    <a:pt x="3814" y="10700"/>
                  </a:moveTo>
                  <a:cubicBezTo>
                    <a:pt x="3848" y="10680"/>
                    <a:pt x="3814" y="10730"/>
                    <a:pt x="3825" y="10760"/>
                  </a:cubicBezTo>
                  <a:cubicBezTo>
                    <a:pt x="3848" y="10820"/>
                    <a:pt x="3797" y="10780"/>
                    <a:pt x="3814" y="10700"/>
                  </a:cubicBezTo>
                  <a:close/>
                  <a:moveTo>
                    <a:pt x="4028" y="13100"/>
                  </a:moveTo>
                  <a:cubicBezTo>
                    <a:pt x="4028" y="13050"/>
                    <a:pt x="3994" y="12990"/>
                    <a:pt x="3988" y="12940"/>
                  </a:cubicBezTo>
                  <a:cubicBezTo>
                    <a:pt x="3994" y="12890"/>
                    <a:pt x="3966" y="12830"/>
                    <a:pt x="3971" y="12780"/>
                  </a:cubicBezTo>
                  <a:cubicBezTo>
                    <a:pt x="3954" y="12750"/>
                    <a:pt x="3960" y="12720"/>
                    <a:pt x="3966" y="12700"/>
                  </a:cubicBezTo>
                  <a:cubicBezTo>
                    <a:pt x="3949" y="12690"/>
                    <a:pt x="3954" y="12670"/>
                    <a:pt x="3949" y="12640"/>
                  </a:cubicBezTo>
                  <a:cubicBezTo>
                    <a:pt x="3921" y="12530"/>
                    <a:pt x="3921" y="12420"/>
                    <a:pt x="3898" y="12300"/>
                  </a:cubicBezTo>
                  <a:cubicBezTo>
                    <a:pt x="3904" y="12250"/>
                    <a:pt x="3887" y="12190"/>
                    <a:pt x="3898" y="12140"/>
                  </a:cubicBezTo>
                  <a:cubicBezTo>
                    <a:pt x="3876" y="12080"/>
                    <a:pt x="3892" y="12040"/>
                    <a:pt x="3892" y="11990"/>
                  </a:cubicBezTo>
                  <a:cubicBezTo>
                    <a:pt x="3859" y="11800"/>
                    <a:pt x="3848" y="11620"/>
                    <a:pt x="3842" y="11440"/>
                  </a:cubicBezTo>
                  <a:cubicBezTo>
                    <a:pt x="3848" y="11350"/>
                    <a:pt x="3819" y="11260"/>
                    <a:pt x="3836" y="11170"/>
                  </a:cubicBezTo>
                  <a:cubicBezTo>
                    <a:pt x="3802" y="11070"/>
                    <a:pt x="3842" y="11000"/>
                    <a:pt x="3819" y="10900"/>
                  </a:cubicBezTo>
                  <a:cubicBezTo>
                    <a:pt x="3848" y="10880"/>
                    <a:pt x="3831" y="10960"/>
                    <a:pt x="3836" y="10990"/>
                  </a:cubicBezTo>
                  <a:cubicBezTo>
                    <a:pt x="3836" y="11020"/>
                    <a:pt x="3842" y="11060"/>
                    <a:pt x="3836" y="11090"/>
                  </a:cubicBezTo>
                  <a:cubicBezTo>
                    <a:pt x="3848" y="11170"/>
                    <a:pt x="3859" y="11240"/>
                    <a:pt x="3842" y="11300"/>
                  </a:cubicBezTo>
                  <a:cubicBezTo>
                    <a:pt x="3859" y="11380"/>
                    <a:pt x="3870" y="11450"/>
                    <a:pt x="3876" y="11530"/>
                  </a:cubicBezTo>
                  <a:cubicBezTo>
                    <a:pt x="3864" y="11560"/>
                    <a:pt x="3887" y="11600"/>
                    <a:pt x="3892" y="11640"/>
                  </a:cubicBezTo>
                  <a:cubicBezTo>
                    <a:pt x="3864" y="11670"/>
                    <a:pt x="3898" y="11710"/>
                    <a:pt x="3881" y="11730"/>
                  </a:cubicBezTo>
                  <a:cubicBezTo>
                    <a:pt x="3904" y="11800"/>
                    <a:pt x="3921" y="11870"/>
                    <a:pt x="3915" y="11930"/>
                  </a:cubicBezTo>
                  <a:cubicBezTo>
                    <a:pt x="3921" y="11960"/>
                    <a:pt x="3921" y="11990"/>
                    <a:pt x="3926" y="12030"/>
                  </a:cubicBezTo>
                  <a:cubicBezTo>
                    <a:pt x="3915" y="12060"/>
                    <a:pt x="3949" y="12100"/>
                    <a:pt x="3932" y="12120"/>
                  </a:cubicBezTo>
                  <a:cubicBezTo>
                    <a:pt x="3949" y="12250"/>
                    <a:pt x="3954" y="12370"/>
                    <a:pt x="3977" y="12500"/>
                  </a:cubicBezTo>
                  <a:cubicBezTo>
                    <a:pt x="3982" y="12740"/>
                    <a:pt x="4084" y="13020"/>
                    <a:pt x="4089" y="13260"/>
                  </a:cubicBezTo>
                  <a:cubicBezTo>
                    <a:pt x="4056" y="13270"/>
                    <a:pt x="4039" y="13150"/>
                    <a:pt x="4028" y="13100"/>
                  </a:cubicBezTo>
                  <a:close/>
                  <a:moveTo>
                    <a:pt x="3324" y="13430"/>
                  </a:moveTo>
                  <a:cubicBezTo>
                    <a:pt x="3279" y="13440"/>
                    <a:pt x="3240" y="13340"/>
                    <a:pt x="3195" y="13360"/>
                  </a:cubicBezTo>
                  <a:cubicBezTo>
                    <a:pt x="3178" y="13300"/>
                    <a:pt x="3218" y="13360"/>
                    <a:pt x="3229" y="13340"/>
                  </a:cubicBezTo>
                  <a:cubicBezTo>
                    <a:pt x="3246" y="13360"/>
                    <a:pt x="3257" y="13340"/>
                    <a:pt x="3274" y="13360"/>
                  </a:cubicBezTo>
                  <a:cubicBezTo>
                    <a:pt x="3302" y="13390"/>
                    <a:pt x="3336" y="13370"/>
                    <a:pt x="3364" y="13440"/>
                  </a:cubicBezTo>
                  <a:cubicBezTo>
                    <a:pt x="3414" y="13440"/>
                    <a:pt x="3471" y="13460"/>
                    <a:pt x="3527" y="13470"/>
                  </a:cubicBezTo>
                  <a:cubicBezTo>
                    <a:pt x="3555" y="13490"/>
                    <a:pt x="3583" y="13500"/>
                    <a:pt x="3611" y="13500"/>
                  </a:cubicBezTo>
                  <a:cubicBezTo>
                    <a:pt x="3634" y="13530"/>
                    <a:pt x="3662" y="13530"/>
                    <a:pt x="3684" y="13540"/>
                  </a:cubicBezTo>
                  <a:cubicBezTo>
                    <a:pt x="3718" y="13520"/>
                    <a:pt x="3741" y="13560"/>
                    <a:pt x="3774" y="13560"/>
                  </a:cubicBezTo>
                  <a:cubicBezTo>
                    <a:pt x="3797" y="13570"/>
                    <a:pt x="3825" y="13580"/>
                    <a:pt x="3848" y="13600"/>
                  </a:cubicBezTo>
                  <a:cubicBezTo>
                    <a:pt x="3898" y="13610"/>
                    <a:pt x="3949" y="13660"/>
                    <a:pt x="3999" y="13640"/>
                  </a:cubicBezTo>
                  <a:cubicBezTo>
                    <a:pt x="4061" y="13730"/>
                    <a:pt x="4134" y="13720"/>
                    <a:pt x="4196" y="13800"/>
                  </a:cubicBezTo>
                  <a:cubicBezTo>
                    <a:pt x="4219" y="13790"/>
                    <a:pt x="4236" y="13790"/>
                    <a:pt x="4247" y="13810"/>
                  </a:cubicBezTo>
                  <a:cubicBezTo>
                    <a:pt x="4258" y="13890"/>
                    <a:pt x="4286" y="13790"/>
                    <a:pt x="4298" y="13860"/>
                  </a:cubicBezTo>
                  <a:cubicBezTo>
                    <a:pt x="4331" y="13830"/>
                    <a:pt x="4354" y="13940"/>
                    <a:pt x="4393" y="13900"/>
                  </a:cubicBezTo>
                  <a:cubicBezTo>
                    <a:pt x="4399" y="13930"/>
                    <a:pt x="4410" y="13950"/>
                    <a:pt x="4421" y="13940"/>
                  </a:cubicBezTo>
                  <a:cubicBezTo>
                    <a:pt x="4421" y="13970"/>
                    <a:pt x="4421" y="13990"/>
                    <a:pt x="4438" y="13980"/>
                  </a:cubicBezTo>
                  <a:cubicBezTo>
                    <a:pt x="4455" y="13980"/>
                    <a:pt x="4472" y="14030"/>
                    <a:pt x="4489" y="14070"/>
                  </a:cubicBezTo>
                  <a:cubicBezTo>
                    <a:pt x="4449" y="14100"/>
                    <a:pt x="4421" y="14030"/>
                    <a:pt x="4388" y="14040"/>
                  </a:cubicBezTo>
                  <a:cubicBezTo>
                    <a:pt x="4354" y="13990"/>
                    <a:pt x="4320" y="14010"/>
                    <a:pt x="4292" y="13950"/>
                  </a:cubicBezTo>
                  <a:cubicBezTo>
                    <a:pt x="4264" y="13940"/>
                    <a:pt x="4236" y="13950"/>
                    <a:pt x="4213" y="13910"/>
                  </a:cubicBezTo>
                  <a:cubicBezTo>
                    <a:pt x="4191" y="13910"/>
                    <a:pt x="4168" y="13900"/>
                    <a:pt x="4146" y="13890"/>
                  </a:cubicBezTo>
                  <a:cubicBezTo>
                    <a:pt x="4101" y="13880"/>
                    <a:pt x="4056" y="13840"/>
                    <a:pt x="4011" y="13820"/>
                  </a:cubicBezTo>
                  <a:cubicBezTo>
                    <a:pt x="3966" y="13800"/>
                    <a:pt x="3915" y="13780"/>
                    <a:pt x="3870" y="13760"/>
                  </a:cubicBezTo>
                  <a:cubicBezTo>
                    <a:pt x="3819" y="13750"/>
                    <a:pt x="3774" y="13730"/>
                    <a:pt x="3735" y="13690"/>
                  </a:cubicBezTo>
                  <a:cubicBezTo>
                    <a:pt x="3718" y="13680"/>
                    <a:pt x="3701" y="13700"/>
                    <a:pt x="3690" y="13660"/>
                  </a:cubicBezTo>
                  <a:cubicBezTo>
                    <a:pt x="3679" y="13670"/>
                    <a:pt x="3673" y="13640"/>
                    <a:pt x="3656" y="13650"/>
                  </a:cubicBezTo>
                  <a:cubicBezTo>
                    <a:pt x="3639" y="13610"/>
                    <a:pt x="3611" y="13660"/>
                    <a:pt x="3594" y="13600"/>
                  </a:cubicBezTo>
                  <a:cubicBezTo>
                    <a:pt x="3544" y="13600"/>
                    <a:pt x="3504" y="13560"/>
                    <a:pt x="3459" y="13530"/>
                  </a:cubicBezTo>
                  <a:cubicBezTo>
                    <a:pt x="3414" y="13480"/>
                    <a:pt x="3369" y="13480"/>
                    <a:pt x="3324" y="13430"/>
                  </a:cubicBezTo>
                  <a:close/>
                  <a:moveTo>
                    <a:pt x="4849" y="14550"/>
                  </a:moveTo>
                  <a:cubicBezTo>
                    <a:pt x="4832" y="14560"/>
                    <a:pt x="4821" y="14560"/>
                    <a:pt x="4804" y="14530"/>
                  </a:cubicBezTo>
                  <a:cubicBezTo>
                    <a:pt x="4776" y="14530"/>
                    <a:pt x="4748" y="14490"/>
                    <a:pt x="4714" y="14480"/>
                  </a:cubicBezTo>
                  <a:cubicBezTo>
                    <a:pt x="4658" y="14430"/>
                    <a:pt x="4596" y="14430"/>
                    <a:pt x="4539" y="14380"/>
                  </a:cubicBezTo>
                  <a:cubicBezTo>
                    <a:pt x="4478" y="14360"/>
                    <a:pt x="4421" y="14310"/>
                    <a:pt x="4359" y="14310"/>
                  </a:cubicBezTo>
                  <a:cubicBezTo>
                    <a:pt x="4337" y="14240"/>
                    <a:pt x="4298" y="14310"/>
                    <a:pt x="4269" y="14240"/>
                  </a:cubicBezTo>
                  <a:cubicBezTo>
                    <a:pt x="4241" y="14270"/>
                    <a:pt x="4219" y="14190"/>
                    <a:pt x="4185" y="14220"/>
                  </a:cubicBezTo>
                  <a:cubicBezTo>
                    <a:pt x="4129" y="14130"/>
                    <a:pt x="4061" y="14160"/>
                    <a:pt x="4005" y="14100"/>
                  </a:cubicBezTo>
                  <a:cubicBezTo>
                    <a:pt x="3977" y="14050"/>
                    <a:pt x="3938" y="14100"/>
                    <a:pt x="3915" y="14020"/>
                  </a:cubicBezTo>
                  <a:cubicBezTo>
                    <a:pt x="3881" y="14030"/>
                    <a:pt x="3853" y="14010"/>
                    <a:pt x="3831" y="13970"/>
                  </a:cubicBezTo>
                  <a:cubicBezTo>
                    <a:pt x="3769" y="13940"/>
                    <a:pt x="3712" y="13890"/>
                    <a:pt x="3656" y="13840"/>
                  </a:cubicBezTo>
                  <a:cubicBezTo>
                    <a:pt x="3634" y="13770"/>
                    <a:pt x="3594" y="13820"/>
                    <a:pt x="3572" y="13740"/>
                  </a:cubicBezTo>
                  <a:cubicBezTo>
                    <a:pt x="3538" y="13740"/>
                    <a:pt x="3516" y="13670"/>
                    <a:pt x="3488" y="13680"/>
                  </a:cubicBezTo>
                  <a:cubicBezTo>
                    <a:pt x="3482" y="13660"/>
                    <a:pt x="3476" y="13640"/>
                    <a:pt x="3465" y="13630"/>
                  </a:cubicBezTo>
                  <a:cubicBezTo>
                    <a:pt x="3521" y="13630"/>
                    <a:pt x="3572" y="13690"/>
                    <a:pt x="3622" y="13720"/>
                  </a:cubicBezTo>
                  <a:cubicBezTo>
                    <a:pt x="3679" y="13760"/>
                    <a:pt x="3729" y="13790"/>
                    <a:pt x="3786" y="13810"/>
                  </a:cubicBezTo>
                  <a:cubicBezTo>
                    <a:pt x="3808" y="13850"/>
                    <a:pt x="3836" y="13850"/>
                    <a:pt x="3864" y="13870"/>
                  </a:cubicBezTo>
                  <a:cubicBezTo>
                    <a:pt x="3881" y="13860"/>
                    <a:pt x="3898" y="13870"/>
                    <a:pt x="3909" y="13900"/>
                  </a:cubicBezTo>
                  <a:cubicBezTo>
                    <a:pt x="3921" y="13870"/>
                    <a:pt x="3932" y="13890"/>
                    <a:pt x="3943" y="13910"/>
                  </a:cubicBezTo>
                  <a:cubicBezTo>
                    <a:pt x="3971" y="13860"/>
                    <a:pt x="3988" y="13950"/>
                    <a:pt x="4022" y="13920"/>
                  </a:cubicBezTo>
                  <a:cubicBezTo>
                    <a:pt x="4028" y="13960"/>
                    <a:pt x="4050" y="13920"/>
                    <a:pt x="4061" y="13940"/>
                  </a:cubicBezTo>
                  <a:cubicBezTo>
                    <a:pt x="4072" y="13950"/>
                    <a:pt x="4084" y="13960"/>
                    <a:pt x="4095" y="13980"/>
                  </a:cubicBezTo>
                  <a:cubicBezTo>
                    <a:pt x="4123" y="14000"/>
                    <a:pt x="4151" y="13980"/>
                    <a:pt x="4179" y="14010"/>
                  </a:cubicBezTo>
                  <a:cubicBezTo>
                    <a:pt x="4208" y="14000"/>
                    <a:pt x="4224" y="14070"/>
                    <a:pt x="4258" y="14020"/>
                  </a:cubicBezTo>
                  <a:cubicBezTo>
                    <a:pt x="4309" y="14100"/>
                    <a:pt x="4365" y="14110"/>
                    <a:pt x="4421" y="14160"/>
                  </a:cubicBezTo>
                  <a:cubicBezTo>
                    <a:pt x="4478" y="14160"/>
                    <a:pt x="4522" y="14250"/>
                    <a:pt x="4579" y="14250"/>
                  </a:cubicBezTo>
                  <a:cubicBezTo>
                    <a:pt x="4624" y="14340"/>
                    <a:pt x="4686" y="14310"/>
                    <a:pt x="4731" y="14380"/>
                  </a:cubicBezTo>
                  <a:cubicBezTo>
                    <a:pt x="4781" y="14440"/>
                    <a:pt x="4832" y="14510"/>
                    <a:pt x="4882" y="14530"/>
                  </a:cubicBezTo>
                  <a:cubicBezTo>
                    <a:pt x="4899" y="14580"/>
                    <a:pt x="4854" y="14580"/>
                    <a:pt x="4849" y="14550"/>
                  </a:cubicBezTo>
                  <a:close/>
                  <a:moveTo>
                    <a:pt x="4725" y="14250"/>
                  </a:moveTo>
                  <a:cubicBezTo>
                    <a:pt x="4736" y="14240"/>
                    <a:pt x="4748" y="14230"/>
                    <a:pt x="4759" y="14210"/>
                  </a:cubicBezTo>
                  <a:cubicBezTo>
                    <a:pt x="4764" y="14240"/>
                    <a:pt x="4776" y="14260"/>
                    <a:pt x="4787" y="14280"/>
                  </a:cubicBezTo>
                  <a:cubicBezTo>
                    <a:pt x="4759" y="14320"/>
                    <a:pt x="4742" y="14280"/>
                    <a:pt x="4725" y="14250"/>
                  </a:cubicBezTo>
                  <a:close/>
                  <a:moveTo>
                    <a:pt x="4838" y="14300"/>
                  </a:moveTo>
                  <a:cubicBezTo>
                    <a:pt x="4854" y="14270"/>
                    <a:pt x="4809" y="14220"/>
                    <a:pt x="4821" y="14190"/>
                  </a:cubicBezTo>
                  <a:cubicBezTo>
                    <a:pt x="4708" y="13770"/>
                    <a:pt x="4725" y="13730"/>
                    <a:pt x="4691" y="13680"/>
                  </a:cubicBezTo>
                  <a:cubicBezTo>
                    <a:pt x="4641" y="13370"/>
                    <a:pt x="4624" y="13320"/>
                    <a:pt x="4624" y="13280"/>
                  </a:cubicBezTo>
                  <a:cubicBezTo>
                    <a:pt x="4590" y="12810"/>
                    <a:pt x="4551" y="12720"/>
                    <a:pt x="4545" y="12630"/>
                  </a:cubicBezTo>
                  <a:cubicBezTo>
                    <a:pt x="4528" y="12310"/>
                    <a:pt x="4511" y="12220"/>
                    <a:pt x="4494" y="12140"/>
                  </a:cubicBezTo>
                  <a:cubicBezTo>
                    <a:pt x="4432" y="11550"/>
                    <a:pt x="4432" y="11470"/>
                    <a:pt x="4410" y="11390"/>
                  </a:cubicBezTo>
                  <a:cubicBezTo>
                    <a:pt x="4506" y="11690"/>
                    <a:pt x="4511" y="11720"/>
                    <a:pt x="4522" y="11750"/>
                  </a:cubicBezTo>
                  <a:cubicBezTo>
                    <a:pt x="4596" y="12310"/>
                    <a:pt x="4612" y="12370"/>
                    <a:pt x="4607" y="12420"/>
                  </a:cubicBezTo>
                  <a:cubicBezTo>
                    <a:pt x="4697" y="12980"/>
                    <a:pt x="4674" y="13030"/>
                    <a:pt x="4697" y="13090"/>
                  </a:cubicBezTo>
                  <a:cubicBezTo>
                    <a:pt x="4759" y="13640"/>
                    <a:pt x="4753" y="13690"/>
                    <a:pt x="4764" y="13750"/>
                  </a:cubicBezTo>
                  <a:cubicBezTo>
                    <a:pt x="4809" y="14040"/>
                    <a:pt x="4815" y="14060"/>
                    <a:pt x="4832" y="14090"/>
                  </a:cubicBezTo>
                  <a:close/>
                  <a:moveTo>
                    <a:pt x="4871" y="14010"/>
                  </a:moveTo>
                  <a:cubicBezTo>
                    <a:pt x="4871" y="13960"/>
                    <a:pt x="4860" y="13910"/>
                    <a:pt x="4854" y="13850"/>
                  </a:cubicBezTo>
                  <a:cubicBezTo>
                    <a:pt x="4809" y="13790"/>
                    <a:pt x="4854" y="13750"/>
                    <a:pt x="4815" y="13680"/>
                  </a:cubicBezTo>
                  <a:cubicBezTo>
                    <a:pt x="4815" y="13630"/>
                    <a:pt x="4792" y="13570"/>
                    <a:pt x="4815" y="13530"/>
                  </a:cubicBezTo>
                  <a:cubicBezTo>
                    <a:pt x="4792" y="13520"/>
                    <a:pt x="4798" y="13500"/>
                    <a:pt x="4792" y="13470"/>
                  </a:cubicBezTo>
                  <a:cubicBezTo>
                    <a:pt x="4804" y="13450"/>
                    <a:pt x="4770" y="13450"/>
                    <a:pt x="4787" y="13430"/>
                  </a:cubicBezTo>
                  <a:cubicBezTo>
                    <a:pt x="4781" y="13370"/>
                    <a:pt x="4770" y="13320"/>
                    <a:pt x="4770" y="13260"/>
                  </a:cubicBezTo>
                  <a:cubicBezTo>
                    <a:pt x="4753" y="13210"/>
                    <a:pt x="4759" y="13160"/>
                    <a:pt x="4748" y="13100"/>
                  </a:cubicBezTo>
                  <a:cubicBezTo>
                    <a:pt x="4731" y="13040"/>
                    <a:pt x="4759" y="13000"/>
                    <a:pt x="4725" y="12940"/>
                  </a:cubicBezTo>
                  <a:cubicBezTo>
                    <a:pt x="4753" y="12890"/>
                    <a:pt x="4714" y="12830"/>
                    <a:pt x="4708" y="12780"/>
                  </a:cubicBezTo>
                  <a:cubicBezTo>
                    <a:pt x="4708" y="12720"/>
                    <a:pt x="4691" y="12670"/>
                    <a:pt x="4686" y="12610"/>
                  </a:cubicBezTo>
                  <a:cubicBezTo>
                    <a:pt x="4686" y="12510"/>
                    <a:pt x="4652" y="12400"/>
                    <a:pt x="4663" y="12300"/>
                  </a:cubicBezTo>
                  <a:cubicBezTo>
                    <a:pt x="4629" y="12080"/>
                    <a:pt x="4607" y="11860"/>
                    <a:pt x="4534" y="11630"/>
                  </a:cubicBezTo>
                  <a:cubicBezTo>
                    <a:pt x="4556" y="11610"/>
                    <a:pt x="4568" y="11700"/>
                    <a:pt x="4584" y="11720"/>
                  </a:cubicBezTo>
                  <a:cubicBezTo>
                    <a:pt x="4607" y="11710"/>
                    <a:pt x="4590" y="11740"/>
                    <a:pt x="4601" y="11760"/>
                  </a:cubicBezTo>
                  <a:cubicBezTo>
                    <a:pt x="4607" y="11780"/>
                    <a:pt x="4618" y="11800"/>
                    <a:pt x="4624" y="11810"/>
                  </a:cubicBezTo>
                  <a:cubicBezTo>
                    <a:pt x="4629" y="11870"/>
                    <a:pt x="4658" y="11930"/>
                    <a:pt x="4658" y="11980"/>
                  </a:cubicBezTo>
                  <a:cubicBezTo>
                    <a:pt x="4658" y="12030"/>
                    <a:pt x="4697" y="12090"/>
                    <a:pt x="4691" y="12130"/>
                  </a:cubicBezTo>
                  <a:cubicBezTo>
                    <a:pt x="4708" y="12180"/>
                    <a:pt x="4702" y="12230"/>
                    <a:pt x="4719" y="12280"/>
                  </a:cubicBezTo>
                  <a:cubicBezTo>
                    <a:pt x="4759" y="12340"/>
                    <a:pt x="4708" y="12370"/>
                    <a:pt x="4748" y="12430"/>
                  </a:cubicBezTo>
                  <a:cubicBezTo>
                    <a:pt x="4736" y="12450"/>
                    <a:pt x="4764" y="12490"/>
                    <a:pt x="4753" y="12510"/>
                  </a:cubicBezTo>
                  <a:cubicBezTo>
                    <a:pt x="4753" y="12530"/>
                    <a:pt x="4753" y="12550"/>
                    <a:pt x="4764" y="12570"/>
                  </a:cubicBezTo>
                  <a:cubicBezTo>
                    <a:pt x="4753" y="12620"/>
                    <a:pt x="4776" y="12670"/>
                    <a:pt x="4776" y="12720"/>
                  </a:cubicBezTo>
                  <a:cubicBezTo>
                    <a:pt x="4787" y="12820"/>
                    <a:pt x="4787" y="12910"/>
                    <a:pt x="4815" y="13010"/>
                  </a:cubicBezTo>
                  <a:cubicBezTo>
                    <a:pt x="4809" y="13210"/>
                    <a:pt x="4854" y="13430"/>
                    <a:pt x="4838" y="13630"/>
                  </a:cubicBezTo>
                  <a:cubicBezTo>
                    <a:pt x="4866" y="13720"/>
                    <a:pt x="4866" y="13800"/>
                    <a:pt x="4882" y="13890"/>
                  </a:cubicBezTo>
                  <a:cubicBezTo>
                    <a:pt x="4894" y="13980"/>
                    <a:pt x="4922" y="14070"/>
                    <a:pt x="4911" y="14150"/>
                  </a:cubicBezTo>
                  <a:cubicBezTo>
                    <a:pt x="4877" y="14160"/>
                    <a:pt x="4882" y="14050"/>
                    <a:pt x="4871" y="14010"/>
                  </a:cubicBezTo>
                  <a:close/>
                  <a:moveTo>
                    <a:pt x="4905" y="14210"/>
                  </a:moveTo>
                  <a:cubicBezTo>
                    <a:pt x="4939" y="14210"/>
                    <a:pt x="4944" y="14330"/>
                    <a:pt x="4956" y="14370"/>
                  </a:cubicBezTo>
                  <a:cubicBezTo>
                    <a:pt x="4911" y="14370"/>
                    <a:pt x="4928" y="14260"/>
                    <a:pt x="4905" y="14210"/>
                  </a:cubicBezTo>
                  <a:close/>
                  <a:moveTo>
                    <a:pt x="0" y="1570"/>
                  </a:moveTo>
                  <a:cubicBezTo>
                    <a:pt x="0" y="1580"/>
                    <a:pt x="0" y="1580"/>
                    <a:pt x="0" y="1580"/>
                  </a:cubicBezTo>
                  <a:cubicBezTo>
                    <a:pt x="0" y="1580"/>
                    <a:pt x="6" y="1570"/>
                    <a:pt x="6" y="1570"/>
                  </a:cubicBezTo>
                  <a:cubicBezTo>
                    <a:pt x="6" y="1570"/>
                    <a:pt x="0" y="1570"/>
                    <a:pt x="0" y="1570"/>
                  </a:cubicBezTo>
                  <a:close/>
                  <a:moveTo>
                    <a:pt x="11194" y="1770"/>
                  </a:moveTo>
                  <a:cubicBezTo>
                    <a:pt x="11171" y="1770"/>
                    <a:pt x="11188" y="1800"/>
                    <a:pt x="11182" y="1830"/>
                  </a:cubicBezTo>
                  <a:cubicBezTo>
                    <a:pt x="11177" y="2000"/>
                    <a:pt x="11121" y="1990"/>
                    <a:pt x="11121" y="2030"/>
                  </a:cubicBezTo>
                  <a:cubicBezTo>
                    <a:pt x="11092" y="2140"/>
                    <a:pt x="11098" y="2150"/>
                    <a:pt x="11104" y="2130"/>
                  </a:cubicBezTo>
                  <a:cubicBezTo>
                    <a:pt x="11177" y="2010"/>
                    <a:pt x="11171" y="1930"/>
                    <a:pt x="11182" y="1900"/>
                  </a:cubicBezTo>
                  <a:cubicBezTo>
                    <a:pt x="11295" y="1310"/>
                    <a:pt x="11334" y="1180"/>
                    <a:pt x="11329" y="1090"/>
                  </a:cubicBezTo>
                  <a:cubicBezTo>
                    <a:pt x="11413" y="700"/>
                    <a:pt x="11419" y="640"/>
                    <a:pt x="11408" y="630"/>
                  </a:cubicBezTo>
                  <a:cubicBezTo>
                    <a:pt x="11464" y="120"/>
                    <a:pt x="11469" y="60"/>
                    <a:pt x="11475" y="0"/>
                  </a:cubicBezTo>
                  <a:cubicBezTo>
                    <a:pt x="11424" y="290"/>
                    <a:pt x="11413" y="440"/>
                    <a:pt x="11402" y="600"/>
                  </a:cubicBezTo>
                  <a:cubicBezTo>
                    <a:pt x="11391" y="570"/>
                    <a:pt x="11385" y="420"/>
                    <a:pt x="11391" y="260"/>
                  </a:cubicBezTo>
                  <a:cubicBezTo>
                    <a:pt x="11396" y="20"/>
                    <a:pt x="11396" y="10"/>
                    <a:pt x="11396" y="0"/>
                  </a:cubicBezTo>
                  <a:cubicBezTo>
                    <a:pt x="11323" y="630"/>
                    <a:pt x="11312" y="1010"/>
                    <a:pt x="11261" y="1420"/>
                  </a:cubicBezTo>
                  <a:close/>
                  <a:moveTo>
                    <a:pt x="11087" y="1920"/>
                  </a:moveTo>
                  <a:cubicBezTo>
                    <a:pt x="11149" y="1600"/>
                    <a:pt x="11160" y="1430"/>
                    <a:pt x="11194" y="1130"/>
                  </a:cubicBezTo>
                  <a:cubicBezTo>
                    <a:pt x="11171" y="1100"/>
                    <a:pt x="11222" y="990"/>
                    <a:pt x="11199" y="950"/>
                  </a:cubicBezTo>
                  <a:cubicBezTo>
                    <a:pt x="11205" y="880"/>
                    <a:pt x="11211" y="810"/>
                    <a:pt x="11205" y="750"/>
                  </a:cubicBezTo>
                  <a:cubicBezTo>
                    <a:pt x="11222" y="620"/>
                    <a:pt x="11222" y="490"/>
                    <a:pt x="11222" y="370"/>
                  </a:cubicBezTo>
                  <a:cubicBezTo>
                    <a:pt x="11205" y="360"/>
                    <a:pt x="11216" y="320"/>
                    <a:pt x="11222" y="280"/>
                  </a:cubicBezTo>
                  <a:cubicBezTo>
                    <a:pt x="11222" y="250"/>
                    <a:pt x="11211" y="230"/>
                    <a:pt x="11228" y="190"/>
                  </a:cubicBezTo>
                  <a:cubicBezTo>
                    <a:pt x="11211" y="180"/>
                    <a:pt x="11222" y="140"/>
                    <a:pt x="11228" y="100"/>
                  </a:cubicBezTo>
                  <a:cubicBezTo>
                    <a:pt x="11205" y="90"/>
                    <a:pt x="11228" y="40"/>
                    <a:pt x="11233" y="0"/>
                  </a:cubicBezTo>
                  <a:cubicBezTo>
                    <a:pt x="11182" y="0"/>
                    <a:pt x="11182" y="0"/>
                    <a:pt x="11182" y="0"/>
                  </a:cubicBezTo>
                  <a:cubicBezTo>
                    <a:pt x="11177" y="60"/>
                    <a:pt x="11177" y="110"/>
                    <a:pt x="11177" y="170"/>
                  </a:cubicBezTo>
                  <a:cubicBezTo>
                    <a:pt x="11188" y="400"/>
                    <a:pt x="11177" y="660"/>
                    <a:pt x="11166" y="910"/>
                  </a:cubicBezTo>
                  <a:cubicBezTo>
                    <a:pt x="11166" y="1130"/>
                    <a:pt x="11121" y="1400"/>
                    <a:pt x="11121" y="1660"/>
                  </a:cubicBezTo>
                  <a:cubicBezTo>
                    <a:pt x="11076" y="1690"/>
                    <a:pt x="11121" y="1780"/>
                    <a:pt x="11087" y="1780"/>
                  </a:cubicBezTo>
                  <a:cubicBezTo>
                    <a:pt x="11109" y="1840"/>
                    <a:pt x="11048" y="1880"/>
                    <a:pt x="11087" y="1920"/>
                  </a:cubicBezTo>
                  <a:close/>
                  <a:moveTo>
                    <a:pt x="10688" y="500"/>
                  </a:moveTo>
                  <a:cubicBezTo>
                    <a:pt x="10699" y="340"/>
                    <a:pt x="10721" y="170"/>
                    <a:pt x="10732" y="0"/>
                  </a:cubicBezTo>
                  <a:cubicBezTo>
                    <a:pt x="10704" y="0"/>
                    <a:pt x="10704" y="0"/>
                    <a:pt x="10704" y="0"/>
                  </a:cubicBezTo>
                  <a:cubicBezTo>
                    <a:pt x="10699" y="20"/>
                    <a:pt x="10699" y="40"/>
                    <a:pt x="10699" y="50"/>
                  </a:cubicBezTo>
                  <a:cubicBezTo>
                    <a:pt x="10688" y="130"/>
                    <a:pt x="10682" y="200"/>
                    <a:pt x="10688" y="270"/>
                  </a:cubicBezTo>
                  <a:cubicBezTo>
                    <a:pt x="10688" y="310"/>
                    <a:pt x="10654" y="370"/>
                    <a:pt x="10682" y="380"/>
                  </a:cubicBezTo>
                  <a:cubicBezTo>
                    <a:pt x="10682" y="420"/>
                    <a:pt x="10642" y="500"/>
                    <a:pt x="10688" y="500"/>
                  </a:cubicBezTo>
                  <a:close/>
                  <a:moveTo>
                    <a:pt x="9968" y="0"/>
                  </a:moveTo>
                  <a:cubicBezTo>
                    <a:pt x="9934" y="0"/>
                    <a:pt x="9934" y="0"/>
                    <a:pt x="9934" y="0"/>
                  </a:cubicBezTo>
                  <a:cubicBezTo>
                    <a:pt x="9906" y="130"/>
                    <a:pt x="9878" y="250"/>
                    <a:pt x="9855" y="350"/>
                  </a:cubicBezTo>
                  <a:cubicBezTo>
                    <a:pt x="9844" y="400"/>
                    <a:pt x="9832" y="480"/>
                    <a:pt x="9821" y="540"/>
                  </a:cubicBezTo>
                  <a:cubicBezTo>
                    <a:pt x="9810" y="620"/>
                    <a:pt x="9788" y="680"/>
                    <a:pt x="9804" y="740"/>
                  </a:cubicBezTo>
                  <a:cubicBezTo>
                    <a:pt x="9849" y="510"/>
                    <a:pt x="9906" y="260"/>
                    <a:pt x="9968" y="0"/>
                  </a:cubicBezTo>
                  <a:close/>
                  <a:moveTo>
                    <a:pt x="11464" y="2660"/>
                  </a:moveTo>
                  <a:cubicBezTo>
                    <a:pt x="11576" y="2330"/>
                    <a:pt x="11604" y="1880"/>
                    <a:pt x="11666" y="1520"/>
                  </a:cubicBezTo>
                  <a:cubicBezTo>
                    <a:pt x="11678" y="1450"/>
                    <a:pt x="11655" y="1410"/>
                    <a:pt x="11672" y="1340"/>
                  </a:cubicBezTo>
                  <a:cubicBezTo>
                    <a:pt x="11694" y="1200"/>
                    <a:pt x="11694" y="1180"/>
                    <a:pt x="11722" y="1050"/>
                  </a:cubicBezTo>
                  <a:cubicBezTo>
                    <a:pt x="11739" y="930"/>
                    <a:pt x="11762" y="810"/>
                    <a:pt x="11779" y="690"/>
                  </a:cubicBezTo>
                  <a:cubicBezTo>
                    <a:pt x="11801" y="460"/>
                    <a:pt x="11824" y="240"/>
                    <a:pt x="11852" y="0"/>
                  </a:cubicBezTo>
                  <a:cubicBezTo>
                    <a:pt x="11801" y="0"/>
                    <a:pt x="11801" y="0"/>
                    <a:pt x="11801" y="0"/>
                  </a:cubicBezTo>
                  <a:cubicBezTo>
                    <a:pt x="11790" y="140"/>
                    <a:pt x="11773" y="270"/>
                    <a:pt x="11768" y="390"/>
                  </a:cubicBezTo>
                  <a:cubicBezTo>
                    <a:pt x="11762" y="440"/>
                    <a:pt x="11751" y="500"/>
                    <a:pt x="11739" y="560"/>
                  </a:cubicBezTo>
                  <a:cubicBezTo>
                    <a:pt x="11728" y="620"/>
                    <a:pt x="11711" y="670"/>
                    <a:pt x="11728" y="710"/>
                  </a:cubicBezTo>
                  <a:cubicBezTo>
                    <a:pt x="11722" y="750"/>
                    <a:pt x="11711" y="750"/>
                    <a:pt x="11711" y="720"/>
                  </a:cubicBezTo>
                  <a:cubicBezTo>
                    <a:pt x="11706" y="700"/>
                    <a:pt x="11706" y="680"/>
                    <a:pt x="11711" y="660"/>
                  </a:cubicBezTo>
                  <a:cubicBezTo>
                    <a:pt x="11706" y="610"/>
                    <a:pt x="11722" y="550"/>
                    <a:pt x="11706" y="520"/>
                  </a:cubicBezTo>
                  <a:cubicBezTo>
                    <a:pt x="11728" y="410"/>
                    <a:pt x="11694" y="340"/>
                    <a:pt x="11717" y="230"/>
                  </a:cubicBezTo>
                  <a:cubicBezTo>
                    <a:pt x="11717" y="180"/>
                    <a:pt x="11694" y="160"/>
                    <a:pt x="11717" y="90"/>
                  </a:cubicBezTo>
                  <a:cubicBezTo>
                    <a:pt x="11706" y="70"/>
                    <a:pt x="11706" y="40"/>
                    <a:pt x="11706" y="0"/>
                  </a:cubicBezTo>
                  <a:cubicBezTo>
                    <a:pt x="11666" y="0"/>
                    <a:pt x="11666" y="0"/>
                    <a:pt x="11666" y="0"/>
                  </a:cubicBezTo>
                  <a:cubicBezTo>
                    <a:pt x="11666" y="70"/>
                    <a:pt x="11666" y="130"/>
                    <a:pt x="11661" y="200"/>
                  </a:cubicBezTo>
                  <a:cubicBezTo>
                    <a:pt x="11683" y="230"/>
                    <a:pt x="11644" y="320"/>
                    <a:pt x="11672" y="340"/>
                  </a:cubicBezTo>
                  <a:cubicBezTo>
                    <a:pt x="11661" y="400"/>
                    <a:pt x="11661" y="460"/>
                    <a:pt x="11672" y="500"/>
                  </a:cubicBezTo>
                  <a:cubicBezTo>
                    <a:pt x="11666" y="710"/>
                    <a:pt x="11666" y="910"/>
                    <a:pt x="11655" y="1130"/>
                  </a:cubicBezTo>
                  <a:cubicBezTo>
                    <a:pt x="11632" y="1190"/>
                    <a:pt x="11616" y="1340"/>
                    <a:pt x="11576" y="1450"/>
                  </a:cubicBezTo>
                  <a:cubicBezTo>
                    <a:pt x="11571" y="1510"/>
                    <a:pt x="11559" y="1560"/>
                    <a:pt x="11548" y="1620"/>
                  </a:cubicBezTo>
                  <a:cubicBezTo>
                    <a:pt x="11542" y="1670"/>
                    <a:pt x="11520" y="1740"/>
                    <a:pt x="11554" y="1750"/>
                  </a:cubicBezTo>
                  <a:cubicBezTo>
                    <a:pt x="11559" y="1730"/>
                    <a:pt x="11571" y="1730"/>
                    <a:pt x="11576" y="1700"/>
                  </a:cubicBezTo>
                  <a:cubicBezTo>
                    <a:pt x="11576" y="1660"/>
                    <a:pt x="11599" y="1650"/>
                    <a:pt x="11582" y="1640"/>
                  </a:cubicBezTo>
                  <a:cubicBezTo>
                    <a:pt x="11604" y="1610"/>
                    <a:pt x="11604" y="1510"/>
                    <a:pt x="11632" y="1500"/>
                  </a:cubicBezTo>
                  <a:cubicBezTo>
                    <a:pt x="11576" y="1930"/>
                    <a:pt x="11559" y="2100"/>
                    <a:pt x="11486" y="2520"/>
                  </a:cubicBezTo>
                  <a:cubicBezTo>
                    <a:pt x="11481" y="2550"/>
                    <a:pt x="11436" y="2620"/>
                    <a:pt x="11464" y="2660"/>
                  </a:cubicBezTo>
                  <a:close/>
                  <a:moveTo>
                    <a:pt x="10659" y="1890"/>
                  </a:moveTo>
                  <a:cubicBezTo>
                    <a:pt x="10671" y="1830"/>
                    <a:pt x="10676" y="1770"/>
                    <a:pt x="10688" y="1710"/>
                  </a:cubicBezTo>
                  <a:cubicBezTo>
                    <a:pt x="10699" y="1650"/>
                    <a:pt x="10716" y="1590"/>
                    <a:pt x="10704" y="1550"/>
                  </a:cubicBezTo>
                  <a:cubicBezTo>
                    <a:pt x="10732" y="1550"/>
                    <a:pt x="10727" y="1440"/>
                    <a:pt x="10744" y="1390"/>
                  </a:cubicBezTo>
                  <a:cubicBezTo>
                    <a:pt x="10749" y="1170"/>
                    <a:pt x="10794" y="1020"/>
                    <a:pt x="10789" y="800"/>
                  </a:cubicBezTo>
                  <a:cubicBezTo>
                    <a:pt x="10828" y="530"/>
                    <a:pt x="10862" y="260"/>
                    <a:pt x="10884" y="0"/>
                  </a:cubicBezTo>
                  <a:cubicBezTo>
                    <a:pt x="10839" y="0"/>
                    <a:pt x="10839" y="0"/>
                    <a:pt x="10839" y="0"/>
                  </a:cubicBezTo>
                  <a:cubicBezTo>
                    <a:pt x="10822" y="220"/>
                    <a:pt x="10783" y="430"/>
                    <a:pt x="10778" y="660"/>
                  </a:cubicBezTo>
                  <a:cubicBezTo>
                    <a:pt x="10749" y="1000"/>
                    <a:pt x="10693" y="1370"/>
                    <a:pt x="10665" y="1710"/>
                  </a:cubicBezTo>
                  <a:cubicBezTo>
                    <a:pt x="10631" y="1840"/>
                    <a:pt x="10648" y="1920"/>
                    <a:pt x="10603" y="1980"/>
                  </a:cubicBezTo>
                  <a:cubicBezTo>
                    <a:pt x="10642" y="2010"/>
                    <a:pt x="10648" y="1960"/>
                    <a:pt x="10659" y="1890"/>
                  </a:cubicBezTo>
                  <a:close/>
                  <a:moveTo>
                    <a:pt x="9939" y="1290"/>
                  </a:moveTo>
                  <a:cubicBezTo>
                    <a:pt x="9956" y="1270"/>
                    <a:pt x="9968" y="1240"/>
                    <a:pt x="9968" y="1190"/>
                  </a:cubicBezTo>
                  <a:cubicBezTo>
                    <a:pt x="9968" y="1170"/>
                    <a:pt x="9962" y="1070"/>
                    <a:pt x="9990" y="1080"/>
                  </a:cubicBezTo>
                  <a:cubicBezTo>
                    <a:pt x="10001" y="970"/>
                    <a:pt x="10001" y="980"/>
                    <a:pt x="10012" y="870"/>
                  </a:cubicBezTo>
                  <a:cubicBezTo>
                    <a:pt x="10052" y="800"/>
                    <a:pt x="10058" y="630"/>
                    <a:pt x="10080" y="520"/>
                  </a:cubicBezTo>
                  <a:cubicBezTo>
                    <a:pt x="10108" y="500"/>
                    <a:pt x="10097" y="460"/>
                    <a:pt x="10097" y="420"/>
                  </a:cubicBezTo>
                  <a:cubicBezTo>
                    <a:pt x="10131" y="410"/>
                    <a:pt x="10125" y="290"/>
                    <a:pt x="10142" y="230"/>
                  </a:cubicBezTo>
                  <a:cubicBezTo>
                    <a:pt x="10164" y="190"/>
                    <a:pt x="10170" y="90"/>
                    <a:pt x="10198" y="0"/>
                  </a:cubicBezTo>
                  <a:cubicBezTo>
                    <a:pt x="10164" y="0"/>
                    <a:pt x="10164" y="0"/>
                    <a:pt x="10164" y="0"/>
                  </a:cubicBezTo>
                  <a:cubicBezTo>
                    <a:pt x="10136" y="140"/>
                    <a:pt x="10108" y="270"/>
                    <a:pt x="10074" y="400"/>
                  </a:cubicBezTo>
                  <a:cubicBezTo>
                    <a:pt x="10052" y="560"/>
                    <a:pt x="10024" y="710"/>
                    <a:pt x="10001" y="860"/>
                  </a:cubicBezTo>
                  <a:cubicBezTo>
                    <a:pt x="9973" y="920"/>
                    <a:pt x="9990" y="960"/>
                    <a:pt x="9968" y="1050"/>
                  </a:cubicBezTo>
                  <a:cubicBezTo>
                    <a:pt x="9962" y="1090"/>
                    <a:pt x="9956" y="1130"/>
                    <a:pt x="9945" y="1180"/>
                  </a:cubicBezTo>
                  <a:cubicBezTo>
                    <a:pt x="9951" y="1210"/>
                    <a:pt x="9917" y="1280"/>
                    <a:pt x="9939" y="1290"/>
                  </a:cubicBezTo>
                  <a:close/>
                  <a:moveTo>
                    <a:pt x="10395" y="800"/>
                  </a:moveTo>
                  <a:cubicBezTo>
                    <a:pt x="10389" y="840"/>
                    <a:pt x="10378" y="880"/>
                    <a:pt x="10372" y="920"/>
                  </a:cubicBezTo>
                  <a:cubicBezTo>
                    <a:pt x="10395" y="940"/>
                    <a:pt x="10361" y="1020"/>
                    <a:pt x="10378" y="1040"/>
                  </a:cubicBezTo>
                  <a:cubicBezTo>
                    <a:pt x="10389" y="1080"/>
                    <a:pt x="10372" y="1140"/>
                    <a:pt x="10367" y="1190"/>
                  </a:cubicBezTo>
                  <a:cubicBezTo>
                    <a:pt x="10378" y="1220"/>
                    <a:pt x="10384" y="1260"/>
                    <a:pt x="10372" y="1310"/>
                  </a:cubicBezTo>
                  <a:cubicBezTo>
                    <a:pt x="10384" y="1340"/>
                    <a:pt x="10378" y="1400"/>
                    <a:pt x="10389" y="1430"/>
                  </a:cubicBezTo>
                  <a:cubicBezTo>
                    <a:pt x="10412" y="1190"/>
                    <a:pt x="10401" y="970"/>
                    <a:pt x="10418" y="720"/>
                  </a:cubicBezTo>
                  <a:cubicBezTo>
                    <a:pt x="10429" y="600"/>
                    <a:pt x="10434" y="470"/>
                    <a:pt x="10446" y="350"/>
                  </a:cubicBezTo>
                  <a:cubicBezTo>
                    <a:pt x="10474" y="180"/>
                    <a:pt x="10474" y="140"/>
                    <a:pt x="10491" y="0"/>
                  </a:cubicBezTo>
                  <a:cubicBezTo>
                    <a:pt x="10451" y="0"/>
                    <a:pt x="10451" y="0"/>
                    <a:pt x="10451" y="0"/>
                  </a:cubicBezTo>
                  <a:cubicBezTo>
                    <a:pt x="10423" y="280"/>
                    <a:pt x="10384" y="560"/>
                    <a:pt x="10395" y="800"/>
                  </a:cubicBezTo>
                  <a:close/>
                  <a:moveTo>
                    <a:pt x="10474" y="2590"/>
                  </a:moveTo>
                  <a:cubicBezTo>
                    <a:pt x="10451" y="2650"/>
                    <a:pt x="10474" y="2660"/>
                    <a:pt x="10451" y="2670"/>
                  </a:cubicBezTo>
                  <a:cubicBezTo>
                    <a:pt x="10440" y="2680"/>
                    <a:pt x="10440" y="2770"/>
                    <a:pt x="10446" y="2760"/>
                  </a:cubicBezTo>
                  <a:cubicBezTo>
                    <a:pt x="10502" y="2600"/>
                    <a:pt x="10558" y="2440"/>
                    <a:pt x="10620" y="2280"/>
                  </a:cubicBezTo>
                  <a:cubicBezTo>
                    <a:pt x="10688" y="2110"/>
                    <a:pt x="10716" y="1980"/>
                    <a:pt x="10766" y="1770"/>
                  </a:cubicBezTo>
                  <a:cubicBezTo>
                    <a:pt x="10839" y="1320"/>
                    <a:pt x="10918" y="880"/>
                    <a:pt x="10991" y="520"/>
                  </a:cubicBezTo>
                  <a:cubicBezTo>
                    <a:pt x="10991" y="420"/>
                    <a:pt x="11019" y="300"/>
                    <a:pt x="11019" y="200"/>
                  </a:cubicBezTo>
                  <a:cubicBezTo>
                    <a:pt x="11036" y="90"/>
                    <a:pt x="11048" y="80"/>
                    <a:pt x="11053" y="0"/>
                  </a:cubicBezTo>
                  <a:cubicBezTo>
                    <a:pt x="11008" y="0"/>
                    <a:pt x="11008" y="0"/>
                    <a:pt x="11008" y="0"/>
                  </a:cubicBezTo>
                  <a:cubicBezTo>
                    <a:pt x="10997" y="60"/>
                    <a:pt x="10986" y="130"/>
                    <a:pt x="10980" y="200"/>
                  </a:cubicBezTo>
                  <a:cubicBezTo>
                    <a:pt x="10980" y="300"/>
                    <a:pt x="10958" y="340"/>
                    <a:pt x="10958" y="420"/>
                  </a:cubicBezTo>
                  <a:cubicBezTo>
                    <a:pt x="10890" y="870"/>
                    <a:pt x="10783" y="1240"/>
                    <a:pt x="10738" y="1710"/>
                  </a:cubicBezTo>
                  <a:cubicBezTo>
                    <a:pt x="10710" y="1740"/>
                    <a:pt x="10710" y="1840"/>
                    <a:pt x="10693" y="1910"/>
                  </a:cubicBezTo>
                  <a:cubicBezTo>
                    <a:pt x="10688" y="1950"/>
                    <a:pt x="10671" y="1950"/>
                    <a:pt x="10665" y="1990"/>
                  </a:cubicBezTo>
                  <a:cubicBezTo>
                    <a:pt x="10654" y="2020"/>
                    <a:pt x="10665" y="2110"/>
                    <a:pt x="10637" y="2090"/>
                  </a:cubicBezTo>
                  <a:cubicBezTo>
                    <a:pt x="10631" y="2180"/>
                    <a:pt x="10609" y="2230"/>
                    <a:pt x="10581" y="2260"/>
                  </a:cubicBezTo>
                  <a:cubicBezTo>
                    <a:pt x="10575" y="2360"/>
                    <a:pt x="10541" y="2380"/>
                    <a:pt x="10530" y="2490"/>
                  </a:cubicBezTo>
                  <a:cubicBezTo>
                    <a:pt x="10513" y="2480"/>
                    <a:pt x="10519" y="2540"/>
                    <a:pt x="10496" y="2540"/>
                  </a:cubicBezTo>
                  <a:cubicBezTo>
                    <a:pt x="10468" y="2550"/>
                    <a:pt x="10508" y="2600"/>
                    <a:pt x="10474" y="2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Freeform 9"/>
            <p:cNvSpPr/>
            <p:nvPr/>
          </p:nvSpPr>
          <p:spPr>
            <a:xfrm>
              <a:off x="0" y="0"/>
              <a:ext cx="12192001" cy="686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" y="11110"/>
                  </a:moveTo>
                  <a:cubicBezTo>
                    <a:pt x="253" y="10960"/>
                    <a:pt x="326" y="10800"/>
                    <a:pt x="388" y="10610"/>
                  </a:cubicBezTo>
                  <a:cubicBezTo>
                    <a:pt x="405" y="10540"/>
                    <a:pt x="422" y="10470"/>
                    <a:pt x="439" y="10400"/>
                  </a:cubicBezTo>
                  <a:cubicBezTo>
                    <a:pt x="388" y="10340"/>
                    <a:pt x="405" y="10540"/>
                    <a:pt x="371" y="10520"/>
                  </a:cubicBezTo>
                  <a:cubicBezTo>
                    <a:pt x="371" y="10600"/>
                    <a:pt x="343" y="10610"/>
                    <a:pt x="326" y="10700"/>
                  </a:cubicBezTo>
                  <a:cubicBezTo>
                    <a:pt x="298" y="10750"/>
                    <a:pt x="270" y="10800"/>
                    <a:pt x="248" y="10860"/>
                  </a:cubicBezTo>
                  <a:cubicBezTo>
                    <a:pt x="242" y="10910"/>
                    <a:pt x="219" y="10880"/>
                    <a:pt x="214" y="10950"/>
                  </a:cubicBezTo>
                  <a:cubicBezTo>
                    <a:pt x="186" y="10910"/>
                    <a:pt x="197" y="11050"/>
                    <a:pt x="174" y="11010"/>
                  </a:cubicBezTo>
                  <a:cubicBezTo>
                    <a:pt x="146" y="11060"/>
                    <a:pt x="118" y="11110"/>
                    <a:pt x="96" y="11170"/>
                  </a:cubicBezTo>
                  <a:cubicBezTo>
                    <a:pt x="84" y="11190"/>
                    <a:pt x="68" y="11200"/>
                    <a:pt x="51" y="11230"/>
                  </a:cubicBezTo>
                  <a:cubicBezTo>
                    <a:pt x="34" y="11230"/>
                    <a:pt x="34" y="11310"/>
                    <a:pt x="11" y="11290"/>
                  </a:cubicBezTo>
                  <a:cubicBezTo>
                    <a:pt x="6" y="11300"/>
                    <a:pt x="6" y="11310"/>
                    <a:pt x="0" y="11310"/>
                  </a:cubicBezTo>
                  <a:cubicBezTo>
                    <a:pt x="0" y="11410"/>
                    <a:pt x="0" y="11410"/>
                    <a:pt x="0" y="11410"/>
                  </a:cubicBezTo>
                  <a:cubicBezTo>
                    <a:pt x="22" y="11380"/>
                    <a:pt x="39" y="11360"/>
                    <a:pt x="56" y="11330"/>
                  </a:cubicBezTo>
                  <a:cubicBezTo>
                    <a:pt x="96" y="11240"/>
                    <a:pt x="135" y="11170"/>
                    <a:pt x="174" y="11110"/>
                  </a:cubicBezTo>
                  <a:close/>
                  <a:moveTo>
                    <a:pt x="84" y="10540"/>
                  </a:moveTo>
                  <a:cubicBezTo>
                    <a:pt x="107" y="10460"/>
                    <a:pt x="146" y="10460"/>
                    <a:pt x="174" y="10400"/>
                  </a:cubicBezTo>
                  <a:cubicBezTo>
                    <a:pt x="197" y="10410"/>
                    <a:pt x="202" y="10330"/>
                    <a:pt x="225" y="10340"/>
                  </a:cubicBezTo>
                  <a:cubicBezTo>
                    <a:pt x="242" y="10310"/>
                    <a:pt x="253" y="10260"/>
                    <a:pt x="270" y="10260"/>
                  </a:cubicBezTo>
                  <a:cubicBezTo>
                    <a:pt x="276" y="10240"/>
                    <a:pt x="287" y="10240"/>
                    <a:pt x="298" y="10250"/>
                  </a:cubicBezTo>
                  <a:cubicBezTo>
                    <a:pt x="304" y="10230"/>
                    <a:pt x="292" y="10210"/>
                    <a:pt x="304" y="10180"/>
                  </a:cubicBezTo>
                  <a:cubicBezTo>
                    <a:pt x="321" y="10180"/>
                    <a:pt x="338" y="10150"/>
                    <a:pt x="349" y="10100"/>
                  </a:cubicBezTo>
                  <a:cubicBezTo>
                    <a:pt x="382" y="10040"/>
                    <a:pt x="405" y="9980"/>
                    <a:pt x="411" y="9890"/>
                  </a:cubicBezTo>
                  <a:cubicBezTo>
                    <a:pt x="377" y="9860"/>
                    <a:pt x="366" y="9920"/>
                    <a:pt x="349" y="9980"/>
                  </a:cubicBezTo>
                  <a:cubicBezTo>
                    <a:pt x="326" y="10030"/>
                    <a:pt x="304" y="10050"/>
                    <a:pt x="287" y="10130"/>
                  </a:cubicBezTo>
                  <a:cubicBezTo>
                    <a:pt x="259" y="10120"/>
                    <a:pt x="242" y="10190"/>
                    <a:pt x="214" y="10210"/>
                  </a:cubicBezTo>
                  <a:cubicBezTo>
                    <a:pt x="202" y="10310"/>
                    <a:pt x="158" y="10270"/>
                    <a:pt x="141" y="10350"/>
                  </a:cubicBezTo>
                  <a:cubicBezTo>
                    <a:pt x="96" y="10410"/>
                    <a:pt x="39" y="10440"/>
                    <a:pt x="0" y="10560"/>
                  </a:cubicBezTo>
                  <a:cubicBezTo>
                    <a:pt x="0" y="10640"/>
                    <a:pt x="0" y="10640"/>
                    <a:pt x="0" y="10640"/>
                  </a:cubicBezTo>
                  <a:cubicBezTo>
                    <a:pt x="28" y="10620"/>
                    <a:pt x="45" y="10540"/>
                    <a:pt x="84" y="10540"/>
                  </a:cubicBezTo>
                  <a:close/>
                  <a:moveTo>
                    <a:pt x="118" y="11070"/>
                  </a:moveTo>
                  <a:cubicBezTo>
                    <a:pt x="141" y="11010"/>
                    <a:pt x="174" y="11000"/>
                    <a:pt x="191" y="10930"/>
                  </a:cubicBezTo>
                  <a:cubicBezTo>
                    <a:pt x="219" y="10920"/>
                    <a:pt x="225" y="10810"/>
                    <a:pt x="259" y="10820"/>
                  </a:cubicBezTo>
                  <a:cubicBezTo>
                    <a:pt x="270" y="10730"/>
                    <a:pt x="304" y="10720"/>
                    <a:pt x="326" y="10650"/>
                  </a:cubicBezTo>
                  <a:cubicBezTo>
                    <a:pt x="304" y="10630"/>
                    <a:pt x="338" y="10620"/>
                    <a:pt x="321" y="10600"/>
                  </a:cubicBezTo>
                  <a:cubicBezTo>
                    <a:pt x="321" y="10560"/>
                    <a:pt x="371" y="10560"/>
                    <a:pt x="343" y="10520"/>
                  </a:cubicBezTo>
                  <a:cubicBezTo>
                    <a:pt x="248" y="10730"/>
                    <a:pt x="158" y="10950"/>
                    <a:pt x="39" y="11050"/>
                  </a:cubicBezTo>
                  <a:cubicBezTo>
                    <a:pt x="28" y="11080"/>
                    <a:pt x="17" y="11100"/>
                    <a:pt x="0" y="11120"/>
                  </a:cubicBezTo>
                  <a:cubicBezTo>
                    <a:pt x="0" y="11210"/>
                    <a:pt x="0" y="11210"/>
                    <a:pt x="0" y="11210"/>
                  </a:cubicBezTo>
                  <a:cubicBezTo>
                    <a:pt x="17" y="11190"/>
                    <a:pt x="28" y="11170"/>
                    <a:pt x="45" y="11150"/>
                  </a:cubicBezTo>
                  <a:cubicBezTo>
                    <a:pt x="73" y="11140"/>
                    <a:pt x="84" y="11060"/>
                    <a:pt x="118" y="11070"/>
                  </a:cubicBezTo>
                  <a:close/>
                  <a:moveTo>
                    <a:pt x="208" y="9620"/>
                  </a:moveTo>
                  <a:cubicBezTo>
                    <a:pt x="219" y="9590"/>
                    <a:pt x="236" y="9600"/>
                    <a:pt x="248" y="9580"/>
                  </a:cubicBezTo>
                  <a:cubicBezTo>
                    <a:pt x="259" y="9550"/>
                    <a:pt x="259" y="9500"/>
                    <a:pt x="276" y="9500"/>
                  </a:cubicBezTo>
                  <a:cubicBezTo>
                    <a:pt x="309" y="9420"/>
                    <a:pt x="292" y="9420"/>
                    <a:pt x="326" y="9350"/>
                  </a:cubicBezTo>
                  <a:cubicBezTo>
                    <a:pt x="343" y="9280"/>
                    <a:pt x="360" y="9220"/>
                    <a:pt x="377" y="9150"/>
                  </a:cubicBezTo>
                  <a:cubicBezTo>
                    <a:pt x="405" y="9130"/>
                    <a:pt x="405" y="9030"/>
                    <a:pt x="371" y="9000"/>
                  </a:cubicBezTo>
                  <a:cubicBezTo>
                    <a:pt x="360" y="9000"/>
                    <a:pt x="354" y="8990"/>
                    <a:pt x="349" y="8990"/>
                  </a:cubicBezTo>
                  <a:cubicBezTo>
                    <a:pt x="338" y="9020"/>
                    <a:pt x="343" y="9040"/>
                    <a:pt x="343" y="9060"/>
                  </a:cubicBezTo>
                  <a:cubicBezTo>
                    <a:pt x="304" y="9050"/>
                    <a:pt x="349" y="9110"/>
                    <a:pt x="343" y="9130"/>
                  </a:cubicBezTo>
                  <a:cubicBezTo>
                    <a:pt x="315" y="9130"/>
                    <a:pt x="298" y="9260"/>
                    <a:pt x="304" y="9290"/>
                  </a:cubicBezTo>
                  <a:cubicBezTo>
                    <a:pt x="259" y="9300"/>
                    <a:pt x="253" y="9450"/>
                    <a:pt x="214" y="9480"/>
                  </a:cubicBezTo>
                  <a:cubicBezTo>
                    <a:pt x="191" y="9570"/>
                    <a:pt x="152" y="9620"/>
                    <a:pt x="124" y="9700"/>
                  </a:cubicBezTo>
                  <a:cubicBezTo>
                    <a:pt x="96" y="9760"/>
                    <a:pt x="62" y="9790"/>
                    <a:pt x="34" y="9860"/>
                  </a:cubicBezTo>
                  <a:cubicBezTo>
                    <a:pt x="22" y="9870"/>
                    <a:pt x="11" y="9890"/>
                    <a:pt x="0" y="9910"/>
                  </a:cubicBezTo>
                  <a:cubicBezTo>
                    <a:pt x="0" y="10030"/>
                    <a:pt x="0" y="10030"/>
                    <a:pt x="0" y="10030"/>
                  </a:cubicBezTo>
                  <a:cubicBezTo>
                    <a:pt x="28" y="9980"/>
                    <a:pt x="51" y="9940"/>
                    <a:pt x="79" y="9900"/>
                  </a:cubicBezTo>
                  <a:cubicBezTo>
                    <a:pt x="124" y="9820"/>
                    <a:pt x="169" y="9720"/>
                    <a:pt x="208" y="9620"/>
                  </a:cubicBezTo>
                  <a:close/>
                  <a:moveTo>
                    <a:pt x="709" y="0"/>
                  </a:moveTo>
                  <a:cubicBezTo>
                    <a:pt x="726" y="40"/>
                    <a:pt x="737" y="80"/>
                    <a:pt x="771" y="80"/>
                  </a:cubicBezTo>
                  <a:cubicBezTo>
                    <a:pt x="771" y="50"/>
                    <a:pt x="765" y="30"/>
                    <a:pt x="759" y="0"/>
                  </a:cubicBezTo>
                  <a:lnTo>
                    <a:pt x="709" y="0"/>
                  </a:lnTo>
                  <a:close/>
                  <a:moveTo>
                    <a:pt x="129" y="8230"/>
                  </a:moveTo>
                  <a:cubicBezTo>
                    <a:pt x="101" y="8200"/>
                    <a:pt x="146" y="8130"/>
                    <a:pt x="101" y="8120"/>
                  </a:cubicBezTo>
                  <a:cubicBezTo>
                    <a:pt x="84" y="8100"/>
                    <a:pt x="84" y="8170"/>
                    <a:pt x="62" y="8160"/>
                  </a:cubicBezTo>
                  <a:cubicBezTo>
                    <a:pt x="51" y="8200"/>
                    <a:pt x="51" y="8240"/>
                    <a:pt x="51" y="8270"/>
                  </a:cubicBezTo>
                  <a:cubicBezTo>
                    <a:pt x="34" y="8260"/>
                    <a:pt x="34" y="8310"/>
                    <a:pt x="39" y="8330"/>
                  </a:cubicBezTo>
                  <a:cubicBezTo>
                    <a:pt x="6" y="8310"/>
                    <a:pt x="45" y="8380"/>
                    <a:pt x="17" y="8410"/>
                  </a:cubicBezTo>
                  <a:cubicBezTo>
                    <a:pt x="11" y="8430"/>
                    <a:pt x="6" y="8440"/>
                    <a:pt x="0" y="8460"/>
                  </a:cubicBezTo>
                  <a:cubicBezTo>
                    <a:pt x="0" y="8630"/>
                    <a:pt x="0" y="8630"/>
                    <a:pt x="0" y="8630"/>
                  </a:cubicBezTo>
                  <a:cubicBezTo>
                    <a:pt x="34" y="8530"/>
                    <a:pt x="62" y="8430"/>
                    <a:pt x="101" y="8350"/>
                  </a:cubicBezTo>
                  <a:cubicBezTo>
                    <a:pt x="73" y="8310"/>
                    <a:pt x="124" y="8270"/>
                    <a:pt x="129" y="8230"/>
                  </a:cubicBezTo>
                  <a:close/>
                  <a:moveTo>
                    <a:pt x="439" y="11280"/>
                  </a:moveTo>
                  <a:cubicBezTo>
                    <a:pt x="377" y="11320"/>
                    <a:pt x="354" y="11500"/>
                    <a:pt x="287" y="11520"/>
                  </a:cubicBezTo>
                  <a:cubicBezTo>
                    <a:pt x="270" y="11590"/>
                    <a:pt x="236" y="11590"/>
                    <a:pt x="219" y="11660"/>
                  </a:cubicBezTo>
                  <a:cubicBezTo>
                    <a:pt x="191" y="11690"/>
                    <a:pt x="163" y="11710"/>
                    <a:pt x="141" y="11770"/>
                  </a:cubicBezTo>
                  <a:cubicBezTo>
                    <a:pt x="129" y="11800"/>
                    <a:pt x="107" y="11760"/>
                    <a:pt x="101" y="11810"/>
                  </a:cubicBezTo>
                  <a:cubicBezTo>
                    <a:pt x="79" y="11800"/>
                    <a:pt x="79" y="11870"/>
                    <a:pt x="51" y="11840"/>
                  </a:cubicBezTo>
                  <a:cubicBezTo>
                    <a:pt x="39" y="11890"/>
                    <a:pt x="17" y="11890"/>
                    <a:pt x="0" y="1192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12000"/>
                    <a:pt x="0" y="12000"/>
                    <a:pt x="6" y="12000"/>
                  </a:cubicBezTo>
                  <a:cubicBezTo>
                    <a:pt x="34" y="11990"/>
                    <a:pt x="51" y="11930"/>
                    <a:pt x="79" y="11910"/>
                  </a:cubicBezTo>
                  <a:cubicBezTo>
                    <a:pt x="124" y="11860"/>
                    <a:pt x="169" y="11800"/>
                    <a:pt x="214" y="11730"/>
                  </a:cubicBezTo>
                  <a:cubicBezTo>
                    <a:pt x="259" y="11650"/>
                    <a:pt x="315" y="11610"/>
                    <a:pt x="349" y="11500"/>
                  </a:cubicBezTo>
                  <a:cubicBezTo>
                    <a:pt x="394" y="11450"/>
                    <a:pt x="428" y="11330"/>
                    <a:pt x="472" y="11260"/>
                  </a:cubicBezTo>
                  <a:cubicBezTo>
                    <a:pt x="489" y="11190"/>
                    <a:pt x="523" y="11210"/>
                    <a:pt x="534" y="11120"/>
                  </a:cubicBezTo>
                  <a:cubicBezTo>
                    <a:pt x="551" y="11130"/>
                    <a:pt x="557" y="11080"/>
                    <a:pt x="562" y="11040"/>
                  </a:cubicBezTo>
                  <a:cubicBezTo>
                    <a:pt x="579" y="11060"/>
                    <a:pt x="591" y="11000"/>
                    <a:pt x="579" y="10980"/>
                  </a:cubicBezTo>
                  <a:cubicBezTo>
                    <a:pt x="534" y="11090"/>
                    <a:pt x="484" y="11180"/>
                    <a:pt x="439" y="11280"/>
                  </a:cubicBezTo>
                  <a:close/>
                  <a:moveTo>
                    <a:pt x="45" y="12550"/>
                  </a:moveTo>
                  <a:cubicBezTo>
                    <a:pt x="28" y="12570"/>
                    <a:pt x="17" y="12590"/>
                    <a:pt x="0" y="12610"/>
                  </a:cubicBezTo>
                  <a:cubicBezTo>
                    <a:pt x="0" y="12670"/>
                    <a:pt x="0" y="12670"/>
                    <a:pt x="0" y="12670"/>
                  </a:cubicBezTo>
                  <a:cubicBezTo>
                    <a:pt x="6" y="12670"/>
                    <a:pt x="17" y="12660"/>
                    <a:pt x="22" y="12650"/>
                  </a:cubicBezTo>
                  <a:cubicBezTo>
                    <a:pt x="22" y="12610"/>
                    <a:pt x="73" y="12590"/>
                    <a:pt x="45" y="12550"/>
                  </a:cubicBezTo>
                  <a:close/>
                  <a:moveTo>
                    <a:pt x="270" y="11990"/>
                  </a:moveTo>
                  <a:cubicBezTo>
                    <a:pt x="253" y="12030"/>
                    <a:pt x="236" y="12070"/>
                    <a:pt x="208" y="12080"/>
                  </a:cubicBezTo>
                  <a:cubicBezTo>
                    <a:pt x="191" y="12130"/>
                    <a:pt x="174" y="12160"/>
                    <a:pt x="146" y="12180"/>
                  </a:cubicBezTo>
                  <a:cubicBezTo>
                    <a:pt x="112" y="12250"/>
                    <a:pt x="68" y="12300"/>
                    <a:pt x="28" y="12350"/>
                  </a:cubicBezTo>
                  <a:cubicBezTo>
                    <a:pt x="17" y="12340"/>
                    <a:pt x="6" y="12350"/>
                    <a:pt x="0" y="12360"/>
                  </a:cubicBezTo>
                  <a:cubicBezTo>
                    <a:pt x="0" y="12450"/>
                    <a:pt x="0" y="12450"/>
                    <a:pt x="0" y="12450"/>
                  </a:cubicBezTo>
                  <a:cubicBezTo>
                    <a:pt x="6" y="12440"/>
                    <a:pt x="11" y="12440"/>
                    <a:pt x="17" y="12430"/>
                  </a:cubicBezTo>
                  <a:cubicBezTo>
                    <a:pt x="39" y="12400"/>
                    <a:pt x="56" y="12360"/>
                    <a:pt x="84" y="12340"/>
                  </a:cubicBezTo>
                  <a:cubicBezTo>
                    <a:pt x="107" y="12320"/>
                    <a:pt x="129" y="12270"/>
                    <a:pt x="158" y="12250"/>
                  </a:cubicBezTo>
                  <a:cubicBezTo>
                    <a:pt x="202" y="12190"/>
                    <a:pt x="248" y="12120"/>
                    <a:pt x="287" y="12040"/>
                  </a:cubicBezTo>
                  <a:cubicBezTo>
                    <a:pt x="298" y="11980"/>
                    <a:pt x="332" y="12000"/>
                    <a:pt x="343" y="11920"/>
                  </a:cubicBezTo>
                  <a:cubicBezTo>
                    <a:pt x="360" y="11930"/>
                    <a:pt x="360" y="11870"/>
                    <a:pt x="377" y="11880"/>
                  </a:cubicBezTo>
                  <a:cubicBezTo>
                    <a:pt x="382" y="11840"/>
                    <a:pt x="399" y="11810"/>
                    <a:pt x="388" y="11790"/>
                  </a:cubicBezTo>
                  <a:cubicBezTo>
                    <a:pt x="349" y="11860"/>
                    <a:pt x="315" y="11940"/>
                    <a:pt x="270" y="11990"/>
                  </a:cubicBezTo>
                  <a:close/>
                  <a:moveTo>
                    <a:pt x="5175" y="100"/>
                  </a:moveTo>
                  <a:cubicBezTo>
                    <a:pt x="5203" y="120"/>
                    <a:pt x="5237" y="140"/>
                    <a:pt x="5259" y="170"/>
                  </a:cubicBezTo>
                  <a:cubicBezTo>
                    <a:pt x="5366" y="280"/>
                    <a:pt x="5400" y="290"/>
                    <a:pt x="5417" y="330"/>
                  </a:cubicBezTo>
                  <a:cubicBezTo>
                    <a:pt x="5777" y="640"/>
                    <a:pt x="5788" y="690"/>
                    <a:pt x="5816" y="710"/>
                  </a:cubicBezTo>
                  <a:cubicBezTo>
                    <a:pt x="6008" y="870"/>
                    <a:pt x="6024" y="880"/>
                    <a:pt x="6036" y="900"/>
                  </a:cubicBezTo>
                  <a:cubicBezTo>
                    <a:pt x="6345" y="1140"/>
                    <a:pt x="6396" y="1220"/>
                    <a:pt x="6474" y="1240"/>
                  </a:cubicBezTo>
                  <a:cubicBezTo>
                    <a:pt x="6947" y="1560"/>
                    <a:pt x="7003" y="1630"/>
                    <a:pt x="7093" y="1640"/>
                  </a:cubicBezTo>
                  <a:cubicBezTo>
                    <a:pt x="7245" y="1690"/>
                    <a:pt x="7273" y="1720"/>
                    <a:pt x="7329" y="1710"/>
                  </a:cubicBezTo>
                  <a:cubicBezTo>
                    <a:pt x="7487" y="1720"/>
                    <a:pt x="7464" y="1720"/>
                    <a:pt x="7436" y="1710"/>
                  </a:cubicBezTo>
                  <a:cubicBezTo>
                    <a:pt x="7037" y="1570"/>
                    <a:pt x="7009" y="1520"/>
                    <a:pt x="6964" y="1520"/>
                  </a:cubicBezTo>
                  <a:cubicBezTo>
                    <a:pt x="6767" y="1420"/>
                    <a:pt x="6716" y="1330"/>
                    <a:pt x="6621" y="1310"/>
                  </a:cubicBezTo>
                  <a:cubicBezTo>
                    <a:pt x="6536" y="1220"/>
                    <a:pt x="6508" y="1210"/>
                    <a:pt x="6486" y="1180"/>
                  </a:cubicBezTo>
                  <a:cubicBezTo>
                    <a:pt x="6142" y="910"/>
                    <a:pt x="6092" y="870"/>
                    <a:pt x="6052" y="810"/>
                  </a:cubicBezTo>
                  <a:cubicBezTo>
                    <a:pt x="5715" y="510"/>
                    <a:pt x="5659" y="480"/>
                    <a:pt x="5614" y="440"/>
                  </a:cubicBezTo>
                  <a:cubicBezTo>
                    <a:pt x="5434" y="240"/>
                    <a:pt x="5383" y="210"/>
                    <a:pt x="5349" y="150"/>
                  </a:cubicBezTo>
                  <a:cubicBezTo>
                    <a:pt x="5068" y="0"/>
                    <a:pt x="5068" y="0"/>
                    <a:pt x="5068" y="0"/>
                  </a:cubicBezTo>
                  <a:close/>
                  <a:moveTo>
                    <a:pt x="6165" y="230"/>
                  </a:moveTo>
                  <a:cubicBezTo>
                    <a:pt x="6232" y="250"/>
                    <a:pt x="6255" y="330"/>
                    <a:pt x="6328" y="340"/>
                  </a:cubicBezTo>
                  <a:cubicBezTo>
                    <a:pt x="6491" y="530"/>
                    <a:pt x="6542" y="510"/>
                    <a:pt x="6542" y="570"/>
                  </a:cubicBezTo>
                  <a:cubicBezTo>
                    <a:pt x="6885" y="830"/>
                    <a:pt x="6981" y="930"/>
                    <a:pt x="7093" y="1000"/>
                  </a:cubicBezTo>
                  <a:cubicBezTo>
                    <a:pt x="7363" y="1190"/>
                    <a:pt x="7419" y="1160"/>
                    <a:pt x="7431" y="1210"/>
                  </a:cubicBezTo>
                  <a:cubicBezTo>
                    <a:pt x="8342" y="1350"/>
                    <a:pt x="8404" y="1320"/>
                    <a:pt x="8482" y="1320"/>
                  </a:cubicBezTo>
                  <a:cubicBezTo>
                    <a:pt x="8511" y="1240"/>
                    <a:pt x="8572" y="1290"/>
                    <a:pt x="8561" y="1210"/>
                  </a:cubicBezTo>
                  <a:cubicBezTo>
                    <a:pt x="8038" y="1140"/>
                    <a:pt x="7993" y="1150"/>
                    <a:pt x="7959" y="1150"/>
                  </a:cubicBezTo>
                  <a:cubicBezTo>
                    <a:pt x="7746" y="1040"/>
                    <a:pt x="7689" y="1060"/>
                    <a:pt x="7678" y="1000"/>
                  </a:cubicBezTo>
                  <a:cubicBezTo>
                    <a:pt x="7431" y="900"/>
                    <a:pt x="7386" y="840"/>
                    <a:pt x="7324" y="820"/>
                  </a:cubicBezTo>
                  <a:cubicBezTo>
                    <a:pt x="6986" y="520"/>
                    <a:pt x="6975" y="470"/>
                    <a:pt x="6936" y="470"/>
                  </a:cubicBezTo>
                  <a:cubicBezTo>
                    <a:pt x="7222" y="570"/>
                    <a:pt x="7324" y="600"/>
                    <a:pt x="7414" y="640"/>
                  </a:cubicBezTo>
                  <a:cubicBezTo>
                    <a:pt x="8168" y="800"/>
                    <a:pt x="8207" y="830"/>
                    <a:pt x="8235" y="790"/>
                  </a:cubicBezTo>
                  <a:cubicBezTo>
                    <a:pt x="7172" y="490"/>
                    <a:pt x="7088" y="410"/>
                    <a:pt x="6975" y="390"/>
                  </a:cubicBezTo>
                  <a:cubicBezTo>
                    <a:pt x="6857" y="310"/>
                    <a:pt x="6846" y="260"/>
                    <a:pt x="6795" y="270"/>
                  </a:cubicBezTo>
                  <a:cubicBezTo>
                    <a:pt x="6587" y="40"/>
                    <a:pt x="6525" y="60"/>
                    <a:pt x="6502" y="20"/>
                  </a:cubicBezTo>
                  <a:cubicBezTo>
                    <a:pt x="6294" y="40"/>
                    <a:pt x="6334" y="90"/>
                    <a:pt x="6390" y="100"/>
                  </a:cubicBezTo>
                  <a:cubicBezTo>
                    <a:pt x="6576" y="300"/>
                    <a:pt x="6615" y="280"/>
                    <a:pt x="6621" y="310"/>
                  </a:cubicBezTo>
                  <a:cubicBezTo>
                    <a:pt x="6784" y="450"/>
                    <a:pt x="6834" y="460"/>
                    <a:pt x="6862" y="490"/>
                  </a:cubicBezTo>
                  <a:cubicBezTo>
                    <a:pt x="7200" y="780"/>
                    <a:pt x="7256" y="840"/>
                    <a:pt x="7324" y="880"/>
                  </a:cubicBezTo>
                  <a:cubicBezTo>
                    <a:pt x="7464" y="1000"/>
                    <a:pt x="7487" y="990"/>
                    <a:pt x="7509" y="1000"/>
                  </a:cubicBezTo>
                  <a:cubicBezTo>
                    <a:pt x="7791" y="1160"/>
                    <a:pt x="7881" y="1160"/>
                    <a:pt x="7948" y="1210"/>
                  </a:cubicBezTo>
                  <a:cubicBezTo>
                    <a:pt x="8359" y="1260"/>
                    <a:pt x="8359" y="1250"/>
                    <a:pt x="8409" y="1270"/>
                  </a:cubicBezTo>
                  <a:cubicBezTo>
                    <a:pt x="8201" y="1330"/>
                    <a:pt x="8190" y="1320"/>
                    <a:pt x="8117" y="1330"/>
                  </a:cubicBezTo>
                  <a:cubicBezTo>
                    <a:pt x="7571" y="1190"/>
                    <a:pt x="7521" y="1190"/>
                    <a:pt x="7504" y="1150"/>
                  </a:cubicBezTo>
                  <a:cubicBezTo>
                    <a:pt x="7217" y="980"/>
                    <a:pt x="7161" y="1010"/>
                    <a:pt x="7166" y="940"/>
                  </a:cubicBezTo>
                  <a:cubicBezTo>
                    <a:pt x="6733" y="600"/>
                    <a:pt x="6688" y="610"/>
                    <a:pt x="6666" y="570"/>
                  </a:cubicBezTo>
                  <a:cubicBezTo>
                    <a:pt x="6390" y="330"/>
                    <a:pt x="6339" y="280"/>
                    <a:pt x="6289" y="230"/>
                  </a:cubicBezTo>
                  <a:cubicBezTo>
                    <a:pt x="6081" y="80"/>
                    <a:pt x="6052" y="30"/>
                    <a:pt x="6008" y="0"/>
                  </a:cubicBezTo>
                  <a:cubicBezTo>
                    <a:pt x="6058" y="140"/>
                    <a:pt x="6126" y="160"/>
                    <a:pt x="6165" y="230"/>
                  </a:cubicBezTo>
                  <a:close/>
                  <a:moveTo>
                    <a:pt x="5507" y="130"/>
                  </a:moveTo>
                  <a:cubicBezTo>
                    <a:pt x="5546" y="130"/>
                    <a:pt x="5552" y="170"/>
                    <a:pt x="5580" y="180"/>
                  </a:cubicBezTo>
                  <a:cubicBezTo>
                    <a:pt x="5822" y="350"/>
                    <a:pt x="5833" y="390"/>
                    <a:pt x="5844" y="430"/>
                  </a:cubicBezTo>
                  <a:cubicBezTo>
                    <a:pt x="6086" y="590"/>
                    <a:pt x="6092" y="640"/>
                    <a:pt x="6126" y="640"/>
                  </a:cubicBezTo>
                  <a:cubicBezTo>
                    <a:pt x="6542" y="1040"/>
                    <a:pt x="6581" y="1020"/>
                    <a:pt x="6598" y="1050"/>
                  </a:cubicBezTo>
                  <a:cubicBezTo>
                    <a:pt x="6750" y="1160"/>
                    <a:pt x="6761" y="1170"/>
                    <a:pt x="6767" y="1190"/>
                  </a:cubicBezTo>
                  <a:cubicBezTo>
                    <a:pt x="6952" y="1330"/>
                    <a:pt x="6998" y="1340"/>
                    <a:pt x="7026" y="1390"/>
                  </a:cubicBezTo>
                  <a:cubicBezTo>
                    <a:pt x="7161" y="1460"/>
                    <a:pt x="7183" y="1470"/>
                    <a:pt x="7194" y="1490"/>
                  </a:cubicBezTo>
                  <a:cubicBezTo>
                    <a:pt x="7324" y="1600"/>
                    <a:pt x="7397" y="1520"/>
                    <a:pt x="7391" y="1580"/>
                  </a:cubicBezTo>
                  <a:cubicBezTo>
                    <a:pt x="7622" y="1610"/>
                    <a:pt x="7734" y="1620"/>
                    <a:pt x="7841" y="1620"/>
                  </a:cubicBezTo>
                  <a:cubicBezTo>
                    <a:pt x="8038" y="1610"/>
                    <a:pt x="8072" y="1550"/>
                    <a:pt x="8038" y="1540"/>
                  </a:cubicBezTo>
                  <a:cubicBezTo>
                    <a:pt x="7836" y="1550"/>
                    <a:pt x="7830" y="1570"/>
                    <a:pt x="7768" y="1550"/>
                  </a:cubicBezTo>
                  <a:cubicBezTo>
                    <a:pt x="7639" y="1570"/>
                    <a:pt x="7577" y="1530"/>
                    <a:pt x="7526" y="1540"/>
                  </a:cubicBezTo>
                  <a:cubicBezTo>
                    <a:pt x="6941" y="1260"/>
                    <a:pt x="6930" y="1190"/>
                    <a:pt x="6879" y="1190"/>
                  </a:cubicBezTo>
                  <a:cubicBezTo>
                    <a:pt x="6452" y="880"/>
                    <a:pt x="6452" y="800"/>
                    <a:pt x="6407" y="800"/>
                  </a:cubicBezTo>
                  <a:cubicBezTo>
                    <a:pt x="6249" y="650"/>
                    <a:pt x="6182" y="600"/>
                    <a:pt x="6114" y="550"/>
                  </a:cubicBezTo>
                  <a:cubicBezTo>
                    <a:pt x="5811" y="270"/>
                    <a:pt x="5782" y="240"/>
                    <a:pt x="5749" y="210"/>
                  </a:cubicBezTo>
                  <a:cubicBezTo>
                    <a:pt x="5378" y="0"/>
                    <a:pt x="5378" y="0"/>
                    <a:pt x="5378" y="0"/>
                  </a:cubicBezTo>
                  <a:close/>
                  <a:moveTo>
                    <a:pt x="7335" y="250"/>
                  </a:moveTo>
                  <a:cubicBezTo>
                    <a:pt x="7509" y="320"/>
                    <a:pt x="7757" y="350"/>
                    <a:pt x="7982" y="410"/>
                  </a:cubicBezTo>
                  <a:cubicBezTo>
                    <a:pt x="8072" y="410"/>
                    <a:pt x="8162" y="410"/>
                    <a:pt x="8252" y="420"/>
                  </a:cubicBezTo>
                  <a:cubicBezTo>
                    <a:pt x="8286" y="450"/>
                    <a:pt x="8302" y="400"/>
                    <a:pt x="8359" y="420"/>
                  </a:cubicBezTo>
                  <a:cubicBezTo>
                    <a:pt x="8387" y="420"/>
                    <a:pt x="8409" y="420"/>
                    <a:pt x="8432" y="420"/>
                  </a:cubicBezTo>
                  <a:cubicBezTo>
                    <a:pt x="8454" y="410"/>
                    <a:pt x="8499" y="450"/>
                    <a:pt x="8494" y="400"/>
                  </a:cubicBezTo>
                  <a:cubicBezTo>
                    <a:pt x="8482" y="380"/>
                    <a:pt x="8466" y="370"/>
                    <a:pt x="8438" y="380"/>
                  </a:cubicBezTo>
                  <a:cubicBezTo>
                    <a:pt x="8426" y="390"/>
                    <a:pt x="8376" y="430"/>
                    <a:pt x="8376" y="380"/>
                  </a:cubicBezTo>
                  <a:cubicBezTo>
                    <a:pt x="8308" y="380"/>
                    <a:pt x="8314" y="380"/>
                    <a:pt x="8252" y="390"/>
                  </a:cubicBezTo>
                  <a:cubicBezTo>
                    <a:pt x="8201" y="350"/>
                    <a:pt x="8111" y="380"/>
                    <a:pt x="8044" y="360"/>
                  </a:cubicBezTo>
                  <a:cubicBezTo>
                    <a:pt x="8021" y="330"/>
                    <a:pt x="8004" y="350"/>
                    <a:pt x="7982" y="360"/>
                  </a:cubicBezTo>
                  <a:cubicBezTo>
                    <a:pt x="7971" y="310"/>
                    <a:pt x="7903" y="350"/>
                    <a:pt x="7869" y="340"/>
                  </a:cubicBezTo>
                  <a:cubicBezTo>
                    <a:pt x="7836" y="300"/>
                    <a:pt x="7757" y="330"/>
                    <a:pt x="7701" y="290"/>
                  </a:cubicBezTo>
                  <a:cubicBezTo>
                    <a:pt x="7684" y="280"/>
                    <a:pt x="7667" y="280"/>
                    <a:pt x="7650" y="280"/>
                  </a:cubicBezTo>
                  <a:cubicBezTo>
                    <a:pt x="7628" y="290"/>
                    <a:pt x="7622" y="250"/>
                    <a:pt x="7616" y="280"/>
                  </a:cubicBezTo>
                  <a:cubicBezTo>
                    <a:pt x="7605" y="230"/>
                    <a:pt x="7526" y="290"/>
                    <a:pt x="7515" y="230"/>
                  </a:cubicBezTo>
                  <a:cubicBezTo>
                    <a:pt x="7374" y="210"/>
                    <a:pt x="7245" y="170"/>
                    <a:pt x="7138" y="90"/>
                  </a:cubicBezTo>
                  <a:cubicBezTo>
                    <a:pt x="7071" y="80"/>
                    <a:pt x="7031" y="40"/>
                    <a:pt x="6981" y="0"/>
                  </a:cubicBezTo>
                  <a:cubicBezTo>
                    <a:pt x="6829" y="0"/>
                    <a:pt x="6829" y="0"/>
                    <a:pt x="6829" y="0"/>
                  </a:cubicBezTo>
                  <a:cubicBezTo>
                    <a:pt x="6891" y="40"/>
                    <a:pt x="6958" y="70"/>
                    <a:pt x="7026" y="110"/>
                  </a:cubicBezTo>
                  <a:cubicBezTo>
                    <a:pt x="7116" y="180"/>
                    <a:pt x="7228" y="210"/>
                    <a:pt x="7335" y="250"/>
                  </a:cubicBezTo>
                  <a:close/>
                  <a:moveTo>
                    <a:pt x="4967" y="90"/>
                  </a:moveTo>
                  <a:cubicBezTo>
                    <a:pt x="4989" y="140"/>
                    <a:pt x="5034" y="140"/>
                    <a:pt x="5051" y="200"/>
                  </a:cubicBezTo>
                  <a:cubicBezTo>
                    <a:pt x="5136" y="360"/>
                    <a:pt x="5175" y="330"/>
                    <a:pt x="5186" y="360"/>
                  </a:cubicBezTo>
                  <a:cubicBezTo>
                    <a:pt x="5349" y="550"/>
                    <a:pt x="5361" y="620"/>
                    <a:pt x="5400" y="630"/>
                  </a:cubicBezTo>
                  <a:cubicBezTo>
                    <a:pt x="5541" y="820"/>
                    <a:pt x="5608" y="880"/>
                    <a:pt x="5670" y="950"/>
                  </a:cubicBezTo>
                  <a:cubicBezTo>
                    <a:pt x="6058" y="1350"/>
                    <a:pt x="6098" y="1330"/>
                    <a:pt x="6103" y="1360"/>
                  </a:cubicBezTo>
                  <a:cubicBezTo>
                    <a:pt x="6322" y="1540"/>
                    <a:pt x="6356" y="1650"/>
                    <a:pt x="6458" y="1650"/>
                  </a:cubicBezTo>
                  <a:cubicBezTo>
                    <a:pt x="6621" y="1800"/>
                    <a:pt x="6660" y="1770"/>
                    <a:pt x="6666" y="1820"/>
                  </a:cubicBezTo>
                  <a:cubicBezTo>
                    <a:pt x="7003" y="1980"/>
                    <a:pt x="7026" y="2000"/>
                    <a:pt x="7054" y="2000"/>
                  </a:cubicBezTo>
                  <a:cubicBezTo>
                    <a:pt x="7594" y="2120"/>
                    <a:pt x="7633" y="2190"/>
                    <a:pt x="7650" y="2180"/>
                  </a:cubicBezTo>
                  <a:cubicBezTo>
                    <a:pt x="7639" y="2040"/>
                    <a:pt x="7622" y="2050"/>
                    <a:pt x="7605" y="2070"/>
                  </a:cubicBezTo>
                  <a:cubicBezTo>
                    <a:pt x="7470" y="2040"/>
                    <a:pt x="7431" y="2040"/>
                    <a:pt x="7346" y="2040"/>
                  </a:cubicBezTo>
                  <a:cubicBezTo>
                    <a:pt x="7026" y="1870"/>
                    <a:pt x="6969" y="1900"/>
                    <a:pt x="6958" y="1850"/>
                  </a:cubicBezTo>
                  <a:cubicBezTo>
                    <a:pt x="6553" y="1610"/>
                    <a:pt x="6491" y="1640"/>
                    <a:pt x="6480" y="1590"/>
                  </a:cubicBezTo>
                  <a:cubicBezTo>
                    <a:pt x="6334" y="1490"/>
                    <a:pt x="6322" y="1470"/>
                    <a:pt x="6300" y="1470"/>
                  </a:cubicBezTo>
                  <a:cubicBezTo>
                    <a:pt x="6114" y="1290"/>
                    <a:pt x="6103" y="1240"/>
                    <a:pt x="6058" y="1250"/>
                  </a:cubicBezTo>
                  <a:cubicBezTo>
                    <a:pt x="5889" y="1030"/>
                    <a:pt x="5850" y="1030"/>
                    <a:pt x="5828" y="1000"/>
                  </a:cubicBezTo>
                  <a:cubicBezTo>
                    <a:pt x="5670" y="810"/>
                    <a:pt x="5642" y="820"/>
                    <a:pt x="5619" y="810"/>
                  </a:cubicBezTo>
                  <a:cubicBezTo>
                    <a:pt x="5445" y="590"/>
                    <a:pt x="5428" y="560"/>
                    <a:pt x="5406" y="540"/>
                  </a:cubicBezTo>
                  <a:cubicBezTo>
                    <a:pt x="5203" y="280"/>
                    <a:pt x="5175" y="260"/>
                    <a:pt x="5147" y="250"/>
                  </a:cubicBezTo>
                  <a:cubicBezTo>
                    <a:pt x="5023" y="50"/>
                    <a:pt x="4989" y="40"/>
                    <a:pt x="4978" y="10"/>
                  </a:cubicBezTo>
                  <a:cubicBezTo>
                    <a:pt x="4905" y="50"/>
                    <a:pt x="4939" y="60"/>
                    <a:pt x="4967" y="90"/>
                  </a:cubicBezTo>
                  <a:close/>
                  <a:moveTo>
                    <a:pt x="72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lose/>
                  <a:moveTo>
                    <a:pt x="4686" y="80"/>
                  </a:moveTo>
                  <a:cubicBezTo>
                    <a:pt x="4708" y="120"/>
                    <a:pt x="4742" y="130"/>
                    <a:pt x="4759" y="170"/>
                  </a:cubicBezTo>
                  <a:cubicBezTo>
                    <a:pt x="4961" y="510"/>
                    <a:pt x="5012" y="500"/>
                    <a:pt x="5023" y="550"/>
                  </a:cubicBezTo>
                  <a:cubicBezTo>
                    <a:pt x="5124" y="660"/>
                    <a:pt x="5124" y="740"/>
                    <a:pt x="5152" y="750"/>
                  </a:cubicBezTo>
                  <a:cubicBezTo>
                    <a:pt x="5546" y="1360"/>
                    <a:pt x="5558" y="1380"/>
                    <a:pt x="5574" y="1380"/>
                  </a:cubicBezTo>
                  <a:cubicBezTo>
                    <a:pt x="5704" y="1620"/>
                    <a:pt x="5777" y="1640"/>
                    <a:pt x="5805" y="1720"/>
                  </a:cubicBezTo>
                  <a:cubicBezTo>
                    <a:pt x="5901" y="1840"/>
                    <a:pt x="5929" y="1860"/>
                    <a:pt x="5940" y="1920"/>
                  </a:cubicBezTo>
                  <a:cubicBezTo>
                    <a:pt x="6165" y="2110"/>
                    <a:pt x="6199" y="2200"/>
                    <a:pt x="6266" y="2240"/>
                  </a:cubicBezTo>
                  <a:cubicBezTo>
                    <a:pt x="6649" y="2620"/>
                    <a:pt x="6705" y="2660"/>
                    <a:pt x="6761" y="2710"/>
                  </a:cubicBezTo>
                  <a:cubicBezTo>
                    <a:pt x="7014" y="2880"/>
                    <a:pt x="7037" y="2870"/>
                    <a:pt x="7042" y="2900"/>
                  </a:cubicBezTo>
                  <a:cubicBezTo>
                    <a:pt x="7284" y="2970"/>
                    <a:pt x="7341" y="2940"/>
                    <a:pt x="7335" y="2870"/>
                  </a:cubicBezTo>
                  <a:cubicBezTo>
                    <a:pt x="7290" y="2770"/>
                    <a:pt x="7279" y="2870"/>
                    <a:pt x="7262" y="2860"/>
                  </a:cubicBezTo>
                  <a:cubicBezTo>
                    <a:pt x="6975" y="2780"/>
                    <a:pt x="6936" y="2740"/>
                    <a:pt x="6885" y="2720"/>
                  </a:cubicBezTo>
                  <a:cubicBezTo>
                    <a:pt x="6621" y="2500"/>
                    <a:pt x="6592" y="2500"/>
                    <a:pt x="6581" y="2470"/>
                  </a:cubicBezTo>
                  <a:cubicBezTo>
                    <a:pt x="6469" y="2400"/>
                    <a:pt x="6469" y="2300"/>
                    <a:pt x="6401" y="2310"/>
                  </a:cubicBezTo>
                  <a:cubicBezTo>
                    <a:pt x="6278" y="2110"/>
                    <a:pt x="6193" y="2140"/>
                    <a:pt x="6182" y="2060"/>
                  </a:cubicBezTo>
                  <a:cubicBezTo>
                    <a:pt x="5929" y="1770"/>
                    <a:pt x="5895" y="1730"/>
                    <a:pt x="5867" y="1680"/>
                  </a:cubicBezTo>
                  <a:cubicBezTo>
                    <a:pt x="5687" y="1460"/>
                    <a:pt x="5619" y="1360"/>
                    <a:pt x="5552" y="1270"/>
                  </a:cubicBezTo>
                  <a:cubicBezTo>
                    <a:pt x="5462" y="1080"/>
                    <a:pt x="5434" y="1080"/>
                    <a:pt x="5411" y="1070"/>
                  </a:cubicBezTo>
                  <a:cubicBezTo>
                    <a:pt x="5288" y="870"/>
                    <a:pt x="5276" y="840"/>
                    <a:pt x="5254" y="820"/>
                  </a:cubicBezTo>
                  <a:cubicBezTo>
                    <a:pt x="4978" y="380"/>
                    <a:pt x="4939" y="370"/>
                    <a:pt x="4928" y="310"/>
                  </a:cubicBezTo>
                  <a:cubicBezTo>
                    <a:pt x="4838" y="150"/>
                    <a:pt x="4798" y="140"/>
                    <a:pt x="4781" y="80"/>
                  </a:cubicBezTo>
                  <a:cubicBezTo>
                    <a:pt x="4658" y="20"/>
                    <a:pt x="4680" y="40"/>
                    <a:pt x="4686" y="80"/>
                  </a:cubicBezTo>
                  <a:close/>
                  <a:moveTo>
                    <a:pt x="4219" y="190"/>
                  </a:moveTo>
                  <a:cubicBezTo>
                    <a:pt x="4252" y="210"/>
                    <a:pt x="4275" y="240"/>
                    <a:pt x="4292" y="280"/>
                  </a:cubicBezTo>
                  <a:cubicBezTo>
                    <a:pt x="4472" y="480"/>
                    <a:pt x="4461" y="580"/>
                    <a:pt x="4506" y="580"/>
                  </a:cubicBezTo>
                  <a:cubicBezTo>
                    <a:pt x="4669" y="880"/>
                    <a:pt x="4719" y="940"/>
                    <a:pt x="4759" y="1020"/>
                  </a:cubicBezTo>
                  <a:cubicBezTo>
                    <a:pt x="4843" y="1160"/>
                    <a:pt x="4866" y="1200"/>
                    <a:pt x="4877" y="1240"/>
                  </a:cubicBezTo>
                  <a:cubicBezTo>
                    <a:pt x="5158" y="1680"/>
                    <a:pt x="5158" y="1720"/>
                    <a:pt x="5169" y="1740"/>
                  </a:cubicBezTo>
                  <a:cubicBezTo>
                    <a:pt x="5310" y="1980"/>
                    <a:pt x="5344" y="2070"/>
                    <a:pt x="5383" y="2140"/>
                  </a:cubicBezTo>
                  <a:cubicBezTo>
                    <a:pt x="5704" y="2620"/>
                    <a:pt x="5743" y="2700"/>
                    <a:pt x="5805" y="2740"/>
                  </a:cubicBezTo>
                  <a:cubicBezTo>
                    <a:pt x="6109" y="3170"/>
                    <a:pt x="6159" y="3160"/>
                    <a:pt x="6165" y="3210"/>
                  </a:cubicBezTo>
                  <a:cubicBezTo>
                    <a:pt x="6401" y="3340"/>
                    <a:pt x="6418" y="3390"/>
                    <a:pt x="6458" y="3400"/>
                  </a:cubicBezTo>
                  <a:cubicBezTo>
                    <a:pt x="6390" y="3310"/>
                    <a:pt x="6244" y="3230"/>
                    <a:pt x="6142" y="3080"/>
                  </a:cubicBezTo>
                  <a:cubicBezTo>
                    <a:pt x="5878" y="2790"/>
                    <a:pt x="5889" y="2730"/>
                    <a:pt x="5856" y="2740"/>
                  </a:cubicBezTo>
                  <a:cubicBezTo>
                    <a:pt x="5704" y="2550"/>
                    <a:pt x="5692" y="2500"/>
                    <a:pt x="5659" y="2470"/>
                  </a:cubicBezTo>
                  <a:cubicBezTo>
                    <a:pt x="5569" y="2320"/>
                    <a:pt x="5541" y="2270"/>
                    <a:pt x="5518" y="2230"/>
                  </a:cubicBezTo>
                  <a:cubicBezTo>
                    <a:pt x="5394" y="2040"/>
                    <a:pt x="5378" y="2010"/>
                    <a:pt x="5372" y="1980"/>
                  </a:cubicBezTo>
                  <a:cubicBezTo>
                    <a:pt x="5175" y="1670"/>
                    <a:pt x="5152" y="1550"/>
                    <a:pt x="5085" y="1510"/>
                  </a:cubicBezTo>
                  <a:cubicBezTo>
                    <a:pt x="5001" y="1340"/>
                    <a:pt x="4989" y="1290"/>
                    <a:pt x="4950" y="1270"/>
                  </a:cubicBezTo>
                  <a:cubicBezTo>
                    <a:pt x="4742" y="890"/>
                    <a:pt x="4731" y="870"/>
                    <a:pt x="4725" y="850"/>
                  </a:cubicBezTo>
                  <a:cubicBezTo>
                    <a:pt x="4601" y="660"/>
                    <a:pt x="4601" y="620"/>
                    <a:pt x="4596" y="600"/>
                  </a:cubicBezTo>
                  <a:cubicBezTo>
                    <a:pt x="4444" y="410"/>
                    <a:pt x="4444" y="330"/>
                    <a:pt x="4399" y="330"/>
                  </a:cubicBezTo>
                  <a:cubicBezTo>
                    <a:pt x="4202" y="60"/>
                    <a:pt x="4208" y="20"/>
                    <a:pt x="4196" y="0"/>
                  </a:cubicBezTo>
                  <a:cubicBezTo>
                    <a:pt x="4157" y="120"/>
                    <a:pt x="4219" y="110"/>
                    <a:pt x="4219" y="190"/>
                  </a:cubicBezTo>
                  <a:close/>
                  <a:moveTo>
                    <a:pt x="3988" y="120"/>
                  </a:moveTo>
                  <a:cubicBezTo>
                    <a:pt x="4011" y="130"/>
                    <a:pt x="4011" y="180"/>
                    <a:pt x="4022" y="210"/>
                  </a:cubicBezTo>
                  <a:cubicBezTo>
                    <a:pt x="4146" y="430"/>
                    <a:pt x="4162" y="460"/>
                    <a:pt x="4179" y="500"/>
                  </a:cubicBezTo>
                  <a:cubicBezTo>
                    <a:pt x="4348" y="890"/>
                    <a:pt x="4404" y="920"/>
                    <a:pt x="4416" y="1030"/>
                  </a:cubicBezTo>
                  <a:cubicBezTo>
                    <a:pt x="4568" y="1260"/>
                    <a:pt x="4601" y="1340"/>
                    <a:pt x="4629" y="1410"/>
                  </a:cubicBezTo>
                  <a:cubicBezTo>
                    <a:pt x="4748" y="1640"/>
                    <a:pt x="4748" y="1700"/>
                    <a:pt x="4776" y="1720"/>
                  </a:cubicBezTo>
                  <a:cubicBezTo>
                    <a:pt x="4911" y="2110"/>
                    <a:pt x="4933" y="2130"/>
                    <a:pt x="4956" y="2160"/>
                  </a:cubicBezTo>
                  <a:cubicBezTo>
                    <a:pt x="5271" y="2830"/>
                    <a:pt x="5361" y="2950"/>
                    <a:pt x="5434" y="3100"/>
                  </a:cubicBezTo>
                  <a:cubicBezTo>
                    <a:pt x="5653" y="3410"/>
                    <a:pt x="5692" y="3420"/>
                    <a:pt x="5709" y="3460"/>
                  </a:cubicBezTo>
                  <a:cubicBezTo>
                    <a:pt x="6069" y="3810"/>
                    <a:pt x="6148" y="3820"/>
                    <a:pt x="6199" y="3870"/>
                  </a:cubicBezTo>
                  <a:cubicBezTo>
                    <a:pt x="6345" y="3970"/>
                    <a:pt x="6379" y="3970"/>
                    <a:pt x="6379" y="3940"/>
                  </a:cubicBezTo>
                  <a:cubicBezTo>
                    <a:pt x="5946" y="3660"/>
                    <a:pt x="5934" y="3600"/>
                    <a:pt x="5895" y="3600"/>
                  </a:cubicBezTo>
                  <a:cubicBezTo>
                    <a:pt x="5771" y="3420"/>
                    <a:pt x="5732" y="3440"/>
                    <a:pt x="5738" y="3390"/>
                  </a:cubicBezTo>
                  <a:cubicBezTo>
                    <a:pt x="5529" y="3160"/>
                    <a:pt x="5518" y="3090"/>
                    <a:pt x="5484" y="3060"/>
                  </a:cubicBezTo>
                  <a:cubicBezTo>
                    <a:pt x="5254" y="2710"/>
                    <a:pt x="5220" y="2600"/>
                    <a:pt x="5169" y="2500"/>
                  </a:cubicBezTo>
                  <a:cubicBezTo>
                    <a:pt x="5062" y="2230"/>
                    <a:pt x="5040" y="2220"/>
                    <a:pt x="5029" y="2190"/>
                  </a:cubicBezTo>
                  <a:cubicBezTo>
                    <a:pt x="4748" y="1490"/>
                    <a:pt x="4708" y="1460"/>
                    <a:pt x="4691" y="1390"/>
                  </a:cubicBezTo>
                  <a:cubicBezTo>
                    <a:pt x="4528" y="1080"/>
                    <a:pt x="4494" y="1090"/>
                    <a:pt x="4500" y="1030"/>
                  </a:cubicBezTo>
                  <a:cubicBezTo>
                    <a:pt x="4545" y="1100"/>
                    <a:pt x="4635" y="1200"/>
                    <a:pt x="4680" y="1370"/>
                  </a:cubicBezTo>
                  <a:cubicBezTo>
                    <a:pt x="5141" y="2140"/>
                    <a:pt x="5152" y="2170"/>
                    <a:pt x="5164" y="2210"/>
                  </a:cubicBezTo>
                  <a:cubicBezTo>
                    <a:pt x="5383" y="2540"/>
                    <a:pt x="5434" y="2570"/>
                    <a:pt x="5462" y="2640"/>
                  </a:cubicBezTo>
                  <a:cubicBezTo>
                    <a:pt x="5659" y="2920"/>
                    <a:pt x="5698" y="2920"/>
                    <a:pt x="5715" y="2960"/>
                  </a:cubicBezTo>
                  <a:cubicBezTo>
                    <a:pt x="6069" y="3240"/>
                    <a:pt x="6114" y="3280"/>
                    <a:pt x="6165" y="3320"/>
                  </a:cubicBezTo>
                  <a:cubicBezTo>
                    <a:pt x="6649" y="3390"/>
                    <a:pt x="6548" y="3490"/>
                    <a:pt x="6548" y="3420"/>
                  </a:cubicBezTo>
                  <a:cubicBezTo>
                    <a:pt x="6294" y="3360"/>
                    <a:pt x="6300" y="3310"/>
                    <a:pt x="6266" y="3330"/>
                  </a:cubicBezTo>
                  <a:cubicBezTo>
                    <a:pt x="6086" y="3200"/>
                    <a:pt x="6075" y="3180"/>
                    <a:pt x="6058" y="3170"/>
                  </a:cubicBezTo>
                  <a:cubicBezTo>
                    <a:pt x="5563" y="2660"/>
                    <a:pt x="5496" y="2610"/>
                    <a:pt x="5451" y="2510"/>
                  </a:cubicBezTo>
                  <a:cubicBezTo>
                    <a:pt x="5344" y="2350"/>
                    <a:pt x="5299" y="2330"/>
                    <a:pt x="5282" y="2260"/>
                  </a:cubicBezTo>
                  <a:cubicBezTo>
                    <a:pt x="5096" y="1900"/>
                    <a:pt x="5057" y="1920"/>
                    <a:pt x="5057" y="1880"/>
                  </a:cubicBezTo>
                  <a:cubicBezTo>
                    <a:pt x="4871" y="1570"/>
                    <a:pt x="4832" y="1550"/>
                    <a:pt x="4815" y="1480"/>
                  </a:cubicBezTo>
                  <a:cubicBezTo>
                    <a:pt x="4641" y="1170"/>
                    <a:pt x="4635" y="1140"/>
                    <a:pt x="4624" y="1100"/>
                  </a:cubicBezTo>
                  <a:cubicBezTo>
                    <a:pt x="4506" y="900"/>
                    <a:pt x="4489" y="870"/>
                    <a:pt x="4478" y="840"/>
                  </a:cubicBezTo>
                  <a:cubicBezTo>
                    <a:pt x="4320" y="530"/>
                    <a:pt x="4303" y="510"/>
                    <a:pt x="4286" y="480"/>
                  </a:cubicBezTo>
                  <a:cubicBezTo>
                    <a:pt x="4174" y="240"/>
                    <a:pt x="4146" y="180"/>
                    <a:pt x="4095" y="150"/>
                  </a:cubicBezTo>
                  <a:cubicBezTo>
                    <a:pt x="3960" y="10"/>
                    <a:pt x="3966" y="20"/>
                    <a:pt x="3977" y="30"/>
                  </a:cubicBezTo>
                  <a:close/>
                  <a:moveTo>
                    <a:pt x="4393" y="50"/>
                  </a:moveTo>
                  <a:cubicBezTo>
                    <a:pt x="4388" y="90"/>
                    <a:pt x="4404" y="90"/>
                    <a:pt x="4416" y="110"/>
                  </a:cubicBezTo>
                  <a:cubicBezTo>
                    <a:pt x="4573" y="320"/>
                    <a:pt x="4584" y="380"/>
                    <a:pt x="4618" y="410"/>
                  </a:cubicBezTo>
                  <a:cubicBezTo>
                    <a:pt x="4708" y="550"/>
                    <a:pt x="4719" y="560"/>
                    <a:pt x="4742" y="560"/>
                  </a:cubicBezTo>
                  <a:cubicBezTo>
                    <a:pt x="4911" y="830"/>
                    <a:pt x="4967" y="900"/>
                    <a:pt x="5018" y="990"/>
                  </a:cubicBezTo>
                  <a:cubicBezTo>
                    <a:pt x="5113" y="1140"/>
                    <a:pt x="5152" y="1170"/>
                    <a:pt x="5164" y="1230"/>
                  </a:cubicBezTo>
                  <a:cubicBezTo>
                    <a:pt x="5355" y="1500"/>
                    <a:pt x="5389" y="1520"/>
                    <a:pt x="5400" y="1570"/>
                  </a:cubicBezTo>
                  <a:cubicBezTo>
                    <a:pt x="5664" y="1940"/>
                    <a:pt x="5676" y="1960"/>
                    <a:pt x="5681" y="1990"/>
                  </a:cubicBezTo>
                  <a:cubicBezTo>
                    <a:pt x="5816" y="2200"/>
                    <a:pt x="5861" y="2210"/>
                    <a:pt x="5872" y="2260"/>
                  </a:cubicBezTo>
                  <a:cubicBezTo>
                    <a:pt x="6159" y="2650"/>
                    <a:pt x="6210" y="2660"/>
                    <a:pt x="6232" y="2710"/>
                  </a:cubicBezTo>
                  <a:cubicBezTo>
                    <a:pt x="6480" y="2970"/>
                    <a:pt x="6491" y="3040"/>
                    <a:pt x="6536" y="3050"/>
                  </a:cubicBezTo>
                  <a:cubicBezTo>
                    <a:pt x="6654" y="3170"/>
                    <a:pt x="6660" y="3190"/>
                    <a:pt x="6660" y="3210"/>
                  </a:cubicBezTo>
                  <a:cubicBezTo>
                    <a:pt x="6801" y="3270"/>
                    <a:pt x="6840" y="3290"/>
                    <a:pt x="6891" y="3260"/>
                  </a:cubicBezTo>
                  <a:cubicBezTo>
                    <a:pt x="6711" y="3090"/>
                    <a:pt x="6671" y="3090"/>
                    <a:pt x="6649" y="3060"/>
                  </a:cubicBezTo>
                  <a:cubicBezTo>
                    <a:pt x="6362" y="2770"/>
                    <a:pt x="6334" y="2720"/>
                    <a:pt x="6294" y="2700"/>
                  </a:cubicBezTo>
                  <a:cubicBezTo>
                    <a:pt x="6086" y="2400"/>
                    <a:pt x="6041" y="2370"/>
                    <a:pt x="6008" y="2330"/>
                  </a:cubicBezTo>
                  <a:cubicBezTo>
                    <a:pt x="5709" y="1910"/>
                    <a:pt x="5676" y="1870"/>
                    <a:pt x="5648" y="1820"/>
                  </a:cubicBezTo>
                  <a:cubicBezTo>
                    <a:pt x="5355" y="1380"/>
                    <a:pt x="5316" y="1350"/>
                    <a:pt x="5293" y="1280"/>
                  </a:cubicBezTo>
                  <a:cubicBezTo>
                    <a:pt x="5085" y="1000"/>
                    <a:pt x="5068" y="930"/>
                    <a:pt x="5029" y="900"/>
                  </a:cubicBezTo>
                  <a:cubicBezTo>
                    <a:pt x="4826" y="580"/>
                    <a:pt x="4798" y="540"/>
                    <a:pt x="4764" y="500"/>
                  </a:cubicBezTo>
                  <a:cubicBezTo>
                    <a:pt x="4624" y="260"/>
                    <a:pt x="4596" y="260"/>
                    <a:pt x="4573" y="250"/>
                  </a:cubicBezTo>
                  <a:cubicBezTo>
                    <a:pt x="4393" y="0"/>
                    <a:pt x="4393" y="0"/>
                    <a:pt x="4393" y="0"/>
                  </a:cubicBezTo>
                  <a:close/>
                  <a:moveTo>
                    <a:pt x="2413" y="170"/>
                  </a:moveTo>
                  <a:cubicBezTo>
                    <a:pt x="2441" y="170"/>
                    <a:pt x="2436" y="240"/>
                    <a:pt x="2475" y="230"/>
                  </a:cubicBezTo>
                  <a:cubicBezTo>
                    <a:pt x="2835" y="850"/>
                    <a:pt x="2908" y="960"/>
                    <a:pt x="2981" y="1060"/>
                  </a:cubicBezTo>
                  <a:cubicBezTo>
                    <a:pt x="3206" y="1390"/>
                    <a:pt x="3240" y="1390"/>
                    <a:pt x="3257" y="1420"/>
                  </a:cubicBezTo>
                  <a:cubicBezTo>
                    <a:pt x="3398" y="1560"/>
                    <a:pt x="3409" y="1670"/>
                    <a:pt x="3426" y="1600"/>
                  </a:cubicBezTo>
                  <a:cubicBezTo>
                    <a:pt x="3279" y="1400"/>
                    <a:pt x="3229" y="1350"/>
                    <a:pt x="3201" y="1290"/>
                  </a:cubicBezTo>
                  <a:cubicBezTo>
                    <a:pt x="2987" y="1050"/>
                    <a:pt x="2998" y="960"/>
                    <a:pt x="2959" y="970"/>
                  </a:cubicBezTo>
                  <a:cubicBezTo>
                    <a:pt x="2773" y="610"/>
                    <a:pt x="2751" y="590"/>
                    <a:pt x="2739" y="530"/>
                  </a:cubicBezTo>
                  <a:cubicBezTo>
                    <a:pt x="2531" y="200"/>
                    <a:pt x="2492" y="190"/>
                    <a:pt x="2486" y="130"/>
                  </a:cubicBezTo>
                  <a:cubicBezTo>
                    <a:pt x="2604" y="260"/>
                    <a:pt x="2616" y="280"/>
                    <a:pt x="2621" y="310"/>
                  </a:cubicBezTo>
                  <a:cubicBezTo>
                    <a:pt x="2919" y="680"/>
                    <a:pt x="2931" y="730"/>
                    <a:pt x="2959" y="760"/>
                  </a:cubicBezTo>
                  <a:cubicBezTo>
                    <a:pt x="3049" y="880"/>
                    <a:pt x="3049" y="940"/>
                    <a:pt x="3077" y="960"/>
                  </a:cubicBezTo>
                  <a:cubicBezTo>
                    <a:pt x="3178" y="1080"/>
                    <a:pt x="3172" y="1150"/>
                    <a:pt x="3212" y="1160"/>
                  </a:cubicBezTo>
                  <a:cubicBezTo>
                    <a:pt x="3409" y="1520"/>
                    <a:pt x="3426" y="1550"/>
                    <a:pt x="3454" y="1580"/>
                  </a:cubicBezTo>
                  <a:cubicBezTo>
                    <a:pt x="3482" y="1670"/>
                    <a:pt x="3442" y="1620"/>
                    <a:pt x="3437" y="1670"/>
                  </a:cubicBezTo>
                  <a:cubicBezTo>
                    <a:pt x="3538" y="1740"/>
                    <a:pt x="3538" y="1770"/>
                    <a:pt x="3561" y="1760"/>
                  </a:cubicBezTo>
                  <a:cubicBezTo>
                    <a:pt x="3909" y="2240"/>
                    <a:pt x="3926" y="2330"/>
                    <a:pt x="3982" y="2340"/>
                  </a:cubicBezTo>
                  <a:cubicBezTo>
                    <a:pt x="3898" y="2160"/>
                    <a:pt x="3853" y="2190"/>
                    <a:pt x="3848" y="2140"/>
                  </a:cubicBezTo>
                  <a:cubicBezTo>
                    <a:pt x="3651" y="1910"/>
                    <a:pt x="3645" y="1810"/>
                    <a:pt x="3594" y="1780"/>
                  </a:cubicBezTo>
                  <a:cubicBezTo>
                    <a:pt x="3465" y="1510"/>
                    <a:pt x="3442" y="1520"/>
                    <a:pt x="3442" y="1490"/>
                  </a:cubicBezTo>
                  <a:cubicBezTo>
                    <a:pt x="3352" y="1350"/>
                    <a:pt x="3352" y="1290"/>
                    <a:pt x="3336" y="1270"/>
                  </a:cubicBezTo>
                  <a:cubicBezTo>
                    <a:pt x="3172" y="1050"/>
                    <a:pt x="3178" y="1010"/>
                    <a:pt x="3167" y="1000"/>
                  </a:cubicBezTo>
                  <a:cubicBezTo>
                    <a:pt x="3021" y="780"/>
                    <a:pt x="3015" y="720"/>
                    <a:pt x="2987" y="710"/>
                  </a:cubicBezTo>
                  <a:cubicBezTo>
                    <a:pt x="2908" y="590"/>
                    <a:pt x="2902" y="570"/>
                    <a:pt x="2902" y="530"/>
                  </a:cubicBezTo>
                  <a:cubicBezTo>
                    <a:pt x="2734" y="370"/>
                    <a:pt x="2722" y="260"/>
                    <a:pt x="2661" y="240"/>
                  </a:cubicBezTo>
                  <a:cubicBezTo>
                    <a:pt x="2402" y="0"/>
                    <a:pt x="2402" y="0"/>
                    <a:pt x="2402" y="0"/>
                  </a:cubicBezTo>
                  <a:cubicBezTo>
                    <a:pt x="2464" y="110"/>
                    <a:pt x="2481" y="120"/>
                    <a:pt x="2464" y="130"/>
                  </a:cubicBezTo>
                  <a:cubicBezTo>
                    <a:pt x="2379" y="10"/>
                    <a:pt x="2374" y="10"/>
                    <a:pt x="2374" y="0"/>
                  </a:cubicBezTo>
                  <a:cubicBezTo>
                    <a:pt x="2385" y="100"/>
                    <a:pt x="2402" y="130"/>
                    <a:pt x="2413" y="170"/>
                  </a:cubicBezTo>
                  <a:close/>
                  <a:moveTo>
                    <a:pt x="2166" y="1510"/>
                  </a:moveTo>
                  <a:cubicBezTo>
                    <a:pt x="2160" y="1480"/>
                    <a:pt x="2149" y="1460"/>
                    <a:pt x="2126" y="1460"/>
                  </a:cubicBezTo>
                  <a:cubicBezTo>
                    <a:pt x="2019" y="1230"/>
                    <a:pt x="1986" y="1210"/>
                    <a:pt x="1963" y="1170"/>
                  </a:cubicBezTo>
                  <a:cubicBezTo>
                    <a:pt x="1755" y="780"/>
                    <a:pt x="1721" y="760"/>
                    <a:pt x="1710" y="710"/>
                  </a:cubicBezTo>
                  <a:cubicBezTo>
                    <a:pt x="1564" y="470"/>
                    <a:pt x="1552" y="450"/>
                    <a:pt x="1552" y="420"/>
                  </a:cubicBezTo>
                  <a:cubicBezTo>
                    <a:pt x="1440" y="350"/>
                    <a:pt x="1474" y="260"/>
                    <a:pt x="1434" y="280"/>
                  </a:cubicBezTo>
                  <a:cubicBezTo>
                    <a:pt x="1164" y="0"/>
                    <a:pt x="1164" y="0"/>
                    <a:pt x="1164" y="0"/>
                  </a:cubicBezTo>
                  <a:cubicBezTo>
                    <a:pt x="1350" y="250"/>
                    <a:pt x="1378" y="330"/>
                    <a:pt x="1429" y="370"/>
                  </a:cubicBezTo>
                  <a:cubicBezTo>
                    <a:pt x="1575" y="630"/>
                    <a:pt x="1626" y="680"/>
                    <a:pt x="1659" y="750"/>
                  </a:cubicBezTo>
                  <a:cubicBezTo>
                    <a:pt x="1890" y="1160"/>
                    <a:pt x="1907" y="1150"/>
                    <a:pt x="1912" y="1170"/>
                  </a:cubicBezTo>
                  <a:cubicBezTo>
                    <a:pt x="2019" y="1350"/>
                    <a:pt x="2042" y="1370"/>
                    <a:pt x="2070" y="1370"/>
                  </a:cubicBezTo>
                  <a:cubicBezTo>
                    <a:pt x="2188" y="1570"/>
                    <a:pt x="2222" y="1660"/>
                    <a:pt x="2239" y="1600"/>
                  </a:cubicBezTo>
                  <a:close/>
                  <a:moveTo>
                    <a:pt x="8477" y="20990"/>
                  </a:moveTo>
                  <a:cubicBezTo>
                    <a:pt x="8454" y="21090"/>
                    <a:pt x="8415" y="21170"/>
                    <a:pt x="8404" y="21290"/>
                  </a:cubicBezTo>
                  <a:cubicBezTo>
                    <a:pt x="8364" y="21320"/>
                    <a:pt x="8359" y="21410"/>
                    <a:pt x="8331" y="21450"/>
                  </a:cubicBezTo>
                  <a:cubicBezTo>
                    <a:pt x="8314" y="21510"/>
                    <a:pt x="8274" y="21530"/>
                    <a:pt x="8258" y="21600"/>
                  </a:cubicBezTo>
                  <a:cubicBezTo>
                    <a:pt x="8258" y="21600"/>
                    <a:pt x="8252" y="21600"/>
                    <a:pt x="8252" y="21600"/>
                  </a:cubicBezTo>
                  <a:cubicBezTo>
                    <a:pt x="8319" y="21600"/>
                    <a:pt x="8319" y="21600"/>
                    <a:pt x="8319" y="21600"/>
                  </a:cubicBezTo>
                  <a:cubicBezTo>
                    <a:pt x="8331" y="21590"/>
                    <a:pt x="8336" y="21580"/>
                    <a:pt x="8331" y="21550"/>
                  </a:cubicBezTo>
                  <a:cubicBezTo>
                    <a:pt x="8370" y="21550"/>
                    <a:pt x="8364" y="21460"/>
                    <a:pt x="8404" y="21450"/>
                  </a:cubicBezTo>
                  <a:cubicBezTo>
                    <a:pt x="8409" y="21390"/>
                    <a:pt x="8415" y="21350"/>
                    <a:pt x="8443" y="21340"/>
                  </a:cubicBezTo>
                  <a:cubicBezTo>
                    <a:pt x="8443" y="21280"/>
                    <a:pt x="8466" y="21260"/>
                    <a:pt x="8477" y="21230"/>
                  </a:cubicBezTo>
                  <a:cubicBezTo>
                    <a:pt x="8466" y="21160"/>
                    <a:pt x="8499" y="21160"/>
                    <a:pt x="8488" y="21100"/>
                  </a:cubicBezTo>
                  <a:cubicBezTo>
                    <a:pt x="8505" y="21070"/>
                    <a:pt x="8511" y="20990"/>
                    <a:pt x="8477" y="20990"/>
                  </a:cubicBezTo>
                  <a:close/>
                  <a:moveTo>
                    <a:pt x="8488" y="20420"/>
                  </a:moveTo>
                  <a:cubicBezTo>
                    <a:pt x="8426" y="20410"/>
                    <a:pt x="8443" y="20530"/>
                    <a:pt x="8404" y="20550"/>
                  </a:cubicBezTo>
                  <a:cubicBezTo>
                    <a:pt x="8376" y="20600"/>
                    <a:pt x="8364" y="20670"/>
                    <a:pt x="8331" y="20700"/>
                  </a:cubicBezTo>
                  <a:cubicBezTo>
                    <a:pt x="8314" y="20770"/>
                    <a:pt x="8274" y="20790"/>
                    <a:pt x="8258" y="20860"/>
                  </a:cubicBezTo>
                  <a:cubicBezTo>
                    <a:pt x="8229" y="20910"/>
                    <a:pt x="8212" y="20980"/>
                    <a:pt x="8173" y="21010"/>
                  </a:cubicBezTo>
                  <a:cubicBezTo>
                    <a:pt x="8072" y="21230"/>
                    <a:pt x="7920" y="21350"/>
                    <a:pt x="7813" y="21550"/>
                  </a:cubicBezTo>
                  <a:cubicBezTo>
                    <a:pt x="7813" y="21590"/>
                    <a:pt x="7785" y="21580"/>
                    <a:pt x="7779" y="21600"/>
                  </a:cubicBezTo>
                  <a:cubicBezTo>
                    <a:pt x="7852" y="21600"/>
                    <a:pt x="7852" y="21600"/>
                    <a:pt x="7852" y="21600"/>
                  </a:cubicBezTo>
                  <a:cubicBezTo>
                    <a:pt x="7875" y="21580"/>
                    <a:pt x="7886" y="21540"/>
                    <a:pt x="7903" y="21510"/>
                  </a:cubicBezTo>
                  <a:cubicBezTo>
                    <a:pt x="7926" y="21470"/>
                    <a:pt x="7959" y="21460"/>
                    <a:pt x="7976" y="21400"/>
                  </a:cubicBezTo>
                  <a:cubicBezTo>
                    <a:pt x="7988" y="21390"/>
                    <a:pt x="8004" y="21380"/>
                    <a:pt x="8010" y="21360"/>
                  </a:cubicBezTo>
                  <a:cubicBezTo>
                    <a:pt x="8016" y="21320"/>
                    <a:pt x="8055" y="21340"/>
                    <a:pt x="8061" y="21310"/>
                  </a:cubicBezTo>
                  <a:cubicBezTo>
                    <a:pt x="8100" y="21240"/>
                    <a:pt x="8151" y="21170"/>
                    <a:pt x="8196" y="21100"/>
                  </a:cubicBezTo>
                  <a:cubicBezTo>
                    <a:pt x="8207" y="21040"/>
                    <a:pt x="8246" y="21020"/>
                    <a:pt x="8258" y="20970"/>
                  </a:cubicBezTo>
                  <a:cubicBezTo>
                    <a:pt x="8274" y="20910"/>
                    <a:pt x="8297" y="20870"/>
                    <a:pt x="8319" y="20830"/>
                  </a:cubicBezTo>
                  <a:cubicBezTo>
                    <a:pt x="8353" y="20750"/>
                    <a:pt x="8398" y="20670"/>
                    <a:pt x="8426" y="20570"/>
                  </a:cubicBezTo>
                  <a:cubicBezTo>
                    <a:pt x="8443" y="20560"/>
                    <a:pt x="8454" y="20550"/>
                    <a:pt x="8454" y="20510"/>
                  </a:cubicBezTo>
                  <a:cubicBezTo>
                    <a:pt x="8466" y="20490"/>
                    <a:pt x="8477" y="20460"/>
                    <a:pt x="8488" y="20440"/>
                  </a:cubicBezTo>
                  <a:cubicBezTo>
                    <a:pt x="8511" y="20440"/>
                    <a:pt x="8494" y="20380"/>
                    <a:pt x="8516" y="20380"/>
                  </a:cubicBezTo>
                  <a:cubicBezTo>
                    <a:pt x="8505" y="20320"/>
                    <a:pt x="8539" y="20330"/>
                    <a:pt x="8539" y="20290"/>
                  </a:cubicBezTo>
                  <a:cubicBezTo>
                    <a:pt x="8499" y="20290"/>
                    <a:pt x="8494" y="20350"/>
                    <a:pt x="8488" y="20420"/>
                  </a:cubicBezTo>
                  <a:close/>
                  <a:moveTo>
                    <a:pt x="7830" y="21250"/>
                  </a:moveTo>
                  <a:cubicBezTo>
                    <a:pt x="7830" y="21190"/>
                    <a:pt x="7881" y="21210"/>
                    <a:pt x="7886" y="21160"/>
                  </a:cubicBezTo>
                  <a:cubicBezTo>
                    <a:pt x="8066" y="20860"/>
                    <a:pt x="8111" y="20880"/>
                    <a:pt x="8122" y="20830"/>
                  </a:cubicBezTo>
                  <a:cubicBezTo>
                    <a:pt x="8224" y="20590"/>
                    <a:pt x="8263" y="20600"/>
                    <a:pt x="8269" y="20550"/>
                  </a:cubicBezTo>
                  <a:cubicBezTo>
                    <a:pt x="8381" y="20360"/>
                    <a:pt x="8392" y="20340"/>
                    <a:pt x="8404" y="20330"/>
                  </a:cubicBezTo>
                  <a:cubicBezTo>
                    <a:pt x="8505" y="20170"/>
                    <a:pt x="8516" y="20040"/>
                    <a:pt x="8488" y="20030"/>
                  </a:cubicBezTo>
                  <a:cubicBezTo>
                    <a:pt x="8246" y="20540"/>
                    <a:pt x="8224" y="20550"/>
                    <a:pt x="8218" y="20590"/>
                  </a:cubicBezTo>
                  <a:cubicBezTo>
                    <a:pt x="8151" y="20680"/>
                    <a:pt x="8134" y="20690"/>
                    <a:pt x="8134" y="20750"/>
                  </a:cubicBezTo>
                  <a:cubicBezTo>
                    <a:pt x="8004" y="20870"/>
                    <a:pt x="7999" y="20910"/>
                    <a:pt x="7988" y="20940"/>
                  </a:cubicBezTo>
                  <a:cubicBezTo>
                    <a:pt x="7858" y="21110"/>
                    <a:pt x="7847" y="21130"/>
                    <a:pt x="7841" y="21140"/>
                  </a:cubicBezTo>
                  <a:cubicBezTo>
                    <a:pt x="7554" y="21590"/>
                    <a:pt x="7549" y="21590"/>
                    <a:pt x="7543" y="21600"/>
                  </a:cubicBezTo>
                  <a:cubicBezTo>
                    <a:pt x="7650" y="21550"/>
                    <a:pt x="7661" y="21530"/>
                    <a:pt x="7678" y="21530"/>
                  </a:cubicBezTo>
                  <a:cubicBezTo>
                    <a:pt x="7774" y="21270"/>
                    <a:pt x="7813" y="21280"/>
                    <a:pt x="7830" y="21250"/>
                  </a:cubicBezTo>
                  <a:close/>
                  <a:moveTo>
                    <a:pt x="8218" y="21310"/>
                  </a:moveTo>
                  <a:cubicBezTo>
                    <a:pt x="8201" y="21400"/>
                    <a:pt x="8145" y="21430"/>
                    <a:pt x="8134" y="21530"/>
                  </a:cubicBezTo>
                  <a:cubicBezTo>
                    <a:pt x="8106" y="21530"/>
                    <a:pt x="8089" y="21570"/>
                    <a:pt x="8078" y="21600"/>
                  </a:cubicBezTo>
                  <a:cubicBezTo>
                    <a:pt x="8128" y="21600"/>
                    <a:pt x="8128" y="21600"/>
                    <a:pt x="8128" y="21600"/>
                  </a:cubicBezTo>
                  <a:cubicBezTo>
                    <a:pt x="8134" y="21580"/>
                    <a:pt x="8145" y="21560"/>
                    <a:pt x="8156" y="21550"/>
                  </a:cubicBezTo>
                  <a:cubicBezTo>
                    <a:pt x="8173" y="21530"/>
                    <a:pt x="8162" y="21470"/>
                    <a:pt x="8196" y="21490"/>
                  </a:cubicBezTo>
                  <a:cubicBezTo>
                    <a:pt x="8184" y="21430"/>
                    <a:pt x="8218" y="21440"/>
                    <a:pt x="8218" y="21400"/>
                  </a:cubicBezTo>
                  <a:cubicBezTo>
                    <a:pt x="8224" y="21390"/>
                    <a:pt x="8252" y="21320"/>
                    <a:pt x="8218" y="21310"/>
                  </a:cubicBezTo>
                  <a:close/>
                  <a:moveTo>
                    <a:pt x="8589" y="18570"/>
                  </a:moveTo>
                  <a:cubicBezTo>
                    <a:pt x="8578" y="18610"/>
                    <a:pt x="8556" y="18630"/>
                    <a:pt x="8561" y="18700"/>
                  </a:cubicBezTo>
                  <a:cubicBezTo>
                    <a:pt x="8404" y="19130"/>
                    <a:pt x="8348" y="19170"/>
                    <a:pt x="8331" y="19270"/>
                  </a:cubicBezTo>
                  <a:cubicBezTo>
                    <a:pt x="8224" y="19520"/>
                    <a:pt x="8201" y="19550"/>
                    <a:pt x="8196" y="19590"/>
                  </a:cubicBezTo>
                  <a:cubicBezTo>
                    <a:pt x="8021" y="20000"/>
                    <a:pt x="7959" y="20030"/>
                    <a:pt x="7937" y="20120"/>
                  </a:cubicBezTo>
                  <a:cubicBezTo>
                    <a:pt x="7779" y="20420"/>
                    <a:pt x="7712" y="20500"/>
                    <a:pt x="7667" y="20620"/>
                  </a:cubicBezTo>
                  <a:cubicBezTo>
                    <a:pt x="7532" y="20880"/>
                    <a:pt x="7498" y="20880"/>
                    <a:pt x="7481" y="20900"/>
                  </a:cubicBezTo>
                  <a:cubicBezTo>
                    <a:pt x="7318" y="21250"/>
                    <a:pt x="7290" y="21250"/>
                    <a:pt x="7290" y="21290"/>
                  </a:cubicBezTo>
                  <a:cubicBezTo>
                    <a:pt x="7172" y="21570"/>
                    <a:pt x="7166" y="21590"/>
                    <a:pt x="7161" y="21600"/>
                  </a:cubicBezTo>
                  <a:cubicBezTo>
                    <a:pt x="7290" y="21480"/>
                    <a:pt x="7290" y="21400"/>
                    <a:pt x="7324" y="21380"/>
                  </a:cubicBezTo>
                  <a:cubicBezTo>
                    <a:pt x="7408" y="21220"/>
                    <a:pt x="7397" y="21160"/>
                    <a:pt x="7425" y="21160"/>
                  </a:cubicBezTo>
                  <a:cubicBezTo>
                    <a:pt x="7532" y="20930"/>
                    <a:pt x="7560" y="20920"/>
                    <a:pt x="7571" y="20900"/>
                  </a:cubicBezTo>
                  <a:cubicBezTo>
                    <a:pt x="7644" y="20730"/>
                    <a:pt x="7684" y="20750"/>
                    <a:pt x="7678" y="20700"/>
                  </a:cubicBezTo>
                  <a:cubicBezTo>
                    <a:pt x="7779" y="20530"/>
                    <a:pt x="7791" y="20450"/>
                    <a:pt x="7830" y="20420"/>
                  </a:cubicBezTo>
                  <a:cubicBezTo>
                    <a:pt x="7914" y="20270"/>
                    <a:pt x="7926" y="20250"/>
                    <a:pt x="7937" y="20220"/>
                  </a:cubicBezTo>
                  <a:cubicBezTo>
                    <a:pt x="8038" y="20070"/>
                    <a:pt x="8027" y="20010"/>
                    <a:pt x="8061" y="20030"/>
                  </a:cubicBezTo>
                  <a:cubicBezTo>
                    <a:pt x="8229" y="19700"/>
                    <a:pt x="8218" y="19590"/>
                    <a:pt x="8258" y="19570"/>
                  </a:cubicBezTo>
                  <a:cubicBezTo>
                    <a:pt x="8348" y="19290"/>
                    <a:pt x="8376" y="19290"/>
                    <a:pt x="8364" y="19220"/>
                  </a:cubicBezTo>
                  <a:cubicBezTo>
                    <a:pt x="8488" y="18850"/>
                    <a:pt x="8539" y="18900"/>
                    <a:pt x="8528" y="18830"/>
                  </a:cubicBezTo>
                  <a:cubicBezTo>
                    <a:pt x="8572" y="18620"/>
                    <a:pt x="8623" y="18590"/>
                    <a:pt x="8589" y="18570"/>
                  </a:cubicBezTo>
                  <a:close/>
                  <a:moveTo>
                    <a:pt x="7605" y="21270"/>
                  </a:moveTo>
                  <a:cubicBezTo>
                    <a:pt x="7616" y="21250"/>
                    <a:pt x="7633" y="21230"/>
                    <a:pt x="7644" y="21210"/>
                  </a:cubicBezTo>
                  <a:cubicBezTo>
                    <a:pt x="7847" y="20780"/>
                    <a:pt x="7869" y="20740"/>
                    <a:pt x="7903" y="20700"/>
                  </a:cubicBezTo>
                  <a:cubicBezTo>
                    <a:pt x="8004" y="20520"/>
                    <a:pt x="8027" y="20470"/>
                    <a:pt x="8049" y="20420"/>
                  </a:cubicBezTo>
                  <a:cubicBezTo>
                    <a:pt x="8196" y="20230"/>
                    <a:pt x="8212" y="20210"/>
                    <a:pt x="8207" y="20160"/>
                  </a:cubicBezTo>
                  <a:cubicBezTo>
                    <a:pt x="8224" y="20090"/>
                    <a:pt x="8190" y="20170"/>
                    <a:pt x="8134" y="20220"/>
                  </a:cubicBezTo>
                  <a:cubicBezTo>
                    <a:pt x="8010" y="20380"/>
                    <a:pt x="8027" y="20450"/>
                    <a:pt x="7999" y="20440"/>
                  </a:cubicBezTo>
                  <a:cubicBezTo>
                    <a:pt x="7830" y="20750"/>
                    <a:pt x="7774" y="20800"/>
                    <a:pt x="7729" y="20880"/>
                  </a:cubicBezTo>
                  <a:cubicBezTo>
                    <a:pt x="7566" y="21220"/>
                    <a:pt x="7554" y="21240"/>
                    <a:pt x="7543" y="21270"/>
                  </a:cubicBezTo>
                  <a:cubicBezTo>
                    <a:pt x="7492" y="21350"/>
                    <a:pt x="7498" y="21380"/>
                    <a:pt x="7481" y="21380"/>
                  </a:cubicBezTo>
                  <a:cubicBezTo>
                    <a:pt x="7397" y="21500"/>
                    <a:pt x="7408" y="21570"/>
                    <a:pt x="7386" y="21580"/>
                  </a:cubicBezTo>
                  <a:cubicBezTo>
                    <a:pt x="7470" y="21540"/>
                    <a:pt x="7504" y="21470"/>
                    <a:pt x="7543" y="21420"/>
                  </a:cubicBezTo>
                  <a:close/>
                  <a:moveTo>
                    <a:pt x="8882" y="15100"/>
                  </a:moveTo>
                  <a:cubicBezTo>
                    <a:pt x="8865" y="15160"/>
                    <a:pt x="8871" y="15270"/>
                    <a:pt x="8842" y="15320"/>
                  </a:cubicBezTo>
                  <a:cubicBezTo>
                    <a:pt x="8736" y="15800"/>
                    <a:pt x="8713" y="15860"/>
                    <a:pt x="8696" y="15930"/>
                  </a:cubicBezTo>
                  <a:cubicBezTo>
                    <a:pt x="8482" y="16460"/>
                    <a:pt x="8449" y="16500"/>
                    <a:pt x="8443" y="16520"/>
                  </a:cubicBezTo>
                  <a:cubicBezTo>
                    <a:pt x="8353" y="16630"/>
                    <a:pt x="8376" y="16720"/>
                    <a:pt x="8342" y="16710"/>
                  </a:cubicBezTo>
                  <a:cubicBezTo>
                    <a:pt x="8145" y="16970"/>
                    <a:pt x="8156" y="17040"/>
                    <a:pt x="8134" y="17040"/>
                  </a:cubicBezTo>
                  <a:cubicBezTo>
                    <a:pt x="7875" y="17400"/>
                    <a:pt x="7836" y="17420"/>
                    <a:pt x="7830" y="17500"/>
                  </a:cubicBezTo>
                  <a:cubicBezTo>
                    <a:pt x="7616" y="17740"/>
                    <a:pt x="7639" y="17830"/>
                    <a:pt x="7605" y="17830"/>
                  </a:cubicBezTo>
                  <a:cubicBezTo>
                    <a:pt x="7363" y="18230"/>
                    <a:pt x="7386" y="18320"/>
                    <a:pt x="7346" y="18310"/>
                  </a:cubicBezTo>
                  <a:cubicBezTo>
                    <a:pt x="7262" y="18500"/>
                    <a:pt x="7245" y="18510"/>
                    <a:pt x="7251" y="18550"/>
                  </a:cubicBezTo>
                  <a:cubicBezTo>
                    <a:pt x="7138" y="18810"/>
                    <a:pt x="7116" y="18820"/>
                    <a:pt x="7104" y="18850"/>
                  </a:cubicBezTo>
                  <a:cubicBezTo>
                    <a:pt x="7014" y="19080"/>
                    <a:pt x="6998" y="19100"/>
                    <a:pt x="6981" y="19130"/>
                  </a:cubicBezTo>
                  <a:cubicBezTo>
                    <a:pt x="6930" y="19210"/>
                    <a:pt x="6975" y="19110"/>
                    <a:pt x="7003" y="19000"/>
                  </a:cubicBezTo>
                  <a:cubicBezTo>
                    <a:pt x="7217" y="18490"/>
                    <a:pt x="7234" y="18420"/>
                    <a:pt x="7251" y="18350"/>
                  </a:cubicBezTo>
                  <a:cubicBezTo>
                    <a:pt x="7363" y="18060"/>
                    <a:pt x="7414" y="18100"/>
                    <a:pt x="7408" y="18040"/>
                  </a:cubicBezTo>
                  <a:cubicBezTo>
                    <a:pt x="7644" y="17690"/>
                    <a:pt x="7644" y="17640"/>
                    <a:pt x="7667" y="17630"/>
                  </a:cubicBezTo>
                  <a:cubicBezTo>
                    <a:pt x="7785" y="17440"/>
                    <a:pt x="7802" y="17370"/>
                    <a:pt x="7830" y="17320"/>
                  </a:cubicBezTo>
                  <a:cubicBezTo>
                    <a:pt x="7965" y="17080"/>
                    <a:pt x="7988" y="17070"/>
                    <a:pt x="7999" y="17040"/>
                  </a:cubicBezTo>
                  <a:cubicBezTo>
                    <a:pt x="8106" y="16880"/>
                    <a:pt x="8117" y="16860"/>
                    <a:pt x="8122" y="16820"/>
                  </a:cubicBezTo>
                  <a:cubicBezTo>
                    <a:pt x="8241" y="16680"/>
                    <a:pt x="8218" y="16590"/>
                    <a:pt x="8258" y="16600"/>
                  </a:cubicBezTo>
                  <a:cubicBezTo>
                    <a:pt x="8387" y="16120"/>
                    <a:pt x="8454" y="16100"/>
                    <a:pt x="8454" y="15970"/>
                  </a:cubicBezTo>
                  <a:cubicBezTo>
                    <a:pt x="8589" y="15370"/>
                    <a:pt x="8612" y="15340"/>
                    <a:pt x="8612" y="15270"/>
                  </a:cubicBezTo>
                  <a:cubicBezTo>
                    <a:pt x="8533" y="15480"/>
                    <a:pt x="8539" y="15520"/>
                    <a:pt x="8539" y="15560"/>
                  </a:cubicBezTo>
                  <a:cubicBezTo>
                    <a:pt x="8494" y="15760"/>
                    <a:pt x="8466" y="15760"/>
                    <a:pt x="8477" y="15820"/>
                  </a:cubicBezTo>
                  <a:cubicBezTo>
                    <a:pt x="8302" y="16320"/>
                    <a:pt x="8274" y="16390"/>
                    <a:pt x="8258" y="16470"/>
                  </a:cubicBezTo>
                  <a:cubicBezTo>
                    <a:pt x="8078" y="16860"/>
                    <a:pt x="8027" y="16820"/>
                    <a:pt x="8038" y="16890"/>
                  </a:cubicBezTo>
                  <a:cubicBezTo>
                    <a:pt x="7858" y="17130"/>
                    <a:pt x="7852" y="17230"/>
                    <a:pt x="7802" y="17240"/>
                  </a:cubicBezTo>
                  <a:cubicBezTo>
                    <a:pt x="7577" y="17650"/>
                    <a:pt x="7515" y="17740"/>
                    <a:pt x="7448" y="17830"/>
                  </a:cubicBezTo>
                  <a:cubicBezTo>
                    <a:pt x="7279" y="18250"/>
                    <a:pt x="7222" y="18190"/>
                    <a:pt x="7239" y="18260"/>
                  </a:cubicBezTo>
                  <a:cubicBezTo>
                    <a:pt x="7138" y="18460"/>
                    <a:pt x="7127" y="18520"/>
                    <a:pt x="7104" y="18570"/>
                  </a:cubicBezTo>
                  <a:cubicBezTo>
                    <a:pt x="6981" y="18940"/>
                    <a:pt x="6947" y="18920"/>
                    <a:pt x="6958" y="18980"/>
                  </a:cubicBezTo>
                  <a:cubicBezTo>
                    <a:pt x="6919" y="18920"/>
                    <a:pt x="6947" y="18860"/>
                    <a:pt x="6969" y="18790"/>
                  </a:cubicBezTo>
                  <a:cubicBezTo>
                    <a:pt x="7065" y="18460"/>
                    <a:pt x="7132" y="18350"/>
                    <a:pt x="7166" y="18200"/>
                  </a:cubicBezTo>
                  <a:cubicBezTo>
                    <a:pt x="7239" y="18070"/>
                    <a:pt x="7256" y="18040"/>
                    <a:pt x="7273" y="18000"/>
                  </a:cubicBezTo>
                  <a:cubicBezTo>
                    <a:pt x="7414" y="17790"/>
                    <a:pt x="7419" y="17730"/>
                    <a:pt x="7448" y="17720"/>
                  </a:cubicBezTo>
                  <a:cubicBezTo>
                    <a:pt x="7577" y="17490"/>
                    <a:pt x="7588" y="17440"/>
                    <a:pt x="7616" y="17430"/>
                  </a:cubicBezTo>
                  <a:cubicBezTo>
                    <a:pt x="7678" y="17280"/>
                    <a:pt x="7712" y="17280"/>
                    <a:pt x="7718" y="17220"/>
                  </a:cubicBezTo>
                  <a:cubicBezTo>
                    <a:pt x="7847" y="16930"/>
                    <a:pt x="7869" y="16930"/>
                    <a:pt x="7875" y="16910"/>
                  </a:cubicBezTo>
                  <a:cubicBezTo>
                    <a:pt x="8061" y="16560"/>
                    <a:pt x="8044" y="16470"/>
                    <a:pt x="8083" y="16470"/>
                  </a:cubicBezTo>
                  <a:cubicBezTo>
                    <a:pt x="8218" y="16060"/>
                    <a:pt x="8252" y="16050"/>
                    <a:pt x="8258" y="15990"/>
                  </a:cubicBezTo>
                  <a:cubicBezTo>
                    <a:pt x="8370" y="15730"/>
                    <a:pt x="8348" y="15620"/>
                    <a:pt x="8381" y="15600"/>
                  </a:cubicBezTo>
                  <a:cubicBezTo>
                    <a:pt x="8505" y="14980"/>
                    <a:pt x="8511" y="14920"/>
                    <a:pt x="8516" y="14860"/>
                  </a:cubicBezTo>
                  <a:cubicBezTo>
                    <a:pt x="8567" y="14570"/>
                    <a:pt x="8561" y="14520"/>
                    <a:pt x="8561" y="14490"/>
                  </a:cubicBezTo>
                  <a:cubicBezTo>
                    <a:pt x="8494" y="14840"/>
                    <a:pt x="8477" y="14890"/>
                    <a:pt x="8477" y="14970"/>
                  </a:cubicBezTo>
                  <a:cubicBezTo>
                    <a:pt x="8381" y="15320"/>
                    <a:pt x="8398" y="15380"/>
                    <a:pt x="8381" y="15380"/>
                  </a:cubicBezTo>
                  <a:cubicBezTo>
                    <a:pt x="8252" y="15850"/>
                    <a:pt x="8241" y="15920"/>
                    <a:pt x="8218" y="15970"/>
                  </a:cubicBezTo>
                  <a:cubicBezTo>
                    <a:pt x="8004" y="16480"/>
                    <a:pt x="7982" y="16530"/>
                    <a:pt x="7965" y="16580"/>
                  </a:cubicBezTo>
                  <a:cubicBezTo>
                    <a:pt x="7858" y="16730"/>
                    <a:pt x="7898" y="16840"/>
                    <a:pt x="7852" y="16800"/>
                  </a:cubicBezTo>
                  <a:cubicBezTo>
                    <a:pt x="7779" y="16990"/>
                    <a:pt x="7757" y="17000"/>
                    <a:pt x="7740" y="17020"/>
                  </a:cubicBezTo>
                  <a:cubicBezTo>
                    <a:pt x="7284" y="17890"/>
                    <a:pt x="7245" y="17860"/>
                    <a:pt x="7251" y="17910"/>
                  </a:cubicBezTo>
                  <a:cubicBezTo>
                    <a:pt x="7178" y="18070"/>
                    <a:pt x="7166" y="18070"/>
                    <a:pt x="7166" y="18090"/>
                  </a:cubicBezTo>
                  <a:cubicBezTo>
                    <a:pt x="7397" y="17440"/>
                    <a:pt x="7481" y="17310"/>
                    <a:pt x="7543" y="17150"/>
                  </a:cubicBezTo>
                  <a:cubicBezTo>
                    <a:pt x="7644" y="16990"/>
                    <a:pt x="7656" y="16970"/>
                    <a:pt x="7656" y="16930"/>
                  </a:cubicBezTo>
                  <a:cubicBezTo>
                    <a:pt x="7802" y="16710"/>
                    <a:pt x="7779" y="16610"/>
                    <a:pt x="7830" y="16630"/>
                  </a:cubicBezTo>
                  <a:cubicBezTo>
                    <a:pt x="7948" y="16360"/>
                    <a:pt x="7931" y="16300"/>
                    <a:pt x="7948" y="16300"/>
                  </a:cubicBezTo>
                  <a:cubicBezTo>
                    <a:pt x="8027" y="16060"/>
                    <a:pt x="8066" y="16060"/>
                    <a:pt x="8061" y="15970"/>
                  </a:cubicBezTo>
                  <a:cubicBezTo>
                    <a:pt x="8235" y="15310"/>
                    <a:pt x="8280" y="15260"/>
                    <a:pt x="8280" y="15120"/>
                  </a:cubicBezTo>
                  <a:cubicBezTo>
                    <a:pt x="8353" y="14690"/>
                    <a:pt x="8364" y="14580"/>
                    <a:pt x="8381" y="14470"/>
                  </a:cubicBezTo>
                  <a:cubicBezTo>
                    <a:pt x="8415" y="13860"/>
                    <a:pt x="8426" y="13720"/>
                    <a:pt x="8404" y="13710"/>
                  </a:cubicBezTo>
                  <a:cubicBezTo>
                    <a:pt x="8331" y="14590"/>
                    <a:pt x="8325" y="14620"/>
                    <a:pt x="8319" y="14640"/>
                  </a:cubicBezTo>
                  <a:cubicBezTo>
                    <a:pt x="8201" y="15260"/>
                    <a:pt x="8184" y="15330"/>
                    <a:pt x="8173" y="15410"/>
                  </a:cubicBezTo>
                  <a:cubicBezTo>
                    <a:pt x="8072" y="15760"/>
                    <a:pt x="8032" y="15910"/>
                    <a:pt x="7988" y="16040"/>
                  </a:cubicBezTo>
                  <a:cubicBezTo>
                    <a:pt x="7858" y="16330"/>
                    <a:pt x="7858" y="16380"/>
                    <a:pt x="7841" y="16410"/>
                  </a:cubicBezTo>
                  <a:cubicBezTo>
                    <a:pt x="7712" y="16720"/>
                    <a:pt x="7672" y="16710"/>
                    <a:pt x="7678" y="16780"/>
                  </a:cubicBezTo>
                  <a:cubicBezTo>
                    <a:pt x="7481" y="17110"/>
                    <a:pt x="7487" y="17170"/>
                    <a:pt x="7459" y="17170"/>
                  </a:cubicBezTo>
                  <a:cubicBezTo>
                    <a:pt x="7369" y="17390"/>
                    <a:pt x="7346" y="17420"/>
                    <a:pt x="7335" y="17460"/>
                  </a:cubicBezTo>
                  <a:cubicBezTo>
                    <a:pt x="7166" y="17830"/>
                    <a:pt x="7155" y="17870"/>
                    <a:pt x="7138" y="17890"/>
                  </a:cubicBezTo>
                  <a:cubicBezTo>
                    <a:pt x="7065" y="18120"/>
                    <a:pt x="7054" y="18120"/>
                    <a:pt x="7054" y="18150"/>
                  </a:cubicBezTo>
                  <a:cubicBezTo>
                    <a:pt x="7172" y="17590"/>
                    <a:pt x="7200" y="17530"/>
                    <a:pt x="7211" y="17430"/>
                  </a:cubicBezTo>
                  <a:cubicBezTo>
                    <a:pt x="7402" y="17010"/>
                    <a:pt x="7402" y="16950"/>
                    <a:pt x="7425" y="16930"/>
                  </a:cubicBezTo>
                  <a:cubicBezTo>
                    <a:pt x="7566" y="16600"/>
                    <a:pt x="7582" y="16580"/>
                    <a:pt x="7594" y="16540"/>
                  </a:cubicBezTo>
                  <a:cubicBezTo>
                    <a:pt x="7695" y="16400"/>
                    <a:pt x="7701" y="16300"/>
                    <a:pt x="7740" y="16260"/>
                  </a:cubicBezTo>
                  <a:cubicBezTo>
                    <a:pt x="7830" y="16030"/>
                    <a:pt x="7847" y="16040"/>
                    <a:pt x="7852" y="16020"/>
                  </a:cubicBezTo>
                  <a:cubicBezTo>
                    <a:pt x="7942" y="15790"/>
                    <a:pt x="7971" y="15710"/>
                    <a:pt x="7999" y="15650"/>
                  </a:cubicBezTo>
                  <a:cubicBezTo>
                    <a:pt x="8190" y="15050"/>
                    <a:pt x="8241" y="14900"/>
                    <a:pt x="8269" y="14710"/>
                  </a:cubicBezTo>
                  <a:cubicBezTo>
                    <a:pt x="8196" y="14960"/>
                    <a:pt x="8168" y="15000"/>
                    <a:pt x="8156" y="15080"/>
                  </a:cubicBezTo>
                  <a:cubicBezTo>
                    <a:pt x="8010" y="15440"/>
                    <a:pt x="8016" y="15500"/>
                    <a:pt x="7999" y="15540"/>
                  </a:cubicBezTo>
                  <a:cubicBezTo>
                    <a:pt x="7886" y="15740"/>
                    <a:pt x="7886" y="15800"/>
                    <a:pt x="7864" y="15820"/>
                  </a:cubicBezTo>
                  <a:cubicBezTo>
                    <a:pt x="7695" y="16110"/>
                    <a:pt x="7712" y="16210"/>
                    <a:pt x="7678" y="16210"/>
                  </a:cubicBezTo>
                  <a:cubicBezTo>
                    <a:pt x="7616" y="16330"/>
                    <a:pt x="7616" y="16390"/>
                    <a:pt x="7594" y="16410"/>
                  </a:cubicBezTo>
                  <a:cubicBezTo>
                    <a:pt x="7380" y="16800"/>
                    <a:pt x="7391" y="16890"/>
                    <a:pt x="7363" y="16890"/>
                  </a:cubicBezTo>
                  <a:cubicBezTo>
                    <a:pt x="7329" y="16870"/>
                    <a:pt x="7380" y="16790"/>
                    <a:pt x="7408" y="16690"/>
                  </a:cubicBezTo>
                  <a:cubicBezTo>
                    <a:pt x="7526" y="16340"/>
                    <a:pt x="7554" y="16310"/>
                    <a:pt x="7571" y="16260"/>
                  </a:cubicBezTo>
                  <a:cubicBezTo>
                    <a:pt x="7661" y="16020"/>
                    <a:pt x="7706" y="15940"/>
                    <a:pt x="7729" y="15820"/>
                  </a:cubicBezTo>
                  <a:cubicBezTo>
                    <a:pt x="7875" y="15550"/>
                    <a:pt x="7886" y="15430"/>
                    <a:pt x="7937" y="15380"/>
                  </a:cubicBezTo>
                  <a:cubicBezTo>
                    <a:pt x="8044" y="15020"/>
                    <a:pt x="8078" y="14940"/>
                    <a:pt x="8111" y="14860"/>
                  </a:cubicBezTo>
                  <a:cubicBezTo>
                    <a:pt x="8229" y="14300"/>
                    <a:pt x="8224" y="14250"/>
                    <a:pt x="8246" y="14230"/>
                  </a:cubicBezTo>
                  <a:cubicBezTo>
                    <a:pt x="8302" y="13830"/>
                    <a:pt x="8314" y="13650"/>
                    <a:pt x="8331" y="13490"/>
                  </a:cubicBezTo>
                  <a:cubicBezTo>
                    <a:pt x="8370" y="13060"/>
                    <a:pt x="8392" y="13050"/>
                    <a:pt x="8353" y="13030"/>
                  </a:cubicBezTo>
                  <a:cubicBezTo>
                    <a:pt x="8325" y="13480"/>
                    <a:pt x="8286" y="13610"/>
                    <a:pt x="8280" y="13730"/>
                  </a:cubicBezTo>
                  <a:cubicBezTo>
                    <a:pt x="8184" y="14300"/>
                    <a:pt x="8173" y="14360"/>
                    <a:pt x="8173" y="14420"/>
                  </a:cubicBezTo>
                  <a:cubicBezTo>
                    <a:pt x="8021" y="14910"/>
                    <a:pt x="8027" y="14990"/>
                    <a:pt x="7999" y="15010"/>
                  </a:cubicBezTo>
                  <a:cubicBezTo>
                    <a:pt x="7892" y="15360"/>
                    <a:pt x="7858" y="15370"/>
                    <a:pt x="7852" y="15430"/>
                  </a:cubicBezTo>
                  <a:cubicBezTo>
                    <a:pt x="7667" y="15830"/>
                    <a:pt x="7667" y="15880"/>
                    <a:pt x="7644" y="15890"/>
                  </a:cubicBezTo>
                  <a:cubicBezTo>
                    <a:pt x="7538" y="16110"/>
                    <a:pt x="7554" y="16190"/>
                    <a:pt x="7521" y="16190"/>
                  </a:cubicBezTo>
                  <a:cubicBezTo>
                    <a:pt x="7358" y="16680"/>
                    <a:pt x="7324" y="16740"/>
                    <a:pt x="7301" y="16800"/>
                  </a:cubicBezTo>
                  <a:cubicBezTo>
                    <a:pt x="7132" y="17290"/>
                    <a:pt x="7127" y="17400"/>
                    <a:pt x="7093" y="17460"/>
                  </a:cubicBezTo>
                  <a:cubicBezTo>
                    <a:pt x="7183" y="17010"/>
                    <a:pt x="7211" y="16990"/>
                    <a:pt x="7228" y="16950"/>
                  </a:cubicBezTo>
                  <a:cubicBezTo>
                    <a:pt x="7402" y="16400"/>
                    <a:pt x="7408" y="16290"/>
                    <a:pt x="7448" y="16230"/>
                  </a:cubicBezTo>
                  <a:cubicBezTo>
                    <a:pt x="7616" y="15670"/>
                    <a:pt x="7661" y="15630"/>
                    <a:pt x="7678" y="15540"/>
                  </a:cubicBezTo>
                  <a:cubicBezTo>
                    <a:pt x="7830" y="15190"/>
                    <a:pt x="7836" y="15130"/>
                    <a:pt x="7852" y="15100"/>
                  </a:cubicBezTo>
                  <a:cubicBezTo>
                    <a:pt x="7914" y="14980"/>
                    <a:pt x="7926" y="14930"/>
                    <a:pt x="7937" y="14880"/>
                  </a:cubicBezTo>
                  <a:cubicBezTo>
                    <a:pt x="8049" y="14460"/>
                    <a:pt x="8100" y="14310"/>
                    <a:pt x="8122" y="14100"/>
                  </a:cubicBezTo>
                  <a:cubicBezTo>
                    <a:pt x="8184" y="13710"/>
                    <a:pt x="8196" y="13610"/>
                    <a:pt x="8207" y="13510"/>
                  </a:cubicBezTo>
                  <a:cubicBezTo>
                    <a:pt x="8190" y="13160"/>
                    <a:pt x="8212" y="13260"/>
                    <a:pt x="8184" y="13270"/>
                  </a:cubicBezTo>
                  <a:cubicBezTo>
                    <a:pt x="8156" y="13760"/>
                    <a:pt x="8111" y="13920"/>
                    <a:pt x="8094" y="14120"/>
                  </a:cubicBezTo>
                  <a:cubicBezTo>
                    <a:pt x="7982" y="14500"/>
                    <a:pt x="7999" y="14590"/>
                    <a:pt x="7976" y="14600"/>
                  </a:cubicBezTo>
                  <a:cubicBezTo>
                    <a:pt x="7892" y="14930"/>
                    <a:pt x="7841" y="14960"/>
                    <a:pt x="7830" y="15060"/>
                  </a:cubicBezTo>
                  <a:cubicBezTo>
                    <a:pt x="7689" y="15400"/>
                    <a:pt x="7672" y="15420"/>
                    <a:pt x="7656" y="15450"/>
                  </a:cubicBezTo>
                  <a:cubicBezTo>
                    <a:pt x="7543" y="15710"/>
                    <a:pt x="7549" y="15750"/>
                    <a:pt x="7532" y="15750"/>
                  </a:cubicBezTo>
                  <a:cubicBezTo>
                    <a:pt x="7397" y="16170"/>
                    <a:pt x="7391" y="16280"/>
                    <a:pt x="7346" y="16320"/>
                  </a:cubicBezTo>
                  <a:cubicBezTo>
                    <a:pt x="7206" y="16730"/>
                    <a:pt x="7217" y="16690"/>
                    <a:pt x="7228" y="16650"/>
                  </a:cubicBezTo>
                  <a:cubicBezTo>
                    <a:pt x="7273" y="16370"/>
                    <a:pt x="7301" y="16290"/>
                    <a:pt x="7301" y="16210"/>
                  </a:cubicBezTo>
                  <a:cubicBezTo>
                    <a:pt x="7464" y="15830"/>
                    <a:pt x="7492" y="15700"/>
                    <a:pt x="7543" y="15620"/>
                  </a:cubicBezTo>
                  <a:cubicBezTo>
                    <a:pt x="7661" y="15250"/>
                    <a:pt x="7695" y="15210"/>
                    <a:pt x="7706" y="15140"/>
                  </a:cubicBezTo>
                  <a:cubicBezTo>
                    <a:pt x="7774" y="14970"/>
                    <a:pt x="7762" y="14910"/>
                    <a:pt x="7779" y="14900"/>
                  </a:cubicBezTo>
                  <a:cubicBezTo>
                    <a:pt x="7875" y="14600"/>
                    <a:pt x="7886" y="14530"/>
                    <a:pt x="7903" y="14470"/>
                  </a:cubicBezTo>
                  <a:cubicBezTo>
                    <a:pt x="7993" y="14030"/>
                    <a:pt x="8032" y="13750"/>
                    <a:pt x="8049" y="13440"/>
                  </a:cubicBezTo>
                  <a:cubicBezTo>
                    <a:pt x="8010" y="13310"/>
                    <a:pt x="8032" y="13470"/>
                    <a:pt x="7999" y="13640"/>
                  </a:cubicBezTo>
                  <a:cubicBezTo>
                    <a:pt x="7813" y="14670"/>
                    <a:pt x="7785" y="14670"/>
                    <a:pt x="7779" y="14710"/>
                  </a:cubicBezTo>
                  <a:cubicBezTo>
                    <a:pt x="7650" y="15050"/>
                    <a:pt x="7667" y="15140"/>
                    <a:pt x="7633" y="15140"/>
                  </a:cubicBezTo>
                  <a:cubicBezTo>
                    <a:pt x="7453" y="15680"/>
                    <a:pt x="7442" y="15700"/>
                    <a:pt x="7436" y="15730"/>
                  </a:cubicBezTo>
                  <a:cubicBezTo>
                    <a:pt x="7414" y="15620"/>
                    <a:pt x="7464" y="15530"/>
                    <a:pt x="7481" y="15380"/>
                  </a:cubicBezTo>
                  <a:cubicBezTo>
                    <a:pt x="7650" y="14850"/>
                    <a:pt x="7650" y="14830"/>
                    <a:pt x="7656" y="14800"/>
                  </a:cubicBezTo>
                  <a:cubicBezTo>
                    <a:pt x="7729" y="14600"/>
                    <a:pt x="7729" y="14530"/>
                    <a:pt x="7751" y="14470"/>
                  </a:cubicBezTo>
                  <a:cubicBezTo>
                    <a:pt x="7819" y="13940"/>
                    <a:pt x="7808" y="13980"/>
                    <a:pt x="7802" y="14030"/>
                  </a:cubicBezTo>
                  <a:cubicBezTo>
                    <a:pt x="7599" y="14750"/>
                    <a:pt x="7616" y="14860"/>
                    <a:pt x="7582" y="14880"/>
                  </a:cubicBezTo>
                  <a:cubicBezTo>
                    <a:pt x="7402" y="15410"/>
                    <a:pt x="7408" y="15500"/>
                    <a:pt x="7386" y="15540"/>
                  </a:cubicBezTo>
                  <a:cubicBezTo>
                    <a:pt x="7329" y="15820"/>
                    <a:pt x="7301" y="15890"/>
                    <a:pt x="7324" y="15890"/>
                  </a:cubicBezTo>
                  <a:cubicBezTo>
                    <a:pt x="7374" y="15420"/>
                    <a:pt x="7363" y="14860"/>
                    <a:pt x="7436" y="14450"/>
                  </a:cubicBezTo>
                  <a:cubicBezTo>
                    <a:pt x="7577" y="13090"/>
                    <a:pt x="7582" y="13010"/>
                    <a:pt x="7594" y="12940"/>
                  </a:cubicBezTo>
                  <a:cubicBezTo>
                    <a:pt x="7549" y="12970"/>
                    <a:pt x="7521" y="13260"/>
                    <a:pt x="7470" y="13530"/>
                  </a:cubicBezTo>
                  <a:cubicBezTo>
                    <a:pt x="7318" y="15120"/>
                    <a:pt x="7324" y="15200"/>
                    <a:pt x="7312" y="15250"/>
                  </a:cubicBezTo>
                  <a:cubicBezTo>
                    <a:pt x="7279" y="15480"/>
                    <a:pt x="7284" y="15460"/>
                    <a:pt x="7273" y="15540"/>
                  </a:cubicBezTo>
                  <a:cubicBezTo>
                    <a:pt x="7217" y="15940"/>
                    <a:pt x="7239" y="16040"/>
                    <a:pt x="7211" y="16060"/>
                  </a:cubicBezTo>
                  <a:cubicBezTo>
                    <a:pt x="7206" y="15800"/>
                    <a:pt x="7234" y="15810"/>
                    <a:pt x="7228" y="15750"/>
                  </a:cubicBezTo>
                  <a:cubicBezTo>
                    <a:pt x="7217" y="15090"/>
                    <a:pt x="7228" y="15000"/>
                    <a:pt x="7211" y="14880"/>
                  </a:cubicBezTo>
                  <a:cubicBezTo>
                    <a:pt x="7352" y="13660"/>
                    <a:pt x="7329" y="13570"/>
                    <a:pt x="7335" y="13530"/>
                  </a:cubicBezTo>
                  <a:cubicBezTo>
                    <a:pt x="7436" y="12880"/>
                    <a:pt x="7442" y="12800"/>
                    <a:pt x="7448" y="12720"/>
                  </a:cubicBezTo>
                  <a:cubicBezTo>
                    <a:pt x="7425" y="12660"/>
                    <a:pt x="7414" y="12850"/>
                    <a:pt x="7374" y="12990"/>
                  </a:cubicBezTo>
                  <a:cubicBezTo>
                    <a:pt x="7329" y="13290"/>
                    <a:pt x="7352" y="13380"/>
                    <a:pt x="7324" y="13380"/>
                  </a:cubicBezTo>
                  <a:cubicBezTo>
                    <a:pt x="7245" y="14200"/>
                    <a:pt x="7211" y="14350"/>
                    <a:pt x="7189" y="14510"/>
                  </a:cubicBezTo>
                  <a:cubicBezTo>
                    <a:pt x="7166" y="15190"/>
                    <a:pt x="7183" y="15440"/>
                    <a:pt x="7178" y="15860"/>
                  </a:cubicBezTo>
                  <a:cubicBezTo>
                    <a:pt x="7172" y="16400"/>
                    <a:pt x="7144" y="16390"/>
                    <a:pt x="7155" y="16450"/>
                  </a:cubicBezTo>
                  <a:cubicBezTo>
                    <a:pt x="7138" y="16660"/>
                    <a:pt x="7155" y="16670"/>
                    <a:pt x="7155" y="16670"/>
                  </a:cubicBezTo>
                  <a:cubicBezTo>
                    <a:pt x="7104" y="16860"/>
                    <a:pt x="7088" y="16710"/>
                    <a:pt x="7093" y="16540"/>
                  </a:cubicBezTo>
                  <a:cubicBezTo>
                    <a:pt x="7082" y="15770"/>
                    <a:pt x="7071" y="15670"/>
                    <a:pt x="7093" y="15620"/>
                  </a:cubicBezTo>
                  <a:cubicBezTo>
                    <a:pt x="7076" y="15250"/>
                    <a:pt x="7093" y="15050"/>
                    <a:pt x="7065" y="14930"/>
                  </a:cubicBezTo>
                  <a:cubicBezTo>
                    <a:pt x="7082" y="14220"/>
                    <a:pt x="7110" y="14080"/>
                    <a:pt x="7104" y="13880"/>
                  </a:cubicBezTo>
                  <a:cubicBezTo>
                    <a:pt x="7121" y="13530"/>
                    <a:pt x="7088" y="13650"/>
                    <a:pt x="7093" y="13840"/>
                  </a:cubicBezTo>
                  <a:cubicBezTo>
                    <a:pt x="7054" y="14070"/>
                    <a:pt x="7076" y="14150"/>
                    <a:pt x="7065" y="14180"/>
                  </a:cubicBezTo>
                  <a:cubicBezTo>
                    <a:pt x="7037" y="14960"/>
                    <a:pt x="7026" y="15120"/>
                    <a:pt x="7031" y="15300"/>
                  </a:cubicBezTo>
                  <a:cubicBezTo>
                    <a:pt x="7026" y="15850"/>
                    <a:pt x="7037" y="15870"/>
                    <a:pt x="7042" y="15890"/>
                  </a:cubicBezTo>
                  <a:cubicBezTo>
                    <a:pt x="7042" y="16220"/>
                    <a:pt x="7065" y="16230"/>
                    <a:pt x="7054" y="16300"/>
                  </a:cubicBezTo>
                  <a:cubicBezTo>
                    <a:pt x="7054" y="16510"/>
                    <a:pt x="7059" y="16550"/>
                    <a:pt x="7042" y="16560"/>
                  </a:cubicBezTo>
                  <a:cubicBezTo>
                    <a:pt x="7026" y="16410"/>
                    <a:pt x="7009" y="16370"/>
                    <a:pt x="7003" y="16300"/>
                  </a:cubicBezTo>
                  <a:cubicBezTo>
                    <a:pt x="6964" y="14830"/>
                    <a:pt x="6936" y="14840"/>
                    <a:pt x="6947" y="14770"/>
                  </a:cubicBezTo>
                  <a:cubicBezTo>
                    <a:pt x="6958" y="13850"/>
                    <a:pt x="6952" y="13790"/>
                    <a:pt x="6958" y="13620"/>
                  </a:cubicBezTo>
                  <a:cubicBezTo>
                    <a:pt x="6981" y="13350"/>
                    <a:pt x="6958" y="13410"/>
                    <a:pt x="6947" y="13490"/>
                  </a:cubicBezTo>
                  <a:cubicBezTo>
                    <a:pt x="6908" y="14340"/>
                    <a:pt x="6908" y="14340"/>
                    <a:pt x="6908" y="14340"/>
                  </a:cubicBezTo>
                  <a:cubicBezTo>
                    <a:pt x="6913" y="14930"/>
                    <a:pt x="6908" y="14940"/>
                    <a:pt x="6919" y="15060"/>
                  </a:cubicBezTo>
                  <a:cubicBezTo>
                    <a:pt x="6981" y="16590"/>
                    <a:pt x="6992" y="16730"/>
                    <a:pt x="6992" y="16930"/>
                  </a:cubicBezTo>
                  <a:cubicBezTo>
                    <a:pt x="6998" y="17440"/>
                    <a:pt x="7020" y="17480"/>
                    <a:pt x="6981" y="17500"/>
                  </a:cubicBezTo>
                  <a:cubicBezTo>
                    <a:pt x="6919" y="16560"/>
                    <a:pt x="6891" y="16540"/>
                    <a:pt x="6896" y="16450"/>
                  </a:cubicBezTo>
                  <a:cubicBezTo>
                    <a:pt x="6834" y="14950"/>
                    <a:pt x="6834" y="14760"/>
                    <a:pt x="6834" y="14600"/>
                  </a:cubicBezTo>
                  <a:cubicBezTo>
                    <a:pt x="6846" y="14410"/>
                    <a:pt x="6834" y="14400"/>
                    <a:pt x="6834" y="14400"/>
                  </a:cubicBezTo>
                  <a:cubicBezTo>
                    <a:pt x="6846" y="14060"/>
                    <a:pt x="6818" y="14070"/>
                    <a:pt x="6823" y="14140"/>
                  </a:cubicBezTo>
                  <a:cubicBezTo>
                    <a:pt x="6818" y="14530"/>
                    <a:pt x="6772" y="14590"/>
                    <a:pt x="6812" y="14620"/>
                  </a:cubicBezTo>
                  <a:cubicBezTo>
                    <a:pt x="6879" y="16640"/>
                    <a:pt x="6857" y="16710"/>
                    <a:pt x="6868" y="16760"/>
                  </a:cubicBezTo>
                  <a:cubicBezTo>
                    <a:pt x="6930" y="17630"/>
                    <a:pt x="6930" y="17630"/>
                    <a:pt x="6930" y="17630"/>
                  </a:cubicBezTo>
                  <a:cubicBezTo>
                    <a:pt x="6919" y="18270"/>
                    <a:pt x="6913" y="18320"/>
                    <a:pt x="6896" y="18350"/>
                  </a:cubicBezTo>
                  <a:cubicBezTo>
                    <a:pt x="6846" y="17880"/>
                    <a:pt x="6857" y="17800"/>
                    <a:pt x="6834" y="17780"/>
                  </a:cubicBezTo>
                  <a:cubicBezTo>
                    <a:pt x="6795" y="17300"/>
                    <a:pt x="6750" y="17150"/>
                    <a:pt x="6733" y="16950"/>
                  </a:cubicBezTo>
                  <a:cubicBezTo>
                    <a:pt x="6632" y="16250"/>
                    <a:pt x="6654" y="16160"/>
                    <a:pt x="6626" y="16150"/>
                  </a:cubicBezTo>
                  <a:cubicBezTo>
                    <a:pt x="6576" y="14710"/>
                    <a:pt x="6576" y="14710"/>
                    <a:pt x="6576" y="14710"/>
                  </a:cubicBezTo>
                  <a:cubicBezTo>
                    <a:pt x="6570" y="14430"/>
                    <a:pt x="6553" y="14460"/>
                    <a:pt x="6553" y="14510"/>
                  </a:cubicBezTo>
                  <a:cubicBezTo>
                    <a:pt x="6548" y="15040"/>
                    <a:pt x="6553" y="15070"/>
                    <a:pt x="6553" y="15120"/>
                  </a:cubicBezTo>
                  <a:cubicBezTo>
                    <a:pt x="6587" y="15910"/>
                    <a:pt x="6570" y="16050"/>
                    <a:pt x="6587" y="16130"/>
                  </a:cubicBezTo>
                  <a:cubicBezTo>
                    <a:pt x="6643" y="16570"/>
                    <a:pt x="6638" y="16630"/>
                    <a:pt x="6638" y="16690"/>
                  </a:cubicBezTo>
                  <a:cubicBezTo>
                    <a:pt x="6694" y="17160"/>
                    <a:pt x="6739" y="17310"/>
                    <a:pt x="6750" y="17520"/>
                  </a:cubicBezTo>
                  <a:cubicBezTo>
                    <a:pt x="6846" y="18370"/>
                    <a:pt x="6846" y="18370"/>
                    <a:pt x="6846" y="18370"/>
                  </a:cubicBezTo>
                  <a:cubicBezTo>
                    <a:pt x="6682" y="17270"/>
                    <a:pt x="6626" y="17040"/>
                    <a:pt x="6587" y="16780"/>
                  </a:cubicBezTo>
                  <a:cubicBezTo>
                    <a:pt x="6458" y="15800"/>
                    <a:pt x="6502" y="15650"/>
                    <a:pt x="6469" y="15650"/>
                  </a:cubicBezTo>
                  <a:cubicBezTo>
                    <a:pt x="6480" y="16410"/>
                    <a:pt x="6519" y="16570"/>
                    <a:pt x="6525" y="16780"/>
                  </a:cubicBezTo>
                  <a:cubicBezTo>
                    <a:pt x="6576" y="17080"/>
                    <a:pt x="6598" y="17160"/>
                    <a:pt x="6615" y="17260"/>
                  </a:cubicBezTo>
                  <a:cubicBezTo>
                    <a:pt x="6654" y="17480"/>
                    <a:pt x="6654" y="17540"/>
                    <a:pt x="6638" y="17540"/>
                  </a:cubicBezTo>
                  <a:cubicBezTo>
                    <a:pt x="6531" y="17030"/>
                    <a:pt x="6519" y="17010"/>
                    <a:pt x="6502" y="17000"/>
                  </a:cubicBezTo>
                  <a:cubicBezTo>
                    <a:pt x="6446" y="16690"/>
                    <a:pt x="6429" y="16640"/>
                    <a:pt x="6418" y="16580"/>
                  </a:cubicBezTo>
                  <a:cubicBezTo>
                    <a:pt x="6261" y="15830"/>
                    <a:pt x="6249" y="15730"/>
                    <a:pt x="6232" y="15620"/>
                  </a:cubicBezTo>
                  <a:cubicBezTo>
                    <a:pt x="6188" y="15530"/>
                    <a:pt x="6216" y="15700"/>
                    <a:pt x="6232" y="15890"/>
                  </a:cubicBezTo>
                  <a:cubicBezTo>
                    <a:pt x="6339" y="16480"/>
                    <a:pt x="6362" y="16550"/>
                    <a:pt x="6379" y="16630"/>
                  </a:cubicBezTo>
                  <a:cubicBezTo>
                    <a:pt x="6463" y="16940"/>
                    <a:pt x="6463" y="17040"/>
                    <a:pt x="6491" y="17110"/>
                  </a:cubicBezTo>
                  <a:cubicBezTo>
                    <a:pt x="6592" y="17520"/>
                    <a:pt x="6587" y="17610"/>
                    <a:pt x="6615" y="17630"/>
                  </a:cubicBezTo>
                  <a:cubicBezTo>
                    <a:pt x="6654" y="17950"/>
                    <a:pt x="6682" y="18050"/>
                    <a:pt x="6699" y="18170"/>
                  </a:cubicBezTo>
                  <a:cubicBezTo>
                    <a:pt x="6750" y="18380"/>
                    <a:pt x="6733" y="18490"/>
                    <a:pt x="6761" y="18520"/>
                  </a:cubicBezTo>
                  <a:cubicBezTo>
                    <a:pt x="6778" y="18950"/>
                    <a:pt x="6801" y="19030"/>
                    <a:pt x="6772" y="19030"/>
                  </a:cubicBezTo>
                  <a:cubicBezTo>
                    <a:pt x="6750" y="18910"/>
                    <a:pt x="6728" y="18890"/>
                    <a:pt x="6733" y="18810"/>
                  </a:cubicBezTo>
                  <a:cubicBezTo>
                    <a:pt x="6694" y="18590"/>
                    <a:pt x="6682" y="18540"/>
                    <a:pt x="6677" y="18480"/>
                  </a:cubicBezTo>
                  <a:cubicBezTo>
                    <a:pt x="6542" y="17960"/>
                    <a:pt x="6548" y="17870"/>
                    <a:pt x="6514" y="17850"/>
                  </a:cubicBezTo>
                  <a:cubicBezTo>
                    <a:pt x="6362" y="17330"/>
                    <a:pt x="6384" y="17320"/>
                    <a:pt x="6356" y="17260"/>
                  </a:cubicBezTo>
                  <a:cubicBezTo>
                    <a:pt x="6221" y="16740"/>
                    <a:pt x="6216" y="16670"/>
                    <a:pt x="6210" y="16600"/>
                  </a:cubicBezTo>
                  <a:cubicBezTo>
                    <a:pt x="6142" y="16450"/>
                    <a:pt x="6182" y="16560"/>
                    <a:pt x="6199" y="16710"/>
                  </a:cubicBezTo>
                  <a:cubicBezTo>
                    <a:pt x="6311" y="17230"/>
                    <a:pt x="6311" y="17280"/>
                    <a:pt x="6334" y="17300"/>
                  </a:cubicBezTo>
                  <a:cubicBezTo>
                    <a:pt x="6458" y="17790"/>
                    <a:pt x="6480" y="17850"/>
                    <a:pt x="6491" y="17930"/>
                  </a:cubicBezTo>
                  <a:cubicBezTo>
                    <a:pt x="6682" y="18790"/>
                    <a:pt x="6671" y="18860"/>
                    <a:pt x="6688" y="18870"/>
                  </a:cubicBezTo>
                  <a:cubicBezTo>
                    <a:pt x="6750" y="19720"/>
                    <a:pt x="6750" y="19720"/>
                    <a:pt x="6750" y="19720"/>
                  </a:cubicBezTo>
                  <a:cubicBezTo>
                    <a:pt x="6733" y="19780"/>
                    <a:pt x="6716" y="19690"/>
                    <a:pt x="6699" y="19590"/>
                  </a:cubicBezTo>
                  <a:cubicBezTo>
                    <a:pt x="6632" y="19030"/>
                    <a:pt x="6649" y="18990"/>
                    <a:pt x="6638" y="18920"/>
                  </a:cubicBezTo>
                  <a:cubicBezTo>
                    <a:pt x="6542" y="18450"/>
                    <a:pt x="6525" y="18390"/>
                    <a:pt x="6502" y="18330"/>
                  </a:cubicBezTo>
                  <a:cubicBezTo>
                    <a:pt x="6362" y="17850"/>
                    <a:pt x="6356" y="17810"/>
                    <a:pt x="6345" y="17780"/>
                  </a:cubicBezTo>
                  <a:cubicBezTo>
                    <a:pt x="6249" y="17360"/>
                    <a:pt x="6193" y="17420"/>
                    <a:pt x="6210" y="17350"/>
                  </a:cubicBezTo>
                  <a:cubicBezTo>
                    <a:pt x="6024" y="16790"/>
                    <a:pt x="6002" y="16660"/>
                    <a:pt x="5962" y="16540"/>
                  </a:cubicBezTo>
                  <a:cubicBezTo>
                    <a:pt x="5901" y="16270"/>
                    <a:pt x="5906" y="16170"/>
                    <a:pt x="5867" y="16150"/>
                  </a:cubicBezTo>
                  <a:cubicBezTo>
                    <a:pt x="5940" y="16630"/>
                    <a:pt x="5968" y="16670"/>
                    <a:pt x="5974" y="16740"/>
                  </a:cubicBezTo>
                  <a:cubicBezTo>
                    <a:pt x="6036" y="17000"/>
                    <a:pt x="6052" y="17050"/>
                    <a:pt x="6075" y="17110"/>
                  </a:cubicBezTo>
                  <a:cubicBezTo>
                    <a:pt x="6188" y="17520"/>
                    <a:pt x="6227" y="17550"/>
                    <a:pt x="6232" y="17630"/>
                  </a:cubicBezTo>
                  <a:cubicBezTo>
                    <a:pt x="6368" y="18090"/>
                    <a:pt x="6401" y="18070"/>
                    <a:pt x="6390" y="18130"/>
                  </a:cubicBezTo>
                  <a:cubicBezTo>
                    <a:pt x="6502" y="18570"/>
                    <a:pt x="6525" y="18610"/>
                    <a:pt x="6525" y="18700"/>
                  </a:cubicBezTo>
                  <a:cubicBezTo>
                    <a:pt x="6587" y="18940"/>
                    <a:pt x="6587" y="19040"/>
                    <a:pt x="6615" y="19090"/>
                  </a:cubicBezTo>
                  <a:cubicBezTo>
                    <a:pt x="6682" y="19850"/>
                    <a:pt x="6660" y="19940"/>
                    <a:pt x="6688" y="19940"/>
                  </a:cubicBezTo>
                  <a:cubicBezTo>
                    <a:pt x="6643" y="19940"/>
                    <a:pt x="6660" y="19920"/>
                    <a:pt x="6660" y="19920"/>
                  </a:cubicBezTo>
                  <a:cubicBezTo>
                    <a:pt x="6587" y="19460"/>
                    <a:pt x="6548" y="19320"/>
                    <a:pt x="6542" y="19130"/>
                  </a:cubicBezTo>
                  <a:cubicBezTo>
                    <a:pt x="6474" y="18840"/>
                    <a:pt x="6429" y="18810"/>
                    <a:pt x="6429" y="18700"/>
                  </a:cubicBezTo>
                  <a:cubicBezTo>
                    <a:pt x="6300" y="18240"/>
                    <a:pt x="6294" y="18210"/>
                    <a:pt x="6294" y="18150"/>
                  </a:cubicBezTo>
                  <a:cubicBezTo>
                    <a:pt x="6148" y="17830"/>
                    <a:pt x="6137" y="17750"/>
                    <a:pt x="6109" y="17700"/>
                  </a:cubicBezTo>
                  <a:cubicBezTo>
                    <a:pt x="6036" y="17580"/>
                    <a:pt x="6064" y="17610"/>
                    <a:pt x="6075" y="17670"/>
                  </a:cubicBezTo>
                  <a:cubicBezTo>
                    <a:pt x="6154" y="17960"/>
                    <a:pt x="6216" y="18030"/>
                    <a:pt x="6232" y="18170"/>
                  </a:cubicBezTo>
                  <a:cubicBezTo>
                    <a:pt x="6322" y="18430"/>
                    <a:pt x="6306" y="18500"/>
                    <a:pt x="6334" y="18500"/>
                  </a:cubicBezTo>
                  <a:cubicBezTo>
                    <a:pt x="6474" y="19110"/>
                    <a:pt x="6531" y="19360"/>
                    <a:pt x="6553" y="19660"/>
                  </a:cubicBezTo>
                  <a:cubicBezTo>
                    <a:pt x="6621" y="20110"/>
                    <a:pt x="6666" y="20160"/>
                    <a:pt x="6638" y="20220"/>
                  </a:cubicBezTo>
                  <a:cubicBezTo>
                    <a:pt x="6553" y="19910"/>
                    <a:pt x="6542" y="19750"/>
                    <a:pt x="6514" y="19610"/>
                  </a:cubicBezTo>
                  <a:cubicBezTo>
                    <a:pt x="6379" y="19130"/>
                    <a:pt x="6384" y="18940"/>
                    <a:pt x="6334" y="18850"/>
                  </a:cubicBezTo>
                  <a:cubicBezTo>
                    <a:pt x="6193" y="18420"/>
                    <a:pt x="6176" y="18340"/>
                    <a:pt x="6159" y="18260"/>
                  </a:cubicBezTo>
                  <a:cubicBezTo>
                    <a:pt x="6069" y="17950"/>
                    <a:pt x="6024" y="17900"/>
                    <a:pt x="6013" y="17780"/>
                  </a:cubicBezTo>
                  <a:cubicBezTo>
                    <a:pt x="5957" y="17610"/>
                    <a:pt x="5957" y="17540"/>
                    <a:pt x="5929" y="17520"/>
                  </a:cubicBezTo>
                  <a:cubicBezTo>
                    <a:pt x="5844" y="17190"/>
                    <a:pt x="5844" y="17120"/>
                    <a:pt x="5816" y="17110"/>
                  </a:cubicBezTo>
                  <a:cubicBezTo>
                    <a:pt x="5884" y="17430"/>
                    <a:pt x="5884" y="17520"/>
                    <a:pt x="5912" y="17560"/>
                  </a:cubicBezTo>
                  <a:cubicBezTo>
                    <a:pt x="5991" y="17900"/>
                    <a:pt x="6036" y="18010"/>
                    <a:pt x="6064" y="18150"/>
                  </a:cubicBezTo>
                  <a:cubicBezTo>
                    <a:pt x="6188" y="18590"/>
                    <a:pt x="6232" y="18610"/>
                    <a:pt x="6232" y="18700"/>
                  </a:cubicBezTo>
                  <a:cubicBezTo>
                    <a:pt x="6328" y="19000"/>
                    <a:pt x="6322" y="19050"/>
                    <a:pt x="6345" y="19070"/>
                  </a:cubicBezTo>
                  <a:cubicBezTo>
                    <a:pt x="6502" y="19840"/>
                    <a:pt x="6525" y="19990"/>
                    <a:pt x="6564" y="20120"/>
                  </a:cubicBezTo>
                  <a:cubicBezTo>
                    <a:pt x="6621" y="20630"/>
                    <a:pt x="6654" y="20720"/>
                    <a:pt x="6660" y="20860"/>
                  </a:cubicBezTo>
                  <a:cubicBezTo>
                    <a:pt x="6564" y="20650"/>
                    <a:pt x="6570" y="20570"/>
                    <a:pt x="6553" y="20530"/>
                  </a:cubicBezTo>
                  <a:cubicBezTo>
                    <a:pt x="6502" y="20260"/>
                    <a:pt x="6486" y="20230"/>
                    <a:pt x="6502" y="20220"/>
                  </a:cubicBezTo>
                  <a:cubicBezTo>
                    <a:pt x="6390" y="19700"/>
                    <a:pt x="6356" y="19620"/>
                    <a:pt x="6345" y="19500"/>
                  </a:cubicBezTo>
                  <a:cubicBezTo>
                    <a:pt x="6238" y="19140"/>
                    <a:pt x="6216" y="19070"/>
                    <a:pt x="6199" y="18980"/>
                  </a:cubicBezTo>
                  <a:cubicBezTo>
                    <a:pt x="6114" y="18830"/>
                    <a:pt x="6126" y="18770"/>
                    <a:pt x="6109" y="18760"/>
                  </a:cubicBezTo>
                  <a:cubicBezTo>
                    <a:pt x="5929" y="18230"/>
                    <a:pt x="5912" y="18140"/>
                    <a:pt x="5878" y="18090"/>
                  </a:cubicBezTo>
                  <a:cubicBezTo>
                    <a:pt x="5777" y="17770"/>
                    <a:pt x="5754" y="17690"/>
                    <a:pt x="5732" y="17610"/>
                  </a:cubicBezTo>
                  <a:cubicBezTo>
                    <a:pt x="5709" y="17650"/>
                    <a:pt x="5721" y="17720"/>
                    <a:pt x="5743" y="17780"/>
                  </a:cubicBezTo>
                  <a:cubicBezTo>
                    <a:pt x="5884" y="18210"/>
                    <a:pt x="5895" y="18290"/>
                    <a:pt x="5929" y="18330"/>
                  </a:cubicBezTo>
                  <a:cubicBezTo>
                    <a:pt x="6052" y="18690"/>
                    <a:pt x="6041" y="18730"/>
                    <a:pt x="6047" y="18740"/>
                  </a:cubicBezTo>
                  <a:cubicBezTo>
                    <a:pt x="6120" y="18950"/>
                    <a:pt x="6148" y="18990"/>
                    <a:pt x="6159" y="19070"/>
                  </a:cubicBezTo>
                  <a:cubicBezTo>
                    <a:pt x="6328" y="19740"/>
                    <a:pt x="6351" y="19790"/>
                    <a:pt x="6368" y="19850"/>
                  </a:cubicBezTo>
                  <a:cubicBezTo>
                    <a:pt x="6497" y="20620"/>
                    <a:pt x="6525" y="20690"/>
                    <a:pt x="6542" y="20770"/>
                  </a:cubicBezTo>
                  <a:cubicBezTo>
                    <a:pt x="6744" y="21600"/>
                    <a:pt x="6744" y="21600"/>
                    <a:pt x="6744" y="21600"/>
                  </a:cubicBezTo>
                  <a:cubicBezTo>
                    <a:pt x="6789" y="21180"/>
                    <a:pt x="6823" y="21120"/>
                    <a:pt x="6834" y="21010"/>
                  </a:cubicBezTo>
                  <a:cubicBezTo>
                    <a:pt x="6924" y="20730"/>
                    <a:pt x="6947" y="20710"/>
                    <a:pt x="6947" y="20640"/>
                  </a:cubicBezTo>
                  <a:cubicBezTo>
                    <a:pt x="7048" y="20400"/>
                    <a:pt x="7037" y="20340"/>
                    <a:pt x="7065" y="20360"/>
                  </a:cubicBezTo>
                  <a:cubicBezTo>
                    <a:pt x="7189" y="20020"/>
                    <a:pt x="7189" y="19990"/>
                    <a:pt x="7189" y="19960"/>
                  </a:cubicBezTo>
                  <a:cubicBezTo>
                    <a:pt x="7290" y="19740"/>
                    <a:pt x="7296" y="19700"/>
                    <a:pt x="7324" y="19680"/>
                  </a:cubicBezTo>
                  <a:cubicBezTo>
                    <a:pt x="7492" y="19280"/>
                    <a:pt x="7521" y="19260"/>
                    <a:pt x="7521" y="19200"/>
                  </a:cubicBezTo>
                  <a:cubicBezTo>
                    <a:pt x="7718" y="18850"/>
                    <a:pt x="7740" y="18810"/>
                    <a:pt x="7751" y="18760"/>
                  </a:cubicBezTo>
                  <a:cubicBezTo>
                    <a:pt x="7898" y="18540"/>
                    <a:pt x="7886" y="18490"/>
                    <a:pt x="7914" y="18500"/>
                  </a:cubicBezTo>
                  <a:cubicBezTo>
                    <a:pt x="8089" y="18210"/>
                    <a:pt x="8100" y="18190"/>
                    <a:pt x="8094" y="18150"/>
                  </a:cubicBezTo>
                  <a:cubicBezTo>
                    <a:pt x="8241" y="17930"/>
                    <a:pt x="8252" y="17800"/>
                    <a:pt x="8319" y="17760"/>
                  </a:cubicBezTo>
                  <a:cubicBezTo>
                    <a:pt x="8443" y="17360"/>
                    <a:pt x="8438" y="17330"/>
                    <a:pt x="8454" y="17320"/>
                  </a:cubicBezTo>
                  <a:cubicBezTo>
                    <a:pt x="8348" y="17570"/>
                    <a:pt x="8302" y="17610"/>
                    <a:pt x="8291" y="17720"/>
                  </a:cubicBezTo>
                  <a:cubicBezTo>
                    <a:pt x="8168" y="17940"/>
                    <a:pt x="8168" y="17960"/>
                    <a:pt x="8145" y="17960"/>
                  </a:cubicBezTo>
                  <a:cubicBezTo>
                    <a:pt x="8049" y="18180"/>
                    <a:pt x="8021" y="18200"/>
                    <a:pt x="7999" y="18220"/>
                  </a:cubicBezTo>
                  <a:cubicBezTo>
                    <a:pt x="7869" y="18480"/>
                    <a:pt x="7836" y="18490"/>
                    <a:pt x="7813" y="18520"/>
                  </a:cubicBezTo>
                  <a:cubicBezTo>
                    <a:pt x="7706" y="18740"/>
                    <a:pt x="7695" y="18760"/>
                    <a:pt x="7678" y="18790"/>
                  </a:cubicBezTo>
                  <a:cubicBezTo>
                    <a:pt x="7605" y="18960"/>
                    <a:pt x="7571" y="18940"/>
                    <a:pt x="7582" y="19000"/>
                  </a:cubicBezTo>
                  <a:cubicBezTo>
                    <a:pt x="7470" y="19260"/>
                    <a:pt x="7408" y="19240"/>
                    <a:pt x="7408" y="19330"/>
                  </a:cubicBezTo>
                  <a:cubicBezTo>
                    <a:pt x="7211" y="19820"/>
                    <a:pt x="7183" y="19860"/>
                    <a:pt x="7155" y="19900"/>
                  </a:cubicBezTo>
                  <a:cubicBezTo>
                    <a:pt x="7088" y="20090"/>
                    <a:pt x="7082" y="20120"/>
                    <a:pt x="7082" y="20160"/>
                  </a:cubicBezTo>
                  <a:cubicBezTo>
                    <a:pt x="6902" y="20560"/>
                    <a:pt x="6908" y="20660"/>
                    <a:pt x="6868" y="20680"/>
                  </a:cubicBezTo>
                  <a:cubicBezTo>
                    <a:pt x="6823" y="20750"/>
                    <a:pt x="6846" y="20730"/>
                    <a:pt x="6857" y="20680"/>
                  </a:cubicBezTo>
                  <a:cubicBezTo>
                    <a:pt x="6964" y="20410"/>
                    <a:pt x="6952" y="20320"/>
                    <a:pt x="6969" y="20270"/>
                  </a:cubicBezTo>
                  <a:cubicBezTo>
                    <a:pt x="7110" y="19780"/>
                    <a:pt x="7161" y="19780"/>
                    <a:pt x="7166" y="19700"/>
                  </a:cubicBezTo>
                  <a:cubicBezTo>
                    <a:pt x="7419" y="19060"/>
                    <a:pt x="7476" y="19120"/>
                    <a:pt x="7459" y="19050"/>
                  </a:cubicBezTo>
                  <a:cubicBezTo>
                    <a:pt x="7577" y="18910"/>
                    <a:pt x="7509" y="18840"/>
                    <a:pt x="7543" y="18850"/>
                  </a:cubicBezTo>
                  <a:cubicBezTo>
                    <a:pt x="7712" y="18670"/>
                    <a:pt x="7650" y="18580"/>
                    <a:pt x="7678" y="18590"/>
                  </a:cubicBezTo>
                  <a:cubicBezTo>
                    <a:pt x="7808" y="18430"/>
                    <a:pt x="7824" y="18400"/>
                    <a:pt x="7830" y="18350"/>
                  </a:cubicBezTo>
                  <a:cubicBezTo>
                    <a:pt x="7948" y="18100"/>
                    <a:pt x="8010" y="18120"/>
                    <a:pt x="8010" y="18020"/>
                  </a:cubicBezTo>
                  <a:cubicBezTo>
                    <a:pt x="8066" y="17910"/>
                    <a:pt x="8094" y="17910"/>
                    <a:pt x="8094" y="17870"/>
                  </a:cubicBezTo>
                  <a:cubicBezTo>
                    <a:pt x="8241" y="17520"/>
                    <a:pt x="8229" y="17530"/>
                    <a:pt x="8218" y="17540"/>
                  </a:cubicBezTo>
                  <a:cubicBezTo>
                    <a:pt x="8100" y="17790"/>
                    <a:pt x="8055" y="17850"/>
                    <a:pt x="8038" y="17960"/>
                  </a:cubicBezTo>
                  <a:cubicBezTo>
                    <a:pt x="7914" y="18110"/>
                    <a:pt x="7920" y="18170"/>
                    <a:pt x="7886" y="18150"/>
                  </a:cubicBezTo>
                  <a:cubicBezTo>
                    <a:pt x="7762" y="18320"/>
                    <a:pt x="7774" y="18380"/>
                    <a:pt x="7751" y="18390"/>
                  </a:cubicBezTo>
                  <a:cubicBezTo>
                    <a:pt x="7459" y="18950"/>
                    <a:pt x="7408" y="18990"/>
                    <a:pt x="7386" y="19090"/>
                  </a:cubicBezTo>
                  <a:cubicBezTo>
                    <a:pt x="7144" y="19630"/>
                    <a:pt x="7099" y="19680"/>
                    <a:pt x="7082" y="19790"/>
                  </a:cubicBezTo>
                  <a:cubicBezTo>
                    <a:pt x="6941" y="20190"/>
                    <a:pt x="6947" y="20230"/>
                    <a:pt x="6919" y="20220"/>
                  </a:cubicBezTo>
                  <a:cubicBezTo>
                    <a:pt x="6846" y="20470"/>
                    <a:pt x="6840" y="20540"/>
                    <a:pt x="6823" y="20570"/>
                  </a:cubicBezTo>
                  <a:cubicBezTo>
                    <a:pt x="6767" y="20780"/>
                    <a:pt x="6728" y="20690"/>
                    <a:pt x="6722" y="20620"/>
                  </a:cubicBezTo>
                  <a:cubicBezTo>
                    <a:pt x="6818" y="20230"/>
                    <a:pt x="6818" y="20170"/>
                    <a:pt x="6846" y="20160"/>
                  </a:cubicBezTo>
                  <a:cubicBezTo>
                    <a:pt x="6891" y="19960"/>
                    <a:pt x="6913" y="19960"/>
                    <a:pt x="6919" y="19940"/>
                  </a:cubicBezTo>
                  <a:cubicBezTo>
                    <a:pt x="7009" y="19720"/>
                    <a:pt x="7003" y="19660"/>
                    <a:pt x="7020" y="19640"/>
                  </a:cubicBezTo>
                  <a:cubicBezTo>
                    <a:pt x="7251" y="19060"/>
                    <a:pt x="7284" y="19020"/>
                    <a:pt x="7301" y="18960"/>
                  </a:cubicBezTo>
                  <a:cubicBezTo>
                    <a:pt x="7352" y="18850"/>
                    <a:pt x="7374" y="18840"/>
                    <a:pt x="7386" y="18810"/>
                  </a:cubicBezTo>
                  <a:cubicBezTo>
                    <a:pt x="7481" y="18640"/>
                    <a:pt x="7492" y="18610"/>
                    <a:pt x="7521" y="18610"/>
                  </a:cubicBezTo>
                  <a:cubicBezTo>
                    <a:pt x="7684" y="18320"/>
                    <a:pt x="7718" y="18240"/>
                    <a:pt x="7768" y="18170"/>
                  </a:cubicBezTo>
                  <a:cubicBezTo>
                    <a:pt x="7886" y="17880"/>
                    <a:pt x="7931" y="17890"/>
                    <a:pt x="7937" y="17830"/>
                  </a:cubicBezTo>
                  <a:cubicBezTo>
                    <a:pt x="8072" y="17550"/>
                    <a:pt x="8111" y="17560"/>
                    <a:pt x="8122" y="17500"/>
                  </a:cubicBezTo>
                  <a:cubicBezTo>
                    <a:pt x="8364" y="16920"/>
                    <a:pt x="8426" y="16870"/>
                    <a:pt x="8443" y="16760"/>
                  </a:cubicBezTo>
                  <a:cubicBezTo>
                    <a:pt x="8511" y="16630"/>
                    <a:pt x="8494" y="16570"/>
                    <a:pt x="8516" y="16560"/>
                  </a:cubicBezTo>
                  <a:cubicBezTo>
                    <a:pt x="8612" y="16320"/>
                    <a:pt x="8612" y="16230"/>
                    <a:pt x="8634" y="16190"/>
                  </a:cubicBezTo>
                  <a:cubicBezTo>
                    <a:pt x="8775" y="15830"/>
                    <a:pt x="8781" y="15750"/>
                    <a:pt x="8798" y="15690"/>
                  </a:cubicBezTo>
                  <a:cubicBezTo>
                    <a:pt x="8882" y="15270"/>
                    <a:pt x="8888" y="15240"/>
                    <a:pt x="8882" y="15190"/>
                  </a:cubicBezTo>
                  <a:close/>
                  <a:moveTo>
                    <a:pt x="7065" y="18260"/>
                  </a:moveTo>
                  <a:cubicBezTo>
                    <a:pt x="7088" y="18230"/>
                    <a:pt x="7104" y="18180"/>
                    <a:pt x="7116" y="18130"/>
                  </a:cubicBezTo>
                  <a:cubicBezTo>
                    <a:pt x="7149" y="18170"/>
                    <a:pt x="7088" y="18210"/>
                    <a:pt x="7093" y="18260"/>
                  </a:cubicBezTo>
                  <a:cubicBezTo>
                    <a:pt x="7071" y="18290"/>
                    <a:pt x="7065" y="18360"/>
                    <a:pt x="7042" y="18390"/>
                  </a:cubicBezTo>
                  <a:cubicBezTo>
                    <a:pt x="7009" y="18360"/>
                    <a:pt x="7071" y="18310"/>
                    <a:pt x="7065" y="18260"/>
                  </a:cubicBezTo>
                  <a:close/>
                  <a:moveTo>
                    <a:pt x="7042" y="17040"/>
                  </a:moveTo>
                  <a:cubicBezTo>
                    <a:pt x="7054" y="17000"/>
                    <a:pt x="7054" y="17050"/>
                    <a:pt x="7054" y="17080"/>
                  </a:cubicBezTo>
                  <a:cubicBezTo>
                    <a:pt x="7042" y="17120"/>
                    <a:pt x="7042" y="17070"/>
                    <a:pt x="7042" y="17040"/>
                  </a:cubicBezTo>
                  <a:close/>
                  <a:moveTo>
                    <a:pt x="6812" y="20880"/>
                  </a:moveTo>
                  <a:cubicBezTo>
                    <a:pt x="6818" y="20840"/>
                    <a:pt x="6829" y="20900"/>
                    <a:pt x="6812" y="20900"/>
                  </a:cubicBezTo>
                  <a:cubicBezTo>
                    <a:pt x="6812" y="20940"/>
                    <a:pt x="6795" y="20950"/>
                    <a:pt x="6795" y="20990"/>
                  </a:cubicBezTo>
                  <a:cubicBezTo>
                    <a:pt x="6767" y="21040"/>
                    <a:pt x="6801" y="20890"/>
                    <a:pt x="6812" y="20880"/>
                  </a:cubicBezTo>
                  <a:close/>
                  <a:moveTo>
                    <a:pt x="6699" y="21160"/>
                  </a:moveTo>
                  <a:cubicBezTo>
                    <a:pt x="6666" y="21130"/>
                    <a:pt x="6699" y="21030"/>
                    <a:pt x="6711" y="21010"/>
                  </a:cubicBezTo>
                  <a:cubicBezTo>
                    <a:pt x="6744" y="21050"/>
                    <a:pt x="6682" y="21090"/>
                    <a:pt x="6699" y="21160"/>
                  </a:cubicBezTo>
                  <a:close/>
                  <a:moveTo>
                    <a:pt x="6857" y="19160"/>
                  </a:moveTo>
                  <a:cubicBezTo>
                    <a:pt x="6891" y="19210"/>
                    <a:pt x="6851" y="19330"/>
                    <a:pt x="6846" y="19400"/>
                  </a:cubicBezTo>
                  <a:cubicBezTo>
                    <a:pt x="6818" y="19350"/>
                    <a:pt x="6874" y="19260"/>
                    <a:pt x="6857" y="19160"/>
                  </a:cubicBezTo>
                  <a:close/>
                  <a:moveTo>
                    <a:pt x="6834" y="18830"/>
                  </a:moveTo>
                  <a:cubicBezTo>
                    <a:pt x="6879" y="18850"/>
                    <a:pt x="6834" y="18900"/>
                    <a:pt x="6846" y="18980"/>
                  </a:cubicBezTo>
                  <a:cubicBezTo>
                    <a:pt x="6818" y="18970"/>
                    <a:pt x="6840" y="18870"/>
                    <a:pt x="6834" y="18830"/>
                  </a:cubicBezTo>
                  <a:close/>
                  <a:moveTo>
                    <a:pt x="6834" y="19530"/>
                  </a:moveTo>
                  <a:cubicBezTo>
                    <a:pt x="6891" y="19560"/>
                    <a:pt x="6806" y="19630"/>
                    <a:pt x="6823" y="19720"/>
                  </a:cubicBezTo>
                  <a:cubicBezTo>
                    <a:pt x="6778" y="19660"/>
                    <a:pt x="6851" y="19620"/>
                    <a:pt x="6834" y="19530"/>
                  </a:cubicBezTo>
                  <a:close/>
                  <a:moveTo>
                    <a:pt x="8454" y="16670"/>
                  </a:moveTo>
                  <a:cubicBezTo>
                    <a:pt x="8421" y="16660"/>
                    <a:pt x="8443" y="16750"/>
                    <a:pt x="8415" y="16760"/>
                  </a:cubicBezTo>
                  <a:cubicBezTo>
                    <a:pt x="8319" y="17000"/>
                    <a:pt x="8314" y="17010"/>
                    <a:pt x="8308" y="17020"/>
                  </a:cubicBezTo>
                  <a:cubicBezTo>
                    <a:pt x="8173" y="17290"/>
                    <a:pt x="8184" y="17370"/>
                    <a:pt x="8145" y="17350"/>
                  </a:cubicBezTo>
                  <a:cubicBezTo>
                    <a:pt x="7993" y="17630"/>
                    <a:pt x="7954" y="17670"/>
                    <a:pt x="7937" y="17740"/>
                  </a:cubicBezTo>
                  <a:cubicBezTo>
                    <a:pt x="7774" y="18020"/>
                    <a:pt x="7729" y="18080"/>
                    <a:pt x="7706" y="18170"/>
                  </a:cubicBezTo>
                  <a:cubicBezTo>
                    <a:pt x="7588" y="18310"/>
                    <a:pt x="7577" y="18370"/>
                    <a:pt x="7560" y="18410"/>
                  </a:cubicBezTo>
                  <a:cubicBezTo>
                    <a:pt x="7408" y="18660"/>
                    <a:pt x="7386" y="18660"/>
                    <a:pt x="7374" y="18700"/>
                  </a:cubicBezTo>
                  <a:cubicBezTo>
                    <a:pt x="7200" y="19110"/>
                    <a:pt x="7127" y="19110"/>
                    <a:pt x="7127" y="19240"/>
                  </a:cubicBezTo>
                  <a:cubicBezTo>
                    <a:pt x="6885" y="19760"/>
                    <a:pt x="6862" y="19980"/>
                    <a:pt x="6784" y="20120"/>
                  </a:cubicBezTo>
                  <a:cubicBezTo>
                    <a:pt x="6834" y="19840"/>
                    <a:pt x="6834" y="19760"/>
                    <a:pt x="6868" y="19740"/>
                  </a:cubicBezTo>
                  <a:cubicBezTo>
                    <a:pt x="7037" y="19190"/>
                    <a:pt x="7031" y="19130"/>
                    <a:pt x="7054" y="19110"/>
                  </a:cubicBezTo>
                  <a:cubicBezTo>
                    <a:pt x="7211" y="18800"/>
                    <a:pt x="7211" y="18690"/>
                    <a:pt x="7251" y="18650"/>
                  </a:cubicBezTo>
                  <a:cubicBezTo>
                    <a:pt x="7363" y="18440"/>
                    <a:pt x="7374" y="18350"/>
                    <a:pt x="7425" y="18330"/>
                  </a:cubicBezTo>
                  <a:cubicBezTo>
                    <a:pt x="7628" y="17930"/>
                    <a:pt x="7644" y="17860"/>
                    <a:pt x="7678" y="17830"/>
                  </a:cubicBezTo>
                  <a:cubicBezTo>
                    <a:pt x="7785" y="17650"/>
                    <a:pt x="7791" y="17630"/>
                    <a:pt x="7802" y="17630"/>
                  </a:cubicBezTo>
                  <a:cubicBezTo>
                    <a:pt x="7937" y="17420"/>
                    <a:pt x="8004" y="17330"/>
                    <a:pt x="8072" y="17240"/>
                  </a:cubicBezTo>
                  <a:cubicBezTo>
                    <a:pt x="8331" y="16840"/>
                    <a:pt x="8336" y="16800"/>
                    <a:pt x="8353" y="16780"/>
                  </a:cubicBezTo>
                  <a:cubicBezTo>
                    <a:pt x="8443" y="16600"/>
                    <a:pt x="8460" y="16590"/>
                    <a:pt x="8466" y="16560"/>
                  </a:cubicBezTo>
                  <a:close/>
                  <a:moveTo>
                    <a:pt x="21527" y="16890"/>
                  </a:moveTo>
                  <a:cubicBezTo>
                    <a:pt x="21499" y="16810"/>
                    <a:pt x="21459" y="16790"/>
                    <a:pt x="21431" y="16740"/>
                  </a:cubicBezTo>
                  <a:cubicBezTo>
                    <a:pt x="21296" y="16540"/>
                    <a:pt x="21257" y="16510"/>
                    <a:pt x="21223" y="16480"/>
                  </a:cubicBezTo>
                  <a:cubicBezTo>
                    <a:pt x="20992" y="16200"/>
                    <a:pt x="20948" y="16210"/>
                    <a:pt x="20914" y="16140"/>
                  </a:cubicBezTo>
                  <a:cubicBezTo>
                    <a:pt x="20649" y="15840"/>
                    <a:pt x="20621" y="15880"/>
                    <a:pt x="20610" y="15820"/>
                  </a:cubicBezTo>
                  <a:cubicBezTo>
                    <a:pt x="20379" y="15500"/>
                    <a:pt x="20340" y="15490"/>
                    <a:pt x="20312" y="15410"/>
                  </a:cubicBezTo>
                  <a:cubicBezTo>
                    <a:pt x="20177" y="15240"/>
                    <a:pt x="20149" y="15150"/>
                    <a:pt x="20115" y="15120"/>
                  </a:cubicBezTo>
                  <a:cubicBezTo>
                    <a:pt x="19817" y="14470"/>
                    <a:pt x="19811" y="14370"/>
                    <a:pt x="19783" y="14390"/>
                  </a:cubicBezTo>
                  <a:cubicBezTo>
                    <a:pt x="19822" y="14350"/>
                    <a:pt x="19811" y="14380"/>
                    <a:pt x="19817" y="14390"/>
                  </a:cubicBezTo>
                  <a:cubicBezTo>
                    <a:pt x="20025" y="14750"/>
                    <a:pt x="20104" y="14840"/>
                    <a:pt x="20171" y="15010"/>
                  </a:cubicBezTo>
                  <a:cubicBezTo>
                    <a:pt x="20323" y="15230"/>
                    <a:pt x="20374" y="15210"/>
                    <a:pt x="20408" y="15320"/>
                  </a:cubicBezTo>
                  <a:cubicBezTo>
                    <a:pt x="20666" y="15620"/>
                    <a:pt x="20683" y="15650"/>
                    <a:pt x="20700" y="15700"/>
                  </a:cubicBezTo>
                  <a:cubicBezTo>
                    <a:pt x="20936" y="15870"/>
                    <a:pt x="20970" y="15930"/>
                    <a:pt x="21009" y="15960"/>
                  </a:cubicBezTo>
                  <a:cubicBezTo>
                    <a:pt x="21116" y="15990"/>
                    <a:pt x="21082" y="15990"/>
                    <a:pt x="21054" y="15940"/>
                  </a:cubicBezTo>
                  <a:cubicBezTo>
                    <a:pt x="20886" y="15750"/>
                    <a:pt x="20812" y="15740"/>
                    <a:pt x="20751" y="15620"/>
                  </a:cubicBezTo>
                  <a:cubicBezTo>
                    <a:pt x="20588" y="15470"/>
                    <a:pt x="20582" y="15390"/>
                    <a:pt x="20559" y="15410"/>
                  </a:cubicBezTo>
                  <a:cubicBezTo>
                    <a:pt x="20239" y="14970"/>
                    <a:pt x="20109" y="14790"/>
                    <a:pt x="19997" y="14530"/>
                  </a:cubicBezTo>
                  <a:cubicBezTo>
                    <a:pt x="19794" y="14160"/>
                    <a:pt x="19732" y="14160"/>
                    <a:pt x="19744" y="14070"/>
                  </a:cubicBezTo>
                  <a:cubicBezTo>
                    <a:pt x="19918" y="14290"/>
                    <a:pt x="19980" y="14430"/>
                    <a:pt x="20048" y="14530"/>
                  </a:cubicBezTo>
                  <a:cubicBezTo>
                    <a:pt x="20323" y="14860"/>
                    <a:pt x="20374" y="15050"/>
                    <a:pt x="20452" y="15080"/>
                  </a:cubicBezTo>
                  <a:cubicBezTo>
                    <a:pt x="20711" y="15350"/>
                    <a:pt x="20751" y="15420"/>
                    <a:pt x="20796" y="15470"/>
                  </a:cubicBezTo>
                  <a:cubicBezTo>
                    <a:pt x="20970" y="15680"/>
                    <a:pt x="21032" y="15690"/>
                    <a:pt x="21077" y="15780"/>
                  </a:cubicBezTo>
                  <a:cubicBezTo>
                    <a:pt x="21184" y="15890"/>
                    <a:pt x="21206" y="15960"/>
                    <a:pt x="21240" y="15950"/>
                  </a:cubicBezTo>
                  <a:cubicBezTo>
                    <a:pt x="21420" y="16180"/>
                    <a:pt x="21437" y="16250"/>
                    <a:pt x="21471" y="16230"/>
                  </a:cubicBezTo>
                  <a:cubicBezTo>
                    <a:pt x="21308" y="15990"/>
                    <a:pt x="21279" y="15900"/>
                    <a:pt x="21234" y="15890"/>
                  </a:cubicBezTo>
                  <a:cubicBezTo>
                    <a:pt x="21060" y="15650"/>
                    <a:pt x="20987" y="15600"/>
                    <a:pt x="20919" y="15480"/>
                  </a:cubicBezTo>
                  <a:cubicBezTo>
                    <a:pt x="20666" y="15180"/>
                    <a:pt x="20621" y="15210"/>
                    <a:pt x="20593" y="15130"/>
                  </a:cubicBezTo>
                  <a:cubicBezTo>
                    <a:pt x="20413" y="14930"/>
                    <a:pt x="20396" y="14880"/>
                    <a:pt x="20374" y="14880"/>
                  </a:cubicBezTo>
                  <a:cubicBezTo>
                    <a:pt x="19991" y="14310"/>
                    <a:pt x="19924" y="14190"/>
                    <a:pt x="19845" y="14110"/>
                  </a:cubicBezTo>
                  <a:cubicBezTo>
                    <a:pt x="19637" y="13680"/>
                    <a:pt x="19581" y="13620"/>
                    <a:pt x="19530" y="13500"/>
                  </a:cubicBezTo>
                  <a:cubicBezTo>
                    <a:pt x="19682" y="13600"/>
                    <a:pt x="19704" y="13680"/>
                    <a:pt x="19732" y="13700"/>
                  </a:cubicBezTo>
                  <a:cubicBezTo>
                    <a:pt x="19862" y="13910"/>
                    <a:pt x="19884" y="13920"/>
                    <a:pt x="19873" y="13950"/>
                  </a:cubicBezTo>
                  <a:cubicBezTo>
                    <a:pt x="20138" y="14340"/>
                    <a:pt x="20194" y="14380"/>
                    <a:pt x="20244" y="14470"/>
                  </a:cubicBezTo>
                  <a:cubicBezTo>
                    <a:pt x="20452" y="14720"/>
                    <a:pt x="20498" y="14760"/>
                    <a:pt x="20542" y="14830"/>
                  </a:cubicBezTo>
                  <a:cubicBezTo>
                    <a:pt x="20661" y="14890"/>
                    <a:pt x="20666" y="14960"/>
                    <a:pt x="20689" y="14950"/>
                  </a:cubicBezTo>
                  <a:cubicBezTo>
                    <a:pt x="21021" y="15280"/>
                    <a:pt x="21066" y="15340"/>
                    <a:pt x="21111" y="15360"/>
                  </a:cubicBezTo>
                  <a:cubicBezTo>
                    <a:pt x="21302" y="15570"/>
                    <a:pt x="21352" y="15620"/>
                    <a:pt x="21398" y="15680"/>
                  </a:cubicBezTo>
                  <a:cubicBezTo>
                    <a:pt x="21403" y="15610"/>
                    <a:pt x="21369" y="15560"/>
                    <a:pt x="21336" y="15520"/>
                  </a:cubicBezTo>
                  <a:cubicBezTo>
                    <a:pt x="21066" y="15250"/>
                    <a:pt x="21038" y="15190"/>
                    <a:pt x="20992" y="15180"/>
                  </a:cubicBezTo>
                  <a:cubicBezTo>
                    <a:pt x="20762" y="14960"/>
                    <a:pt x="20762" y="14920"/>
                    <a:pt x="20751" y="14910"/>
                  </a:cubicBezTo>
                  <a:cubicBezTo>
                    <a:pt x="20621" y="14780"/>
                    <a:pt x="20582" y="14770"/>
                    <a:pt x="20548" y="14710"/>
                  </a:cubicBezTo>
                  <a:cubicBezTo>
                    <a:pt x="20188" y="14240"/>
                    <a:pt x="20149" y="14220"/>
                    <a:pt x="20115" y="14170"/>
                  </a:cubicBezTo>
                  <a:cubicBezTo>
                    <a:pt x="19755" y="13560"/>
                    <a:pt x="19710" y="13530"/>
                    <a:pt x="19671" y="13470"/>
                  </a:cubicBezTo>
                  <a:cubicBezTo>
                    <a:pt x="19316" y="12690"/>
                    <a:pt x="19299" y="12650"/>
                    <a:pt x="19305" y="12610"/>
                  </a:cubicBezTo>
                  <a:cubicBezTo>
                    <a:pt x="19631" y="13200"/>
                    <a:pt x="19648" y="13210"/>
                    <a:pt x="19665" y="13200"/>
                  </a:cubicBezTo>
                  <a:cubicBezTo>
                    <a:pt x="19834" y="13490"/>
                    <a:pt x="19862" y="13580"/>
                    <a:pt x="19890" y="13620"/>
                  </a:cubicBezTo>
                  <a:cubicBezTo>
                    <a:pt x="20104" y="13970"/>
                    <a:pt x="20143" y="13980"/>
                    <a:pt x="20171" y="14050"/>
                  </a:cubicBezTo>
                  <a:cubicBezTo>
                    <a:pt x="20475" y="14400"/>
                    <a:pt x="20492" y="14430"/>
                    <a:pt x="20503" y="14480"/>
                  </a:cubicBezTo>
                  <a:cubicBezTo>
                    <a:pt x="20661" y="14730"/>
                    <a:pt x="20689" y="14690"/>
                    <a:pt x="20706" y="14710"/>
                  </a:cubicBezTo>
                  <a:cubicBezTo>
                    <a:pt x="20886" y="14870"/>
                    <a:pt x="20902" y="15010"/>
                    <a:pt x="20948" y="14990"/>
                  </a:cubicBezTo>
                  <a:cubicBezTo>
                    <a:pt x="21218" y="15240"/>
                    <a:pt x="21279" y="15330"/>
                    <a:pt x="21352" y="15340"/>
                  </a:cubicBezTo>
                  <a:cubicBezTo>
                    <a:pt x="21414" y="15340"/>
                    <a:pt x="21375" y="15330"/>
                    <a:pt x="21341" y="15270"/>
                  </a:cubicBezTo>
                  <a:cubicBezTo>
                    <a:pt x="21150" y="15150"/>
                    <a:pt x="21144" y="15050"/>
                    <a:pt x="21116" y="15090"/>
                  </a:cubicBezTo>
                  <a:cubicBezTo>
                    <a:pt x="20970" y="14980"/>
                    <a:pt x="21004" y="14920"/>
                    <a:pt x="20976" y="14930"/>
                  </a:cubicBezTo>
                  <a:cubicBezTo>
                    <a:pt x="20796" y="14670"/>
                    <a:pt x="20756" y="14760"/>
                    <a:pt x="20751" y="14670"/>
                  </a:cubicBezTo>
                  <a:cubicBezTo>
                    <a:pt x="20520" y="14380"/>
                    <a:pt x="20492" y="14370"/>
                    <a:pt x="20475" y="14290"/>
                  </a:cubicBezTo>
                  <a:cubicBezTo>
                    <a:pt x="20053" y="13790"/>
                    <a:pt x="20036" y="13710"/>
                    <a:pt x="20008" y="13700"/>
                  </a:cubicBezTo>
                  <a:cubicBezTo>
                    <a:pt x="19732" y="13220"/>
                    <a:pt x="19688" y="13120"/>
                    <a:pt x="19642" y="13030"/>
                  </a:cubicBezTo>
                  <a:cubicBezTo>
                    <a:pt x="19552" y="12890"/>
                    <a:pt x="19491" y="12850"/>
                    <a:pt x="19513" y="12780"/>
                  </a:cubicBezTo>
                  <a:cubicBezTo>
                    <a:pt x="19794" y="13130"/>
                    <a:pt x="19806" y="13210"/>
                    <a:pt x="19828" y="13190"/>
                  </a:cubicBezTo>
                  <a:cubicBezTo>
                    <a:pt x="20002" y="13440"/>
                    <a:pt x="20019" y="13470"/>
                    <a:pt x="20042" y="13470"/>
                  </a:cubicBezTo>
                  <a:cubicBezTo>
                    <a:pt x="20301" y="13740"/>
                    <a:pt x="20334" y="13840"/>
                    <a:pt x="20379" y="13840"/>
                  </a:cubicBezTo>
                  <a:cubicBezTo>
                    <a:pt x="20632" y="14130"/>
                    <a:pt x="20661" y="14200"/>
                    <a:pt x="20700" y="14220"/>
                  </a:cubicBezTo>
                  <a:cubicBezTo>
                    <a:pt x="20846" y="14380"/>
                    <a:pt x="20880" y="14430"/>
                    <a:pt x="20925" y="14440"/>
                  </a:cubicBezTo>
                  <a:cubicBezTo>
                    <a:pt x="21161" y="14700"/>
                    <a:pt x="21172" y="14780"/>
                    <a:pt x="21195" y="14760"/>
                  </a:cubicBezTo>
                  <a:cubicBezTo>
                    <a:pt x="21161" y="14710"/>
                    <a:pt x="21144" y="14660"/>
                    <a:pt x="21133" y="14610"/>
                  </a:cubicBezTo>
                  <a:cubicBezTo>
                    <a:pt x="20796" y="14290"/>
                    <a:pt x="20784" y="14190"/>
                    <a:pt x="20751" y="14200"/>
                  </a:cubicBezTo>
                  <a:cubicBezTo>
                    <a:pt x="20520" y="13950"/>
                    <a:pt x="20520" y="13940"/>
                    <a:pt x="20514" y="13920"/>
                  </a:cubicBezTo>
                  <a:cubicBezTo>
                    <a:pt x="20379" y="13710"/>
                    <a:pt x="20346" y="13770"/>
                    <a:pt x="20329" y="13700"/>
                  </a:cubicBezTo>
                  <a:cubicBezTo>
                    <a:pt x="20081" y="13440"/>
                    <a:pt x="20115" y="13380"/>
                    <a:pt x="20070" y="13420"/>
                  </a:cubicBezTo>
                  <a:cubicBezTo>
                    <a:pt x="19749" y="13030"/>
                    <a:pt x="19693" y="12910"/>
                    <a:pt x="19631" y="12850"/>
                  </a:cubicBezTo>
                  <a:cubicBezTo>
                    <a:pt x="19451" y="12540"/>
                    <a:pt x="19395" y="12540"/>
                    <a:pt x="19378" y="12450"/>
                  </a:cubicBezTo>
                  <a:cubicBezTo>
                    <a:pt x="19266" y="12300"/>
                    <a:pt x="19254" y="12270"/>
                    <a:pt x="19238" y="12260"/>
                  </a:cubicBezTo>
                  <a:cubicBezTo>
                    <a:pt x="19159" y="12020"/>
                    <a:pt x="19102" y="12040"/>
                    <a:pt x="19136" y="11990"/>
                  </a:cubicBezTo>
                  <a:cubicBezTo>
                    <a:pt x="19620" y="12630"/>
                    <a:pt x="19699" y="12690"/>
                    <a:pt x="19772" y="12760"/>
                  </a:cubicBezTo>
                  <a:cubicBezTo>
                    <a:pt x="20194" y="13190"/>
                    <a:pt x="20239" y="13260"/>
                    <a:pt x="20295" y="13300"/>
                  </a:cubicBezTo>
                  <a:cubicBezTo>
                    <a:pt x="20542" y="13630"/>
                    <a:pt x="20576" y="13600"/>
                    <a:pt x="20599" y="13670"/>
                  </a:cubicBezTo>
                  <a:cubicBezTo>
                    <a:pt x="20790" y="13960"/>
                    <a:pt x="20841" y="14020"/>
                    <a:pt x="20880" y="14120"/>
                  </a:cubicBezTo>
                  <a:cubicBezTo>
                    <a:pt x="21049" y="14390"/>
                    <a:pt x="21066" y="14450"/>
                    <a:pt x="21094" y="14480"/>
                  </a:cubicBezTo>
                  <a:cubicBezTo>
                    <a:pt x="20869" y="14000"/>
                    <a:pt x="20790" y="13870"/>
                    <a:pt x="20711" y="13720"/>
                  </a:cubicBezTo>
                  <a:cubicBezTo>
                    <a:pt x="20447" y="13190"/>
                    <a:pt x="20430" y="13140"/>
                    <a:pt x="20408" y="13130"/>
                  </a:cubicBezTo>
                  <a:cubicBezTo>
                    <a:pt x="20092" y="12670"/>
                    <a:pt x="19941" y="12490"/>
                    <a:pt x="19789" y="12300"/>
                  </a:cubicBezTo>
                  <a:cubicBezTo>
                    <a:pt x="19536" y="12090"/>
                    <a:pt x="19530" y="11980"/>
                    <a:pt x="19502" y="12030"/>
                  </a:cubicBezTo>
                  <a:cubicBezTo>
                    <a:pt x="19282" y="11810"/>
                    <a:pt x="19249" y="11740"/>
                    <a:pt x="19204" y="11730"/>
                  </a:cubicBezTo>
                  <a:cubicBezTo>
                    <a:pt x="19018" y="11460"/>
                    <a:pt x="18939" y="11350"/>
                    <a:pt x="18866" y="11250"/>
                  </a:cubicBezTo>
                  <a:cubicBezTo>
                    <a:pt x="18849" y="11130"/>
                    <a:pt x="18922" y="11180"/>
                    <a:pt x="18979" y="11270"/>
                  </a:cubicBezTo>
                  <a:cubicBezTo>
                    <a:pt x="19384" y="11700"/>
                    <a:pt x="19395" y="11710"/>
                    <a:pt x="19412" y="11700"/>
                  </a:cubicBezTo>
                  <a:cubicBezTo>
                    <a:pt x="19592" y="11910"/>
                    <a:pt x="19626" y="11920"/>
                    <a:pt x="19659" y="11950"/>
                  </a:cubicBezTo>
                  <a:cubicBezTo>
                    <a:pt x="19884" y="12100"/>
                    <a:pt x="19890" y="12180"/>
                    <a:pt x="19912" y="12150"/>
                  </a:cubicBezTo>
                  <a:cubicBezTo>
                    <a:pt x="20019" y="12300"/>
                    <a:pt x="20053" y="12200"/>
                    <a:pt x="20059" y="12280"/>
                  </a:cubicBezTo>
                  <a:cubicBezTo>
                    <a:pt x="20357" y="12400"/>
                    <a:pt x="20312" y="12460"/>
                    <a:pt x="20284" y="12410"/>
                  </a:cubicBezTo>
                  <a:cubicBezTo>
                    <a:pt x="19958" y="12140"/>
                    <a:pt x="19929" y="12080"/>
                    <a:pt x="19890" y="12090"/>
                  </a:cubicBezTo>
                  <a:cubicBezTo>
                    <a:pt x="19524" y="11750"/>
                    <a:pt x="19468" y="11650"/>
                    <a:pt x="19401" y="11610"/>
                  </a:cubicBezTo>
                  <a:cubicBezTo>
                    <a:pt x="19170" y="11390"/>
                    <a:pt x="19136" y="11370"/>
                    <a:pt x="19114" y="11300"/>
                  </a:cubicBezTo>
                  <a:cubicBezTo>
                    <a:pt x="18788" y="10890"/>
                    <a:pt x="18754" y="10840"/>
                    <a:pt x="18714" y="10770"/>
                  </a:cubicBezTo>
                  <a:cubicBezTo>
                    <a:pt x="18658" y="10640"/>
                    <a:pt x="18692" y="10670"/>
                    <a:pt x="18720" y="10740"/>
                  </a:cubicBezTo>
                  <a:cubicBezTo>
                    <a:pt x="18889" y="10900"/>
                    <a:pt x="18900" y="10980"/>
                    <a:pt x="18917" y="10980"/>
                  </a:cubicBezTo>
                  <a:cubicBezTo>
                    <a:pt x="19266" y="11340"/>
                    <a:pt x="19305" y="11390"/>
                    <a:pt x="19339" y="11420"/>
                  </a:cubicBezTo>
                  <a:cubicBezTo>
                    <a:pt x="19462" y="11580"/>
                    <a:pt x="19479" y="11590"/>
                    <a:pt x="19508" y="11560"/>
                  </a:cubicBezTo>
                  <a:cubicBezTo>
                    <a:pt x="19749" y="11800"/>
                    <a:pt x="19828" y="11850"/>
                    <a:pt x="19901" y="11920"/>
                  </a:cubicBezTo>
                  <a:cubicBezTo>
                    <a:pt x="20272" y="12250"/>
                    <a:pt x="20301" y="12340"/>
                    <a:pt x="20340" y="12350"/>
                  </a:cubicBezTo>
                  <a:cubicBezTo>
                    <a:pt x="20481" y="12540"/>
                    <a:pt x="20514" y="12610"/>
                    <a:pt x="20548" y="12660"/>
                  </a:cubicBezTo>
                  <a:cubicBezTo>
                    <a:pt x="20683" y="12880"/>
                    <a:pt x="20722" y="12910"/>
                    <a:pt x="20756" y="12960"/>
                  </a:cubicBezTo>
                  <a:cubicBezTo>
                    <a:pt x="20829" y="13020"/>
                    <a:pt x="20773" y="12980"/>
                    <a:pt x="20722" y="12860"/>
                  </a:cubicBezTo>
                  <a:cubicBezTo>
                    <a:pt x="20588" y="12670"/>
                    <a:pt x="20582" y="12600"/>
                    <a:pt x="20565" y="12610"/>
                  </a:cubicBezTo>
                  <a:cubicBezTo>
                    <a:pt x="20357" y="12280"/>
                    <a:pt x="20340" y="12290"/>
                    <a:pt x="20329" y="12250"/>
                  </a:cubicBezTo>
                  <a:cubicBezTo>
                    <a:pt x="20216" y="12040"/>
                    <a:pt x="20199" y="12050"/>
                    <a:pt x="20188" y="12010"/>
                  </a:cubicBezTo>
                  <a:cubicBezTo>
                    <a:pt x="20059" y="11810"/>
                    <a:pt x="20048" y="11760"/>
                    <a:pt x="20036" y="11730"/>
                  </a:cubicBezTo>
                  <a:cubicBezTo>
                    <a:pt x="19828" y="11430"/>
                    <a:pt x="19817" y="11420"/>
                    <a:pt x="19811" y="11410"/>
                  </a:cubicBezTo>
                  <a:cubicBezTo>
                    <a:pt x="19665" y="11260"/>
                    <a:pt x="19637" y="11250"/>
                    <a:pt x="19620" y="11200"/>
                  </a:cubicBezTo>
                  <a:cubicBezTo>
                    <a:pt x="19395" y="10950"/>
                    <a:pt x="19344" y="10870"/>
                    <a:pt x="19282" y="10820"/>
                  </a:cubicBezTo>
                  <a:cubicBezTo>
                    <a:pt x="19142" y="10700"/>
                    <a:pt x="19136" y="10630"/>
                    <a:pt x="19119" y="10640"/>
                  </a:cubicBezTo>
                  <a:cubicBezTo>
                    <a:pt x="18742" y="10240"/>
                    <a:pt x="18703" y="10280"/>
                    <a:pt x="18686" y="10200"/>
                  </a:cubicBezTo>
                  <a:cubicBezTo>
                    <a:pt x="18546" y="10050"/>
                    <a:pt x="18534" y="10030"/>
                    <a:pt x="18518" y="10020"/>
                  </a:cubicBezTo>
                  <a:cubicBezTo>
                    <a:pt x="18338" y="9810"/>
                    <a:pt x="18326" y="9770"/>
                    <a:pt x="18309" y="9760"/>
                  </a:cubicBezTo>
                  <a:cubicBezTo>
                    <a:pt x="18174" y="9530"/>
                    <a:pt x="18163" y="9490"/>
                    <a:pt x="18152" y="9460"/>
                  </a:cubicBezTo>
                  <a:cubicBezTo>
                    <a:pt x="18360" y="9650"/>
                    <a:pt x="18416" y="9760"/>
                    <a:pt x="18484" y="9810"/>
                  </a:cubicBezTo>
                  <a:cubicBezTo>
                    <a:pt x="18720" y="10070"/>
                    <a:pt x="18788" y="10100"/>
                    <a:pt x="18849" y="10140"/>
                  </a:cubicBezTo>
                  <a:cubicBezTo>
                    <a:pt x="19007" y="10290"/>
                    <a:pt x="19024" y="10340"/>
                    <a:pt x="19041" y="10360"/>
                  </a:cubicBezTo>
                  <a:cubicBezTo>
                    <a:pt x="19215" y="10520"/>
                    <a:pt x="19266" y="10500"/>
                    <a:pt x="19299" y="10590"/>
                  </a:cubicBezTo>
                  <a:cubicBezTo>
                    <a:pt x="19699" y="10970"/>
                    <a:pt x="19704" y="11080"/>
                    <a:pt x="19727" y="11060"/>
                  </a:cubicBezTo>
                  <a:cubicBezTo>
                    <a:pt x="19929" y="11360"/>
                    <a:pt x="19941" y="11380"/>
                    <a:pt x="19958" y="11400"/>
                  </a:cubicBezTo>
                  <a:cubicBezTo>
                    <a:pt x="20104" y="11560"/>
                    <a:pt x="20098" y="11530"/>
                    <a:pt x="20087" y="11540"/>
                  </a:cubicBezTo>
                  <a:cubicBezTo>
                    <a:pt x="20014" y="11340"/>
                    <a:pt x="19958" y="11330"/>
                    <a:pt x="19946" y="11300"/>
                  </a:cubicBezTo>
                  <a:cubicBezTo>
                    <a:pt x="19789" y="11090"/>
                    <a:pt x="19749" y="10990"/>
                    <a:pt x="19704" y="10940"/>
                  </a:cubicBezTo>
                  <a:cubicBezTo>
                    <a:pt x="19423" y="10530"/>
                    <a:pt x="19412" y="10430"/>
                    <a:pt x="19378" y="10450"/>
                  </a:cubicBezTo>
                  <a:cubicBezTo>
                    <a:pt x="19221" y="10240"/>
                    <a:pt x="19198" y="10210"/>
                    <a:pt x="19181" y="10160"/>
                  </a:cubicBezTo>
                  <a:cubicBezTo>
                    <a:pt x="18889" y="9800"/>
                    <a:pt x="18866" y="9810"/>
                    <a:pt x="18849" y="9760"/>
                  </a:cubicBezTo>
                  <a:cubicBezTo>
                    <a:pt x="18771" y="9680"/>
                    <a:pt x="18748" y="9680"/>
                    <a:pt x="18726" y="9670"/>
                  </a:cubicBezTo>
                  <a:cubicBezTo>
                    <a:pt x="18529" y="9460"/>
                    <a:pt x="18506" y="9490"/>
                    <a:pt x="18495" y="9410"/>
                  </a:cubicBezTo>
                  <a:cubicBezTo>
                    <a:pt x="18231" y="9190"/>
                    <a:pt x="18208" y="9200"/>
                    <a:pt x="18191" y="9150"/>
                  </a:cubicBezTo>
                  <a:cubicBezTo>
                    <a:pt x="18028" y="9000"/>
                    <a:pt x="18000" y="8980"/>
                    <a:pt x="17972" y="8990"/>
                  </a:cubicBezTo>
                  <a:cubicBezTo>
                    <a:pt x="17859" y="8840"/>
                    <a:pt x="17842" y="8840"/>
                    <a:pt x="17831" y="8830"/>
                  </a:cubicBezTo>
                  <a:cubicBezTo>
                    <a:pt x="17972" y="8750"/>
                    <a:pt x="17994" y="8750"/>
                    <a:pt x="18017" y="8750"/>
                  </a:cubicBezTo>
                  <a:cubicBezTo>
                    <a:pt x="18225" y="8950"/>
                    <a:pt x="18259" y="8870"/>
                    <a:pt x="18276" y="8930"/>
                  </a:cubicBezTo>
                  <a:cubicBezTo>
                    <a:pt x="18495" y="9040"/>
                    <a:pt x="18506" y="9120"/>
                    <a:pt x="18529" y="9100"/>
                  </a:cubicBezTo>
                  <a:cubicBezTo>
                    <a:pt x="18731" y="9280"/>
                    <a:pt x="18737" y="9300"/>
                    <a:pt x="18748" y="9290"/>
                  </a:cubicBezTo>
                  <a:cubicBezTo>
                    <a:pt x="18883" y="9410"/>
                    <a:pt x="18922" y="9490"/>
                    <a:pt x="18968" y="9510"/>
                  </a:cubicBezTo>
                  <a:cubicBezTo>
                    <a:pt x="19170" y="9700"/>
                    <a:pt x="19181" y="9790"/>
                    <a:pt x="19204" y="9810"/>
                  </a:cubicBezTo>
                  <a:cubicBezTo>
                    <a:pt x="19401" y="10030"/>
                    <a:pt x="19412" y="10130"/>
                    <a:pt x="19440" y="10120"/>
                  </a:cubicBezTo>
                  <a:cubicBezTo>
                    <a:pt x="19626" y="10440"/>
                    <a:pt x="19642" y="10480"/>
                    <a:pt x="19671" y="10490"/>
                  </a:cubicBezTo>
                  <a:cubicBezTo>
                    <a:pt x="19131" y="9630"/>
                    <a:pt x="19102" y="9570"/>
                    <a:pt x="19069" y="9540"/>
                  </a:cubicBezTo>
                  <a:cubicBezTo>
                    <a:pt x="18866" y="9360"/>
                    <a:pt x="18861" y="9290"/>
                    <a:pt x="18844" y="9300"/>
                  </a:cubicBezTo>
                  <a:cubicBezTo>
                    <a:pt x="18698" y="9120"/>
                    <a:pt x="18686" y="9140"/>
                    <a:pt x="18681" y="9140"/>
                  </a:cubicBezTo>
                  <a:cubicBezTo>
                    <a:pt x="18501" y="8940"/>
                    <a:pt x="18478" y="8960"/>
                    <a:pt x="18467" y="8950"/>
                  </a:cubicBezTo>
                  <a:cubicBezTo>
                    <a:pt x="18287" y="8820"/>
                    <a:pt x="18248" y="8830"/>
                    <a:pt x="18214" y="8790"/>
                  </a:cubicBezTo>
                  <a:cubicBezTo>
                    <a:pt x="17792" y="8430"/>
                    <a:pt x="17752" y="8480"/>
                    <a:pt x="17730" y="8440"/>
                  </a:cubicBezTo>
                  <a:cubicBezTo>
                    <a:pt x="17601" y="8240"/>
                    <a:pt x="17623" y="8230"/>
                    <a:pt x="17640" y="8290"/>
                  </a:cubicBezTo>
                  <a:cubicBezTo>
                    <a:pt x="17837" y="8390"/>
                    <a:pt x="17848" y="8400"/>
                    <a:pt x="17854" y="8420"/>
                  </a:cubicBezTo>
                  <a:cubicBezTo>
                    <a:pt x="18006" y="8450"/>
                    <a:pt x="18045" y="8510"/>
                    <a:pt x="18096" y="8510"/>
                  </a:cubicBezTo>
                  <a:cubicBezTo>
                    <a:pt x="18248" y="8630"/>
                    <a:pt x="18292" y="8610"/>
                    <a:pt x="18326" y="8650"/>
                  </a:cubicBezTo>
                  <a:cubicBezTo>
                    <a:pt x="18630" y="8880"/>
                    <a:pt x="18647" y="8900"/>
                    <a:pt x="18669" y="8910"/>
                  </a:cubicBezTo>
                  <a:cubicBezTo>
                    <a:pt x="18900" y="9200"/>
                    <a:pt x="18928" y="9160"/>
                    <a:pt x="18945" y="9200"/>
                  </a:cubicBezTo>
                  <a:cubicBezTo>
                    <a:pt x="18979" y="9120"/>
                    <a:pt x="18928" y="9140"/>
                    <a:pt x="18889" y="9070"/>
                  </a:cubicBezTo>
                  <a:cubicBezTo>
                    <a:pt x="18726" y="8800"/>
                    <a:pt x="18669" y="8830"/>
                    <a:pt x="18641" y="8720"/>
                  </a:cubicBezTo>
                  <a:cubicBezTo>
                    <a:pt x="18478" y="8560"/>
                    <a:pt x="18456" y="8520"/>
                    <a:pt x="18428" y="8500"/>
                  </a:cubicBezTo>
                  <a:cubicBezTo>
                    <a:pt x="18253" y="8270"/>
                    <a:pt x="18219" y="8250"/>
                    <a:pt x="18197" y="8160"/>
                  </a:cubicBezTo>
                  <a:cubicBezTo>
                    <a:pt x="17899" y="7760"/>
                    <a:pt x="17837" y="7750"/>
                    <a:pt x="17781" y="7680"/>
                  </a:cubicBezTo>
                  <a:cubicBezTo>
                    <a:pt x="17556" y="7500"/>
                    <a:pt x="17494" y="7470"/>
                    <a:pt x="17443" y="7390"/>
                  </a:cubicBezTo>
                  <a:cubicBezTo>
                    <a:pt x="17168" y="7140"/>
                    <a:pt x="17122" y="7190"/>
                    <a:pt x="17100" y="7140"/>
                  </a:cubicBezTo>
                  <a:cubicBezTo>
                    <a:pt x="16892" y="6990"/>
                    <a:pt x="16864" y="6970"/>
                    <a:pt x="16836" y="6940"/>
                  </a:cubicBezTo>
                  <a:cubicBezTo>
                    <a:pt x="16886" y="6880"/>
                    <a:pt x="17010" y="6830"/>
                    <a:pt x="17145" y="6710"/>
                  </a:cubicBezTo>
                  <a:cubicBezTo>
                    <a:pt x="17297" y="6690"/>
                    <a:pt x="17342" y="6610"/>
                    <a:pt x="17325" y="6550"/>
                  </a:cubicBezTo>
                  <a:cubicBezTo>
                    <a:pt x="17044" y="6670"/>
                    <a:pt x="16999" y="6710"/>
                    <a:pt x="16954" y="6740"/>
                  </a:cubicBezTo>
                  <a:cubicBezTo>
                    <a:pt x="17010" y="6590"/>
                    <a:pt x="17061" y="6680"/>
                    <a:pt x="17078" y="6590"/>
                  </a:cubicBezTo>
                  <a:cubicBezTo>
                    <a:pt x="16836" y="6600"/>
                    <a:pt x="16796" y="6630"/>
                    <a:pt x="16762" y="6660"/>
                  </a:cubicBezTo>
                  <a:cubicBezTo>
                    <a:pt x="16532" y="6530"/>
                    <a:pt x="16492" y="6570"/>
                    <a:pt x="16470" y="6520"/>
                  </a:cubicBezTo>
                  <a:cubicBezTo>
                    <a:pt x="16301" y="6340"/>
                    <a:pt x="16256" y="6340"/>
                    <a:pt x="16217" y="6260"/>
                  </a:cubicBezTo>
                  <a:cubicBezTo>
                    <a:pt x="16093" y="6310"/>
                    <a:pt x="16138" y="6340"/>
                    <a:pt x="16161" y="6370"/>
                  </a:cubicBezTo>
                  <a:cubicBezTo>
                    <a:pt x="16301" y="6530"/>
                    <a:pt x="16363" y="6600"/>
                    <a:pt x="16414" y="6680"/>
                  </a:cubicBezTo>
                  <a:cubicBezTo>
                    <a:pt x="16470" y="6870"/>
                    <a:pt x="16504" y="6890"/>
                    <a:pt x="16532" y="6950"/>
                  </a:cubicBezTo>
                  <a:cubicBezTo>
                    <a:pt x="16560" y="7210"/>
                    <a:pt x="16605" y="7280"/>
                    <a:pt x="16582" y="7310"/>
                  </a:cubicBezTo>
                  <a:cubicBezTo>
                    <a:pt x="16594" y="7980"/>
                    <a:pt x="16560" y="8070"/>
                    <a:pt x="16538" y="8170"/>
                  </a:cubicBezTo>
                  <a:cubicBezTo>
                    <a:pt x="16526" y="8370"/>
                    <a:pt x="16538" y="8240"/>
                    <a:pt x="16594" y="8200"/>
                  </a:cubicBezTo>
                  <a:cubicBezTo>
                    <a:pt x="16656" y="7890"/>
                    <a:pt x="16661" y="7790"/>
                    <a:pt x="16678" y="7840"/>
                  </a:cubicBezTo>
                  <a:cubicBezTo>
                    <a:pt x="16689" y="8140"/>
                    <a:pt x="16701" y="8280"/>
                    <a:pt x="16695" y="8420"/>
                  </a:cubicBezTo>
                  <a:cubicBezTo>
                    <a:pt x="16729" y="9340"/>
                    <a:pt x="16774" y="9430"/>
                    <a:pt x="16751" y="9490"/>
                  </a:cubicBezTo>
                  <a:cubicBezTo>
                    <a:pt x="16819" y="9870"/>
                    <a:pt x="16836" y="10010"/>
                    <a:pt x="16869" y="10160"/>
                  </a:cubicBezTo>
                  <a:cubicBezTo>
                    <a:pt x="17055" y="10650"/>
                    <a:pt x="17066" y="10740"/>
                    <a:pt x="17106" y="10850"/>
                  </a:cubicBezTo>
                  <a:cubicBezTo>
                    <a:pt x="17128" y="11170"/>
                    <a:pt x="17145" y="11250"/>
                    <a:pt x="17139" y="11330"/>
                  </a:cubicBezTo>
                  <a:cubicBezTo>
                    <a:pt x="17168" y="11730"/>
                    <a:pt x="17207" y="11850"/>
                    <a:pt x="17224" y="11830"/>
                  </a:cubicBezTo>
                  <a:cubicBezTo>
                    <a:pt x="17184" y="11140"/>
                    <a:pt x="17201" y="11190"/>
                    <a:pt x="17218" y="11200"/>
                  </a:cubicBezTo>
                  <a:cubicBezTo>
                    <a:pt x="17235" y="11320"/>
                    <a:pt x="17269" y="11420"/>
                    <a:pt x="17235" y="11480"/>
                  </a:cubicBezTo>
                  <a:cubicBezTo>
                    <a:pt x="17252" y="11820"/>
                    <a:pt x="17246" y="11900"/>
                    <a:pt x="17241" y="11970"/>
                  </a:cubicBezTo>
                  <a:cubicBezTo>
                    <a:pt x="17302" y="12820"/>
                    <a:pt x="17308" y="12900"/>
                    <a:pt x="17319" y="12990"/>
                  </a:cubicBezTo>
                  <a:cubicBezTo>
                    <a:pt x="17364" y="13100"/>
                    <a:pt x="17353" y="12980"/>
                    <a:pt x="17336" y="12860"/>
                  </a:cubicBezTo>
                  <a:cubicBezTo>
                    <a:pt x="17314" y="12270"/>
                    <a:pt x="17263" y="12050"/>
                    <a:pt x="17297" y="11860"/>
                  </a:cubicBezTo>
                  <a:cubicBezTo>
                    <a:pt x="17286" y="11350"/>
                    <a:pt x="17280" y="11300"/>
                    <a:pt x="17302" y="11250"/>
                  </a:cubicBezTo>
                  <a:cubicBezTo>
                    <a:pt x="17297" y="10280"/>
                    <a:pt x="17252" y="10200"/>
                    <a:pt x="17274" y="10160"/>
                  </a:cubicBezTo>
                  <a:cubicBezTo>
                    <a:pt x="17252" y="9800"/>
                    <a:pt x="17246" y="9750"/>
                    <a:pt x="17229" y="9690"/>
                  </a:cubicBezTo>
                  <a:cubicBezTo>
                    <a:pt x="17196" y="9260"/>
                    <a:pt x="17190" y="9160"/>
                    <a:pt x="17179" y="9050"/>
                  </a:cubicBezTo>
                  <a:cubicBezTo>
                    <a:pt x="17151" y="8680"/>
                    <a:pt x="17106" y="8610"/>
                    <a:pt x="17134" y="8580"/>
                  </a:cubicBezTo>
                  <a:cubicBezTo>
                    <a:pt x="17049" y="7970"/>
                    <a:pt x="17044" y="7860"/>
                    <a:pt x="16999" y="7730"/>
                  </a:cubicBezTo>
                  <a:cubicBezTo>
                    <a:pt x="16954" y="7470"/>
                    <a:pt x="16937" y="7470"/>
                    <a:pt x="16965" y="7440"/>
                  </a:cubicBezTo>
                  <a:cubicBezTo>
                    <a:pt x="17156" y="8390"/>
                    <a:pt x="17207" y="8470"/>
                    <a:pt x="17190" y="8520"/>
                  </a:cubicBezTo>
                  <a:cubicBezTo>
                    <a:pt x="17269" y="8870"/>
                    <a:pt x="17241" y="8890"/>
                    <a:pt x="17263" y="8940"/>
                  </a:cubicBezTo>
                  <a:cubicBezTo>
                    <a:pt x="17348" y="9740"/>
                    <a:pt x="17348" y="9870"/>
                    <a:pt x="17364" y="10010"/>
                  </a:cubicBezTo>
                  <a:cubicBezTo>
                    <a:pt x="17359" y="10360"/>
                    <a:pt x="17398" y="10410"/>
                    <a:pt x="17376" y="10440"/>
                  </a:cubicBezTo>
                  <a:cubicBezTo>
                    <a:pt x="17398" y="11090"/>
                    <a:pt x="17404" y="11130"/>
                    <a:pt x="17392" y="11160"/>
                  </a:cubicBezTo>
                  <a:cubicBezTo>
                    <a:pt x="17404" y="11740"/>
                    <a:pt x="17409" y="11810"/>
                    <a:pt x="17409" y="11880"/>
                  </a:cubicBezTo>
                  <a:cubicBezTo>
                    <a:pt x="17449" y="11880"/>
                    <a:pt x="17409" y="11830"/>
                    <a:pt x="17432" y="11800"/>
                  </a:cubicBezTo>
                  <a:cubicBezTo>
                    <a:pt x="17426" y="11470"/>
                    <a:pt x="17426" y="11440"/>
                    <a:pt x="17443" y="11410"/>
                  </a:cubicBezTo>
                  <a:cubicBezTo>
                    <a:pt x="17454" y="10880"/>
                    <a:pt x="17415" y="10820"/>
                    <a:pt x="17432" y="10790"/>
                  </a:cubicBezTo>
                  <a:cubicBezTo>
                    <a:pt x="17449" y="10560"/>
                    <a:pt x="17421" y="10510"/>
                    <a:pt x="17454" y="10490"/>
                  </a:cubicBezTo>
                  <a:cubicBezTo>
                    <a:pt x="17482" y="10900"/>
                    <a:pt x="17499" y="10960"/>
                    <a:pt x="17482" y="11010"/>
                  </a:cubicBezTo>
                  <a:cubicBezTo>
                    <a:pt x="17488" y="11400"/>
                    <a:pt x="17528" y="11480"/>
                    <a:pt x="17494" y="11520"/>
                  </a:cubicBezTo>
                  <a:cubicBezTo>
                    <a:pt x="17505" y="11930"/>
                    <a:pt x="17511" y="11980"/>
                    <a:pt x="17505" y="12030"/>
                  </a:cubicBezTo>
                  <a:cubicBezTo>
                    <a:pt x="17522" y="12450"/>
                    <a:pt x="17488" y="12490"/>
                    <a:pt x="17505" y="12550"/>
                  </a:cubicBezTo>
                  <a:cubicBezTo>
                    <a:pt x="17488" y="13110"/>
                    <a:pt x="17533" y="13190"/>
                    <a:pt x="17522" y="13240"/>
                  </a:cubicBezTo>
                  <a:cubicBezTo>
                    <a:pt x="17533" y="13700"/>
                    <a:pt x="17550" y="13830"/>
                    <a:pt x="17533" y="13940"/>
                  </a:cubicBezTo>
                  <a:cubicBezTo>
                    <a:pt x="17589" y="14140"/>
                    <a:pt x="17595" y="14010"/>
                    <a:pt x="17556" y="13870"/>
                  </a:cubicBezTo>
                  <a:cubicBezTo>
                    <a:pt x="17561" y="13550"/>
                    <a:pt x="17556" y="13520"/>
                    <a:pt x="17572" y="13490"/>
                  </a:cubicBezTo>
                  <a:cubicBezTo>
                    <a:pt x="17601" y="12940"/>
                    <a:pt x="17606" y="12920"/>
                    <a:pt x="17618" y="12900"/>
                  </a:cubicBezTo>
                  <a:cubicBezTo>
                    <a:pt x="17618" y="12710"/>
                    <a:pt x="17623" y="12750"/>
                    <a:pt x="17640" y="12740"/>
                  </a:cubicBezTo>
                  <a:cubicBezTo>
                    <a:pt x="17691" y="12440"/>
                    <a:pt x="17685" y="12340"/>
                    <a:pt x="17713" y="12260"/>
                  </a:cubicBezTo>
                  <a:cubicBezTo>
                    <a:pt x="17719" y="11830"/>
                    <a:pt x="17752" y="11810"/>
                    <a:pt x="17730" y="11780"/>
                  </a:cubicBezTo>
                  <a:cubicBezTo>
                    <a:pt x="17747" y="11410"/>
                    <a:pt x="17736" y="11340"/>
                    <a:pt x="17758" y="11280"/>
                  </a:cubicBezTo>
                  <a:cubicBezTo>
                    <a:pt x="17764" y="10620"/>
                    <a:pt x="17769" y="10550"/>
                    <a:pt x="17758" y="10490"/>
                  </a:cubicBezTo>
                  <a:cubicBezTo>
                    <a:pt x="17775" y="9820"/>
                    <a:pt x="17736" y="9740"/>
                    <a:pt x="17747" y="9680"/>
                  </a:cubicBezTo>
                  <a:cubicBezTo>
                    <a:pt x="17691" y="9220"/>
                    <a:pt x="17724" y="9200"/>
                    <a:pt x="17719" y="9160"/>
                  </a:cubicBezTo>
                  <a:cubicBezTo>
                    <a:pt x="17702" y="8830"/>
                    <a:pt x="17736" y="8800"/>
                    <a:pt x="17752" y="8880"/>
                  </a:cubicBezTo>
                  <a:cubicBezTo>
                    <a:pt x="17803" y="9280"/>
                    <a:pt x="17809" y="9260"/>
                    <a:pt x="17826" y="9350"/>
                  </a:cubicBezTo>
                  <a:cubicBezTo>
                    <a:pt x="17927" y="10390"/>
                    <a:pt x="17921" y="10460"/>
                    <a:pt x="17938" y="10550"/>
                  </a:cubicBezTo>
                  <a:cubicBezTo>
                    <a:pt x="17916" y="11140"/>
                    <a:pt x="17932" y="11230"/>
                    <a:pt x="17916" y="11310"/>
                  </a:cubicBezTo>
                  <a:cubicBezTo>
                    <a:pt x="17882" y="12130"/>
                    <a:pt x="17848" y="12200"/>
                    <a:pt x="17865" y="12290"/>
                  </a:cubicBezTo>
                  <a:cubicBezTo>
                    <a:pt x="17792" y="12800"/>
                    <a:pt x="17775" y="12840"/>
                    <a:pt x="17792" y="12890"/>
                  </a:cubicBezTo>
                  <a:cubicBezTo>
                    <a:pt x="17736" y="13410"/>
                    <a:pt x="17708" y="13560"/>
                    <a:pt x="17713" y="13730"/>
                  </a:cubicBezTo>
                  <a:cubicBezTo>
                    <a:pt x="17724" y="14170"/>
                    <a:pt x="17685" y="14200"/>
                    <a:pt x="17713" y="14250"/>
                  </a:cubicBezTo>
                  <a:cubicBezTo>
                    <a:pt x="17747" y="13780"/>
                    <a:pt x="17752" y="13670"/>
                    <a:pt x="17741" y="13540"/>
                  </a:cubicBezTo>
                  <a:cubicBezTo>
                    <a:pt x="17803" y="13160"/>
                    <a:pt x="17809" y="13110"/>
                    <a:pt x="17814" y="13050"/>
                  </a:cubicBezTo>
                  <a:cubicBezTo>
                    <a:pt x="17865" y="12700"/>
                    <a:pt x="17859" y="12670"/>
                    <a:pt x="17871" y="12640"/>
                  </a:cubicBezTo>
                  <a:cubicBezTo>
                    <a:pt x="17927" y="12100"/>
                    <a:pt x="17938" y="11990"/>
                    <a:pt x="17949" y="11880"/>
                  </a:cubicBezTo>
                  <a:cubicBezTo>
                    <a:pt x="17972" y="11490"/>
                    <a:pt x="17961" y="11420"/>
                    <a:pt x="17966" y="11370"/>
                  </a:cubicBezTo>
                  <a:cubicBezTo>
                    <a:pt x="17978" y="11000"/>
                    <a:pt x="17978" y="10970"/>
                    <a:pt x="17983" y="10940"/>
                  </a:cubicBezTo>
                  <a:cubicBezTo>
                    <a:pt x="17972" y="10710"/>
                    <a:pt x="17983" y="10690"/>
                    <a:pt x="17972" y="10660"/>
                  </a:cubicBezTo>
                  <a:cubicBezTo>
                    <a:pt x="17978" y="10140"/>
                    <a:pt x="17944" y="10090"/>
                    <a:pt x="17961" y="10060"/>
                  </a:cubicBezTo>
                  <a:cubicBezTo>
                    <a:pt x="17927" y="9700"/>
                    <a:pt x="17921" y="9570"/>
                    <a:pt x="17893" y="9420"/>
                  </a:cubicBezTo>
                  <a:cubicBezTo>
                    <a:pt x="17842" y="9050"/>
                    <a:pt x="17803" y="8990"/>
                    <a:pt x="17826" y="8970"/>
                  </a:cubicBezTo>
                  <a:cubicBezTo>
                    <a:pt x="17961" y="9360"/>
                    <a:pt x="17983" y="9380"/>
                    <a:pt x="18000" y="9450"/>
                  </a:cubicBezTo>
                  <a:cubicBezTo>
                    <a:pt x="18028" y="9880"/>
                    <a:pt x="18073" y="10010"/>
                    <a:pt x="18056" y="10110"/>
                  </a:cubicBezTo>
                  <a:cubicBezTo>
                    <a:pt x="18090" y="10800"/>
                    <a:pt x="18068" y="10840"/>
                    <a:pt x="18096" y="10910"/>
                  </a:cubicBezTo>
                  <a:cubicBezTo>
                    <a:pt x="18079" y="11260"/>
                    <a:pt x="18107" y="11330"/>
                    <a:pt x="18096" y="11380"/>
                  </a:cubicBezTo>
                  <a:cubicBezTo>
                    <a:pt x="18034" y="12580"/>
                    <a:pt x="17966" y="12630"/>
                    <a:pt x="17989" y="12720"/>
                  </a:cubicBezTo>
                  <a:cubicBezTo>
                    <a:pt x="17882" y="13510"/>
                    <a:pt x="17848" y="13580"/>
                    <a:pt x="17842" y="13660"/>
                  </a:cubicBezTo>
                  <a:cubicBezTo>
                    <a:pt x="17792" y="13920"/>
                    <a:pt x="17775" y="13940"/>
                    <a:pt x="17775" y="13970"/>
                  </a:cubicBezTo>
                  <a:cubicBezTo>
                    <a:pt x="17741" y="14280"/>
                    <a:pt x="17769" y="14320"/>
                    <a:pt x="17736" y="14340"/>
                  </a:cubicBezTo>
                  <a:cubicBezTo>
                    <a:pt x="17719" y="14670"/>
                    <a:pt x="17719" y="14720"/>
                    <a:pt x="17702" y="14750"/>
                  </a:cubicBezTo>
                  <a:cubicBezTo>
                    <a:pt x="17724" y="15070"/>
                    <a:pt x="17741" y="15150"/>
                    <a:pt x="17775" y="15120"/>
                  </a:cubicBezTo>
                  <a:cubicBezTo>
                    <a:pt x="17769" y="14470"/>
                    <a:pt x="17803" y="14410"/>
                    <a:pt x="17798" y="14330"/>
                  </a:cubicBezTo>
                  <a:cubicBezTo>
                    <a:pt x="17848" y="13720"/>
                    <a:pt x="17910" y="13710"/>
                    <a:pt x="17888" y="13660"/>
                  </a:cubicBezTo>
                  <a:cubicBezTo>
                    <a:pt x="18006" y="13140"/>
                    <a:pt x="17966" y="13040"/>
                    <a:pt x="18006" y="12970"/>
                  </a:cubicBezTo>
                  <a:cubicBezTo>
                    <a:pt x="18141" y="11820"/>
                    <a:pt x="18124" y="11760"/>
                    <a:pt x="18141" y="11710"/>
                  </a:cubicBezTo>
                  <a:cubicBezTo>
                    <a:pt x="18158" y="11230"/>
                    <a:pt x="18169" y="11210"/>
                    <a:pt x="18152" y="11180"/>
                  </a:cubicBezTo>
                  <a:cubicBezTo>
                    <a:pt x="18141" y="10650"/>
                    <a:pt x="18135" y="10550"/>
                    <a:pt x="18129" y="10440"/>
                  </a:cubicBezTo>
                  <a:cubicBezTo>
                    <a:pt x="18084" y="9890"/>
                    <a:pt x="18112" y="9860"/>
                    <a:pt x="18090" y="9790"/>
                  </a:cubicBezTo>
                  <a:cubicBezTo>
                    <a:pt x="18090" y="9480"/>
                    <a:pt x="18096" y="9580"/>
                    <a:pt x="18118" y="9550"/>
                  </a:cubicBezTo>
                  <a:cubicBezTo>
                    <a:pt x="18158" y="10010"/>
                    <a:pt x="18163" y="10090"/>
                    <a:pt x="18169" y="10180"/>
                  </a:cubicBezTo>
                  <a:cubicBezTo>
                    <a:pt x="18202" y="10760"/>
                    <a:pt x="18242" y="10860"/>
                    <a:pt x="18231" y="10940"/>
                  </a:cubicBezTo>
                  <a:cubicBezTo>
                    <a:pt x="18219" y="11340"/>
                    <a:pt x="18231" y="11390"/>
                    <a:pt x="18253" y="11440"/>
                  </a:cubicBezTo>
                  <a:cubicBezTo>
                    <a:pt x="18202" y="12370"/>
                    <a:pt x="18174" y="12500"/>
                    <a:pt x="18174" y="12640"/>
                  </a:cubicBezTo>
                  <a:cubicBezTo>
                    <a:pt x="18141" y="12900"/>
                    <a:pt x="18135" y="12960"/>
                    <a:pt x="18112" y="13020"/>
                  </a:cubicBezTo>
                  <a:cubicBezTo>
                    <a:pt x="18079" y="13280"/>
                    <a:pt x="18090" y="13360"/>
                    <a:pt x="18073" y="13420"/>
                  </a:cubicBezTo>
                  <a:cubicBezTo>
                    <a:pt x="18039" y="13650"/>
                    <a:pt x="17994" y="13660"/>
                    <a:pt x="18011" y="13700"/>
                  </a:cubicBezTo>
                  <a:cubicBezTo>
                    <a:pt x="17966" y="13930"/>
                    <a:pt x="17961" y="13960"/>
                    <a:pt x="17949" y="13990"/>
                  </a:cubicBezTo>
                  <a:cubicBezTo>
                    <a:pt x="17899" y="14310"/>
                    <a:pt x="17921" y="14360"/>
                    <a:pt x="17888" y="14380"/>
                  </a:cubicBezTo>
                  <a:cubicBezTo>
                    <a:pt x="17910" y="14460"/>
                    <a:pt x="17955" y="14380"/>
                    <a:pt x="17932" y="14270"/>
                  </a:cubicBezTo>
                  <a:cubicBezTo>
                    <a:pt x="18006" y="13890"/>
                    <a:pt x="18022" y="13800"/>
                    <a:pt x="18056" y="13710"/>
                  </a:cubicBezTo>
                  <a:cubicBezTo>
                    <a:pt x="18191" y="13060"/>
                    <a:pt x="18180" y="12950"/>
                    <a:pt x="18197" y="12860"/>
                  </a:cubicBezTo>
                  <a:cubicBezTo>
                    <a:pt x="18259" y="12360"/>
                    <a:pt x="18253" y="12310"/>
                    <a:pt x="18253" y="12260"/>
                  </a:cubicBezTo>
                  <a:cubicBezTo>
                    <a:pt x="18292" y="11560"/>
                    <a:pt x="18304" y="11460"/>
                    <a:pt x="18287" y="11350"/>
                  </a:cubicBezTo>
                  <a:cubicBezTo>
                    <a:pt x="18298" y="10840"/>
                    <a:pt x="18259" y="10620"/>
                    <a:pt x="18242" y="10410"/>
                  </a:cubicBezTo>
                  <a:cubicBezTo>
                    <a:pt x="18225" y="9980"/>
                    <a:pt x="18191" y="9860"/>
                    <a:pt x="18202" y="9760"/>
                  </a:cubicBezTo>
                  <a:cubicBezTo>
                    <a:pt x="18298" y="10160"/>
                    <a:pt x="18281" y="10250"/>
                    <a:pt x="18287" y="10360"/>
                  </a:cubicBezTo>
                  <a:cubicBezTo>
                    <a:pt x="18332" y="10580"/>
                    <a:pt x="18338" y="10590"/>
                    <a:pt x="18338" y="10610"/>
                  </a:cubicBezTo>
                  <a:cubicBezTo>
                    <a:pt x="18366" y="10940"/>
                    <a:pt x="18349" y="10980"/>
                    <a:pt x="18354" y="11030"/>
                  </a:cubicBezTo>
                  <a:cubicBezTo>
                    <a:pt x="18377" y="11250"/>
                    <a:pt x="18360" y="11300"/>
                    <a:pt x="18360" y="11350"/>
                  </a:cubicBezTo>
                  <a:cubicBezTo>
                    <a:pt x="18366" y="11840"/>
                    <a:pt x="18354" y="11860"/>
                    <a:pt x="18349" y="11880"/>
                  </a:cubicBezTo>
                  <a:cubicBezTo>
                    <a:pt x="18360" y="12240"/>
                    <a:pt x="18326" y="12330"/>
                    <a:pt x="18343" y="12440"/>
                  </a:cubicBezTo>
                  <a:cubicBezTo>
                    <a:pt x="18326" y="12950"/>
                    <a:pt x="18292" y="12990"/>
                    <a:pt x="18270" y="13030"/>
                  </a:cubicBezTo>
                  <a:cubicBezTo>
                    <a:pt x="18270" y="13270"/>
                    <a:pt x="18248" y="13320"/>
                    <a:pt x="18264" y="13390"/>
                  </a:cubicBezTo>
                  <a:cubicBezTo>
                    <a:pt x="18197" y="13780"/>
                    <a:pt x="18186" y="13840"/>
                    <a:pt x="18197" y="13900"/>
                  </a:cubicBezTo>
                  <a:cubicBezTo>
                    <a:pt x="18112" y="14270"/>
                    <a:pt x="18107" y="14290"/>
                    <a:pt x="18101" y="14320"/>
                  </a:cubicBezTo>
                  <a:cubicBezTo>
                    <a:pt x="18011" y="14810"/>
                    <a:pt x="17983" y="14860"/>
                    <a:pt x="17989" y="14930"/>
                  </a:cubicBezTo>
                  <a:cubicBezTo>
                    <a:pt x="17932" y="15490"/>
                    <a:pt x="17932" y="15520"/>
                    <a:pt x="17944" y="15550"/>
                  </a:cubicBezTo>
                  <a:cubicBezTo>
                    <a:pt x="17949" y="15780"/>
                    <a:pt x="17916" y="15800"/>
                    <a:pt x="17927" y="15840"/>
                  </a:cubicBezTo>
                  <a:cubicBezTo>
                    <a:pt x="17989" y="15390"/>
                    <a:pt x="17978" y="15310"/>
                    <a:pt x="18000" y="15250"/>
                  </a:cubicBezTo>
                  <a:cubicBezTo>
                    <a:pt x="18084" y="14510"/>
                    <a:pt x="18186" y="14240"/>
                    <a:pt x="18225" y="13950"/>
                  </a:cubicBezTo>
                  <a:cubicBezTo>
                    <a:pt x="18236" y="13690"/>
                    <a:pt x="18298" y="13670"/>
                    <a:pt x="18276" y="13620"/>
                  </a:cubicBezTo>
                  <a:cubicBezTo>
                    <a:pt x="18326" y="13280"/>
                    <a:pt x="18321" y="13260"/>
                    <a:pt x="18326" y="13250"/>
                  </a:cubicBezTo>
                  <a:cubicBezTo>
                    <a:pt x="18354" y="12990"/>
                    <a:pt x="18360" y="12920"/>
                    <a:pt x="18366" y="12850"/>
                  </a:cubicBezTo>
                  <a:cubicBezTo>
                    <a:pt x="18411" y="12320"/>
                    <a:pt x="18377" y="12220"/>
                    <a:pt x="18422" y="12160"/>
                  </a:cubicBezTo>
                  <a:cubicBezTo>
                    <a:pt x="18411" y="11810"/>
                    <a:pt x="18405" y="11770"/>
                    <a:pt x="18422" y="11730"/>
                  </a:cubicBezTo>
                  <a:cubicBezTo>
                    <a:pt x="18399" y="11420"/>
                    <a:pt x="18428" y="11390"/>
                    <a:pt x="18422" y="11350"/>
                  </a:cubicBezTo>
                  <a:cubicBezTo>
                    <a:pt x="18422" y="11150"/>
                    <a:pt x="18433" y="11130"/>
                    <a:pt x="18422" y="11100"/>
                  </a:cubicBezTo>
                  <a:cubicBezTo>
                    <a:pt x="18371" y="10420"/>
                    <a:pt x="18366" y="10390"/>
                    <a:pt x="18366" y="10360"/>
                  </a:cubicBezTo>
                  <a:cubicBezTo>
                    <a:pt x="18366" y="10220"/>
                    <a:pt x="18416" y="10180"/>
                    <a:pt x="18444" y="10310"/>
                  </a:cubicBezTo>
                  <a:cubicBezTo>
                    <a:pt x="18467" y="11120"/>
                    <a:pt x="18518" y="11100"/>
                    <a:pt x="18501" y="11160"/>
                  </a:cubicBezTo>
                  <a:cubicBezTo>
                    <a:pt x="18534" y="11490"/>
                    <a:pt x="18495" y="11530"/>
                    <a:pt x="18518" y="11600"/>
                  </a:cubicBezTo>
                  <a:cubicBezTo>
                    <a:pt x="18506" y="12310"/>
                    <a:pt x="18529" y="12370"/>
                    <a:pt x="18523" y="12420"/>
                  </a:cubicBezTo>
                  <a:cubicBezTo>
                    <a:pt x="18518" y="12810"/>
                    <a:pt x="18512" y="12860"/>
                    <a:pt x="18495" y="12910"/>
                  </a:cubicBezTo>
                  <a:cubicBezTo>
                    <a:pt x="18489" y="13180"/>
                    <a:pt x="18456" y="13190"/>
                    <a:pt x="18472" y="13230"/>
                  </a:cubicBezTo>
                  <a:cubicBezTo>
                    <a:pt x="18411" y="13720"/>
                    <a:pt x="18388" y="13740"/>
                    <a:pt x="18382" y="13760"/>
                  </a:cubicBezTo>
                  <a:cubicBezTo>
                    <a:pt x="18326" y="14010"/>
                    <a:pt x="18377" y="14090"/>
                    <a:pt x="18326" y="14120"/>
                  </a:cubicBezTo>
                  <a:cubicBezTo>
                    <a:pt x="18259" y="14480"/>
                    <a:pt x="18225" y="14560"/>
                    <a:pt x="18225" y="14660"/>
                  </a:cubicBezTo>
                  <a:cubicBezTo>
                    <a:pt x="18180" y="14980"/>
                    <a:pt x="18146" y="15010"/>
                    <a:pt x="18135" y="15050"/>
                  </a:cubicBezTo>
                  <a:cubicBezTo>
                    <a:pt x="18079" y="15370"/>
                    <a:pt x="18079" y="15420"/>
                    <a:pt x="18073" y="15470"/>
                  </a:cubicBezTo>
                  <a:cubicBezTo>
                    <a:pt x="18056" y="15700"/>
                    <a:pt x="18039" y="15720"/>
                    <a:pt x="18039" y="15750"/>
                  </a:cubicBezTo>
                  <a:cubicBezTo>
                    <a:pt x="18034" y="15870"/>
                    <a:pt x="18073" y="15740"/>
                    <a:pt x="18096" y="15590"/>
                  </a:cubicBezTo>
                  <a:cubicBezTo>
                    <a:pt x="18146" y="15230"/>
                    <a:pt x="18158" y="15220"/>
                    <a:pt x="18152" y="15200"/>
                  </a:cubicBezTo>
                  <a:cubicBezTo>
                    <a:pt x="18202" y="14990"/>
                    <a:pt x="18197" y="14950"/>
                    <a:pt x="18214" y="14920"/>
                  </a:cubicBezTo>
                  <a:cubicBezTo>
                    <a:pt x="18276" y="14620"/>
                    <a:pt x="18287" y="14540"/>
                    <a:pt x="18304" y="14470"/>
                  </a:cubicBezTo>
                  <a:cubicBezTo>
                    <a:pt x="18371" y="14340"/>
                    <a:pt x="18332" y="14280"/>
                    <a:pt x="18377" y="14260"/>
                  </a:cubicBezTo>
                  <a:cubicBezTo>
                    <a:pt x="18512" y="13280"/>
                    <a:pt x="18523" y="13190"/>
                    <a:pt x="18534" y="13090"/>
                  </a:cubicBezTo>
                  <a:cubicBezTo>
                    <a:pt x="18534" y="12720"/>
                    <a:pt x="18585" y="12700"/>
                    <a:pt x="18557" y="12630"/>
                  </a:cubicBezTo>
                  <a:cubicBezTo>
                    <a:pt x="18562" y="12270"/>
                    <a:pt x="18579" y="12220"/>
                    <a:pt x="18562" y="12160"/>
                  </a:cubicBezTo>
                  <a:cubicBezTo>
                    <a:pt x="18596" y="10960"/>
                    <a:pt x="18501" y="10920"/>
                    <a:pt x="18540" y="10840"/>
                  </a:cubicBezTo>
                  <a:cubicBezTo>
                    <a:pt x="18602" y="10850"/>
                    <a:pt x="18585" y="10800"/>
                    <a:pt x="18574" y="10860"/>
                  </a:cubicBezTo>
                  <a:cubicBezTo>
                    <a:pt x="18652" y="11160"/>
                    <a:pt x="18619" y="11180"/>
                    <a:pt x="18647" y="11230"/>
                  </a:cubicBezTo>
                  <a:cubicBezTo>
                    <a:pt x="18675" y="11880"/>
                    <a:pt x="18613" y="11920"/>
                    <a:pt x="18647" y="11990"/>
                  </a:cubicBezTo>
                  <a:cubicBezTo>
                    <a:pt x="18608" y="12290"/>
                    <a:pt x="18636" y="12340"/>
                    <a:pt x="18624" y="12370"/>
                  </a:cubicBezTo>
                  <a:cubicBezTo>
                    <a:pt x="18574" y="13110"/>
                    <a:pt x="18602" y="13270"/>
                    <a:pt x="18574" y="13400"/>
                  </a:cubicBezTo>
                  <a:cubicBezTo>
                    <a:pt x="18506" y="14050"/>
                    <a:pt x="18501" y="14080"/>
                    <a:pt x="18495" y="14110"/>
                  </a:cubicBezTo>
                  <a:cubicBezTo>
                    <a:pt x="18433" y="14710"/>
                    <a:pt x="18422" y="14770"/>
                    <a:pt x="18405" y="14830"/>
                  </a:cubicBezTo>
                  <a:cubicBezTo>
                    <a:pt x="18366" y="15110"/>
                    <a:pt x="18354" y="15170"/>
                    <a:pt x="18354" y="15240"/>
                  </a:cubicBezTo>
                  <a:cubicBezTo>
                    <a:pt x="18270" y="15570"/>
                    <a:pt x="18264" y="15600"/>
                    <a:pt x="18281" y="15640"/>
                  </a:cubicBezTo>
                  <a:cubicBezTo>
                    <a:pt x="18287" y="15720"/>
                    <a:pt x="18292" y="15610"/>
                    <a:pt x="18332" y="15510"/>
                  </a:cubicBezTo>
                  <a:cubicBezTo>
                    <a:pt x="18399" y="15250"/>
                    <a:pt x="18366" y="15200"/>
                    <a:pt x="18394" y="15180"/>
                  </a:cubicBezTo>
                  <a:cubicBezTo>
                    <a:pt x="18461" y="14720"/>
                    <a:pt x="18495" y="14620"/>
                    <a:pt x="18512" y="14500"/>
                  </a:cubicBezTo>
                  <a:cubicBezTo>
                    <a:pt x="18568" y="14030"/>
                    <a:pt x="18574" y="13990"/>
                    <a:pt x="18568" y="13960"/>
                  </a:cubicBezTo>
                  <a:cubicBezTo>
                    <a:pt x="18591" y="13830"/>
                    <a:pt x="18585" y="13810"/>
                    <a:pt x="18596" y="13790"/>
                  </a:cubicBezTo>
                  <a:cubicBezTo>
                    <a:pt x="18641" y="13590"/>
                    <a:pt x="18608" y="13540"/>
                    <a:pt x="18624" y="13520"/>
                  </a:cubicBezTo>
                  <a:cubicBezTo>
                    <a:pt x="18630" y="13080"/>
                    <a:pt x="18675" y="13020"/>
                    <a:pt x="18658" y="12940"/>
                  </a:cubicBezTo>
                  <a:cubicBezTo>
                    <a:pt x="18703" y="12460"/>
                    <a:pt x="18664" y="12370"/>
                    <a:pt x="18686" y="12310"/>
                  </a:cubicBezTo>
                  <a:cubicBezTo>
                    <a:pt x="18714" y="11660"/>
                    <a:pt x="18709" y="11620"/>
                    <a:pt x="18698" y="11580"/>
                  </a:cubicBezTo>
                  <a:cubicBezTo>
                    <a:pt x="18709" y="11240"/>
                    <a:pt x="18675" y="11190"/>
                    <a:pt x="18703" y="11170"/>
                  </a:cubicBezTo>
                  <a:cubicBezTo>
                    <a:pt x="18737" y="11170"/>
                    <a:pt x="18759" y="11240"/>
                    <a:pt x="18782" y="11310"/>
                  </a:cubicBezTo>
                  <a:cubicBezTo>
                    <a:pt x="18810" y="11900"/>
                    <a:pt x="18821" y="11950"/>
                    <a:pt x="18810" y="11990"/>
                  </a:cubicBezTo>
                  <a:cubicBezTo>
                    <a:pt x="18810" y="12290"/>
                    <a:pt x="18827" y="12350"/>
                    <a:pt x="18821" y="12390"/>
                  </a:cubicBezTo>
                  <a:cubicBezTo>
                    <a:pt x="18816" y="12620"/>
                    <a:pt x="18827" y="12650"/>
                    <a:pt x="18832" y="12680"/>
                  </a:cubicBezTo>
                  <a:cubicBezTo>
                    <a:pt x="18810" y="12920"/>
                    <a:pt x="18799" y="12990"/>
                    <a:pt x="18788" y="13050"/>
                  </a:cubicBezTo>
                  <a:cubicBezTo>
                    <a:pt x="18771" y="13690"/>
                    <a:pt x="18731" y="13710"/>
                    <a:pt x="18731" y="13740"/>
                  </a:cubicBezTo>
                  <a:cubicBezTo>
                    <a:pt x="18703" y="13970"/>
                    <a:pt x="18698" y="14000"/>
                    <a:pt x="18703" y="14040"/>
                  </a:cubicBezTo>
                  <a:cubicBezTo>
                    <a:pt x="18652" y="14370"/>
                    <a:pt x="18647" y="14380"/>
                    <a:pt x="18641" y="14430"/>
                  </a:cubicBezTo>
                  <a:cubicBezTo>
                    <a:pt x="18591" y="14650"/>
                    <a:pt x="18630" y="14700"/>
                    <a:pt x="18596" y="14720"/>
                  </a:cubicBezTo>
                  <a:cubicBezTo>
                    <a:pt x="18562" y="15070"/>
                    <a:pt x="18557" y="15100"/>
                    <a:pt x="18546" y="15130"/>
                  </a:cubicBezTo>
                  <a:cubicBezTo>
                    <a:pt x="18523" y="15370"/>
                    <a:pt x="18478" y="15380"/>
                    <a:pt x="18506" y="15440"/>
                  </a:cubicBezTo>
                  <a:cubicBezTo>
                    <a:pt x="18489" y="15720"/>
                    <a:pt x="18428" y="15760"/>
                    <a:pt x="18456" y="15850"/>
                  </a:cubicBezTo>
                  <a:cubicBezTo>
                    <a:pt x="18433" y="16330"/>
                    <a:pt x="18399" y="16380"/>
                    <a:pt x="18422" y="16460"/>
                  </a:cubicBezTo>
                  <a:cubicBezTo>
                    <a:pt x="18382" y="16740"/>
                    <a:pt x="18405" y="16820"/>
                    <a:pt x="18382" y="16880"/>
                  </a:cubicBezTo>
                  <a:cubicBezTo>
                    <a:pt x="18354" y="17230"/>
                    <a:pt x="18388" y="17280"/>
                    <a:pt x="18371" y="17300"/>
                  </a:cubicBezTo>
                  <a:cubicBezTo>
                    <a:pt x="18399" y="17460"/>
                    <a:pt x="18416" y="17430"/>
                    <a:pt x="18388" y="17370"/>
                  </a:cubicBezTo>
                  <a:cubicBezTo>
                    <a:pt x="18405" y="16800"/>
                    <a:pt x="18450" y="16720"/>
                    <a:pt x="18439" y="16610"/>
                  </a:cubicBezTo>
                  <a:cubicBezTo>
                    <a:pt x="18461" y="16260"/>
                    <a:pt x="18472" y="16220"/>
                    <a:pt x="18467" y="16170"/>
                  </a:cubicBezTo>
                  <a:cubicBezTo>
                    <a:pt x="18501" y="15610"/>
                    <a:pt x="18551" y="15530"/>
                    <a:pt x="18551" y="15430"/>
                  </a:cubicBezTo>
                  <a:cubicBezTo>
                    <a:pt x="18608" y="14990"/>
                    <a:pt x="18647" y="14850"/>
                    <a:pt x="18652" y="14690"/>
                  </a:cubicBezTo>
                  <a:cubicBezTo>
                    <a:pt x="18703" y="14310"/>
                    <a:pt x="18731" y="14280"/>
                    <a:pt x="18737" y="14250"/>
                  </a:cubicBezTo>
                  <a:cubicBezTo>
                    <a:pt x="18788" y="13760"/>
                    <a:pt x="18816" y="13730"/>
                    <a:pt x="18804" y="13690"/>
                  </a:cubicBezTo>
                  <a:cubicBezTo>
                    <a:pt x="18838" y="13260"/>
                    <a:pt x="18827" y="13180"/>
                    <a:pt x="18855" y="13120"/>
                  </a:cubicBezTo>
                  <a:cubicBezTo>
                    <a:pt x="18872" y="12560"/>
                    <a:pt x="18889" y="12490"/>
                    <a:pt x="18866" y="12400"/>
                  </a:cubicBezTo>
                  <a:cubicBezTo>
                    <a:pt x="18878" y="11870"/>
                    <a:pt x="18861" y="11820"/>
                    <a:pt x="18855" y="11780"/>
                  </a:cubicBezTo>
                  <a:cubicBezTo>
                    <a:pt x="18844" y="11520"/>
                    <a:pt x="18889" y="11570"/>
                    <a:pt x="18928" y="11630"/>
                  </a:cubicBezTo>
                  <a:cubicBezTo>
                    <a:pt x="18928" y="12010"/>
                    <a:pt x="18945" y="12060"/>
                    <a:pt x="18939" y="12100"/>
                  </a:cubicBezTo>
                  <a:cubicBezTo>
                    <a:pt x="18928" y="12660"/>
                    <a:pt x="18951" y="12740"/>
                    <a:pt x="18939" y="12810"/>
                  </a:cubicBezTo>
                  <a:cubicBezTo>
                    <a:pt x="18894" y="13580"/>
                    <a:pt x="18911" y="13650"/>
                    <a:pt x="18900" y="13700"/>
                  </a:cubicBezTo>
                  <a:cubicBezTo>
                    <a:pt x="18883" y="14010"/>
                    <a:pt x="18861" y="14130"/>
                    <a:pt x="18866" y="14260"/>
                  </a:cubicBezTo>
                  <a:cubicBezTo>
                    <a:pt x="18799" y="14620"/>
                    <a:pt x="18793" y="14650"/>
                    <a:pt x="18782" y="14670"/>
                  </a:cubicBezTo>
                  <a:cubicBezTo>
                    <a:pt x="18771" y="14870"/>
                    <a:pt x="18726" y="14880"/>
                    <a:pt x="18742" y="14930"/>
                  </a:cubicBezTo>
                  <a:cubicBezTo>
                    <a:pt x="18624" y="15840"/>
                    <a:pt x="18602" y="15890"/>
                    <a:pt x="18596" y="15950"/>
                  </a:cubicBezTo>
                  <a:cubicBezTo>
                    <a:pt x="18546" y="16420"/>
                    <a:pt x="18534" y="16530"/>
                    <a:pt x="18546" y="16660"/>
                  </a:cubicBezTo>
                  <a:cubicBezTo>
                    <a:pt x="18540" y="16970"/>
                    <a:pt x="18546" y="17010"/>
                    <a:pt x="18562" y="17050"/>
                  </a:cubicBezTo>
                  <a:cubicBezTo>
                    <a:pt x="18602" y="16830"/>
                    <a:pt x="18557" y="16750"/>
                    <a:pt x="18591" y="16700"/>
                  </a:cubicBezTo>
                  <a:cubicBezTo>
                    <a:pt x="18641" y="15920"/>
                    <a:pt x="18658" y="15870"/>
                    <a:pt x="18675" y="15820"/>
                  </a:cubicBezTo>
                  <a:cubicBezTo>
                    <a:pt x="18714" y="15440"/>
                    <a:pt x="18737" y="15420"/>
                    <a:pt x="18737" y="15400"/>
                  </a:cubicBezTo>
                  <a:cubicBezTo>
                    <a:pt x="18748" y="15060"/>
                    <a:pt x="18810" y="15020"/>
                    <a:pt x="18799" y="14960"/>
                  </a:cubicBezTo>
                  <a:cubicBezTo>
                    <a:pt x="18945" y="14060"/>
                    <a:pt x="18939" y="13990"/>
                    <a:pt x="18945" y="13930"/>
                  </a:cubicBezTo>
                  <a:cubicBezTo>
                    <a:pt x="18968" y="13690"/>
                    <a:pt x="18956" y="13620"/>
                    <a:pt x="18979" y="13570"/>
                  </a:cubicBezTo>
                  <a:cubicBezTo>
                    <a:pt x="18956" y="13330"/>
                    <a:pt x="18990" y="13310"/>
                    <a:pt x="18979" y="13270"/>
                  </a:cubicBezTo>
                  <a:cubicBezTo>
                    <a:pt x="18984" y="12900"/>
                    <a:pt x="19007" y="12850"/>
                    <a:pt x="18984" y="12770"/>
                  </a:cubicBezTo>
                  <a:cubicBezTo>
                    <a:pt x="19012" y="12100"/>
                    <a:pt x="18973" y="12010"/>
                    <a:pt x="19001" y="11960"/>
                  </a:cubicBezTo>
                  <a:cubicBezTo>
                    <a:pt x="19052" y="12540"/>
                    <a:pt x="19114" y="12670"/>
                    <a:pt x="19074" y="12760"/>
                  </a:cubicBezTo>
                  <a:cubicBezTo>
                    <a:pt x="19086" y="12940"/>
                    <a:pt x="19091" y="12970"/>
                    <a:pt x="19069" y="12980"/>
                  </a:cubicBezTo>
                  <a:cubicBezTo>
                    <a:pt x="19046" y="13420"/>
                    <a:pt x="19086" y="13490"/>
                    <a:pt x="19063" y="13540"/>
                  </a:cubicBezTo>
                  <a:cubicBezTo>
                    <a:pt x="19052" y="14050"/>
                    <a:pt x="18996" y="14080"/>
                    <a:pt x="19012" y="14140"/>
                  </a:cubicBezTo>
                  <a:cubicBezTo>
                    <a:pt x="18973" y="14480"/>
                    <a:pt x="18945" y="14520"/>
                    <a:pt x="18951" y="14580"/>
                  </a:cubicBezTo>
                  <a:cubicBezTo>
                    <a:pt x="18832" y="15060"/>
                    <a:pt x="18883" y="15140"/>
                    <a:pt x="18849" y="15170"/>
                  </a:cubicBezTo>
                  <a:cubicBezTo>
                    <a:pt x="18821" y="15370"/>
                    <a:pt x="18799" y="15410"/>
                    <a:pt x="18810" y="15460"/>
                  </a:cubicBezTo>
                  <a:cubicBezTo>
                    <a:pt x="18782" y="15630"/>
                    <a:pt x="18776" y="15650"/>
                    <a:pt x="18765" y="15670"/>
                  </a:cubicBezTo>
                  <a:cubicBezTo>
                    <a:pt x="18714" y="16120"/>
                    <a:pt x="18686" y="16150"/>
                    <a:pt x="18692" y="16210"/>
                  </a:cubicBezTo>
                  <a:cubicBezTo>
                    <a:pt x="18669" y="16410"/>
                    <a:pt x="18647" y="16450"/>
                    <a:pt x="18669" y="16510"/>
                  </a:cubicBezTo>
                  <a:cubicBezTo>
                    <a:pt x="18636" y="17070"/>
                    <a:pt x="18647" y="17190"/>
                    <a:pt x="18624" y="17290"/>
                  </a:cubicBezTo>
                  <a:cubicBezTo>
                    <a:pt x="18652" y="17580"/>
                    <a:pt x="18664" y="17630"/>
                    <a:pt x="18652" y="17670"/>
                  </a:cubicBezTo>
                  <a:cubicBezTo>
                    <a:pt x="18681" y="17770"/>
                    <a:pt x="18703" y="17640"/>
                    <a:pt x="18652" y="17480"/>
                  </a:cubicBezTo>
                  <a:cubicBezTo>
                    <a:pt x="18669" y="17100"/>
                    <a:pt x="18669" y="17060"/>
                    <a:pt x="18675" y="17020"/>
                  </a:cubicBezTo>
                  <a:cubicBezTo>
                    <a:pt x="18658" y="16620"/>
                    <a:pt x="18709" y="16610"/>
                    <a:pt x="18681" y="16550"/>
                  </a:cubicBezTo>
                  <a:cubicBezTo>
                    <a:pt x="18737" y="16250"/>
                    <a:pt x="18742" y="16210"/>
                    <a:pt x="18748" y="16180"/>
                  </a:cubicBezTo>
                  <a:cubicBezTo>
                    <a:pt x="18866" y="15530"/>
                    <a:pt x="18861" y="15450"/>
                    <a:pt x="18872" y="15370"/>
                  </a:cubicBezTo>
                  <a:cubicBezTo>
                    <a:pt x="18894" y="15100"/>
                    <a:pt x="18951" y="15090"/>
                    <a:pt x="18934" y="15040"/>
                  </a:cubicBezTo>
                  <a:cubicBezTo>
                    <a:pt x="18973" y="14650"/>
                    <a:pt x="19035" y="14640"/>
                    <a:pt x="19001" y="14580"/>
                  </a:cubicBezTo>
                  <a:cubicBezTo>
                    <a:pt x="19069" y="14330"/>
                    <a:pt x="19018" y="14270"/>
                    <a:pt x="19063" y="14250"/>
                  </a:cubicBezTo>
                  <a:cubicBezTo>
                    <a:pt x="19119" y="13710"/>
                    <a:pt x="19125" y="13670"/>
                    <a:pt x="19119" y="13620"/>
                  </a:cubicBezTo>
                  <a:cubicBezTo>
                    <a:pt x="19136" y="13540"/>
                    <a:pt x="19153" y="13590"/>
                    <a:pt x="19159" y="13630"/>
                  </a:cubicBezTo>
                  <a:cubicBezTo>
                    <a:pt x="19164" y="14090"/>
                    <a:pt x="19114" y="14110"/>
                    <a:pt x="19142" y="14170"/>
                  </a:cubicBezTo>
                  <a:cubicBezTo>
                    <a:pt x="19108" y="14470"/>
                    <a:pt x="19102" y="14520"/>
                    <a:pt x="19102" y="14560"/>
                  </a:cubicBezTo>
                  <a:cubicBezTo>
                    <a:pt x="18962" y="15910"/>
                    <a:pt x="18939" y="15950"/>
                    <a:pt x="18934" y="15990"/>
                  </a:cubicBezTo>
                  <a:cubicBezTo>
                    <a:pt x="18917" y="16320"/>
                    <a:pt x="18878" y="16390"/>
                    <a:pt x="18906" y="16490"/>
                  </a:cubicBezTo>
                  <a:cubicBezTo>
                    <a:pt x="18872" y="16690"/>
                    <a:pt x="18889" y="16720"/>
                    <a:pt x="18878" y="16730"/>
                  </a:cubicBezTo>
                  <a:cubicBezTo>
                    <a:pt x="18855" y="16900"/>
                    <a:pt x="18900" y="16870"/>
                    <a:pt x="18906" y="16820"/>
                  </a:cubicBezTo>
                  <a:cubicBezTo>
                    <a:pt x="18968" y="16220"/>
                    <a:pt x="18962" y="16100"/>
                    <a:pt x="18979" y="16000"/>
                  </a:cubicBezTo>
                  <a:cubicBezTo>
                    <a:pt x="19024" y="15650"/>
                    <a:pt x="19029" y="15630"/>
                    <a:pt x="19041" y="15610"/>
                  </a:cubicBezTo>
                  <a:cubicBezTo>
                    <a:pt x="19080" y="15250"/>
                    <a:pt x="19102" y="15150"/>
                    <a:pt x="19119" y="15040"/>
                  </a:cubicBezTo>
                  <a:cubicBezTo>
                    <a:pt x="19176" y="14840"/>
                    <a:pt x="19125" y="14750"/>
                    <a:pt x="19148" y="14710"/>
                  </a:cubicBezTo>
                  <a:cubicBezTo>
                    <a:pt x="19164" y="14220"/>
                    <a:pt x="19209" y="14220"/>
                    <a:pt x="19221" y="14220"/>
                  </a:cubicBezTo>
                  <a:cubicBezTo>
                    <a:pt x="19204" y="13760"/>
                    <a:pt x="19198" y="13640"/>
                    <a:pt x="19215" y="13520"/>
                  </a:cubicBezTo>
                  <a:cubicBezTo>
                    <a:pt x="19209" y="13190"/>
                    <a:pt x="19176" y="13100"/>
                    <a:pt x="19192" y="13020"/>
                  </a:cubicBezTo>
                  <a:cubicBezTo>
                    <a:pt x="19181" y="12570"/>
                    <a:pt x="19209" y="12640"/>
                    <a:pt x="19209" y="12700"/>
                  </a:cubicBezTo>
                  <a:cubicBezTo>
                    <a:pt x="19311" y="13320"/>
                    <a:pt x="19294" y="13410"/>
                    <a:pt x="19322" y="13520"/>
                  </a:cubicBezTo>
                  <a:cubicBezTo>
                    <a:pt x="19322" y="13870"/>
                    <a:pt x="19305" y="13910"/>
                    <a:pt x="19328" y="13980"/>
                  </a:cubicBezTo>
                  <a:cubicBezTo>
                    <a:pt x="19305" y="14310"/>
                    <a:pt x="19328" y="14350"/>
                    <a:pt x="19299" y="14360"/>
                  </a:cubicBezTo>
                  <a:cubicBezTo>
                    <a:pt x="19282" y="14800"/>
                    <a:pt x="19294" y="14820"/>
                    <a:pt x="19305" y="14850"/>
                  </a:cubicBezTo>
                  <a:cubicBezTo>
                    <a:pt x="19277" y="15150"/>
                    <a:pt x="19282" y="15210"/>
                    <a:pt x="19260" y="15250"/>
                  </a:cubicBezTo>
                  <a:cubicBezTo>
                    <a:pt x="19221" y="15790"/>
                    <a:pt x="19204" y="15830"/>
                    <a:pt x="19221" y="15890"/>
                  </a:cubicBezTo>
                  <a:cubicBezTo>
                    <a:pt x="19142" y="16420"/>
                    <a:pt x="19136" y="16470"/>
                    <a:pt x="19136" y="16530"/>
                  </a:cubicBezTo>
                  <a:cubicBezTo>
                    <a:pt x="19069" y="16870"/>
                    <a:pt x="19091" y="16910"/>
                    <a:pt x="19063" y="16930"/>
                  </a:cubicBezTo>
                  <a:cubicBezTo>
                    <a:pt x="18984" y="17370"/>
                    <a:pt x="18984" y="17400"/>
                    <a:pt x="18996" y="17430"/>
                  </a:cubicBezTo>
                  <a:cubicBezTo>
                    <a:pt x="18922" y="17780"/>
                    <a:pt x="18956" y="17920"/>
                    <a:pt x="18906" y="18020"/>
                  </a:cubicBezTo>
                  <a:cubicBezTo>
                    <a:pt x="18906" y="18510"/>
                    <a:pt x="18922" y="18540"/>
                    <a:pt x="18911" y="18560"/>
                  </a:cubicBezTo>
                  <a:cubicBezTo>
                    <a:pt x="18934" y="18230"/>
                    <a:pt x="18968" y="18150"/>
                    <a:pt x="18939" y="18030"/>
                  </a:cubicBezTo>
                  <a:cubicBezTo>
                    <a:pt x="18990" y="17710"/>
                    <a:pt x="18984" y="17680"/>
                    <a:pt x="19007" y="17670"/>
                  </a:cubicBezTo>
                  <a:cubicBezTo>
                    <a:pt x="19029" y="17360"/>
                    <a:pt x="19052" y="17320"/>
                    <a:pt x="19069" y="17280"/>
                  </a:cubicBezTo>
                  <a:cubicBezTo>
                    <a:pt x="19108" y="16910"/>
                    <a:pt x="19142" y="16870"/>
                    <a:pt x="19148" y="16810"/>
                  </a:cubicBezTo>
                  <a:cubicBezTo>
                    <a:pt x="19187" y="16500"/>
                    <a:pt x="19192" y="16470"/>
                    <a:pt x="19198" y="16440"/>
                  </a:cubicBezTo>
                  <a:cubicBezTo>
                    <a:pt x="19209" y="16200"/>
                    <a:pt x="19249" y="16180"/>
                    <a:pt x="19221" y="16140"/>
                  </a:cubicBezTo>
                  <a:cubicBezTo>
                    <a:pt x="19254" y="15790"/>
                    <a:pt x="19316" y="15750"/>
                    <a:pt x="19288" y="15660"/>
                  </a:cubicBezTo>
                  <a:cubicBezTo>
                    <a:pt x="19328" y="15000"/>
                    <a:pt x="19339" y="14940"/>
                    <a:pt x="19356" y="14880"/>
                  </a:cubicBezTo>
                  <a:cubicBezTo>
                    <a:pt x="19361" y="14640"/>
                    <a:pt x="19356" y="14600"/>
                    <a:pt x="19350" y="14560"/>
                  </a:cubicBezTo>
                  <a:cubicBezTo>
                    <a:pt x="19395" y="14010"/>
                    <a:pt x="19356" y="13920"/>
                    <a:pt x="19384" y="13870"/>
                  </a:cubicBezTo>
                  <a:cubicBezTo>
                    <a:pt x="19412" y="13760"/>
                    <a:pt x="19395" y="13800"/>
                    <a:pt x="19395" y="13850"/>
                  </a:cubicBezTo>
                  <a:cubicBezTo>
                    <a:pt x="19378" y="14220"/>
                    <a:pt x="19418" y="14290"/>
                    <a:pt x="19418" y="14350"/>
                  </a:cubicBezTo>
                  <a:cubicBezTo>
                    <a:pt x="19434" y="14950"/>
                    <a:pt x="19389" y="15000"/>
                    <a:pt x="19406" y="15080"/>
                  </a:cubicBezTo>
                  <a:cubicBezTo>
                    <a:pt x="19356" y="15920"/>
                    <a:pt x="19288" y="15920"/>
                    <a:pt x="19328" y="15980"/>
                  </a:cubicBezTo>
                  <a:cubicBezTo>
                    <a:pt x="19254" y="16210"/>
                    <a:pt x="19344" y="16210"/>
                    <a:pt x="19305" y="16240"/>
                  </a:cubicBezTo>
                  <a:cubicBezTo>
                    <a:pt x="19198" y="16570"/>
                    <a:pt x="19288" y="16600"/>
                    <a:pt x="19254" y="16620"/>
                  </a:cubicBezTo>
                  <a:cubicBezTo>
                    <a:pt x="19181" y="16890"/>
                    <a:pt x="19176" y="16940"/>
                    <a:pt x="19192" y="16990"/>
                  </a:cubicBezTo>
                  <a:cubicBezTo>
                    <a:pt x="19148" y="17340"/>
                    <a:pt x="19086" y="17390"/>
                    <a:pt x="19114" y="17480"/>
                  </a:cubicBezTo>
                  <a:cubicBezTo>
                    <a:pt x="19097" y="17630"/>
                    <a:pt x="19069" y="17660"/>
                    <a:pt x="19080" y="17700"/>
                  </a:cubicBezTo>
                  <a:cubicBezTo>
                    <a:pt x="19052" y="18170"/>
                    <a:pt x="19058" y="18150"/>
                    <a:pt x="19063" y="18130"/>
                  </a:cubicBezTo>
                  <a:cubicBezTo>
                    <a:pt x="19102" y="17780"/>
                    <a:pt x="19125" y="17680"/>
                    <a:pt x="19114" y="17560"/>
                  </a:cubicBezTo>
                  <a:cubicBezTo>
                    <a:pt x="19181" y="17300"/>
                    <a:pt x="19153" y="17250"/>
                    <a:pt x="19192" y="17230"/>
                  </a:cubicBezTo>
                  <a:cubicBezTo>
                    <a:pt x="19260" y="16950"/>
                    <a:pt x="19232" y="16910"/>
                    <a:pt x="19249" y="16880"/>
                  </a:cubicBezTo>
                  <a:cubicBezTo>
                    <a:pt x="19356" y="16070"/>
                    <a:pt x="19389" y="15980"/>
                    <a:pt x="19384" y="15860"/>
                  </a:cubicBezTo>
                  <a:cubicBezTo>
                    <a:pt x="19446" y="15120"/>
                    <a:pt x="19474" y="15030"/>
                    <a:pt x="19462" y="14910"/>
                  </a:cubicBezTo>
                  <a:cubicBezTo>
                    <a:pt x="19468" y="14400"/>
                    <a:pt x="19451" y="14360"/>
                    <a:pt x="19479" y="14350"/>
                  </a:cubicBezTo>
                  <a:cubicBezTo>
                    <a:pt x="19474" y="14040"/>
                    <a:pt x="19457" y="13980"/>
                    <a:pt x="19462" y="13920"/>
                  </a:cubicBezTo>
                  <a:cubicBezTo>
                    <a:pt x="19451" y="13670"/>
                    <a:pt x="19519" y="13720"/>
                    <a:pt x="19547" y="13790"/>
                  </a:cubicBezTo>
                  <a:cubicBezTo>
                    <a:pt x="19575" y="14250"/>
                    <a:pt x="19592" y="14300"/>
                    <a:pt x="19569" y="14340"/>
                  </a:cubicBezTo>
                  <a:cubicBezTo>
                    <a:pt x="19586" y="14570"/>
                    <a:pt x="19564" y="14580"/>
                    <a:pt x="19564" y="14610"/>
                  </a:cubicBezTo>
                  <a:cubicBezTo>
                    <a:pt x="19552" y="14910"/>
                    <a:pt x="19569" y="14960"/>
                    <a:pt x="19564" y="15000"/>
                  </a:cubicBezTo>
                  <a:cubicBezTo>
                    <a:pt x="19519" y="15760"/>
                    <a:pt x="19502" y="15830"/>
                    <a:pt x="19502" y="15910"/>
                  </a:cubicBezTo>
                  <a:cubicBezTo>
                    <a:pt x="19485" y="16060"/>
                    <a:pt x="19468" y="16090"/>
                    <a:pt x="19468" y="16130"/>
                  </a:cubicBezTo>
                  <a:cubicBezTo>
                    <a:pt x="19429" y="16380"/>
                    <a:pt x="19429" y="16420"/>
                    <a:pt x="19401" y="16450"/>
                  </a:cubicBezTo>
                  <a:cubicBezTo>
                    <a:pt x="19339" y="16880"/>
                    <a:pt x="19328" y="16990"/>
                    <a:pt x="19299" y="17100"/>
                  </a:cubicBezTo>
                  <a:cubicBezTo>
                    <a:pt x="19277" y="17490"/>
                    <a:pt x="19232" y="17530"/>
                    <a:pt x="19243" y="17590"/>
                  </a:cubicBezTo>
                  <a:cubicBezTo>
                    <a:pt x="19204" y="17980"/>
                    <a:pt x="19159" y="18010"/>
                    <a:pt x="19170" y="18080"/>
                  </a:cubicBezTo>
                  <a:cubicBezTo>
                    <a:pt x="19114" y="18860"/>
                    <a:pt x="19074" y="18960"/>
                    <a:pt x="19091" y="19080"/>
                  </a:cubicBezTo>
                  <a:cubicBezTo>
                    <a:pt x="19069" y="19270"/>
                    <a:pt x="19097" y="19320"/>
                    <a:pt x="19086" y="19340"/>
                  </a:cubicBezTo>
                  <a:cubicBezTo>
                    <a:pt x="19069" y="19660"/>
                    <a:pt x="19091" y="19740"/>
                    <a:pt x="19080" y="19810"/>
                  </a:cubicBezTo>
                  <a:cubicBezTo>
                    <a:pt x="19058" y="20280"/>
                    <a:pt x="19080" y="20360"/>
                    <a:pt x="19080" y="20430"/>
                  </a:cubicBezTo>
                  <a:cubicBezTo>
                    <a:pt x="19131" y="20910"/>
                    <a:pt x="19136" y="20950"/>
                    <a:pt x="19153" y="20990"/>
                  </a:cubicBezTo>
                  <a:cubicBezTo>
                    <a:pt x="19131" y="20740"/>
                    <a:pt x="19148" y="20670"/>
                    <a:pt x="19108" y="20570"/>
                  </a:cubicBezTo>
                  <a:cubicBezTo>
                    <a:pt x="19125" y="19970"/>
                    <a:pt x="19097" y="19810"/>
                    <a:pt x="19131" y="19670"/>
                  </a:cubicBezTo>
                  <a:cubicBezTo>
                    <a:pt x="19170" y="19290"/>
                    <a:pt x="19148" y="19250"/>
                    <a:pt x="19176" y="19240"/>
                  </a:cubicBezTo>
                  <a:cubicBezTo>
                    <a:pt x="19209" y="18960"/>
                    <a:pt x="19221" y="18890"/>
                    <a:pt x="19243" y="18820"/>
                  </a:cubicBezTo>
                  <a:cubicBezTo>
                    <a:pt x="19305" y="18480"/>
                    <a:pt x="19322" y="18450"/>
                    <a:pt x="19322" y="18410"/>
                  </a:cubicBezTo>
                  <a:cubicBezTo>
                    <a:pt x="19485" y="17740"/>
                    <a:pt x="19479" y="17660"/>
                    <a:pt x="19508" y="17600"/>
                  </a:cubicBezTo>
                  <a:cubicBezTo>
                    <a:pt x="19581" y="17240"/>
                    <a:pt x="19564" y="17190"/>
                    <a:pt x="19586" y="17160"/>
                  </a:cubicBezTo>
                  <a:cubicBezTo>
                    <a:pt x="19654" y="16520"/>
                    <a:pt x="19665" y="16480"/>
                    <a:pt x="19659" y="16430"/>
                  </a:cubicBezTo>
                  <a:cubicBezTo>
                    <a:pt x="19688" y="16230"/>
                    <a:pt x="19699" y="16220"/>
                    <a:pt x="19688" y="16190"/>
                  </a:cubicBezTo>
                  <a:cubicBezTo>
                    <a:pt x="19721" y="15770"/>
                    <a:pt x="19732" y="15730"/>
                    <a:pt x="19721" y="15680"/>
                  </a:cubicBezTo>
                  <a:cubicBezTo>
                    <a:pt x="19755" y="15400"/>
                    <a:pt x="19749" y="15350"/>
                    <a:pt x="19761" y="15320"/>
                  </a:cubicBezTo>
                  <a:cubicBezTo>
                    <a:pt x="19772" y="15720"/>
                    <a:pt x="19744" y="15840"/>
                    <a:pt x="19772" y="15990"/>
                  </a:cubicBezTo>
                  <a:cubicBezTo>
                    <a:pt x="19710" y="16500"/>
                    <a:pt x="19721" y="16580"/>
                    <a:pt x="19710" y="16650"/>
                  </a:cubicBezTo>
                  <a:cubicBezTo>
                    <a:pt x="19665" y="17030"/>
                    <a:pt x="19620" y="17160"/>
                    <a:pt x="19603" y="17310"/>
                  </a:cubicBezTo>
                  <a:cubicBezTo>
                    <a:pt x="19569" y="17560"/>
                    <a:pt x="19541" y="17590"/>
                    <a:pt x="19552" y="17630"/>
                  </a:cubicBezTo>
                  <a:cubicBezTo>
                    <a:pt x="19479" y="18030"/>
                    <a:pt x="19485" y="18110"/>
                    <a:pt x="19446" y="18180"/>
                  </a:cubicBezTo>
                  <a:cubicBezTo>
                    <a:pt x="19418" y="18430"/>
                    <a:pt x="19401" y="18460"/>
                    <a:pt x="19401" y="18500"/>
                  </a:cubicBezTo>
                  <a:cubicBezTo>
                    <a:pt x="19333" y="18730"/>
                    <a:pt x="19367" y="18790"/>
                    <a:pt x="19350" y="18820"/>
                  </a:cubicBezTo>
                  <a:cubicBezTo>
                    <a:pt x="19322" y="19130"/>
                    <a:pt x="19328" y="19210"/>
                    <a:pt x="19311" y="19270"/>
                  </a:cubicBezTo>
                  <a:cubicBezTo>
                    <a:pt x="19299" y="19930"/>
                    <a:pt x="19339" y="20050"/>
                    <a:pt x="19333" y="20150"/>
                  </a:cubicBezTo>
                  <a:cubicBezTo>
                    <a:pt x="19378" y="20680"/>
                    <a:pt x="19401" y="20810"/>
                    <a:pt x="19429" y="20790"/>
                  </a:cubicBezTo>
                  <a:cubicBezTo>
                    <a:pt x="19384" y="20290"/>
                    <a:pt x="19378" y="20250"/>
                    <a:pt x="19361" y="20200"/>
                  </a:cubicBezTo>
                  <a:cubicBezTo>
                    <a:pt x="19361" y="19920"/>
                    <a:pt x="19367" y="19830"/>
                    <a:pt x="19350" y="19730"/>
                  </a:cubicBezTo>
                  <a:cubicBezTo>
                    <a:pt x="19378" y="19090"/>
                    <a:pt x="19384" y="18990"/>
                    <a:pt x="19378" y="18910"/>
                  </a:cubicBezTo>
                  <a:cubicBezTo>
                    <a:pt x="19468" y="18540"/>
                    <a:pt x="19462" y="18500"/>
                    <a:pt x="19462" y="18460"/>
                  </a:cubicBezTo>
                  <a:cubicBezTo>
                    <a:pt x="19547" y="17930"/>
                    <a:pt x="19569" y="17860"/>
                    <a:pt x="19586" y="17790"/>
                  </a:cubicBezTo>
                  <a:cubicBezTo>
                    <a:pt x="19727" y="16980"/>
                    <a:pt x="19738" y="16840"/>
                    <a:pt x="19761" y="16710"/>
                  </a:cubicBezTo>
                  <a:cubicBezTo>
                    <a:pt x="19800" y="16490"/>
                    <a:pt x="19766" y="16430"/>
                    <a:pt x="19789" y="16410"/>
                  </a:cubicBezTo>
                  <a:cubicBezTo>
                    <a:pt x="19806" y="16010"/>
                    <a:pt x="19828" y="15950"/>
                    <a:pt x="19811" y="15860"/>
                  </a:cubicBezTo>
                  <a:cubicBezTo>
                    <a:pt x="19828" y="15540"/>
                    <a:pt x="19828" y="15520"/>
                    <a:pt x="19817" y="15500"/>
                  </a:cubicBezTo>
                  <a:cubicBezTo>
                    <a:pt x="19862" y="15790"/>
                    <a:pt x="19862" y="15830"/>
                    <a:pt x="19862" y="15870"/>
                  </a:cubicBezTo>
                  <a:cubicBezTo>
                    <a:pt x="19851" y="16510"/>
                    <a:pt x="19839" y="16530"/>
                    <a:pt x="19851" y="16560"/>
                  </a:cubicBezTo>
                  <a:cubicBezTo>
                    <a:pt x="19811" y="16840"/>
                    <a:pt x="19806" y="16890"/>
                    <a:pt x="19806" y="16940"/>
                  </a:cubicBezTo>
                  <a:cubicBezTo>
                    <a:pt x="19778" y="17290"/>
                    <a:pt x="19710" y="17310"/>
                    <a:pt x="19727" y="17370"/>
                  </a:cubicBezTo>
                  <a:cubicBezTo>
                    <a:pt x="19676" y="17680"/>
                    <a:pt x="19676" y="17710"/>
                    <a:pt x="19676" y="17730"/>
                  </a:cubicBezTo>
                  <a:cubicBezTo>
                    <a:pt x="19603" y="18040"/>
                    <a:pt x="19631" y="18160"/>
                    <a:pt x="19592" y="18250"/>
                  </a:cubicBezTo>
                  <a:cubicBezTo>
                    <a:pt x="19575" y="18450"/>
                    <a:pt x="19569" y="18500"/>
                    <a:pt x="19569" y="18550"/>
                  </a:cubicBezTo>
                  <a:cubicBezTo>
                    <a:pt x="19547" y="19080"/>
                    <a:pt x="19491" y="19100"/>
                    <a:pt x="19519" y="19170"/>
                  </a:cubicBezTo>
                  <a:cubicBezTo>
                    <a:pt x="19491" y="19680"/>
                    <a:pt x="19508" y="19740"/>
                    <a:pt x="19485" y="19780"/>
                  </a:cubicBezTo>
                  <a:cubicBezTo>
                    <a:pt x="19530" y="20230"/>
                    <a:pt x="19508" y="20330"/>
                    <a:pt x="19530" y="20440"/>
                  </a:cubicBezTo>
                  <a:cubicBezTo>
                    <a:pt x="19581" y="21000"/>
                    <a:pt x="19642" y="21010"/>
                    <a:pt x="19609" y="21070"/>
                  </a:cubicBezTo>
                  <a:cubicBezTo>
                    <a:pt x="19676" y="21370"/>
                    <a:pt x="19688" y="21420"/>
                    <a:pt x="19704" y="21410"/>
                  </a:cubicBezTo>
                  <a:cubicBezTo>
                    <a:pt x="19614" y="20750"/>
                    <a:pt x="19598" y="20680"/>
                    <a:pt x="19586" y="20610"/>
                  </a:cubicBezTo>
                  <a:cubicBezTo>
                    <a:pt x="19541" y="20270"/>
                    <a:pt x="19581" y="20260"/>
                    <a:pt x="19564" y="20220"/>
                  </a:cubicBezTo>
                  <a:cubicBezTo>
                    <a:pt x="19552" y="19550"/>
                    <a:pt x="19564" y="19480"/>
                    <a:pt x="19552" y="19410"/>
                  </a:cubicBezTo>
                  <a:cubicBezTo>
                    <a:pt x="19598" y="18750"/>
                    <a:pt x="19603" y="18720"/>
                    <a:pt x="19614" y="18690"/>
                  </a:cubicBezTo>
                  <a:cubicBezTo>
                    <a:pt x="19626" y="18440"/>
                    <a:pt x="19659" y="18420"/>
                    <a:pt x="19631" y="18370"/>
                  </a:cubicBezTo>
                  <a:cubicBezTo>
                    <a:pt x="19688" y="17880"/>
                    <a:pt x="19744" y="17620"/>
                    <a:pt x="19800" y="17350"/>
                  </a:cubicBezTo>
                  <a:cubicBezTo>
                    <a:pt x="19890" y="16820"/>
                    <a:pt x="19856" y="16770"/>
                    <a:pt x="19884" y="16750"/>
                  </a:cubicBezTo>
                  <a:cubicBezTo>
                    <a:pt x="19907" y="16590"/>
                    <a:pt x="19901" y="16550"/>
                    <a:pt x="19918" y="16580"/>
                  </a:cubicBezTo>
                  <a:cubicBezTo>
                    <a:pt x="19783" y="17890"/>
                    <a:pt x="19822" y="17960"/>
                    <a:pt x="19789" y="17990"/>
                  </a:cubicBezTo>
                  <a:cubicBezTo>
                    <a:pt x="19772" y="18210"/>
                    <a:pt x="19749" y="18250"/>
                    <a:pt x="19772" y="18310"/>
                  </a:cubicBezTo>
                  <a:cubicBezTo>
                    <a:pt x="19738" y="18690"/>
                    <a:pt x="19704" y="18730"/>
                    <a:pt x="19727" y="18800"/>
                  </a:cubicBezTo>
                  <a:cubicBezTo>
                    <a:pt x="19704" y="19080"/>
                    <a:pt x="19688" y="19100"/>
                    <a:pt x="19693" y="19130"/>
                  </a:cubicBezTo>
                  <a:cubicBezTo>
                    <a:pt x="19676" y="19560"/>
                    <a:pt x="19682" y="19680"/>
                    <a:pt x="19688" y="19790"/>
                  </a:cubicBezTo>
                  <a:cubicBezTo>
                    <a:pt x="19721" y="20520"/>
                    <a:pt x="19766" y="20590"/>
                    <a:pt x="19744" y="20630"/>
                  </a:cubicBezTo>
                  <a:cubicBezTo>
                    <a:pt x="19901" y="21320"/>
                    <a:pt x="19901" y="21430"/>
                    <a:pt x="19958" y="21570"/>
                  </a:cubicBezTo>
                  <a:cubicBezTo>
                    <a:pt x="19952" y="21440"/>
                    <a:pt x="19912" y="21280"/>
                    <a:pt x="19868" y="21110"/>
                  </a:cubicBezTo>
                  <a:cubicBezTo>
                    <a:pt x="19856" y="20900"/>
                    <a:pt x="19817" y="20820"/>
                    <a:pt x="19817" y="20760"/>
                  </a:cubicBezTo>
                  <a:cubicBezTo>
                    <a:pt x="19772" y="20070"/>
                    <a:pt x="19755" y="20020"/>
                    <a:pt x="19749" y="19980"/>
                  </a:cubicBezTo>
                  <a:cubicBezTo>
                    <a:pt x="19749" y="19250"/>
                    <a:pt x="19749" y="19170"/>
                    <a:pt x="19761" y="19090"/>
                  </a:cubicBezTo>
                  <a:cubicBezTo>
                    <a:pt x="19794" y="18760"/>
                    <a:pt x="19761" y="18660"/>
                    <a:pt x="19794" y="18590"/>
                  </a:cubicBezTo>
                  <a:cubicBezTo>
                    <a:pt x="19834" y="18270"/>
                    <a:pt x="19806" y="18170"/>
                    <a:pt x="19839" y="18110"/>
                  </a:cubicBezTo>
                  <a:cubicBezTo>
                    <a:pt x="19873" y="17690"/>
                    <a:pt x="19912" y="17670"/>
                    <a:pt x="19896" y="17610"/>
                  </a:cubicBezTo>
                  <a:cubicBezTo>
                    <a:pt x="19935" y="17290"/>
                    <a:pt x="19935" y="17210"/>
                    <a:pt x="19941" y="17130"/>
                  </a:cubicBezTo>
                  <a:cubicBezTo>
                    <a:pt x="19986" y="16720"/>
                    <a:pt x="19969" y="16670"/>
                    <a:pt x="19980" y="16620"/>
                  </a:cubicBezTo>
                  <a:cubicBezTo>
                    <a:pt x="19991" y="16420"/>
                    <a:pt x="19986" y="16380"/>
                    <a:pt x="20002" y="16410"/>
                  </a:cubicBezTo>
                  <a:cubicBezTo>
                    <a:pt x="20048" y="17360"/>
                    <a:pt x="20053" y="17450"/>
                    <a:pt x="20042" y="17540"/>
                  </a:cubicBezTo>
                  <a:cubicBezTo>
                    <a:pt x="20014" y="17990"/>
                    <a:pt x="19974" y="18020"/>
                    <a:pt x="20002" y="18080"/>
                  </a:cubicBezTo>
                  <a:cubicBezTo>
                    <a:pt x="19946" y="18490"/>
                    <a:pt x="19952" y="18520"/>
                    <a:pt x="19952" y="18540"/>
                  </a:cubicBezTo>
                  <a:cubicBezTo>
                    <a:pt x="19924" y="18940"/>
                    <a:pt x="19918" y="18980"/>
                    <a:pt x="19890" y="19020"/>
                  </a:cubicBezTo>
                  <a:cubicBezTo>
                    <a:pt x="19884" y="19250"/>
                    <a:pt x="19884" y="19270"/>
                    <a:pt x="19884" y="19290"/>
                  </a:cubicBezTo>
                  <a:cubicBezTo>
                    <a:pt x="19828" y="19790"/>
                    <a:pt x="19839" y="19890"/>
                    <a:pt x="19828" y="19980"/>
                  </a:cubicBezTo>
                  <a:cubicBezTo>
                    <a:pt x="19907" y="20830"/>
                    <a:pt x="19912" y="20800"/>
                    <a:pt x="19896" y="20760"/>
                  </a:cubicBezTo>
                  <a:cubicBezTo>
                    <a:pt x="19868" y="20320"/>
                    <a:pt x="19862" y="20240"/>
                    <a:pt x="19873" y="20180"/>
                  </a:cubicBezTo>
                  <a:cubicBezTo>
                    <a:pt x="19896" y="19770"/>
                    <a:pt x="19901" y="19730"/>
                    <a:pt x="19901" y="19680"/>
                  </a:cubicBezTo>
                  <a:cubicBezTo>
                    <a:pt x="19929" y="19330"/>
                    <a:pt x="19941" y="19240"/>
                    <a:pt x="19946" y="19150"/>
                  </a:cubicBezTo>
                  <a:cubicBezTo>
                    <a:pt x="19969" y="18840"/>
                    <a:pt x="19991" y="18830"/>
                    <a:pt x="19986" y="18800"/>
                  </a:cubicBezTo>
                  <a:cubicBezTo>
                    <a:pt x="20019" y="18510"/>
                    <a:pt x="20025" y="18410"/>
                    <a:pt x="20031" y="18320"/>
                  </a:cubicBezTo>
                  <a:cubicBezTo>
                    <a:pt x="20070" y="17900"/>
                    <a:pt x="20064" y="17870"/>
                    <a:pt x="20087" y="17860"/>
                  </a:cubicBezTo>
                  <a:cubicBezTo>
                    <a:pt x="20092" y="18220"/>
                    <a:pt x="20070" y="18270"/>
                    <a:pt x="20087" y="18350"/>
                  </a:cubicBezTo>
                  <a:cubicBezTo>
                    <a:pt x="20070" y="18750"/>
                    <a:pt x="20070" y="18780"/>
                    <a:pt x="20064" y="18810"/>
                  </a:cubicBezTo>
                  <a:cubicBezTo>
                    <a:pt x="20042" y="19330"/>
                    <a:pt x="20019" y="19380"/>
                    <a:pt x="20036" y="19440"/>
                  </a:cubicBezTo>
                  <a:cubicBezTo>
                    <a:pt x="20008" y="19960"/>
                    <a:pt x="19980" y="20000"/>
                    <a:pt x="19991" y="20060"/>
                  </a:cubicBezTo>
                  <a:cubicBezTo>
                    <a:pt x="20019" y="20730"/>
                    <a:pt x="19991" y="20870"/>
                    <a:pt x="20036" y="21050"/>
                  </a:cubicBezTo>
                  <a:cubicBezTo>
                    <a:pt x="20076" y="21340"/>
                    <a:pt x="20048" y="21370"/>
                    <a:pt x="20076" y="21420"/>
                  </a:cubicBezTo>
                  <a:cubicBezTo>
                    <a:pt x="20132" y="21600"/>
                    <a:pt x="20132" y="21600"/>
                    <a:pt x="20132" y="21600"/>
                  </a:cubicBezTo>
                  <a:cubicBezTo>
                    <a:pt x="20081" y="21160"/>
                    <a:pt x="20076" y="21100"/>
                    <a:pt x="20059" y="21030"/>
                  </a:cubicBezTo>
                  <a:cubicBezTo>
                    <a:pt x="20053" y="20430"/>
                    <a:pt x="20025" y="20360"/>
                    <a:pt x="20042" y="20310"/>
                  </a:cubicBezTo>
                  <a:cubicBezTo>
                    <a:pt x="20036" y="19880"/>
                    <a:pt x="20064" y="19840"/>
                    <a:pt x="20053" y="19770"/>
                  </a:cubicBezTo>
                  <a:cubicBezTo>
                    <a:pt x="20109" y="19220"/>
                    <a:pt x="20092" y="19170"/>
                    <a:pt x="20115" y="19140"/>
                  </a:cubicBezTo>
                  <a:cubicBezTo>
                    <a:pt x="20143" y="18830"/>
                    <a:pt x="20104" y="18770"/>
                    <a:pt x="20138" y="18740"/>
                  </a:cubicBezTo>
                  <a:cubicBezTo>
                    <a:pt x="20143" y="18110"/>
                    <a:pt x="20154" y="18030"/>
                    <a:pt x="20160" y="17950"/>
                  </a:cubicBezTo>
                  <a:cubicBezTo>
                    <a:pt x="20171" y="17320"/>
                    <a:pt x="20143" y="17210"/>
                    <a:pt x="20154" y="17130"/>
                  </a:cubicBezTo>
                  <a:cubicBezTo>
                    <a:pt x="20205" y="17640"/>
                    <a:pt x="20182" y="17680"/>
                    <a:pt x="20182" y="17730"/>
                  </a:cubicBezTo>
                  <a:cubicBezTo>
                    <a:pt x="20182" y="18420"/>
                    <a:pt x="20211" y="18530"/>
                    <a:pt x="20194" y="18620"/>
                  </a:cubicBezTo>
                  <a:cubicBezTo>
                    <a:pt x="20199" y="19320"/>
                    <a:pt x="20171" y="19400"/>
                    <a:pt x="20182" y="19510"/>
                  </a:cubicBezTo>
                  <a:cubicBezTo>
                    <a:pt x="20149" y="19980"/>
                    <a:pt x="20160" y="20040"/>
                    <a:pt x="20154" y="20080"/>
                  </a:cubicBezTo>
                  <a:cubicBezTo>
                    <a:pt x="20132" y="20260"/>
                    <a:pt x="20138" y="20320"/>
                    <a:pt x="20138" y="20370"/>
                  </a:cubicBezTo>
                  <a:cubicBezTo>
                    <a:pt x="20160" y="20880"/>
                    <a:pt x="20160" y="21070"/>
                    <a:pt x="20205" y="21290"/>
                  </a:cubicBezTo>
                  <a:cubicBezTo>
                    <a:pt x="20278" y="21600"/>
                    <a:pt x="20278" y="21600"/>
                    <a:pt x="20278" y="21600"/>
                  </a:cubicBezTo>
                  <a:cubicBezTo>
                    <a:pt x="20211" y="20920"/>
                    <a:pt x="20182" y="20860"/>
                    <a:pt x="20188" y="20810"/>
                  </a:cubicBezTo>
                  <a:cubicBezTo>
                    <a:pt x="20188" y="20490"/>
                    <a:pt x="20171" y="20430"/>
                    <a:pt x="20194" y="20400"/>
                  </a:cubicBezTo>
                  <a:cubicBezTo>
                    <a:pt x="20205" y="19780"/>
                    <a:pt x="20216" y="19740"/>
                    <a:pt x="20233" y="19700"/>
                  </a:cubicBezTo>
                  <a:cubicBezTo>
                    <a:pt x="20250" y="19270"/>
                    <a:pt x="20233" y="19240"/>
                    <a:pt x="20244" y="19220"/>
                  </a:cubicBezTo>
                  <a:cubicBezTo>
                    <a:pt x="20261" y="18910"/>
                    <a:pt x="20256" y="18820"/>
                    <a:pt x="20256" y="18720"/>
                  </a:cubicBezTo>
                  <a:cubicBezTo>
                    <a:pt x="20278" y="18080"/>
                    <a:pt x="20239" y="17960"/>
                    <a:pt x="20256" y="17870"/>
                  </a:cubicBezTo>
                  <a:cubicBezTo>
                    <a:pt x="20284" y="18170"/>
                    <a:pt x="20301" y="18210"/>
                    <a:pt x="20306" y="18260"/>
                  </a:cubicBezTo>
                  <a:cubicBezTo>
                    <a:pt x="20334" y="18760"/>
                    <a:pt x="20306" y="18820"/>
                    <a:pt x="20306" y="18890"/>
                  </a:cubicBezTo>
                  <a:cubicBezTo>
                    <a:pt x="20267" y="19550"/>
                    <a:pt x="20289" y="19630"/>
                    <a:pt x="20272" y="19690"/>
                  </a:cubicBezTo>
                  <a:cubicBezTo>
                    <a:pt x="20261" y="20030"/>
                    <a:pt x="20301" y="20080"/>
                    <a:pt x="20284" y="20110"/>
                  </a:cubicBezTo>
                  <a:cubicBezTo>
                    <a:pt x="20295" y="20380"/>
                    <a:pt x="20278" y="20440"/>
                    <a:pt x="20295" y="20520"/>
                  </a:cubicBezTo>
                  <a:cubicBezTo>
                    <a:pt x="20289" y="20860"/>
                    <a:pt x="20329" y="20920"/>
                    <a:pt x="20306" y="20940"/>
                  </a:cubicBezTo>
                  <a:cubicBezTo>
                    <a:pt x="20413" y="21410"/>
                    <a:pt x="20385" y="21220"/>
                    <a:pt x="20368" y="21040"/>
                  </a:cubicBezTo>
                  <a:cubicBezTo>
                    <a:pt x="20346" y="20340"/>
                    <a:pt x="20329" y="20290"/>
                    <a:pt x="20346" y="20250"/>
                  </a:cubicBezTo>
                  <a:cubicBezTo>
                    <a:pt x="20323" y="19670"/>
                    <a:pt x="20340" y="19540"/>
                    <a:pt x="20346" y="19400"/>
                  </a:cubicBezTo>
                  <a:cubicBezTo>
                    <a:pt x="20362" y="19070"/>
                    <a:pt x="20362" y="19060"/>
                    <a:pt x="20357" y="19030"/>
                  </a:cubicBezTo>
                  <a:cubicBezTo>
                    <a:pt x="20391" y="19600"/>
                    <a:pt x="20447" y="19770"/>
                    <a:pt x="20396" y="19890"/>
                  </a:cubicBezTo>
                  <a:cubicBezTo>
                    <a:pt x="20430" y="20190"/>
                    <a:pt x="20413" y="20220"/>
                    <a:pt x="20413" y="20230"/>
                  </a:cubicBezTo>
                  <a:cubicBezTo>
                    <a:pt x="20469" y="20830"/>
                    <a:pt x="20492" y="21060"/>
                    <a:pt x="20531" y="21310"/>
                  </a:cubicBezTo>
                  <a:cubicBezTo>
                    <a:pt x="20509" y="20950"/>
                    <a:pt x="20520" y="20870"/>
                    <a:pt x="20498" y="20770"/>
                  </a:cubicBezTo>
                  <a:cubicBezTo>
                    <a:pt x="20486" y="19970"/>
                    <a:pt x="20464" y="19890"/>
                    <a:pt x="20486" y="19830"/>
                  </a:cubicBezTo>
                  <a:cubicBezTo>
                    <a:pt x="20452" y="19150"/>
                    <a:pt x="20447" y="19080"/>
                    <a:pt x="20436" y="19000"/>
                  </a:cubicBezTo>
                  <a:cubicBezTo>
                    <a:pt x="20430" y="18770"/>
                    <a:pt x="20396" y="18690"/>
                    <a:pt x="20408" y="18620"/>
                  </a:cubicBezTo>
                  <a:cubicBezTo>
                    <a:pt x="20835" y="20640"/>
                    <a:pt x="20897" y="20910"/>
                    <a:pt x="20942" y="21200"/>
                  </a:cubicBezTo>
                  <a:cubicBezTo>
                    <a:pt x="21026" y="21470"/>
                    <a:pt x="21009" y="21340"/>
                    <a:pt x="20992" y="21200"/>
                  </a:cubicBezTo>
                  <a:cubicBezTo>
                    <a:pt x="20649" y="19550"/>
                    <a:pt x="20621" y="19480"/>
                    <a:pt x="20616" y="19420"/>
                  </a:cubicBezTo>
                  <a:cubicBezTo>
                    <a:pt x="20576" y="19180"/>
                    <a:pt x="20582" y="19200"/>
                    <a:pt x="20565" y="19120"/>
                  </a:cubicBezTo>
                  <a:cubicBezTo>
                    <a:pt x="20498" y="18680"/>
                    <a:pt x="20441" y="18610"/>
                    <a:pt x="20464" y="18560"/>
                  </a:cubicBezTo>
                  <a:cubicBezTo>
                    <a:pt x="20554" y="18800"/>
                    <a:pt x="20526" y="18820"/>
                    <a:pt x="20548" y="18860"/>
                  </a:cubicBezTo>
                  <a:cubicBezTo>
                    <a:pt x="20756" y="19490"/>
                    <a:pt x="20773" y="19580"/>
                    <a:pt x="20824" y="19680"/>
                  </a:cubicBezTo>
                  <a:cubicBezTo>
                    <a:pt x="21066" y="20970"/>
                    <a:pt x="21111" y="21030"/>
                    <a:pt x="21116" y="21070"/>
                  </a:cubicBezTo>
                  <a:cubicBezTo>
                    <a:pt x="21240" y="21600"/>
                    <a:pt x="21240" y="21600"/>
                    <a:pt x="21240" y="21600"/>
                  </a:cubicBezTo>
                  <a:cubicBezTo>
                    <a:pt x="21201" y="21300"/>
                    <a:pt x="21150" y="21230"/>
                    <a:pt x="21178" y="21210"/>
                  </a:cubicBezTo>
                  <a:cubicBezTo>
                    <a:pt x="21004" y="20350"/>
                    <a:pt x="20987" y="20180"/>
                    <a:pt x="20959" y="20000"/>
                  </a:cubicBezTo>
                  <a:cubicBezTo>
                    <a:pt x="20773" y="19340"/>
                    <a:pt x="20683" y="19120"/>
                    <a:pt x="20559" y="18710"/>
                  </a:cubicBezTo>
                  <a:cubicBezTo>
                    <a:pt x="20408" y="18200"/>
                    <a:pt x="20430" y="18180"/>
                    <a:pt x="20402" y="18130"/>
                  </a:cubicBezTo>
                  <a:cubicBezTo>
                    <a:pt x="20351" y="17920"/>
                    <a:pt x="20334" y="17920"/>
                    <a:pt x="20340" y="17930"/>
                  </a:cubicBezTo>
                  <a:cubicBezTo>
                    <a:pt x="20329" y="17700"/>
                    <a:pt x="20391" y="17830"/>
                    <a:pt x="20436" y="17990"/>
                  </a:cubicBezTo>
                  <a:cubicBezTo>
                    <a:pt x="20678" y="18710"/>
                    <a:pt x="20722" y="18800"/>
                    <a:pt x="20711" y="18860"/>
                  </a:cubicBezTo>
                  <a:cubicBezTo>
                    <a:pt x="20846" y="19200"/>
                    <a:pt x="20886" y="19400"/>
                    <a:pt x="20948" y="19500"/>
                  </a:cubicBezTo>
                  <a:cubicBezTo>
                    <a:pt x="21150" y="20180"/>
                    <a:pt x="21161" y="20340"/>
                    <a:pt x="21234" y="20520"/>
                  </a:cubicBezTo>
                  <a:cubicBezTo>
                    <a:pt x="21324" y="20870"/>
                    <a:pt x="21319" y="20720"/>
                    <a:pt x="21257" y="20550"/>
                  </a:cubicBezTo>
                  <a:cubicBezTo>
                    <a:pt x="21223" y="20290"/>
                    <a:pt x="21178" y="20230"/>
                    <a:pt x="21172" y="20200"/>
                  </a:cubicBezTo>
                  <a:cubicBezTo>
                    <a:pt x="20964" y="19430"/>
                    <a:pt x="20925" y="19270"/>
                    <a:pt x="20869" y="19110"/>
                  </a:cubicBezTo>
                  <a:cubicBezTo>
                    <a:pt x="20706" y="18590"/>
                    <a:pt x="20694" y="18580"/>
                    <a:pt x="20683" y="18560"/>
                  </a:cubicBezTo>
                  <a:cubicBezTo>
                    <a:pt x="20582" y="18250"/>
                    <a:pt x="20554" y="18260"/>
                    <a:pt x="20542" y="18180"/>
                  </a:cubicBezTo>
                  <a:cubicBezTo>
                    <a:pt x="20481" y="17990"/>
                    <a:pt x="20464" y="17950"/>
                    <a:pt x="20475" y="17930"/>
                  </a:cubicBezTo>
                  <a:cubicBezTo>
                    <a:pt x="20537" y="18050"/>
                    <a:pt x="20565" y="18070"/>
                    <a:pt x="20588" y="18140"/>
                  </a:cubicBezTo>
                  <a:cubicBezTo>
                    <a:pt x="21077" y="19480"/>
                    <a:pt x="21099" y="19450"/>
                    <a:pt x="21111" y="19520"/>
                  </a:cubicBezTo>
                  <a:cubicBezTo>
                    <a:pt x="21381" y="20410"/>
                    <a:pt x="21403" y="20460"/>
                    <a:pt x="21448" y="20630"/>
                  </a:cubicBezTo>
                  <a:cubicBezTo>
                    <a:pt x="21510" y="20900"/>
                    <a:pt x="21516" y="20830"/>
                    <a:pt x="21504" y="20740"/>
                  </a:cubicBezTo>
                  <a:cubicBezTo>
                    <a:pt x="21336" y="20080"/>
                    <a:pt x="21308" y="19990"/>
                    <a:pt x="21279" y="19900"/>
                  </a:cubicBezTo>
                  <a:cubicBezTo>
                    <a:pt x="21094" y="19340"/>
                    <a:pt x="21094" y="19330"/>
                    <a:pt x="21049" y="19230"/>
                  </a:cubicBezTo>
                  <a:cubicBezTo>
                    <a:pt x="20526" y="17840"/>
                    <a:pt x="20475" y="17710"/>
                    <a:pt x="20408" y="17530"/>
                  </a:cubicBezTo>
                  <a:cubicBezTo>
                    <a:pt x="20250" y="17050"/>
                    <a:pt x="20216" y="17030"/>
                    <a:pt x="20250" y="16980"/>
                  </a:cubicBezTo>
                  <a:cubicBezTo>
                    <a:pt x="20593" y="17810"/>
                    <a:pt x="20627" y="17800"/>
                    <a:pt x="20649" y="17890"/>
                  </a:cubicBezTo>
                  <a:cubicBezTo>
                    <a:pt x="21161" y="19250"/>
                    <a:pt x="21218" y="19430"/>
                    <a:pt x="21268" y="19580"/>
                  </a:cubicBezTo>
                  <a:cubicBezTo>
                    <a:pt x="21313" y="19770"/>
                    <a:pt x="21330" y="19770"/>
                    <a:pt x="21330" y="19770"/>
                  </a:cubicBezTo>
                  <a:cubicBezTo>
                    <a:pt x="21420" y="20100"/>
                    <a:pt x="21448" y="20060"/>
                    <a:pt x="21420" y="20000"/>
                  </a:cubicBezTo>
                  <a:cubicBezTo>
                    <a:pt x="21302" y="19640"/>
                    <a:pt x="21330" y="19530"/>
                    <a:pt x="21285" y="19540"/>
                  </a:cubicBezTo>
                  <a:cubicBezTo>
                    <a:pt x="20610" y="17700"/>
                    <a:pt x="20604" y="17610"/>
                    <a:pt x="20576" y="17580"/>
                  </a:cubicBezTo>
                  <a:cubicBezTo>
                    <a:pt x="20295" y="16930"/>
                    <a:pt x="20272" y="16870"/>
                    <a:pt x="20256" y="16810"/>
                  </a:cubicBezTo>
                  <a:cubicBezTo>
                    <a:pt x="20070" y="16190"/>
                    <a:pt x="20064" y="16140"/>
                    <a:pt x="20070" y="16090"/>
                  </a:cubicBezTo>
                  <a:cubicBezTo>
                    <a:pt x="20261" y="16500"/>
                    <a:pt x="20278" y="16570"/>
                    <a:pt x="20301" y="16570"/>
                  </a:cubicBezTo>
                  <a:cubicBezTo>
                    <a:pt x="20486" y="16990"/>
                    <a:pt x="20571" y="17090"/>
                    <a:pt x="20644" y="17260"/>
                  </a:cubicBezTo>
                  <a:cubicBezTo>
                    <a:pt x="20959" y="17820"/>
                    <a:pt x="20964" y="17930"/>
                    <a:pt x="20992" y="17920"/>
                  </a:cubicBezTo>
                  <a:cubicBezTo>
                    <a:pt x="21398" y="18970"/>
                    <a:pt x="21437" y="19100"/>
                    <a:pt x="21476" y="19230"/>
                  </a:cubicBezTo>
                  <a:cubicBezTo>
                    <a:pt x="21566" y="19490"/>
                    <a:pt x="21572" y="19440"/>
                    <a:pt x="21561" y="19390"/>
                  </a:cubicBezTo>
                  <a:cubicBezTo>
                    <a:pt x="21403" y="18890"/>
                    <a:pt x="21386" y="18870"/>
                    <a:pt x="21375" y="18810"/>
                  </a:cubicBezTo>
                  <a:cubicBezTo>
                    <a:pt x="21105" y="18100"/>
                    <a:pt x="21077" y="17950"/>
                    <a:pt x="21038" y="17900"/>
                  </a:cubicBezTo>
                  <a:cubicBezTo>
                    <a:pt x="20852" y="17540"/>
                    <a:pt x="20835" y="17470"/>
                    <a:pt x="20818" y="17410"/>
                  </a:cubicBezTo>
                  <a:cubicBezTo>
                    <a:pt x="20621" y="17020"/>
                    <a:pt x="20531" y="16930"/>
                    <a:pt x="20464" y="16740"/>
                  </a:cubicBezTo>
                  <a:cubicBezTo>
                    <a:pt x="20132" y="16100"/>
                    <a:pt x="20121" y="16060"/>
                    <a:pt x="20109" y="16030"/>
                  </a:cubicBezTo>
                  <a:cubicBezTo>
                    <a:pt x="20599" y="16920"/>
                    <a:pt x="20722" y="17070"/>
                    <a:pt x="20841" y="17280"/>
                  </a:cubicBezTo>
                  <a:cubicBezTo>
                    <a:pt x="21262" y="18090"/>
                    <a:pt x="21262" y="18270"/>
                    <a:pt x="21296" y="18240"/>
                  </a:cubicBezTo>
                  <a:cubicBezTo>
                    <a:pt x="21054" y="17520"/>
                    <a:pt x="20970" y="17410"/>
                    <a:pt x="20897" y="17230"/>
                  </a:cubicBezTo>
                  <a:cubicBezTo>
                    <a:pt x="20762" y="16990"/>
                    <a:pt x="20711" y="16930"/>
                    <a:pt x="20666" y="16850"/>
                  </a:cubicBezTo>
                  <a:cubicBezTo>
                    <a:pt x="20565" y="16690"/>
                    <a:pt x="20548" y="16630"/>
                    <a:pt x="20559" y="16610"/>
                  </a:cubicBezTo>
                  <a:cubicBezTo>
                    <a:pt x="20818" y="16990"/>
                    <a:pt x="20835" y="17000"/>
                    <a:pt x="20852" y="17000"/>
                  </a:cubicBezTo>
                  <a:cubicBezTo>
                    <a:pt x="20998" y="17230"/>
                    <a:pt x="21032" y="17260"/>
                    <a:pt x="21060" y="17300"/>
                  </a:cubicBezTo>
                  <a:cubicBezTo>
                    <a:pt x="21431" y="17870"/>
                    <a:pt x="21482" y="17950"/>
                    <a:pt x="21527" y="18030"/>
                  </a:cubicBezTo>
                  <a:cubicBezTo>
                    <a:pt x="21600" y="18130"/>
                    <a:pt x="21600" y="18130"/>
                    <a:pt x="21600" y="18130"/>
                  </a:cubicBezTo>
                  <a:cubicBezTo>
                    <a:pt x="21285" y="17550"/>
                    <a:pt x="21251" y="17420"/>
                    <a:pt x="21201" y="17410"/>
                  </a:cubicBezTo>
                  <a:cubicBezTo>
                    <a:pt x="20998" y="17100"/>
                    <a:pt x="20970" y="17110"/>
                    <a:pt x="20953" y="17030"/>
                  </a:cubicBezTo>
                  <a:cubicBezTo>
                    <a:pt x="20683" y="16670"/>
                    <a:pt x="20655" y="16650"/>
                    <a:pt x="20644" y="16580"/>
                  </a:cubicBezTo>
                  <a:cubicBezTo>
                    <a:pt x="20498" y="16440"/>
                    <a:pt x="20492" y="16360"/>
                    <a:pt x="20469" y="16370"/>
                  </a:cubicBezTo>
                  <a:cubicBezTo>
                    <a:pt x="20256" y="16010"/>
                    <a:pt x="20244" y="15960"/>
                    <a:pt x="20233" y="15930"/>
                  </a:cubicBezTo>
                  <a:cubicBezTo>
                    <a:pt x="20059" y="15550"/>
                    <a:pt x="20025" y="15540"/>
                    <a:pt x="20002" y="15450"/>
                  </a:cubicBezTo>
                  <a:cubicBezTo>
                    <a:pt x="19980" y="15220"/>
                    <a:pt x="19986" y="15360"/>
                    <a:pt x="20019" y="15360"/>
                  </a:cubicBezTo>
                  <a:cubicBezTo>
                    <a:pt x="20138" y="15590"/>
                    <a:pt x="20154" y="15580"/>
                    <a:pt x="20166" y="15620"/>
                  </a:cubicBezTo>
                  <a:cubicBezTo>
                    <a:pt x="20441" y="16000"/>
                    <a:pt x="20458" y="16100"/>
                    <a:pt x="20498" y="16070"/>
                  </a:cubicBezTo>
                  <a:cubicBezTo>
                    <a:pt x="20784" y="16440"/>
                    <a:pt x="20807" y="16520"/>
                    <a:pt x="20841" y="16520"/>
                  </a:cubicBezTo>
                  <a:cubicBezTo>
                    <a:pt x="21116" y="16830"/>
                    <a:pt x="21133" y="16940"/>
                    <a:pt x="21161" y="16950"/>
                  </a:cubicBezTo>
                  <a:cubicBezTo>
                    <a:pt x="21364" y="17220"/>
                    <a:pt x="21381" y="17350"/>
                    <a:pt x="21420" y="17320"/>
                  </a:cubicBezTo>
                  <a:cubicBezTo>
                    <a:pt x="21009" y="16670"/>
                    <a:pt x="21004" y="16590"/>
                    <a:pt x="20981" y="16620"/>
                  </a:cubicBezTo>
                  <a:cubicBezTo>
                    <a:pt x="20762" y="16380"/>
                    <a:pt x="20734" y="16280"/>
                    <a:pt x="20694" y="16260"/>
                  </a:cubicBezTo>
                  <a:cubicBezTo>
                    <a:pt x="20284" y="15690"/>
                    <a:pt x="20211" y="15610"/>
                    <a:pt x="20160" y="15460"/>
                  </a:cubicBezTo>
                  <a:cubicBezTo>
                    <a:pt x="19991" y="15140"/>
                    <a:pt x="19924" y="15010"/>
                    <a:pt x="19862" y="14860"/>
                  </a:cubicBezTo>
                  <a:cubicBezTo>
                    <a:pt x="19772" y="14520"/>
                    <a:pt x="19732" y="14470"/>
                    <a:pt x="19755" y="14450"/>
                  </a:cubicBezTo>
                  <a:cubicBezTo>
                    <a:pt x="20002" y="15050"/>
                    <a:pt x="20064" y="15130"/>
                    <a:pt x="20059" y="15200"/>
                  </a:cubicBezTo>
                  <a:cubicBezTo>
                    <a:pt x="20278" y="15520"/>
                    <a:pt x="20312" y="15530"/>
                    <a:pt x="20340" y="15600"/>
                  </a:cubicBezTo>
                  <a:cubicBezTo>
                    <a:pt x="20678" y="15980"/>
                    <a:pt x="20683" y="16060"/>
                    <a:pt x="20706" y="16050"/>
                  </a:cubicBezTo>
                  <a:cubicBezTo>
                    <a:pt x="20908" y="16240"/>
                    <a:pt x="20936" y="16310"/>
                    <a:pt x="20976" y="16320"/>
                  </a:cubicBezTo>
                  <a:cubicBezTo>
                    <a:pt x="21156" y="16520"/>
                    <a:pt x="21223" y="16590"/>
                    <a:pt x="21296" y="16650"/>
                  </a:cubicBezTo>
                  <a:cubicBezTo>
                    <a:pt x="21566" y="17000"/>
                    <a:pt x="21583" y="17040"/>
                    <a:pt x="21600" y="17050"/>
                  </a:cubicBezTo>
                  <a:close/>
                  <a:moveTo>
                    <a:pt x="20177" y="12080"/>
                  </a:moveTo>
                  <a:cubicBezTo>
                    <a:pt x="20166" y="12070"/>
                    <a:pt x="20149" y="12060"/>
                    <a:pt x="20138" y="12040"/>
                  </a:cubicBezTo>
                  <a:cubicBezTo>
                    <a:pt x="20126" y="11980"/>
                    <a:pt x="20171" y="12050"/>
                    <a:pt x="20177" y="12080"/>
                  </a:cubicBezTo>
                  <a:close/>
                  <a:moveTo>
                    <a:pt x="18191" y="9280"/>
                  </a:moveTo>
                  <a:cubicBezTo>
                    <a:pt x="18214" y="9300"/>
                    <a:pt x="18242" y="9320"/>
                    <a:pt x="18270" y="9340"/>
                  </a:cubicBezTo>
                  <a:cubicBezTo>
                    <a:pt x="18315" y="9410"/>
                    <a:pt x="18366" y="9420"/>
                    <a:pt x="18411" y="9500"/>
                  </a:cubicBezTo>
                  <a:cubicBezTo>
                    <a:pt x="18439" y="9500"/>
                    <a:pt x="18467" y="9530"/>
                    <a:pt x="18489" y="9550"/>
                  </a:cubicBezTo>
                  <a:cubicBezTo>
                    <a:pt x="18512" y="9570"/>
                    <a:pt x="18534" y="9620"/>
                    <a:pt x="18557" y="9620"/>
                  </a:cubicBezTo>
                  <a:cubicBezTo>
                    <a:pt x="18608" y="9650"/>
                    <a:pt x="18658" y="9700"/>
                    <a:pt x="18709" y="9740"/>
                  </a:cubicBezTo>
                  <a:cubicBezTo>
                    <a:pt x="18799" y="9860"/>
                    <a:pt x="18906" y="9900"/>
                    <a:pt x="18990" y="10060"/>
                  </a:cubicBezTo>
                  <a:cubicBezTo>
                    <a:pt x="19018" y="10080"/>
                    <a:pt x="19046" y="10070"/>
                    <a:pt x="19063" y="10140"/>
                  </a:cubicBezTo>
                  <a:cubicBezTo>
                    <a:pt x="19097" y="10100"/>
                    <a:pt x="19102" y="10230"/>
                    <a:pt x="19136" y="10210"/>
                  </a:cubicBezTo>
                  <a:cubicBezTo>
                    <a:pt x="19181" y="10270"/>
                    <a:pt x="19226" y="10340"/>
                    <a:pt x="19277" y="10370"/>
                  </a:cubicBezTo>
                  <a:cubicBezTo>
                    <a:pt x="19294" y="10420"/>
                    <a:pt x="19316" y="10460"/>
                    <a:pt x="19339" y="10470"/>
                  </a:cubicBezTo>
                  <a:cubicBezTo>
                    <a:pt x="19344" y="10500"/>
                    <a:pt x="19328" y="10480"/>
                    <a:pt x="19316" y="10490"/>
                  </a:cubicBezTo>
                  <a:cubicBezTo>
                    <a:pt x="19305" y="10480"/>
                    <a:pt x="19294" y="10470"/>
                    <a:pt x="19282" y="10440"/>
                  </a:cubicBezTo>
                  <a:cubicBezTo>
                    <a:pt x="19249" y="10490"/>
                    <a:pt x="19249" y="10340"/>
                    <a:pt x="19209" y="10410"/>
                  </a:cubicBezTo>
                  <a:cubicBezTo>
                    <a:pt x="19176" y="10310"/>
                    <a:pt x="19125" y="10340"/>
                    <a:pt x="19086" y="10260"/>
                  </a:cubicBezTo>
                  <a:cubicBezTo>
                    <a:pt x="19080" y="10240"/>
                    <a:pt x="19058" y="10270"/>
                    <a:pt x="19052" y="10240"/>
                  </a:cubicBezTo>
                  <a:cubicBezTo>
                    <a:pt x="19046" y="10200"/>
                    <a:pt x="19029" y="10210"/>
                    <a:pt x="19012" y="10220"/>
                  </a:cubicBezTo>
                  <a:cubicBezTo>
                    <a:pt x="19001" y="10150"/>
                    <a:pt x="18968" y="10220"/>
                    <a:pt x="18956" y="10140"/>
                  </a:cubicBezTo>
                  <a:cubicBezTo>
                    <a:pt x="18911" y="10140"/>
                    <a:pt x="18872" y="10070"/>
                    <a:pt x="18827" y="10030"/>
                  </a:cubicBezTo>
                  <a:cubicBezTo>
                    <a:pt x="18776" y="10020"/>
                    <a:pt x="18737" y="9950"/>
                    <a:pt x="18692" y="9890"/>
                  </a:cubicBezTo>
                  <a:cubicBezTo>
                    <a:pt x="18647" y="9890"/>
                    <a:pt x="18602" y="9830"/>
                    <a:pt x="18562" y="9780"/>
                  </a:cubicBezTo>
                  <a:cubicBezTo>
                    <a:pt x="18540" y="9770"/>
                    <a:pt x="18523" y="9720"/>
                    <a:pt x="18495" y="9710"/>
                  </a:cubicBezTo>
                  <a:cubicBezTo>
                    <a:pt x="18478" y="9680"/>
                    <a:pt x="18450" y="9710"/>
                    <a:pt x="18439" y="9630"/>
                  </a:cubicBezTo>
                  <a:cubicBezTo>
                    <a:pt x="18394" y="9610"/>
                    <a:pt x="18360" y="9530"/>
                    <a:pt x="18309" y="9520"/>
                  </a:cubicBezTo>
                  <a:cubicBezTo>
                    <a:pt x="18304" y="9500"/>
                    <a:pt x="18298" y="9480"/>
                    <a:pt x="18292" y="9460"/>
                  </a:cubicBezTo>
                  <a:cubicBezTo>
                    <a:pt x="18264" y="9420"/>
                    <a:pt x="18236" y="9390"/>
                    <a:pt x="18202" y="9380"/>
                  </a:cubicBezTo>
                  <a:cubicBezTo>
                    <a:pt x="18180" y="9330"/>
                    <a:pt x="18158" y="9270"/>
                    <a:pt x="18124" y="9270"/>
                  </a:cubicBezTo>
                  <a:cubicBezTo>
                    <a:pt x="18124" y="9170"/>
                    <a:pt x="18169" y="9300"/>
                    <a:pt x="18191" y="9280"/>
                  </a:cubicBezTo>
                  <a:close/>
                  <a:moveTo>
                    <a:pt x="18388" y="8560"/>
                  </a:moveTo>
                  <a:cubicBezTo>
                    <a:pt x="18439" y="8560"/>
                    <a:pt x="18478" y="8670"/>
                    <a:pt x="18529" y="8670"/>
                  </a:cubicBezTo>
                  <a:cubicBezTo>
                    <a:pt x="18540" y="8730"/>
                    <a:pt x="18501" y="8650"/>
                    <a:pt x="18489" y="8680"/>
                  </a:cubicBezTo>
                  <a:cubicBezTo>
                    <a:pt x="18472" y="8660"/>
                    <a:pt x="18456" y="8670"/>
                    <a:pt x="18444" y="8640"/>
                  </a:cubicBezTo>
                  <a:cubicBezTo>
                    <a:pt x="18416" y="8600"/>
                    <a:pt x="18377" y="8620"/>
                    <a:pt x="18354" y="8550"/>
                  </a:cubicBezTo>
                  <a:cubicBezTo>
                    <a:pt x="18292" y="8530"/>
                    <a:pt x="18236" y="8510"/>
                    <a:pt x="18174" y="8480"/>
                  </a:cubicBezTo>
                  <a:cubicBezTo>
                    <a:pt x="18146" y="8450"/>
                    <a:pt x="18118" y="8430"/>
                    <a:pt x="18084" y="8430"/>
                  </a:cubicBezTo>
                  <a:cubicBezTo>
                    <a:pt x="18062" y="8390"/>
                    <a:pt x="18034" y="8390"/>
                    <a:pt x="18006" y="8380"/>
                  </a:cubicBezTo>
                  <a:cubicBezTo>
                    <a:pt x="17972" y="8390"/>
                    <a:pt x="17944" y="8340"/>
                    <a:pt x="17916" y="8330"/>
                  </a:cubicBezTo>
                  <a:cubicBezTo>
                    <a:pt x="17888" y="8320"/>
                    <a:pt x="17859" y="8310"/>
                    <a:pt x="17837" y="8280"/>
                  </a:cubicBezTo>
                  <a:cubicBezTo>
                    <a:pt x="17781" y="8260"/>
                    <a:pt x="17730" y="8200"/>
                    <a:pt x="17674" y="8200"/>
                  </a:cubicBezTo>
                  <a:cubicBezTo>
                    <a:pt x="17606" y="8100"/>
                    <a:pt x="17533" y="8090"/>
                    <a:pt x="17466" y="7990"/>
                  </a:cubicBezTo>
                  <a:cubicBezTo>
                    <a:pt x="17449" y="8000"/>
                    <a:pt x="17426" y="7990"/>
                    <a:pt x="17415" y="7970"/>
                  </a:cubicBezTo>
                  <a:cubicBezTo>
                    <a:pt x="17404" y="7890"/>
                    <a:pt x="17370" y="7990"/>
                    <a:pt x="17364" y="7910"/>
                  </a:cubicBezTo>
                  <a:cubicBezTo>
                    <a:pt x="17325" y="7930"/>
                    <a:pt x="17308" y="7810"/>
                    <a:pt x="17263" y="7840"/>
                  </a:cubicBezTo>
                  <a:cubicBezTo>
                    <a:pt x="17258" y="7810"/>
                    <a:pt x="17246" y="7780"/>
                    <a:pt x="17235" y="7790"/>
                  </a:cubicBezTo>
                  <a:cubicBezTo>
                    <a:pt x="17235" y="7770"/>
                    <a:pt x="17235" y="7740"/>
                    <a:pt x="17218" y="7750"/>
                  </a:cubicBezTo>
                  <a:cubicBezTo>
                    <a:pt x="17201" y="7740"/>
                    <a:pt x="17184" y="7690"/>
                    <a:pt x="17168" y="7640"/>
                  </a:cubicBezTo>
                  <a:cubicBezTo>
                    <a:pt x="17212" y="7620"/>
                    <a:pt x="17241" y="7700"/>
                    <a:pt x="17280" y="7690"/>
                  </a:cubicBezTo>
                  <a:cubicBezTo>
                    <a:pt x="17308" y="7760"/>
                    <a:pt x="17348" y="7740"/>
                    <a:pt x="17376" y="7810"/>
                  </a:cubicBezTo>
                  <a:cubicBezTo>
                    <a:pt x="17404" y="7820"/>
                    <a:pt x="17438" y="7820"/>
                    <a:pt x="17460" y="7870"/>
                  </a:cubicBezTo>
                  <a:cubicBezTo>
                    <a:pt x="17482" y="7870"/>
                    <a:pt x="17505" y="7890"/>
                    <a:pt x="17533" y="7900"/>
                  </a:cubicBezTo>
                  <a:cubicBezTo>
                    <a:pt x="17578" y="7920"/>
                    <a:pt x="17623" y="7980"/>
                    <a:pt x="17674" y="8010"/>
                  </a:cubicBezTo>
                  <a:cubicBezTo>
                    <a:pt x="17724" y="8030"/>
                    <a:pt x="17775" y="8060"/>
                    <a:pt x="17826" y="8100"/>
                  </a:cubicBezTo>
                  <a:cubicBezTo>
                    <a:pt x="17871" y="8120"/>
                    <a:pt x="17921" y="8150"/>
                    <a:pt x="17966" y="8200"/>
                  </a:cubicBezTo>
                  <a:cubicBezTo>
                    <a:pt x="17978" y="8210"/>
                    <a:pt x="18000" y="8200"/>
                    <a:pt x="18006" y="8240"/>
                  </a:cubicBezTo>
                  <a:cubicBezTo>
                    <a:pt x="18022" y="8230"/>
                    <a:pt x="18028" y="8270"/>
                    <a:pt x="18045" y="8260"/>
                  </a:cubicBezTo>
                  <a:cubicBezTo>
                    <a:pt x="18062" y="8300"/>
                    <a:pt x="18096" y="8250"/>
                    <a:pt x="18112" y="8320"/>
                  </a:cubicBezTo>
                  <a:cubicBezTo>
                    <a:pt x="18163" y="8340"/>
                    <a:pt x="18208" y="8390"/>
                    <a:pt x="18253" y="8430"/>
                  </a:cubicBezTo>
                  <a:cubicBezTo>
                    <a:pt x="18298" y="8490"/>
                    <a:pt x="18349" y="8490"/>
                    <a:pt x="18388" y="8560"/>
                  </a:cubicBezTo>
                  <a:close/>
                  <a:moveTo>
                    <a:pt x="17556" y="8510"/>
                  </a:moveTo>
                  <a:cubicBezTo>
                    <a:pt x="17516" y="8510"/>
                    <a:pt x="17522" y="8400"/>
                    <a:pt x="17511" y="8360"/>
                  </a:cubicBezTo>
                  <a:cubicBezTo>
                    <a:pt x="17550" y="8360"/>
                    <a:pt x="17544" y="8470"/>
                    <a:pt x="17556" y="8510"/>
                  </a:cubicBezTo>
                  <a:close/>
                  <a:moveTo>
                    <a:pt x="16684" y="7230"/>
                  </a:moveTo>
                  <a:cubicBezTo>
                    <a:pt x="16729" y="7240"/>
                    <a:pt x="16701" y="7360"/>
                    <a:pt x="16723" y="7410"/>
                  </a:cubicBezTo>
                  <a:cubicBezTo>
                    <a:pt x="16689" y="7410"/>
                    <a:pt x="16695" y="7280"/>
                    <a:pt x="16684" y="7230"/>
                  </a:cubicBezTo>
                  <a:close/>
                  <a:moveTo>
                    <a:pt x="16920" y="10160"/>
                  </a:moveTo>
                  <a:cubicBezTo>
                    <a:pt x="16898" y="10170"/>
                    <a:pt x="16914" y="10150"/>
                    <a:pt x="16909" y="10120"/>
                  </a:cubicBezTo>
                  <a:cubicBezTo>
                    <a:pt x="16898" y="10100"/>
                    <a:pt x="16892" y="10080"/>
                    <a:pt x="16886" y="10060"/>
                  </a:cubicBezTo>
                  <a:cubicBezTo>
                    <a:pt x="16881" y="10000"/>
                    <a:pt x="16852" y="9930"/>
                    <a:pt x="16858" y="9870"/>
                  </a:cubicBezTo>
                  <a:cubicBezTo>
                    <a:pt x="16858" y="9820"/>
                    <a:pt x="16819" y="9750"/>
                    <a:pt x="16836" y="9710"/>
                  </a:cubicBezTo>
                  <a:cubicBezTo>
                    <a:pt x="16819" y="9650"/>
                    <a:pt x="16824" y="9600"/>
                    <a:pt x="16808" y="9540"/>
                  </a:cubicBezTo>
                  <a:cubicBezTo>
                    <a:pt x="16774" y="9470"/>
                    <a:pt x="16824" y="9440"/>
                    <a:pt x="16785" y="9370"/>
                  </a:cubicBezTo>
                  <a:cubicBezTo>
                    <a:pt x="16802" y="9350"/>
                    <a:pt x="16774" y="9300"/>
                    <a:pt x="16791" y="9280"/>
                  </a:cubicBezTo>
                  <a:cubicBezTo>
                    <a:pt x="16791" y="9260"/>
                    <a:pt x="16791" y="9240"/>
                    <a:pt x="16779" y="9210"/>
                  </a:cubicBezTo>
                  <a:cubicBezTo>
                    <a:pt x="16791" y="9160"/>
                    <a:pt x="16768" y="9100"/>
                    <a:pt x="16779" y="9050"/>
                  </a:cubicBezTo>
                  <a:cubicBezTo>
                    <a:pt x="16768" y="8940"/>
                    <a:pt x="16774" y="8840"/>
                    <a:pt x="16751" y="8720"/>
                  </a:cubicBezTo>
                  <a:cubicBezTo>
                    <a:pt x="16768" y="8510"/>
                    <a:pt x="16734" y="8270"/>
                    <a:pt x="16762" y="8050"/>
                  </a:cubicBezTo>
                  <a:cubicBezTo>
                    <a:pt x="16740" y="7950"/>
                    <a:pt x="16746" y="7860"/>
                    <a:pt x="16729" y="7760"/>
                  </a:cubicBezTo>
                  <a:cubicBezTo>
                    <a:pt x="16723" y="7660"/>
                    <a:pt x="16701" y="7560"/>
                    <a:pt x="16718" y="7470"/>
                  </a:cubicBezTo>
                  <a:cubicBezTo>
                    <a:pt x="16757" y="7470"/>
                    <a:pt x="16740" y="7590"/>
                    <a:pt x="16751" y="7630"/>
                  </a:cubicBezTo>
                  <a:cubicBezTo>
                    <a:pt x="16746" y="7690"/>
                    <a:pt x="16762" y="7750"/>
                    <a:pt x="16762" y="7810"/>
                  </a:cubicBezTo>
                  <a:cubicBezTo>
                    <a:pt x="16808" y="7890"/>
                    <a:pt x="16757" y="7920"/>
                    <a:pt x="16791" y="8000"/>
                  </a:cubicBezTo>
                  <a:cubicBezTo>
                    <a:pt x="16785" y="8050"/>
                    <a:pt x="16808" y="8120"/>
                    <a:pt x="16785" y="8170"/>
                  </a:cubicBezTo>
                  <a:cubicBezTo>
                    <a:pt x="16808" y="8180"/>
                    <a:pt x="16802" y="8200"/>
                    <a:pt x="16808" y="8230"/>
                  </a:cubicBezTo>
                  <a:cubicBezTo>
                    <a:pt x="16791" y="8260"/>
                    <a:pt x="16824" y="8260"/>
                    <a:pt x="16808" y="8280"/>
                  </a:cubicBezTo>
                  <a:cubicBezTo>
                    <a:pt x="16808" y="8340"/>
                    <a:pt x="16819" y="8410"/>
                    <a:pt x="16819" y="8460"/>
                  </a:cubicBezTo>
                  <a:cubicBezTo>
                    <a:pt x="16830" y="8530"/>
                    <a:pt x="16819" y="8580"/>
                    <a:pt x="16830" y="8640"/>
                  </a:cubicBezTo>
                  <a:cubicBezTo>
                    <a:pt x="16841" y="8710"/>
                    <a:pt x="16808" y="8750"/>
                    <a:pt x="16841" y="8820"/>
                  </a:cubicBezTo>
                  <a:cubicBezTo>
                    <a:pt x="16813" y="8870"/>
                    <a:pt x="16852" y="8940"/>
                    <a:pt x="16852" y="9000"/>
                  </a:cubicBezTo>
                  <a:cubicBezTo>
                    <a:pt x="16852" y="9060"/>
                    <a:pt x="16864" y="9120"/>
                    <a:pt x="16864" y="9180"/>
                  </a:cubicBezTo>
                  <a:cubicBezTo>
                    <a:pt x="16858" y="9300"/>
                    <a:pt x="16886" y="9420"/>
                    <a:pt x="16869" y="9530"/>
                  </a:cubicBezTo>
                  <a:cubicBezTo>
                    <a:pt x="16892" y="9780"/>
                    <a:pt x="16909" y="10010"/>
                    <a:pt x="16971" y="10280"/>
                  </a:cubicBezTo>
                  <a:cubicBezTo>
                    <a:pt x="16942" y="10300"/>
                    <a:pt x="16937" y="10190"/>
                    <a:pt x="16920" y="10160"/>
                  </a:cubicBezTo>
                  <a:close/>
                  <a:moveTo>
                    <a:pt x="17027" y="10360"/>
                  </a:moveTo>
                  <a:cubicBezTo>
                    <a:pt x="17055" y="10330"/>
                    <a:pt x="17010" y="10280"/>
                    <a:pt x="17004" y="10240"/>
                  </a:cubicBezTo>
                  <a:cubicBezTo>
                    <a:pt x="16948" y="9700"/>
                    <a:pt x="16948" y="9640"/>
                    <a:pt x="16931" y="9580"/>
                  </a:cubicBezTo>
                  <a:cubicBezTo>
                    <a:pt x="16926" y="8980"/>
                    <a:pt x="16881" y="8900"/>
                    <a:pt x="16914" y="8860"/>
                  </a:cubicBezTo>
                  <a:cubicBezTo>
                    <a:pt x="16830" y="8220"/>
                    <a:pt x="16892" y="8190"/>
                    <a:pt x="16864" y="8120"/>
                  </a:cubicBezTo>
                  <a:cubicBezTo>
                    <a:pt x="16830" y="7710"/>
                    <a:pt x="16796" y="7660"/>
                    <a:pt x="16819" y="7640"/>
                  </a:cubicBezTo>
                  <a:cubicBezTo>
                    <a:pt x="16779" y="7190"/>
                    <a:pt x="16791" y="7300"/>
                    <a:pt x="16808" y="7330"/>
                  </a:cubicBezTo>
                  <a:cubicBezTo>
                    <a:pt x="16875" y="7760"/>
                    <a:pt x="16898" y="7820"/>
                    <a:pt x="16892" y="7870"/>
                  </a:cubicBezTo>
                  <a:cubicBezTo>
                    <a:pt x="16954" y="8230"/>
                    <a:pt x="16948" y="8270"/>
                    <a:pt x="16976" y="8330"/>
                  </a:cubicBezTo>
                  <a:cubicBezTo>
                    <a:pt x="17004" y="8720"/>
                    <a:pt x="16959" y="8790"/>
                    <a:pt x="17004" y="8900"/>
                  </a:cubicBezTo>
                  <a:cubicBezTo>
                    <a:pt x="17027" y="9370"/>
                    <a:pt x="16999" y="9400"/>
                    <a:pt x="17027" y="9450"/>
                  </a:cubicBezTo>
                  <a:cubicBezTo>
                    <a:pt x="17078" y="10110"/>
                    <a:pt x="17049" y="10190"/>
                    <a:pt x="17083" y="10300"/>
                  </a:cubicBezTo>
                  <a:close/>
                  <a:moveTo>
                    <a:pt x="16864" y="7350"/>
                  </a:moveTo>
                  <a:cubicBezTo>
                    <a:pt x="16892" y="7320"/>
                    <a:pt x="16903" y="7370"/>
                    <a:pt x="16920" y="7400"/>
                  </a:cubicBezTo>
                  <a:cubicBezTo>
                    <a:pt x="16909" y="7410"/>
                    <a:pt x="16898" y="7420"/>
                    <a:pt x="16886" y="7440"/>
                  </a:cubicBezTo>
                  <a:cubicBezTo>
                    <a:pt x="16881" y="7410"/>
                    <a:pt x="16869" y="7380"/>
                    <a:pt x="16864" y="7350"/>
                  </a:cubicBezTo>
                  <a:close/>
                  <a:moveTo>
                    <a:pt x="17072" y="8590"/>
                  </a:moveTo>
                  <a:cubicBezTo>
                    <a:pt x="17061" y="8620"/>
                    <a:pt x="17078" y="8670"/>
                    <a:pt x="17083" y="8710"/>
                  </a:cubicBezTo>
                  <a:cubicBezTo>
                    <a:pt x="17100" y="8800"/>
                    <a:pt x="17083" y="8860"/>
                    <a:pt x="17117" y="8950"/>
                  </a:cubicBezTo>
                  <a:cubicBezTo>
                    <a:pt x="17106" y="8990"/>
                    <a:pt x="17117" y="9040"/>
                    <a:pt x="17122" y="9080"/>
                  </a:cubicBezTo>
                  <a:cubicBezTo>
                    <a:pt x="17122" y="9120"/>
                    <a:pt x="17139" y="9170"/>
                    <a:pt x="17134" y="9210"/>
                  </a:cubicBezTo>
                  <a:cubicBezTo>
                    <a:pt x="17162" y="9260"/>
                    <a:pt x="17117" y="9280"/>
                    <a:pt x="17145" y="9330"/>
                  </a:cubicBezTo>
                  <a:cubicBezTo>
                    <a:pt x="17134" y="9360"/>
                    <a:pt x="17168" y="9420"/>
                    <a:pt x="17151" y="9440"/>
                  </a:cubicBezTo>
                  <a:cubicBezTo>
                    <a:pt x="17179" y="9480"/>
                    <a:pt x="17122" y="9550"/>
                    <a:pt x="17162" y="9530"/>
                  </a:cubicBezTo>
                  <a:cubicBezTo>
                    <a:pt x="17173" y="9580"/>
                    <a:pt x="17139" y="9610"/>
                    <a:pt x="17173" y="9660"/>
                  </a:cubicBezTo>
                  <a:cubicBezTo>
                    <a:pt x="17179" y="9740"/>
                    <a:pt x="17212" y="9830"/>
                    <a:pt x="17184" y="9890"/>
                  </a:cubicBezTo>
                  <a:cubicBezTo>
                    <a:pt x="17229" y="10070"/>
                    <a:pt x="17184" y="10210"/>
                    <a:pt x="17235" y="10390"/>
                  </a:cubicBezTo>
                  <a:cubicBezTo>
                    <a:pt x="17235" y="10460"/>
                    <a:pt x="17212" y="10520"/>
                    <a:pt x="17246" y="10600"/>
                  </a:cubicBezTo>
                  <a:cubicBezTo>
                    <a:pt x="17218" y="10650"/>
                    <a:pt x="17246" y="10730"/>
                    <a:pt x="17246" y="10790"/>
                  </a:cubicBezTo>
                  <a:cubicBezTo>
                    <a:pt x="17207" y="10840"/>
                    <a:pt x="17263" y="10940"/>
                    <a:pt x="17235" y="11000"/>
                  </a:cubicBezTo>
                  <a:cubicBezTo>
                    <a:pt x="17252" y="11070"/>
                    <a:pt x="17229" y="11120"/>
                    <a:pt x="17252" y="11200"/>
                  </a:cubicBezTo>
                  <a:cubicBezTo>
                    <a:pt x="17224" y="11210"/>
                    <a:pt x="17212" y="11100"/>
                    <a:pt x="17190" y="11060"/>
                  </a:cubicBezTo>
                  <a:cubicBezTo>
                    <a:pt x="17190" y="11000"/>
                    <a:pt x="17151" y="10920"/>
                    <a:pt x="17156" y="10850"/>
                  </a:cubicBezTo>
                  <a:cubicBezTo>
                    <a:pt x="17139" y="10750"/>
                    <a:pt x="17151" y="10650"/>
                    <a:pt x="17134" y="10550"/>
                  </a:cubicBezTo>
                  <a:cubicBezTo>
                    <a:pt x="17145" y="10500"/>
                    <a:pt x="17139" y="10450"/>
                    <a:pt x="17128" y="10390"/>
                  </a:cubicBezTo>
                  <a:cubicBezTo>
                    <a:pt x="17156" y="10350"/>
                    <a:pt x="17111" y="10290"/>
                    <a:pt x="17134" y="10250"/>
                  </a:cubicBezTo>
                  <a:cubicBezTo>
                    <a:pt x="17117" y="10140"/>
                    <a:pt x="17128" y="10050"/>
                    <a:pt x="17111" y="9940"/>
                  </a:cubicBezTo>
                  <a:cubicBezTo>
                    <a:pt x="17128" y="9910"/>
                    <a:pt x="17089" y="9840"/>
                    <a:pt x="17111" y="9810"/>
                  </a:cubicBezTo>
                  <a:cubicBezTo>
                    <a:pt x="17100" y="9750"/>
                    <a:pt x="17106" y="9710"/>
                    <a:pt x="17078" y="9650"/>
                  </a:cubicBezTo>
                  <a:cubicBezTo>
                    <a:pt x="17111" y="9610"/>
                    <a:pt x="17089" y="9550"/>
                    <a:pt x="17072" y="9490"/>
                  </a:cubicBezTo>
                  <a:cubicBezTo>
                    <a:pt x="17111" y="9460"/>
                    <a:pt x="17072" y="9400"/>
                    <a:pt x="17072" y="9350"/>
                  </a:cubicBezTo>
                  <a:cubicBezTo>
                    <a:pt x="17111" y="9280"/>
                    <a:pt x="17044" y="9150"/>
                    <a:pt x="17078" y="9080"/>
                  </a:cubicBezTo>
                  <a:cubicBezTo>
                    <a:pt x="17038" y="9000"/>
                    <a:pt x="17078" y="8970"/>
                    <a:pt x="17055" y="8910"/>
                  </a:cubicBezTo>
                  <a:cubicBezTo>
                    <a:pt x="17049" y="8860"/>
                    <a:pt x="17055" y="8820"/>
                    <a:pt x="17055" y="8770"/>
                  </a:cubicBezTo>
                  <a:cubicBezTo>
                    <a:pt x="17049" y="8670"/>
                    <a:pt x="17049" y="8580"/>
                    <a:pt x="17038" y="8480"/>
                  </a:cubicBezTo>
                  <a:cubicBezTo>
                    <a:pt x="17078" y="8470"/>
                    <a:pt x="17055" y="8560"/>
                    <a:pt x="17072" y="8590"/>
                  </a:cubicBezTo>
                  <a:close/>
                  <a:moveTo>
                    <a:pt x="16988" y="7940"/>
                  </a:moveTo>
                  <a:cubicBezTo>
                    <a:pt x="16999" y="7990"/>
                    <a:pt x="16993" y="8030"/>
                    <a:pt x="17021" y="8090"/>
                  </a:cubicBezTo>
                  <a:cubicBezTo>
                    <a:pt x="16993" y="8130"/>
                    <a:pt x="17044" y="8210"/>
                    <a:pt x="17027" y="8250"/>
                  </a:cubicBezTo>
                  <a:cubicBezTo>
                    <a:pt x="17061" y="8310"/>
                    <a:pt x="17032" y="8350"/>
                    <a:pt x="17061" y="8410"/>
                  </a:cubicBezTo>
                  <a:cubicBezTo>
                    <a:pt x="17016" y="8460"/>
                    <a:pt x="17032" y="8320"/>
                    <a:pt x="17021" y="8280"/>
                  </a:cubicBezTo>
                  <a:cubicBezTo>
                    <a:pt x="16999" y="8220"/>
                    <a:pt x="17016" y="8180"/>
                    <a:pt x="16982" y="8110"/>
                  </a:cubicBezTo>
                  <a:cubicBezTo>
                    <a:pt x="17004" y="8030"/>
                    <a:pt x="16948" y="7910"/>
                    <a:pt x="16948" y="7810"/>
                  </a:cubicBezTo>
                  <a:cubicBezTo>
                    <a:pt x="16988" y="7800"/>
                    <a:pt x="16971" y="7900"/>
                    <a:pt x="16988" y="7940"/>
                  </a:cubicBezTo>
                  <a:close/>
                  <a:moveTo>
                    <a:pt x="16926" y="7260"/>
                  </a:moveTo>
                  <a:cubicBezTo>
                    <a:pt x="16875" y="7180"/>
                    <a:pt x="16824" y="7100"/>
                    <a:pt x="16768" y="7060"/>
                  </a:cubicBezTo>
                  <a:cubicBezTo>
                    <a:pt x="16751" y="7010"/>
                    <a:pt x="16808" y="7020"/>
                    <a:pt x="16808" y="7050"/>
                  </a:cubicBezTo>
                  <a:cubicBezTo>
                    <a:pt x="16824" y="7040"/>
                    <a:pt x="16841" y="7050"/>
                    <a:pt x="16852" y="7090"/>
                  </a:cubicBezTo>
                  <a:cubicBezTo>
                    <a:pt x="16886" y="7090"/>
                    <a:pt x="16920" y="7130"/>
                    <a:pt x="16948" y="7150"/>
                  </a:cubicBezTo>
                  <a:cubicBezTo>
                    <a:pt x="17010" y="7220"/>
                    <a:pt x="17078" y="7230"/>
                    <a:pt x="17134" y="7290"/>
                  </a:cubicBezTo>
                  <a:cubicBezTo>
                    <a:pt x="17196" y="7330"/>
                    <a:pt x="17258" y="7400"/>
                    <a:pt x="17325" y="7400"/>
                  </a:cubicBezTo>
                  <a:cubicBezTo>
                    <a:pt x="17348" y="7490"/>
                    <a:pt x="17392" y="7420"/>
                    <a:pt x="17415" y="7500"/>
                  </a:cubicBezTo>
                  <a:cubicBezTo>
                    <a:pt x="17454" y="7480"/>
                    <a:pt x="17471" y="7560"/>
                    <a:pt x="17505" y="7540"/>
                  </a:cubicBezTo>
                  <a:cubicBezTo>
                    <a:pt x="17561" y="7650"/>
                    <a:pt x="17640" y="7630"/>
                    <a:pt x="17696" y="7710"/>
                  </a:cubicBezTo>
                  <a:cubicBezTo>
                    <a:pt x="17724" y="7760"/>
                    <a:pt x="17769" y="7720"/>
                    <a:pt x="17792" y="7800"/>
                  </a:cubicBezTo>
                  <a:cubicBezTo>
                    <a:pt x="17820" y="7810"/>
                    <a:pt x="17854" y="7830"/>
                    <a:pt x="17876" y="7880"/>
                  </a:cubicBezTo>
                  <a:cubicBezTo>
                    <a:pt x="17938" y="7920"/>
                    <a:pt x="17994" y="7990"/>
                    <a:pt x="18056" y="8050"/>
                  </a:cubicBezTo>
                  <a:cubicBezTo>
                    <a:pt x="18079" y="8140"/>
                    <a:pt x="18124" y="8090"/>
                    <a:pt x="18141" y="8180"/>
                  </a:cubicBezTo>
                  <a:cubicBezTo>
                    <a:pt x="18174" y="8180"/>
                    <a:pt x="18197" y="8260"/>
                    <a:pt x="18231" y="8260"/>
                  </a:cubicBezTo>
                  <a:cubicBezTo>
                    <a:pt x="18236" y="8280"/>
                    <a:pt x="18242" y="8300"/>
                    <a:pt x="18248" y="8320"/>
                  </a:cubicBezTo>
                  <a:cubicBezTo>
                    <a:pt x="18191" y="8310"/>
                    <a:pt x="18141" y="8230"/>
                    <a:pt x="18084" y="8190"/>
                  </a:cubicBezTo>
                  <a:cubicBezTo>
                    <a:pt x="18028" y="8140"/>
                    <a:pt x="17972" y="8100"/>
                    <a:pt x="17916" y="8060"/>
                  </a:cubicBezTo>
                  <a:cubicBezTo>
                    <a:pt x="17893" y="8010"/>
                    <a:pt x="17859" y="8010"/>
                    <a:pt x="17831" y="7980"/>
                  </a:cubicBezTo>
                  <a:cubicBezTo>
                    <a:pt x="17814" y="7990"/>
                    <a:pt x="17798" y="7980"/>
                    <a:pt x="17786" y="7940"/>
                  </a:cubicBezTo>
                  <a:cubicBezTo>
                    <a:pt x="17769" y="7970"/>
                    <a:pt x="17764" y="7950"/>
                    <a:pt x="17752" y="7920"/>
                  </a:cubicBezTo>
                  <a:cubicBezTo>
                    <a:pt x="17719" y="7970"/>
                    <a:pt x="17702" y="7870"/>
                    <a:pt x="17668" y="7900"/>
                  </a:cubicBezTo>
                  <a:cubicBezTo>
                    <a:pt x="17657" y="7850"/>
                    <a:pt x="17634" y="7890"/>
                    <a:pt x="17623" y="7860"/>
                  </a:cubicBezTo>
                  <a:cubicBezTo>
                    <a:pt x="17612" y="7850"/>
                    <a:pt x="17601" y="7840"/>
                    <a:pt x="17595" y="7810"/>
                  </a:cubicBezTo>
                  <a:cubicBezTo>
                    <a:pt x="17561" y="7790"/>
                    <a:pt x="17528" y="7810"/>
                    <a:pt x="17505" y="7770"/>
                  </a:cubicBezTo>
                  <a:cubicBezTo>
                    <a:pt x="17471" y="7770"/>
                    <a:pt x="17454" y="7700"/>
                    <a:pt x="17421" y="7740"/>
                  </a:cubicBezTo>
                  <a:cubicBezTo>
                    <a:pt x="17370" y="7640"/>
                    <a:pt x="17308" y="7630"/>
                    <a:pt x="17252" y="7560"/>
                  </a:cubicBezTo>
                  <a:cubicBezTo>
                    <a:pt x="17190" y="7550"/>
                    <a:pt x="17145" y="7450"/>
                    <a:pt x="17083" y="7430"/>
                  </a:cubicBezTo>
                  <a:cubicBezTo>
                    <a:pt x="17038" y="7330"/>
                    <a:pt x="16976" y="7340"/>
                    <a:pt x="16926" y="7260"/>
                  </a:cubicBezTo>
                  <a:close/>
                  <a:moveTo>
                    <a:pt x="17370" y="9320"/>
                  </a:moveTo>
                  <a:cubicBezTo>
                    <a:pt x="17359" y="9280"/>
                    <a:pt x="17348" y="9240"/>
                    <a:pt x="17331" y="9200"/>
                  </a:cubicBezTo>
                  <a:cubicBezTo>
                    <a:pt x="17353" y="9150"/>
                    <a:pt x="17314" y="9070"/>
                    <a:pt x="17319" y="9020"/>
                  </a:cubicBezTo>
                  <a:cubicBezTo>
                    <a:pt x="17336" y="8970"/>
                    <a:pt x="17314" y="8900"/>
                    <a:pt x="17308" y="8840"/>
                  </a:cubicBezTo>
                  <a:cubicBezTo>
                    <a:pt x="17308" y="8780"/>
                    <a:pt x="17274" y="8710"/>
                    <a:pt x="17280" y="8650"/>
                  </a:cubicBezTo>
                  <a:cubicBezTo>
                    <a:pt x="17258" y="8610"/>
                    <a:pt x="17269" y="8590"/>
                    <a:pt x="17263" y="8560"/>
                  </a:cubicBezTo>
                  <a:cubicBezTo>
                    <a:pt x="17252" y="8530"/>
                    <a:pt x="17241" y="8500"/>
                    <a:pt x="17258" y="8480"/>
                  </a:cubicBezTo>
                  <a:cubicBezTo>
                    <a:pt x="17224" y="8380"/>
                    <a:pt x="17229" y="8210"/>
                    <a:pt x="17179" y="8150"/>
                  </a:cubicBezTo>
                  <a:cubicBezTo>
                    <a:pt x="17196" y="8130"/>
                    <a:pt x="17173" y="8090"/>
                    <a:pt x="17162" y="8060"/>
                  </a:cubicBezTo>
                  <a:cubicBezTo>
                    <a:pt x="17151" y="8020"/>
                    <a:pt x="17162" y="8000"/>
                    <a:pt x="17151" y="7960"/>
                  </a:cubicBezTo>
                  <a:cubicBezTo>
                    <a:pt x="17156" y="7910"/>
                    <a:pt x="17106" y="7840"/>
                    <a:pt x="17145" y="7800"/>
                  </a:cubicBezTo>
                  <a:cubicBezTo>
                    <a:pt x="17258" y="8110"/>
                    <a:pt x="17252" y="8360"/>
                    <a:pt x="17325" y="8660"/>
                  </a:cubicBezTo>
                  <a:cubicBezTo>
                    <a:pt x="17319" y="8710"/>
                    <a:pt x="17314" y="8770"/>
                    <a:pt x="17336" y="8840"/>
                  </a:cubicBezTo>
                  <a:cubicBezTo>
                    <a:pt x="17325" y="8880"/>
                    <a:pt x="17353" y="8950"/>
                    <a:pt x="17342" y="9000"/>
                  </a:cubicBezTo>
                  <a:cubicBezTo>
                    <a:pt x="17342" y="9050"/>
                    <a:pt x="17359" y="9110"/>
                    <a:pt x="17364" y="9160"/>
                  </a:cubicBezTo>
                  <a:cubicBezTo>
                    <a:pt x="17353" y="9210"/>
                    <a:pt x="17381" y="9270"/>
                    <a:pt x="17370" y="9320"/>
                  </a:cubicBezTo>
                  <a:cubicBezTo>
                    <a:pt x="17409" y="9400"/>
                    <a:pt x="17336" y="9360"/>
                    <a:pt x="17370" y="9320"/>
                  </a:cubicBezTo>
                  <a:close/>
                  <a:moveTo>
                    <a:pt x="17426" y="10170"/>
                  </a:moveTo>
                  <a:cubicBezTo>
                    <a:pt x="17409" y="10120"/>
                    <a:pt x="17432" y="10100"/>
                    <a:pt x="17404" y="10050"/>
                  </a:cubicBezTo>
                  <a:cubicBezTo>
                    <a:pt x="17438" y="10010"/>
                    <a:pt x="17398" y="9940"/>
                    <a:pt x="17421" y="9900"/>
                  </a:cubicBezTo>
                  <a:cubicBezTo>
                    <a:pt x="17432" y="9950"/>
                    <a:pt x="17438" y="10000"/>
                    <a:pt x="17421" y="10040"/>
                  </a:cubicBezTo>
                  <a:cubicBezTo>
                    <a:pt x="17443" y="10120"/>
                    <a:pt x="17438" y="10190"/>
                    <a:pt x="17443" y="10260"/>
                  </a:cubicBezTo>
                  <a:cubicBezTo>
                    <a:pt x="17421" y="10270"/>
                    <a:pt x="17438" y="10240"/>
                    <a:pt x="17432" y="10220"/>
                  </a:cubicBezTo>
                  <a:cubicBezTo>
                    <a:pt x="17421" y="10200"/>
                    <a:pt x="17421" y="10180"/>
                    <a:pt x="17426" y="10170"/>
                  </a:cubicBezTo>
                  <a:close/>
                  <a:moveTo>
                    <a:pt x="17449" y="10370"/>
                  </a:moveTo>
                  <a:cubicBezTo>
                    <a:pt x="17460" y="10400"/>
                    <a:pt x="17449" y="10400"/>
                    <a:pt x="17449" y="10420"/>
                  </a:cubicBezTo>
                  <a:cubicBezTo>
                    <a:pt x="17454" y="10510"/>
                    <a:pt x="17409" y="10300"/>
                    <a:pt x="17449" y="10370"/>
                  </a:cubicBezTo>
                  <a:close/>
                  <a:moveTo>
                    <a:pt x="17623" y="11250"/>
                  </a:moveTo>
                  <a:cubicBezTo>
                    <a:pt x="17640" y="11440"/>
                    <a:pt x="17629" y="11620"/>
                    <a:pt x="17629" y="11800"/>
                  </a:cubicBezTo>
                  <a:cubicBezTo>
                    <a:pt x="17556" y="12610"/>
                    <a:pt x="17572" y="12660"/>
                    <a:pt x="17550" y="12700"/>
                  </a:cubicBezTo>
                  <a:cubicBezTo>
                    <a:pt x="17533" y="12750"/>
                    <a:pt x="17544" y="12740"/>
                    <a:pt x="17539" y="12710"/>
                  </a:cubicBezTo>
                  <a:cubicBezTo>
                    <a:pt x="17556" y="12570"/>
                    <a:pt x="17544" y="12540"/>
                    <a:pt x="17539" y="12520"/>
                  </a:cubicBezTo>
                  <a:cubicBezTo>
                    <a:pt x="17539" y="12280"/>
                    <a:pt x="17556" y="12240"/>
                    <a:pt x="17556" y="12200"/>
                  </a:cubicBezTo>
                  <a:cubicBezTo>
                    <a:pt x="17561" y="11710"/>
                    <a:pt x="17550" y="11620"/>
                    <a:pt x="17561" y="11540"/>
                  </a:cubicBezTo>
                  <a:cubicBezTo>
                    <a:pt x="17550" y="10950"/>
                    <a:pt x="17533" y="10890"/>
                    <a:pt x="17539" y="10850"/>
                  </a:cubicBezTo>
                  <a:cubicBezTo>
                    <a:pt x="17494" y="10400"/>
                    <a:pt x="17511" y="10360"/>
                    <a:pt x="17505" y="10310"/>
                  </a:cubicBezTo>
                  <a:cubicBezTo>
                    <a:pt x="17443" y="9530"/>
                    <a:pt x="17449" y="9450"/>
                    <a:pt x="17426" y="9350"/>
                  </a:cubicBezTo>
                  <a:cubicBezTo>
                    <a:pt x="17376" y="8740"/>
                    <a:pt x="17392" y="8700"/>
                    <a:pt x="17370" y="8640"/>
                  </a:cubicBezTo>
                  <a:cubicBezTo>
                    <a:pt x="17291" y="7930"/>
                    <a:pt x="17308" y="8070"/>
                    <a:pt x="17348" y="8060"/>
                  </a:cubicBezTo>
                  <a:cubicBezTo>
                    <a:pt x="17471" y="8550"/>
                    <a:pt x="17477" y="8600"/>
                    <a:pt x="17494" y="8650"/>
                  </a:cubicBezTo>
                  <a:cubicBezTo>
                    <a:pt x="17544" y="9190"/>
                    <a:pt x="17567" y="9290"/>
                    <a:pt x="17578" y="9390"/>
                  </a:cubicBezTo>
                  <a:cubicBezTo>
                    <a:pt x="17572" y="9730"/>
                    <a:pt x="17606" y="9840"/>
                    <a:pt x="17595" y="9920"/>
                  </a:cubicBezTo>
                  <a:cubicBezTo>
                    <a:pt x="17612" y="10080"/>
                    <a:pt x="17601" y="10110"/>
                    <a:pt x="17601" y="10130"/>
                  </a:cubicBezTo>
                  <a:cubicBezTo>
                    <a:pt x="17629" y="10560"/>
                    <a:pt x="17634" y="10650"/>
                    <a:pt x="17623" y="10730"/>
                  </a:cubicBezTo>
                  <a:close/>
                  <a:moveTo>
                    <a:pt x="17696" y="11430"/>
                  </a:moveTo>
                  <a:cubicBezTo>
                    <a:pt x="17657" y="11440"/>
                    <a:pt x="17696" y="11390"/>
                    <a:pt x="17685" y="11350"/>
                  </a:cubicBezTo>
                  <a:cubicBezTo>
                    <a:pt x="17668" y="11290"/>
                    <a:pt x="17713" y="11340"/>
                    <a:pt x="17696" y="11430"/>
                  </a:cubicBezTo>
                  <a:close/>
                  <a:moveTo>
                    <a:pt x="17702" y="9670"/>
                  </a:moveTo>
                  <a:cubicBezTo>
                    <a:pt x="17691" y="9730"/>
                    <a:pt x="17702" y="9790"/>
                    <a:pt x="17691" y="9840"/>
                  </a:cubicBezTo>
                  <a:cubicBezTo>
                    <a:pt x="17713" y="9910"/>
                    <a:pt x="17691" y="9960"/>
                    <a:pt x="17685" y="10010"/>
                  </a:cubicBezTo>
                  <a:cubicBezTo>
                    <a:pt x="17713" y="10230"/>
                    <a:pt x="17713" y="10420"/>
                    <a:pt x="17713" y="10620"/>
                  </a:cubicBezTo>
                  <a:cubicBezTo>
                    <a:pt x="17696" y="10710"/>
                    <a:pt x="17719" y="10820"/>
                    <a:pt x="17696" y="10910"/>
                  </a:cubicBezTo>
                  <a:cubicBezTo>
                    <a:pt x="17730" y="11020"/>
                    <a:pt x="17685" y="11100"/>
                    <a:pt x="17702" y="11200"/>
                  </a:cubicBezTo>
                  <a:cubicBezTo>
                    <a:pt x="17668" y="11230"/>
                    <a:pt x="17696" y="11140"/>
                    <a:pt x="17685" y="11110"/>
                  </a:cubicBezTo>
                  <a:cubicBezTo>
                    <a:pt x="17685" y="11070"/>
                    <a:pt x="17685" y="11030"/>
                    <a:pt x="17691" y="10990"/>
                  </a:cubicBezTo>
                  <a:cubicBezTo>
                    <a:pt x="17685" y="10910"/>
                    <a:pt x="17679" y="10840"/>
                    <a:pt x="17696" y="10770"/>
                  </a:cubicBezTo>
                  <a:cubicBezTo>
                    <a:pt x="17685" y="10680"/>
                    <a:pt x="17679" y="10600"/>
                    <a:pt x="17679" y="10510"/>
                  </a:cubicBezTo>
                  <a:cubicBezTo>
                    <a:pt x="17691" y="10480"/>
                    <a:pt x="17674" y="10430"/>
                    <a:pt x="17668" y="10390"/>
                  </a:cubicBezTo>
                  <a:cubicBezTo>
                    <a:pt x="17696" y="10370"/>
                    <a:pt x="17662" y="10320"/>
                    <a:pt x="17685" y="10290"/>
                  </a:cubicBezTo>
                  <a:cubicBezTo>
                    <a:pt x="17662" y="10210"/>
                    <a:pt x="17651" y="10140"/>
                    <a:pt x="17657" y="10070"/>
                  </a:cubicBezTo>
                  <a:cubicBezTo>
                    <a:pt x="17657" y="10030"/>
                    <a:pt x="17657" y="10000"/>
                    <a:pt x="17657" y="9960"/>
                  </a:cubicBezTo>
                  <a:cubicBezTo>
                    <a:pt x="17668" y="9940"/>
                    <a:pt x="17629" y="9880"/>
                    <a:pt x="17651" y="9860"/>
                  </a:cubicBezTo>
                  <a:cubicBezTo>
                    <a:pt x="17640" y="9720"/>
                    <a:pt x="17646" y="9590"/>
                    <a:pt x="17629" y="9450"/>
                  </a:cubicBezTo>
                  <a:cubicBezTo>
                    <a:pt x="17634" y="9180"/>
                    <a:pt x="17544" y="8860"/>
                    <a:pt x="17550" y="8590"/>
                  </a:cubicBezTo>
                  <a:cubicBezTo>
                    <a:pt x="17589" y="8600"/>
                    <a:pt x="17601" y="8730"/>
                    <a:pt x="17612" y="8780"/>
                  </a:cubicBezTo>
                  <a:cubicBezTo>
                    <a:pt x="17606" y="8830"/>
                    <a:pt x="17640" y="8910"/>
                    <a:pt x="17640" y="8970"/>
                  </a:cubicBezTo>
                  <a:cubicBezTo>
                    <a:pt x="17629" y="9020"/>
                    <a:pt x="17662" y="9090"/>
                    <a:pt x="17651" y="9150"/>
                  </a:cubicBezTo>
                  <a:cubicBezTo>
                    <a:pt x="17662" y="9180"/>
                    <a:pt x="17662" y="9210"/>
                    <a:pt x="17651" y="9230"/>
                  </a:cubicBezTo>
                  <a:cubicBezTo>
                    <a:pt x="17674" y="9240"/>
                    <a:pt x="17662" y="9260"/>
                    <a:pt x="17668" y="9290"/>
                  </a:cubicBezTo>
                  <a:cubicBezTo>
                    <a:pt x="17691" y="9430"/>
                    <a:pt x="17679" y="9540"/>
                    <a:pt x="17702" y="9670"/>
                  </a:cubicBezTo>
                  <a:close/>
                  <a:moveTo>
                    <a:pt x="18562" y="10350"/>
                  </a:moveTo>
                  <a:cubicBezTo>
                    <a:pt x="18534" y="10280"/>
                    <a:pt x="18501" y="10220"/>
                    <a:pt x="18461" y="10180"/>
                  </a:cubicBezTo>
                  <a:cubicBezTo>
                    <a:pt x="18416" y="10010"/>
                    <a:pt x="18450" y="10090"/>
                    <a:pt x="18495" y="10090"/>
                  </a:cubicBezTo>
                  <a:cubicBezTo>
                    <a:pt x="18675" y="10330"/>
                    <a:pt x="18692" y="10350"/>
                    <a:pt x="18714" y="10340"/>
                  </a:cubicBezTo>
                  <a:cubicBezTo>
                    <a:pt x="18956" y="10560"/>
                    <a:pt x="18968" y="10650"/>
                    <a:pt x="18990" y="10630"/>
                  </a:cubicBezTo>
                  <a:cubicBezTo>
                    <a:pt x="19187" y="10850"/>
                    <a:pt x="19232" y="10840"/>
                    <a:pt x="19266" y="10900"/>
                  </a:cubicBezTo>
                  <a:cubicBezTo>
                    <a:pt x="19406" y="11020"/>
                    <a:pt x="19412" y="11130"/>
                    <a:pt x="19434" y="11110"/>
                  </a:cubicBezTo>
                  <a:cubicBezTo>
                    <a:pt x="19738" y="11440"/>
                    <a:pt x="19783" y="11450"/>
                    <a:pt x="19817" y="11520"/>
                  </a:cubicBezTo>
                  <a:cubicBezTo>
                    <a:pt x="20098" y="12000"/>
                    <a:pt x="20076" y="12000"/>
                    <a:pt x="20059" y="11950"/>
                  </a:cubicBezTo>
                  <a:cubicBezTo>
                    <a:pt x="19980" y="11890"/>
                    <a:pt x="19958" y="11890"/>
                    <a:pt x="19941" y="11850"/>
                  </a:cubicBezTo>
                  <a:cubicBezTo>
                    <a:pt x="19822" y="11780"/>
                    <a:pt x="19806" y="11720"/>
                    <a:pt x="19778" y="11740"/>
                  </a:cubicBezTo>
                  <a:cubicBezTo>
                    <a:pt x="19513" y="11470"/>
                    <a:pt x="19474" y="11470"/>
                    <a:pt x="19440" y="11400"/>
                  </a:cubicBezTo>
                  <a:cubicBezTo>
                    <a:pt x="19294" y="11270"/>
                    <a:pt x="19260" y="11190"/>
                    <a:pt x="19221" y="11190"/>
                  </a:cubicBezTo>
                  <a:cubicBezTo>
                    <a:pt x="18973" y="10910"/>
                    <a:pt x="18951" y="10910"/>
                    <a:pt x="18934" y="10880"/>
                  </a:cubicBezTo>
                  <a:cubicBezTo>
                    <a:pt x="18804" y="10750"/>
                    <a:pt x="18799" y="10660"/>
                    <a:pt x="18776" y="10680"/>
                  </a:cubicBezTo>
                  <a:close/>
                  <a:moveTo>
                    <a:pt x="19080" y="11720"/>
                  </a:moveTo>
                  <a:cubicBezTo>
                    <a:pt x="19041" y="11670"/>
                    <a:pt x="19001" y="11630"/>
                    <a:pt x="18968" y="11560"/>
                  </a:cubicBezTo>
                  <a:cubicBezTo>
                    <a:pt x="19119" y="11680"/>
                    <a:pt x="19125" y="11750"/>
                    <a:pt x="19148" y="11730"/>
                  </a:cubicBezTo>
                  <a:cubicBezTo>
                    <a:pt x="19429" y="12090"/>
                    <a:pt x="19462" y="12050"/>
                    <a:pt x="19485" y="12120"/>
                  </a:cubicBezTo>
                  <a:cubicBezTo>
                    <a:pt x="19766" y="12370"/>
                    <a:pt x="19772" y="12400"/>
                    <a:pt x="19778" y="12400"/>
                  </a:cubicBezTo>
                  <a:cubicBezTo>
                    <a:pt x="19952" y="12610"/>
                    <a:pt x="19986" y="12610"/>
                    <a:pt x="20014" y="12660"/>
                  </a:cubicBezTo>
                  <a:cubicBezTo>
                    <a:pt x="20458" y="13260"/>
                    <a:pt x="20481" y="13340"/>
                    <a:pt x="20514" y="13350"/>
                  </a:cubicBezTo>
                  <a:cubicBezTo>
                    <a:pt x="20441" y="13300"/>
                    <a:pt x="20396" y="13320"/>
                    <a:pt x="20368" y="13280"/>
                  </a:cubicBezTo>
                  <a:cubicBezTo>
                    <a:pt x="20132" y="13070"/>
                    <a:pt x="20109" y="12970"/>
                    <a:pt x="20070" y="12980"/>
                  </a:cubicBezTo>
                  <a:cubicBezTo>
                    <a:pt x="19806" y="12720"/>
                    <a:pt x="19738" y="12640"/>
                    <a:pt x="19676" y="12560"/>
                  </a:cubicBezTo>
                  <a:cubicBezTo>
                    <a:pt x="19541" y="12430"/>
                    <a:pt x="19513" y="12370"/>
                    <a:pt x="19479" y="12350"/>
                  </a:cubicBezTo>
                  <a:cubicBezTo>
                    <a:pt x="19277" y="12070"/>
                    <a:pt x="19243" y="12040"/>
                    <a:pt x="19215" y="11990"/>
                  </a:cubicBezTo>
                  <a:cubicBezTo>
                    <a:pt x="19114" y="11770"/>
                    <a:pt x="19069" y="11770"/>
                    <a:pt x="19080" y="11720"/>
                  </a:cubicBezTo>
                  <a:close/>
                  <a:moveTo>
                    <a:pt x="19378" y="13600"/>
                  </a:moveTo>
                  <a:cubicBezTo>
                    <a:pt x="19361" y="13570"/>
                    <a:pt x="19378" y="13540"/>
                    <a:pt x="19361" y="13510"/>
                  </a:cubicBezTo>
                  <a:cubicBezTo>
                    <a:pt x="19372" y="13430"/>
                    <a:pt x="19389" y="13590"/>
                    <a:pt x="19384" y="13620"/>
                  </a:cubicBezTo>
                  <a:cubicBezTo>
                    <a:pt x="19389" y="13670"/>
                    <a:pt x="19361" y="13620"/>
                    <a:pt x="19378" y="13600"/>
                  </a:cubicBezTo>
                  <a:close/>
                  <a:moveTo>
                    <a:pt x="19434" y="13400"/>
                  </a:moveTo>
                  <a:cubicBezTo>
                    <a:pt x="19389" y="13400"/>
                    <a:pt x="19440" y="13300"/>
                    <a:pt x="19401" y="13250"/>
                  </a:cubicBezTo>
                  <a:cubicBezTo>
                    <a:pt x="19446" y="13250"/>
                    <a:pt x="19446" y="13370"/>
                    <a:pt x="19434" y="13400"/>
                  </a:cubicBezTo>
                  <a:close/>
                  <a:moveTo>
                    <a:pt x="19688" y="15530"/>
                  </a:moveTo>
                  <a:cubicBezTo>
                    <a:pt x="19682" y="15560"/>
                    <a:pt x="19682" y="15600"/>
                    <a:pt x="19682" y="15640"/>
                  </a:cubicBezTo>
                  <a:cubicBezTo>
                    <a:pt x="19637" y="16190"/>
                    <a:pt x="19654" y="16240"/>
                    <a:pt x="19631" y="16270"/>
                  </a:cubicBezTo>
                  <a:cubicBezTo>
                    <a:pt x="19592" y="16710"/>
                    <a:pt x="19564" y="16790"/>
                    <a:pt x="19552" y="16870"/>
                  </a:cubicBezTo>
                  <a:cubicBezTo>
                    <a:pt x="19502" y="17400"/>
                    <a:pt x="19451" y="17420"/>
                    <a:pt x="19468" y="17470"/>
                  </a:cubicBezTo>
                  <a:cubicBezTo>
                    <a:pt x="19423" y="17660"/>
                    <a:pt x="19434" y="17700"/>
                    <a:pt x="19423" y="17710"/>
                  </a:cubicBezTo>
                  <a:cubicBezTo>
                    <a:pt x="19271" y="18430"/>
                    <a:pt x="19238" y="18580"/>
                    <a:pt x="19198" y="18730"/>
                  </a:cubicBezTo>
                  <a:cubicBezTo>
                    <a:pt x="19148" y="19010"/>
                    <a:pt x="19164" y="19060"/>
                    <a:pt x="19142" y="19090"/>
                  </a:cubicBezTo>
                  <a:cubicBezTo>
                    <a:pt x="19125" y="19330"/>
                    <a:pt x="19114" y="19330"/>
                    <a:pt x="19102" y="19290"/>
                  </a:cubicBezTo>
                  <a:cubicBezTo>
                    <a:pt x="19119" y="18980"/>
                    <a:pt x="19131" y="18900"/>
                    <a:pt x="19136" y="18820"/>
                  </a:cubicBezTo>
                  <a:cubicBezTo>
                    <a:pt x="19148" y="18670"/>
                    <a:pt x="19131" y="18620"/>
                    <a:pt x="19148" y="18590"/>
                  </a:cubicBezTo>
                  <a:cubicBezTo>
                    <a:pt x="19181" y="18200"/>
                    <a:pt x="19209" y="18170"/>
                    <a:pt x="19204" y="18130"/>
                  </a:cubicBezTo>
                  <a:cubicBezTo>
                    <a:pt x="19282" y="17600"/>
                    <a:pt x="19322" y="17550"/>
                    <a:pt x="19294" y="17460"/>
                  </a:cubicBezTo>
                  <a:cubicBezTo>
                    <a:pt x="19401" y="17020"/>
                    <a:pt x="19378" y="16980"/>
                    <a:pt x="19389" y="16950"/>
                  </a:cubicBezTo>
                  <a:cubicBezTo>
                    <a:pt x="19446" y="16600"/>
                    <a:pt x="19462" y="16530"/>
                    <a:pt x="19479" y="16450"/>
                  </a:cubicBezTo>
                  <a:cubicBezTo>
                    <a:pt x="19524" y="16150"/>
                    <a:pt x="19536" y="16070"/>
                    <a:pt x="19547" y="16000"/>
                  </a:cubicBezTo>
                  <a:cubicBezTo>
                    <a:pt x="19609" y="15390"/>
                    <a:pt x="19603" y="15290"/>
                    <a:pt x="19631" y="15200"/>
                  </a:cubicBezTo>
                  <a:cubicBezTo>
                    <a:pt x="19665" y="14300"/>
                    <a:pt x="19665" y="14410"/>
                    <a:pt x="19659" y="14430"/>
                  </a:cubicBezTo>
                  <a:cubicBezTo>
                    <a:pt x="19693" y="14870"/>
                    <a:pt x="19699" y="14970"/>
                    <a:pt x="19682" y="15070"/>
                  </a:cubicBezTo>
                  <a:close/>
                  <a:moveTo>
                    <a:pt x="20329" y="17470"/>
                  </a:moveTo>
                  <a:cubicBezTo>
                    <a:pt x="20334" y="17520"/>
                    <a:pt x="20312" y="17470"/>
                    <a:pt x="20306" y="17440"/>
                  </a:cubicBezTo>
                  <a:cubicBezTo>
                    <a:pt x="20301" y="17400"/>
                    <a:pt x="20323" y="17440"/>
                    <a:pt x="20329" y="17470"/>
                  </a:cubicBezTo>
                  <a:close/>
                  <a:moveTo>
                    <a:pt x="19986" y="15580"/>
                  </a:moveTo>
                  <a:cubicBezTo>
                    <a:pt x="19929" y="15610"/>
                    <a:pt x="19958" y="15510"/>
                    <a:pt x="19924" y="15450"/>
                  </a:cubicBezTo>
                  <a:cubicBezTo>
                    <a:pt x="19952" y="15430"/>
                    <a:pt x="19963" y="15550"/>
                    <a:pt x="19986" y="15580"/>
                  </a:cubicBezTo>
                  <a:close/>
                  <a:moveTo>
                    <a:pt x="19912" y="16370"/>
                  </a:moveTo>
                  <a:cubicBezTo>
                    <a:pt x="19924" y="16310"/>
                    <a:pt x="19912" y="16250"/>
                    <a:pt x="19918" y="16190"/>
                  </a:cubicBezTo>
                  <a:cubicBezTo>
                    <a:pt x="19963" y="16190"/>
                    <a:pt x="19918" y="16300"/>
                    <a:pt x="19935" y="16340"/>
                  </a:cubicBezTo>
                  <a:cubicBezTo>
                    <a:pt x="19924" y="16400"/>
                    <a:pt x="19924" y="16450"/>
                    <a:pt x="19929" y="16510"/>
                  </a:cubicBezTo>
                  <a:cubicBezTo>
                    <a:pt x="19884" y="16510"/>
                    <a:pt x="19929" y="16410"/>
                    <a:pt x="19912" y="16370"/>
                  </a:cubicBezTo>
                  <a:close/>
                  <a:moveTo>
                    <a:pt x="19862" y="15300"/>
                  </a:moveTo>
                  <a:cubicBezTo>
                    <a:pt x="19817" y="15270"/>
                    <a:pt x="19811" y="15120"/>
                    <a:pt x="19800" y="15060"/>
                  </a:cubicBezTo>
                  <a:cubicBezTo>
                    <a:pt x="19839" y="15080"/>
                    <a:pt x="19817" y="15220"/>
                    <a:pt x="19862" y="15300"/>
                  </a:cubicBezTo>
                  <a:close/>
                  <a:moveTo>
                    <a:pt x="19772" y="14920"/>
                  </a:moveTo>
                  <a:cubicBezTo>
                    <a:pt x="19704" y="14940"/>
                    <a:pt x="19766" y="14800"/>
                    <a:pt x="19721" y="14730"/>
                  </a:cubicBezTo>
                  <a:cubicBezTo>
                    <a:pt x="19783" y="14750"/>
                    <a:pt x="19727" y="14850"/>
                    <a:pt x="19772" y="14920"/>
                  </a:cubicBezTo>
                  <a:close/>
                  <a:moveTo>
                    <a:pt x="21454" y="0"/>
                  </a:moveTo>
                  <a:cubicBezTo>
                    <a:pt x="21403" y="0"/>
                    <a:pt x="21403" y="0"/>
                    <a:pt x="21403" y="0"/>
                  </a:cubicBezTo>
                  <a:cubicBezTo>
                    <a:pt x="21431" y="60"/>
                    <a:pt x="21454" y="120"/>
                    <a:pt x="21493" y="180"/>
                  </a:cubicBezTo>
                  <a:cubicBezTo>
                    <a:pt x="21527" y="240"/>
                    <a:pt x="21566" y="300"/>
                    <a:pt x="21600" y="360"/>
                  </a:cubicBezTo>
                  <a:cubicBezTo>
                    <a:pt x="21600" y="260"/>
                    <a:pt x="21600" y="260"/>
                    <a:pt x="21600" y="260"/>
                  </a:cubicBezTo>
                  <a:cubicBezTo>
                    <a:pt x="21549" y="180"/>
                    <a:pt x="21504" y="90"/>
                    <a:pt x="21454" y="10"/>
                  </a:cubicBezTo>
                  <a:cubicBezTo>
                    <a:pt x="21454" y="10"/>
                    <a:pt x="21454" y="10"/>
                    <a:pt x="21454" y="0"/>
                  </a:cubicBezTo>
                  <a:close/>
                  <a:moveTo>
                    <a:pt x="21549" y="0"/>
                  </a:moveTo>
                  <a:cubicBezTo>
                    <a:pt x="21566" y="20"/>
                    <a:pt x="21572" y="30"/>
                    <a:pt x="21583" y="70"/>
                  </a:cubicBezTo>
                  <a:cubicBezTo>
                    <a:pt x="21589" y="70"/>
                    <a:pt x="21594" y="70"/>
                    <a:pt x="21600" y="8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549" y="0"/>
                  </a:lnTo>
                  <a:close/>
                  <a:moveTo>
                    <a:pt x="4162" y="2500"/>
                  </a:moveTo>
                  <a:cubicBezTo>
                    <a:pt x="4162" y="2540"/>
                    <a:pt x="4140" y="2520"/>
                    <a:pt x="4129" y="2500"/>
                  </a:cubicBezTo>
                  <a:cubicBezTo>
                    <a:pt x="3938" y="2430"/>
                    <a:pt x="3898" y="2420"/>
                    <a:pt x="3870" y="2380"/>
                  </a:cubicBezTo>
                  <a:cubicBezTo>
                    <a:pt x="3651" y="2180"/>
                    <a:pt x="3634" y="2130"/>
                    <a:pt x="3594" y="2110"/>
                  </a:cubicBezTo>
                  <a:cubicBezTo>
                    <a:pt x="3403" y="1860"/>
                    <a:pt x="3358" y="1850"/>
                    <a:pt x="3341" y="1790"/>
                  </a:cubicBezTo>
                  <a:cubicBezTo>
                    <a:pt x="3184" y="1660"/>
                    <a:pt x="3201" y="1590"/>
                    <a:pt x="3172" y="1590"/>
                  </a:cubicBezTo>
                  <a:cubicBezTo>
                    <a:pt x="2976" y="1360"/>
                    <a:pt x="2959" y="1350"/>
                    <a:pt x="2953" y="1320"/>
                  </a:cubicBezTo>
                  <a:cubicBezTo>
                    <a:pt x="2880" y="1170"/>
                    <a:pt x="2841" y="1190"/>
                    <a:pt x="2846" y="1140"/>
                  </a:cubicBezTo>
                  <a:cubicBezTo>
                    <a:pt x="2722" y="930"/>
                    <a:pt x="2689" y="940"/>
                    <a:pt x="2689" y="900"/>
                  </a:cubicBezTo>
                  <a:cubicBezTo>
                    <a:pt x="2554" y="720"/>
                    <a:pt x="2514" y="640"/>
                    <a:pt x="2458" y="580"/>
                  </a:cubicBezTo>
                  <a:cubicBezTo>
                    <a:pt x="2385" y="420"/>
                    <a:pt x="2340" y="420"/>
                    <a:pt x="2329" y="360"/>
                  </a:cubicBezTo>
                  <a:cubicBezTo>
                    <a:pt x="2261" y="180"/>
                    <a:pt x="2199" y="210"/>
                    <a:pt x="2194" y="140"/>
                  </a:cubicBezTo>
                  <a:cubicBezTo>
                    <a:pt x="2092" y="90"/>
                    <a:pt x="2138" y="200"/>
                    <a:pt x="2205" y="270"/>
                  </a:cubicBezTo>
                  <a:cubicBezTo>
                    <a:pt x="2278" y="430"/>
                    <a:pt x="2301" y="420"/>
                    <a:pt x="2301" y="450"/>
                  </a:cubicBezTo>
                  <a:cubicBezTo>
                    <a:pt x="2666" y="970"/>
                    <a:pt x="2694" y="1020"/>
                    <a:pt x="2722" y="1090"/>
                  </a:cubicBezTo>
                  <a:cubicBezTo>
                    <a:pt x="2981" y="1450"/>
                    <a:pt x="3038" y="1470"/>
                    <a:pt x="3060" y="1540"/>
                  </a:cubicBezTo>
                  <a:cubicBezTo>
                    <a:pt x="3262" y="1770"/>
                    <a:pt x="3268" y="1810"/>
                    <a:pt x="3302" y="1820"/>
                  </a:cubicBezTo>
                  <a:cubicBezTo>
                    <a:pt x="3594" y="2110"/>
                    <a:pt x="3611" y="2200"/>
                    <a:pt x="3668" y="2220"/>
                  </a:cubicBezTo>
                  <a:cubicBezTo>
                    <a:pt x="3802" y="2370"/>
                    <a:pt x="3786" y="2380"/>
                    <a:pt x="3774" y="2380"/>
                  </a:cubicBezTo>
                  <a:cubicBezTo>
                    <a:pt x="3662" y="2290"/>
                    <a:pt x="3628" y="2260"/>
                    <a:pt x="3606" y="2220"/>
                  </a:cubicBezTo>
                  <a:cubicBezTo>
                    <a:pt x="3341" y="1970"/>
                    <a:pt x="3319" y="1950"/>
                    <a:pt x="3313" y="1920"/>
                  </a:cubicBezTo>
                  <a:cubicBezTo>
                    <a:pt x="3094" y="1700"/>
                    <a:pt x="3082" y="1640"/>
                    <a:pt x="3032" y="1630"/>
                  </a:cubicBezTo>
                  <a:cubicBezTo>
                    <a:pt x="2722" y="1140"/>
                    <a:pt x="2666" y="1100"/>
                    <a:pt x="2638" y="1000"/>
                  </a:cubicBezTo>
                  <a:cubicBezTo>
                    <a:pt x="2554" y="900"/>
                    <a:pt x="2548" y="870"/>
                    <a:pt x="2542" y="850"/>
                  </a:cubicBezTo>
                  <a:cubicBezTo>
                    <a:pt x="2346" y="550"/>
                    <a:pt x="2323" y="520"/>
                    <a:pt x="2301" y="490"/>
                  </a:cubicBezTo>
                  <a:cubicBezTo>
                    <a:pt x="2092" y="130"/>
                    <a:pt x="2064" y="110"/>
                    <a:pt x="2048" y="70"/>
                  </a:cubicBezTo>
                  <a:cubicBezTo>
                    <a:pt x="1935" y="10"/>
                    <a:pt x="1935" y="10"/>
                    <a:pt x="1941" y="20"/>
                  </a:cubicBezTo>
                  <a:cubicBezTo>
                    <a:pt x="2126" y="270"/>
                    <a:pt x="2126" y="340"/>
                    <a:pt x="2154" y="350"/>
                  </a:cubicBezTo>
                  <a:cubicBezTo>
                    <a:pt x="2289" y="600"/>
                    <a:pt x="2312" y="640"/>
                    <a:pt x="2334" y="670"/>
                  </a:cubicBezTo>
                  <a:cubicBezTo>
                    <a:pt x="2509" y="910"/>
                    <a:pt x="2537" y="1000"/>
                    <a:pt x="2588" y="1050"/>
                  </a:cubicBezTo>
                  <a:cubicBezTo>
                    <a:pt x="2756" y="1300"/>
                    <a:pt x="2801" y="1360"/>
                    <a:pt x="2841" y="1430"/>
                  </a:cubicBezTo>
                  <a:cubicBezTo>
                    <a:pt x="3206" y="1880"/>
                    <a:pt x="3234" y="1910"/>
                    <a:pt x="3251" y="1940"/>
                  </a:cubicBezTo>
                  <a:cubicBezTo>
                    <a:pt x="3381" y="2060"/>
                    <a:pt x="3381" y="2090"/>
                    <a:pt x="3398" y="2100"/>
                  </a:cubicBezTo>
                  <a:cubicBezTo>
                    <a:pt x="3572" y="2270"/>
                    <a:pt x="3594" y="2300"/>
                    <a:pt x="3628" y="2310"/>
                  </a:cubicBezTo>
                  <a:cubicBezTo>
                    <a:pt x="3831" y="2440"/>
                    <a:pt x="3853" y="2470"/>
                    <a:pt x="3881" y="2490"/>
                  </a:cubicBezTo>
                  <a:cubicBezTo>
                    <a:pt x="4095" y="2540"/>
                    <a:pt x="4112" y="2540"/>
                    <a:pt x="4129" y="2550"/>
                  </a:cubicBezTo>
                  <a:close/>
                  <a:moveTo>
                    <a:pt x="5563" y="3710"/>
                  </a:moveTo>
                  <a:cubicBezTo>
                    <a:pt x="5614" y="3760"/>
                    <a:pt x="5659" y="3810"/>
                    <a:pt x="5721" y="3850"/>
                  </a:cubicBezTo>
                  <a:cubicBezTo>
                    <a:pt x="5856" y="3940"/>
                    <a:pt x="5884" y="3950"/>
                    <a:pt x="5889" y="3920"/>
                  </a:cubicBezTo>
                  <a:cubicBezTo>
                    <a:pt x="5642" y="3730"/>
                    <a:pt x="5614" y="3710"/>
                    <a:pt x="5597" y="3670"/>
                  </a:cubicBezTo>
                  <a:cubicBezTo>
                    <a:pt x="5400" y="3420"/>
                    <a:pt x="5389" y="3410"/>
                    <a:pt x="5378" y="3400"/>
                  </a:cubicBezTo>
                  <a:cubicBezTo>
                    <a:pt x="5282" y="3270"/>
                    <a:pt x="5271" y="3260"/>
                    <a:pt x="5259" y="3240"/>
                  </a:cubicBezTo>
                  <a:cubicBezTo>
                    <a:pt x="5158" y="3060"/>
                    <a:pt x="5136" y="3020"/>
                    <a:pt x="5113" y="3000"/>
                  </a:cubicBezTo>
                  <a:cubicBezTo>
                    <a:pt x="4843" y="2370"/>
                    <a:pt x="4832" y="2330"/>
                    <a:pt x="4815" y="2310"/>
                  </a:cubicBezTo>
                  <a:cubicBezTo>
                    <a:pt x="4770" y="2190"/>
                    <a:pt x="4753" y="2130"/>
                    <a:pt x="4719" y="2090"/>
                  </a:cubicBezTo>
                  <a:cubicBezTo>
                    <a:pt x="4641" y="1750"/>
                    <a:pt x="4584" y="1790"/>
                    <a:pt x="4590" y="1730"/>
                  </a:cubicBezTo>
                  <a:cubicBezTo>
                    <a:pt x="4432" y="1360"/>
                    <a:pt x="4410" y="1350"/>
                    <a:pt x="4410" y="1290"/>
                  </a:cubicBezTo>
                  <a:cubicBezTo>
                    <a:pt x="4354" y="1190"/>
                    <a:pt x="4337" y="1160"/>
                    <a:pt x="4331" y="1110"/>
                  </a:cubicBezTo>
                  <a:cubicBezTo>
                    <a:pt x="4174" y="730"/>
                    <a:pt x="4151" y="660"/>
                    <a:pt x="4129" y="580"/>
                  </a:cubicBezTo>
                  <a:cubicBezTo>
                    <a:pt x="4016" y="350"/>
                    <a:pt x="3999" y="320"/>
                    <a:pt x="3971" y="310"/>
                  </a:cubicBezTo>
                  <a:cubicBezTo>
                    <a:pt x="3825" y="20"/>
                    <a:pt x="3819" y="10"/>
                    <a:pt x="3819" y="0"/>
                  </a:cubicBezTo>
                  <a:cubicBezTo>
                    <a:pt x="3859" y="200"/>
                    <a:pt x="3892" y="260"/>
                    <a:pt x="3921" y="330"/>
                  </a:cubicBezTo>
                  <a:cubicBezTo>
                    <a:pt x="4224" y="950"/>
                    <a:pt x="4224" y="1010"/>
                    <a:pt x="4241" y="1040"/>
                  </a:cubicBezTo>
                  <a:cubicBezTo>
                    <a:pt x="4320" y="1310"/>
                    <a:pt x="4359" y="1300"/>
                    <a:pt x="4365" y="1350"/>
                  </a:cubicBezTo>
                  <a:cubicBezTo>
                    <a:pt x="4432" y="1510"/>
                    <a:pt x="4449" y="1510"/>
                    <a:pt x="4461" y="1510"/>
                  </a:cubicBezTo>
                  <a:cubicBezTo>
                    <a:pt x="4663" y="2080"/>
                    <a:pt x="4663" y="2140"/>
                    <a:pt x="4697" y="2130"/>
                  </a:cubicBezTo>
                  <a:cubicBezTo>
                    <a:pt x="4804" y="2470"/>
                    <a:pt x="4843" y="2490"/>
                    <a:pt x="4849" y="2570"/>
                  </a:cubicBezTo>
                  <a:cubicBezTo>
                    <a:pt x="4950" y="2800"/>
                    <a:pt x="4972" y="2850"/>
                    <a:pt x="5006" y="2880"/>
                  </a:cubicBezTo>
                  <a:cubicBezTo>
                    <a:pt x="4916" y="2750"/>
                    <a:pt x="4882" y="2720"/>
                    <a:pt x="4877" y="2660"/>
                  </a:cubicBezTo>
                  <a:cubicBezTo>
                    <a:pt x="4612" y="2080"/>
                    <a:pt x="4596" y="2070"/>
                    <a:pt x="4590" y="2040"/>
                  </a:cubicBezTo>
                  <a:cubicBezTo>
                    <a:pt x="4455" y="1740"/>
                    <a:pt x="4438" y="1610"/>
                    <a:pt x="4388" y="1530"/>
                  </a:cubicBezTo>
                  <a:cubicBezTo>
                    <a:pt x="4208" y="1070"/>
                    <a:pt x="4191" y="1070"/>
                    <a:pt x="4185" y="1060"/>
                  </a:cubicBezTo>
                  <a:cubicBezTo>
                    <a:pt x="4123" y="840"/>
                    <a:pt x="4067" y="780"/>
                    <a:pt x="4039" y="670"/>
                  </a:cubicBezTo>
                  <a:cubicBezTo>
                    <a:pt x="3954" y="470"/>
                    <a:pt x="3921" y="460"/>
                    <a:pt x="3909" y="400"/>
                  </a:cubicBezTo>
                  <a:cubicBezTo>
                    <a:pt x="3786" y="180"/>
                    <a:pt x="3786" y="150"/>
                    <a:pt x="3763" y="150"/>
                  </a:cubicBezTo>
                  <a:cubicBezTo>
                    <a:pt x="3622" y="0"/>
                    <a:pt x="3622" y="0"/>
                    <a:pt x="3622" y="0"/>
                  </a:cubicBezTo>
                  <a:cubicBezTo>
                    <a:pt x="3797" y="280"/>
                    <a:pt x="3819" y="370"/>
                    <a:pt x="3859" y="440"/>
                  </a:cubicBezTo>
                  <a:cubicBezTo>
                    <a:pt x="3977" y="690"/>
                    <a:pt x="3994" y="700"/>
                    <a:pt x="3977" y="710"/>
                  </a:cubicBezTo>
                  <a:cubicBezTo>
                    <a:pt x="4106" y="960"/>
                    <a:pt x="4129" y="1060"/>
                    <a:pt x="4168" y="1130"/>
                  </a:cubicBezTo>
                  <a:cubicBezTo>
                    <a:pt x="4399" y="1700"/>
                    <a:pt x="4427" y="1790"/>
                    <a:pt x="4466" y="1860"/>
                  </a:cubicBezTo>
                  <a:cubicBezTo>
                    <a:pt x="4534" y="1990"/>
                    <a:pt x="4522" y="2050"/>
                    <a:pt x="4539" y="2060"/>
                  </a:cubicBezTo>
                  <a:cubicBezTo>
                    <a:pt x="4804" y="2620"/>
                    <a:pt x="4792" y="2690"/>
                    <a:pt x="4838" y="2680"/>
                  </a:cubicBezTo>
                  <a:cubicBezTo>
                    <a:pt x="5040" y="3110"/>
                    <a:pt x="5091" y="3160"/>
                    <a:pt x="5136" y="3220"/>
                  </a:cubicBezTo>
                  <a:cubicBezTo>
                    <a:pt x="5439" y="3580"/>
                    <a:pt x="5468" y="3590"/>
                    <a:pt x="5490" y="3620"/>
                  </a:cubicBezTo>
                  <a:close/>
                  <a:moveTo>
                    <a:pt x="5777" y="21290"/>
                  </a:moveTo>
                  <a:cubicBezTo>
                    <a:pt x="5749" y="21250"/>
                    <a:pt x="5749" y="21160"/>
                    <a:pt x="5721" y="21120"/>
                  </a:cubicBezTo>
                  <a:cubicBezTo>
                    <a:pt x="5715" y="21080"/>
                    <a:pt x="5732" y="21010"/>
                    <a:pt x="5692" y="21030"/>
                  </a:cubicBezTo>
                  <a:cubicBezTo>
                    <a:pt x="5692" y="20980"/>
                    <a:pt x="5687" y="20940"/>
                    <a:pt x="5670" y="20920"/>
                  </a:cubicBezTo>
                  <a:cubicBezTo>
                    <a:pt x="5659" y="20850"/>
                    <a:pt x="5648" y="20770"/>
                    <a:pt x="5631" y="20700"/>
                  </a:cubicBezTo>
                  <a:cubicBezTo>
                    <a:pt x="5608" y="20700"/>
                    <a:pt x="5625" y="20630"/>
                    <a:pt x="5608" y="20620"/>
                  </a:cubicBezTo>
                  <a:cubicBezTo>
                    <a:pt x="5586" y="20600"/>
                    <a:pt x="5608" y="20510"/>
                    <a:pt x="5586" y="20510"/>
                  </a:cubicBezTo>
                  <a:cubicBezTo>
                    <a:pt x="5586" y="20410"/>
                    <a:pt x="5558" y="20360"/>
                    <a:pt x="5546" y="20290"/>
                  </a:cubicBezTo>
                  <a:cubicBezTo>
                    <a:pt x="5558" y="20220"/>
                    <a:pt x="5524" y="20230"/>
                    <a:pt x="5535" y="20160"/>
                  </a:cubicBezTo>
                  <a:cubicBezTo>
                    <a:pt x="5535" y="20100"/>
                    <a:pt x="5529" y="20050"/>
                    <a:pt x="5507" y="20030"/>
                  </a:cubicBezTo>
                  <a:cubicBezTo>
                    <a:pt x="5501" y="20190"/>
                    <a:pt x="5535" y="20270"/>
                    <a:pt x="5546" y="20400"/>
                  </a:cubicBezTo>
                  <a:cubicBezTo>
                    <a:pt x="5552" y="20460"/>
                    <a:pt x="5563" y="20510"/>
                    <a:pt x="5569" y="20570"/>
                  </a:cubicBezTo>
                  <a:cubicBezTo>
                    <a:pt x="5569" y="20610"/>
                    <a:pt x="5586" y="20620"/>
                    <a:pt x="5586" y="20660"/>
                  </a:cubicBezTo>
                  <a:cubicBezTo>
                    <a:pt x="5602" y="20660"/>
                    <a:pt x="5591" y="20720"/>
                    <a:pt x="5608" y="20730"/>
                  </a:cubicBezTo>
                  <a:cubicBezTo>
                    <a:pt x="5614" y="20860"/>
                    <a:pt x="5659" y="20930"/>
                    <a:pt x="5670" y="21050"/>
                  </a:cubicBezTo>
                  <a:cubicBezTo>
                    <a:pt x="5687" y="21050"/>
                    <a:pt x="5676" y="21110"/>
                    <a:pt x="5692" y="21120"/>
                  </a:cubicBezTo>
                  <a:cubicBezTo>
                    <a:pt x="5692" y="21160"/>
                    <a:pt x="5709" y="21170"/>
                    <a:pt x="5704" y="21210"/>
                  </a:cubicBezTo>
                  <a:cubicBezTo>
                    <a:pt x="5715" y="21250"/>
                    <a:pt x="5738" y="21330"/>
                    <a:pt x="5721" y="21360"/>
                  </a:cubicBezTo>
                  <a:cubicBezTo>
                    <a:pt x="5738" y="21360"/>
                    <a:pt x="5726" y="21420"/>
                    <a:pt x="5743" y="21420"/>
                  </a:cubicBezTo>
                  <a:cubicBezTo>
                    <a:pt x="5738" y="21460"/>
                    <a:pt x="5754" y="21470"/>
                    <a:pt x="5754" y="21510"/>
                  </a:cubicBezTo>
                  <a:cubicBezTo>
                    <a:pt x="5754" y="21550"/>
                    <a:pt x="5760" y="21580"/>
                    <a:pt x="5766" y="21600"/>
                  </a:cubicBezTo>
                  <a:cubicBezTo>
                    <a:pt x="5805" y="21600"/>
                    <a:pt x="5805" y="21600"/>
                    <a:pt x="5805" y="21600"/>
                  </a:cubicBezTo>
                  <a:cubicBezTo>
                    <a:pt x="5805" y="21590"/>
                    <a:pt x="5805" y="21590"/>
                    <a:pt x="5805" y="21580"/>
                  </a:cubicBezTo>
                  <a:cubicBezTo>
                    <a:pt x="5811" y="21580"/>
                    <a:pt x="5822" y="21590"/>
                    <a:pt x="5828" y="21600"/>
                  </a:cubicBezTo>
                  <a:cubicBezTo>
                    <a:pt x="5878" y="21600"/>
                    <a:pt x="5878" y="21600"/>
                    <a:pt x="5878" y="21600"/>
                  </a:cubicBezTo>
                  <a:cubicBezTo>
                    <a:pt x="5867" y="21560"/>
                    <a:pt x="5850" y="21520"/>
                    <a:pt x="5828" y="21490"/>
                  </a:cubicBezTo>
                  <a:cubicBezTo>
                    <a:pt x="5833" y="21380"/>
                    <a:pt x="5777" y="21390"/>
                    <a:pt x="5777" y="21290"/>
                  </a:cubicBezTo>
                  <a:close/>
                  <a:moveTo>
                    <a:pt x="5777" y="21470"/>
                  </a:moveTo>
                  <a:cubicBezTo>
                    <a:pt x="5788" y="21480"/>
                    <a:pt x="5799" y="21510"/>
                    <a:pt x="5805" y="21530"/>
                  </a:cubicBezTo>
                  <a:cubicBezTo>
                    <a:pt x="5799" y="21590"/>
                    <a:pt x="5777" y="21500"/>
                    <a:pt x="5777" y="21470"/>
                  </a:cubicBezTo>
                  <a:close/>
                  <a:moveTo>
                    <a:pt x="4989" y="3190"/>
                  </a:moveTo>
                  <a:cubicBezTo>
                    <a:pt x="4995" y="3140"/>
                    <a:pt x="4956" y="3160"/>
                    <a:pt x="4956" y="3120"/>
                  </a:cubicBezTo>
                  <a:cubicBezTo>
                    <a:pt x="4838" y="2990"/>
                    <a:pt x="4860" y="2900"/>
                    <a:pt x="4821" y="2920"/>
                  </a:cubicBezTo>
                  <a:cubicBezTo>
                    <a:pt x="4663" y="2560"/>
                    <a:pt x="4652" y="2490"/>
                    <a:pt x="4618" y="2460"/>
                  </a:cubicBezTo>
                  <a:cubicBezTo>
                    <a:pt x="4326" y="1770"/>
                    <a:pt x="4309" y="1710"/>
                    <a:pt x="4286" y="1660"/>
                  </a:cubicBezTo>
                  <a:cubicBezTo>
                    <a:pt x="4112" y="1350"/>
                    <a:pt x="4129" y="1280"/>
                    <a:pt x="4106" y="1280"/>
                  </a:cubicBezTo>
                  <a:cubicBezTo>
                    <a:pt x="3982" y="1020"/>
                    <a:pt x="3971" y="1000"/>
                    <a:pt x="3960" y="970"/>
                  </a:cubicBezTo>
                  <a:cubicBezTo>
                    <a:pt x="3864" y="810"/>
                    <a:pt x="3876" y="750"/>
                    <a:pt x="3842" y="770"/>
                  </a:cubicBezTo>
                  <a:cubicBezTo>
                    <a:pt x="3651" y="440"/>
                    <a:pt x="3645" y="360"/>
                    <a:pt x="3617" y="320"/>
                  </a:cubicBezTo>
                  <a:cubicBezTo>
                    <a:pt x="3347" y="0"/>
                    <a:pt x="3347" y="0"/>
                    <a:pt x="3347" y="0"/>
                  </a:cubicBezTo>
                  <a:cubicBezTo>
                    <a:pt x="3476" y="170"/>
                    <a:pt x="3471" y="230"/>
                    <a:pt x="3493" y="230"/>
                  </a:cubicBezTo>
                  <a:cubicBezTo>
                    <a:pt x="3707" y="580"/>
                    <a:pt x="3741" y="680"/>
                    <a:pt x="3780" y="770"/>
                  </a:cubicBezTo>
                  <a:cubicBezTo>
                    <a:pt x="3949" y="1030"/>
                    <a:pt x="3943" y="1110"/>
                    <a:pt x="3982" y="1120"/>
                  </a:cubicBezTo>
                  <a:cubicBezTo>
                    <a:pt x="4118" y="1440"/>
                    <a:pt x="4140" y="1470"/>
                    <a:pt x="4151" y="1520"/>
                  </a:cubicBezTo>
                  <a:cubicBezTo>
                    <a:pt x="4466" y="2230"/>
                    <a:pt x="4556" y="2390"/>
                    <a:pt x="4618" y="2590"/>
                  </a:cubicBezTo>
                  <a:cubicBezTo>
                    <a:pt x="4568" y="2590"/>
                    <a:pt x="4573" y="2530"/>
                    <a:pt x="4545" y="2520"/>
                  </a:cubicBezTo>
                  <a:cubicBezTo>
                    <a:pt x="4478" y="2410"/>
                    <a:pt x="4461" y="2380"/>
                    <a:pt x="4449" y="2340"/>
                  </a:cubicBezTo>
                  <a:cubicBezTo>
                    <a:pt x="4179" y="1860"/>
                    <a:pt x="4157" y="1830"/>
                    <a:pt x="4151" y="1780"/>
                  </a:cubicBezTo>
                  <a:cubicBezTo>
                    <a:pt x="4016" y="1530"/>
                    <a:pt x="3994" y="1500"/>
                    <a:pt x="3982" y="1450"/>
                  </a:cubicBezTo>
                  <a:cubicBezTo>
                    <a:pt x="3769" y="1140"/>
                    <a:pt x="3758" y="1090"/>
                    <a:pt x="3741" y="1050"/>
                  </a:cubicBezTo>
                  <a:cubicBezTo>
                    <a:pt x="3561" y="730"/>
                    <a:pt x="3549" y="710"/>
                    <a:pt x="3549" y="670"/>
                  </a:cubicBezTo>
                  <a:cubicBezTo>
                    <a:pt x="3459" y="510"/>
                    <a:pt x="3431" y="520"/>
                    <a:pt x="3431" y="510"/>
                  </a:cubicBezTo>
                  <a:cubicBezTo>
                    <a:pt x="3358" y="420"/>
                    <a:pt x="3381" y="320"/>
                    <a:pt x="3330" y="330"/>
                  </a:cubicBezTo>
                  <a:cubicBezTo>
                    <a:pt x="3189" y="80"/>
                    <a:pt x="3161" y="40"/>
                    <a:pt x="3133" y="0"/>
                  </a:cubicBezTo>
                  <a:cubicBezTo>
                    <a:pt x="3105" y="100"/>
                    <a:pt x="3167" y="130"/>
                    <a:pt x="3201" y="220"/>
                  </a:cubicBezTo>
                  <a:cubicBezTo>
                    <a:pt x="3538" y="790"/>
                    <a:pt x="3538" y="830"/>
                    <a:pt x="3561" y="820"/>
                  </a:cubicBezTo>
                  <a:cubicBezTo>
                    <a:pt x="3802" y="1240"/>
                    <a:pt x="3876" y="1400"/>
                    <a:pt x="3966" y="1540"/>
                  </a:cubicBezTo>
                  <a:cubicBezTo>
                    <a:pt x="4376" y="2310"/>
                    <a:pt x="4416" y="2380"/>
                    <a:pt x="4461" y="2450"/>
                  </a:cubicBezTo>
                  <a:cubicBezTo>
                    <a:pt x="4545" y="2560"/>
                    <a:pt x="4539" y="2600"/>
                    <a:pt x="4545" y="2610"/>
                  </a:cubicBezTo>
                  <a:cubicBezTo>
                    <a:pt x="4691" y="2790"/>
                    <a:pt x="4725" y="2800"/>
                    <a:pt x="4748" y="2830"/>
                  </a:cubicBezTo>
                  <a:cubicBezTo>
                    <a:pt x="4832" y="3140"/>
                    <a:pt x="4832" y="3080"/>
                    <a:pt x="4809" y="3070"/>
                  </a:cubicBezTo>
                  <a:cubicBezTo>
                    <a:pt x="4624" y="2800"/>
                    <a:pt x="4545" y="2750"/>
                    <a:pt x="4506" y="2630"/>
                  </a:cubicBezTo>
                  <a:cubicBezTo>
                    <a:pt x="4376" y="2380"/>
                    <a:pt x="4320" y="2430"/>
                    <a:pt x="4337" y="2360"/>
                  </a:cubicBezTo>
                  <a:cubicBezTo>
                    <a:pt x="4168" y="2180"/>
                    <a:pt x="4196" y="2080"/>
                    <a:pt x="4157" y="2110"/>
                  </a:cubicBezTo>
                  <a:cubicBezTo>
                    <a:pt x="3938" y="1750"/>
                    <a:pt x="3892" y="1640"/>
                    <a:pt x="3831" y="1550"/>
                  </a:cubicBezTo>
                  <a:cubicBezTo>
                    <a:pt x="3701" y="1310"/>
                    <a:pt x="3651" y="1210"/>
                    <a:pt x="3606" y="1110"/>
                  </a:cubicBezTo>
                  <a:cubicBezTo>
                    <a:pt x="3431" y="820"/>
                    <a:pt x="3426" y="780"/>
                    <a:pt x="3403" y="770"/>
                  </a:cubicBezTo>
                  <a:cubicBezTo>
                    <a:pt x="3268" y="540"/>
                    <a:pt x="3262" y="500"/>
                    <a:pt x="3234" y="500"/>
                  </a:cubicBezTo>
                  <a:cubicBezTo>
                    <a:pt x="3004" y="160"/>
                    <a:pt x="3004" y="110"/>
                    <a:pt x="2981" y="100"/>
                  </a:cubicBezTo>
                  <a:cubicBezTo>
                    <a:pt x="2829" y="0"/>
                    <a:pt x="2829" y="0"/>
                    <a:pt x="2829" y="0"/>
                  </a:cubicBezTo>
                  <a:cubicBezTo>
                    <a:pt x="2897" y="140"/>
                    <a:pt x="2931" y="120"/>
                    <a:pt x="2942" y="140"/>
                  </a:cubicBezTo>
                  <a:cubicBezTo>
                    <a:pt x="3122" y="410"/>
                    <a:pt x="3144" y="450"/>
                    <a:pt x="3172" y="480"/>
                  </a:cubicBezTo>
                  <a:cubicBezTo>
                    <a:pt x="3319" y="780"/>
                    <a:pt x="3352" y="770"/>
                    <a:pt x="3364" y="790"/>
                  </a:cubicBezTo>
                  <a:cubicBezTo>
                    <a:pt x="3549" y="1180"/>
                    <a:pt x="3600" y="1170"/>
                    <a:pt x="3606" y="1240"/>
                  </a:cubicBezTo>
                  <a:cubicBezTo>
                    <a:pt x="3774" y="1480"/>
                    <a:pt x="3746" y="1580"/>
                    <a:pt x="3786" y="1550"/>
                  </a:cubicBezTo>
                  <a:cubicBezTo>
                    <a:pt x="4022" y="1950"/>
                    <a:pt x="4061" y="2050"/>
                    <a:pt x="4123" y="2110"/>
                  </a:cubicBezTo>
                  <a:cubicBezTo>
                    <a:pt x="4354" y="2480"/>
                    <a:pt x="4365" y="2500"/>
                    <a:pt x="4371" y="2530"/>
                  </a:cubicBezTo>
                  <a:cubicBezTo>
                    <a:pt x="4472" y="2670"/>
                    <a:pt x="4483" y="2690"/>
                    <a:pt x="4494" y="2710"/>
                  </a:cubicBezTo>
                  <a:cubicBezTo>
                    <a:pt x="4725" y="3000"/>
                    <a:pt x="4748" y="3070"/>
                    <a:pt x="4781" y="3120"/>
                  </a:cubicBezTo>
                  <a:cubicBezTo>
                    <a:pt x="5198" y="3480"/>
                    <a:pt x="5203" y="3570"/>
                    <a:pt x="5254" y="3570"/>
                  </a:cubicBezTo>
                  <a:cubicBezTo>
                    <a:pt x="5254" y="3550"/>
                    <a:pt x="5181" y="3400"/>
                    <a:pt x="5062" y="3320"/>
                  </a:cubicBezTo>
                  <a:close/>
                  <a:moveTo>
                    <a:pt x="2346" y="1670"/>
                  </a:moveTo>
                  <a:cubicBezTo>
                    <a:pt x="2318" y="1600"/>
                    <a:pt x="2267" y="1560"/>
                    <a:pt x="2239" y="1490"/>
                  </a:cubicBezTo>
                  <a:cubicBezTo>
                    <a:pt x="2104" y="1300"/>
                    <a:pt x="2109" y="1230"/>
                    <a:pt x="2070" y="1240"/>
                  </a:cubicBezTo>
                  <a:cubicBezTo>
                    <a:pt x="1986" y="1080"/>
                    <a:pt x="1980" y="1060"/>
                    <a:pt x="1974" y="1040"/>
                  </a:cubicBezTo>
                  <a:cubicBezTo>
                    <a:pt x="1851" y="830"/>
                    <a:pt x="1851" y="770"/>
                    <a:pt x="1834" y="730"/>
                  </a:cubicBezTo>
                  <a:cubicBezTo>
                    <a:pt x="1609" y="240"/>
                    <a:pt x="1569" y="260"/>
                    <a:pt x="1569" y="22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440" y="190"/>
                    <a:pt x="1491" y="150"/>
                    <a:pt x="1479" y="220"/>
                  </a:cubicBezTo>
                  <a:cubicBezTo>
                    <a:pt x="1755" y="700"/>
                    <a:pt x="1766" y="720"/>
                    <a:pt x="1783" y="730"/>
                  </a:cubicBezTo>
                  <a:cubicBezTo>
                    <a:pt x="1884" y="900"/>
                    <a:pt x="1862" y="990"/>
                    <a:pt x="1901" y="980"/>
                  </a:cubicBezTo>
                  <a:cubicBezTo>
                    <a:pt x="2115" y="1410"/>
                    <a:pt x="2188" y="1480"/>
                    <a:pt x="2250" y="1580"/>
                  </a:cubicBezTo>
                  <a:cubicBezTo>
                    <a:pt x="2408" y="1810"/>
                    <a:pt x="2413" y="1850"/>
                    <a:pt x="2441" y="1850"/>
                  </a:cubicBezTo>
                  <a:close/>
                  <a:moveTo>
                    <a:pt x="2964" y="2350"/>
                  </a:moveTo>
                  <a:cubicBezTo>
                    <a:pt x="2959" y="2260"/>
                    <a:pt x="2886" y="2240"/>
                    <a:pt x="2919" y="2150"/>
                  </a:cubicBezTo>
                  <a:cubicBezTo>
                    <a:pt x="2790" y="1890"/>
                    <a:pt x="2768" y="1880"/>
                    <a:pt x="2762" y="1840"/>
                  </a:cubicBezTo>
                  <a:cubicBezTo>
                    <a:pt x="2475" y="1130"/>
                    <a:pt x="2441" y="1130"/>
                    <a:pt x="2441" y="1080"/>
                  </a:cubicBezTo>
                  <a:cubicBezTo>
                    <a:pt x="2379" y="990"/>
                    <a:pt x="2379" y="940"/>
                    <a:pt x="2368" y="910"/>
                  </a:cubicBezTo>
                  <a:cubicBezTo>
                    <a:pt x="2121" y="410"/>
                    <a:pt x="2064" y="320"/>
                    <a:pt x="2008" y="220"/>
                  </a:cubicBezTo>
                  <a:cubicBezTo>
                    <a:pt x="1924" y="70"/>
                    <a:pt x="1912" y="60"/>
                    <a:pt x="1901" y="60"/>
                  </a:cubicBezTo>
                  <a:cubicBezTo>
                    <a:pt x="1794" y="0"/>
                    <a:pt x="1794" y="0"/>
                    <a:pt x="1794" y="0"/>
                  </a:cubicBezTo>
                  <a:cubicBezTo>
                    <a:pt x="1929" y="190"/>
                    <a:pt x="1935" y="250"/>
                    <a:pt x="1958" y="280"/>
                  </a:cubicBezTo>
                  <a:cubicBezTo>
                    <a:pt x="2064" y="410"/>
                    <a:pt x="2059" y="480"/>
                    <a:pt x="2104" y="480"/>
                  </a:cubicBezTo>
                  <a:cubicBezTo>
                    <a:pt x="2244" y="840"/>
                    <a:pt x="2306" y="890"/>
                    <a:pt x="2329" y="990"/>
                  </a:cubicBezTo>
                  <a:cubicBezTo>
                    <a:pt x="2610" y="1580"/>
                    <a:pt x="2627" y="1580"/>
                    <a:pt x="2632" y="1610"/>
                  </a:cubicBezTo>
                  <a:cubicBezTo>
                    <a:pt x="2796" y="2040"/>
                    <a:pt x="2762" y="1970"/>
                    <a:pt x="2751" y="1970"/>
                  </a:cubicBezTo>
                  <a:cubicBezTo>
                    <a:pt x="2638" y="1810"/>
                    <a:pt x="2627" y="1790"/>
                    <a:pt x="2616" y="1770"/>
                  </a:cubicBezTo>
                  <a:cubicBezTo>
                    <a:pt x="2481" y="1520"/>
                    <a:pt x="2441" y="1550"/>
                    <a:pt x="2447" y="1500"/>
                  </a:cubicBezTo>
                  <a:cubicBezTo>
                    <a:pt x="2368" y="1290"/>
                    <a:pt x="2318" y="1320"/>
                    <a:pt x="2329" y="1250"/>
                  </a:cubicBezTo>
                  <a:cubicBezTo>
                    <a:pt x="2256" y="1060"/>
                    <a:pt x="2222" y="1080"/>
                    <a:pt x="2222" y="1030"/>
                  </a:cubicBezTo>
                  <a:cubicBezTo>
                    <a:pt x="2042" y="740"/>
                    <a:pt x="2036" y="680"/>
                    <a:pt x="2002" y="650"/>
                  </a:cubicBezTo>
                  <a:cubicBezTo>
                    <a:pt x="1901" y="450"/>
                    <a:pt x="1890" y="440"/>
                    <a:pt x="1884" y="410"/>
                  </a:cubicBezTo>
                  <a:cubicBezTo>
                    <a:pt x="1732" y="170"/>
                    <a:pt x="1721" y="150"/>
                    <a:pt x="1704" y="140"/>
                  </a:cubicBezTo>
                  <a:cubicBezTo>
                    <a:pt x="1547" y="0"/>
                    <a:pt x="1547" y="0"/>
                    <a:pt x="1547" y="0"/>
                  </a:cubicBezTo>
                  <a:cubicBezTo>
                    <a:pt x="1682" y="190"/>
                    <a:pt x="1710" y="240"/>
                    <a:pt x="1727" y="290"/>
                  </a:cubicBezTo>
                  <a:cubicBezTo>
                    <a:pt x="1868" y="480"/>
                    <a:pt x="1856" y="560"/>
                    <a:pt x="1896" y="540"/>
                  </a:cubicBezTo>
                  <a:cubicBezTo>
                    <a:pt x="2070" y="810"/>
                    <a:pt x="2064" y="870"/>
                    <a:pt x="2076" y="900"/>
                  </a:cubicBezTo>
                  <a:cubicBezTo>
                    <a:pt x="2239" y="1190"/>
                    <a:pt x="2284" y="1280"/>
                    <a:pt x="2323" y="1380"/>
                  </a:cubicBezTo>
                  <a:cubicBezTo>
                    <a:pt x="2447" y="1610"/>
                    <a:pt x="2481" y="1610"/>
                    <a:pt x="2481" y="1650"/>
                  </a:cubicBezTo>
                  <a:cubicBezTo>
                    <a:pt x="2953" y="2340"/>
                    <a:pt x="2959" y="2400"/>
                    <a:pt x="2976" y="2430"/>
                  </a:cubicBezTo>
                  <a:close/>
                  <a:moveTo>
                    <a:pt x="6480" y="20990"/>
                  </a:moveTo>
                  <a:cubicBezTo>
                    <a:pt x="6469" y="20960"/>
                    <a:pt x="6491" y="20870"/>
                    <a:pt x="6469" y="20880"/>
                  </a:cubicBezTo>
                  <a:cubicBezTo>
                    <a:pt x="6401" y="20390"/>
                    <a:pt x="6373" y="20350"/>
                    <a:pt x="6379" y="20250"/>
                  </a:cubicBezTo>
                  <a:cubicBezTo>
                    <a:pt x="6249" y="19810"/>
                    <a:pt x="6238" y="19650"/>
                    <a:pt x="6199" y="19550"/>
                  </a:cubicBezTo>
                  <a:cubicBezTo>
                    <a:pt x="6137" y="19240"/>
                    <a:pt x="6103" y="19260"/>
                    <a:pt x="6109" y="19200"/>
                  </a:cubicBezTo>
                  <a:cubicBezTo>
                    <a:pt x="6036" y="18900"/>
                    <a:pt x="6030" y="18870"/>
                    <a:pt x="6013" y="18850"/>
                  </a:cubicBezTo>
                  <a:cubicBezTo>
                    <a:pt x="5918" y="18430"/>
                    <a:pt x="5867" y="18430"/>
                    <a:pt x="5867" y="18350"/>
                  </a:cubicBezTo>
                  <a:cubicBezTo>
                    <a:pt x="5642" y="17800"/>
                    <a:pt x="5602" y="17700"/>
                    <a:pt x="5558" y="17610"/>
                  </a:cubicBezTo>
                  <a:cubicBezTo>
                    <a:pt x="5692" y="18030"/>
                    <a:pt x="5715" y="18080"/>
                    <a:pt x="5743" y="18130"/>
                  </a:cubicBezTo>
                  <a:cubicBezTo>
                    <a:pt x="5794" y="18370"/>
                    <a:pt x="5828" y="18350"/>
                    <a:pt x="5828" y="18390"/>
                  </a:cubicBezTo>
                  <a:cubicBezTo>
                    <a:pt x="5884" y="18590"/>
                    <a:pt x="5906" y="18600"/>
                    <a:pt x="5901" y="18650"/>
                  </a:cubicBezTo>
                  <a:cubicBezTo>
                    <a:pt x="6002" y="18960"/>
                    <a:pt x="6013" y="19000"/>
                    <a:pt x="6024" y="19030"/>
                  </a:cubicBezTo>
                  <a:cubicBezTo>
                    <a:pt x="6142" y="19480"/>
                    <a:pt x="6142" y="19550"/>
                    <a:pt x="6159" y="19590"/>
                  </a:cubicBezTo>
                  <a:cubicBezTo>
                    <a:pt x="6317" y="20410"/>
                    <a:pt x="6351" y="20420"/>
                    <a:pt x="6356" y="20490"/>
                  </a:cubicBezTo>
                  <a:cubicBezTo>
                    <a:pt x="6469" y="21140"/>
                    <a:pt x="6469" y="21170"/>
                    <a:pt x="6469" y="21210"/>
                  </a:cubicBezTo>
                  <a:cubicBezTo>
                    <a:pt x="6474" y="21280"/>
                    <a:pt x="6424" y="21180"/>
                    <a:pt x="6407" y="21030"/>
                  </a:cubicBezTo>
                  <a:cubicBezTo>
                    <a:pt x="6334" y="20780"/>
                    <a:pt x="6317" y="20710"/>
                    <a:pt x="6294" y="20660"/>
                  </a:cubicBezTo>
                  <a:cubicBezTo>
                    <a:pt x="6232" y="20390"/>
                    <a:pt x="6221" y="20320"/>
                    <a:pt x="6182" y="20290"/>
                  </a:cubicBezTo>
                  <a:cubicBezTo>
                    <a:pt x="6064" y="19820"/>
                    <a:pt x="6052" y="19750"/>
                    <a:pt x="6024" y="19700"/>
                  </a:cubicBezTo>
                  <a:cubicBezTo>
                    <a:pt x="5895" y="19320"/>
                    <a:pt x="5889" y="19280"/>
                    <a:pt x="5889" y="19240"/>
                  </a:cubicBezTo>
                  <a:cubicBezTo>
                    <a:pt x="5794" y="18880"/>
                    <a:pt x="5743" y="18870"/>
                    <a:pt x="5743" y="18790"/>
                  </a:cubicBezTo>
                  <a:cubicBezTo>
                    <a:pt x="5670" y="18460"/>
                    <a:pt x="5625" y="18400"/>
                    <a:pt x="5619" y="18460"/>
                  </a:cubicBezTo>
                  <a:cubicBezTo>
                    <a:pt x="5709" y="18730"/>
                    <a:pt x="5721" y="18850"/>
                    <a:pt x="5754" y="18920"/>
                  </a:cubicBezTo>
                  <a:cubicBezTo>
                    <a:pt x="5878" y="19350"/>
                    <a:pt x="5889" y="19390"/>
                    <a:pt x="5901" y="19440"/>
                  </a:cubicBezTo>
                  <a:cubicBezTo>
                    <a:pt x="5991" y="19740"/>
                    <a:pt x="5996" y="19740"/>
                    <a:pt x="6002" y="19740"/>
                  </a:cubicBezTo>
                  <a:cubicBezTo>
                    <a:pt x="6086" y="20100"/>
                    <a:pt x="6109" y="20110"/>
                    <a:pt x="6109" y="20180"/>
                  </a:cubicBezTo>
                  <a:cubicBezTo>
                    <a:pt x="6204" y="20560"/>
                    <a:pt x="6227" y="20580"/>
                    <a:pt x="6244" y="20620"/>
                  </a:cubicBezTo>
                  <a:cubicBezTo>
                    <a:pt x="6418" y="21370"/>
                    <a:pt x="6452" y="21390"/>
                    <a:pt x="6452" y="21470"/>
                  </a:cubicBezTo>
                  <a:cubicBezTo>
                    <a:pt x="6553" y="21420"/>
                    <a:pt x="6531" y="21230"/>
                    <a:pt x="6502" y="21050"/>
                  </a:cubicBezTo>
                  <a:close/>
                  <a:moveTo>
                    <a:pt x="7211" y="21210"/>
                  </a:moveTo>
                  <a:cubicBezTo>
                    <a:pt x="7217" y="21170"/>
                    <a:pt x="7234" y="21170"/>
                    <a:pt x="7239" y="21140"/>
                  </a:cubicBezTo>
                  <a:cubicBezTo>
                    <a:pt x="7431" y="20800"/>
                    <a:pt x="7425" y="20720"/>
                    <a:pt x="7459" y="20700"/>
                  </a:cubicBezTo>
                  <a:cubicBezTo>
                    <a:pt x="7577" y="20530"/>
                    <a:pt x="7566" y="20470"/>
                    <a:pt x="7594" y="20490"/>
                  </a:cubicBezTo>
                  <a:cubicBezTo>
                    <a:pt x="7746" y="20210"/>
                    <a:pt x="7824" y="20050"/>
                    <a:pt x="7914" y="19900"/>
                  </a:cubicBezTo>
                  <a:cubicBezTo>
                    <a:pt x="8055" y="19620"/>
                    <a:pt x="8089" y="19600"/>
                    <a:pt x="8094" y="19550"/>
                  </a:cubicBezTo>
                  <a:cubicBezTo>
                    <a:pt x="8286" y="19110"/>
                    <a:pt x="8291" y="19040"/>
                    <a:pt x="8308" y="18980"/>
                  </a:cubicBezTo>
                  <a:cubicBezTo>
                    <a:pt x="8319" y="18800"/>
                    <a:pt x="8314" y="18830"/>
                    <a:pt x="8319" y="18870"/>
                  </a:cubicBezTo>
                  <a:cubicBezTo>
                    <a:pt x="8212" y="19200"/>
                    <a:pt x="8156" y="19250"/>
                    <a:pt x="8134" y="19370"/>
                  </a:cubicBezTo>
                  <a:cubicBezTo>
                    <a:pt x="7931" y="19770"/>
                    <a:pt x="7881" y="19760"/>
                    <a:pt x="7875" y="19830"/>
                  </a:cubicBezTo>
                  <a:cubicBezTo>
                    <a:pt x="7791" y="20050"/>
                    <a:pt x="7740" y="20000"/>
                    <a:pt x="7751" y="20070"/>
                  </a:cubicBezTo>
                  <a:cubicBezTo>
                    <a:pt x="7549" y="20470"/>
                    <a:pt x="7436" y="20570"/>
                    <a:pt x="7363" y="20750"/>
                  </a:cubicBezTo>
                  <a:cubicBezTo>
                    <a:pt x="7234" y="21010"/>
                    <a:pt x="7228" y="21040"/>
                    <a:pt x="7211" y="21050"/>
                  </a:cubicBezTo>
                  <a:cubicBezTo>
                    <a:pt x="7116" y="21290"/>
                    <a:pt x="7104" y="21310"/>
                    <a:pt x="7093" y="21310"/>
                  </a:cubicBezTo>
                  <a:cubicBezTo>
                    <a:pt x="7037" y="21520"/>
                    <a:pt x="7003" y="21510"/>
                    <a:pt x="7020" y="21580"/>
                  </a:cubicBezTo>
                  <a:cubicBezTo>
                    <a:pt x="7099" y="21520"/>
                    <a:pt x="7127" y="21420"/>
                    <a:pt x="7155" y="21310"/>
                  </a:cubicBezTo>
                  <a:close/>
                  <a:moveTo>
                    <a:pt x="7042" y="21210"/>
                  </a:moveTo>
                  <a:cubicBezTo>
                    <a:pt x="7048" y="21160"/>
                    <a:pt x="7076" y="21130"/>
                    <a:pt x="7093" y="21100"/>
                  </a:cubicBezTo>
                  <a:cubicBezTo>
                    <a:pt x="7268" y="20750"/>
                    <a:pt x="7268" y="20690"/>
                    <a:pt x="7290" y="20660"/>
                  </a:cubicBezTo>
                  <a:cubicBezTo>
                    <a:pt x="7453" y="20420"/>
                    <a:pt x="7470" y="20320"/>
                    <a:pt x="7521" y="20270"/>
                  </a:cubicBezTo>
                  <a:cubicBezTo>
                    <a:pt x="7633" y="20040"/>
                    <a:pt x="7650" y="20050"/>
                    <a:pt x="7656" y="20030"/>
                  </a:cubicBezTo>
                  <a:cubicBezTo>
                    <a:pt x="7757" y="19880"/>
                    <a:pt x="7768" y="19870"/>
                    <a:pt x="7779" y="19850"/>
                  </a:cubicBezTo>
                  <a:cubicBezTo>
                    <a:pt x="7847" y="19740"/>
                    <a:pt x="7836" y="19690"/>
                    <a:pt x="7864" y="19700"/>
                  </a:cubicBezTo>
                  <a:cubicBezTo>
                    <a:pt x="8038" y="19370"/>
                    <a:pt x="8044" y="19350"/>
                    <a:pt x="8049" y="19330"/>
                  </a:cubicBezTo>
                  <a:cubicBezTo>
                    <a:pt x="8145" y="19130"/>
                    <a:pt x="8168" y="19110"/>
                    <a:pt x="8173" y="19050"/>
                  </a:cubicBezTo>
                  <a:cubicBezTo>
                    <a:pt x="8348" y="18490"/>
                    <a:pt x="8376" y="18480"/>
                    <a:pt x="8353" y="18440"/>
                  </a:cubicBezTo>
                  <a:cubicBezTo>
                    <a:pt x="8426" y="18190"/>
                    <a:pt x="8432" y="18150"/>
                    <a:pt x="8454" y="18130"/>
                  </a:cubicBezTo>
                  <a:cubicBezTo>
                    <a:pt x="8319" y="18380"/>
                    <a:pt x="8348" y="18530"/>
                    <a:pt x="8308" y="18550"/>
                  </a:cubicBezTo>
                  <a:cubicBezTo>
                    <a:pt x="8235" y="18820"/>
                    <a:pt x="8207" y="18860"/>
                    <a:pt x="8184" y="18920"/>
                  </a:cubicBezTo>
                  <a:cubicBezTo>
                    <a:pt x="8083" y="19120"/>
                    <a:pt x="8066" y="19180"/>
                    <a:pt x="8049" y="19220"/>
                  </a:cubicBezTo>
                  <a:cubicBezTo>
                    <a:pt x="7920" y="19420"/>
                    <a:pt x="7886" y="19530"/>
                    <a:pt x="7841" y="19610"/>
                  </a:cubicBezTo>
                  <a:cubicBezTo>
                    <a:pt x="7628" y="19880"/>
                    <a:pt x="7650" y="19970"/>
                    <a:pt x="7616" y="19960"/>
                  </a:cubicBezTo>
                  <a:cubicBezTo>
                    <a:pt x="7521" y="20140"/>
                    <a:pt x="7498" y="20160"/>
                    <a:pt x="7481" y="20180"/>
                  </a:cubicBezTo>
                  <a:cubicBezTo>
                    <a:pt x="7335" y="20430"/>
                    <a:pt x="7335" y="20480"/>
                    <a:pt x="7312" y="20490"/>
                  </a:cubicBezTo>
                  <a:cubicBezTo>
                    <a:pt x="7206" y="20700"/>
                    <a:pt x="7172" y="20750"/>
                    <a:pt x="7138" y="20790"/>
                  </a:cubicBezTo>
                  <a:cubicBezTo>
                    <a:pt x="7014" y="21120"/>
                    <a:pt x="7003" y="21130"/>
                    <a:pt x="6992" y="21140"/>
                  </a:cubicBezTo>
                  <a:cubicBezTo>
                    <a:pt x="7014" y="21030"/>
                    <a:pt x="7014" y="20980"/>
                    <a:pt x="7031" y="20940"/>
                  </a:cubicBezTo>
                  <a:cubicBezTo>
                    <a:pt x="7172" y="20640"/>
                    <a:pt x="7172" y="20580"/>
                    <a:pt x="7189" y="20550"/>
                  </a:cubicBezTo>
                  <a:cubicBezTo>
                    <a:pt x="7380" y="20080"/>
                    <a:pt x="7509" y="19850"/>
                    <a:pt x="7644" y="19640"/>
                  </a:cubicBezTo>
                  <a:cubicBezTo>
                    <a:pt x="7785" y="19310"/>
                    <a:pt x="7802" y="19300"/>
                    <a:pt x="7802" y="19240"/>
                  </a:cubicBezTo>
                  <a:cubicBezTo>
                    <a:pt x="7948" y="18980"/>
                    <a:pt x="7948" y="18920"/>
                    <a:pt x="7976" y="18920"/>
                  </a:cubicBezTo>
                  <a:cubicBezTo>
                    <a:pt x="8027" y="18790"/>
                    <a:pt x="8038" y="18750"/>
                    <a:pt x="8049" y="18720"/>
                  </a:cubicBezTo>
                  <a:cubicBezTo>
                    <a:pt x="7999" y="18770"/>
                    <a:pt x="7982" y="18820"/>
                    <a:pt x="7965" y="18850"/>
                  </a:cubicBezTo>
                  <a:cubicBezTo>
                    <a:pt x="7706" y="19320"/>
                    <a:pt x="7695" y="19370"/>
                    <a:pt x="7678" y="19420"/>
                  </a:cubicBezTo>
                  <a:cubicBezTo>
                    <a:pt x="7577" y="19570"/>
                    <a:pt x="7582" y="19630"/>
                    <a:pt x="7560" y="19610"/>
                  </a:cubicBezTo>
                  <a:cubicBezTo>
                    <a:pt x="7369" y="19970"/>
                    <a:pt x="7374" y="20010"/>
                    <a:pt x="7363" y="20030"/>
                  </a:cubicBezTo>
                  <a:cubicBezTo>
                    <a:pt x="7256" y="20310"/>
                    <a:pt x="7189" y="20340"/>
                    <a:pt x="7178" y="20460"/>
                  </a:cubicBezTo>
                  <a:cubicBezTo>
                    <a:pt x="7104" y="20590"/>
                    <a:pt x="7099" y="20630"/>
                    <a:pt x="7065" y="20660"/>
                  </a:cubicBezTo>
                  <a:cubicBezTo>
                    <a:pt x="6913" y="21140"/>
                    <a:pt x="6913" y="21190"/>
                    <a:pt x="6896" y="21210"/>
                  </a:cubicBezTo>
                  <a:cubicBezTo>
                    <a:pt x="6806" y="21550"/>
                    <a:pt x="6801" y="21580"/>
                    <a:pt x="6795" y="21600"/>
                  </a:cubicBezTo>
                  <a:cubicBezTo>
                    <a:pt x="6941" y="21480"/>
                    <a:pt x="6969" y="21410"/>
                    <a:pt x="6992" y="21310"/>
                  </a:cubicBezTo>
                  <a:close/>
                  <a:moveTo>
                    <a:pt x="6159" y="20900"/>
                  </a:moveTo>
                  <a:cubicBezTo>
                    <a:pt x="6142" y="20800"/>
                    <a:pt x="6114" y="20720"/>
                    <a:pt x="6086" y="20640"/>
                  </a:cubicBezTo>
                  <a:cubicBezTo>
                    <a:pt x="5912" y="20090"/>
                    <a:pt x="5901" y="20050"/>
                    <a:pt x="5878" y="20030"/>
                  </a:cubicBezTo>
                  <a:cubicBezTo>
                    <a:pt x="5805" y="19670"/>
                    <a:pt x="5805" y="19610"/>
                    <a:pt x="5794" y="19570"/>
                  </a:cubicBezTo>
                  <a:cubicBezTo>
                    <a:pt x="5709" y="19060"/>
                    <a:pt x="5692" y="19030"/>
                    <a:pt x="5692" y="18960"/>
                  </a:cubicBezTo>
                  <a:cubicBezTo>
                    <a:pt x="5642" y="18860"/>
                    <a:pt x="5681" y="19010"/>
                    <a:pt x="5692" y="19200"/>
                  </a:cubicBezTo>
                  <a:cubicBezTo>
                    <a:pt x="5788" y="20030"/>
                    <a:pt x="5816" y="20180"/>
                    <a:pt x="5839" y="20330"/>
                  </a:cubicBezTo>
                  <a:cubicBezTo>
                    <a:pt x="5895" y="20640"/>
                    <a:pt x="5912" y="20720"/>
                    <a:pt x="5940" y="20770"/>
                  </a:cubicBezTo>
                  <a:cubicBezTo>
                    <a:pt x="6193" y="21600"/>
                    <a:pt x="6193" y="21600"/>
                    <a:pt x="6193" y="21600"/>
                  </a:cubicBezTo>
                  <a:cubicBezTo>
                    <a:pt x="6171" y="21510"/>
                    <a:pt x="6148" y="21500"/>
                    <a:pt x="6148" y="21420"/>
                  </a:cubicBezTo>
                  <a:cubicBezTo>
                    <a:pt x="6013" y="20930"/>
                    <a:pt x="5951" y="20740"/>
                    <a:pt x="5912" y="20510"/>
                  </a:cubicBezTo>
                  <a:cubicBezTo>
                    <a:pt x="5833" y="20050"/>
                    <a:pt x="5794" y="19970"/>
                    <a:pt x="5794" y="19830"/>
                  </a:cubicBezTo>
                  <a:cubicBezTo>
                    <a:pt x="5951" y="20410"/>
                    <a:pt x="5974" y="20450"/>
                    <a:pt x="5985" y="20510"/>
                  </a:cubicBezTo>
                  <a:cubicBezTo>
                    <a:pt x="6103" y="20920"/>
                    <a:pt x="6137" y="20940"/>
                    <a:pt x="6148" y="21010"/>
                  </a:cubicBezTo>
                  <a:cubicBezTo>
                    <a:pt x="6339" y="21470"/>
                    <a:pt x="6300" y="21590"/>
                    <a:pt x="6334" y="21580"/>
                  </a:cubicBezTo>
                  <a:cubicBezTo>
                    <a:pt x="6362" y="21470"/>
                    <a:pt x="6317" y="21370"/>
                    <a:pt x="6283" y="21250"/>
                  </a:cubicBezTo>
                  <a:close/>
                  <a:moveTo>
                    <a:pt x="5974" y="21550"/>
                  </a:moveTo>
                  <a:cubicBezTo>
                    <a:pt x="5974" y="21520"/>
                    <a:pt x="5968" y="21500"/>
                    <a:pt x="5951" y="21490"/>
                  </a:cubicBezTo>
                  <a:cubicBezTo>
                    <a:pt x="5968" y="21420"/>
                    <a:pt x="5912" y="21470"/>
                    <a:pt x="5929" y="21400"/>
                  </a:cubicBezTo>
                  <a:cubicBezTo>
                    <a:pt x="5895" y="21370"/>
                    <a:pt x="5889" y="21290"/>
                    <a:pt x="5850" y="21270"/>
                  </a:cubicBezTo>
                  <a:cubicBezTo>
                    <a:pt x="5833" y="21130"/>
                    <a:pt x="5777" y="21050"/>
                    <a:pt x="5732" y="20970"/>
                  </a:cubicBezTo>
                  <a:cubicBezTo>
                    <a:pt x="5721" y="21060"/>
                    <a:pt x="5771" y="21060"/>
                    <a:pt x="5777" y="21120"/>
                  </a:cubicBezTo>
                  <a:cubicBezTo>
                    <a:pt x="5782" y="21190"/>
                    <a:pt x="5828" y="21200"/>
                    <a:pt x="5828" y="21270"/>
                  </a:cubicBezTo>
                  <a:cubicBezTo>
                    <a:pt x="5878" y="21350"/>
                    <a:pt x="5906" y="21460"/>
                    <a:pt x="5951" y="21550"/>
                  </a:cubicBezTo>
                  <a:cubicBezTo>
                    <a:pt x="5957" y="21570"/>
                    <a:pt x="5962" y="21590"/>
                    <a:pt x="5968" y="21600"/>
                  </a:cubicBezTo>
                  <a:cubicBezTo>
                    <a:pt x="6002" y="21600"/>
                    <a:pt x="6002" y="21600"/>
                    <a:pt x="6002" y="21600"/>
                  </a:cubicBezTo>
                  <a:cubicBezTo>
                    <a:pt x="5996" y="21580"/>
                    <a:pt x="5996" y="21550"/>
                    <a:pt x="5974" y="215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Freeform 13"/>
            <p:cNvSpPr/>
            <p:nvPr/>
          </p:nvSpPr>
          <p:spPr>
            <a:xfrm>
              <a:off x="0" y="0"/>
              <a:ext cx="12198350" cy="686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extrusionOk="0">
                  <a:moveTo>
                    <a:pt x="21426" y="9587"/>
                  </a:moveTo>
                  <a:cubicBezTo>
                    <a:pt x="21352" y="9736"/>
                    <a:pt x="21279" y="9886"/>
                    <a:pt x="21217" y="10086"/>
                  </a:cubicBezTo>
                  <a:cubicBezTo>
                    <a:pt x="21201" y="10156"/>
                    <a:pt x="21184" y="10226"/>
                    <a:pt x="21167" y="10286"/>
                  </a:cubicBezTo>
                  <a:cubicBezTo>
                    <a:pt x="21212" y="10356"/>
                    <a:pt x="21201" y="10156"/>
                    <a:pt x="21234" y="10176"/>
                  </a:cubicBezTo>
                  <a:cubicBezTo>
                    <a:pt x="21229" y="10086"/>
                    <a:pt x="21257" y="10076"/>
                    <a:pt x="21279" y="9996"/>
                  </a:cubicBezTo>
                  <a:cubicBezTo>
                    <a:pt x="21302" y="9946"/>
                    <a:pt x="21330" y="9896"/>
                    <a:pt x="21352" y="9836"/>
                  </a:cubicBezTo>
                  <a:cubicBezTo>
                    <a:pt x="21364" y="9786"/>
                    <a:pt x="21386" y="9806"/>
                    <a:pt x="21392" y="9746"/>
                  </a:cubicBezTo>
                  <a:cubicBezTo>
                    <a:pt x="21414" y="9786"/>
                    <a:pt x="21403" y="9647"/>
                    <a:pt x="21431" y="9687"/>
                  </a:cubicBezTo>
                  <a:cubicBezTo>
                    <a:pt x="21459" y="9637"/>
                    <a:pt x="21482" y="9587"/>
                    <a:pt x="21510" y="9527"/>
                  </a:cubicBezTo>
                  <a:cubicBezTo>
                    <a:pt x="21521" y="9507"/>
                    <a:pt x="21538" y="9487"/>
                    <a:pt x="21549" y="9467"/>
                  </a:cubicBezTo>
                  <a:cubicBezTo>
                    <a:pt x="21566" y="9467"/>
                    <a:pt x="21572" y="9387"/>
                    <a:pt x="21589" y="9407"/>
                  </a:cubicBezTo>
                  <a:cubicBezTo>
                    <a:pt x="21594" y="9397"/>
                    <a:pt x="21600" y="9387"/>
                    <a:pt x="21600" y="9387"/>
                  </a:cubicBezTo>
                  <a:cubicBezTo>
                    <a:pt x="21600" y="9287"/>
                    <a:pt x="21600" y="9287"/>
                    <a:pt x="21600" y="9287"/>
                  </a:cubicBezTo>
                  <a:cubicBezTo>
                    <a:pt x="21583" y="9317"/>
                    <a:pt x="21561" y="9337"/>
                    <a:pt x="21544" y="9367"/>
                  </a:cubicBezTo>
                  <a:cubicBezTo>
                    <a:pt x="21510" y="9457"/>
                    <a:pt x="21471" y="9517"/>
                    <a:pt x="21426" y="9587"/>
                  </a:cubicBezTo>
                  <a:close/>
                  <a:moveTo>
                    <a:pt x="21527" y="8788"/>
                  </a:moveTo>
                  <a:cubicBezTo>
                    <a:pt x="21476" y="8838"/>
                    <a:pt x="21431" y="8898"/>
                    <a:pt x="21386" y="8968"/>
                  </a:cubicBezTo>
                  <a:cubicBezTo>
                    <a:pt x="21347" y="9047"/>
                    <a:pt x="21291" y="9087"/>
                    <a:pt x="21257" y="9197"/>
                  </a:cubicBezTo>
                  <a:cubicBezTo>
                    <a:pt x="21206" y="9247"/>
                    <a:pt x="21173" y="9367"/>
                    <a:pt x="21133" y="9437"/>
                  </a:cubicBezTo>
                  <a:cubicBezTo>
                    <a:pt x="21116" y="9497"/>
                    <a:pt x="21083" y="9487"/>
                    <a:pt x="21071" y="9577"/>
                  </a:cubicBezTo>
                  <a:cubicBezTo>
                    <a:pt x="21054" y="9567"/>
                    <a:pt x="21049" y="9617"/>
                    <a:pt x="21038" y="9647"/>
                  </a:cubicBezTo>
                  <a:cubicBezTo>
                    <a:pt x="21026" y="9637"/>
                    <a:pt x="21009" y="9697"/>
                    <a:pt x="21026" y="9707"/>
                  </a:cubicBezTo>
                  <a:cubicBezTo>
                    <a:pt x="21071" y="9607"/>
                    <a:pt x="21116" y="9517"/>
                    <a:pt x="21161" y="9407"/>
                  </a:cubicBezTo>
                  <a:cubicBezTo>
                    <a:pt x="21223" y="9377"/>
                    <a:pt x="21251" y="9197"/>
                    <a:pt x="21313" y="9167"/>
                  </a:cubicBezTo>
                  <a:cubicBezTo>
                    <a:pt x="21330" y="9097"/>
                    <a:pt x="21369" y="9107"/>
                    <a:pt x="21386" y="9037"/>
                  </a:cubicBezTo>
                  <a:cubicBezTo>
                    <a:pt x="21414" y="9007"/>
                    <a:pt x="21442" y="8978"/>
                    <a:pt x="21465" y="8928"/>
                  </a:cubicBezTo>
                  <a:cubicBezTo>
                    <a:pt x="21471" y="8898"/>
                    <a:pt x="21499" y="8938"/>
                    <a:pt x="21499" y="8888"/>
                  </a:cubicBezTo>
                  <a:cubicBezTo>
                    <a:pt x="21521" y="8898"/>
                    <a:pt x="21527" y="8828"/>
                    <a:pt x="21549" y="8848"/>
                  </a:cubicBezTo>
                  <a:cubicBezTo>
                    <a:pt x="21561" y="8808"/>
                    <a:pt x="21583" y="8798"/>
                    <a:pt x="21600" y="877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572" y="8708"/>
                    <a:pt x="21549" y="8768"/>
                    <a:pt x="21527" y="8788"/>
                  </a:cubicBezTo>
                  <a:close/>
                  <a:moveTo>
                    <a:pt x="21583" y="8049"/>
                  </a:moveTo>
                  <a:cubicBezTo>
                    <a:pt x="21577" y="8089"/>
                    <a:pt x="21527" y="8109"/>
                    <a:pt x="21555" y="8149"/>
                  </a:cubicBezTo>
                  <a:cubicBezTo>
                    <a:pt x="21572" y="8129"/>
                    <a:pt x="21583" y="8109"/>
                    <a:pt x="21600" y="8089"/>
                  </a:cubicBezTo>
                  <a:cubicBezTo>
                    <a:pt x="21600" y="8029"/>
                    <a:pt x="21600" y="8029"/>
                    <a:pt x="21600" y="8029"/>
                  </a:cubicBezTo>
                  <a:cubicBezTo>
                    <a:pt x="21594" y="8029"/>
                    <a:pt x="21589" y="8039"/>
                    <a:pt x="21583" y="8049"/>
                  </a:cubicBezTo>
                  <a:close/>
                  <a:moveTo>
                    <a:pt x="13039" y="2047"/>
                  </a:moveTo>
                  <a:cubicBezTo>
                    <a:pt x="13044" y="1997"/>
                    <a:pt x="13067" y="1977"/>
                    <a:pt x="13061" y="1917"/>
                  </a:cubicBezTo>
                  <a:cubicBezTo>
                    <a:pt x="13224" y="1478"/>
                    <a:pt x="13281" y="1448"/>
                    <a:pt x="13297" y="1348"/>
                  </a:cubicBezTo>
                  <a:cubicBezTo>
                    <a:pt x="13404" y="1088"/>
                    <a:pt x="13427" y="1069"/>
                    <a:pt x="13432" y="1019"/>
                  </a:cubicBezTo>
                  <a:cubicBezTo>
                    <a:pt x="13607" y="609"/>
                    <a:pt x="13663" y="589"/>
                    <a:pt x="13691" y="499"/>
                  </a:cubicBezTo>
                  <a:cubicBezTo>
                    <a:pt x="13849" y="200"/>
                    <a:pt x="13916" y="120"/>
                    <a:pt x="13956" y="0"/>
                  </a:cubicBezTo>
                  <a:cubicBezTo>
                    <a:pt x="13849" y="90"/>
                    <a:pt x="13837" y="160"/>
                    <a:pt x="13798" y="190"/>
                  </a:cubicBezTo>
                  <a:cubicBezTo>
                    <a:pt x="13714" y="350"/>
                    <a:pt x="13703" y="369"/>
                    <a:pt x="13691" y="389"/>
                  </a:cubicBezTo>
                  <a:cubicBezTo>
                    <a:pt x="13590" y="539"/>
                    <a:pt x="13601" y="599"/>
                    <a:pt x="13567" y="589"/>
                  </a:cubicBezTo>
                  <a:cubicBezTo>
                    <a:pt x="13399" y="919"/>
                    <a:pt x="13410" y="1029"/>
                    <a:pt x="13371" y="1039"/>
                  </a:cubicBezTo>
                  <a:cubicBezTo>
                    <a:pt x="13281" y="1328"/>
                    <a:pt x="13247" y="1318"/>
                    <a:pt x="13258" y="1388"/>
                  </a:cubicBezTo>
                  <a:cubicBezTo>
                    <a:pt x="13140" y="1768"/>
                    <a:pt x="13084" y="1708"/>
                    <a:pt x="13101" y="1788"/>
                  </a:cubicBezTo>
                  <a:cubicBezTo>
                    <a:pt x="13056" y="1987"/>
                    <a:pt x="13005" y="2027"/>
                    <a:pt x="13039" y="2047"/>
                  </a:cubicBezTo>
                  <a:close/>
                  <a:moveTo>
                    <a:pt x="21521" y="8358"/>
                  </a:moveTo>
                  <a:cubicBezTo>
                    <a:pt x="21493" y="8378"/>
                    <a:pt x="21476" y="8428"/>
                    <a:pt x="21448" y="8438"/>
                  </a:cubicBezTo>
                  <a:cubicBezTo>
                    <a:pt x="21403" y="8508"/>
                    <a:pt x="21358" y="8568"/>
                    <a:pt x="21319" y="8658"/>
                  </a:cubicBezTo>
                  <a:cubicBezTo>
                    <a:pt x="21302" y="8718"/>
                    <a:pt x="21274" y="8698"/>
                    <a:pt x="21262" y="8778"/>
                  </a:cubicBezTo>
                  <a:cubicBezTo>
                    <a:pt x="21240" y="8758"/>
                    <a:pt x="21240" y="8828"/>
                    <a:pt x="21223" y="8818"/>
                  </a:cubicBezTo>
                  <a:cubicBezTo>
                    <a:pt x="21217" y="8848"/>
                    <a:pt x="21201" y="8888"/>
                    <a:pt x="21217" y="8908"/>
                  </a:cubicBezTo>
                  <a:cubicBezTo>
                    <a:pt x="21251" y="8838"/>
                    <a:pt x="21285" y="8758"/>
                    <a:pt x="21330" y="8708"/>
                  </a:cubicBezTo>
                  <a:cubicBezTo>
                    <a:pt x="21347" y="8658"/>
                    <a:pt x="21369" y="8628"/>
                    <a:pt x="21392" y="8618"/>
                  </a:cubicBezTo>
                  <a:cubicBezTo>
                    <a:pt x="21409" y="8568"/>
                    <a:pt x="21431" y="8538"/>
                    <a:pt x="21454" y="8518"/>
                  </a:cubicBezTo>
                  <a:cubicBezTo>
                    <a:pt x="21493" y="8448"/>
                    <a:pt x="21532" y="8398"/>
                    <a:pt x="21577" y="8348"/>
                  </a:cubicBezTo>
                  <a:cubicBezTo>
                    <a:pt x="21583" y="8358"/>
                    <a:pt x="21594" y="8348"/>
                    <a:pt x="21600" y="8338"/>
                  </a:cubicBezTo>
                  <a:cubicBezTo>
                    <a:pt x="21600" y="8249"/>
                    <a:pt x="21600" y="8249"/>
                    <a:pt x="21600" y="8249"/>
                  </a:cubicBezTo>
                  <a:cubicBezTo>
                    <a:pt x="21594" y="8259"/>
                    <a:pt x="21589" y="8259"/>
                    <a:pt x="21583" y="8259"/>
                  </a:cubicBezTo>
                  <a:cubicBezTo>
                    <a:pt x="21566" y="8298"/>
                    <a:pt x="21544" y="8338"/>
                    <a:pt x="21521" y="8358"/>
                  </a:cubicBezTo>
                  <a:close/>
                  <a:moveTo>
                    <a:pt x="21482" y="9627"/>
                  </a:moveTo>
                  <a:cubicBezTo>
                    <a:pt x="21465" y="9687"/>
                    <a:pt x="21431" y="9697"/>
                    <a:pt x="21414" y="9766"/>
                  </a:cubicBezTo>
                  <a:cubicBezTo>
                    <a:pt x="21381" y="9766"/>
                    <a:pt x="21375" y="9876"/>
                    <a:pt x="21347" y="9876"/>
                  </a:cubicBezTo>
                  <a:cubicBezTo>
                    <a:pt x="21330" y="9966"/>
                    <a:pt x="21296" y="9976"/>
                    <a:pt x="21279" y="10046"/>
                  </a:cubicBezTo>
                  <a:cubicBezTo>
                    <a:pt x="21302" y="10066"/>
                    <a:pt x="21262" y="10066"/>
                    <a:pt x="21279" y="10096"/>
                  </a:cubicBezTo>
                  <a:cubicBezTo>
                    <a:pt x="21285" y="10136"/>
                    <a:pt x="21229" y="10136"/>
                    <a:pt x="21262" y="10176"/>
                  </a:cubicBezTo>
                  <a:cubicBezTo>
                    <a:pt x="21352" y="9966"/>
                    <a:pt x="21448" y="9746"/>
                    <a:pt x="21561" y="9637"/>
                  </a:cubicBezTo>
                  <a:cubicBezTo>
                    <a:pt x="21572" y="9617"/>
                    <a:pt x="21589" y="9597"/>
                    <a:pt x="21600" y="9577"/>
                  </a:cubicBezTo>
                  <a:cubicBezTo>
                    <a:pt x="21600" y="9487"/>
                    <a:pt x="21600" y="9487"/>
                    <a:pt x="21600" y="9487"/>
                  </a:cubicBezTo>
                  <a:cubicBezTo>
                    <a:pt x="21583" y="9507"/>
                    <a:pt x="21572" y="9527"/>
                    <a:pt x="21561" y="9547"/>
                  </a:cubicBezTo>
                  <a:cubicBezTo>
                    <a:pt x="21527" y="9557"/>
                    <a:pt x="21516" y="9637"/>
                    <a:pt x="21482" y="9627"/>
                  </a:cubicBezTo>
                  <a:close/>
                  <a:moveTo>
                    <a:pt x="21392" y="11075"/>
                  </a:moveTo>
                  <a:cubicBezTo>
                    <a:pt x="21381" y="11105"/>
                    <a:pt x="21364" y="11095"/>
                    <a:pt x="21358" y="11115"/>
                  </a:cubicBezTo>
                  <a:cubicBezTo>
                    <a:pt x="21347" y="11145"/>
                    <a:pt x="21341" y="11194"/>
                    <a:pt x="21324" y="11184"/>
                  </a:cubicBezTo>
                  <a:cubicBezTo>
                    <a:pt x="21296" y="11264"/>
                    <a:pt x="21307" y="11274"/>
                    <a:pt x="21274" y="11344"/>
                  </a:cubicBezTo>
                  <a:cubicBezTo>
                    <a:pt x="21262" y="11404"/>
                    <a:pt x="21246" y="11474"/>
                    <a:pt x="21229" y="11544"/>
                  </a:cubicBezTo>
                  <a:cubicBezTo>
                    <a:pt x="21201" y="11564"/>
                    <a:pt x="21195" y="11664"/>
                    <a:pt x="21234" y="11684"/>
                  </a:cubicBezTo>
                  <a:cubicBezTo>
                    <a:pt x="21240" y="11694"/>
                    <a:pt x="21251" y="11694"/>
                    <a:pt x="21257" y="11704"/>
                  </a:cubicBezTo>
                  <a:cubicBezTo>
                    <a:pt x="21262" y="11674"/>
                    <a:pt x="21262" y="11654"/>
                    <a:pt x="21257" y="11634"/>
                  </a:cubicBezTo>
                  <a:cubicBezTo>
                    <a:pt x="21302" y="11644"/>
                    <a:pt x="21257" y="11584"/>
                    <a:pt x="21262" y="11564"/>
                  </a:cubicBezTo>
                  <a:cubicBezTo>
                    <a:pt x="21291" y="11564"/>
                    <a:pt x="21307" y="11434"/>
                    <a:pt x="21302" y="11404"/>
                  </a:cubicBezTo>
                  <a:cubicBezTo>
                    <a:pt x="21341" y="11394"/>
                    <a:pt x="21352" y="11244"/>
                    <a:pt x="21386" y="11214"/>
                  </a:cubicBezTo>
                  <a:cubicBezTo>
                    <a:pt x="21414" y="11125"/>
                    <a:pt x="21448" y="11075"/>
                    <a:pt x="21476" y="10995"/>
                  </a:cubicBezTo>
                  <a:cubicBezTo>
                    <a:pt x="21504" y="10935"/>
                    <a:pt x="21544" y="10895"/>
                    <a:pt x="21572" y="10825"/>
                  </a:cubicBezTo>
                  <a:cubicBezTo>
                    <a:pt x="21583" y="10825"/>
                    <a:pt x="21589" y="10805"/>
                    <a:pt x="21600" y="10795"/>
                  </a:cubicBezTo>
                  <a:cubicBezTo>
                    <a:pt x="21600" y="10675"/>
                    <a:pt x="21600" y="10675"/>
                    <a:pt x="21600" y="10675"/>
                  </a:cubicBezTo>
                  <a:cubicBezTo>
                    <a:pt x="21577" y="10715"/>
                    <a:pt x="21549" y="10755"/>
                    <a:pt x="21527" y="10795"/>
                  </a:cubicBezTo>
                  <a:cubicBezTo>
                    <a:pt x="21476" y="10875"/>
                    <a:pt x="21437" y="10975"/>
                    <a:pt x="21392" y="11075"/>
                  </a:cubicBezTo>
                  <a:close/>
                  <a:moveTo>
                    <a:pt x="21476" y="12463"/>
                  </a:moveTo>
                  <a:cubicBezTo>
                    <a:pt x="21499" y="12483"/>
                    <a:pt x="21459" y="12563"/>
                    <a:pt x="21499" y="12573"/>
                  </a:cubicBezTo>
                  <a:cubicBezTo>
                    <a:pt x="21521" y="12593"/>
                    <a:pt x="21521" y="12523"/>
                    <a:pt x="21538" y="12533"/>
                  </a:cubicBezTo>
                  <a:cubicBezTo>
                    <a:pt x="21555" y="12483"/>
                    <a:pt x="21555" y="12453"/>
                    <a:pt x="21549" y="12423"/>
                  </a:cubicBezTo>
                  <a:cubicBezTo>
                    <a:pt x="21572" y="12433"/>
                    <a:pt x="21572" y="12383"/>
                    <a:pt x="21566" y="12363"/>
                  </a:cubicBezTo>
                  <a:cubicBezTo>
                    <a:pt x="21594" y="12383"/>
                    <a:pt x="21561" y="12313"/>
                    <a:pt x="21583" y="12283"/>
                  </a:cubicBezTo>
                  <a:cubicBezTo>
                    <a:pt x="21589" y="12263"/>
                    <a:pt x="21594" y="12253"/>
                    <a:pt x="21600" y="12243"/>
                  </a:cubicBezTo>
                  <a:cubicBezTo>
                    <a:pt x="21600" y="12073"/>
                    <a:pt x="21600" y="12073"/>
                    <a:pt x="21600" y="12073"/>
                  </a:cubicBezTo>
                  <a:cubicBezTo>
                    <a:pt x="21572" y="12173"/>
                    <a:pt x="21538" y="12263"/>
                    <a:pt x="21504" y="12343"/>
                  </a:cubicBezTo>
                  <a:cubicBezTo>
                    <a:pt x="21532" y="12383"/>
                    <a:pt x="21482" y="12423"/>
                    <a:pt x="21476" y="12463"/>
                  </a:cubicBezTo>
                  <a:close/>
                  <a:moveTo>
                    <a:pt x="17556" y="21061"/>
                  </a:moveTo>
                  <a:cubicBezTo>
                    <a:pt x="17544" y="21021"/>
                    <a:pt x="17572" y="20991"/>
                    <a:pt x="17539" y="20951"/>
                  </a:cubicBezTo>
                  <a:cubicBezTo>
                    <a:pt x="17556" y="20911"/>
                    <a:pt x="17511" y="20861"/>
                    <a:pt x="17522" y="20831"/>
                  </a:cubicBezTo>
                  <a:cubicBezTo>
                    <a:pt x="17516" y="20741"/>
                    <a:pt x="17499" y="20661"/>
                    <a:pt x="17482" y="20571"/>
                  </a:cubicBezTo>
                  <a:cubicBezTo>
                    <a:pt x="17482" y="20531"/>
                    <a:pt x="17466" y="20502"/>
                    <a:pt x="17460" y="20462"/>
                  </a:cubicBezTo>
                  <a:cubicBezTo>
                    <a:pt x="17454" y="20452"/>
                    <a:pt x="17466" y="20422"/>
                    <a:pt x="17460" y="20402"/>
                  </a:cubicBezTo>
                  <a:cubicBezTo>
                    <a:pt x="17454" y="20382"/>
                    <a:pt x="17432" y="20362"/>
                    <a:pt x="17449" y="20342"/>
                  </a:cubicBezTo>
                  <a:cubicBezTo>
                    <a:pt x="17415" y="20292"/>
                    <a:pt x="17432" y="20252"/>
                    <a:pt x="17398" y="20212"/>
                  </a:cubicBezTo>
                  <a:cubicBezTo>
                    <a:pt x="17409" y="20172"/>
                    <a:pt x="17392" y="20112"/>
                    <a:pt x="17364" y="20142"/>
                  </a:cubicBezTo>
                  <a:cubicBezTo>
                    <a:pt x="17392" y="20222"/>
                    <a:pt x="17370" y="20292"/>
                    <a:pt x="17409" y="20362"/>
                  </a:cubicBezTo>
                  <a:cubicBezTo>
                    <a:pt x="17398" y="20382"/>
                    <a:pt x="17415" y="20392"/>
                    <a:pt x="17415" y="20412"/>
                  </a:cubicBezTo>
                  <a:cubicBezTo>
                    <a:pt x="17421" y="20422"/>
                    <a:pt x="17415" y="20462"/>
                    <a:pt x="17415" y="20472"/>
                  </a:cubicBezTo>
                  <a:cubicBezTo>
                    <a:pt x="17415" y="20482"/>
                    <a:pt x="17426" y="20492"/>
                    <a:pt x="17432" y="20512"/>
                  </a:cubicBezTo>
                  <a:cubicBezTo>
                    <a:pt x="17443" y="20551"/>
                    <a:pt x="17421" y="20561"/>
                    <a:pt x="17443" y="20601"/>
                  </a:cubicBezTo>
                  <a:cubicBezTo>
                    <a:pt x="17471" y="20681"/>
                    <a:pt x="17443" y="20751"/>
                    <a:pt x="17477" y="20841"/>
                  </a:cubicBezTo>
                  <a:cubicBezTo>
                    <a:pt x="17482" y="20911"/>
                    <a:pt x="17488" y="20991"/>
                    <a:pt x="17516" y="21071"/>
                  </a:cubicBezTo>
                  <a:cubicBezTo>
                    <a:pt x="17505" y="21141"/>
                    <a:pt x="17522" y="21221"/>
                    <a:pt x="17522" y="21290"/>
                  </a:cubicBezTo>
                  <a:cubicBezTo>
                    <a:pt x="17544" y="21330"/>
                    <a:pt x="17533" y="21360"/>
                    <a:pt x="17544" y="21400"/>
                  </a:cubicBezTo>
                  <a:cubicBezTo>
                    <a:pt x="17539" y="21420"/>
                    <a:pt x="17550" y="21440"/>
                    <a:pt x="17561" y="21460"/>
                  </a:cubicBezTo>
                  <a:cubicBezTo>
                    <a:pt x="17572" y="21490"/>
                    <a:pt x="17550" y="21500"/>
                    <a:pt x="17556" y="21520"/>
                  </a:cubicBezTo>
                  <a:cubicBezTo>
                    <a:pt x="17561" y="21540"/>
                    <a:pt x="17567" y="21560"/>
                    <a:pt x="17567" y="21570"/>
                  </a:cubicBezTo>
                  <a:cubicBezTo>
                    <a:pt x="17617" y="21570"/>
                    <a:pt x="17617" y="21570"/>
                    <a:pt x="17617" y="21570"/>
                  </a:cubicBezTo>
                  <a:cubicBezTo>
                    <a:pt x="17617" y="21570"/>
                    <a:pt x="17617" y="21560"/>
                    <a:pt x="17617" y="21550"/>
                  </a:cubicBezTo>
                  <a:cubicBezTo>
                    <a:pt x="17601" y="21390"/>
                    <a:pt x="17572" y="21221"/>
                    <a:pt x="17556" y="21061"/>
                  </a:cubicBezTo>
                  <a:close/>
                  <a:moveTo>
                    <a:pt x="21521" y="10156"/>
                  </a:moveTo>
                  <a:cubicBezTo>
                    <a:pt x="21499" y="10236"/>
                    <a:pt x="21454" y="10226"/>
                    <a:pt x="21431" y="10296"/>
                  </a:cubicBezTo>
                  <a:cubicBezTo>
                    <a:pt x="21409" y="10286"/>
                    <a:pt x="21403" y="10366"/>
                    <a:pt x="21381" y="10356"/>
                  </a:cubicBezTo>
                  <a:cubicBezTo>
                    <a:pt x="21364" y="10386"/>
                    <a:pt x="21352" y="10436"/>
                    <a:pt x="21330" y="10436"/>
                  </a:cubicBezTo>
                  <a:cubicBezTo>
                    <a:pt x="21324" y="10455"/>
                    <a:pt x="21319" y="10455"/>
                    <a:pt x="21302" y="10436"/>
                  </a:cubicBezTo>
                  <a:cubicBezTo>
                    <a:pt x="21296" y="10465"/>
                    <a:pt x="21313" y="10475"/>
                    <a:pt x="21302" y="10505"/>
                  </a:cubicBezTo>
                  <a:cubicBezTo>
                    <a:pt x="21279" y="10515"/>
                    <a:pt x="21262" y="10545"/>
                    <a:pt x="21257" y="10595"/>
                  </a:cubicBezTo>
                  <a:cubicBezTo>
                    <a:pt x="21217" y="10645"/>
                    <a:pt x="21195" y="10705"/>
                    <a:pt x="21189" y="10805"/>
                  </a:cubicBezTo>
                  <a:cubicBezTo>
                    <a:pt x="21223" y="10835"/>
                    <a:pt x="21240" y="10765"/>
                    <a:pt x="21251" y="10705"/>
                  </a:cubicBezTo>
                  <a:cubicBezTo>
                    <a:pt x="21274" y="10665"/>
                    <a:pt x="21302" y="10645"/>
                    <a:pt x="21313" y="10565"/>
                  </a:cubicBezTo>
                  <a:cubicBezTo>
                    <a:pt x="21347" y="10575"/>
                    <a:pt x="21364" y="10505"/>
                    <a:pt x="21386" y="10475"/>
                  </a:cubicBezTo>
                  <a:cubicBezTo>
                    <a:pt x="21403" y="10386"/>
                    <a:pt x="21442" y="10426"/>
                    <a:pt x="21459" y="10346"/>
                  </a:cubicBezTo>
                  <a:cubicBezTo>
                    <a:pt x="21510" y="10286"/>
                    <a:pt x="21561" y="10246"/>
                    <a:pt x="21600" y="10136"/>
                  </a:cubicBezTo>
                  <a:cubicBezTo>
                    <a:pt x="21600" y="10056"/>
                    <a:pt x="21600" y="10056"/>
                    <a:pt x="21600" y="10056"/>
                  </a:cubicBezTo>
                  <a:cubicBezTo>
                    <a:pt x="21572" y="10086"/>
                    <a:pt x="21555" y="10156"/>
                    <a:pt x="21521" y="10156"/>
                  </a:cubicBezTo>
                  <a:close/>
                  <a:moveTo>
                    <a:pt x="2531" y="21450"/>
                  </a:moveTo>
                  <a:cubicBezTo>
                    <a:pt x="2492" y="21440"/>
                    <a:pt x="2475" y="21380"/>
                    <a:pt x="2430" y="21380"/>
                  </a:cubicBezTo>
                  <a:cubicBezTo>
                    <a:pt x="2239" y="21121"/>
                    <a:pt x="2199" y="21101"/>
                    <a:pt x="2171" y="21061"/>
                  </a:cubicBezTo>
                  <a:cubicBezTo>
                    <a:pt x="1755" y="20681"/>
                    <a:pt x="1693" y="20631"/>
                    <a:pt x="1676" y="20601"/>
                  </a:cubicBezTo>
                  <a:cubicBezTo>
                    <a:pt x="1609" y="20551"/>
                    <a:pt x="1598" y="20581"/>
                    <a:pt x="1603" y="20581"/>
                  </a:cubicBezTo>
                  <a:cubicBezTo>
                    <a:pt x="1423" y="20412"/>
                    <a:pt x="1356" y="20432"/>
                    <a:pt x="1322" y="20382"/>
                  </a:cubicBezTo>
                  <a:cubicBezTo>
                    <a:pt x="793" y="19982"/>
                    <a:pt x="765" y="19922"/>
                    <a:pt x="714" y="19912"/>
                  </a:cubicBezTo>
                  <a:cubicBezTo>
                    <a:pt x="636" y="19793"/>
                    <a:pt x="619" y="19793"/>
                    <a:pt x="624" y="19832"/>
                  </a:cubicBezTo>
                  <a:cubicBezTo>
                    <a:pt x="793" y="20072"/>
                    <a:pt x="793" y="20132"/>
                    <a:pt x="810" y="20162"/>
                  </a:cubicBezTo>
                  <a:cubicBezTo>
                    <a:pt x="804" y="20182"/>
                    <a:pt x="799" y="20242"/>
                    <a:pt x="827" y="20222"/>
                  </a:cubicBezTo>
                  <a:cubicBezTo>
                    <a:pt x="996" y="20551"/>
                    <a:pt x="1013" y="20631"/>
                    <a:pt x="1052" y="20671"/>
                  </a:cubicBezTo>
                  <a:cubicBezTo>
                    <a:pt x="1373" y="21201"/>
                    <a:pt x="1389" y="21290"/>
                    <a:pt x="1423" y="21350"/>
                  </a:cubicBezTo>
                  <a:cubicBezTo>
                    <a:pt x="1592" y="21570"/>
                    <a:pt x="1592" y="21570"/>
                    <a:pt x="1592" y="21570"/>
                  </a:cubicBezTo>
                  <a:cubicBezTo>
                    <a:pt x="1429" y="21231"/>
                    <a:pt x="1406" y="21211"/>
                    <a:pt x="1389" y="21181"/>
                  </a:cubicBezTo>
                  <a:cubicBezTo>
                    <a:pt x="1508" y="21270"/>
                    <a:pt x="1541" y="21290"/>
                    <a:pt x="1569" y="21330"/>
                  </a:cubicBezTo>
                  <a:cubicBezTo>
                    <a:pt x="1761" y="21550"/>
                    <a:pt x="1772" y="21560"/>
                    <a:pt x="1789" y="21570"/>
                  </a:cubicBezTo>
                  <a:cubicBezTo>
                    <a:pt x="1851" y="21540"/>
                    <a:pt x="1834" y="21460"/>
                    <a:pt x="1772" y="21460"/>
                  </a:cubicBezTo>
                  <a:cubicBezTo>
                    <a:pt x="1620" y="21280"/>
                    <a:pt x="1609" y="21270"/>
                    <a:pt x="1603" y="21241"/>
                  </a:cubicBezTo>
                  <a:cubicBezTo>
                    <a:pt x="1457" y="21141"/>
                    <a:pt x="1463" y="21041"/>
                    <a:pt x="1412" y="21071"/>
                  </a:cubicBezTo>
                  <a:cubicBezTo>
                    <a:pt x="1254" y="20901"/>
                    <a:pt x="1249" y="20841"/>
                    <a:pt x="1215" y="20831"/>
                  </a:cubicBezTo>
                  <a:cubicBezTo>
                    <a:pt x="1086" y="20661"/>
                    <a:pt x="1035" y="20541"/>
                    <a:pt x="979" y="20442"/>
                  </a:cubicBezTo>
                  <a:cubicBezTo>
                    <a:pt x="1159" y="20591"/>
                    <a:pt x="1176" y="20611"/>
                    <a:pt x="1187" y="20661"/>
                  </a:cubicBezTo>
                  <a:cubicBezTo>
                    <a:pt x="1406" y="20941"/>
                    <a:pt x="1434" y="20941"/>
                    <a:pt x="1457" y="20971"/>
                  </a:cubicBezTo>
                  <a:cubicBezTo>
                    <a:pt x="1682" y="21221"/>
                    <a:pt x="1716" y="21221"/>
                    <a:pt x="1738" y="21241"/>
                  </a:cubicBezTo>
                  <a:cubicBezTo>
                    <a:pt x="1868" y="21370"/>
                    <a:pt x="1862" y="21400"/>
                    <a:pt x="1879" y="21400"/>
                  </a:cubicBezTo>
                  <a:cubicBezTo>
                    <a:pt x="2042" y="21550"/>
                    <a:pt x="2059" y="21560"/>
                    <a:pt x="2076" y="21570"/>
                  </a:cubicBezTo>
                  <a:cubicBezTo>
                    <a:pt x="2149" y="21510"/>
                    <a:pt x="2109" y="21510"/>
                    <a:pt x="2093" y="21460"/>
                  </a:cubicBezTo>
                  <a:cubicBezTo>
                    <a:pt x="1817" y="21201"/>
                    <a:pt x="1783" y="21221"/>
                    <a:pt x="1761" y="21181"/>
                  </a:cubicBezTo>
                  <a:cubicBezTo>
                    <a:pt x="1688" y="21101"/>
                    <a:pt x="1659" y="21111"/>
                    <a:pt x="1659" y="21081"/>
                  </a:cubicBezTo>
                  <a:cubicBezTo>
                    <a:pt x="1316" y="20731"/>
                    <a:pt x="1311" y="20711"/>
                    <a:pt x="1299" y="20711"/>
                  </a:cubicBezTo>
                  <a:cubicBezTo>
                    <a:pt x="1457" y="20801"/>
                    <a:pt x="1468" y="20841"/>
                    <a:pt x="1491" y="20861"/>
                  </a:cubicBezTo>
                  <a:cubicBezTo>
                    <a:pt x="1744" y="21031"/>
                    <a:pt x="1794" y="21051"/>
                    <a:pt x="1828" y="21101"/>
                  </a:cubicBezTo>
                  <a:cubicBezTo>
                    <a:pt x="2064" y="21231"/>
                    <a:pt x="2059" y="21290"/>
                    <a:pt x="2081" y="21290"/>
                  </a:cubicBezTo>
                  <a:cubicBezTo>
                    <a:pt x="2222" y="21440"/>
                    <a:pt x="2239" y="21450"/>
                    <a:pt x="2250" y="21460"/>
                  </a:cubicBezTo>
                  <a:cubicBezTo>
                    <a:pt x="2318" y="21520"/>
                    <a:pt x="2323" y="21540"/>
                    <a:pt x="2329" y="21540"/>
                  </a:cubicBezTo>
                  <a:cubicBezTo>
                    <a:pt x="2469" y="21570"/>
                    <a:pt x="2469" y="21570"/>
                    <a:pt x="2469" y="21570"/>
                  </a:cubicBezTo>
                  <a:cubicBezTo>
                    <a:pt x="2402" y="21460"/>
                    <a:pt x="2368" y="21480"/>
                    <a:pt x="2351" y="21450"/>
                  </a:cubicBezTo>
                  <a:cubicBezTo>
                    <a:pt x="2188" y="21320"/>
                    <a:pt x="2177" y="21280"/>
                    <a:pt x="2154" y="21260"/>
                  </a:cubicBezTo>
                  <a:cubicBezTo>
                    <a:pt x="1879" y="21031"/>
                    <a:pt x="1851" y="21001"/>
                    <a:pt x="1811" y="20971"/>
                  </a:cubicBezTo>
                  <a:cubicBezTo>
                    <a:pt x="1688" y="20881"/>
                    <a:pt x="1659" y="20851"/>
                    <a:pt x="1626" y="20841"/>
                  </a:cubicBezTo>
                  <a:cubicBezTo>
                    <a:pt x="1479" y="20691"/>
                    <a:pt x="1440" y="20721"/>
                    <a:pt x="1434" y="20691"/>
                  </a:cubicBezTo>
                  <a:cubicBezTo>
                    <a:pt x="1136" y="20442"/>
                    <a:pt x="1103" y="20422"/>
                    <a:pt x="1074" y="20392"/>
                  </a:cubicBezTo>
                  <a:cubicBezTo>
                    <a:pt x="1024" y="20402"/>
                    <a:pt x="990" y="20332"/>
                    <a:pt x="979" y="20332"/>
                  </a:cubicBezTo>
                  <a:cubicBezTo>
                    <a:pt x="833" y="20072"/>
                    <a:pt x="788" y="20102"/>
                    <a:pt x="793" y="20032"/>
                  </a:cubicBezTo>
                  <a:cubicBezTo>
                    <a:pt x="1035" y="20232"/>
                    <a:pt x="1035" y="20272"/>
                    <a:pt x="1058" y="20262"/>
                  </a:cubicBezTo>
                  <a:cubicBezTo>
                    <a:pt x="1564" y="20621"/>
                    <a:pt x="1586" y="20711"/>
                    <a:pt x="1665" y="20691"/>
                  </a:cubicBezTo>
                  <a:cubicBezTo>
                    <a:pt x="1823" y="20831"/>
                    <a:pt x="1862" y="20861"/>
                    <a:pt x="1896" y="20901"/>
                  </a:cubicBezTo>
                  <a:cubicBezTo>
                    <a:pt x="2048" y="21051"/>
                    <a:pt x="2093" y="21071"/>
                    <a:pt x="2115" y="21131"/>
                  </a:cubicBezTo>
                  <a:cubicBezTo>
                    <a:pt x="2194" y="21211"/>
                    <a:pt x="2216" y="21221"/>
                    <a:pt x="2228" y="21250"/>
                  </a:cubicBezTo>
                  <a:cubicBezTo>
                    <a:pt x="2396" y="21480"/>
                    <a:pt x="2447" y="21440"/>
                    <a:pt x="2436" y="21510"/>
                  </a:cubicBezTo>
                  <a:cubicBezTo>
                    <a:pt x="2565" y="21540"/>
                    <a:pt x="2543" y="21510"/>
                    <a:pt x="2531" y="21450"/>
                  </a:cubicBezTo>
                  <a:close/>
                  <a:moveTo>
                    <a:pt x="12746" y="5502"/>
                  </a:moveTo>
                  <a:cubicBezTo>
                    <a:pt x="12763" y="5442"/>
                    <a:pt x="12757" y="5343"/>
                    <a:pt x="12780" y="5293"/>
                  </a:cubicBezTo>
                  <a:cubicBezTo>
                    <a:pt x="12892" y="4803"/>
                    <a:pt x="12915" y="4753"/>
                    <a:pt x="12926" y="4683"/>
                  </a:cubicBezTo>
                  <a:cubicBezTo>
                    <a:pt x="13146" y="4144"/>
                    <a:pt x="13174" y="4114"/>
                    <a:pt x="13185" y="4094"/>
                  </a:cubicBezTo>
                  <a:cubicBezTo>
                    <a:pt x="13275" y="3974"/>
                    <a:pt x="13252" y="3885"/>
                    <a:pt x="13286" y="3895"/>
                  </a:cubicBezTo>
                  <a:cubicBezTo>
                    <a:pt x="13483" y="3645"/>
                    <a:pt x="13472" y="3575"/>
                    <a:pt x="13494" y="3565"/>
                  </a:cubicBezTo>
                  <a:cubicBezTo>
                    <a:pt x="13748" y="3206"/>
                    <a:pt x="13793" y="3186"/>
                    <a:pt x="13798" y="3116"/>
                  </a:cubicBezTo>
                  <a:cubicBezTo>
                    <a:pt x="14012" y="2866"/>
                    <a:pt x="13989" y="2776"/>
                    <a:pt x="14023" y="2786"/>
                  </a:cubicBezTo>
                  <a:cubicBezTo>
                    <a:pt x="14259" y="2377"/>
                    <a:pt x="14237" y="2287"/>
                    <a:pt x="14276" y="2307"/>
                  </a:cubicBezTo>
                  <a:cubicBezTo>
                    <a:pt x="14366" y="2107"/>
                    <a:pt x="14383" y="2107"/>
                    <a:pt x="14378" y="2067"/>
                  </a:cubicBezTo>
                  <a:cubicBezTo>
                    <a:pt x="14490" y="1807"/>
                    <a:pt x="14512" y="1788"/>
                    <a:pt x="14524" y="1758"/>
                  </a:cubicBezTo>
                  <a:cubicBezTo>
                    <a:pt x="14608" y="1528"/>
                    <a:pt x="14631" y="1508"/>
                    <a:pt x="14647" y="1478"/>
                  </a:cubicBezTo>
                  <a:cubicBezTo>
                    <a:pt x="14698" y="1408"/>
                    <a:pt x="14653" y="1498"/>
                    <a:pt x="14619" y="1608"/>
                  </a:cubicBezTo>
                  <a:cubicBezTo>
                    <a:pt x="14411" y="2117"/>
                    <a:pt x="14394" y="2197"/>
                    <a:pt x="14378" y="2257"/>
                  </a:cubicBezTo>
                  <a:cubicBezTo>
                    <a:pt x="14265" y="2546"/>
                    <a:pt x="14214" y="2507"/>
                    <a:pt x="14214" y="2566"/>
                  </a:cubicBezTo>
                  <a:cubicBezTo>
                    <a:pt x="13984" y="2926"/>
                    <a:pt x="13984" y="2976"/>
                    <a:pt x="13961" y="2976"/>
                  </a:cubicBezTo>
                  <a:cubicBezTo>
                    <a:pt x="13837" y="3166"/>
                    <a:pt x="13826" y="3236"/>
                    <a:pt x="13798" y="3285"/>
                  </a:cubicBezTo>
                  <a:cubicBezTo>
                    <a:pt x="13663" y="3525"/>
                    <a:pt x="13641" y="3535"/>
                    <a:pt x="13629" y="3565"/>
                  </a:cubicBezTo>
                  <a:cubicBezTo>
                    <a:pt x="13522" y="3735"/>
                    <a:pt x="13511" y="3755"/>
                    <a:pt x="13506" y="3785"/>
                  </a:cubicBezTo>
                  <a:cubicBezTo>
                    <a:pt x="13387" y="3935"/>
                    <a:pt x="13410" y="4024"/>
                    <a:pt x="13371" y="4004"/>
                  </a:cubicBezTo>
                  <a:cubicBezTo>
                    <a:pt x="13236" y="4484"/>
                    <a:pt x="13174" y="4504"/>
                    <a:pt x="13174" y="4634"/>
                  </a:cubicBezTo>
                  <a:cubicBezTo>
                    <a:pt x="13039" y="5243"/>
                    <a:pt x="13016" y="5273"/>
                    <a:pt x="13016" y="5333"/>
                  </a:cubicBezTo>
                  <a:cubicBezTo>
                    <a:pt x="13095" y="5133"/>
                    <a:pt x="13089" y="5083"/>
                    <a:pt x="13089" y="5053"/>
                  </a:cubicBezTo>
                  <a:cubicBezTo>
                    <a:pt x="13134" y="4843"/>
                    <a:pt x="13157" y="4853"/>
                    <a:pt x="13151" y="4783"/>
                  </a:cubicBezTo>
                  <a:cubicBezTo>
                    <a:pt x="13326" y="4284"/>
                    <a:pt x="13354" y="4224"/>
                    <a:pt x="13371" y="4134"/>
                  </a:cubicBezTo>
                  <a:cubicBezTo>
                    <a:pt x="13551" y="3755"/>
                    <a:pt x="13601" y="3795"/>
                    <a:pt x="13590" y="3725"/>
                  </a:cubicBezTo>
                  <a:cubicBezTo>
                    <a:pt x="13770" y="3475"/>
                    <a:pt x="13770" y="3385"/>
                    <a:pt x="13826" y="3375"/>
                  </a:cubicBezTo>
                  <a:cubicBezTo>
                    <a:pt x="14046" y="2956"/>
                    <a:pt x="14113" y="2866"/>
                    <a:pt x="14181" y="2786"/>
                  </a:cubicBezTo>
                  <a:cubicBezTo>
                    <a:pt x="14349" y="2367"/>
                    <a:pt x="14406" y="2417"/>
                    <a:pt x="14389" y="2347"/>
                  </a:cubicBezTo>
                  <a:cubicBezTo>
                    <a:pt x="14484" y="2157"/>
                    <a:pt x="14501" y="2097"/>
                    <a:pt x="14524" y="2047"/>
                  </a:cubicBezTo>
                  <a:cubicBezTo>
                    <a:pt x="14647" y="1678"/>
                    <a:pt x="14681" y="1688"/>
                    <a:pt x="14670" y="1628"/>
                  </a:cubicBezTo>
                  <a:cubicBezTo>
                    <a:pt x="14704" y="1698"/>
                    <a:pt x="14681" y="1758"/>
                    <a:pt x="14659" y="1827"/>
                  </a:cubicBezTo>
                  <a:cubicBezTo>
                    <a:pt x="14563" y="2157"/>
                    <a:pt x="14496" y="2257"/>
                    <a:pt x="14462" y="2417"/>
                  </a:cubicBezTo>
                  <a:cubicBezTo>
                    <a:pt x="14389" y="2536"/>
                    <a:pt x="14366" y="2576"/>
                    <a:pt x="14349" y="2606"/>
                  </a:cubicBezTo>
                  <a:cubicBezTo>
                    <a:pt x="14214" y="2816"/>
                    <a:pt x="14209" y="2876"/>
                    <a:pt x="14181" y="2896"/>
                  </a:cubicBezTo>
                  <a:cubicBezTo>
                    <a:pt x="14051" y="3126"/>
                    <a:pt x="14040" y="3166"/>
                    <a:pt x="14006" y="3176"/>
                  </a:cubicBezTo>
                  <a:cubicBezTo>
                    <a:pt x="13950" y="3335"/>
                    <a:pt x="13911" y="3335"/>
                    <a:pt x="13911" y="3395"/>
                  </a:cubicBezTo>
                  <a:cubicBezTo>
                    <a:pt x="13781" y="3675"/>
                    <a:pt x="13759" y="3675"/>
                    <a:pt x="13753" y="3695"/>
                  </a:cubicBezTo>
                  <a:cubicBezTo>
                    <a:pt x="13567" y="4054"/>
                    <a:pt x="13584" y="4144"/>
                    <a:pt x="13539" y="4134"/>
                  </a:cubicBezTo>
                  <a:cubicBezTo>
                    <a:pt x="13404" y="4544"/>
                    <a:pt x="13376" y="4554"/>
                    <a:pt x="13371" y="4614"/>
                  </a:cubicBezTo>
                  <a:cubicBezTo>
                    <a:pt x="13258" y="4883"/>
                    <a:pt x="13281" y="4993"/>
                    <a:pt x="13247" y="5003"/>
                  </a:cubicBezTo>
                  <a:cubicBezTo>
                    <a:pt x="13118" y="5622"/>
                    <a:pt x="13118" y="5692"/>
                    <a:pt x="13112" y="5742"/>
                  </a:cubicBezTo>
                  <a:cubicBezTo>
                    <a:pt x="13056" y="6032"/>
                    <a:pt x="13067" y="6082"/>
                    <a:pt x="13061" y="6112"/>
                  </a:cubicBezTo>
                  <a:cubicBezTo>
                    <a:pt x="13129" y="5762"/>
                    <a:pt x="13151" y="5712"/>
                    <a:pt x="13151" y="5632"/>
                  </a:cubicBezTo>
                  <a:cubicBezTo>
                    <a:pt x="13241" y="5293"/>
                    <a:pt x="13230" y="5233"/>
                    <a:pt x="13247" y="5223"/>
                  </a:cubicBezTo>
                  <a:cubicBezTo>
                    <a:pt x="13376" y="4753"/>
                    <a:pt x="13387" y="4693"/>
                    <a:pt x="13404" y="4634"/>
                  </a:cubicBezTo>
                  <a:cubicBezTo>
                    <a:pt x="13624" y="4124"/>
                    <a:pt x="13646" y="4084"/>
                    <a:pt x="13663" y="4024"/>
                  </a:cubicBezTo>
                  <a:cubicBezTo>
                    <a:pt x="13770" y="3885"/>
                    <a:pt x="13731" y="3775"/>
                    <a:pt x="13776" y="3805"/>
                  </a:cubicBezTo>
                  <a:cubicBezTo>
                    <a:pt x="13849" y="3625"/>
                    <a:pt x="13866" y="3605"/>
                    <a:pt x="13888" y="3585"/>
                  </a:cubicBezTo>
                  <a:cubicBezTo>
                    <a:pt x="14338" y="2726"/>
                    <a:pt x="14378" y="2746"/>
                    <a:pt x="14378" y="2696"/>
                  </a:cubicBezTo>
                  <a:cubicBezTo>
                    <a:pt x="14451" y="2546"/>
                    <a:pt x="14462" y="2536"/>
                    <a:pt x="14462" y="2526"/>
                  </a:cubicBezTo>
                  <a:cubicBezTo>
                    <a:pt x="14231" y="3166"/>
                    <a:pt x="14147" y="3295"/>
                    <a:pt x="14079" y="3455"/>
                  </a:cubicBezTo>
                  <a:cubicBezTo>
                    <a:pt x="13978" y="3625"/>
                    <a:pt x="13972" y="3635"/>
                    <a:pt x="13972" y="3675"/>
                  </a:cubicBezTo>
                  <a:cubicBezTo>
                    <a:pt x="13826" y="3895"/>
                    <a:pt x="13843" y="3994"/>
                    <a:pt x="13798" y="3984"/>
                  </a:cubicBezTo>
                  <a:cubicBezTo>
                    <a:pt x="13680" y="4244"/>
                    <a:pt x="13697" y="4304"/>
                    <a:pt x="13674" y="4304"/>
                  </a:cubicBezTo>
                  <a:cubicBezTo>
                    <a:pt x="13596" y="4544"/>
                    <a:pt x="13562" y="4554"/>
                    <a:pt x="13567" y="4634"/>
                  </a:cubicBezTo>
                  <a:cubicBezTo>
                    <a:pt x="13393" y="5293"/>
                    <a:pt x="13348" y="5353"/>
                    <a:pt x="13348" y="5482"/>
                  </a:cubicBezTo>
                  <a:cubicBezTo>
                    <a:pt x="13275" y="5912"/>
                    <a:pt x="13264" y="6032"/>
                    <a:pt x="13247" y="6141"/>
                  </a:cubicBezTo>
                  <a:cubicBezTo>
                    <a:pt x="13207" y="6751"/>
                    <a:pt x="13196" y="6880"/>
                    <a:pt x="13224" y="6900"/>
                  </a:cubicBezTo>
                  <a:cubicBezTo>
                    <a:pt x="13297" y="6012"/>
                    <a:pt x="13297" y="5982"/>
                    <a:pt x="13309" y="5962"/>
                  </a:cubicBezTo>
                  <a:cubicBezTo>
                    <a:pt x="13427" y="5353"/>
                    <a:pt x="13438" y="5273"/>
                    <a:pt x="13455" y="5203"/>
                  </a:cubicBezTo>
                  <a:cubicBezTo>
                    <a:pt x="13556" y="4843"/>
                    <a:pt x="13596" y="4703"/>
                    <a:pt x="13641" y="4574"/>
                  </a:cubicBezTo>
                  <a:cubicBezTo>
                    <a:pt x="13770" y="4284"/>
                    <a:pt x="13770" y="4224"/>
                    <a:pt x="13787" y="4204"/>
                  </a:cubicBezTo>
                  <a:cubicBezTo>
                    <a:pt x="13916" y="3885"/>
                    <a:pt x="13950" y="3895"/>
                    <a:pt x="13944" y="3825"/>
                  </a:cubicBezTo>
                  <a:cubicBezTo>
                    <a:pt x="14141" y="3495"/>
                    <a:pt x="14141" y="3445"/>
                    <a:pt x="14169" y="3435"/>
                  </a:cubicBezTo>
                  <a:cubicBezTo>
                    <a:pt x="14259" y="3216"/>
                    <a:pt x="14282" y="3196"/>
                    <a:pt x="14288" y="3156"/>
                  </a:cubicBezTo>
                  <a:cubicBezTo>
                    <a:pt x="14462" y="2776"/>
                    <a:pt x="14468" y="2736"/>
                    <a:pt x="14484" y="2716"/>
                  </a:cubicBezTo>
                  <a:cubicBezTo>
                    <a:pt x="14563" y="2497"/>
                    <a:pt x="14574" y="2497"/>
                    <a:pt x="14574" y="2457"/>
                  </a:cubicBezTo>
                  <a:cubicBezTo>
                    <a:pt x="14456" y="3026"/>
                    <a:pt x="14428" y="3086"/>
                    <a:pt x="14411" y="3176"/>
                  </a:cubicBezTo>
                  <a:cubicBezTo>
                    <a:pt x="14226" y="3595"/>
                    <a:pt x="14226" y="3655"/>
                    <a:pt x="14203" y="3675"/>
                  </a:cubicBezTo>
                  <a:cubicBezTo>
                    <a:pt x="14062" y="4004"/>
                    <a:pt x="14046" y="4034"/>
                    <a:pt x="14034" y="4064"/>
                  </a:cubicBezTo>
                  <a:cubicBezTo>
                    <a:pt x="13933" y="4204"/>
                    <a:pt x="13922" y="4304"/>
                    <a:pt x="13888" y="4354"/>
                  </a:cubicBezTo>
                  <a:cubicBezTo>
                    <a:pt x="13798" y="4574"/>
                    <a:pt x="13776" y="4564"/>
                    <a:pt x="13776" y="4594"/>
                  </a:cubicBezTo>
                  <a:cubicBezTo>
                    <a:pt x="13686" y="4823"/>
                    <a:pt x="13658" y="4893"/>
                    <a:pt x="13629" y="4963"/>
                  </a:cubicBezTo>
                  <a:cubicBezTo>
                    <a:pt x="13438" y="5562"/>
                    <a:pt x="13387" y="5712"/>
                    <a:pt x="13359" y="5902"/>
                  </a:cubicBezTo>
                  <a:cubicBezTo>
                    <a:pt x="13432" y="5652"/>
                    <a:pt x="13461" y="5602"/>
                    <a:pt x="13466" y="5532"/>
                  </a:cubicBezTo>
                  <a:cubicBezTo>
                    <a:pt x="13618" y="5163"/>
                    <a:pt x="13613" y="5103"/>
                    <a:pt x="13629" y="5073"/>
                  </a:cubicBezTo>
                  <a:cubicBezTo>
                    <a:pt x="13742" y="4863"/>
                    <a:pt x="13742" y="4803"/>
                    <a:pt x="13764" y="4783"/>
                  </a:cubicBezTo>
                  <a:cubicBezTo>
                    <a:pt x="13933" y="4504"/>
                    <a:pt x="13911" y="4404"/>
                    <a:pt x="13944" y="4394"/>
                  </a:cubicBezTo>
                  <a:cubicBezTo>
                    <a:pt x="14012" y="4284"/>
                    <a:pt x="14012" y="4224"/>
                    <a:pt x="14034" y="4204"/>
                  </a:cubicBezTo>
                  <a:cubicBezTo>
                    <a:pt x="14248" y="3805"/>
                    <a:pt x="14237" y="3725"/>
                    <a:pt x="14265" y="3725"/>
                  </a:cubicBezTo>
                  <a:cubicBezTo>
                    <a:pt x="14299" y="3745"/>
                    <a:pt x="14248" y="3815"/>
                    <a:pt x="14214" y="3915"/>
                  </a:cubicBezTo>
                  <a:cubicBezTo>
                    <a:pt x="14102" y="4274"/>
                    <a:pt x="14068" y="4294"/>
                    <a:pt x="14057" y="4354"/>
                  </a:cubicBezTo>
                  <a:cubicBezTo>
                    <a:pt x="13967" y="4594"/>
                    <a:pt x="13922" y="4664"/>
                    <a:pt x="13899" y="4783"/>
                  </a:cubicBezTo>
                  <a:cubicBezTo>
                    <a:pt x="13748" y="5053"/>
                    <a:pt x="13742" y="5173"/>
                    <a:pt x="13691" y="5223"/>
                  </a:cubicBezTo>
                  <a:cubicBezTo>
                    <a:pt x="13584" y="5592"/>
                    <a:pt x="13551" y="5672"/>
                    <a:pt x="13517" y="5742"/>
                  </a:cubicBezTo>
                  <a:cubicBezTo>
                    <a:pt x="13399" y="6311"/>
                    <a:pt x="13399" y="6361"/>
                    <a:pt x="13382" y="6381"/>
                  </a:cubicBezTo>
                  <a:cubicBezTo>
                    <a:pt x="13326" y="6781"/>
                    <a:pt x="13314" y="6950"/>
                    <a:pt x="13297" y="7120"/>
                  </a:cubicBezTo>
                  <a:cubicBezTo>
                    <a:pt x="13258" y="7540"/>
                    <a:pt x="13236" y="7560"/>
                    <a:pt x="13269" y="7569"/>
                  </a:cubicBezTo>
                  <a:cubicBezTo>
                    <a:pt x="13303" y="7130"/>
                    <a:pt x="13337" y="7000"/>
                    <a:pt x="13348" y="6880"/>
                  </a:cubicBezTo>
                  <a:cubicBezTo>
                    <a:pt x="13444" y="6301"/>
                    <a:pt x="13455" y="6251"/>
                    <a:pt x="13455" y="6181"/>
                  </a:cubicBezTo>
                  <a:cubicBezTo>
                    <a:pt x="13607" y="5702"/>
                    <a:pt x="13601" y="5612"/>
                    <a:pt x="13629" y="5592"/>
                  </a:cubicBezTo>
                  <a:cubicBezTo>
                    <a:pt x="13731" y="5253"/>
                    <a:pt x="13770" y="5243"/>
                    <a:pt x="13776" y="5183"/>
                  </a:cubicBezTo>
                  <a:cubicBezTo>
                    <a:pt x="13961" y="4783"/>
                    <a:pt x="13956" y="4723"/>
                    <a:pt x="13984" y="4723"/>
                  </a:cubicBezTo>
                  <a:cubicBezTo>
                    <a:pt x="14091" y="4504"/>
                    <a:pt x="14074" y="4424"/>
                    <a:pt x="14107" y="4414"/>
                  </a:cubicBezTo>
                  <a:cubicBezTo>
                    <a:pt x="14271" y="3925"/>
                    <a:pt x="14304" y="3875"/>
                    <a:pt x="14327" y="3805"/>
                  </a:cubicBezTo>
                  <a:cubicBezTo>
                    <a:pt x="14496" y="3315"/>
                    <a:pt x="14501" y="3206"/>
                    <a:pt x="14535" y="3156"/>
                  </a:cubicBezTo>
                  <a:cubicBezTo>
                    <a:pt x="14439" y="3595"/>
                    <a:pt x="14417" y="3615"/>
                    <a:pt x="14400" y="3655"/>
                  </a:cubicBezTo>
                  <a:cubicBezTo>
                    <a:pt x="14226" y="4204"/>
                    <a:pt x="14220" y="4314"/>
                    <a:pt x="14181" y="4374"/>
                  </a:cubicBezTo>
                  <a:cubicBezTo>
                    <a:pt x="14006" y="4933"/>
                    <a:pt x="13961" y="4973"/>
                    <a:pt x="13944" y="5073"/>
                  </a:cubicBezTo>
                  <a:cubicBezTo>
                    <a:pt x="13798" y="5412"/>
                    <a:pt x="13793" y="5472"/>
                    <a:pt x="13776" y="5502"/>
                  </a:cubicBezTo>
                  <a:cubicBezTo>
                    <a:pt x="13708" y="5632"/>
                    <a:pt x="13703" y="5682"/>
                    <a:pt x="13691" y="5722"/>
                  </a:cubicBezTo>
                  <a:cubicBezTo>
                    <a:pt x="13579" y="6141"/>
                    <a:pt x="13522" y="6291"/>
                    <a:pt x="13506" y="6511"/>
                  </a:cubicBezTo>
                  <a:cubicBezTo>
                    <a:pt x="13444" y="6890"/>
                    <a:pt x="13427" y="6990"/>
                    <a:pt x="13421" y="7100"/>
                  </a:cubicBezTo>
                  <a:cubicBezTo>
                    <a:pt x="13438" y="7440"/>
                    <a:pt x="13416" y="7340"/>
                    <a:pt x="13444" y="7330"/>
                  </a:cubicBezTo>
                  <a:cubicBezTo>
                    <a:pt x="13472" y="6840"/>
                    <a:pt x="13511" y="6691"/>
                    <a:pt x="13528" y="6481"/>
                  </a:cubicBezTo>
                  <a:cubicBezTo>
                    <a:pt x="13646" y="6112"/>
                    <a:pt x="13629" y="6022"/>
                    <a:pt x="13652" y="6012"/>
                  </a:cubicBezTo>
                  <a:cubicBezTo>
                    <a:pt x="13731" y="5682"/>
                    <a:pt x="13787" y="5652"/>
                    <a:pt x="13798" y="5552"/>
                  </a:cubicBezTo>
                  <a:cubicBezTo>
                    <a:pt x="13933" y="5213"/>
                    <a:pt x="13956" y="5193"/>
                    <a:pt x="13972" y="5153"/>
                  </a:cubicBezTo>
                  <a:cubicBezTo>
                    <a:pt x="14085" y="4893"/>
                    <a:pt x="14079" y="4853"/>
                    <a:pt x="14096" y="4853"/>
                  </a:cubicBezTo>
                  <a:cubicBezTo>
                    <a:pt x="14231" y="4434"/>
                    <a:pt x="14237" y="4334"/>
                    <a:pt x="14276" y="4284"/>
                  </a:cubicBezTo>
                  <a:cubicBezTo>
                    <a:pt x="14423" y="3885"/>
                    <a:pt x="14411" y="3915"/>
                    <a:pt x="14400" y="3964"/>
                  </a:cubicBezTo>
                  <a:cubicBezTo>
                    <a:pt x="14349" y="4244"/>
                    <a:pt x="14327" y="4314"/>
                    <a:pt x="14327" y="4394"/>
                  </a:cubicBezTo>
                  <a:cubicBezTo>
                    <a:pt x="14164" y="4783"/>
                    <a:pt x="14136" y="4903"/>
                    <a:pt x="14079" y="4983"/>
                  </a:cubicBezTo>
                  <a:cubicBezTo>
                    <a:pt x="13961" y="5363"/>
                    <a:pt x="13933" y="5393"/>
                    <a:pt x="13922" y="5462"/>
                  </a:cubicBezTo>
                  <a:cubicBezTo>
                    <a:pt x="13854" y="5632"/>
                    <a:pt x="13866" y="5692"/>
                    <a:pt x="13849" y="5702"/>
                  </a:cubicBezTo>
                  <a:cubicBezTo>
                    <a:pt x="13753" y="6012"/>
                    <a:pt x="13742" y="6072"/>
                    <a:pt x="13725" y="6141"/>
                  </a:cubicBezTo>
                  <a:cubicBezTo>
                    <a:pt x="13629" y="6571"/>
                    <a:pt x="13596" y="6850"/>
                    <a:pt x="13579" y="7160"/>
                  </a:cubicBezTo>
                  <a:cubicBezTo>
                    <a:pt x="13618" y="7290"/>
                    <a:pt x="13596" y="7140"/>
                    <a:pt x="13629" y="6960"/>
                  </a:cubicBezTo>
                  <a:cubicBezTo>
                    <a:pt x="13815" y="5942"/>
                    <a:pt x="13843" y="5942"/>
                    <a:pt x="13849" y="5902"/>
                  </a:cubicBezTo>
                  <a:cubicBezTo>
                    <a:pt x="13972" y="5552"/>
                    <a:pt x="13961" y="5462"/>
                    <a:pt x="13995" y="5462"/>
                  </a:cubicBezTo>
                  <a:cubicBezTo>
                    <a:pt x="14175" y="4933"/>
                    <a:pt x="14186" y="4903"/>
                    <a:pt x="14192" y="4873"/>
                  </a:cubicBezTo>
                  <a:cubicBezTo>
                    <a:pt x="14214" y="4983"/>
                    <a:pt x="14164" y="5083"/>
                    <a:pt x="14141" y="5223"/>
                  </a:cubicBezTo>
                  <a:cubicBezTo>
                    <a:pt x="13978" y="5762"/>
                    <a:pt x="13978" y="5782"/>
                    <a:pt x="13972" y="5812"/>
                  </a:cubicBezTo>
                  <a:cubicBezTo>
                    <a:pt x="13899" y="6002"/>
                    <a:pt x="13899" y="6072"/>
                    <a:pt x="13871" y="6141"/>
                  </a:cubicBezTo>
                  <a:cubicBezTo>
                    <a:pt x="13809" y="6661"/>
                    <a:pt x="13821" y="6621"/>
                    <a:pt x="13826" y="6571"/>
                  </a:cubicBezTo>
                  <a:cubicBezTo>
                    <a:pt x="14029" y="5852"/>
                    <a:pt x="14012" y="5742"/>
                    <a:pt x="14046" y="5722"/>
                  </a:cubicBezTo>
                  <a:cubicBezTo>
                    <a:pt x="14220" y="5193"/>
                    <a:pt x="14214" y="5103"/>
                    <a:pt x="14242" y="5073"/>
                  </a:cubicBezTo>
                  <a:cubicBezTo>
                    <a:pt x="14299" y="4783"/>
                    <a:pt x="14327" y="4713"/>
                    <a:pt x="14304" y="4723"/>
                  </a:cubicBezTo>
                  <a:cubicBezTo>
                    <a:pt x="14248" y="5183"/>
                    <a:pt x="14259" y="5742"/>
                    <a:pt x="14192" y="6161"/>
                  </a:cubicBezTo>
                  <a:cubicBezTo>
                    <a:pt x="14051" y="7520"/>
                    <a:pt x="14040" y="7589"/>
                    <a:pt x="14034" y="7659"/>
                  </a:cubicBezTo>
                  <a:cubicBezTo>
                    <a:pt x="14079" y="7639"/>
                    <a:pt x="14107" y="7340"/>
                    <a:pt x="14152" y="7070"/>
                  </a:cubicBezTo>
                  <a:cubicBezTo>
                    <a:pt x="14304" y="5482"/>
                    <a:pt x="14304" y="5402"/>
                    <a:pt x="14316" y="5353"/>
                  </a:cubicBezTo>
                  <a:cubicBezTo>
                    <a:pt x="14344" y="5123"/>
                    <a:pt x="14344" y="5153"/>
                    <a:pt x="14349" y="5073"/>
                  </a:cubicBezTo>
                  <a:cubicBezTo>
                    <a:pt x="14406" y="4674"/>
                    <a:pt x="14383" y="4564"/>
                    <a:pt x="14411" y="4544"/>
                  </a:cubicBezTo>
                  <a:cubicBezTo>
                    <a:pt x="14423" y="4803"/>
                    <a:pt x="14394" y="4803"/>
                    <a:pt x="14400" y="4853"/>
                  </a:cubicBezTo>
                  <a:cubicBezTo>
                    <a:pt x="14406" y="5512"/>
                    <a:pt x="14400" y="5602"/>
                    <a:pt x="14411" y="5722"/>
                  </a:cubicBezTo>
                  <a:cubicBezTo>
                    <a:pt x="14276" y="6950"/>
                    <a:pt x="14299" y="7040"/>
                    <a:pt x="14288" y="7070"/>
                  </a:cubicBezTo>
                  <a:cubicBezTo>
                    <a:pt x="14186" y="7719"/>
                    <a:pt x="14186" y="7809"/>
                    <a:pt x="14181" y="7879"/>
                  </a:cubicBezTo>
                  <a:cubicBezTo>
                    <a:pt x="14203" y="7949"/>
                    <a:pt x="14214" y="7759"/>
                    <a:pt x="14254" y="7619"/>
                  </a:cubicBezTo>
                  <a:cubicBezTo>
                    <a:pt x="14299" y="7320"/>
                    <a:pt x="14276" y="7230"/>
                    <a:pt x="14304" y="7230"/>
                  </a:cubicBezTo>
                  <a:cubicBezTo>
                    <a:pt x="14383" y="6401"/>
                    <a:pt x="14411" y="6251"/>
                    <a:pt x="14439" y="6092"/>
                  </a:cubicBezTo>
                  <a:cubicBezTo>
                    <a:pt x="14462" y="5412"/>
                    <a:pt x="14445" y="5173"/>
                    <a:pt x="14451" y="4743"/>
                  </a:cubicBezTo>
                  <a:cubicBezTo>
                    <a:pt x="14456" y="4214"/>
                    <a:pt x="14484" y="4214"/>
                    <a:pt x="14473" y="4154"/>
                  </a:cubicBezTo>
                  <a:cubicBezTo>
                    <a:pt x="14490" y="3945"/>
                    <a:pt x="14473" y="3935"/>
                    <a:pt x="14473" y="3935"/>
                  </a:cubicBezTo>
                  <a:cubicBezTo>
                    <a:pt x="14524" y="3755"/>
                    <a:pt x="14541" y="3905"/>
                    <a:pt x="14535" y="4064"/>
                  </a:cubicBezTo>
                  <a:cubicBezTo>
                    <a:pt x="14546" y="4843"/>
                    <a:pt x="14557" y="4943"/>
                    <a:pt x="14535" y="4983"/>
                  </a:cubicBezTo>
                  <a:cubicBezTo>
                    <a:pt x="14552" y="5363"/>
                    <a:pt x="14535" y="5552"/>
                    <a:pt x="14557" y="5682"/>
                  </a:cubicBezTo>
                  <a:cubicBezTo>
                    <a:pt x="14546" y="6381"/>
                    <a:pt x="14518" y="6521"/>
                    <a:pt x="14524" y="6721"/>
                  </a:cubicBezTo>
                  <a:cubicBezTo>
                    <a:pt x="14507" y="7080"/>
                    <a:pt x="14541" y="6960"/>
                    <a:pt x="14535" y="6771"/>
                  </a:cubicBezTo>
                  <a:cubicBezTo>
                    <a:pt x="14574" y="6531"/>
                    <a:pt x="14552" y="6451"/>
                    <a:pt x="14557" y="6421"/>
                  </a:cubicBezTo>
                  <a:cubicBezTo>
                    <a:pt x="14591" y="5642"/>
                    <a:pt x="14602" y="5482"/>
                    <a:pt x="14597" y="5313"/>
                  </a:cubicBezTo>
                  <a:cubicBezTo>
                    <a:pt x="14597" y="4763"/>
                    <a:pt x="14591" y="4743"/>
                    <a:pt x="14586" y="4723"/>
                  </a:cubicBezTo>
                  <a:cubicBezTo>
                    <a:pt x="14586" y="4384"/>
                    <a:pt x="14563" y="4374"/>
                    <a:pt x="14574" y="4304"/>
                  </a:cubicBezTo>
                  <a:cubicBezTo>
                    <a:pt x="14574" y="4104"/>
                    <a:pt x="14569" y="4054"/>
                    <a:pt x="14586" y="4044"/>
                  </a:cubicBezTo>
                  <a:cubicBezTo>
                    <a:pt x="14602" y="4204"/>
                    <a:pt x="14619" y="4234"/>
                    <a:pt x="14619" y="4304"/>
                  </a:cubicBezTo>
                  <a:cubicBezTo>
                    <a:pt x="14664" y="5772"/>
                    <a:pt x="14692" y="5772"/>
                    <a:pt x="14681" y="5832"/>
                  </a:cubicBezTo>
                  <a:cubicBezTo>
                    <a:pt x="14670" y="6751"/>
                    <a:pt x="14676" y="6821"/>
                    <a:pt x="14670" y="6990"/>
                  </a:cubicBezTo>
                  <a:cubicBezTo>
                    <a:pt x="14647" y="7260"/>
                    <a:pt x="14670" y="7200"/>
                    <a:pt x="14681" y="7120"/>
                  </a:cubicBezTo>
                  <a:cubicBezTo>
                    <a:pt x="14721" y="6271"/>
                    <a:pt x="14721" y="6271"/>
                    <a:pt x="14721" y="6271"/>
                  </a:cubicBezTo>
                  <a:cubicBezTo>
                    <a:pt x="14715" y="5672"/>
                    <a:pt x="14721" y="5662"/>
                    <a:pt x="14709" y="5552"/>
                  </a:cubicBezTo>
                  <a:cubicBezTo>
                    <a:pt x="14647" y="4014"/>
                    <a:pt x="14636" y="3875"/>
                    <a:pt x="14636" y="3675"/>
                  </a:cubicBezTo>
                  <a:cubicBezTo>
                    <a:pt x="14631" y="3166"/>
                    <a:pt x="14608" y="3126"/>
                    <a:pt x="14647" y="3116"/>
                  </a:cubicBezTo>
                  <a:cubicBezTo>
                    <a:pt x="14709" y="4054"/>
                    <a:pt x="14737" y="4074"/>
                    <a:pt x="14732" y="4154"/>
                  </a:cubicBezTo>
                  <a:cubicBezTo>
                    <a:pt x="14794" y="5662"/>
                    <a:pt x="14794" y="5842"/>
                    <a:pt x="14794" y="6012"/>
                  </a:cubicBezTo>
                  <a:cubicBezTo>
                    <a:pt x="14777" y="6201"/>
                    <a:pt x="14794" y="6201"/>
                    <a:pt x="14794" y="6201"/>
                  </a:cubicBezTo>
                  <a:cubicBezTo>
                    <a:pt x="14782" y="6541"/>
                    <a:pt x="14811" y="6531"/>
                    <a:pt x="14805" y="6461"/>
                  </a:cubicBezTo>
                  <a:cubicBezTo>
                    <a:pt x="14805" y="6082"/>
                    <a:pt x="14856" y="6022"/>
                    <a:pt x="14816" y="5982"/>
                  </a:cubicBezTo>
                  <a:cubicBezTo>
                    <a:pt x="14749" y="3974"/>
                    <a:pt x="14766" y="3895"/>
                    <a:pt x="14754" y="3855"/>
                  </a:cubicBezTo>
                  <a:cubicBezTo>
                    <a:pt x="14692" y="2976"/>
                    <a:pt x="14692" y="2976"/>
                    <a:pt x="14692" y="2976"/>
                  </a:cubicBezTo>
                  <a:cubicBezTo>
                    <a:pt x="14709" y="2337"/>
                    <a:pt x="14715" y="2287"/>
                    <a:pt x="14732" y="2257"/>
                  </a:cubicBezTo>
                  <a:cubicBezTo>
                    <a:pt x="14777" y="2736"/>
                    <a:pt x="14771" y="2806"/>
                    <a:pt x="14794" y="2826"/>
                  </a:cubicBezTo>
                  <a:cubicBezTo>
                    <a:pt x="14833" y="3305"/>
                    <a:pt x="14872" y="3455"/>
                    <a:pt x="14889" y="3655"/>
                  </a:cubicBezTo>
                  <a:cubicBezTo>
                    <a:pt x="14996" y="4354"/>
                    <a:pt x="14974" y="4454"/>
                    <a:pt x="15002" y="4464"/>
                  </a:cubicBezTo>
                  <a:cubicBezTo>
                    <a:pt x="15053" y="5902"/>
                    <a:pt x="15053" y="5902"/>
                    <a:pt x="15053" y="5902"/>
                  </a:cubicBezTo>
                  <a:cubicBezTo>
                    <a:pt x="15058" y="6171"/>
                    <a:pt x="15069" y="6141"/>
                    <a:pt x="15075" y="6092"/>
                  </a:cubicBezTo>
                  <a:cubicBezTo>
                    <a:pt x="15075" y="5572"/>
                    <a:pt x="15069" y="5532"/>
                    <a:pt x="15075" y="5482"/>
                  </a:cubicBezTo>
                  <a:cubicBezTo>
                    <a:pt x="15041" y="4693"/>
                    <a:pt x="15058" y="4554"/>
                    <a:pt x="15036" y="4484"/>
                  </a:cubicBezTo>
                  <a:cubicBezTo>
                    <a:pt x="14985" y="4044"/>
                    <a:pt x="14991" y="3974"/>
                    <a:pt x="14991" y="3915"/>
                  </a:cubicBezTo>
                  <a:cubicBezTo>
                    <a:pt x="14929" y="3445"/>
                    <a:pt x="14889" y="3295"/>
                    <a:pt x="14878" y="3086"/>
                  </a:cubicBezTo>
                  <a:cubicBezTo>
                    <a:pt x="14782" y="2237"/>
                    <a:pt x="14782" y="2237"/>
                    <a:pt x="14782" y="2237"/>
                  </a:cubicBezTo>
                  <a:cubicBezTo>
                    <a:pt x="14946" y="3345"/>
                    <a:pt x="15002" y="3565"/>
                    <a:pt x="15036" y="3825"/>
                  </a:cubicBezTo>
                  <a:cubicBezTo>
                    <a:pt x="15171" y="4813"/>
                    <a:pt x="15126" y="4963"/>
                    <a:pt x="15159" y="4963"/>
                  </a:cubicBezTo>
                  <a:cubicBezTo>
                    <a:pt x="15148" y="4194"/>
                    <a:pt x="15109" y="4034"/>
                    <a:pt x="15098" y="3825"/>
                  </a:cubicBezTo>
                  <a:cubicBezTo>
                    <a:pt x="15053" y="3535"/>
                    <a:pt x="15030" y="3445"/>
                    <a:pt x="15013" y="3345"/>
                  </a:cubicBezTo>
                  <a:cubicBezTo>
                    <a:pt x="14974" y="3136"/>
                    <a:pt x="14974" y="3076"/>
                    <a:pt x="14991" y="3066"/>
                  </a:cubicBezTo>
                  <a:cubicBezTo>
                    <a:pt x="15098" y="3585"/>
                    <a:pt x="15109" y="3605"/>
                    <a:pt x="15126" y="3615"/>
                  </a:cubicBezTo>
                  <a:cubicBezTo>
                    <a:pt x="15182" y="3915"/>
                    <a:pt x="15199" y="3964"/>
                    <a:pt x="15210" y="4024"/>
                  </a:cubicBezTo>
                  <a:cubicBezTo>
                    <a:pt x="15362" y="4773"/>
                    <a:pt x="15379" y="4883"/>
                    <a:pt x="15396" y="4983"/>
                  </a:cubicBezTo>
                  <a:cubicBezTo>
                    <a:pt x="15441" y="5083"/>
                    <a:pt x="15412" y="4913"/>
                    <a:pt x="15396" y="4723"/>
                  </a:cubicBezTo>
                  <a:cubicBezTo>
                    <a:pt x="15289" y="4134"/>
                    <a:pt x="15261" y="4064"/>
                    <a:pt x="15249" y="3984"/>
                  </a:cubicBezTo>
                  <a:cubicBezTo>
                    <a:pt x="15165" y="3675"/>
                    <a:pt x="15159" y="3565"/>
                    <a:pt x="15137" y="3505"/>
                  </a:cubicBezTo>
                  <a:cubicBezTo>
                    <a:pt x="15036" y="3086"/>
                    <a:pt x="15041" y="3006"/>
                    <a:pt x="15013" y="2976"/>
                  </a:cubicBezTo>
                  <a:cubicBezTo>
                    <a:pt x="14974" y="2666"/>
                    <a:pt x="14946" y="2556"/>
                    <a:pt x="14929" y="2437"/>
                  </a:cubicBezTo>
                  <a:cubicBezTo>
                    <a:pt x="14878" y="2227"/>
                    <a:pt x="14895" y="2117"/>
                    <a:pt x="14867" y="2087"/>
                  </a:cubicBezTo>
                  <a:cubicBezTo>
                    <a:pt x="14850" y="1668"/>
                    <a:pt x="14827" y="1588"/>
                    <a:pt x="14856" y="1588"/>
                  </a:cubicBezTo>
                  <a:cubicBezTo>
                    <a:pt x="14878" y="1698"/>
                    <a:pt x="14901" y="1718"/>
                    <a:pt x="14889" y="1807"/>
                  </a:cubicBezTo>
                  <a:cubicBezTo>
                    <a:pt x="14934" y="2017"/>
                    <a:pt x="14946" y="2067"/>
                    <a:pt x="14951" y="2127"/>
                  </a:cubicBezTo>
                  <a:cubicBezTo>
                    <a:pt x="15086" y="2656"/>
                    <a:pt x="15081" y="2746"/>
                    <a:pt x="15114" y="2766"/>
                  </a:cubicBezTo>
                  <a:cubicBezTo>
                    <a:pt x="15266" y="3275"/>
                    <a:pt x="15244" y="3295"/>
                    <a:pt x="15272" y="3345"/>
                  </a:cubicBezTo>
                  <a:cubicBezTo>
                    <a:pt x="15407" y="3865"/>
                    <a:pt x="15407" y="3935"/>
                    <a:pt x="15418" y="4004"/>
                  </a:cubicBezTo>
                  <a:cubicBezTo>
                    <a:pt x="15486" y="4154"/>
                    <a:pt x="15446" y="4054"/>
                    <a:pt x="15429" y="3895"/>
                  </a:cubicBezTo>
                  <a:cubicBezTo>
                    <a:pt x="15311" y="3375"/>
                    <a:pt x="15311" y="3325"/>
                    <a:pt x="15294" y="3305"/>
                  </a:cubicBezTo>
                  <a:cubicBezTo>
                    <a:pt x="15165" y="2826"/>
                    <a:pt x="15143" y="2766"/>
                    <a:pt x="15137" y="2676"/>
                  </a:cubicBezTo>
                  <a:cubicBezTo>
                    <a:pt x="14940" y="1827"/>
                    <a:pt x="14957" y="1748"/>
                    <a:pt x="14940" y="1738"/>
                  </a:cubicBezTo>
                  <a:cubicBezTo>
                    <a:pt x="14878" y="889"/>
                    <a:pt x="14878" y="889"/>
                    <a:pt x="14878" y="889"/>
                  </a:cubicBezTo>
                  <a:cubicBezTo>
                    <a:pt x="14895" y="829"/>
                    <a:pt x="14912" y="919"/>
                    <a:pt x="14929" y="1019"/>
                  </a:cubicBezTo>
                  <a:cubicBezTo>
                    <a:pt x="14996" y="1588"/>
                    <a:pt x="14974" y="1628"/>
                    <a:pt x="14991" y="1698"/>
                  </a:cubicBezTo>
                  <a:cubicBezTo>
                    <a:pt x="15086" y="2157"/>
                    <a:pt x="15103" y="2227"/>
                    <a:pt x="15126" y="2287"/>
                  </a:cubicBezTo>
                  <a:cubicBezTo>
                    <a:pt x="15261" y="2766"/>
                    <a:pt x="15272" y="2796"/>
                    <a:pt x="15283" y="2826"/>
                  </a:cubicBezTo>
                  <a:cubicBezTo>
                    <a:pt x="15379" y="3245"/>
                    <a:pt x="15435" y="3196"/>
                    <a:pt x="15418" y="3265"/>
                  </a:cubicBezTo>
                  <a:cubicBezTo>
                    <a:pt x="15598" y="3815"/>
                    <a:pt x="15626" y="3955"/>
                    <a:pt x="15666" y="4064"/>
                  </a:cubicBezTo>
                  <a:cubicBezTo>
                    <a:pt x="15728" y="4334"/>
                    <a:pt x="15722" y="4434"/>
                    <a:pt x="15761" y="4464"/>
                  </a:cubicBezTo>
                  <a:cubicBezTo>
                    <a:pt x="15688" y="3984"/>
                    <a:pt x="15660" y="3945"/>
                    <a:pt x="15649" y="3875"/>
                  </a:cubicBezTo>
                  <a:cubicBezTo>
                    <a:pt x="15592" y="3605"/>
                    <a:pt x="15570" y="3555"/>
                    <a:pt x="15553" y="3505"/>
                  </a:cubicBezTo>
                  <a:cubicBezTo>
                    <a:pt x="15441" y="3086"/>
                    <a:pt x="15401" y="3066"/>
                    <a:pt x="15396" y="2976"/>
                  </a:cubicBezTo>
                  <a:cubicBezTo>
                    <a:pt x="15261" y="2526"/>
                    <a:pt x="15227" y="2536"/>
                    <a:pt x="15232" y="2477"/>
                  </a:cubicBezTo>
                  <a:cubicBezTo>
                    <a:pt x="15126" y="2037"/>
                    <a:pt x="15098" y="1997"/>
                    <a:pt x="15098" y="1917"/>
                  </a:cubicBezTo>
                  <a:cubicBezTo>
                    <a:pt x="15036" y="1668"/>
                    <a:pt x="15036" y="1578"/>
                    <a:pt x="15013" y="1518"/>
                  </a:cubicBezTo>
                  <a:cubicBezTo>
                    <a:pt x="14946" y="769"/>
                    <a:pt x="14968" y="679"/>
                    <a:pt x="14940" y="669"/>
                  </a:cubicBezTo>
                  <a:cubicBezTo>
                    <a:pt x="14985" y="669"/>
                    <a:pt x="14963" y="689"/>
                    <a:pt x="14963" y="699"/>
                  </a:cubicBezTo>
                  <a:cubicBezTo>
                    <a:pt x="15041" y="1158"/>
                    <a:pt x="15081" y="1288"/>
                    <a:pt x="15086" y="1478"/>
                  </a:cubicBezTo>
                  <a:cubicBezTo>
                    <a:pt x="15154" y="1778"/>
                    <a:pt x="15199" y="1807"/>
                    <a:pt x="15199" y="1917"/>
                  </a:cubicBezTo>
                  <a:cubicBezTo>
                    <a:pt x="15328" y="2367"/>
                    <a:pt x="15334" y="2407"/>
                    <a:pt x="15334" y="2457"/>
                  </a:cubicBezTo>
                  <a:cubicBezTo>
                    <a:pt x="15480" y="2776"/>
                    <a:pt x="15491" y="2856"/>
                    <a:pt x="15519" y="2916"/>
                  </a:cubicBezTo>
                  <a:cubicBezTo>
                    <a:pt x="15592" y="3026"/>
                    <a:pt x="15564" y="2996"/>
                    <a:pt x="15553" y="2936"/>
                  </a:cubicBezTo>
                  <a:cubicBezTo>
                    <a:pt x="15469" y="2646"/>
                    <a:pt x="15412" y="2576"/>
                    <a:pt x="15396" y="2437"/>
                  </a:cubicBezTo>
                  <a:cubicBezTo>
                    <a:pt x="15306" y="2187"/>
                    <a:pt x="15317" y="2117"/>
                    <a:pt x="15294" y="2107"/>
                  </a:cubicBezTo>
                  <a:cubicBezTo>
                    <a:pt x="15154" y="1498"/>
                    <a:pt x="15098" y="1258"/>
                    <a:pt x="15075" y="959"/>
                  </a:cubicBezTo>
                  <a:cubicBezTo>
                    <a:pt x="15008" y="499"/>
                    <a:pt x="14957" y="449"/>
                    <a:pt x="14991" y="389"/>
                  </a:cubicBezTo>
                  <a:cubicBezTo>
                    <a:pt x="15075" y="699"/>
                    <a:pt x="15086" y="859"/>
                    <a:pt x="15114" y="999"/>
                  </a:cubicBezTo>
                  <a:cubicBezTo>
                    <a:pt x="15249" y="1488"/>
                    <a:pt x="15244" y="1678"/>
                    <a:pt x="15294" y="1758"/>
                  </a:cubicBezTo>
                  <a:cubicBezTo>
                    <a:pt x="15435" y="2187"/>
                    <a:pt x="15452" y="2277"/>
                    <a:pt x="15469" y="2347"/>
                  </a:cubicBezTo>
                  <a:cubicBezTo>
                    <a:pt x="15553" y="2656"/>
                    <a:pt x="15604" y="2716"/>
                    <a:pt x="15615" y="2826"/>
                  </a:cubicBezTo>
                  <a:cubicBezTo>
                    <a:pt x="15671" y="2996"/>
                    <a:pt x="15671" y="3076"/>
                    <a:pt x="15699" y="3086"/>
                  </a:cubicBezTo>
                  <a:cubicBezTo>
                    <a:pt x="15784" y="3425"/>
                    <a:pt x="15784" y="3495"/>
                    <a:pt x="15812" y="3505"/>
                  </a:cubicBezTo>
                  <a:cubicBezTo>
                    <a:pt x="15744" y="3176"/>
                    <a:pt x="15744" y="3086"/>
                    <a:pt x="15711" y="3046"/>
                  </a:cubicBezTo>
                  <a:cubicBezTo>
                    <a:pt x="15638" y="2706"/>
                    <a:pt x="15587" y="2606"/>
                    <a:pt x="15564" y="2457"/>
                  </a:cubicBezTo>
                  <a:cubicBezTo>
                    <a:pt x="15441" y="2017"/>
                    <a:pt x="15396" y="2007"/>
                    <a:pt x="15396" y="1917"/>
                  </a:cubicBezTo>
                  <a:cubicBezTo>
                    <a:pt x="15300" y="1618"/>
                    <a:pt x="15300" y="1558"/>
                    <a:pt x="15283" y="1548"/>
                  </a:cubicBezTo>
                  <a:cubicBezTo>
                    <a:pt x="15126" y="779"/>
                    <a:pt x="15103" y="619"/>
                    <a:pt x="15064" y="499"/>
                  </a:cubicBezTo>
                  <a:cubicBezTo>
                    <a:pt x="15013" y="80"/>
                    <a:pt x="15008" y="40"/>
                    <a:pt x="15002" y="0"/>
                  </a:cubicBezTo>
                  <a:cubicBezTo>
                    <a:pt x="14867" y="260"/>
                    <a:pt x="14816" y="310"/>
                    <a:pt x="14827" y="369"/>
                  </a:cubicBezTo>
                  <a:cubicBezTo>
                    <a:pt x="14743" y="569"/>
                    <a:pt x="14737" y="589"/>
                    <a:pt x="14732" y="609"/>
                  </a:cubicBezTo>
                  <a:cubicBezTo>
                    <a:pt x="14647" y="809"/>
                    <a:pt x="14659" y="869"/>
                    <a:pt x="14647" y="889"/>
                  </a:cubicBezTo>
                  <a:cubicBezTo>
                    <a:pt x="14496" y="1278"/>
                    <a:pt x="14445" y="1388"/>
                    <a:pt x="14400" y="1498"/>
                  </a:cubicBezTo>
                  <a:cubicBezTo>
                    <a:pt x="14299" y="1698"/>
                    <a:pt x="14288" y="1698"/>
                    <a:pt x="14288" y="1738"/>
                  </a:cubicBezTo>
                  <a:cubicBezTo>
                    <a:pt x="14181" y="1877"/>
                    <a:pt x="14192" y="1957"/>
                    <a:pt x="14152" y="1937"/>
                  </a:cubicBezTo>
                  <a:cubicBezTo>
                    <a:pt x="14062" y="2167"/>
                    <a:pt x="14006" y="2167"/>
                    <a:pt x="13995" y="2237"/>
                  </a:cubicBezTo>
                  <a:cubicBezTo>
                    <a:pt x="13764" y="2556"/>
                    <a:pt x="13781" y="2656"/>
                    <a:pt x="13736" y="2656"/>
                  </a:cubicBezTo>
                  <a:cubicBezTo>
                    <a:pt x="13613" y="2936"/>
                    <a:pt x="13573" y="2946"/>
                    <a:pt x="13556" y="2976"/>
                  </a:cubicBezTo>
                  <a:cubicBezTo>
                    <a:pt x="13342" y="3405"/>
                    <a:pt x="13314" y="3495"/>
                    <a:pt x="13269" y="3565"/>
                  </a:cubicBezTo>
                  <a:cubicBezTo>
                    <a:pt x="13146" y="3925"/>
                    <a:pt x="13134" y="3945"/>
                    <a:pt x="13140" y="3984"/>
                  </a:cubicBezTo>
                  <a:cubicBezTo>
                    <a:pt x="13056" y="4114"/>
                    <a:pt x="13078" y="4234"/>
                    <a:pt x="13050" y="4264"/>
                  </a:cubicBezTo>
                  <a:cubicBezTo>
                    <a:pt x="12921" y="4644"/>
                    <a:pt x="12887" y="4674"/>
                    <a:pt x="12881" y="4743"/>
                  </a:cubicBezTo>
                  <a:cubicBezTo>
                    <a:pt x="12763" y="5153"/>
                    <a:pt x="12763" y="5233"/>
                    <a:pt x="12757" y="5313"/>
                  </a:cubicBezTo>
                  <a:close/>
                  <a:moveTo>
                    <a:pt x="14557" y="2347"/>
                  </a:moveTo>
                  <a:cubicBezTo>
                    <a:pt x="14541" y="2387"/>
                    <a:pt x="14524" y="2427"/>
                    <a:pt x="14512" y="2477"/>
                  </a:cubicBezTo>
                  <a:cubicBezTo>
                    <a:pt x="14479" y="2447"/>
                    <a:pt x="14535" y="2397"/>
                    <a:pt x="14535" y="2347"/>
                  </a:cubicBezTo>
                  <a:cubicBezTo>
                    <a:pt x="14557" y="2317"/>
                    <a:pt x="14563" y="2257"/>
                    <a:pt x="14586" y="2217"/>
                  </a:cubicBezTo>
                  <a:cubicBezTo>
                    <a:pt x="14619" y="2257"/>
                    <a:pt x="14557" y="2297"/>
                    <a:pt x="14557" y="2347"/>
                  </a:cubicBezTo>
                  <a:close/>
                  <a:moveTo>
                    <a:pt x="14586" y="3565"/>
                  </a:moveTo>
                  <a:cubicBezTo>
                    <a:pt x="14574" y="3605"/>
                    <a:pt x="14569" y="3555"/>
                    <a:pt x="14574" y="3525"/>
                  </a:cubicBezTo>
                  <a:cubicBezTo>
                    <a:pt x="14580" y="3485"/>
                    <a:pt x="14586" y="3535"/>
                    <a:pt x="14586" y="3565"/>
                  </a:cubicBezTo>
                  <a:close/>
                  <a:moveTo>
                    <a:pt x="14771" y="1458"/>
                  </a:moveTo>
                  <a:cubicBezTo>
                    <a:pt x="14737" y="1398"/>
                    <a:pt x="14771" y="1278"/>
                    <a:pt x="14782" y="1218"/>
                  </a:cubicBezTo>
                  <a:cubicBezTo>
                    <a:pt x="14811" y="1268"/>
                    <a:pt x="14754" y="1358"/>
                    <a:pt x="14771" y="1458"/>
                  </a:cubicBezTo>
                  <a:close/>
                  <a:moveTo>
                    <a:pt x="14794" y="1788"/>
                  </a:moveTo>
                  <a:cubicBezTo>
                    <a:pt x="14743" y="1758"/>
                    <a:pt x="14794" y="1708"/>
                    <a:pt x="14782" y="1628"/>
                  </a:cubicBezTo>
                  <a:cubicBezTo>
                    <a:pt x="14811" y="1638"/>
                    <a:pt x="14788" y="1738"/>
                    <a:pt x="14794" y="1788"/>
                  </a:cubicBezTo>
                  <a:close/>
                  <a:moveTo>
                    <a:pt x="14794" y="1088"/>
                  </a:moveTo>
                  <a:cubicBezTo>
                    <a:pt x="14737" y="1049"/>
                    <a:pt x="14816" y="989"/>
                    <a:pt x="14805" y="889"/>
                  </a:cubicBezTo>
                  <a:cubicBezTo>
                    <a:pt x="14850" y="959"/>
                    <a:pt x="14777" y="989"/>
                    <a:pt x="14794" y="1088"/>
                  </a:cubicBezTo>
                  <a:close/>
                  <a:moveTo>
                    <a:pt x="13174" y="3935"/>
                  </a:moveTo>
                  <a:cubicBezTo>
                    <a:pt x="13207" y="3945"/>
                    <a:pt x="13185" y="3855"/>
                    <a:pt x="13213" y="3855"/>
                  </a:cubicBezTo>
                  <a:cubicBezTo>
                    <a:pt x="13309" y="3605"/>
                    <a:pt x="13314" y="3595"/>
                    <a:pt x="13320" y="3585"/>
                  </a:cubicBezTo>
                  <a:cubicBezTo>
                    <a:pt x="13455" y="3315"/>
                    <a:pt x="13444" y="3245"/>
                    <a:pt x="13483" y="3265"/>
                  </a:cubicBezTo>
                  <a:cubicBezTo>
                    <a:pt x="13635" y="2976"/>
                    <a:pt x="13674" y="2946"/>
                    <a:pt x="13691" y="2876"/>
                  </a:cubicBezTo>
                  <a:cubicBezTo>
                    <a:pt x="13854" y="2586"/>
                    <a:pt x="13899" y="2526"/>
                    <a:pt x="13922" y="2437"/>
                  </a:cubicBezTo>
                  <a:cubicBezTo>
                    <a:pt x="14034" y="2297"/>
                    <a:pt x="14046" y="2237"/>
                    <a:pt x="14068" y="2197"/>
                  </a:cubicBezTo>
                  <a:cubicBezTo>
                    <a:pt x="14220" y="1957"/>
                    <a:pt x="14242" y="1947"/>
                    <a:pt x="14254" y="1917"/>
                  </a:cubicBezTo>
                  <a:cubicBezTo>
                    <a:pt x="14423" y="1498"/>
                    <a:pt x="14501" y="1508"/>
                    <a:pt x="14501" y="1368"/>
                  </a:cubicBezTo>
                  <a:cubicBezTo>
                    <a:pt x="14743" y="859"/>
                    <a:pt x="14766" y="629"/>
                    <a:pt x="14844" y="499"/>
                  </a:cubicBezTo>
                  <a:cubicBezTo>
                    <a:pt x="14788" y="769"/>
                    <a:pt x="14788" y="849"/>
                    <a:pt x="14754" y="869"/>
                  </a:cubicBezTo>
                  <a:cubicBezTo>
                    <a:pt x="14591" y="1418"/>
                    <a:pt x="14591" y="1478"/>
                    <a:pt x="14574" y="1498"/>
                  </a:cubicBezTo>
                  <a:cubicBezTo>
                    <a:pt x="14417" y="1807"/>
                    <a:pt x="14417" y="1917"/>
                    <a:pt x="14378" y="1957"/>
                  </a:cubicBezTo>
                  <a:cubicBezTo>
                    <a:pt x="14259" y="2167"/>
                    <a:pt x="14254" y="2257"/>
                    <a:pt x="14203" y="2287"/>
                  </a:cubicBezTo>
                  <a:cubicBezTo>
                    <a:pt x="14001" y="2676"/>
                    <a:pt x="13984" y="2746"/>
                    <a:pt x="13944" y="2786"/>
                  </a:cubicBezTo>
                  <a:cubicBezTo>
                    <a:pt x="13843" y="2956"/>
                    <a:pt x="13837" y="2976"/>
                    <a:pt x="13826" y="2976"/>
                  </a:cubicBezTo>
                  <a:cubicBezTo>
                    <a:pt x="13686" y="3186"/>
                    <a:pt x="13624" y="3285"/>
                    <a:pt x="13556" y="3375"/>
                  </a:cubicBezTo>
                  <a:cubicBezTo>
                    <a:pt x="13297" y="3775"/>
                    <a:pt x="13286" y="3805"/>
                    <a:pt x="13269" y="3825"/>
                  </a:cubicBezTo>
                  <a:cubicBezTo>
                    <a:pt x="13179" y="4014"/>
                    <a:pt x="13162" y="4014"/>
                    <a:pt x="13162" y="4044"/>
                  </a:cubicBezTo>
                  <a:close/>
                  <a:moveTo>
                    <a:pt x="14349" y="260"/>
                  </a:moveTo>
                  <a:cubicBezTo>
                    <a:pt x="14248" y="529"/>
                    <a:pt x="14119" y="759"/>
                    <a:pt x="13984" y="979"/>
                  </a:cubicBezTo>
                  <a:cubicBezTo>
                    <a:pt x="13843" y="1298"/>
                    <a:pt x="13821" y="1318"/>
                    <a:pt x="13826" y="1368"/>
                  </a:cubicBezTo>
                  <a:cubicBezTo>
                    <a:pt x="13674" y="1638"/>
                    <a:pt x="13680" y="1688"/>
                    <a:pt x="13652" y="1698"/>
                  </a:cubicBezTo>
                  <a:cubicBezTo>
                    <a:pt x="13601" y="1827"/>
                    <a:pt x="13590" y="1867"/>
                    <a:pt x="13579" y="1887"/>
                  </a:cubicBezTo>
                  <a:cubicBezTo>
                    <a:pt x="13629" y="1837"/>
                    <a:pt x="13641" y="1798"/>
                    <a:pt x="13663" y="1758"/>
                  </a:cubicBezTo>
                  <a:cubicBezTo>
                    <a:pt x="13916" y="1288"/>
                    <a:pt x="13933" y="1238"/>
                    <a:pt x="13944" y="1198"/>
                  </a:cubicBezTo>
                  <a:cubicBezTo>
                    <a:pt x="14051" y="1039"/>
                    <a:pt x="14040" y="989"/>
                    <a:pt x="14068" y="999"/>
                  </a:cubicBezTo>
                  <a:cubicBezTo>
                    <a:pt x="14259" y="649"/>
                    <a:pt x="14254" y="599"/>
                    <a:pt x="14265" y="589"/>
                  </a:cubicBezTo>
                  <a:cubicBezTo>
                    <a:pt x="14372" y="300"/>
                    <a:pt x="14434" y="270"/>
                    <a:pt x="14451" y="150"/>
                  </a:cubicBezTo>
                  <a:cubicBezTo>
                    <a:pt x="14529" y="50"/>
                    <a:pt x="14529" y="30"/>
                    <a:pt x="14529" y="0"/>
                  </a:cubicBezTo>
                  <a:cubicBezTo>
                    <a:pt x="14417" y="80"/>
                    <a:pt x="14417" y="140"/>
                    <a:pt x="14400" y="170"/>
                  </a:cubicBezTo>
                  <a:close/>
                  <a:moveTo>
                    <a:pt x="15249" y="369"/>
                  </a:moveTo>
                  <a:cubicBezTo>
                    <a:pt x="15283" y="389"/>
                    <a:pt x="15272" y="479"/>
                    <a:pt x="15294" y="519"/>
                  </a:cubicBezTo>
                  <a:cubicBezTo>
                    <a:pt x="15429" y="1148"/>
                    <a:pt x="15474" y="1148"/>
                    <a:pt x="15469" y="1238"/>
                  </a:cubicBezTo>
                  <a:cubicBezTo>
                    <a:pt x="15531" y="1468"/>
                    <a:pt x="15553" y="1518"/>
                    <a:pt x="15564" y="1588"/>
                  </a:cubicBezTo>
                  <a:cubicBezTo>
                    <a:pt x="15621" y="1827"/>
                    <a:pt x="15643" y="1877"/>
                    <a:pt x="15649" y="1937"/>
                  </a:cubicBezTo>
                  <a:cubicBezTo>
                    <a:pt x="15784" y="2307"/>
                    <a:pt x="15812" y="2347"/>
                    <a:pt x="15823" y="2417"/>
                  </a:cubicBezTo>
                  <a:cubicBezTo>
                    <a:pt x="16076" y="2896"/>
                    <a:pt x="16020" y="2896"/>
                    <a:pt x="16020" y="2806"/>
                  </a:cubicBezTo>
                  <a:cubicBezTo>
                    <a:pt x="15896" y="2417"/>
                    <a:pt x="15862" y="2437"/>
                    <a:pt x="15862" y="2397"/>
                  </a:cubicBezTo>
                  <a:cubicBezTo>
                    <a:pt x="15773" y="2217"/>
                    <a:pt x="15789" y="2137"/>
                    <a:pt x="15761" y="2127"/>
                  </a:cubicBezTo>
                  <a:cubicBezTo>
                    <a:pt x="15688" y="1927"/>
                    <a:pt x="15688" y="1837"/>
                    <a:pt x="15666" y="1788"/>
                  </a:cubicBezTo>
                  <a:cubicBezTo>
                    <a:pt x="15598" y="1468"/>
                    <a:pt x="15564" y="1398"/>
                    <a:pt x="15542" y="1308"/>
                  </a:cubicBezTo>
                  <a:cubicBezTo>
                    <a:pt x="15424" y="829"/>
                    <a:pt x="15367" y="639"/>
                    <a:pt x="15334" y="429"/>
                  </a:cubicBezTo>
                  <a:cubicBezTo>
                    <a:pt x="15266" y="80"/>
                    <a:pt x="15261" y="40"/>
                    <a:pt x="15255" y="0"/>
                  </a:cubicBezTo>
                  <a:cubicBezTo>
                    <a:pt x="15227" y="230"/>
                    <a:pt x="15255" y="270"/>
                    <a:pt x="15249" y="369"/>
                  </a:cubicBezTo>
                  <a:close/>
                  <a:moveTo>
                    <a:pt x="8949" y="9956"/>
                  </a:moveTo>
                  <a:cubicBezTo>
                    <a:pt x="8949" y="9896"/>
                    <a:pt x="8972" y="9866"/>
                    <a:pt x="8972" y="9796"/>
                  </a:cubicBezTo>
                  <a:cubicBezTo>
                    <a:pt x="9056" y="9317"/>
                    <a:pt x="9039" y="9237"/>
                    <a:pt x="9073" y="9217"/>
                  </a:cubicBezTo>
                  <a:cubicBezTo>
                    <a:pt x="9146" y="8668"/>
                    <a:pt x="9152" y="8578"/>
                    <a:pt x="9174" y="8518"/>
                  </a:cubicBezTo>
                  <a:cubicBezTo>
                    <a:pt x="9247" y="7999"/>
                    <a:pt x="9247" y="7919"/>
                    <a:pt x="9270" y="7869"/>
                  </a:cubicBezTo>
                  <a:cubicBezTo>
                    <a:pt x="9338" y="7350"/>
                    <a:pt x="9377" y="7280"/>
                    <a:pt x="9388" y="7190"/>
                  </a:cubicBezTo>
                  <a:cubicBezTo>
                    <a:pt x="9461" y="7050"/>
                    <a:pt x="9456" y="6990"/>
                    <a:pt x="9467" y="6940"/>
                  </a:cubicBezTo>
                  <a:cubicBezTo>
                    <a:pt x="9534" y="6741"/>
                    <a:pt x="9546" y="6711"/>
                    <a:pt x="9557" y="6731"/>
                  </a:cubicBezTo>
                  <a:cubicBezTo>
                    <a:pt x="9405" y="7360"/>
                    <a:pt x="9428" y="7430"/>
                    <a:pt x="9405" y="7450"/>
                  </a:cubicBezTo>
                  <a:cubicBezTo>
                    <a:pt x="9343" y="7889"/>
                    <a:pt x="9354" y="7919"/>
                    <a:pt x="9343" y="7929"/>
                  </a:cubicBezTo>
                  <a:cubicBezTo>
                    <a:pt x="9321" y="8209"/>
                    <a:pt x="9309" y="8249"/>
                    <a:pt x="9304" y="8298"/>
                  </a:cubicBezTo>
                  <a:cubicBezTo>
                    <a:pt x="9287" y="8518"/>
                    <a:pt x="9270" y="8558"/>
                    <a:pt x="9276" y="8618"/>
                  </a:cubicBezTo>
                  <a:cubicBezTo>
                    <a:pt x="9208" y="9257"/>
                    <a:pt x="9202" y="9317"/>
                    <a:pt x="9202" y="9397"/>
                  </a:cubicBezTo>
                  <a:cubicBezTo>
                    <a:pt x="9163" y="9736"/>
                    <a:pt x="9129" y="9736"/>
                    <a:pt x="9141" y="9786"/>
                  </a:cubicBezTo>
                  <a:cubicBezTo>
                    <a:pt x="9079" y="10106"/>
                    <a:pt x="9039" y="10216"/>
                    <a:pt x="9011" y="10336"/>
                  </a:cubicBezTo>
                  <a:cubicBezTo>
                    <a:pt x="9118" y="10036"/>
                    <a:pt x="9141" y="10036"/>
                    <a:pt x="9141" y="10006"/>
                  </a:cubicBezTo>
                  <a:cubicBezTo>
                    <a:pt x="9202" y="9707"/>
                    <a:pt x="9202" y="9627"/>
                    <a:pt x="9236" y="9587"/>
                  </a:cubicBezTo>
                  <a:cubicBezTo>
                    <a:pt x="9276" y="9087"/>
                    <a:pt x="9264" y="8998"/>
                    <a:pt x="9298" y="8968"/>
                  </a:cubicBezTo>
                  <a:cubicBezTo>
                    <a:pt x="9326" y="8598"/>
                    <a:pt x="9332" y="8438"/>
                    <a:pt x="9354" y="8308"/>
                  </a:cubicBezTo>
                  <a:cubicBezTo>
                    <a:pt x="9416" y="7839"/>
                    <a:pt x="9411" y="7739"/>
                    <a:pt x="9428" y="7679"/>
                  </a:cubicBezTo>
                  <a:cubicBezTo>
                    <a:pt x="9551" y="7090"/>
                    <a:pt x="9529" y="7020"/>
                    <a:pt x="9546" y="7000"/>
                  </a:cubicBezTo>
                  <a:cubicBezTo>
                    <a:pt x="9681" y="6591"/>
                    <a:pt x="9720" y="6431"/>
                    <a:pt x="9771" y="6291"/>
                  </a:cubicBezTo>
                  <a:cubicBezTo>
                    <a:pt x="9883" y="6052"/>
                    <a:pt x="9906" y="6032"/>
                    <a:pt x="9934" y="6022"/>
                  </a:cubicBezTo>
                  <a:cubicBezTo>
                    <a:pt x="9973" y="5982"/>
                    <a:pt x="9945" y="5992"/>
                    <a:pt x="9934" y="6022"/>
                  </a:cubicBezTo>
                  <a:cubicBezTo>
                    <a:pt x="9838" y="6251"/>
                    <a:pt x="9844" y="6311"/>
                    <a:pt x="9827" y="6341"/>
                  </a:cubicBezTo>
                  <a:cubicBezTo>
                    <a:pt x="9669" y="6850"/>
                    <a:pt x="9647" y="6910"/>
                    <a:pt x="9630" y="7000"/>
                  </a:cubicBezTo>
                  <a:cubicBezTo>
                    <a:pt x="9517" y="7560"/>
                    <a:pt x="9517" y="7659"/>
                    <a:pt x="9478" y="7709"/>
                  </a:cubicBezTo>
                  <a:cubicBezTo>
                    <a:pt x="9388" y="8288"/>
                    <a:pt x="9411" y="8378"/>
                    <a:pt x="9377" y="8408"/>
                  </a:cubicBezTo>
                  <a:cubicBezTo>
                    <a:pt x="9366" y="8638"/>
                    <a:pt x="9360" y="8688"/>
                    <a:pt x="9349" y="8748"/>
                  </a:cubicBezTo>
                  <a:cubicBezTo>
                    <a:pt x="9281" y="9257"/>
                    <a:pt x="9304" y="9437"/>
                    <a:pt x="9253" y="9527"/>
                  </a:cubicBezTo>
                  <a:cubicBezTo>
                    <a:pt x="9118" y="10416"/>
                    <a:pt x="9073" y="10445"/>
                    <a:pt x="9084" y="10535"/>
                  </a:cubicBezTo>
                  <a:cubicBezTo>
                    <a:pt x="9079" y="10585"/>
                    <a:pt x="9124" y="10525"/>
                    <a:pt x="9129" y="10416"/>
                  </a:cubicBezTo>
                  <a:cubicBezTo>
                    <a:pt x="9219" y="10046"/>
                    <a:pt x="9231" y="9936"/>
                    <a:pt x="9264" y="9856"/>
                  </a:cubicBezTo>
                  <a:cubicBezTo>
                    <a:pt x="9349" y="9117"/>
                    <a:pt x="9394" y="9047"/>
                    <a:pt x="9394" y="8938"/>
                  </a:cubicBezTo>
                  <a:cubicBezTo>
                    <a:pt x="9489" y="8259"/>
                    <a:pt x="9467" y="8169"/>
                    <a:pt x="9484" y="8129"/>
                  </a:cubicBezTo>
                  <a:cubicBezTo>
                    <a:pt x="9523" y="7739"/>
                    <a:pt x="9574" y="7719"/>
                    <a:pt x="9562" y="7639"/>
                  </a:cubicBezTo>
                  <a:cubicBezTo>
                    <a:pt x="9731" y="6910"/>
                    <a:pt x="9754" y="6781"/>
                    <a:pt x="9788" y="6661"/>
                  </a:cubicBezTo>
                  <a:cubicBezTo>
                    <a:pt x="9922" y="6321"/>
                    <a:pt x="9906" y="6271"/>
                    <a:pt x="9917" y="6241"/>
                  </a:cubicBezTo>
                  <a:cubicBezTo>
                    <a:pt x="10035" y="5952"/>
                    <a:pt x="10074" y="5922"/>
                    <a:pt x="10091" y="5852"/>
                  </a:cubicBezTo>
                  <a:cubicBezTo>
                    <a:pt x="10170" y="5762"/>
                    <a:pt x="10170" y="5732"/>
                    <a:pt x="10181" y="5762"/>
                  </a:cubicBezTo>
                  <a:cubicBezTo>
                    <a:pt x="10041" y="6171"/>
                    <a:pt x="10007" y="6201"/>
                    <a:pt x="10007" y="6281"/>
                  </a:cubicBezTo>
                  <a:cubicBezTo>
                    <a:pt x="9883" y="6651"/>
                    <a:pt x="9877" y="6721"/>
                    <a:pt x="9861" y="6771"/>
                  </a:cubicBezTo>
                  <a:cubicBezTo>
                    <a:pt x="9692" y="7550"/>
                    <a:pt x="9669" y="7669"/>
                    <a:pt x="9652" y="7699"/>
                  </a:cubicBezTo>
                  <a:cubicBezTo>
                    <a:pt x="9636" y="7829"/>
                    <a:pt x="9652" y="7839"/>
                    <a:pt x="9652" y="7829"/>
                  </a:cubicBezTo>
                  <a:cubicBezTo>
                    <a:pt x="9579" y="8169"/>
                    <a:pt x="9591" y="8279"/>
                    <a:pt x="9568" y="8348"/>
                  </a:cubicBezTo>
                  <a:cubicBezTo>
                    <a:pt x="9405" y="9327"/>
                    <a:pt x="9371" y="9377"/>
                    <a:pt x="9371" y="9467"/>
                  </a:cubicBezTo>
                  <a:cubicBezTo>
                    <a:pt x="9315" y="9627"/>
                    <a:pt x="9321" y="9647"/>
                    <a:pt x="9338" y="9637"/>
                  </a:cubicBezTo>
                  <a:cubicBezTo>
                    <a:pt x="9456" y="9317"/>
                    <a:pt x="9484" y="9307"/>
                    <a:pt x="9501" y="9277"/>
                  </a:cubicBezTo>
                  <a:cubicBezTo>
                    <a:pt x="9517" y="9277"/>
                    <a:pt x="9546" y="9287"/>
                    <a:pt x="9534" y="9237"/>
                  </a:cubicBezTo>
                  <a:cubicBezTo>
                    <a:pt x="9703" y="8908"/>
                    <a:pt x="9748" y="8868"/>
                    <a:pt x="9765" y="8788"/>
                  </a:cubicBezTo>
                  <a:cubicBezTo>
                    <a:pt x="10024" y="8169"/>
                    <a:pt x="10074" y="8129"/>
                    <a:pt x="10103" y="8069"/>
                  </a:cubicBezTo>
                  <a:cubicBezTo>
                    <a:pt x="10344" y="7569"/>
                    <a:pt x="10339" y="7510"/>
                    <a:pt x="10356" y="7480"/>
                  </a:cubicBezTo>
                  <a:cubicBezTo>
                    <a:pt x="10434" y="7230"/>
                    <a:pt x="10451" y="7200"/>
                    <a:pt x="10457" y="7150"/>
                  </a:cubicBezTo>
                  <a:cubicBezTo>
                    <a:pt x="10507" y="7020"/>
                    <a:pt x="10530" y="6990"/>
                    <a:pt x="10524" y="6930"/>
                  </a:cubicBezTo>
                  <a:cubicBezTo>
                    <a:pt x="10614" y="6671"/>
                    <a:pt x="10626" y="6631"/>
                    <a:pt x="10637" y="6591"/>
                  </a:cubicBezTo>
                  <a:cubicBezTo>
                    <a:pt x="10727" y="6241"/>
                    <a:pt x="10733" y="6221"/>
                    <a:pt x="10738" y="6201"/>
                  </a:cubicBezTo>
                  <a:cubicBezTo>
                    <a:pt x="10794" y="5902"/>
                    <a:pt x="10839" y="5902"/>
                    <a:pt x="10822" y="5822"/>
                  </a:cubicBezTo>
                  <a:cubicBezTo>
                    <a:pt x="10929" y="5642"/>
                    <a:pt x="10890" y="5552"/>
                    <a:pt x="10935" y="5562"/>
                  </a:cubicBezTo>
                  <a:cubicBezTo>
                    <a:pt x="11031" y="5143"/>
                    <a:pt x="11042" y="5123"/>
                    <a:pt x="11048" y="5083"/>
                  </a:cubicBezTo>
                  <a:cubicBezTo>
                    <a:pt x="11104" y="4953"/>
                    <a:pt x="11087" y="4853"/>
                    <a:pt x="11132" y="4833"/>
                  </a:cubicBezTo>
                  <a:cubicBezTo>
                    <a:pt x="11177" y="4773"/>
                    <a:pt x="11154" y="4873"/>
                    <a:pt x="11149" y="4983"/>
                  </a:cubicBezTo>
                  <a:cubicBezTo>
                    <a:pt x="11160" y="5243"/>
                    <a:pt x="11166" y="5273"/>
                    <a:pt x="11166" y="5313"/>
                  </a:cubicBezTo>
                  <a:cubicBezTo>
                    <a:pt x="11205" y="4813"/>
                    <a:pt x="11239" y="4783"/>
                    <a:pt x="11233" y="4693"/>
                  </a:cubicBezTo>
                  <a:cubicBezTo>
                    <a:pt x="11340" y="4753"/>
                    <a:pt x="11312" y="4634"/>
                    <a:pt x="11329" y="4574"/>
                  </a:cubicBezTo>
                  <a:cubicBezTo>
                    <a:pt x="11379" y="4434"/>
                    <a:pt x="11346" y="4454"/>
                    <a:pt x="11362" y="4544"/>
                  </a:cubicBezTo>
                  <a:cubicBezTo>
                    <a:pt x="11408" y="4693"/>
                    <a:pt x="11391" y="4753"/>
                    <a:pt x="11413" y="4773"/>
                  </a:cubicBezTo>
                  <a:cubicBezTo>
                    <a:pt x="11458" y="4274"/>
                    <a:pt x="11481" y="4244"/>
                    <a:pt x="11475" y="4174"/>
                  </a:cubicBezTo>
                  <a:cubicBezTo>
                    <a:pt x="11548" y="3905"/>
                    <a:pt x="11616" y="3945"/>
                    <a:pt x="11593" y="3875"/>
                  </a:cubicBezTo>
                  <a:cubicBezTo>
                    <a:pt x="11678" y="3605"/>
                    <a:pt x="11655" y="3625"/>
                    <a:pt x="11649" y="3565"/>
                  </a:cubicBezTo>
                  <a:cubicBezTo>
                    <a:pt x="11357" y="3675"/>
                    <a:pt x="11340" y="3655"/>
                    <a:pt x="11323" y="3645"/>
                  </a:cubicBezTo>
                  <a:cubicBezTo>
                    <a:pt x="11166" y="3355"/>
                    <a:pt x="11104" y="3395"/>
                    <a:pt x="11098" y="3275"/>
                  </a:cubicBezTo>
                  <a:cubicBezTo>
                    <a:pt x="11126" y="3455"/>
                    <a:pt x="11143" y="3495"/>
                    <a:pt x="11166" y="3545"/>
                  </a:cubicBezTo>
                  <a:cubicBezTo>
                    <a:pt x="11301" y="3795"/>
                    <a:pt x="11323" y="3825"/>
                    <a:pt x="11346" y="3865"/>
                  </a:cubicBezTo>
                  <a:cubicBezTo>
                    <a:pt x="11154" y="4034"/>
                    <a:pt x="11160" y="3974"/>
                    <a:pt x="11132" y="3994"/>
                  </a:cubicBezTo>
                  <a:cubicBezTo>
                    <a:pt x="10924" y="3994"/>
                    <a:pt x="10929" y="3915"/>
                    <a:pt x="10890" y="3945"/>
                  </a:cubicBezTo>
                  <a:cubicBezTo>
                    <a:pt x="10744" y="3885"/>
                    <a:pt x="10721" y="3875"/>
                    <a:pt x="10710" y="3845"/>
                  </a:cubicBezTo>
                  <a:cubicBezTo>
                    <a:pt x="10322" y="3595"/>
                    <a:pt x="10282" y="3575"/>
                    <a:pt x="10254" y="3525"/>
                  </a:cubicBezTo>
                  <a:cubicBezTo>
                    <a:pt x="9979" y="3315"/>
                    <a:pt x="9979" y="3245"/>
                    <a:pt x="9951" y="3245"/>
                  </a:cubicBezTo>
                  <a:cubicBezTo>
                    <a:pt x="9720" y="3056"/>
                    <a:pt x="9686" y="3066"/>
                    <a:pt x="9669" y="3046"/>
                  </a:cubicBezTo>
                  <a:cubicBezTo>
                    <a:pt x="9472" y="2866"/>
                    <a:pt x="9428" y="2866"/>
                    <a:pt x="9394" y="2826"/>
                  </a:cubicBezTo>
                  <a:cubicBezTo>
                    <a:pt x="9090" y="2756"/>
                    <a:pt x="9023" y="2766"/>
                    <a:pt x="8955" y="2766"/>
                  </a:cubicBezTo>
                  <a:cubicBezTo>
                    <a:pt x="8966" y="2796"/>
                    <a:pt x="9073" y="2836"/>
                    <a:pt x="9197" y="2826"/>
                  </a:cubicBezTo>
                  <a:cubicBezTo>
                    <a:pt x="9321" y="2916"/>
                    <a:pt x="9354" y="2876"/>
                    <a:pt x="9366" y="2906"/>
                  </a:cubicBezTo>
                  <a:cubicBezTo>
                    <a:pt x="9793" y="3176"/>
                    <a:pt x="9939" y="3365"/>
                    <a:pt x="10108" y="3485"/>
                  </a:cubicBezTo>
                  <a:cubicBezTo>
                    <a:pt x="10198" y="3595"/>
                    <a:pt x="10204" y="3605"/>
                    <a:pt x="10215" y="3625"/>
                  </a:cubicBezTo>
                  <a:cubicBezTo>
                    <a:pt x="10614" y="3875"/>
                    <a:pt x="10626" y="3915"/>
                    <a:pt x="10642" y="3935"/>
                  </a:cubicBezTo>
                  <a:cubicBezTo>
                    <a:pt x="10935" y="4024"/>
                    <a:pt x="10997" y="4104"/>
                    <a:pt x="11081" y="4104"/>
                  </a:cubicBezTo>
                  <a:cubicBezTo>
                    <a:pt x="11272" y="4124"/>
                    <a:pt x="11284" y="4124"/>
                    <a:pt x="11295" y="4124"/>
                  </a:cubicBezTo>
                  <a:cubicBezTo>
                    <a:pt x="11250" y="4154"/>
                    <a:pt x="11239" y="4174"/>
                    <a:pt x="11227" y="4184"/>
                  </a:cubicBezTo>
                  <a:cubicBezTo>
                    <a:pt x="10884" y="4164"/>
                    <a:pt x="10828" y="4114"/>
                    <a:pt x="10766" y="4064"/>
                  </a:cubicBezTo>
                  <a:cubicBezTo>
                    <a:pt x="10609" y="3994"/>
                    <a:pt x="10507" y="3974"/>
                    <a:pt x="10440" y="3885"/>
                  </a:cubicBezTo>
                  <a:cubicBezTo>
                    <a:pt x="10299" y="3765"/>
                    <a:pt x="10266" y="3775"/>
                    <a:pt x="10249" y="3745"/>
                  </a:cubicBezTo>
                  <a:cubicBezTo>
                    <a:pt x="10052" y="3565"/>
                    <a:pt x="10024" y="3575"/>
                    <a:pt x="10007" y="3565"/>
                  </a:cubicBezTo>
                  <a:cubicBezTo>
                    <a:pt x="9911" y="3515"/>
                    <a:pt x="9922" y="3435"/>
                    <a:pt x="9883" y="3465"/>
                  </a:cubicBezTo>
                  <a:cubicBezTo>
                    <a:pt x="9804" y="3375"/>
                    <a:pt x="9776" y="3385"/>
                    <a:pt x="9759" y="3355"/>
                  </a:cubicBezTo>
                  <a:cubicBezTo>
                    <a:pt x="9607" y="3255"/>
                    <a:pt x="9523" y="3206"/>
                    <a:pt x="9439" y="3146"/>
                  </a:cubicBezTo>
                  <a:cubicBezTo>
                    <a:pt x="9247" y="3086"/>
                    <a:pt x="9208" y="3046"/>
                    <a:pt x="9157" y="3036"/>
                  </a:cubicBezTo>
                  <a:cubicBezTo>
                    <a:pt x="8927" y="2926"/>
                    <a:pt x="8882" y="2966"/>
                    <a:pt x="8871" y="2926"/>
                  </a:cubicBezTo>
                  <a:cubicBezTo>
                    <a:pt x="8314" y="2966"/>
                    <a:pt x="8263" y="2986"/>
                    <a:pt x="8179" y="2976"/>
                  </a:cubicBezTo>
                  <a:cubicBezTo>
                    <a:pt x="7988" y="3036"/>
                    <a:pt x="7937" y="3046"/>
                    <a:pt x="7875" y="3066"/>
                  </a:cubicBezTo>
                  <a:cubicBezTo>
                    <a:pt x="7858" y="3096"/>
                    <a:pt x="7988" y="3096"/>
                    <a:pt x="8122" y="3076"/>
                  </a:cubicBezTo>
                  <a:cubicBezTo>
                    <a:pt x="8314" y="3096"/>
                    <a:pt x="8342" y="3166"/>
                    <a:pt x="8404" y="3126"/>
                  </a:cubicBezTo>
                  <a:cubicBezTo>
                    <a:pt x="8702" y="3295"/>
                    <a:pt x="8719" y="3325"/>
                    <a:pt x="8747" y="3325"/>
                  </a:cubicBezTo>
                  <a:cubicBezTo>
                    <a:pt x="8899" y="3445"/>
                    <a:pt x="8916" y="3465"/>
                    <a:pt x="8938" y="3485"/>
                  </a:cubicBezTo>
                  <a:cubicBezTo>
                    <a:pt x="9090" y="3595"/>
                    <a:pt x="9090" y="3665"/>
                    <a:pt x="9129" y="3645"/>
                  </a:cubicBezTo>
                  <a:cubicBezTo>
                    <a:pt x="9270" y="3805"/>
                    <a:pt x="9366" y="3845"/>
                    <a:pt x="9439" y="3964"/>
                  </a:cubicBezTo>
                  <a:cubicBezTo>
                    <a:pt x="9709" y="4134"/>
                    <a:pt x="9720" y="4174"/>
                    <a:pt x="9737" y="4204"/>
                  </a:cubicBezTo>
                  <a:cubicBezTo>
                    <a:pt x="9872" y="4294"/>
                    <a:pt x="9894" y="4294"/>
                    <a:pt x="9911" y="4324"/>
                  </a:cubicBezTo>
                  <a:cubicBezTo>
                    <a:pt x="10164" y="4554"/>
                    <a:pt x="10215" y="4544"/>
                    <a:pt x="10249" y="4594"/>
                  </a:cubicBezTo>
                  <a:cubicBezTo>
                    <a:pt x="10418" y="4674"/>
                    <a:pt x="10463" y="4693"/>
                    <a:pt x="10496" y="4733"/>
                  </a:cubicBezTo>
                  <a:cubicBezTo>
                    <a:pt x="10716" y="4743"/>
                    <a:pt x="10744" y="4753"/>
                    <a:pt x="10766" y="4773"/>
                  </a:cubicBezTo>
                  <a:cubicBezTo>
                    <a:pt x="10761" y="4913"/>
                    <a:pt x="10749" y="4953"/>
                    <a:pt x="10710" y="4973"/>
                  </a:cubicBezTo>
                  <a:cubicBezTo>
                    <a:pt x="10406" y="4883"/>
                    <a:pt x="10356" y="4913"/>
                    <a:pt x="10316" y="4903"/>
                  </a:cubicBezTo>
                  <a:cubicBezTo>
                    <a:pt x="10091" y="4773"/>
                    <a:pt x="10058" y="4773"/>
                    <a:pt x="10035" y="4723"/>
                  </a:cubicBezTo>
                  <a:cubicBezTo>
                    <a:pt x="9816" y="4564"/>
                    <a:pt x="9714" y="4414"/>
                    <a:pt x="9574" y="4364"/>
                  </a:cubicBezTo>
                  <a:cubicBezTo>
                    <a:pt x="9315" y="4084"/>
                    <a:pt x="9287" y="4024"/>
                    <a:pt x="9242" y="4004"/>
                  </a:cubicBezTo>
                  <a:cubicBezTo>
                    <a:pt x="9056" y="3845"/>
                    <a:pt x="9062" y="3805"/>
                    <a:pt x="9045" y="3805"/>
                  </a:cubicBezTo>
                  <a:cubicBezTo>
                    <a:pt x="8989" y="3725"/>
                    <a:pt x="8966" y="3735"/>
                    <a:pt x="8961" y="3715"/>
                  </a:cubicBezTo>
                  <a:cubicBezTo>
                    <a:pt x="8747" y="3505"/>
                    <a:pt x="8679" y="3525"/>
                    <a:pt x="8663" y="3435"/>
                  </a:cubicBezTo>
                  <a:cubicBezTo>
                    <a:pt x="8471" y="3385"/>
                    <a:pt x="8449" y="3305"/>
                    <a:pt x="8398" y="3305"/>
                  </a:cubicBezTo>
                  <a:cubicBezTo>
                    <a:pt x="8179" y="3176"/>
                    <a:pt x="8128" y="3216"/>
                    <a:pt x="8122" y="3166"/>
                  </a:cubicBezTo>
                  <a:cubicBezTo>
                    <a:pt x="7937" y="3176"/>
                    <a:pt x="7903" y="3106"/>
                    <a:pt x="7897" y="3176"/>
                  </a:cubicBezTo>
                  <a:cubicBezTo>
                    <a:pt x="8212" y="3285"/>
                    <a:pt x="8246" y="3285"/>
                    <a:pt x="8286" y="3295"/>
                  </a:cubicBezTo>
                  <a:cubicBezTo>
                    <a:pt x="8511" y="3445"/>
                    <a:pt x="8572" y="3465"/>
                    <a:pt x="8623" y="3535"/>
                  </a:cubicBezTo>
                  <a:cubicBezTo>
                    <a:pt x="8837" y="3715"/>
                    <a:pt x="8854" y="3715"/>
                    <a:pt x="8865" y="3725"/>
                  </a:cubicBezTo>
                  <a:cubicBezTo>
                    <a:pt x="9146" y="4034"/>
                    <a:pt x="9219" y="4034"/>
                    <a:pt x="9253" y="4134"/>
                  </a:cubicBezTo>
                  <a:cubicBezTo>
                    <a:pt x="9591" y="4434"/>
                    <a:pt x="9596" y="4454"/>
                    <a:pt x="9613" y="4464"/>
                  </a:cubicBezTo>
                  <a:cubicBezTo>
                    <a:pt x="9748" y="4604"/>
                    <a:pt x="9776" y="4624"/>
                    <a:pt x="9816" y="4614"/>
                  </a:cubicBezTo>
                  <a:cubicBezTo>
                    <a:pt x="9945" y="4753"/>
                    <a:pt x="9956" y="4773"/>
                    <a:pt x="9979" y="4763"/>
                  </a:cubicBezTo>
                  <a:cubicBezTo>
                    <a:pt x="10159" y="4933"/>
                    <a:pt x="10209" y="4913"/>
                    <a:pt x="10232" y="4943"/>
                  </a:cubicBezTo>
                  <a:cubicBezTo>
                    <a:pt x="10536" y="5103"/>
                    <a:pt x="10597" y="5053"/>
                    <a:pt x="10620" y="5093"/>
                  </a:cubicBezTo>
                  <a:cubicBezTo>
                    <a:pt x="10513" y="5153"/>
                    <a:pt x="10496" y="5143"/>
                    <a:pt x="10479" y="5133"/>
                  </a:cubicBezTo>
                  <a:cubicBezTo>
                    <a:pt x="10322" y="5153"/>
                    <a:pt x="10299" y="5113"/>
                    <a:pt x="10266" y="5113"/>
                  </a:cubicBezTo>
                  <a:cubicBezTo>
                    <a:pt x="10018" y="4943"/>
                    <a:pt x="10007" y="4923"/>
                    <a:pt x="9984" y="4943"/>
                  </a:cubicBezTo>
                  <a:cubicBezTo>
                    <a:pt x="9776" y="4713"/>
                    <a:pt x="9731" y="4743"/>
                    <a:pt x="9720" y="4693"/>
                  </a:cubicBezTo>
                  <a:cubicBezTo>
                    <a:pt x="9591" y="4574"/>
                    <a:pt x="9579" y="4554"/>
                    <a:pt x="9562" y="4564"/>
                  </a:cubicBezTo>
                  <a:cubicBezTo>
                    <a:pt x="9298" y="4264"/>
                    <a:pt x="9236" y="4254"/>
                    <a:pt x="9208" y="4144"/>
                  </a:cubicBezTo>
                  <a:cubicBezTo>
                    <a:pt x="9101" y="4074"/>
                    <a:pt x="9073" y="4054"/>
                    <a:pt x="9045" y="4044"/>
                  </a:cubicBezTo>
                  <a:cubicBezTo>
                    <a:pt x="8887" y="3855"/>
                    <a:pt x="8848" y="3885"/>
                    <a:pt x="8837" y="3825"/>
                  </a:cubicBezTo>
                  <a:cubicBezTo>
                    <a:pt x="8696" y="3725"/>
                    <a:pt x="8651" y="3665"/>
                    <a:pt x="8595" y="3635"/>
                  </a:cubicBezTo>
                  <a:cubicBezTo>
                    <a:pt x="8167" y="3345"/>
                    <a:pt x="8122" y="3365"/>
                    <a:pt x="8100" y="3325"/>
                  </a:cubicBezTo>
                  <a:cubicBezTo>
                    <a:pt x="7942" y="3285"/>
                    <a:pt x="7926" y="3255"/>
                    <a:pt x="7926" y="3295"/>
                  </a:cubicBezTo>
                  <a:cubicBezTo>
                    <a:pt x="8314" y="3505"/>
                    <a:pt x="8376" y="3515"/>
                    <a:pt x="8421" y="3555"/>
                  </a:cubicBezTo>
                  <a:cubicBezTo>
                    <a:pt x="8663" y="3775"/>
                    <a:pt x="8668" y="3795"/>
                    <a:pt x="8696" y="3785"/>
                  </a:cubicBezTo>
                  <a:cubicBezTo>
                    <a:pt x="8826" y="3935"/>
                    <a:pt x="8854" y="3964"/>
                    <a:pt x="8887" y="3964"/>
                  </a:cubicBezTo>
                  <a:cubicBezTo>
                    <a:pt x="9135" y="4214"/>
                    <a:pt x="9163" y="4224"/>
                    <a:pt x="9191" y="4244"/>
                  </a:cubicBezTo>
                  <a:cubicBezTo>
                    <a:pt x="9259" y="4364"/>
                    <a:pt x="9292" y="4354"/>
                    <a:pt x="9309" y="4404"/>
                  </a:cubicBezTo>
                  <a:cubicBezTo>
                    <a:pt x="9467" y="4554"/>
                    <a:pt x="9501" y="4534"/>
                    <a:pt x="9501" y="4604"/>
                  </a:cubicBezTo>
                  <a:cubicBezTo>
                    <a:pt x="9737" y="4803"/>
                    <a:pt x="9765" y="4813"/>
                    <a:pt x="9776" y="4853"/>
                  </a:cubicBezTo>
                  <a:cubicBezTo>
                    <a:pt x="9934" y="5013"/>
                    <a:pt x="9979" y="4983"/>
                    <a:pt x="9990" y="5023"/>
                  </a:cubicBezTo>
                  <a:cubicBezTo>
                    <a:pt x="10170" y="5133"/>
                    <a:pt x="10198" y="5143"/>
                    <a:pt x="10221" y="5173"/>
                  </a:cubicBezTo>
                  <a:cubicBezTo>
                    <a:pt x="10322" y="5233"/>
                    <a:pt x="10350" y="5233"/>
                    <a:pt x="10367" y="5263"/>
                  </a:cubicBezTo>
                  <a:cubicBezTo>
                    <a:pt x="10373" y="5383"/>
                    <a:pt x="10311" y="5313"/>
                    <a:pt x="10249" y="5363"/>
                  </a:cubicBezTo>
                  <a:cubicBezTo>
                    <a:pt x="9917" y="5183"/>
                    <a:pt x="9900" y="5143"/>
                    <a:pt x="9877" y="5123"/>
                  </a:cubicBezTo>
                  <a:cubicBezTo>
                    <a:pt x="9709" y="5023"/>
                    <a:pt x="9669" y="4993"/>
                    <a:pt x="9636" y="4943"/>
                  </a:cubicBezTo>
                  <a:cubicBezTo>
                    <a:pt x="9450" y="4753"/>
                    <a:pt x="9416" y="4763"/>
                    <a:pt x="9399" y="4723"/>
                  </a:cubicBezTo>
                  <a:cubicBezTo>
                    <a:pt x="9253" y="4604"/>
                    <a:pt x="9247" y="4544"/>
                    <a:pt x="9208" y="4544"/>
                  </a:cubicBezTo>
                  <a:cubicBezTo>
                    <a:pt x="9006" y="4334"/>
                    <a:pt x="8989" y="4244"/>
                    <a:pt x="8944" y="4254"/>
                  </a:cubicBezTo>
                  <a:cubicBezTo>
                    <a:pt x="8837" y="4124"/>
                    <a:pt x="8820" y="4104"/>
                    <a:pt x="8803" y="4104"/>
                  </a:cubicBezTo>
                  <a:cubicBezTo>
                    <a:pt x="8702" y="3945"/>
                    <a:pt x="8679" y="3945"/>
                    <a:pt x="8663" y="3925"/>
                  </a:cubicBezTo>
                  <a:cubicBezTo>
                    <a:pt x="8314" y="3615"/>
                    <a:pt x="8291" y="3555"/>
                    <a:pt x="8235" y="3575"/>
                  </a:cubicBezTo>
                  <a:cubicBezTo>
                    <a:pt x="8061" y="3455"/>
                    <a:pt x="8038" y="3445"/>
                    <a:pt x="8021" y="3425"/>
                  </a:cubicBezTo>
                  <a:cubicBezTo>
                    <a:pt x="7729" y="3325"/>
                    <a:pt x="7684" y="3315"/>
                    <a:pt x="7650" y="3295"/>
                  </a:cubicBezTo>
                  <a:cubicBezTo>
                    <a:pt x="7476" y="3305"/>
                    <a:pt x="7492" y="3345"/>
                    <a:pt x="7537" y="3305"/>
                  </a:cubicBezTo>
                  <a:cubicBezTo>
                    <a:pt x="7757" y="3385"/>
                    <a:pt x="7819" y="3385"/>
                    <a:pt x="7864" y="3425"/>
                  </a:cubicBezTo>
                  <a:cubicBezTo>
                    <a:pt x="8072" y="3525"/>
                    <a:pt x="8128" y="3535"/>
                    <a:pt x="8167" y="3595"/>
                  </a:cubicBezTo>
                  <a:cubicBezTo>
                    <a:pt x="8353" y="3765"/>
                    <a:pt x="8415" y="3775"/>
                    <a:pt x="8449" y="3835"/>
                  </a:cubicBezTo>
                  <a:cubicBezTo>
                    <a:pt x="8668" y="3984"/>
                    <a:pt x="8674" y="4074"/>
                    <a:pt x="8713" y="4084"/>
                  </a:cubicBezTo>
                  <a:cubicBezTo>
                    <a:pt x="8837" y="4174"/>
                    <a:pt x="8820" y="4274"/>
                    <a:pt x="8854" y="4234"/>
                  </a:cubicBezTo>
                  <a:cubicBezTo>
                    <a:pt x="8955" y="4394"/>
                    <a:pt x="9000" y="4344"/>
                    <a:pt x="8994" y="4414"/>
                  </a:cubicBezTo>
                  <a:cubicBezTo>
                    <a:pt x="9231" y="4634"/>
                    <a:pt x="9247" y="4703"/>
                    <a:pt x="9287" y="4723"/>
                  </a:cubicBezTo>
                  <a:cubicBezTo>
                    <a:pt x="9411" y="4873"/>
                    <a:pt x="9450" y="4883"/>
                    <a:pt x="9484" y="4923"/>
                  </a:cubicBezTo>
                  <a:cubicBezTo>
                    <a:pt x="9726" y="5123"/>
                    <a:pt x="9765" y="5143"/>
                    <a:pt x="9799" y="5173"/>
                  </a:cubicBezTo>
                  <a:cubicBezTo>
                    <a:pt x="10058" y="5333"/>
                    <a:pt x="10080" y="5383"/>
                    <a:pt x="10131" y="5383"/>
                  </a:cubicBezTo>
                  <a:cubicBezTo>
                    <a:pt x="10069" y="5432"/>
                    <a:pt x="10029" y="5462"/>
                    <a:pt x="10013" y="5442"/>
                  </a:cubicBezTo>
                  <a:cubicBezTo>
                    <a:pt x="9776" y="5273"/>
                    <a:pt x="9681" y="5293"/>
                    <a:pt x="9636" y="5183"/>
                  </a:cubicBezTo>
                  <a:cubicBezTo>
                    <a:pt x="9506" y="5073"/>
                    <a:pt x="9467" y="5063"/>
                    <a:pt x="9444" y="5003"/>
                  </a:cubicBezTo>
                  <a:cubicBezTo>
                    <a:pt x="9202" y="4713"/>
                    <a:pt x="9180" y="4703"/>
                    <a:pt x="9163" y="4693"/>
                  </a:cubicBezTo>
                  <a:cubicBezTo>
                    <a:pt x="9034" y="4574"/>
                    <a:pt x="9023" y="4504"/>
                    <a:pt x="8983" y="4504"/>
                  </a:cubicBezTo>
                  <a:cubicBezTo>
                    <a:pt x="8792" y="4294"/>
                    <a:pt x="8769" y="4264"/>
                    <a:pt x="8741" y="4234"/>
                  </a:cubicBezTo>
                  <a:cubicBezTo>
                    <a:pt x="8544" y="4044"/>
                    <a:pt x="8527" y="3994"/>
                    <a:pt x="8499" y="3955"/>
                  </a:cubicBezTo>
                  <a:cubicBezTo>
                    <a:pt x="8302" y="3775"/>
                    <a:pt x="8252" y="3795"/>
                    <a:pt x="8241" y="3725"/>
                  </a:cubicBezTo>
                  <a:cubicBezTo>
                    <a:pt x="8021" y="3595"/>
                    <a:pt x="7988" y="3575"/>
                    <a:pt x="7959" y="3555"/>
                  </a:cubicBezTo>
                  <a:cubicBezTo>
                    <a:pt x="7734" y="3475"/>
                    <a:pt x="7734" y="3425"/>
                    <a:pt x="7701" y="3455"/>
                  </a:cubicBezTo>
                  <a:cubicBezTo>
                    <a:pt x="7774" y="3545"/>
                    <a:pt x="7813" y="3505"/>
                    <a:pt x="7824" y="3525"/>
                  </a:cubicBezTo>
                  <a:cubicBezTo>
                    <a:pt x="8134" y="3765"/>
                    <a:pt x="8207" y="3785"/>
                    <a:pt x="8269" y="3855"/>
                  </a:cubicBezTo>
                  <a:cubicBezTo>
                    <a:pt x="8482" y="4074"/>
                    <a:pt x="8522" y="4084"/>
                    <a:pt x="8556" y="4114"/>
                  </a:cubicBezTo>
                  <a:cubicBezTo>
                    <a:pt x="8859" y="4504"/>
                    <a:pt x="8904" y="4504"/>
                    <a:pt x="8932" y="4544"/>
                  </a:cubicBezTo>
                  <a:cubicBezTo>
                    <a:pt x="9084" y="4743"/>
                    <a:pt x="9124" y="4703"/>
                    <a:pt x="9118" y="4773"/>
                  </a:cubicBezTo>
                  <a:cubicBezTo>
                    <a:pt x="9276" y="4943"/>
                    <a:pt x="9287" y="4963"/>
                    <a:pt x="9304" y="4983"/>
                  </a:cubicBezTo>
                  <a:cubicBezTo>
                    <a:pt x="9624" y="5263"/>
                    <a:pt x="9624" y="5323"/>
                    <a:pt x="9647" y="5313"/>
                  </a:cubicBezTo>
                  <a:cubicBezTo>
                    <a:pt x="9855" y="5432"/>
                    <a:pt x="9889" y="5472"/>
                    <a:pt x="9928" y="5492"/>
                  </a:cubicBezTo>
                  <a:cubicBezTo>
                    <a:pt x="10007" y="5552"/>
                    <a:pt x="10029" y="5552"/>
                    <a:pt x="10013" y="5572"/>
                  </a:cubicBezTo>
                  <a:cubicBezTo>
                    <a:pt x="9574" y="5462"/>
                    <a:pt x="9534" y="5383"/>
                    <a:pt x="9478" y="5343"/>
                  </a:cubicBezTo>
                  <a:cubicBezTo>
                    <a:pt x="9276" y="5173"/>
                    <a:pt x="9259" y="5163"/>
                    <a:pt x="9247" y="5153"/>
                  </a:cubicBezTo>
                  <a:cubicBezTo>
                    <a:pt x="9079" y="5013"/>
                    <a:pt x="9084" y="4973"/>
                    <a:pt x="9079" y="4963"/>
                  </a:cubicBezTo>
                  <a:cubicBezTo>
                    <a:pt x="8972" y="4853"/>
                    <a:pt x="8916" y="4833"/>
                    <a:pt x="8882" y="4743"/>
                  </a:cubicBezTo>
                  <a:cubicBezTo>
                    <a:pt x="8646" y="4464"/>
                    <a:pt x="8623" y="4424"/>
                    <a:pt x="8595" y="4414"/>
                  </a:cubicBezTo>
                  <a:cubicBezTo>
                    <a:pt x="8398" y="4194"/>
                    <a:pt x="8348" y="4144"/>
                    <a:pt x="8302" y="4084"/>
                  </a:cubicBezTo>
                  <a:cubicBezTo>
                    <a:pt x="8049" y="3875"/>
                    <a:pt x="8038" y="3855"/>
                    <a:pt x="8016" y="3865"/>
                  </a:cubicBezTo>
                  <a:cubicBezTo>
                    <a:pt x="7892" y="3785"/>
                    <a:pt x="7852" y="3745"/>
                    <a:pt x="7807" y="3735"/>
                  </a:cubicBezTo>
                  <a:cubicBezTo>
                    <a:pt x="7689" y="3665"/>
                    <a:pt x="7661" y="3645"/>
                    <a:pt x="7622" y="3655"/>
                  </a:cubicBezTo>
                  <a:cubicBezTo>
                    <a:pt x="7414" y="3595"/>
                    <a:pt x="7369" y="3515"/>
                    <a:pt x="7352" y="3595"/>
                  </a:cubicBezTo>
                  <a:cubicBezTo>
                    <a:pt x="7566" y="3655"/>
                    <a:pt x="7588" y="3665"/>
                    <a:pt x="7599" y="3685"/>
                  </a:cubicBezTo>
                  <a:cubicBezTo>
                    <a:pt x="7796" y="3785"/>
                    <a:pt x="7819" y="3795"/>
                    <a:pt x="7836" y="3815"/>
                  </a:cubicBezTo>
                  <a:cubicBezTo>
                    <a:pt x="8004" y="3984"/>
                    <a:pt x="8055" y="3925"/>
                    <a:pt x="8066" y="3964"/>
                  </a:cubicBezTo>
                  <a:cubicBezTo>
                    <a:pt x="8179" y="4114"/>
                    <a:pt x="8224" y="4064"/>
                    <a:pt x="8218" y="4134"/>
                  </a:cubicBezTo>
                  <a:cubicBezTo>
                    <a:pt x="8494" y="4404"/>
                    <a:pt x="8505" y="4424"/>
                    <a:pt x="8522" y="4434"/>
                  </a:cubicBezTo>
                  <a:cubicBezTo>
                    <a:pt x="8679" y="4654"/>
                    <a:pt x="8719" y="4614"/>
                    <a:pt x="8724" y="4654"/>
                  </a:cubicBezTo>
                  <a:cubicBezTo>
                    <a:pt x="8837" y="4803"/>
                    <a:pt x="8842" y="4853"/>
                    <a:pt x="8865" y="4853"/>
                  </a:cubicBezTo>
                  <a:cubicBezTo>
                    <a:pt x="9045" y="5023"/>
                    <a:pt x="9051" y="5073"/>
                    <a:pt x="9068" y="5103"/>
                  </a:cubicBezTo>
                  <a:cubicBezTo>
                    <a:pt x="9264" y="5233"/>
                    <a:pt x="9264" y="5293"/>
                    <a:pt x="9287" y="5313"/>
                  </a:cubicBezTo>
                  <a:cubicBezTo>
                    <a:pt x="9456" y="5383"/>
                    <a:pt x="9461" y="5452"/>
                    <a:pt x="9489" y="5452"/>
                  </a:cubicBezTo>
                  <a:cubicBezTo>
                    <a:pt x="9686" y="5562"/>
                    <a:pt x="9720" y="5592"/>
                    <a:pt x="9754" y="5612"/>
                  </a:cubicBezTo>
                  <a:cubicBezTo>
                    <a:pt x="9889" y="5682"/>
                    <a:pt x="9855" y="5712"/>
                    <a:pt x="9776" y="5692"/>
                  </a:cubicBezTo>
                  <a:cubicBezTo>
                    <a:pt x="9366" y="5512"/>
                    <a:pt x="9326" y="5522"/>
                    <a:pt x="9292" y="5512"/>
                  </a:cubicBezTo>
                  <a:cubicBezTo>
                    <a:pt x="9068" y="5363"/>
                    <a:pt x="9079" y="5263"/>
                    <a:pt x="9039" y="5313"/>
                  </a:cubicBezTo>
                  <a:cubicBezTo>
                    <a:pt x="8910" y="5203"/>
                    <a:pt x="8899" y="5163"/>
                    <a:pt x="8882" y="5133"/>
                  </a:cubicBezTo>
                  <a:cubicBezTo>
                    <a:pt x="8719" y="4963"/>
                    <a:pt x="8702" y="4973"/>
                    <a:pt x="8702" y="4953"/>
                  </a:cubicBezTo>
                  <a:cubicBezTo>
                    <a:pt x="8617" y="4813"/>
                    <a:pt x="8572" y="4863"/>
                    <a:pt x="8572" y="4793"/>
                  </a:cubicBezTo>
                  <a:cubicBezTo>
                    <a:pt x="8432" y="4634"/>
                    <a:pt x="8387" y="4624"/>
                    <a:pt x="8353" y="4574"/>
                  </a:cubicBezTo>
                  <a:cubicBezTo>
                    <a:pt x="8207" y="4444"/>
                    <a:pt x="8173" y="4404"/>
                    <a:pt x="8134" y="4384"/>
                  </a:cubicBezTo>
                  <a:cubicBezTo>
                    <a:pt x="7959" y="4194"/>
                    <a:pt x="7920" y="4224"/>
                    <a:pt x="7914" y="4184"/>
                  </a:cubicBezTo>
                  <a:cubicBezTo>
                    <a:pt x="7779" y="4084"/>
                    <a:pt x="7751" y="4094"/>
                    <a:pt x="7729" y="4094"/>
                  </a:cubicBezTo>
                  <a:cubicBezTo>
                    <a:pt x="7599" y="3984"/>
                    <a:pt x="7554" y="4034"/>
                    <a:pt x="7543" y="3994"/>
                  </a:cubicBezTo>
                  <a:cubicBezTo>
                    <a:pt x="7521" y="4004"/>
                    <a:pt x="7611" y="4084"/>
                    <a:pt x="7718" y="4114"/>
                  </a:cubicBezTo>
                  <a:cubicBezTo>
                    <a:pt x="7869" y="4224"/>
                    <a:pt x="7881" y="4234"/>
                    <a:pt x="7892" y="4234"/>
                  </a:cubicBezTo>
                  <a:cubicBezTo>
                    <a:pt x="8038" y="4394"/>
                    <a:pt x="8089" y="4424"/>
                    <a:pt x="8139" y="4444"/>
                  </a:cubicBezTo>
                  <a:cubicBezTo>
                    <a:pt x="8539" y="4903"/>
                    <a:pt x="8572" y="4883"/>
                    <a:pt x="8584" y="4923"/>
                  </a:cubicBezTo>
                  <a:cubicBezTo>
                    <a:pt x="8719" y="5083"/>
                    <a:pt x="8730" y="5083"/>
                    <a:pt x="8741" y="5093"/>
                  </a:cubicBezTo>
                  <a:cubicBezTo>
                    <a:pt x="9090" y="5432"/>
                    <a:pt x="9129" y="5482"/>
                    <a:pt x="9180" y="5502"/>
                  </a:cubicBezTo>
                  <a:cubicBezTo>
                    <a:pt x="9416" y="5662"/>
                    <a:pt x="9444" y="5672"/>
                    <a:pt x="9461" y="5702"/>
                  </a:cubicBezTo>
                  <a:cubicBezTo>
                    <a:pt x="9692" y="5752"/>
                    <a:pt x="9726" y="5822"/>
                    <a:pt x="9799" y="5792"/>
                  </a:cubicBezTo>
                  <a:cubicBezTo>
                    <a:pt x="9894" y="5892"/>
                    <a:pt x="9872" y="5912"/>
                    <a:pt x="9866" y="5882"/>
                  </a:cubicBezTo>
                  <a:cubicBezTo>
                    <a:pt x="9636" y="5902"/>
                    <a:pt x="9607" y="5852"/>
                    <a:pt x="9551" y="5852"/>
                  </a:cubicBezTo>
                  <a:cubicBezTo>
                    <a:pt x="9304" y="5732"/>
                    <a:pt x="9264" y="5772"/>
                    <a:pt x="9259" y="5752"/>
                  </a:cubicBezTo>
                  <a:cubicBezTo>
                    <a:pt x="8949" y="5562"/>
                    <a:pt x="8921" y="5522"/>
                    <a:pt x="8871" y="5542"/>
                  </a:cubicBezTo>
                  <a:cubicBezTo>
                    <a:pt x="8724" y="5353"/>
                    <a:pt x="8668" y="5442"/>
                    <a:pt x="8679" y="5353"/>
                  </a:cubicBezTo>
                  <a:cubicBezTo>
                    <a:pt x="8511" y="5223"/>
                    <a:pt x="8494" y="5203"/>
                    <a:pt x="8477" y="5203"/>
                  </a:cubicBezTo>
                  <a:cubicBezTo>
                    <a:pt x="8308" y="5063"/>
                    <a:pt x="8286" y="5053"/>
                    <a:pt x="8280" y="4993"/>
                  </a:cubicBezTo>
                  <a:cubicBezTo>
                    <a:pt x="7920" y="4664"/>
                    <a:pt x="7858" y="4584"/>
                    <a:pt x="7785" y="4534"/>
                  </a:cubicBezTo>
                  <a:cubicBezTo>
                    <a:pt x="7554" y="4334"/>
                    <a:pt x="7543" y="4254"/>
                    <a:pt x="7498" y="4254"/>
                  </a:cubicBezTo>
                  <a:cubicBezTo>
                    <a:pt x="7251" y="4094"/>
                    <a:pt x="7222" y="4044"/>
                    <a:pt x="7177" y="4044"/>
                  </a:cubicBezTo>
                  <a:cubicBezTo>
                    <a:pt x="7048" y="3964"/>
                    <a:pt x="7014" y="4004"/>
                    <a:pt x="7009" y="3964"/>
                  </a:cubicBezTo>
                  <a:cubicBezTo>
                    <a:pt x="7071" y="4034"/>
                    <a:pt x="7093" y="4074"/>
                    <a:pt x="7138" y="4054"/>
                  </a:cubicBezTo>
                  <a:cubicBezTo>
                    <a:pt x="7380" y="4224"/>
                    <a:pt x="7442" y="4264"/>
                    <a:pt x="7492" y="4324"/>
                  </a:cubicBezTo>
                  <a:cubicBezTo>
                    <a:pt x="7723" y="4514"/>
                    <a:pt x="7763" y="4604"/>
                    <a:pt x="7824" y="4634"/>
                  </a:cubicBezTo>
                  <a:cubicBezTo>
                    <a:pt x="8038" y="4863"/>
                    <a:pt x="8089" y="4923"/>
                    <a:pt x="8145" y="4973"/>
                  </a:cubicBezTo>
                  <a:cubicBezTo>
                    <a:pt x="8409" y="5213"/>
                    <a:pt x="8421" y="5223"/>
                    <a:pt x="8421" y="5263"/>
                  </a:cubicBezTo>
                  <a:cubicBezTo>
                    <a:pt x="8696" y="5502"/>
                    <a:pt x="8769" y="5502"/>
                    <a:pt x="8814" y="5582"/>
                  </a:cubicBezTo>
                  <a:cubicBezTo>
                    <a:pt x="9124" y="5752"/>
                    <a:pt x="9146" y="5792"/>
                    <a:pt x="9174" y="5822"/>
                  </a:cubicBezTo>
                  <a:cubicBezTo>
                    <a:pt x="9349" y="5862"/>
                    <a:pt x="9349" y="5912"/>
                    <a:pt x="9383" y="5882"/>
                  </a:cubicBezTo>
                  <a:cubicBezTo>
                    <a:pt x="9613" y="5992"/>
                    <a:pt x="9664" y="5962"/>
                    <a:pt x="9692" y="5982"/>
                  </a:cubicBezTo>
                  <a:cubicBezTo>
                    <a:pt x="9698" y="6072"/>
                    <a:pt x="9692" y="6072"/>
                    <a:pt x="9686" y="6052"/>
                  </a:cubicBezTo>
                  <a:cubicBezTo>
                    <a:pt x="9461" y="6022"/>
                    <a:pt x="9394" y="6032"/>
                    <a:pt x="9338" y="6032"/>
                  </a:cubicBezTo>
                  <a:cubicBezTo>
                    <a:pt x="9034" y="5862"/>
                    <a:pt x="8989" y="5842"/>
                    <a:pt x="8949" y="5802"/>
                  </a:cubicBezTo>
                  <a:cubicBezTo>
                    <a:pt x="8539" y="5512"/>
                    <a:pt x="8505" y="5462"/>
                    <a:pt x="8466" y="5422"/>
                  </a:cubicBezTo>
                  <a:cubicBezTo>
                    <a:pt x="8218" y="5163"/>
                    <a:pt x="8173" y="5113"/>
                    <a:pt x="8128" y="5073"/>
                  </a:cubicBezTo>
                  <a:cubicBezTo>
                    <a:pt x="7965" y="4923"/>
                    <a:pt x="7948" y="4873"/>
                    <a:pt x="7931" y="4843"/>
                  </a:cubicBezTo>
                  <a:cubicBezTo>
                    <a:pt x="7763" y="4703"/>
                    <a:pt x="7729" y="4703"/>
                    <a:pt x="7712" y="4654"/>
                  </a:cubicBezTo>
                  <a:cubicBezTo>
                    <a:pt x="7324" y="4314"/>
                    <a:pt x="7318" y="4244"/>
                    <a:pt x="7273" y="4284"/>
                  </a:cubicBezTo>
                  <a:cubicBezTo>
                    <a:pt x="7217" y="4294"/>
                    <a:pt x="7256" y="4274"/>
                    <a:pt x="7279" y="4324"/>
                  </a:cubicBezTo>
                  <a:cubicBezTo>
                    <a:pt x="7661" y="4674"/>
                    <a:pt x="7706" y="4763"/>
                    <a:pt x="7774" y="4783"/>
                  </a:cubicBezTo>
                  <a:cubicBezTo>
                    <a:pt x="7875" y="4903"/>
                    <a:pt x="7909" y="4903"/>
                    <a:pt x="7931" y="4953"/>
                  </a:cubicBezTo>
                  <a:cubicBezTo>
                    <a:pt x="8117" y="5123"/>
                    <a:pt x="8128" y="5193"/>
                    <a:pt x="8167" y="5193"/>
                  </a:cubicBezTo>
                  <a:cubicBezTo>
                    <a:pt x="8370" y="5363"/>
                    <a:pt x="8370" y="5462"/>
                    <a:pt x="8415" y="5442"/>
                  </a:cubicBezTo>
                  <a:cubicBezTo>
                    <a:pt x="8623" y="5682"/>
                    <a:pt x="8679" y="5702"/>
                    <a:pt x="8708" y="5772"/>
                  </a:cubicBezTo>
                  <a:cubicBezTo>
                    <a:pt x="8887" y="5832"/>
                    <a:pt x="8899" y="5932"/>
                    <a:pt x="8961" y="5912"/>
                  </a:cubicBezTo>
                  <a:cubicBezTo>
                    <a:pt x="9113" y="6022"/>
                    <a:pt x="9118" y="6042"/>
                    <a:pt x="9135" y="6032"/>
                  </a:cubicBezTo>
                  <a:cubicBezTo>
                    <a:pt x="9321" y="6131"/>
                    <a:pt x="9349" y="6121"/>
                    <a:pt x="9377" y="6102"/>
                  </a:cubicBezTo>
                  <a:cubicBezTo>
                    <a:pt x="9517" y="6251"/>
                    <a:pt x="9478" y="6161"/>
                    <a:pt x="9456" y="6211"/>
                  </a:cubicBezTo>
                  <a:cubicBezTo>
                    <a:pt x="8961" y="6141"/>
                    <a:pt x="8910" y="6131"/>
                    <a:pt x="8859" y="6121"/>
                  </a:cubicBezTo>
                  <a:cubicBezTo>
                    <a:pt x="8696" y="6002"/>
                    <a:pt x="8651" y="6042"/>
                    <a:pt x="8634" y="6012"/>
                  </a:cubicBezTo>
                  <a:cubicBezTo>
                    <a:pt x="8466" y="5902"/>
                    <a:pt x="8443" y="5892"/>
                    <a:pt x="8421" y="5862"/>
                  </a:cubicBezTo>
                  <a:cubicBezTo>
                    <a:pt x="8235" y="5732"/>
                    <a:pt x="8224" y="5722"/>
                    <a:pt x="8218" y="5702"/>
                  </a:cubicBezTo>
                  <a:cubicBezTo>
                    <a:pt x="8122" y="5632"/>
                    <a:pt x="8106" y="5602"/>
                    <a:pt x="8083" y="5592"/>
                  </a:cubicBezTo>
                  <a:cubicBezTo>
                    <a:pt x="7852" y="5323"/>
                    <a:pt x="7819" y="5283"/>
                    <a:pt x="7785" y="5223"/>
                  </a:cubicBezTo>
                  <a:cubicBezTo>
                    <a:pt x="7582" y="4963"/>
                    <a:pt x="7504" y="4863"/>
                    <a:pt x="7436" y="4733"/>
                  </a:cubicBezTo>
                  <a:cubicBezTo>
                    <a:pt x="7245" y="4464"/>
                    <a:pt x="7211" y="4474"/>
                    <a:pt x="7200" y="4414"/>
                  </a:cubicBezTo>
                  <a:cubicBezTo>
                    <a:pt x="7054" y="4264"/>
                    <a:pt x="7037" y="4234"/>
                    <a:pt x="7009" y="4234"/>
                  </a:cubicBezTo>
                  <a:cubicBezTo>
                    <a:pt x="6969" y="4224"/>
                    <a:pt x="6998" y="4254"/>
                    <a:pt x="7014" y="4294"/>
                  </a:cubicBezTo>
                  <a:cubicBezTo>
                    <a:pt x="7127" y="4394"/>
                    <a:pt x="7149" y="4424"/>
                    <a:pt x="7172" y="4464"/>
                  </a:cubicBezTo>
                  <a:cubicBezTo>
                    <a:pt x="7442" y="4833"/>
                    <a:pt x="7487" y="4923"/>
                    <a:pt x="7532" y="4993"/>
                  </a:cubicBezTo>
                  <a:cubicBezTo>
                    <a:pt x="7881" y="5432"/>
                    <a:pt x="7920" y="5512"/>
                    <a:pt x="7976" y="5562"/>
                  </a:cubicBezTo>
                  <a:cubicBezTo>
                    <a:pt x="8078" y="5702"/>
                    <a:pt x="8122" y="5682"/>
                    <a:pt x="8134" y="5752"/>
                  </a:cubicBezTo>
                  <a:cubicBezTo>
                    <a:pt x="8454" y="6002"/>
                    <a:pt x="8522" y="5982"/>
                    <a:pt x="8550" y="6062"/>
                  </a:cubicBezTo>
                  <a:cubicBezTo>
                    <a:pt x="8820" y="6181"/>
                    <a:pt x="8916" y="6241"/>
                    <a:pt x="9034" y="6261"/>
                  </a:cubicBezTo>
                  <a:cubicBezTo>
                    <a:pt x="9231" y="6301"/>
                    <a:pt x="9253" y="6331"/>
                    <a:pt x="9287" y="6311"/>
                  </a:cubicBezTo>
                  <a:cubicBezTo>
                    <a:pt x="9101" y="6361"/>
                    <a:pt x="9090" y="6361"/>
                    <a:pt x="9045" y="6351"/>
                  </a:cubicBezTo>
                  <a:cubicBezTo>
                    <a:pt x="8814" y="6271"/>
                    <a:pt x="8786" y="6241"/>
                    <a:pt x="8747" y="6241"/>
                  </a:cubicBezTo>
                  <a:cubicBezTo>
                    <a:pt x="8629" y="6191"/>
                    <a:pt x="8612" y="6181"/>
                    <a:pt x="8601" y="6151"/>
                  </a:cubicBezTo>
                  <a:cubicBezTo>
                    <a:pt x="8432" y="6082"/>
                    <a:pt x="8426" y="6052"/>
                    <a:pt x="8415" y="6042"/>
                  </a:cubicBezTo>
                  <a:cubicBezTo>
                    <a:pt x="8173" y="5822"/>
                    <a:pt x="8162" y="5812"/>
                    <a:pt x="8139" y="5812"/>
                  </a:cubicBezTo>
                  <a:cubicBezTo>
                    <a:pt x="7959" y="5622"/>
                    <a:pt x="7897" y="5572"/>
                    <a:pt x="7836" y="5512"/>
                  </a:cubicBezTo>
                  <a:cubicBezTo>
                    <a:pt x="7768" y="5402"/>
                    <a:pt x="7734" y="5402"/>
                    <a:pt x="7723" y="5353"/>
                  </a:cubicBezTo>
                  <a:cubicBezTo>
                    <a:pt x="7307" y="4853"/>
                    <a:pt x="7279" y="4773"/>
                    <a:pt x="7234" y="4733"/>
                  </a:cubicBezTo>
                  <a:cubicBezTo>
                    <a:pt x="7166" y="4614"/>
                    <a:pt x="7132" y="4624"/>
                    <a:pt x="7116" y="4574"/>
                  </a:cubicBezTo>
                  <a:cubicBezTo>
                    <a:pt x="6902" y="4334"/>
                    <a:pt x="6891" y="4294"/>
                    <a:pt x="6851" y="4304"/>
                  </a:cubicBezTo>
                  <a:cubicBezTo>
                    <a:pt x="7003" y="4514"/>
                    <a:pt x="7026" y="4534"/>
                    <a:pt x="7054" y="4554"/>
                  </a:cubicBezTo>
                  <a:cubicBezTo>
                    <a:pt x="7161" y="4693"/>
                    <a:pt x="7172" y="4713"/>
                    <a:pt x="7183" y="4733"/>
                  </a:cubicBezTo>
                  <a:cubicBezTo>
                    <a:pt x="7284" y="4893"/>
                    <a:pt x="7296" y="4903"/>
                    <a:pt x="7313" y="4913"/>
                  </a:cubicBezTo>
                  <a:cubicBezTo>
                    <a:pt x="7729" y="5492"/>
                    <a:pt x="7824" y="5592"/>
                    <a:pt x="7920" y="5712"/>
                  </a:cubicBezTo>
                  <a:cubicBezTo>
                    <a:pt x="8393" y="6112"/>
                    <a:pt x="8415" y="6141"/>
                    <a:pt x="8438" y="6161"/>
                  </a:cubicBezTo>
                  <a:cubicBezTo>
                    <a:pt x="8601" y="6301"/>
                    <a:pt x="8634" y="6271"/>
                    <a:pt x="8640" y="6301"/>
                  </a:cubicBezTo>
                  <a:cubicBezTo>
                    <a:pt x="8797" y="6361"/>
                    <a:pt x="8831" y="6361"/>
                    <a:pt x="8859" y="6381"/>
                  </a:cubicBezTo>
                  <a:cubicBezTo>
                    <a:pt x="9169" y="6471"/>
                    <a:pt x="9219" y="6421"/>
                    <a:pt x="9231" y="6481"/>
                  </a:cubicBezTo>
                  <a:cubicBezTo>
                    <a:pt x="9090" y="6501"/>
                    <a:pt x="9051" y="6541"/>
                    <a:pt x="9045" y="6501"/>
                  </a:cubicBezTo>
                  <a:cubicBezTo>
                    <a:pt x="8499" y="6351"/>
                    <a:pt x="8460" y="6331"/>
                    <a:pt x="8415" y="6321"/>
                  </a:cubicBezTo>
                  <a:cubicBezTo>
                    <a:pt x="7993" y="5952"/>
                    <a:pt x="7954" y="5992"/>
                    <a:pt x="7942" y="5972"/>
                  </a:cubicBezTo>
                  <a:cubicBezTo>
                    <a:pt x="7751" y="5772"/>
                    <a:pt x="7723" y="5732"/>
                    <a:pt x="7695" y="5692"/>
                  </a:cubicBezTo>
                  <a:cubicBezTo>
                    <a:pt x="7532" y="5472"/>
                    <a:pt x="7476" y="5373"/>
                    <a:pt x="7403" y="5303"/>
                  </a:cubicBezTo>
                  <a:cubicBezTo>
                    <a:pt x="7200" y="4933"/>
                    <a:pt x="7149" y="4943"/>
                    <a:pt x="7132" y="4853"/>
                  </a:cubicBezTo>
                  <a:cubicBezTo>
                    <a:pt x="7076" y="4723"/>
                    <a:pt x="7054" y="4843"/>
                    <a:pt x="7082" y="4823"/>
                  </a:cubicBezTo>
                  <a:cubicBezTo>
                    <a:pt x="7206" y="5073"/>
                    <a:pt x="7239" y="5053"/>
                    <a:pt x="7234" y="5113"/>
                  </a:cubicBezTo>
                  <a:cubicBezTo>
                    <a:pt x="7425" y="5383"/>
                    <a:pt x="7476" y="5492"/>
                    <a:pt x="7543" y="5542"/>
                  </a:cubicBezTo>
                  <a:cubicBezTo>
                    <a:pt x="7757" y="5832"/>
                    <a:pt x="7779" y="5922"/>
                    <a:pt x="7841" y="5912"/>
                  </a:cubicBezTo>
                  <a:cubicBezTo>
                    <a:pt x="8010" y="6082"/>
                    <a:pt x="8044" y="6141"/>
                    <a:pt x="8089" y="6161"/>
                  </a:cubicBezTo>
                  <a:cubicBezTo>
                    <a:pt x="8246" y="6311"/>
                    <a:pt x="8286" y="6311"/>
                    <a:pt x="8314" y="6311"/>
                  </a:cubicBezTo>
                  <a:cubicBezTo>
                    <a:pt x="8674" y="6491"/>
                    <a:pt x="8724" y="6581"/>
                    <a:pt x="8814" y="6551"/>
                  </a:cubicBezTo>
                  <a:cubicBezTo>
                    <a:pt x="8938" y="6611"/>
                    <a:pt x="8955" y="6631"/>
                    <a:pt x="8972" y="6631"/>
                  </a:cubicBezTo>
                  <a:cubicBezTo>
                    <a:pt x="8747" y="6641"/>
                    <a:pt x="8713" y="6681"/>
                    <a:pt x="8702" y="6651"/>
                  </a:cubicBezTo>
                  <a:cubicBezTo>
                    <a:pt x="8364" y="6571"/>
                    <a:pt x="8348" y="6561"/>
                    <a:pt x="8331" y="6551"/>
                  </a:cubicBezTo>
                  <a:cubicBezTo>
                    <a:pt x="8061" y="6421"/>
                    <a:pt x="7993" y="6351"/>
                    <a:pt x="7920" y="6311"/>
                  </a:cubicBezTo>
                  <a:cubicBezTo>
                    <a:pt x="7616" y="6002"/>
                    <a:pt x="7594" y="5972"/>
                    <a:pt x="7571" y="5952"/>
                  </a:cubicBezTo>
                  <a:cubicBezTo>
                    <a:pt x="7498" y="5872"/>
                    <a:pt x="7504" y="5832"/>
                    <a:pt x="7492" y="5822"/>
                  </a:cubicBezTo>
                  <a:cubicBezTo>
                    <a:pt x="7346" y="5672"/>
                    <a:pt x="7267" y="5532"/>
                    <a:pt x="7166" y="5442"/>
                  </a:cubicBezTo>
                  <a:cubicBezTo>
                    <a:pt x="6868" y="5133"/>
                    <a:pt x="6823" y="5173"/>
                    <a:pt x="6812" y="5113"/>
                  </a:cubicBezTo>
                  <a:cubicBezTo>
                    <a:pt x="6626" y="5033"/>
                    <a:pt x="6615" y="5013"/>
                    <a:pt x="6592" y="5033"/>
                  </a:cubicBezTo>
                  <a:cubicBezTo>
                    <a:pt x="6705" y="5133"/>
                    <a:pt x="6750" y="5123"/>
                    <a:pt x="6778" y="5173"/>
                  </a:cubicBezTo>
                  <a:cubicBezTo>
                    <a:pt x="7189" y="5572"/>
                    <a:pt x="7251" y="5592"/>
                    <a:pt x="7279" y="5692"/>
                  </a:cubicBezTo>
                  <a:cubicBezTo>
                    <a:pt x="7515" y="5952"/>
                    <a:pt x="7521" y="5982"/>
                    <a:pt x="7537" y="5992"/>
                  </a:cubicBezTo>
                  <a:cubicBezTo>
                    <a:pt x="7763" y="6261"/>
                    <a:pt x="7802" y="6341"/>
                    <a:pt x="7869" y="6341"/>
                  </a:cubicBezTo>
                  <a:cubicBezTo>
                    <a:pt x="8078" y="6541"/>
                    <a:pt x="8139" y="6581"/>
                    <a:pt x="8218" y="6571"/>
                  </a:cubicBezTo>
                  <a:cubicBezTo>
                    <a:pt x="8364" y="6631"/>
                    <a:pt x="8370" y="6681"/>
                    <a:pt x="8393" y="6691"/>
                  </a:cubicBezTo>
                  <a:cubicBezTo>
                    <a:pt x="8651" y="6781"/>
                    <a:pt x="8719" y="6741"/>
                    <a:pt x="8753" y="6791"/>
                  </a:cubicBezTo>
                  <a:cubicBezTo>
                    <a:pt x="8544" y="6821"/>
                    <a:pt x="8550" y="6741"/>
                    <a:pt x="8511" y="6761"/>
                  </a:cubicBezTo>
                  <a:cubicBezTo>
                    <a:pt x="8432" y="6731"/>
                    <a:pt x="8393" y="6761"/>
                    <a:pt x="8370" y="6741"/>
                  </a:cubicBezTo>
                  <a:cubicBezTo>
                    <a:pt x="8055" y="6611"/>
                    <a:pt x="8044" y="6581"/>
                    <a:pt x="8033" y="6581"/>
                  </a:cubicBezTo>
                  <a:cubicBezTo>
                    <a:pt x="7914" y="6521"/>
                    <a:pt x="7864" y="6501"/>
                    <a:pt x="7824" y="6471"/>
                  </a:cubicBezTo>
                  <a:cubicBezTo>
                    <a:pt x="7616" y="6311"/>
                    <a:pt x="7582" y="6311"/>
                    <a:pt x="7566" y="6291"/>
                  </a:cubicBezTo>
                  <a:cubicBezTo>
                    <a:pt x="7436" y="6141"/>
                    <a:pt x="7403" y="6161"/>
                    <a:pt x="7386" y="6121"/>
                  </a:cubicBezTo>
                  <a:cubicBezTo>
                    <a:pt x="7194" y="5932"/>
                    <a:pt x="7177" y="5902"/>
                    <a:pt x="7149" y="5892"/>
                  </a:cubicBezTo>
                  <a:cubicBezTo>
                    <a:pt x="6964" y="5672"/>
                    <a:pt x="6930" y="5692"/>
                    <a:pt x="6919" y="5652"/>
                  </a:cubicBezTo>
                  <a:cubicBezTo>
                    <a:pt x="6694" y="5532"/>
                    <a:pt x="6688" y="5482"/>
                    <a:pt x="6649" y="5492"/>
                  </a:cubicBezTo>
                  <a:cubicBezTo>
                    <a:pt x="6407" y="5472"/>
                    <a:pt x="6379" y="5462"/>
                    <a:pt x="6334" y="5462"/>
                  </a:cubicBezTo>
                  <a:cubicBezTo>
                    <a:pt x="6502" y="5542"/>
                    <a:pt x="6581" y="5492"/>
                    <a:pt x="6621" y="5552"/>
                  </a:cubicBezTo>
                  <a:cubicBezTo>
                    <a:pt x="6919" y="5722"/>
                    <a:pt x="6930" y="5752"/>
                    <a:pt x="6941" y="5782"/>
                  </a:cubicBezTo>
                  <a:cubicBezTo>
                    <a:pt x="7234" y="6032"/>
                    <a:pt x="7245" y="6072"/>
                    <a:pt x="7262" y="6102"/>
                  </a:cubicBezTo>
                  <a:cubicBezTo>
                    <a:pt x="7459" y="6281"/>
                    <a:pt x="7498" y="6311"/>
                    <a:pt x="7532" y="6341"/>
                  </a:cubicBezTo>
                  <a:cubicBezTo>
                    <a:pt x="7616" y="6421"/>
                    <a:pt x="7639" y="6431"/>
                    <a:pt x="7622" y="6451"/>
                  </a:cubicBezTo>
                  <a:cubicBezTo>
                    <a:pt x="7492" y="6351"/>
                    <a:pt x="7481" y="6341"/>
                    <a:pt x="7459" y="6341"/>
                  </a:cubicBezTo>
                  <a:cubicBezTo>
                    <a:pt x="7279" y="6191"/>
                    <a:pt x="7251" y="6181"/>
                    <a:pt x="7217" y="6181"/>
                  </a:cubicBezTo>
                  <a:cubicBezTo>
                    <a:pt x="6924" y="5952"/>
                    <a:pt x="6874" y="5912"/>
                    <a:pt x="6817" y="5882"/>
                  </a:cubicBezTo>
                  <a:cubicBezTo>
                    <a:pt x="6379" y="5762"/>
                    <a:pt x="6300" y="5782"/>
                    <a:pt x="6232" y="5782"/>
                  </a:cubicBezTo>
                  <a:cubicBezTo>
                    <a:pt x="5974" y="5932"/>
                    <a:pt x="6002" y="5882"/>
                    <a:pt x="6053" y="5882"/>
                  </a:cubicBezTo>
                  <a:cubicBezTo>
                    <a:pt x="6508" y="5862"/>
                    <a:pt x="6559" y="5842"/>
                    <a:pt x="6598" y="5842"/>
                  </a:cubicBezTo>
                  <a:cubicBezTo>
                    <a:pt x="6778" y="5962"/>
                    <a:pt x="6817" y="5932"/>
                    <a:pt x="6823" y="5972"/>
                  </a:cubicBezTo>
                  <a:cubicBezTo>
                    <a:pt x="7003" y="6102"/>
                    <a:pt x="7082" y="6131"/>
                    <a:pt x="7144" y="6201"/>
                  </a:cubicBezTo>
                  <a:cubicBezTo>
                    <a:pt x="7403" y="6351"/>
                    <a:pt x="7431" y="6381"/>
                    <a:pt x="7459" y="6431"/>
                  </a:cubicBezTo>
                  <a:cubicBezTo>
                    <a:pt x="7706" y="6611"/>
                    <a:pt x="7746" y="6631"/>
                    <a:pt x="7779" y="6661"/>
                  </a:cubicBezTo>
                  <a:cubicBezTo>
                    <a:pt x="8078" y="6821"/>
                    <a:pt x="8083" y="6870"/>
                    <a:pt x="8122" y="6840"/>
                  </a:cubicBezTo>
                  <a:cubicBezTo>
                    <a:pt x="8460" y="6960"/>
                    <a:pt x="8482" y="6940"/>
                    <a:pt x="8505" y="6940"/>
                  </a:cubicBezTo>
                  <a:cubicBezTo>
                    <a:pt x="8640" y="6970"/>
                    <a:pt x="8679" y="6920"/>
                    <a:pt x="8685" y="6970"/>
                  </a:cubicBezTo>
                  <a:cubicBezTo>
                    <a:pt x="8359" y="7010"/>
                    <a:pt x="8274" y="7020"/>
                    <a:pt x="8190" y="7020"/>
                  </a:cubicBezTo>
                  <a:cubicBezTo>
                    <a:pt x="8038" y="6970"/>
                    <a:pt x="8004" y="6950"/>
                    <a:pt x="7959" y="6960"/>
                  </a:cubicBezTo>
                  <a:cubicBezTo>
                    <a:pt x="7611" y="6761"/>
                    <a:pt x="7582" y="6721"/>
                    <a:pt x="7537" y="6741"/>
                  </a:cubicBezTo>
                  <a:cubicBezTo>
                    <a:pt x="7380" y="6601"/>
                    <a:pt x="7335" y="6571"/>
                    <a:pt x="7284" y="6551"/>
                  </a:cubicBezTo>
                  <a:cubicBezTo>
                    <a:pt x="7076" y="6361"/>
                    <a:pt x="7048" y="6371"/>
                    <a:pt x="7014" y="6371"/>
                  </a:cubicBezTo>
                  <a:cubicBezTo>
                    <a:pt x="6728" y="6181"/>
                    <a:pt x="6677" y="6221"/>
                    <a:pt x="6671" y="6171"/>
                  </a:cubicBezTo>
                  <a:cubicBezTo>
                    <a:pt x="6508" y="6092"/>
                    <a:pt x="6463" y="6131"/>
                    <a:pt x="6452" y="6092"/>
                  </a:cubicBezTo>
                  <a:cubicBezTo>
                    <a:pt x="6092" y="6151"/>
                    <a:pt x="6098" y="6201"/>
                    <a:pt x="6064" y="6191"/>
                  </a:cubicBezTo>
                  <a:cubicBezTo>
                    <a:pt x="6469" y="6191"/>
                    <a:pt x="6508" y="6181"/>
                    <a:pt x="6525" y="6221"/>
                  </a:cubicBezTo>
                  <a:cubicBezTo>
                    <a:pt x="6744" y="6291"/>
                    <a:pt x="6773" y="6311"/>
                    <a:pt x="6801" y="6331"/>
                  </a:cubicBezTo>
                  <a:cubicBezTo>
                    <a:pt x="6907" y="6411"/>
                    <a:pt x="6964" y="6361"/>
                    <a:pt x="6969" y="6431"/>
                  </a:cubicBezTo>
                  <a:cubicBezTo>
                    <a:pt x="7386" y="6671"/>
                    <a:pt x="7425" y="6761"/>
                    <a:pt x="7492" y="6781"/>
                  </a:cubicBezTo>
                  <a:cubicBezTo>
                    <a:pt x="7768" y="6970"/>
                    <a:pt x="7819" y="6940"/>
                    <a:pt x="7836" y="7000"/>
                  </a:cubicBezTo>
                  <a:cubicBezTo>
                    <a:pt x="7335" y="6781"/>
                    <a:pt x="7318" y="6731"/>
                    <a:pt x="7273" y="6731"/>
                  </a:cubicBezTo>
                  <a:cubicBezTo>
                    <a:pt x="7048" y="6651"/>
                    <a:pt x="7043" y="6581"/>
                    <a:pt x="6998" y="6601"/>
                  </a:cubicBezTo>
                  <a:cubicBezTo>
                    <a:pt x="6694" y="6441"/>
                    <a:pt x="6649" y="6451"/>
                    <a:pt x="6621" y="6431"/>
                  </a:cubicBezTo>
                  <a:cubicBezTo>
                    <a:pt x="6199" y="6441"/>
                    <a:pt x="6187" y="6421"/>
                    <a:pt x="6098" y="6451"/>
                  </a:cubicBezTo>
                  <a:cubicBezTo>
                    <a:pt x="5839" y="6531"/>
                    <a:pt x="5777" y="6561"/>
                    <a:pt x="5715" y="6591"/>
                  </a:cubicBezTo>
                  <a:cubicBezTo>
                    <a:pt x="5676" y="6701"/>
                    <a:pt x="5754" y="6621"/>
                    <a:pt x="5850" y="6571"/>
                  </a:cubicBezTo>
                  <a:cubicBezTo>
                    <a:pt x="6339" y="6431"/>
                    <a:pt x="6373" y="6521"/>
                    <a:pt x="6424" y="6471"/>
                  </a:cubicBezTo>
                  <a:cubicBezTo>
                    <a:pt x="6570" y="6491"/>
                    <a:pt x="6587" y="6491"/>
                    <a:pt x="6604" y="6511"/>
                  </a:cubicBezTo>
                  <a:cubicBezTo>
                    <a:pt x="6840" y="6621"/>
                    <a:pt x="6919" y="6631"/>
                    <a:pt x="6992" y="6671"/>
                  </a:cubicBezTo>
                  <a:cubicBezTo>
                    <a:pt x="7234" y="6811"/>
                    <a:pt x="7273" y="6821"/>
                    <a:pt x="7313" y="6831"/>
                  </a:cubicBezTo>
                  <a:cubicBezTo>
                    <a:pt x="7543" y="6960"/>
                    <a:pt x="7566" y="6970"/>
                    <a:pt x="7577" y="6990"/>
                  </a:cubicBezTo>
                  <a:cubicBezTo>
                    <a:pt x="7914" y="7110"/>
                    <a:pt x="7959" y="7160"/>
                    <a:pt x="8016" y="7160"/>
                  </a:cubicBezTo>
                  <a:cubicBezTo>
                    <a:pt x="8257" y="7260"/>
                    <a:pt x="8319" y="7160"/>
                    <a:pt x="8319" y="7220"/>
                  </a:cubicBezTo>
                  <a:cubicBezTo>
                    <a:pt x="8016" y="7310"/>
                    <a:pt x="7937" y="7300"/>
                    <a:pt x="7858" y="7300"/>
                  </a:cubicBezTo>
                  <a:cubicBezTo>
                    <a:pt x="7689" y="7230"/>
                    <a:pt x="7656" y="7270"/>
                    <a:pt x="7650" y="7230"/>
                  </a:cubicBezTo>
                  <a:cubicBezTo>
                    <a:pt x="7335" y="7090"/>
                    <a:pt x="7307" y="7070"/>
                    <a:pt x="7273" y="7070"/>
                  </a:cubicBezTo>
                  <a:cubicBezTo>
                    <a:pt x="6975" y="6950"/>
                    <a:pt x="6969" y="6880"/>
                    <a:pt x="6930" y="6890"/>
                  </a:cubicBezTo>
                  <a:cubicBezTo>
                    <a:pt x="6457" y="6671"/>
                    <a:pt x="6407" y="6681"/>
                    <a:pt x="6368" y="6651"/>
                  </a:cubicBezTo>
                  <a:cubicBezTo>
                    <a:pt x="6232" y="6611"/>
                    <a:pt x="6193" y="6661"/>
                    <a:pt x="6193" y="6621"/>
                  </a:cubicBezTo>
                  <a:cubicBezTo>
                    <a:pt x="6041" y="6611"/>
                    <a:pt x="5996" y="6661"/>
                    <a:pt x="5991" y="6611"/>
                  </a:cubicBezTo>
                  <a:cubicBezTo>
                    <a:pt x="5934" y="6651"/>
                    <a:pt x="6109" y="6671"/>
                    <a:pt x="6278" y="6701"/>
                  </a:cubicBezTo>
                  <a:cubicBezTo>
                    <a:pt x="6784" y="6890"/>
                    <a:pt x="6817" y="6880"/>
                    <a:pt x="6834" y="6920"/>
                  </a:cubicBezTo>
                  <a:cubicBezTo>
                    <a:pt x="6975" y="6970"/>
                    <a:pt x="7003" y="7020"/>
                    <a:pt x="7054" y="7030"/>
                  </a:cubicBezTo>
                  <a:cubicBezTo>
                    <a:pt x="7369" y="7210"/>
                    <a:pt x="7414" y="7240"/>
                    <a:pt x="7453" y="7280"/>
                  </a:cubicBezTo>
                  <a:cubicBezTo>
                    <a:pt x="7673" y="7390"/>
                    <a:pt x="7729" y="7320"/>
                    <a:pt x="7729" y="7390"/>
                  </a:cubicBezTo>
                  <a:cubicBezTo>
                    <a:pt x="7937" y="7410"/>
                    <a:pt x="7937" y="7370"/>
                    <a:pt x="7954" y="7420"/>
                  </a:cubicBezTo>
                  <a:cubicBezTo>
                    <a:pt x="7329" y="7310"/>
                    <a:pt x="7284" y="7310"/>
                    <a:pt x="7256" y="7270"/>
                  </a:cubicBezTo>
                  <a:cubicBezTo>
                    <a:pt x="7059" y="7180"/>
                    <a:pt x="6975" y="7150"/>
                    <a:pt x="6891" y="7120"/>
                  </a:cubicBezTo>
                  <a:cubicBezTo>
                    <a:pt x="6514" y="6920"/>
                    <a:pt x="6452" y="6960"/>
                    <a:pt x="6424" y="6920"/>
                  </a:cubicBezTo>
                  <a:cubicBezTo>
                    <a:pt x="6002" y="6811"/>
                    <a:pt x="5963" y="6791"/>
                    <a:pt x="5912" y="6791"/>
                  </a:cubicBezTo>
                  <a:cubicBezTo>
                    <a:pt x="5732" y="6880"/>
                    <a:pt x="5816" y="6900"/>
                    <a:pt x="5929" y="6860"/>
                  </a:cubicBezTo>
                  <a:cubicBezTo>
                    <a:pt x="6294" y="6900"/>
                    <a:pt x="6300" y="6990"/>
                    <a:pt x="6351" y="6960"/>
                  </a:cubicBezTo>
                  <a:cubicBezTo>
                    <a:pt x="6626" y="7090"/>
                    <a:pt x="6705" y="7090"/>
                    <a:pt x="6767" y="7140"/>
                  </a:cubicBezTo>
                  <a:cubicBezTo>
                    <a:pt x="6998" y="7270"/>
                    <a:pt x="7043" y="7260"/>
                    <a:pt x="7071" y="7290"/>
                  </a:cubicBezTo>
                  <a:cubicBezTo>
                    <a:pt x="7217" y="7340"/>
                    <a:pt x="7234" y="7390"/>
                    <a:pt x="7279" y="7380"/>
                  </a:cubicBezTo>
                  <a:cubicBezTo>
                    <a:pt x="7599" y="7550"/>
                    <a:pt x="7656" y="7460"/>
                    <a:pt x="7656" y="7520"/>
                  </a:cubicBezTo>
                  <a:cubicBezTo>
                    <a:pt x="7763" y="7550"/>
                    <a:pt x="7740" y="7589"/>
                    <a:pt x="7661" y="7609"/>
                  </a:cubicBezTo>
                  <a:cubicBezTo>
                    <a:pt x="7397" y="7560"/>
                    <a:pt x="7391" y="7540"/>
                    <a:pt x="7369" y="7550"/>
                  </a:cubicBezTo>
                  <a:cubicBezTo>
                    <a:pt x="7262" y="7480"/>
                    <a:pt x="7234" y="7510"/>
                    <a:pt x="7228" y="7480"/>
                  </a:cubicBezTo>
                  <a:cubicBezTo>
                    <a:pt x="7116" y="7440"/>
                    <a:pt x="7110" y="7420"/>
                    <a:pt x="7088" y="7440"/>
                  </a:cubicBezTo>
                  <a:cubicBezTo>
                    <a:pt x="6784" y="7280"/>
                    <a:pt x="6744" y="7290"/>
                    <a:pt x="6728" y="7240"/>
                  </a:cubicBezTo>
                  <a:cubicBezTo>
                    <a:pt x="6334" y="7060"/>
                    <a:pt x="6300" y="7050"/>
                    <a:pt x="6261" y="7060"/>
                  </a:cubicBezTo>
                  <a:cubicBezTo>
                    <a:pt x="6424" y="7120"/>
                    <a:pt x="6457" y="7210"/>
                    <a:pt x="6536" y="7190"/>
                  </a:cubicBezTo>
                  <a:cubicBezTo>
                    <a:pt x="6913" y="7430"/>
                    <a:pt x="6930" y="7470"/>
                    <a:pt x="6964" y="7480"/>
                  </a:cubicBezTo>
                  <a:cubicBezTo>
                    <a:pt x="7121" y="7540"/>
                    <a:pt x="7189" y="7550"/>
                    <a:pt x="7239" y="7609"/>
                  </a:cubicBezTo>
                  <a:cubicBezTo>
                    <a:pt x="7464" y="7669"/>
                    <a:pt x="7487" y="7689"/>
                    <a:pt x="7532" y="7669"/>
                  </a:cubicBezTo>
                  <a:cubicBezTo>
                    <a:pt x="7374" y="7739"/>
                    <a:pt x="7335" y="7699"/>
                    <a:pt x="7262" y="7729"/>
                  </a:cubicBezTo>
                  <a:cubicBezTo>
                    <a:pt x="7014" y="7579"/>
                    <a:pt x="6986" y="7589"/>
                    <a:pt x="6964" y="7589"/>
                  </a:cubicBezTo>
                  <a:cubicBezTo>
                    <a:pt x="6806" y="7550"/>
                    <a:pt x="6795" y="7520"/>
                    <a:pt x="6767" y="7520"/>
                  </a:cubicBezTo>
                  <a:cubicBezTo>
                    <a:pt x="6486" y="7380"/>
                    <a:pt x="6424" y="7420"/>
                    <a:pt x="6390" y="7370"/>
                  </a:cubicBezTo>
                  <a:cubicBezTo>
                    <a:pt x="5991" y="7350"/>
                    <a:pt x="5917" y="7370"/>
                    <a:pt x="5844" y="7390"/>
                  </a:cubicBezTo>
                  <a:cubicBezTo>
                    <a:pt x="5631" y="7520"/>
                    <a:pt x="5625" y="7569"/>
                    <a:pt x="5580" y="7569"/>
                  </a:cubicBezTo>
                  <a:cubicBezTo>
                    <a:pt x="5614" y="7629"/>
                    <a:pt x="5625" y="7589"/>
                    <a:pt x="5653" y="7560"/>
                  </a:cubicBezTo>
                  <a:cubicBezTo>
                    <a:pt x="6086" y="7410"/>
                    <a:pt x="6114" y="7400"/>
                    <a:pt x="6142" y="7380"/>
                  </a:cubicBezTo>
                  <a:cubicBezTo>
                    <a:pt x="6317" y="7430"/>
                    <a:pt x="6351" y="7470"/>
                    <a:pt x="6401" y="7460"/>
                  </a:cubicBezTo>
                  <a:cubicBezTo>
                    <a:pt x="6812" y="7639"/>
                    <a:pt x="6862" y="7629"/>
                    <a:pt x="6907" y="7649"/>
                  </a:cubicBezTo>
                  <a:cubicBezTo>
                    <a:pt x="7194" y="7739"/>
                    <a:pt x="7194" y="7809"/>
                    <a:pt x="7234" y="7789"/>
                  </a:cubicBezTo>
                  <a:cubicBezTo>
                    <a:pt x="7414" y="7869"/>
                    <a:pt x="7464" y="7819"/>
                    <a:pt x="7470" y="7889"/>
                  </a:cubicBezTo>
                  <a:cubicBezTo>
                    <a:pt x="6981" y="7849"/>
                    <a:pt x="6930" y="7829"/>
                    <a:pt x="6874" y="7819"/>
                  </a:cubicBezTo>
                  <a:cubicBezTo>
                    <a:pt x="6705" y="7749"/>
                    <a:pt x="6677" y="7749"/>
                    <a:pt x="6643" y="7759"/>
                  </a:cubicBezTo>
                  <a:cubicBezTo>
                    <a:pt x="6463" y="7689"/>
                    <a:pt x="6446" y="7649"/>
                    <a:pt x="6413" y="7679"/>
                  </a:cubicBezTo>
                  <a:cubicBezTo>
                    <a:pt x="6120" y="7659"/>
                    <a:pt x="6008" y="7629"/>
                    <a:pt x="5884" y="7649"/>
                  </a:cubicBezTo>
                  <a:cubicBezTo>
                    <a:pt x="5462" y="7839"/>
                    <a:pt x="5411" y="7809"/>
                    <a:pt x="5423" y="7859"/>
                  </a:cubicBezTo>
                  <a:cubicBezTo>
                    <a:pt x="5529" y="7849"/>
                    <a:pt x="5591" y="7799"/>
                    <a:pt x="5659" y="7759"/>
                  </a:cubicBezTo>
                  <a:cubicBezTo>
                    <a:pt x="6002" y="7709"/>
                    <a:pt x="6024" y="7729"/>
                    <a:pt x="6053" y="7719"/>
                  </a:cubicBezTo>
                  <a:cubicBezTo>
                    <a:pt x="6221" y="7749"/>
                    <a:pt x="6272" y="7689"/>
                    <a:pt x="6283" y="7739"/>
                  </a:cubicBezTo>
                  <a:cubicBezTo>
                    <a:pt x="6699" y="7849"/>
                    <a:pt x="6812" y="7859"/>
                    <a:pt x="6907" y="7919"/>
                  </a:cubicBezTo>
                  <a:cubicBezTo>
                    <a:pt x="7206" y="8019"/>
                    <a:pt x="7183" y="8029"/>
                    <a:pt x="7177" y="8009"/>
                  </a:cubicBezTo>
                  <a:cubicBezTo>
                    <a:pt x="6986" y="7989"/>
                    <a:pt x="6913" y="7989"/>
                    <a:pt x="6851" y="7979"/>
                  </a:cubicBezTo>
                  <a:cubicBezTo>
                    <a:pt x="6351" y="7939"/>
                    <a:pt x="6345" y="7889"/>
                    <a:pt x="6311" y="7909"/>
                  </a:cubicBezTo>
                  <a:cubicBezTo>
                    <a:pt x="5462" y="8159"/>
                    <a:pt x="5411" y="8169"/>
                    <a:pt x="5383" y="8209"/>
                  </a:cubicBezTo>
                  <a:cubicBezTo>
                    <a:pt x="5237" y="8348"/>
                    <a:pt x="5203" y="8388"/>
                    <a:pt x="5164" y="8428"/>
                  </a:cubicBezTo>
                  <a:cubicBezTo>
                    <a:pt x="5147" y="8498"/>
                    <a:pt x="5214" y="8428"/>
                    <a:pt x="5271" y="8348"/>
                  </a:cubicBezTo>
                  <a:cubicBezTo>
                    <a:pt x="5439" y="8229"/>
                    <a:pt x="5445" y="8229"/>
                    <a:pt x="5456" y="8199"/>
                  </a:cubicBezTo>
                  <a:cubicBezTo>
                    <a:pt x="5558" y="8179"/>
                    <a:pt x="5608" y="8139"/>
                    <a:pt x="5681" y="8109"/>
                  </a:cubicBezTo>
                  <a:cubicBezTo>
                    <a:pt x="6289" y="8019"/>
                    <a:pt x="6323" y="7979"/>
                    <a:pt x="6334" y="8009"/>
                  </a:cubicBezTo>
                  <a:cubicBezTo>
                    <a:pt x="6474" y="8029"/>
                    <a:pt x="6497" y="8029"/>
                    <a:pt x="6519" y="8019"/>
                  </a:cubicBezTo>
                  <a:cubicBezTo>
                    <a:pt x="6683" y="8049"/>
                    <a:pt x="6733" y="8019"/>
                    <a:pt x="6761" y="8069"/>
                  </a:cubicBezTo>
                  <a:cubicBezTo>
                    <a:pt x="6396" y="8059"/>
                    <a:pt x="6368" y="8069"/>
                    <a:pt x="6351" y="8049"/>
                  </a:cubicBezTo>
                  <a:cubicBezTo>
                    <a:pt x="5664" y="8259"/>
                    <a:pt x="5552" y="8348"/>
                    <a:pt x="5389" y="8418"/>
                  </a:cubicBezTo>
                  <a:cubicBezTo>
                    <a:pt x="5248" y="8578"/>
                    <a:pt x="5192" y="8598"/>
                    <a:pt x="5164" y="8648"/>
                  </a:cubicBezTo>
                  <a:cubicBezTo>
                    <a:pt x="5051" y="8898"/>
                    <a:pt x="5068" y="8768"/>
                    <a:pt x="5147" y="8718"/>
                  </a:cubicBezTo>
                  <a:cubicBezTo>
                    <a:pt x="5310" y="8568"/>
                    <a:pt x="5327" y="8548"/>
                    <a:pt x="5338" y="8528"/>
                  </a:cubicBezTo>
                  <a:cubicBezTo>
                    <a:pt x="5580" y="8368"/>
                    <a:pt x="5625" y="8398"/>
                    <a:pt x="5619" y="8348"/>
                  </a:cubicBezTo>
                  <a:cubicBezTo>
                    <a:pt x="5901" y="8229"/>
                    <a:pt x="5912" y="8199"/>
                    <a:pt x="5951" y="8199"/>
                  </a:cubicBezTo>
                  <a:cubicBezTo>
                    <a:pt x="6418" y="8149"/>
                    <a:pt x="6413" y="8139"/>
                    <a:pt x="6446" y="8149"/>
                  </a:cubicBezTo>
                  <a:cubicBezTo>
                    <a:pt x="6626" y="8139"/>
                    <a:pt x="6671" y="8189"/>
                    <a:pt x="6750" y="8169"/>
                  </a:cubicBezTo>
                  <a:cubicBezTo>
                    <a:pt x="6817" y="8318"/>
                    <a:pt x="6728" y="8229"/>
                    <a:pt x="6621" y="8249"/>
                  </a:cubicBezTo>
                  <a:cubicBezTo>
                    <a:pt x="5782" y="8428"/>
                    <a:pt x="5749" y="8448"/>
                    <a:pt x="5704" y="8458"/>
                  </a:cubicBezTo>
                  <a:cubicBezTo>
                    <a:pt x="5580" y="8538"/>
                    <a:pt x="5496" y="8578"/>
                    <a:pt x="5434" y="8628"/>
                  </a:cubicBezTo>
                  <a:cubicBezTo>
                    <a:pt x="5152" y="8928"/>
                    <a:pt x="5091" y="8928"/>
                    <a:pt x="5085" y="8988"/>
                  </a:cubicBezTo>
                  <a:cubicBezTo>
                    <a:pt x="5512" y="8618"/>
                    <a:pt x="5569" y="8618"/>
                    <a:pt x="5591" y="8578"/>
                  </a:cubicBezTo>
                  <a:cubicBezTo>
                    <a:pt x="5760" y="8498"/>
                    <a:pt x="5844" y="8458"/>
                    <a:pt x="5940" y="8428"/>
                  </a:cubicBezTo>
                  <a:cubicBezTo>
                    <a:pt x="6446" y="8308"/>
                    <a:pt x="6463" y="8348"/>
                    <a:pt x="6502" y="8328"/>
                  </a:cubicBezTo>
                  <a:cubicBezTo>
                    <a:pt x="6204" y="8448"/>
                    <a:pt x="6204" y="8478"/>
                    <a:pt x="6182" y="8478"/>
                  </a:cubicBezTo>
                  <a:cubicBezTo>
                    <a:pt x="6041" y="8548"/>
                    <a:pt x="6047" y="8508"/>
                    <a:pt x="6024" y="8548"/>
                  </a:cubicBezTo>
                  <a:cubicBezTo>
                    <a:pt x="5704" y="8758"/>
                    <a:pt x="5647" y="8838"/>
                    <a:pt x="5563" y="8878"/>
                  </a:cubicBezTo>
                  <a:cubicBezTo>
                    <a:pt x="5271" y="9187"/>
                    <a:pt x="5198" y="9157"/>
                    <a:pt x="5214" y="9257"/>
                  </a:cubicBezTo>
                  <a:cubicBezTo>
                    <a:pt x="5310" y="9127"/>
                    <a:pt x="5361" y="9117"/>
                    <a:pt x="5383" y="9067"/>
                  </a:cubicBezTo>
                  <a:cubicBezTo>
                    <a:pt x="6069" y="8668"/>
                    <a:pt x="6081" y="8578"/>
                    <a:pt x="6103" y="8588"/>
                  </a:cubicBezTo>
                  <a:cubicBezTo>
                    <a:pt x="6272" y="8548"/>
                    <a:pt x="6317" y="8498"/>
                    <a:pt x="6323" y="8548"/>
                  </a:cubicBezTo>
                  <a:cubicBezTo>
                    <a:pt x="5895" y="8908"/>
                    <a:pt x="5833" y="8898"/>
                    <a:pt x="5816" y="8948"/>
                  </a:cubicBezTo>
                  <a:cubicBezTo>
                    <a:pt x="5597" y="9157"/>
                    <a:pt x="5541" y="9157"/>
                    <a:pt x="5546" y="9237"/>
                  </a:cubicBezTo>
                  <a:cubicBezTo>
                    <a:pt x="5963" y="8858"/>
                    <a:pt x="6086" y="8798"/>
                    <a:pt x="6193" y="8698"/>
                  </a:cubicBezTo>
                  <a:cubicBezTo>
                    <a:pt x="6694" y="8438"/>
                    <a:pt x="6705" y="8388"/>
                    <a:pt x="6756" y="8378"/>
                  </a:cubicBezTo>
                  <a:cubicBezTo>
                    <a:pt x="6829" y="8378"/>
                    <a:pt x="6795" y="8428"/>
                    <a:pt x="6728" y="8438"/>
                  </a:cubicBezTo>
                  <a:cubicBezTo>
                    <a:pt x="6323" y="8858"/>
                    <a:pt x="6255" y="8838"/>
                    <a:pt x="6249" y="8898"/>
                  </a:cubicBezTo>
                  <a:cubicBezTo>
                    <a:pt x="5850" y="9207"/>
                    <a:pt x="5805" y="9287"/>
                    <a:pt x="5732" y="9327"/>
                  </a:cubicBezTo>
                  <a:cubicBezTo>
                    <a:pt x="5591" y="9517"/>
                    <a:pt x="5552" y="9507"/>
                    <a:pt x="5552" y="9547"/>
                  </a:cubicBezTo>
                  <a:cubicBezTo>
                    <a:pt x="5265" y="9856"/>
                    <a:pt x="5248" y="9876"/>
                    <a:pt x="5243" y="9906"/>
                  </a:cubicBezTo>
                  <a:cubicBezTo>
                    <a:pt x="5316" y="9866"/>
                    <a:pt x="5389" y="9786"/>
                    <a:pt x="5456" y="9707"/>
                  </a:cubicBezTo>
                  <a:cubicBezTo>
                    <a:pt x="5619" y="9547"/>
                    <a:pt x="5647" y="9507"/>
                    <a:pt x="5681" y="9457"/>
                  </a:cubicBezTo>
                  <a:cubicBezTo>
                    <a:pt x="6148" y="9097"/>
                    <a:pt x="6199" y="9027"/>
                    <a:pt x="6272" y="8978"/>
                  </a:cubicBezTo>
                  <a:cubicBezTo>
                    <a:pt x="6407" y="8838"/>
                    <a:pt x="6474" y="8818"/>
                    <a:pt x="6469" y="8848"/>
                  </a:cubicBezTo>
                  <a:cubicBezTo>
                    <a:pt x="6345" y="9037"/>
                    <a:pt x="6328" y="9057"/>
                    <a:pt x="6300" y="9057"/>
                  </a:cubicBezTo>
                  <a:cubicBezTo>
                    <a:pt x="6131" y="9327"/>
                    <a:pt x="6098" y="9357"/>
                    <a:pt x="6086" y="9417"/>
                  </a:cubicBezTo>
                  <a:cubicBezTo>
                    <a:pt x="5738" y="9896"/>
                    <a:pt x="5614" y="10016"/>
                    <a:pt x="5501" y="10156"/>
                  </a:cubicBezTo>
                  <a:cubicBezTo>
                    <a:pt x="5293" y="10436"/>
                    <a:pt x="5220" y="10386"/>
                    <a:pt x="5231" y="10445"/>
                  </a:cubicBezTo>
                  <a:cubicBezTo>
                    <a:pt x="5181" y="10465"/>
                    <a:pt x="5276" y="10485"/>
                    <a:pt x="5293" y="10406"/>
                  </a:cubicBezTo>
                  <a:cubicBezTo>
                    <a:pt x="5496" y="10226"/>
                    <a:pt x="5501" y="10226"/>
                    <a:pt x="5512" y="10216"/>
                  </a:cubicBezTo>
                  <a:cubicBezTo>
                    <a:pt x="5653" y="10046"/>
                    <a:pt x="5676" y="10016"/>
                    <a:pt x="5698" y="9986"/>
                  </a:cubicBezTo>
                  <a:cubicBezTo>
                    <a:pt x="6148" y="9457"/>
                    <a:pt x="6154" y="9397"/>
                    <a:pt x="6199" y="9377"/>
                  </a:cubicBezTo>
                  <a:cubicBezTo>
                    <a:pt x="6323" y="9217"/>
                    <a:pt x="6328" y="9117"/>
                    <a:pt x="6339" y="9177"/>
                  </a:cubicBezTo>
                  <a:cubicBezTo>
                    <a:pt x="6199" y="9477"/>
                    <a:pt x="6120" y="9507"/>
                    <a:pt x="6109" y="9607"/>
                  </a:cubicBezTo>
                  <a:cubicBezTo>
                    <a:pt x="5771" y="10016"/>
                    <a:pt x="5749" y="10116"/>
                    <a:pt x="5676" y="10146"/>
                  </a:cubicBezTo>
                  <a:cubicBezTo>
                    <a:pt x="5479" y="10376"/>
                    <a:pt x="5428" y="10426"/>
                    <a:pt x="5378" y="10485"/>
                  </a:cubicBezTo>
                  <a:cubicBezTo>
                    <a:pt x="5310" y="10615"/>
                    <a:pt x="5378" y="10545"/>
                    <a:pt x="5462" y="10475"/>
                  </a:cubicBezTo>
                  <a:cubicBezTo>
                    <a:pt x="5603" y="10326"/>
                    <a:pt x="5631" y="10276"/>
                    <a:pt x="5676" y="10256"/>
                  </a:cubicBezTo>
                  <a:cubicBezTo>
                    <a:pt x="5996" y="9836"/>
                    <a:pt x="6053" y="9826"/>
                    <a:pt x="6064" y="9756"/>
                  </a:cubicBezTo>
                  <a:cubicBezTo>
                    <a:pt x="6339" y="9327"/>
                    <a:pt x="6356" y="9307"/>
                    <a:pt x="6379" y="9297"/>
                  </a:cubicBezTo>
                  <a:cubicBezTo>
                    <a:pt x="6519" y="9017"/>
                    <a:pt x="6553" y="8988"/>
                    <a:pt x="6592" y="8948"/>
                  </a:cubicBezTo>
                  <a:cubicBezTo>
                    <a:pt x="6801" y="8648"/>
                    <a:pt x="6817" y="8608"/>
                    <a:pt x="6840" y="8578"/>
                  </a:cubicBezTo>
                  <a:cubicBezTo>
                    <a:pt x="6969" y="8438"/>
                    <a:pt x="6998" y="8398"/>
                    <a:pt x="7043" y="8378"/>
                  </a:cubicBezTo>
                  <a:cubicBezTo>
                    <a:pt x="6874" y="8698"/>
                    <a:pt x="6817" y="8698"/>
                    <a:pt x="6806" y="8768"/>
                  </a:cubicBezTo>
                  <a:cubicBezTo>
                    <a:pt x="6564" y="9217"/>
                    <a:pt x="6547" y="9267"/>
                    <a:pt x="6514" y="9297"/>
                  </a:cubicBezTo>
                  <a:cubicBezTo>
                    <a:pt x="6216" y="9776"/>
                    <a:pt x="6165" y="9876"/>
                    <a:pt x="6092" y="9946"/>
                  </a:cubicBezTo>
                  <a:cubicBezTo>
                    <a:pt x="5963" y="10086"/>
                    <a:pt x="5957" y="10156"/>
                    <a:pt x="5901" y="10156"/>
                  </a:cubicBezTo>
                  <a:cubicBezTo>
                    <a:pt x="5676" y="10406"/>
                    <a:pt x="5670" y="10455"/>
                    <a:pt x="5619" y="10445"/>
                  </a:cubicBezTo>
                  <a:cubicBezTo>
                    <a:pt x="5681" y="10436"/>
                    <a:pt x="5726" y="10445"/>
                    <a:pt x="5732" y="10416"/>
                  </a:cubicBezTo>
                  <a:cubicBezTo>
                    <a:pt x="5861" y="10316"/>
                    <a:pt x="5856" y="10266"/>
                    <a:pt x="5889" y="10276"/>
                  </a:cubicBezTo>
                  <a:cubicBezTo>
                    <a:pt x="6092" y="9996"/>
                    <a:pt x="6154" y="9996"/>
                    <a:pt x="6165" y="9946"/>
                  </a:cubicBezTo>
                  <a:cubicBezTo>
                    <a:pt x="6328" y="9766"/>
                    <a:pt x="6368" y="9657"/>
                    <a:pt x="6429" y="9577"/>
                  </a:cubicBezTo>
                  <a:cubicBezTo>
                    <a:pt x="6531" y="9397"/>
                    <a:pt x="6564" y="9367"/>
                    <a:pt x="6592" y="9317"/>
                  </a:cubicBezTo>
                  <a:cubicBezTo>
                    <a:pt x="6649" y="9127"/>
                    <a:pt x="6683" y="9137"/>
                    <a:pt x="6694" y="9107"/>
                  </a:cubicBezTo>
                  <a:cubicBezTo>
                    <a:pt x="7031" y="8628"/>
                    <a:pt x="6947" y="8688"/>
                    <a:pt x="6924" y="8818"/>
                  </a:cubicBezTo>
                  <a:cubicBezTo>
                    <a:pt x="6784" y="9027"/>
                    <a:pt x="6806" y="9097"/>
                    <a:pt x="6767" y="9087"/>
                  </a:cubicBezTo>
                  <a:cubicBezTo>
                    <a:pt x="6576" y="9477"/>
                    <a:pt x="6547" y="9487"/>
                    <a:pt x="6547" y="9537"/>
                  </a:cubicBezTo>
                  <a:cubicBezTo>
                    <a:pt x="6368" y="9856"/>
                    <a:pt x="6323" y="9886"/>
                    <a:pt x="6306" y="9946"/>
                  </a:cubicBezTo>
                  <a:cubicBezTo>
                    <a:pt x="5923" y="10465"/>
                    <a:pt x="5906" y="10485"/>
                    <a:pt x="5901" y="10515"/>
                  </a:cubicBezTo>
                  <a:cubicBezTo>
                    <a:pt x="5782" y="10655"/>
                    <a:pt x="5754" y="10665"/>
                    <a:pt x="5743" y="10695"/>
                  </a:cubicBezTo>
                  <a:cubicBezTo>
                    <a:pt x="6041" y="10455"/>
                    <a:pt x="6058" y="10326"/>
                    <a:pt x="6154" y="10276"/>
                  </a:cubicBezTo>
                  <a:cubicBezTo>
                    <a:pt x="6339" y="9986"/>
                    <a:pt x="6362" y="9936"/>
                    <a:pt x="6401" y="9916"/>
                  </a:cubicBezTo>
                  <a:cubicBezTo>
                    <a:pt x="6581" y="9587"/>
                    <a:pt x="6609" y="9557"/>
                    <a:pt x="6632" y="9507"/>
                  </a:cubicBezTo>
                  <a:cubicBezTo>
                    <a:pt x="7121" y="8598"/>
                    <a:pt x="7132" y="8508"/>
                    <a:pt x="7189" y="8468"/>
                  </a:cubicBezTo>
                  <a:cubicBezTo>
                    <a:pt x="7369" y="8159"/>
                    <a:pt x="7374" y="8109"/>
                    <a:pt x="7414" y="8109"/>
                  </a:cubicBezTo>
                  <a:cubicBezTo>
                    <a:pt x="7521" y="7969"/>
                    <a:pt x="7526" y="7929"/>
                    <a:pt x="7537" y="7959"/>
                  </a:cubicBezTo>
                  <a:cubicBezTo>
                    <a:pt x="7425" y="8169"/>
                    <a:pt x="7369" y="8199"/>
                    <a:pt x="7341" y="8259"/>
                  </a:cubicBezTo>
                  <a:cubicBezTo>
                    <a:pt x="7155" y="8618"/>
                    <a:pt x="7138" y="8638"/>
                    <a:pt x="7121" y="8668"/>
                  </a:cubicBezTo>
                  <a:cubicBezTo>
                    <a:pt x="6975" y="8988"/>
                    <a:pt x="6930" y="9027"/>
                    <a:pt x="6919" y="9107"/>
                  </a:cubicBezTo>
                  <a:cubicBezTo>
                    <a:pt x="6778" y="9397"/>
                    <a:pt x="6722" y="9507"/>
                    <a:pt x="6660" y="9607"/>
                  </a:cubicBezTo>
                  <a:cubicBezTo>
                    <a:pt x="6390" y="10026"/>
                    <a:pt x="6362" y="10166"/>
                    <a:pt x="6272" y="10246"/>
                  </a:cubicBezTo>
                  <a:cubicBezTo>
                    <a:pt x="6109" y="10505"/>
                    <a:pt x="6064" y="10495"/>
                    <a:pt x="6069" y="10555"/>
                  </a:cubicBezTo>
                  <a:cubicBezTo>
                    <a:pt x="6261" y="10316"/>
                    <a:pt x="6323" y="10266"/>
                    <a:pt x="6356" y="10196"/>
                  </a:cubicBezTo>
                  <a:cubicBezTo>
                    <a:pt x="6677" y="9647"/>
                    <a:pt x="6728" y="9647"/>
                    <a:pt x="6728" y="9587"/>
                  </a:cubicBezTo>
                  <a:cubicBezTo>
                    <a:pt x="6975" y="9117"/>
                    <a:pt x="6975" y="9067"/>
                    <a:pt x="7014" y="9057"/>
                  </a:cubicBezTo>
                  <a:cubicBezTo>
                    <a:pt x="7076" y="8898"/>
                    <a:pt x="7104" y="8888"/>
                    <a:pt x="7104" y="8848"/>
                  </a:cubicBezTo>
                  <a:cubicBezTo>
                    <a:pt x="7290" y="8558"/>
                    <a:pt x="7290" y="8458"/>
                    <a:pt x="7335" y="8418"/>
                  </a:cubicBezTo>
                  <a:cubicBezTo>
                    <a:pt x="7419" y="8279"/>
                    <a:pt x="7425" y="8249"/>
                    <a:pt x="7431" y="8279"/>
                  </a:cubicBezTo>
                  <a:cubicBezTo>
                    <a:pt x="7341" y="8468"/>
                    <a:pt x="7318" y="8488"/>
                    <a:pt x="7307" y="8518"/>
                  </a:cubicBezTo>
                  <a:cubicBezTo>
                    <a:pt x="7200" y="8718"/>
                    <a:pt x="7166" y="8868"/>
                    <a:pt x="7088" y="8958"/>
                  </a:cubicBezTo>
                  <a:cubicBezTo>
                    <a:pt x="7031" y="9197"/>
                    <a:pt x="6969" y="9197"/>
                    <a:pt x="6975" y="9287"/>
                  </a:cubicBezTo>
                  <a:cubicBezTo>
                    <a:pt x="6857" y="9527"/>
                    <a:pt x="6829" y="9537"/>
                    <a:pt x="6829" y="9577"/>
                  </a:cubicBezTo>
                  <a:cubicBezTo>
                    <a:pt x="6486" y="10186"/>
                    <a:pt x="6452" y="10216"/>
                    <a:pt x="6441" y="10276"/>
                  </a:cubicBezTo>
                  <a:cubicBezTo>
                    <a:pt x="6142" y="10715"/>
                    <a:pt x="6098" y="10735"/>
                    <a:pt x="6064" y="10775"/>
                  </a:cubicBezTo>
                  <a:cubicBezTo>
                    <a:pt x="5901" y="10975"/>
                    <a:pt x="5850" y="10955"/>
                    <a:pt x="5850" y="10995"/>
                  </a:cubicBezTo>
                  <a:cubicBezTo>
                    <a:pt x="5805" y="11095"/>
                    <a:pt x="5889" y="11005"/>
                    <a:pt x="5963" y="10985"/>
                  </a:cubicBezTo>
                  <a:cubicBezTo>
                    <a:pt x="6238" y="10645"/>
                    <a:pt x="6311" y="10575"/>
                    <a:pt x="6373" y="10475"/>
                  </a:cubicBezTo>
                  <a:cubicBezTo>
                    <a:pt x="6604" y="10086"/>
                    <a:pt x="6677" y="9996"/>
                    <a:pt x="6722" y="9876"/>
                  </a:cubicBezTo>
                  <a:cubicBezTo>
                    <a:pt x="6834" y="9687"/>
                    <a:pt x="6868" y="9637"/>
                    <a:pt x="6891" y="9577"/>
                  </a:cubicBezTo>
                  <a:cubicBezTo>
                    <a:pt x="7082" y="9157"/>
                    <a:pt x="7088" y="9117"/>
                    <a:pt x="7116" y="9107"/>
                  </a:cubicBezTo>
                  <a:cubicBezTo>
                    <a:pt x="7296" y="8718"/>
                    <a:pt x="7313" y="8648"/>
                    <a:pt x="7341" y="8598"/>
                  </a:cubicBezTo>
                  <a:cubicBezTo>
                    <a:pt x="7779" y="7809"/>
                    <a:pt x="7791" y="7789"/>
                    <a:pt x="7791" y="7769"/>
                  </a:cubicBezTo>
                  <a:cubicBezTo>
                    <a:pt x="7926" y="7719"/>
                    <a:pt x="7886" y="7739"/>
                    <a:pt x="7869" y="7789"/>
                  </a:cubicBezTo>
                  <a:cubicBezTo>
                    <a:pt x="7718" y="8079"/>
                    <a:pt x="7706" y="8139"/>
                    <a:pt x="7667" y="8159"/>
                  </a:cubicBezTo>
                  <a:cubicBezTo>
                    <a:pt x="7504" y="8578"/>
                    <a:pt x="7515" y="8658"/>
                    <a:pt x="7470" y="8668"/>
                  </a:cubicBezTo>
                  <a:cubicBezTo>
                    <a:pt x="7408" y="8898"/>
                    <a:pt x="7374" y="8888"/>
                    <a:pt x="7386" y="8938"/>
                  </a:cubicBezTo>
                  <a:cubicBezTo>
                    <a:pt x="7206" y="9357"/>
                    <a:pt x="7172" y="9387"/>
                    <a:pt x="7166" y="9447"/>
                  </a:cubicBezTo>
                  <a:cubicBezTo>
                    <a:pt x="7003" y="9746"/>
                    <a:pt x="7003" y="9816"/>
                    <a:pt x="6969" y="9846"/>
                  </a:cubicBezTo>
                  <a:cubicBezTo>
                    <a:pt x="6750" y="10306"/>
                    <a:pt x="6711" y="10316"/>
                    <a:pt x="6699" y="10376"/>
                  </a:cubicBezTo>
                  <a:cubicBezTo>
                    <a:pt x="6441" y="10785"/>
                    <a:pt x="6401" y="10805"/>
                    <a:pt x="6384" y="10845"/>
                  </a:cubicBezTo>
                  <a:cubicBezTo>
                    <a:pt x="6103" y="11184"/>
                    <a:pt x="6075" y="11184"/>
                    <a:pt x="6069" y="11214"/>
                  </a:cubicBezTo>
                  <a:cubicBezTo>
                    <a:pt x="6294" y="11045"/>
                    <a:pt x="6317" y="11015"/>
                    <a:pt x="6334" y="10975"/>
                  </a:cubicBezTo>
                  <a:cubicBezTo>
                    <a:pt x="6519" y="10745"/>
                    <a:pt x="6553" y="10715"/>
                    <a:pt x="6564" y="10655"/>
                  </a:cubicBezTo>
                  <a:cubicBezTo>
                    <a:pt x="6750" y="10426"/>
                    <a:pt x="6728" y="10336"/>
                    <a:pt x="6784" y="10346"/>
                  </a:cubicBezTo>
                  <a:cubicBezTo>
                    <a:pt x="7014" y="9896"/>
                    <a:pt x="7059" y="9826"/>
                    <a:pt x="7093" y="9736"/>
                  </a:cubicBezTo>
                  <a:cubicBezTo>
                    <a:pt x="7172" y="9517"/>
                    <a:pt x="7211" y="9527"/>
                    <a:pt x="7206" y="9477"/>
                  </a:cubicBezTo>
                  <a:cubicBezTo>
                    <a:pt x="7352" y="9207"/>
                    <a:pt x="7346" y="9127"/>
                    <a:pt x="7380" y="9117"/>
                  </a:cubicBezTo>
                  <a:cubicBezTo>
                    <a:pt x="7459" y="8878"/>
                    <a:pt x="7492" y="8788"/>
                    <a:pt x="7526" y="8688"/>
                  </a:cubicBezTo>
                  <a:cubicBezTo>
                    <a:pt x="7689" y="8239"/>
                    <a:pt x="7791" y="8109"/>
                    <a:pt x="7869" y="7939"/>
                  </a:cubicBezTo>
                  <a:cubicBezTo>
                    <a:pt x="8094" y="7560"/>
                    <a:pt x="8094" y="7490"/>
                    <a:pt x="8151" y="7500"/>
                  </a:cubicBezTo>
                  <a:cubicBezTo>
                    <a:pt x="7734" y="8558"/>
                    <a:pt x="7667" y="8638"/>
                    <a:pt x="7656" y="8778"/>
                  </a:cubicBezTo>
                  <a:cubicBezTo>
                    <a:pt x="7571" y="8958"/>
                    <a:pt x="7566" y="8988"/>
                    <a:pt x="7571" y="9027"/>
                  </a:cubicBezTo>
                  <a:cubicBezTo>
                    <a:pt x="7459" y="9277"/>
                    <a:pt x="7470" y="9357"/>
                    <a:pt x="7419" y="9367"/>
                  </a:cubicBezTo>
                  <a:cubicBezTo>
                    <a:pt x="7324" y="9697"/>
                    <a:pt x="7301" y="9697"/>
                    <a:pt x="7290" y="9717"/>
                  </a:cubicBezTo>
                  <a:cubicBezTo>
                    <a:pt x="7194" y="9966"/>
                    <a:pt x="7177" y="10016"/>
                    <a:pt x="7149" y="10046"/>
                  </a:cubicBezTo>
                  <a:cubicBezTo>
                    <a:pt x="6930" y="10515"/>
                    <a:pt x="6874" y="10585"/>
                    <a:pt x="6840" y="10675"/>
                  </a:cubicBezTo>
                  <a:cubicBezTo>
                    <a:pt x="6733" y="10815"/>
                    <a:pt x="6711" y="10865"/>
                    <a:pt x="6688" y="10905"/>
                  </a:cubicBezTo>
                  <a:cubicBezTo>
                    <a:pt x="6514" y="11164"/>
                    <a:pt x="6480" y="11184"/>
                    <a:pt x="6457" y="11224"/>
                  </a:cubicBezTo>
                  <a:cubicBezTo>
                    <a:pt x="6413" y="11314"/>
                    <a:pt x="6446" y="11304"/>
                    <a:pt x="6463" y="11264"/>
                  </a:cubicBezTo>
                  <a:cubicBezTo>
                    <a:pt x="6739" y="10945"/>
                    <a:pt x="6756" y="10845"/>
                    <a:pt x="6817" y="10795"/>
                  </a:cubicBezTo>
                  <a:cubicBezTo>
                    <a:pt x="7076" y="10326"/>
                    <a:pt x="7099" y="10296"/>
                    <a:pt x="7121" y="10256"/>
                  </a:cubicBezTo>
                  <a:cubicBezTo>
                    <a:pt x="7228" y="10086"/>
                    <a:pt x="7239" y="9976"/>
                    <a:pt x="7284" y="9916"/>
                  </a:cubicBezTo>
                  <a:cubicBezTo>
                    <a:pt x="7363" y="9697"/>
                    <a:pt x="7374" y="9677"/>
                    <a:pt x="7386" y="9667"/>
                  </a:cubicBezTo>
                  <a:cubicBezTo>
                    <a:pt x="7487" y="9377"/>
                    <a:pt x="7515" y="9347"/>
                    <a:pt x="7537" y="9307"/>
                  </a:cubicBezTo>
                  <a:cubicBezTo>
                    <a:pt x="7588" y="9077"/>
                    <a:pt x="7622" y="9087"/>
                    <a:pt x="7611" y="9037"/>
                  </a:cubicBezTo>
                  <a:cubicBezTo>
                    <a:pt x="7667" y="8858"/>
                    <a:pt x="7689" y="8868"/>
                    <a:pt x="7689" y="8858"/>
                  </a:cubicBezTo>
                  <a:cubicBezTo>
                    <a:pt x="7751" y="8598"/>
                    <a:pt x="7768" y="8568"/>
                    <a:pt x="7796" y="8538"/>
                  </a:cubicBezTo>
                  <a:cubicBezTo>
                    <a:pt x="7897" y="8229"/>
                    <a:pt x="7892" y="8159"/>
                    <a:pt x="7931" y="8139"/>
                  </a:cubicBezTo>
                  <a:cubicBezTo>
                    <a:pt x="8049" y="7809"/>
                    <a:pt x="8089" y="7739"/>
                    <a:pt x="8128" y="7659"/>
                  </a:cubicBezTo>
                  <a:cubicBezTo>
                    <a:pt x="8342" y="7420"/>
                    <a:pt x="8297" y="7410"/>
                    <a:pt x="8297" y="7470"/>
                  </a:cubicBezTo>
                  <a:cubicBezTo>
                    <a:pt x="8173" y="7739"/>
                    <a:pt x="8162" y="7789"/>
                    <a:pt x="8134" y="7809"/>
                  </a:cubicBezTo>
                  <a:cubicBezTo>
                    <a:pt x="8066" y="8059"/>
                    <a:pt x="8055" y="8069"/>
                    <a:pt x="8049" y="8079"/>
                  </a:cubicBezTo>
                  <a:cubicBezTo>
                    <a:pt x="7993" y="8338"/>
                    <a:pt x="7954" y="8378"/>
                    <a:pt x="7948" y="8468"/>
                  </a:cubicBezTo>
                  <a:cubicBezTo>
                    <a:pt x="7869" y="8688"/>
                    <a:pt x="7875" y="8698"/>
                    <a:pt x="7875" y="8708"/>
                  </a:cubicBezTo>
                  <a:cubicBezTo>
                    <a:pt x="7852" y="8838"/>
                    <a:pt x="7830" y="8868"/>
                    <a:pt x="7819" y="8908"/>
                  </a:cubicBezTo>
                  <a:cubicBezTo>
                    <a:pt x="7746" y="9217"/>
                    <a:pt x="7718" y="9277"/>
                    <a:pt x="7718" y="9377"/>
                  </a:cubicBezTo>
                  <a:cubicBezTo>
                    <a:pt x="7661" y="9557"/>
                    <a:pt x="7667" y="9597"/>
                    <a:pt x="7656" y="9597"/>
                  </a:cubicBezTo>
                  <a:cubicBezTo>
                    <a:pt x="7459" y="10366"/>
                    <a:pt x="7464" y="10465"/>
                    <a:pt x="7419" y="10515"/>
                  </a:cubicBezTo>
                  <a:cubicBezTo>
                    <a:pt x="7245" y="10995"/>
                    <a:pt x="7217" y="11065"/>
                    <a:pt x="7200" y="11145"/>
                  </a:cubicBezTo>
                  <a:cubicBezTo>
                    <a:pt x="7093" y="11364"/>
                    <a:pt x="7076" y="11384"/>
                    <a:pt x="7065" y="11424"/>
                  </a:cubicBezTo>
                  <a:cubicBezTo>
                    <a:pt x="6975" y="11664"/>
                    <a:pt x="6924" y="11644"/>
                    <a:pt x="6919" y="11694"/>
                  </a:cubicBezTo>
                  <a:cubicBezTo>
                    <a:pt x="7110" y="11424"/>
                    <a:pt x="7138" y="11324"/>
                    <a:pt x="7183" y="11254"/>
                  </a:cubicBezTo>
                  <a:cubicBezTo>
                    <a:pt x="7296" y="10965"/>
                    <a:pt x="7324" y="10975"/>
                    <a:pt x="7313" y="10925"/>
                  </a:cubicBezTo>
                  <a:cubicBezTo>
                    <a:pt x="7408" y="10715"/>
                    <a:pt x="7419" y="10695"/>
                    <a:pt x="7442" y="10685"/>
                  </a:cubicBezTo>
                  <a:cubicBezTo>
                    <a:pt x="7515" y="10416"/>
                    <a:pt x="7532" y="10376"/>
                    <a:pt x="7537" y="10326"/>
                  </a:cubicBezTo>
                  <a:cubicBezTo>
                    <a:pt x="7673" y="9756"/>
                    <a:pt x="7712" y="9667"/>
                    <a:pt x="7712" y="9537"/>
                  </a:cubicBezTo>
                  <a:cubicBezTo>
                    <a:pt x="7824" y="9137"/>
                    <a:pt x="7847" y="9087"/>
                    <a:pt x="7858" y="9027"/>
                  </a:cubicBezTo>
                  <a:cubicBezTo>
                    <a:pt x="7914" y="8778"/>
                    <a:pt x="7931" y="8728"/>
                    <a:pt x="7942" y="8668"/>
                  </a:cubicBezTo>
                  <a:cubicBezTo>
                    <a:pt x="7993" y="8408"/>
                    <a:pt x="8044" y="8398"/>
                    <a:pt x="8049" y="8328"/>
                  </a:cubicBezTo>
                  <a:cubicBezTo>
                    <a:pt x="8145" y="8059"/>
                    <a:pt x="8167" y="7949"/>
                    <a:pt x="8196" y="7829"/>
                  </a:cubicBezTo>
                  <a:cubicBezTo>
                    <a:pt x="8319" y="7629"/>
                    <a:pt x="8308" y="7579"/>
                    <a:pt x="8319" y="7550"/>
                  </a:cubicBezTo>
                  <a:cubicBezTo>
                    <a:pt x="8432" y="7390"/>
                    <a:pt x="8438" y="7330"/>
                    <a:pt x="8477" y="7300"/>
                  </a:cubicBezTo>
                  <a:cubicBezTo>
                    <a:pt x="8421" y="7480"/>
                    <a:pt x="8432" y="7510"/>
                    <a:pt x="8426" y="7520"/>
                  </a:cubicBezTo>
                  <a:cubicBezTo>
                    <a:pt x="8297" y="7929"/>
                    <a:pt x="8280" y="7989"/>
                    <a:pt x="8252" y="8039"/>
                  </a:cubicBezTo>
                  <a:cubicBezTo>
                    <a:pt x="8190" y="8358"/>
                    <a:pt x="8184" y="8388"/>
                    <a:pt x="8167" y="8418"/>
                  </a:cubicBezTo>
                  <a:cubicBezTo>
                    <a:pt x="8072" y="8868"/>
                    <a:pt x="8055" y="8938"/>
                    <a:pt x="8027" y="8998"/>
                  </a:cubicBezTo>
                  <a:cubicBezTo>
                    <a:pt x="7886" y="9687"/>
                    <a:pt x="7914" y="9766"/>
                    <a:pt x="7881" y="9766"/>
                  </a:cubicBezTo>
                  <a:cubicBezTo>
                    <a:pt x="7802" y="10196"/>
                    <a:pt x="7768" y="10256"/>
                    <a:pt x="7751" y="10326"/>
                  </a:cubicBezTo>
                  <a:cubicBezTo>
                    <a:pt x="7650" y="10655"/>
                    <a:pt x="7633" y="10685"/>
                    <a:pt x="7633" y="10735"/>
                  </a:cubicBezTo>
                  <a:cubicBezTo>
                    <a:pt x="7436" y="11234"/>
                    <a:pt x="7397" y="11244"/>
                    <a:pt x="7386" y="11274"/>
                  </a:cubicBezTo>
                  <a:cubicBezTo>
                    <a:pt x="7453" y="11214"/>
                    <a:pt x="7459" y="11164"/>
                    <a:pt x="7487" y="11135"/>
                  </a:cubicBezTo>
                  <a:cubicBezTo>
                    <a:pt x="7543" y="10985"/>
                    <a:pt x="7588" y="10985"/>
                    <a:pt x="7577" y="10905"/>
                  </a:cubicBezTo>
                  <a:cubicBezTo>
                    <a:pt x="7701" y="10655"/>
                    <a:pt x="7695" y="10585"/>
                    <a:pt x="7729" y="10575"/>
                  </a:cubicBezTo>
                  <a:cubicBezTo>
                    <a:pt x="7774" y="10396"/>
                    <a:pt x="7791" y="10356"/>
                    <a:pt x="7813" y="10326"/>
                  </a:cubicBezTo>
                  <a:cubicBezTo>
                    <a:pt x="7948" y="9806"/>
                    <a:pt x="7926" y="9707"/>
                    <a:pt x="7959" y="9677"/>
                  </a:cubicBezTo>
                  <a:cubicBezTo>
                    <a:pt x="7999" y="9387"/>
                    <a:pt x="8033" y="9397"/>
                    <a:pt x="8010" y="9327"/>
                  </a:cubicBezTo>
                  <a:cubicBezTo>
                    <a:pt x="8246" y="8438"/>
                    <a:pt x="8229" y="8328"/>
                    <a:pt x="8280" y="8298"/>
                  </a:cubicBezTo>
                  <a:cubicBezTo>
                    <a:pt x="8381" y="7859"/>
                    <a:pt x="8370" y="7819"/>
                    <a:pt x="8381" y="7799"/>
                  </a:cubicBezTo>
                  <a:cubicBezTo>
                    <a:pt x="8516" y="7390"/>
                    <a:pt x="8539" y="7300"/>
                    <a:pt x="8584" y="7220"/>
                  </a:cubicBezTo>
                  <a:cubicBezTo>
                    <a:pt x="8584" y="7350"/>
                    <a:pt x="8567" y="7380"/>
                    <a:pt x="8550" y="7410"/>
                  </a:cubicBezTo>
                  <a:cubicBezTo>
                    <a:pt x="8466" y="7679"/>
                    <a:pt x="8449" y="7719"/>
                    <a:pt x="8438" y="7759"/>
                  </a:cubicBezTo>
                  <a:cubicBezTo>
                    <a:pt x="8291" y="8298"/>
                    <a:pt x="8286" y="8398"/>
                    <a:pt x="8246" y="8458"/>
                  </a:cubicBezTo>
                  <a:cubicBezTo>
                    <a:pt x="8167" y="9037"/>
                    <a:pt x="8145" y="9057"/>
                    <a:pt x="8151" y="9107"/>
                  </a:cubicBezTo>
                  <a:cubicBezTo>
                    <a:pt x="8083" y="9367"/>
                    <a:pt x="8106" y="9427"/>
                    <a:pt x="8083" y="9437"/>
                  </a:cubicBezTo>
                  <a:cubicBezTo>
                    <a:pt x="8016" y="10056"/>
                    <a:pt x="7999" y="10106"/>
                    <a:pt x="7982" y="10156"/>
                  </a:cubicBezTo>
                  <a:cubicBezTo>
                    <a:pt x="7841" y="10855"/>
                    <a:pt x="7824" y="10875"/>
                    <a:pt x="7836" y="10915"/>
                  </a:cubicBezTo>
                  <a:cubicBezTo>
                    <a:pt x="7768" y="11095"/>
                    <a:pt x="7757" y="11115"/>
                    <a:pt x="7746" y="11145"/>
                  </a:cubicBezTo>
                  <a:cubicBezTo>
                    <a:pt x="7639" y="11494"/>
                    <a:pt x="7594" y="11504"/>
                    <a:pt x="7594" y="11564"/>
                  </a:cubicBezTo>
                  <a:cubicBezTo>
                    <a:pt x="7723" y="11254"/>
                    <a:pt x="7791" y="11234"/>
                    <a:pt x="7785" y="11135"/>
                  </a:cubicBezTo>
                  <a:cubicBezTo>
                    <a:pt x="7903" y="10825"/>
                    <a:pt x="7886" y="10775"/>
                    <a:pt x="7920" y="10775"/>
                  </a:cubicBezTo>
                  <a:cubicBezTo>
                    <a:pt x="7965" y="10505"/>
                    <a:pt x="7999" y="10445"/>
                    <a:pt x="8004" y="10356"/>
                  </a:cubicBezTo>
                  <a:cubicBezTo>
                    <a:pt x="8122" y="9786"/>
                    <a:pt x="8111" y="9667"/>
                    <a:pt x="8139" y="9597"/>
                  </a:cubicBezTo>
                  <a:cubicBezTo>
                    <a:pt x="8207" y="8858"/>
                    <a:pt x="8274" y="8738"/>
                    <a:pt x="8280" y="8538"/>
                  </a:cubicBezTo>
                  <a:cubicBezTo>
                    <a:pt x="8387" y="8219"/>
                    <a:pt x="8370" y="8159"/>
                    <a:pt x="8404" y="8169"/>
                  </a:cubicBezTo>
                  <a:cubicBezTo>
                    <a:pt x="8477" y="7729"/>
                    <a:pt x="8533" y="7739"/>
                    <a:pt x="8527" y="7679"/>
                  </a:cubicBezTo>
                  <a:cubicBezTo>
                    <a:pt x="8691" y="7320"/>
                    <a:pt x="8668" y="7230"/>
                    <a:pt x="8708" y="7230"/>
                  </a:cubicBezTo>
                  <a:cubicBezTo>
                    <a:pt x="8814" y="6990"/>
                    <a:pt x="8820" y="6970"/>
                    <a:pt x="8842" y="6960"/>
                  </a:cubicBezTo>
                  <a:cubicBezTo>
                    <a:pt x="8803" y="7080"/>
                    <a:pt x="8809" y="7110"/>
                    <a:pt x="8797" y="7110"/>
                  </a:cubicBezTo>
                  <a:cubicBezTo>
                    <a:pt x="8708" y="7370"/>
                    <a:pt x="8674" y="7510"/>
                    <a:pt x="8623" y="7609"/>
                  </a:cubicBezTo>
                  <a:cubicBezTo>
                    <a:pt x="8589" y="7919"/>
                    <a:pt x="8527" y="7949"/>
                    <a:pt x="8544" y="8059"/>
                  </a:cubicBezTo>
                  <a:cubicBezTo>
                    <a:pt x="8488" y="8348"/>
                    <a:pt x="8471" y="8418"/>
                    <a:pt x="8449" y="8478"/>
                  </a:cubicBezTo>
                  <a:cubicBezTo>
                    <a:pt x="8359" y="9097"/>
                    <a:pt x="8319" y="9227"/>
                    <a:pt x="8319" y="9407"/>
                  </a:cubicBezTo>
                  <a:cubicBezTo>
                    <a:pt x="8246" y="9776"/>
                    <a:pt x="8207" y="9846"/>
                    <a:pt x="8201" y="9956"/>
                  </a:cubicBezTo>
                  <a:cubicBezTo>
                    <a:pt x="8094" y="10396"/>
                    <a:pt x="8083" y="10445"/>
                    <a:pt x="8083" y="10505"/>
                  </a:cubicBezTo>
                  <a:cubicBezTo>
                    <a:pt x="7993" y="10835"/>
                    <a:pt x="7982" y="10855"/>
                    <a:pt x="7971" y="10875"/>
                  </a:cubicBezTo>
                  <a:cubicBezTo>
                    <a:pt x="7909" y="11095"/>
                    <a:pt x="7881" y="11174"/>
                    <a:pt x="7847" y="11244"/>
                  </a:cubicBezTo>
                  <a:cubicBezTo>
                    <a:pt x="7723" y="11534"/>
                    <a:pt x="7723" y="11614"/>
                    <a:pt x="7673" y="11634"/>
                  </a:cubicBezTo>
                  <a:cubicBezTo>
                    <a:pt x="7639" y="11754"/>
                    <a:pt x="7678" y="11774"/>
                    <a:pt x="7684" y="11734"/>
                  </a:cubicBezTo>
                  <a:cubicBezTo>
                    <a:pt x="7796" y="11424"/>
                    <a:pt x="7841" y="11414"/>
                    <a:pt x="7841" y="11354"/>
                  </a:cubicBezTo>
                  <a:cubicBezTo>
                    <a:pt x="8049" y="10795"/>
                    <a:pt x="8094" y="10595"/>
                    <a:pt x="8145" y="10416"/>
                  </a:cubicBezTo>
                  <a:cubicBezTo>
                    <a:pt x="8235" y="10026"/>
                    <a:pt x="8246" y="9916"/>
                    <a:pt x="8274" y="9826"/>
                  </a:cubicBezTo>
                  <a:cubicBezTo>
                    <a:pt x="8415" y="9107"/>
                    <a:pt x="8432" y="9007"/>
                    <a:pt x="8443" y="8908"/>
                  </a:cubicBezTo>
                  <a:cubicBezTo>
                    <a:pt x="8505" y="8488"/>
                    <a:pt x="8544" y="8408"/>
                    <a:pt x="8556" y="8298"/>
                  </a:cubicBezTo>
                  <a:cubicBezTo>
                    <a:pt x="8657" y="7809"/>
                    <a:pt x="8668" y="7769"/>
                    <a:pt x="8668" y="7709"/>
                  </a:cubicBezTo>
                  <a:cubicBezTo>
                    <a:pt x="8797" y="7270"/>
                    <a:pt x="8814" y="7260"/>
                    <a:pt x="8820" y="7240"/>
                  </a:cubicBezTo>
                  <a:cubicBezTo>
                    <a:pt x="8921" y="7040"/>
                    <a:pt x="8921" y="7010"/>
                    <a:pt x="8932" y="7000"/>
                  </a:cubicBezTo>
                  <a:cubicBezTo>
                    <a:pt x="8927" y="7090"/>
                    <a:pt x="8899" y="7100"/>
                    <a:pt x="8899" y="7140"/>
                  </a:cubicBezTo>
                  <a:cubicBezTo>
                    <a:pt x="8803" y="7579"/>
                    <a:pt x="8758" y="7560"/>
                    <a:pt x="8775" y="7629"/>
                  </a:cubicBezTo>
                  <a:cubicBezTo>
                    <a:pt x="8685" y="7979"/>
                    <a:pt x="8691" y="8069"/>
                    <a:pt x="8663" y="8129"/>
                  </a:cubicBezTo>
                  <a:cubicBezTo>
                    <a:pt x="8561" y="8658"/>
                    <a:pt x="8584" y="8838"/>
                    <a:pt x="8533" y="8918"/>
                  </a:cubicBezTo>
                  <a:cubicBezTo>
                    <a:pt x="8499" y="9497"/>
                    <a:pt x="8466" y="9597"/>
                    <a:pt x="8449" y="9726"/>
                  </a:cubicBezTo>
                  <a:cubicBezTo>
                    <a:pt x="8370" y="10316"/>
                    <a:pt x="8364" y="10346"/>
                    <a:pt x="8370" y="10386"/>
                  </a:cubicBezTo>
                  <a:cubicBezTo>
                    <a:pt x="8280" y="10895"/>
                    <a:pt x="8241" y="10915"/>
                    <a:pt x="8241" y="10985"/>
                  </a:cubicBezTo>
                  <a:cubicBezTo>
                    <a:pt x="8151" y="11354"/>
                    <a:pt x="8139" y="11384"/>
                    <a:pt x="8134" y="11414"/>
                  </a:cubicBezTo>
                  <a:cubicBezTo>
                    <a:pt x="8179" y="11304"/>
                    <a:pt x="8207" y="11274"/>
                    <a:pt x="8218" y="11214"/>
                  </a:cubicBezTo>
                  <a:cubicBezTo>
                    <a:pt x="8364" y="10705"/>
                    <a:pt x="8342" y="10615"/>
                    <a:pt x="8376" y="10585"/>
                  </a:cubicBezTo>
                  <a:cubicBezTo>
                    <a:pt x="8438" y="10116"/>
                    <a:pt x="8499" y="10156"/>
                    <a:pt x="8477" y="10086"/>
                  </a:cubicBezTo>
                  <a:cubicBezTo>
                    <a:pt x="8499" y="9577"/>
                    <a:pt x="8561" y="9567"/>
                    <a:pt x="8533" y="9447"/>
                  </a:cubicBezTo>
                  <a:cubicBezTo>
                    <a:pt x="8589" y="8958"/>
                    <a:pt x="8612" y="8928"/>
                    <a:pt x="8601" y="8858"/>
                  </a:cubicBezTo>
                  <a:cubicBezTo>
                    <a:pt x="8702" y="8209"/>
                    <a:pt x="8724" y="8139"/>
                    <a:pt x="8741" y="8059"/>
                  </a:cubicBezTo>
                  <a:cubicBezTo>
                    <a:pt x="8848" y="7410"/>
                    <a:pt x="8916" y="7440"/>
                    <a:pt x="8899" y="7370"/>
                  </a:cubicBezTo>
                  <a:cubicBezTo>
                    <a:pt x="8961" y="7210"/>
                    <a:pt x="8949" y="7180"/>
                    <a:pt x="8966" y="7170"/>
                  </a:cubicBezTo>
                  <a:cubicBezTo>
                    <a:pt x="9107" y="6831"/>
                    <a:pt x="9090" y="6860"/>
                    <a:pt x="9084" y="6910"/>
                  </a:cubicBezTo>
                  <a:cubicBezTo>
                    <a:pt x="8994" y="7140"/>
                    <a:pt x="9006" y="7170"/>
                    <a:pt x="8989" y="7180"/>
                  </a:cubicBezTo>
                  <a:cubicBezTo>
                    <a:pt x="8916" y="7390"/>
                    <a:pt x="8916" y="7450"/>
                    <a:pt x="8893" y="7480"/>
                  </a:cubicBezTo>
                  <a:cubicBezTo>
                    <a:pt x="8820" y="7929"/>
                    <a:pt x="8781" y="7939"/>
                    <a:pt x="8786" y="7999"/>
                  </a:cubicBezTo>
                  <a:cubicBezTo>
                    <a:pt x="8696" y="8428"/>
                    <a:pt x="8708" y="8498"/>
                    <a:pt x="8691" y="8538"/>
                  </a:cubicBezTo>
                  <a:cubicBezTo>
                    <a:pt x="8651" y="8928"/>
                    <a:pt x="8646" y="9027"/>
                    <a:pt x="8640" y="9127"/>
                  </a:cubicBezTo>
                  <a:cubicBezTo>
                    <a:pt x="8601" y="9587"/>
                    <a:pt x="8601" y="9647"/>
                    <a:pt x="8584" y="9677"/>
                  </a:cubicBezTo>
                  <a:cubicBezTo>
                    <a:pt x="8505" y="10296"/>
                    <a:pt x="8522" y="10376"/>
                    <a:pt x="8511" y="10416"/>
                  </a:cubicBezTo>
                  <a:cubicBezTo>
                    <a:pt x="8438" y="10865"/>
                    <a:pt x="8387" y="10855"/>
                    <a:pt x="8398" y="10935"/>
                  </a:cubicBezTo>
                  <a:cubicBezTo>
                    <a:pt x="8415" y="10975"/>
                    <a:pt x="8426" y="10905"/>
                    <a:pt x="8443" y="10855"/>
                  </a:cubicBezTo>
                  <a:cubicBezTo>
                    <a:pt x="8550" y="10426"/>
                    <a:pt x="8567" y="10356"/>
                    <a:pt x="8572" y="10286"/>
                  </a:cubicBezTo>
                  <a:cubicBezTo>
                    <a:pt x="8634" y="10056"/>
                    <a:pt x="8606" y="9946"/>
                    <a:pt x="8629" y="9886"/>
                  </a:cubicBezTo>
                  <a:cubicBezTo>
                    <a:pt x="8702" y="9187"/>
                    <a:pt x="8679" y="9107"/>
                    <a:pt x="8696" y="9067"/>
                  </a:cubicBezTo>
                  <a:cubicBezTo>
                    <a:pt x="8764" y="8468"/>
                    <a:pt x="8775" y="8348"/>
                    <a:pt x="8797" y="8239"/>
                  </a:cubicBezTo>
                  <a:cubicBezTo>
                    <a:pt x="8977" y="7480"/>
                    <a:pt x="8983" y="7350"/>
                    <a:pt x="9023" y="7260"/>
                  </a:cubicBezTo>
                  <a:cubicBezTo>
                    <a:pt x="9096" y="7070"/>
                    <a:pt x="9101" y="7010"/>
                    <a:pt x="9118" y="6960"/>
                  </a:cubicBezTo>
                  <a:cubicBezTo>
                    <a:pt x="9253" y="6651"/>
                    <a:pt x="9259" y="6591"/>
                    <a:pt x="9276" y="6541"/>
                  </a:cubicBezTo>
                  <a:cubicBezTo>
                    <a:pt x="9360" y="6541"/>
                    <a:pt x="9338" y="6581"/>
                    <a:pt x="9309" y="6621"/>
                  </a:cubicBezTo>
                  <a:cubicBezTo>
                    <a:pt x="9259" y="6791"/>
                    <a:pt x="9247" y="6811"/>
                    <a:pt x="9225" y="6821"/>
                  </a:cubicBezTo>
                  <a:cubicBezTo>
                    <a:pt x="9157" y="7080"/>
                    <a:pt x="9146" y="7100"/>
                    <a:pt x="9135" y="7110"/>
                  </a:cubicBezTo>
                  <a:cubicBezTo>
                    <a:pt x="9051" y="7380"/>
                    <a:pt x="9073" y="7480"/>
                    <a:pt x="9034" y="7500"/>
                  </a:cubicBezTo>
                  <a:cubicBezTo>
                    <a:pt x="8949" y="7879"/>
                    <a:pt x="8944" y="7949"/>
                    <a:pt x="8921" y="7999"/>
                  </a:cubicBezTo>
                  <a:cubicBezTo>
                    <a:pt x="8848" y="8618"/>
                    <a:pt x="8814" y="8648"/>
                    <a:pt x="8837" y="8758"/>
                  </a:cubicBezTo>
                  <a:cubicBezTo>
                    <a:pt x="8826" y="10096"/>
                    <a:pt x="8809" y="10026"/>
                    <a:pt x="8814" y="9986"/>
                  </a:cubicBezTo>
                  <a:cubicBezTo>
                    <a:pt x="8910" y="9457"/>
                    <a:pt x="8921" y="9347"/>
                    <a:pt x="8949" y="9247"/>
                  </a:cubicBezTo>
                  <a:cubicBezTo>
                    <a:pt x="9101" y="8159"/>
                    <a:pt x="9118" y="8049"/>
                    <a:pt x="9129" y="7929"/>
                  </a:cubicBezTo>
                  <a:cubicBezTo>
                    <a:pt x="9214" y="7510"/>
                    <a:pt x="9236" y="7400"/>
                    <a:pt x="9264" y="7290"/>
                  </a:cubicBezTo>
                  <a:cubicBezTo>
                    <a:pt x="9366" y="6900"/>
                    <a:pt x="9377" y="6870"/>
                    <a:pt x="9394" y="6850"/>
                  </a:cubicBezTo>
                  <a:cubicBezTo>
                    <a:pt x="9450" y="6651"/>
                    <a:pt x="9467" y="6611"/>
                    <a:pt x="9478" y="6561"/>
                  </a:cubicBezTo>
                  <a:cubicBezTo>
                    <a:pt x="9551" y="6421"/>
                    <a:pt x="9551" y="6391"/>
                    <a:pt x="9568" y="6381"/>
                  </a:cubicBezTo>
                  <a:cubicBezTo>
                    <a:pt x="9647" y="6321"/>
                    <a:pt x="9596" y="6431"/>
                    <a:pt x="9546" y="6541"/>
                  </a:cubicBezTo>
                  <a:cubicBezTo>
                    <a:pt x="9349" y="7070"/>
                    <a:pt x="9354" y="7150"/>
                    <a:pt x="9326" y="7180"/>
                  </a:cubicBezTo>
                  <a:cubicBezTo>
                    <a:pt x="9247" y="7609"/>
                    <a:pt x="9219" y="7709"/>
                    <a:pt x="9219" y="7839"/>
                  </a:cubicBezTo>
                  <a:cubicBezTo>
                    <a:pt x="9107" y="8538"/>
                    <a:pt x="9090" y="8588"/>
                    <a:pt x="9090" y="8658"/>
                  </a:cubicBezTo>
                  <a:cubicBezTo>
                    <a:pt x="9023" y="8948"/>
                    <a:pt x="9034" y="9107"/>
                    <a:pt x="9000" y="9217"/>
                  </a:cubicBezTo>
                  <a:cubicBezTo>
                    <a:pt x="8938" y="9667"/>
                    <a:pt x="8916" y="9717"/>
                    <a:pt x="8921" y="9796"/>
                  </a:cubicBezTo>
                  <a:cubicBezTo>
                    <a:pt x="8848" y="10206"/>
                    <a:pt x="8803" y="10236"/>
                    <a:pt x="8809" y="10316"/>
                  </a:cubicBezTo>
                  <a:cubicBezTo>
                    <a:pt x="8736" y="10525"/>
                    <a:pt x="8719" y="10575"/>
                    <a:pt x="8691" y="10615"/>
                  </a:cubicBezTo>
                  <a:cubicBezTo>
                    <a:pt x="8488" y="11085"/>
                    <a:pt x="8454" y="11075"/>
                    <a:pt x="8471" y="11135"/>
                  </a:cubicBezTo>
                  <a:cubicBezTo>
                    <a:pt x="8567" y="11005"/>
                    <a:pt x="8584" y="10975"/>
                    <a:pt x="8601" y="10935"/>
                  </a:cubicBezTo>
                  <a:cubicBezTo>
                    <a:pt x="8668" y="10775"/>
                    <a:pt x="8696" y="10755"/>
                    <a:pt x="8702" y="10705"/>
                  </a:cubicBezTo>
                  <a:cubicBezTo>
                    <a:pt x="8809" y="10426"/>
                    <a:pt x="8826" y="10386"/>
                    <a:pt x="8848" y="10346"/>
                  </a:cubicBezTo>
                  <a:close/>
                  <a:moveTo>
                    <a:pt x="9585" y="8868"/>
                  </a:moveTo>
                  <a:cubicBezTo>
                    <a:pt x="9613" y="8868"/>
                    <a:pt x="9579" y="8938"/>
                    <a:pt x="9585" y="8958"/>
                  </a:cubicBezTo>
                  <a:cubicBezTo>
                    <a:pt x="9450" y="9247"/>
                    <a:pt x="9472" y="9317"/>
                    <a:pt x="9433" y="9317"/>
                  </a:cubicBezTo>
                  <a:cubicBezTo>
                    <a:pt x="9517" y="8868"/>
                    <a:pt x="9540" y="8868"/>
                    <a:pt x="9529" y="8828"/>
                  </a:cubicBezTo>
                  <a:cubicBezTo>
                    <a:pt x="9675" y="7899"/>
                    <a:pt x="9726" y="7839"/>
                    <a:pt x="9703" y="7709"/>
                  </a:cubicBezTo>
                  <a:cubicBezTo>
                    <a:pt x="9771" y="7420"/>
                    <a:pt x="9776" y="7340"/>
                    <a:pt x="9799" y="7280"/>
                  </a:cubicBezTo>
                  <a:cubicBezTo>
                    <a:pt x="9866" y="6990"/>
                    <a:pt x="9872" y="6910"/>
                    <a:pt x="9906" y="6870"/>
                  </a:cubicBezTo>
                  <a:cubicBezTo>
                    <a:pt x="9939" y="6721"/>
                    <a:pt x="9945" y="6681"/>
                    <a:pt x="9956" y="6651"/>
                  </a:cubicBezTo>
                  <a:cubicBezTo>
                    <a:pt x="10069" y="6331"/>
                    <a:pt x="10041" y="6251"/>
                    <a:pt x="10080" y="6261"/>
                  </a:cubicBezTo>
                  <a:cubicBezTo>
                    <a:pt x="10097" y="6231"/>
                    <a:pt x="10103" y="6281"/>
                    <a:pt x="10097" y="6321"/>
                  </a:cubicBezTo>
                  <a:cubicBezTo>
                    <a:pt x="10007" y="6561"/>
                    <a:pt x="10029" y="6651"/>
                    <a:pt x="9996" y="6661"/>
                  </a:cubicBezTo>
                  <a:cubicBezTo>
                    <a:pt x="9900" y="7080"/>
                    <a:pt x="9894" y="7160"/>
                    <a:pt x="9866" y="7210"/>
                  </a:cubicBezTo>
                  <a:cubicBezTo>
                    <a:pt x="9816" y="7520"/>
                    <a:pt x="9838" y="7579"/>
                    <a:pt x="9816" y="7579"/>
                  </a:cubicBezTo>
                  <a:cubicBezTo>
                    <a:pt x="9748" y="7949"/>
                    <a:pt x="9771" y="8009"/>
                    <a:pt x="9748" y="8019"/>
                  </a:cubicBezTo>
                  <a:cubicBezTo>
                    <a:pt x="9686" y="8398"/>
                    <a:pt x="9658" y="8498"/>
                    <a:pt x="9647" y="8628"/>
                  </a:cubicBezTo>
                  <a:cubicBezTo>
                    <a:pt x="9562" y="8908"/>
                    <a:pt x="9585" y="8908"/>
                    <a:pt x="9585" y="8868"/>
                  </a:cubicBezTo>
                  <a:close/>
                  <a:moveTo>
                    <a:pt x="8629" y="2986"/>
                  </a:moveTo>
                  <a:cubicBezTo>
                    <a:pt x="8668" y="2956"/>
                    <a:pt x="8685" y="2996"/>
                    <a:pt x="8724" y="2976"/>
                  </a:cubicBezTo>
                  <a:cubicBezTo>
                    <a:pt x="9034" y="3046"/>
                    <a:pt x="9051" y="3096"/>
                    <a:pt x="9084" y="3086"/>
                  </a:cubicBezTo>
                  <a:cubicBezTo>
                    <a:pt x="9366" y="3196"/>
                    <a:pt x="9383" y="3236"/>
                    <a:pt x="9422" y="3216"/>
                  </a:cubicBezTo>
                  <a:cubicBezTo>
                    <a:pt x="9703" y="3355"/>
                    <a:pt x="9703" y="3445"/>
                    <a:pt x="9743" y="3425"/>
                  </a:cubicBezTo>
                  <a:cubicBezTo>
                    <a:pt x="9990" y="3635"/>
                    <a:pt x="10024" y="3625"/>
                    <a:pt x="10029" y="3685"/>
                  </a:cubicBezTo>
                  <a:cubicBezTo>
                    <a:pt x="10153" y="3725"/>
                    <a:pt x="10147" y="3815"/>
                    <a:pt x="10192" y="3785"/>
                  </a:cubicBezTo>
                  <a:cubicBezTo>
                    <a:pt x="10378" y="3994"/>
                    <a:pt x="10440" y="3984"/>
                    <a:pt x="10479" y="4054"/>
                  </a:cubicBezTo>
                  <a:cubicBezTo>
                    <a:pt x="10749" y="4234"/>
                    <a:pt x="10800" y="4174"/>
                    <a:pt x="10817" y="4204"/>
                  </a:cubicBezTo>
                  <a:cubicBezTo>
                    <a:pt x="11014" y="4304"/>
                    <a:pt x="11070" y="4244"/>
                    <a:pt x="11076" y="4304"/>
                  </a:cubicBezTo>
                  <a:cubicBezTo>
                    <a:pt x="10991" y="4404"/>
                    <a:pt x="10980" y="4354"/>
                    <a:pt x="10957" y="4344"/>
                  </a:cubicBezTo>
                  <a:cubicBezTo>
                    <a:pt x="10710" y="4294"/>
                    <a:pt x="10676" y="4254"/>
                    <a:pt x="10637" y="4244"/>
                  </a:cubicBezTo>
                  <a:cubicBezTo>
                    <a:pt x="10271" y="4064"/>
                    <a:pt x="10282" y="3964"/>
                    <a:pt x="10249" y="3994"/>
                  </a:cubicBezTo>
                  <a:cubicBezTo>
                    <a:pt x="10080" y="3845"/>
                    <a:pt x="10069" y="3815"/>
                    <a:pt x="10046" y="3815"/>
                  </a:cubicBezTo>
                  <a:cubicBezTo>
                    <a:pt x="9889" y="3665"/>
                    <a:pt x="9866" y="3675"/>
                    <a:pt x="9866" y="3645"/>
                  </a:cubicBezTo>
                  <a:cubicBezTo>
                    <a:pt x="9759" y="3555"/>
                    <a:pt x="9731" y="3525"/>
                    <a:pt x="9692" y="3505"/>
                  </a:cubicBezTo>
                  <a:cubicBezTo>
                    <a:pt x="9557" y="3375"/>
                    <a:pt x="9501" y="3405"/>
                    <a:pt x="9472" y="3355"/>
                  </a:cubicBezTo>
                  <a:cubicBezTo>
                    <a:pt x="9208" y="3216"/>
                    <a:pt x="9174" y="3186"/>
                    <a:pt x="9141" y="3156"/>
                  </a:cubicBezTo>
                  <a:cubicBezTo>
                    <a:pt x="8730" y="3056"/>
                    <a:pt x="8702" y="3046"/>
                    <a:pt x="8674" y="3056"/>
                  </a:cubicBezTo>
                  <a:cubicBezTo>
                    <a:pt x="8544" y="2946"/>
                    <a:pt x="8589" y="3026"/>
                    <a:pt x="8629" y="2986"/>
                  </a:cubicBezTo>
                  <a:close/>
                  <a:moveTo>
                    <a:pt x="11070" y="4484"/>
                  </a:moveTo>
                  <a:cubicBezTo>
                    <a:pt x="11076" y="4534"/>
                    <a:pt x="11042" y="4544"/>
                    <a:pt x="11025" y="4514"/>
                  </a:cubicBezTo>
                  <a:cubicBezTo>
                    <a:pt x="11025" y="4484"/>
                    <a:pt x="11053" y="4494"/>
                    <a:pt x="11070" y="4484"/>
                  </a:cubicBezTo>
                  <a:close/>
                  <a:moveTo>
                    <a:pt x="8814" y="3236"/>
                  </a:moveTo>
                  <a:cubicBezTo>
                    <a:pt x="8797" y="3186"/>
                    <a:pt x="8747" y="3226"/>
                    <a:pt x="8724" y="3196"/>
                  </a:cubicBezTo>
                  <a:cubicBezTo>
                    <a:pt x="8156" y="2986"/>
                    <a:pt x="8212" y="3026"/>
                    <a:pt x="8229" y="3026"/>
                  </a:cubicBezTo>
                  <a:cubicBezTo>
                    <a:pt x="8449" y="3026"/>
                    <a:pt x="8471" y="3056"/>
                    <a:pt x="8499" y="3066"/>
                  </a:cubicBezTo>
                  <a:cubicBezTo>
                    <a:pt x="8803" y="3106"/>
                    <a:pt x="8809" y="3176"/>
                    <a:pt x="8842" y="3156"/>
                  </a:cubicBezTo>
                  <a:cubicBezTo>
                    <a:pt x="9236" y="3285"/>
                    <a:pt x="9276" y="3345"/>
                    <a:pt x="9338" y="3355"/>
                  </a:cubicBezTo>
                  <a:cubicBezTo>
                    <a:pt x="9585" y="3515"/>
                    <a:pt x="9596" y="3545"/>
                    <a:pt x="9619" y="3535"/>
                  </a:cubicBezTo>
                  <a:cubicBezTo>
                    <a:pt x="9754" y="3665"/>
                    <a:pt x="9782" y="3675"/>
                    <a:pt x="9810" y="3695"/>
                  </a:cubicBezTo>
                  <a:cubicBezTo>
                    <a:pt x="9894" y="3825"/>
                    <a:pt x="9939" y="3795"/>
                    <a:pt x="9956" y="3815"/>
                  </a:cubicBezTo>
                  <a:cubicBezTo>
                    <a:pt x="10058" y="3915"/>
                    <a:pt x="10074" y="3955"/>
                    <a:pt x="10108" y="3945"/>
                  </a:cubicBezTo>
                  <a:cubicBezTo>
                    <a:pt x="10451" y="4274"/>
                    <a:pt x="10530" y="4234"/>
                    <a:pt x="10569" y="4314"/>
                  </a:cubicBezTo>
                  <a:cubicBezTo>
                    <a:pt x="10783" y="4394"/>
                    <a:pt x="10828" y="4414"/>
                    <a:pt x="10867" y="4434"/>
                  </a:cubicBezTo>
                  <a:cubicBezTo>
                    <a:pt x="10969" y="4504"/>
                    <a:pt x="10929" y="4554"/>
                    <a:pt x="10924" y="4504"/>
                  </a:cubicBezTo>
                  <a:cubicBezTo>
                    <a:pt x="10761" y="4484"/>
                    <a:pt x="10727" y="4484"/>
                    <a:pt x="10699" y="4464"/>
                  </a:cubicBezTo>
                  <a:cubicBezTo>
                    <a:pt x="10569" y="4424"/>
                    <a:pt x="10530" y="4424"/>
                    <a:pt x="10513" y="4374"/>
                  </a:cubicBezTo>
                  <a:cubicBezTo>
                    <a:pt x="10204" y="4254"/>
                    <a:pt x="10198" y="4174"/>
                    <a:pt x="10147" y="4204"/>
                  </a:cubicBezTo>
                  <a:cubicBezTo>
                    <a:pt x="9883" y="3974"/>
                    <a:pt x="9861" y="3945"/>
                    <a:pt x="9832" y="3925"/>
                  </a:cubicBezTo>
                  <a:cubicBezTo>
                    <a:pt x="9709" y="3785"/>
                    <a:pt x="9641" y="3785"/>
                    <a:pt x="9596" y="3715"/>
                  </a:cubicBezTo>
                  <a:cubicBezTo>
                    <a:pt x="9388" y="3505"/>
                    <a:pt x="9354" y="3535"/>
                    <a:pt x="9354" y="3505"/>
                  </a:cubicBezTo>
                  <a:cubicBezTo>
                    <a:pt x="9242" y="3435"/>
                    <a:pt x="9219" y="3395"/>
                    <a:pt x="9180" y="3405"/>
                  </a:cubicBezTo>
                  <a:cubicBezTo>
                    <a:pt x="8989" y="3265"/>
                    <a:pt x="8949" y="3275"/>
                    <a:pt x="8916" y="3265"/>
                  </a:cubicBezTo>
                  <a:close/>
                  <a:moveTo>
                    <a:pt x="10957" y="4803"/>
                  </a:moveTo>
                  <a:cubicBezTo>
                    <a:pt x="10929" y="4813"/>
                    <a:pt x="10946" y="4873"/>
                    <a:pt x="10912" y="4863"/>
                  </a:cubicBezTo>
                  <a:cubicBezTo>
                    <a:pt x="10935" y="4813"/>
                    <a:pt x="10935" y="4743"/>
                    <a:pt x="10986" y="4733"/>
                  </a:cubicBezTo>
                  <a:cubicBezTo>
                    <a:pt x="10997" y="4783"/>
                    <a:pt x="10963" y="4783"/>
                    <a:pt x="10957" y="4803"/>
                  </a:cubicBezTo>
                  <a:close/>
                  <a:moveTo>
                    <a:pt x="10817" y="4693"/>
                  </a:moveTo>
                  <a:cubicBezTo>
                    <a:pt x="10800" y="4654"/>
                    <a:pt x="10755" y="4683"/>
                    <a:pt x="10727" y="4654"/>
                  </a:cubicBezTo>
                  <a:cubicBezTo>
                    <a:pt x="10569" y="4644"/>
                    <a:pt x="10541" y="4664"/>
                    <a:pt x="10536" y="4634"/>
                  </a:cubicBezTo>
                  <a:cubicBezTo>
                    <a:pt x="10339" y="4544"/>
                    <a:pt x="10311" y="4534"/>
                    <a:pt x="10288" y="4514"/>
                  </a:cubicBezTo>
                  <a:cubicBezTo>
                    <a:pt x="9861" y="4184"/>
                    <a:pt x="9838" y="4154"/>
                    <a:pt x="9816" y="4134"/>
                  </a:cubicBezTo>
                  <a:cubicBezTo>
                    <a:pt x="9489" y="3855"/>
                    <a:pt x="9456" y="3885"/>
                    <a:pt x="9450" y="3845"/>
                  </a:cubicBezTo>
                  <a:cubicBezTo>
                    <a:pt x="9349" y="3745"/>
                    <a:pt x="9332" y="3735"/>
                    <a:pt x="9315" y="3735"/>
                  </a:cubicBezTo>
                  <a:cubicBezTo>
                    <a:pt x="9107" y="3565"/>
                    <a:pt x="9096" y="3495"/>
                    <a:pt x="9056" y="3515"/>
                  </a:cubicBezTo>
                  <a:cubicBezTo>
                    <a:pt x="8837" y="3245"/>
                    <a:pt x="8865" y="3325"/>
                    <a:pt x="8882" y="3295"/>
                  </a:cubicBezTo>
                  <a:cubicBezTo>
                    <a:pt x="9084" y="3445"/>
                    <a:pt x="9169" y="3445"/>
                    <a:pt x="9225" y="3495"/>
                  </a:cubicBezTo>
                  <a:cubicBezTo>
                    <a:pt x="9388" y="3625"/>
                    <a:pt x="9399" y="3635"/>
                    <a:pt x="9405" y="3665"/>
                  </a:cubicBezTo>
                  <a:cubicBezTo>
                    <a:pt x="9709" y="3885"/>
                    <a:pt x="9709" y="3945"/>
                    <a:pt x="9731" y="3935"/>
                  </a:cubicBezTo>
                  <a:cubicBezTo>
                    <a:pt x="9889" y="4104"/>
                    <a:pt x="9928" y="4084"/>
                    <a:pt x="9951" y="4134"/>
                  </a:cubicBezTo>
                  <a:cubicBezTo>
                    <a:pt x="10209" y="4294"/>
                    <a:pt x="10249" y="4384"/>
                    <a:pt x="10339" y="4364"/>
                  </a:cubicBezTo>
                  <a:cubicBezTo>
                    <a:pt x="10637" y="4544"/>
                    <a:pt x="10642" y="4574"/>
                    <a:pt x="10659" y="4574"/>
                  </a:cubicBezTo>
                  <a:cubicBezTo>
                    <a:pt x="10828" y="4554"/>
                    <a:pt x="10907" y="4604"/>
                    <a:pt x="10952" y="4634"/>
                  </a:cubicBezTo>
                  <a:cubicBezTo>
                    <a:pt x="10946" y="4713"/>
                    <a:pt x="10862" y="4644"/>
                    <a:pt x="10817" y="4693"/>
                  </a:cubicBezTo>
                  <a:close/>
                  <a:moveTo>
                    <a:pt x="10817" y="5273"/>
                  </a:moveTo>
                  <a:cubicBezTo>
                    <a:pt x="10834" y="5173"/>
                    <a:pt x="10873" y="5103"/>
                    <a:pt x="10901" y="5023"/>
                  </a:cubicBezTo>
                  <a:cubicBezTo>
                    <a:pt x="11093" y="4753"/>
                    <a:pt x="11076" y="4763"/>
                    <a:pt x="11076" y="4783"/>
                  </a:cubicBezTo>
                  <a:cubicBezTo>
                    <a:pt x="11014" y="4963"/>
                    <a:pt x="11014" y="5003"/>
                    <a:pt x="11002" y="5033"/>
                  </a:cubicBezTo>
                  <a:cubicBezTo>
                    <a:pt x="10867" y="5373"/>
                    <a:pt x="10890" y="5482"/>
                    <a:pt x="10851" y="5522"/>
                  </a:cubicBezTo>
                  <a:cubicBezTo>
                    <a:pt x="10693" y="6072"/>
                    <a:pt x="10704" y="6121"/>
                    <a:pt x="10693" y="6151"/>
                  </a:cubicBezTo>
                  <a:cubicBezTo>
                    <a:pt x="10496" y="6930"/>
                    <a:pt x="10446" y="6980"/>
                    <a:pt x="10440" y="7070"/>
                  </a:cubicBezTo>
                  <a:cubicBezTo>
                    <a:pt x="10339" y="7370"/>
                    <a:pt x="10311" y="7450"/>
                    <a:pt x="10282" y="7520"/>
                  </a:cubicBezTo>
                  <a:cubicBezTo>
                    <a:pt x="10226" y="7669"/>
                    <a:pt x="10215" y="7699"/>
                    <a:pt x="10204" y="7739"/>
                  </a:cubicBezTo>
                  <a:cubicBezTo>
                    <a:pt x="10035" y="8069"/>
                    <a:pt x="10024" y="8109"/>
                    <a:pt x="10013" y="8139"/>
                  </a:cubicBezTo>
                  <a:cubicBezTo>
                    <a:pt x="10052" y="7929"/>
                    <a:pt x="10058" y="7859"/>
                    <a:pt x="10074" y="7809"/>
                  </a:cubicBezTo>
                  <a:cubicBezTo>
                    <a:pt x="10192" y="7430"/>
                    <a:pt x="10187" y="7350"/>
                    <a:pt x="10209" y="7300"/>
                  </a:cubicBezTo>
                  <a:cubicBezTo>
                    <a:pt x="10378" y="6701"/>
                    <a:pt x="10395" y="6571"/>
                    <a:pt x="10423" y="6461"/>
                  </a:cubicBezTo>
                  <a:cubicBezTo>
                    <a:pt x="10491" y="6171"/>
                    <a:pt x="10519" y="6171"/>
                    <a:pt x="10519" y="6141"/>
                  </a:cubicBezTo>
                  <a:cubicBezTo>
                    <a:pt x="10597" y="5872"/>
                    <a:pt x="10581" y="5802"/>
                    <a:pt x="10609" y="5802"/>
                  </a:cubicBezTo>
                  <a:cubicBezTo>
                    <a:pt x="10699" y="5542"/>
                    <a:pt x="10704" y="5522"/>
                    <a:pt x="10699" y="5482"/>
                  </a:cubicBezTo>
                  <a:close/>
                  <a:moveTo>
                    <a:pt x="10671" y="5293"/>
                  </a:moveTo>
                  <a:cubicBezTo>
                    <a:pt x="10687" y="5293"/>
                    <a:pt x="10699" y="5273"/>
                    <a:pt x="10699" y="5243"/>
                  </a:cubicBezTo>
                  <a:cubicBezTo>
                    <a:pt x="10806" y="5193"/>
                    <a:pt x="10744" y="5193"/>
                    <a:pt x="10738" y="5253"/>
                  </a:cubicBezTo>
                  <a:cubicBezTo>
                    <a:pt x="10575" y="5642"/>
                    <a:pt x="10592" y="5692"/>
                    <a:pt x="10575" y="5702"/>
                  </a:cubicBezTo>
                  <a:cubicBezTo>
                    <a:pt x="10496" y="6012"/>
                    <a:pt x="10446" y="6082"/>
                    <a:pt x="10451" y="6201"/>
                  </a:cubicBezTo>
                  <a:cubicBezTo>
                    <a:pt x="10266" y="6811"/>
                    <a:pt x="10260" y="6900"/>
                    <a:pt x="10226" y="6960"/>
                  </a:cubicBezTo>
                  <a:cubicBezTo>
                    <a:pt x="10091" y="7460"/>
                    <a:pt x="10091" y="7520"/>
                    <a:pt x="10074" y="7569"/>
                  </a:cubicBezTo>
                  <a:cubicBezTo>
                    <a:pt x="10013" y="7779"/>
                    <a:pt x="10018" y="7819"/>
                    <a:pt x="10001" y="7829"/>
                  </a:cubicBezTo>
                  <a:cubicBezTo>
                    <a:pt x="9917" y="8139"/>
                    <a:pt x="9917" y="8189"/>
                    <a:pt x="9906" y="8239"/>
                  </a:cubicBezTo>
                  <a:cubicBezTo>
                    <a:pt x="9799" y="8518"/>
                    <a:pt x="9776" y="8578"/>
                    <a:pt x="9731" y="8608"/>
                  </a:cubicBezTo>
                  <a:cubicBezTo>
                    <a:pt x="9630" y="8948"/>
                    <a:pt x="9636" y="8928"/>
                    <a:pt x="9641" y="8918"/>
                  </a:cubicBezTo>
                  <a:cubicBezTo>
                    <a:pt x="9748" y="8448"/>
                    <a:pt x="9793" y="8378"/>
                    <a:pt x="9816" y="8288"/>
                  </a:cubicBezTo>
                  <a:cubicBezTo>
                    <a:pt x="9928" y="7989"/>
                    <a:pt x="9928" y="7869"/>
                    <a:pt x="9962" y="7799"/>
                  </a:cubicBezTo>
                  <a:cubicBezTo>
                    <a:pt x="10041" y="7490"/>
                    <a:pt x="10024" y="7410"/>
                    <a:pt x="10046" y="7380"/>
                  </a:cubicBezTo>
                  <a:cubicBezTo>
                    <a:pt x="10069" y="7180"/>
                    <a:pt x="10119" y="7190"/>
                    <a:pt x="10103" y="7110"/>
                  </a:cubicBezTo>
                  <a:cubicBezTo>
                    <a:pt x="10215" y="6681"/>
                    <a:pt x="10192" y="6601"/>
                    <a:pt x="10226" y="6591"/>
                  </a:cubicBezTo>
                  <a:cubicBezTo>
                    <a:pt x="10288" y="6421"/>
                    <a:pt x="10271" y="6341"/>
                    <a:pt x="10311" y="6321"/>
                  </a:cubicBezTo>
                  <a:cubicBezTo>
                    <a:pt x="10367" y="6112"/>
                    <a:pt x="10361" y="6042"/>
                    <a:pt x="10378" y="5982"/>
                  </a:cubicBezTo>
                  <a:cubicBezTo>
                    <a:pt x="10440" y="5872"/>
                    <a:pt x="10434" y="5822"/>
                    <a:pt x="10457" y="5802"/>
                  </a:cubicBezTo>
                  <a:cubicBezTo>
                    <a:pt x="10603" y="5452"/>
                    <a:pt x="10648" y="5393"/>
                    <a:pt x="10671" y="5293"/>
                  </a:cubicBezTo>
                  <a:close/>
                  <a:moveTo>
                    <a:pt x="10260" y="5952"/>
                  </a:moveTo>
                  <a:cubicBezTo>
                    <a:pt x="10277" y="5922"/>
                    <a:pt x="10305" y="5902"/>
                    <a:pt x="10299" y="5832"/>
                  </a:cubicBezTo>
                  <a:cubicBezTo>
                    <a:pt x="10468" y="5462"/>
                    <a:pt x="10502" y="5432"/>
                    <a:pt x="10513" y="5393"/>
                  </a:cubicBezTo>
                  <a:cubicBezTo>
                    <a:pt x="10620" y="5293"/>
                    <a:pt x="10569" y="5343"/>
                    <a:pt x="10575" y="5373"/>
                  </a:cubicBezTo>
                  <a:cubicBezTo>
                    <a:pt x="10519" y="5512"/>
                    <a:pt x="10496" y="5502"/>
                    <a:pt x="10502" y="5522"/>
                  </a:cubicBezTo>
                  <a:cubicBezTo>
                    <a:pt x="10406" y="5682"/>
                    <a:pt x="10429" y="5742"/>
                    <a:pt x="10406" y="5752"/>
                  </a:cubicBezTo>
                  <a:cubicBezTo>
                    <a:pt x="10249" y="6221"/>
                    <a:pt x="10266" y="6311"/>
                    <a:pt x="10226" y="6321"/>
                  </a:cubicBezTo>
                  <a:cubicBezTo>
                    <a:pt x="10153" y="6641"/>
                    <a:pt x="10131" y="6681"/>
                    <a:pt x="10131" y="6731"/>
                  </a:cubicBezTo>
                  <a:cubicBezTo>
                    <a:pt x="10046" y="7120"/>
                    <a:pt x="10035" y="7260"/>
                    <a:pt x="9990" y="7350"/>
                  </a:cubicBezTo>
                  <a:cubicBezTo>
                    <a:pt x="9973" y="7569"/>
                    <a:pt x="9939" y="7560"/>
                    <a:pt x="9945" y="7609"/>
                  </a:cubicBezTo>
                  <a:cubicBezTo>
                    <a:pt x="9816" y="8099"/>
                    <a:pt x="9804" y="8219"/>
                    <a:pt x="9765" y="8308"/>
                  </a:cubicBezTo>
                  <a:cubicBezTo>
                    <a:pt x="9771" y="8189"/>
                    <a:pt x="9776" y="8139"/>
                    <a:pt x="9793" y="8119"/>
                  </a:cubicBezTo>
                  <a:cubicBezTo>
                    <a:pt x="9849" y="7789"/>
                    <a:pt x="9855" y="7689"/>
                    <a:pt x="9866" y="7609"/>
                  </a:cubicBezTo>
                  <a:cubicBezTo>
                    <a:pt x="9951" y="7110"/>
                    <a:pt x="9956" y="7040"/>
                    <a:pt x="9979" y="7000"/>
                  </a:cubicBezTo>
                  <a:cubicBezTo>
                    <a:pt x="10024" y="6761"/>
                    <a:pt x="10052" y="6721"/>
                    <a:pt x="10074" y="6681"/>
                  </a:cubicBezTo>
                  <a:cubicBezTo>
                    <a:pt x="10103" y="6511"/>
                    <a:pt x="10097" y="6491"/>
                    <a:pt x="10103" y="6471"/>
                  </a:cubicBezTo>
                  <a:cubicBezTo>
                    <a:pt x="10136" y="6331"/>
                    <a:pt x="10164" y="6261"/>
                    <a:pt x="10187" y="6181"/>
                  </a:cubicBezTo>
                  <a:close/>
                  <a:moveTo>
                    <a:pt x="10226" y="5832"/>
                  </a:moveTo>
                  <a:cubicBezTo>
                    <a:pt x="10254" y="5832"/>
                    <a:pt x="10232" y="5902"/>
                    <a:pt x="10221" y="5902"/>
                  </a:cubicBezTo>
                  <a:cubicBezTo>
                    <a:pt x="10198" y="5922"/>
                    <a:pt x="10221" y="5992"/>
                    <a:pt x="10176" y="5982"/>
                  </a:cubicBezTo>
                  <a:cubicBezTo>
                    <a:pt x="10176" y="5912"/>
                    <a:pt x="10226" y="5902"/>
                    <a:pt x="10226" y="5832"/>
                  </a:cubicBezTo>
                  <a:close/>
                  <a:moveTo>
                    <a:pt x="7718" y="6531"/>
                  </a:moveTo>
                  <a:cubicBezTo>
                    <a:pt x="7701" y="6501"/>
                    <a:pt x="7678" y="6491"/>
                    <a:pt x="7661" y="6481"/>
                  </a:cubicBezTo>
                  <a:cubicBezTo>
                    <a:pt x="7673" y="6401"/>
                    <a:pt x="7695" y="6511"/>
                    <a:pt x="7723" y="6481"/>
                  </a:cubicBezTo>
                  <a:cubicBezTo>
                    <a:pt x="7740" y="6511"/>
                    <a:pt x="7757" y="6511"/>
                    <a:pt x="7779" y="6531"/>
                  </a:cubicBezTo>
                  <a:cubicBezTo>
                    <a:pt x="7768" y="6611"/>
                    <a:pt x="7746" y="6491"/>
                    <a:pt x="7718" y="6531"/>
                  </a:cubicBezTo>
                  <a:close/>
                  <a:moveTo>
                    <a:pt x="7875" y="6611"/>
                  </a:moveTo>
                  <a:cubicBezTo>
                    <a:pt x="7847" y="6601"/>
                    <a:pt x="7819" y="6581"/>
                    <a:pt x="7796" y="6571"/>
                  </a:cubicBezTo>
                  <a:cubicBezTo>
                    <a:pt x="7802" y="6511"/>
                    <a:pt x="7836" y="6611"/>
                    <a:pt x="7869" y="6571"/>
                  </a:cubicBezTo>
                  <a:cubicBezTo>
                    <a:pt x="7886" y="6601"/>
                    <a:pt x="7914" y="6631"/>
                    <a:pt x="7948" y="6631"/>
                  </a:cubicBezTo>
                  <a:cubicBezTo>
                    <a:pt x="7942" y="6681"/>
                    <a:pt x="7886" y="6631"/>
                    <a:pt x="7875" y="6611"/>
                  </a:cubicBezTo>
                  <a:close/>
                  <a:moveTo>
                    <a:pt x="8100" y="6741"/>
                  </a:moveTo>
                  <a:cubicBezTo>
                    <a:pt x="8066" y="6711"/>
                    <a:pt x="8117" y="6731"/>
                    <a:pt x="8134" y="6731"/>
                  </a:cubicBezTo>
                  <a:cubicBezTo>
                    <a:pt x="8128" y="6771"/>
                    <a:pt x="8111" y="6741"/>
                    <a:pt x="8100" y="6741"/>
                  </a:cubicBezTo>
                  <a:close/>
                  <a:moveTo>
                    <a:pt x="7864" y="7030"/>
                  </a:moveTo>
                  <a:cubicBezTo>
                    <a:pt x="7864" y="6980"/>
                    <a:pt x="7909" y="7010"/>
                    <a:pt x="7914" y="7020"/>
                  </a:cubicBezTo>
                  <a:cubicBezTo>
                    <a:pt x="7914" y="7080"/>
                    <a:pt x="7886" y="7000"/>
                    <a:pt x="7864" y="7030"/>
                  </a:cubicBezTo>
                  <a:close/>
                  <a:moveTo>
                    <a:pt x="8061" y="7080"/>
                  </a:moveTo>
                  <a:cubicBezTo>
                    <a:pt x="8021" y="7050"/>
                    <a:pt x="8078" y="7070"/>
                    <a:pt x="8094" y="7070"/>
                  </a:cubicBezTo>
                  <a:cubicBezTo>
                    <a:pt x="8089" y="7110"/>
                    <a:pt x="8072" y="7080"/>
                    <a:pt x="8061" y="7080"/>
                  </a:cubicBezTo>
                  <a:close/>
                  <a:moveTo>
                    <a:pt x="6384" y="9147"/>
                  </a:moveTo>
                  <a:cubicBezTo>
                    <a:pt x="6379" y="9147"/>
                    <a:pt x="6368" y="9147"/>
                    <a:pt x="6362" y="9147"/>
                  </a:cubicBezTo>
                  <a:cubicBezTo>
                    <a:pt x="6351" y="9107"/>
                    <a:pt x="6373" y="9107"/>
                    <a:pt x="6396" y="9097"/>
                  </a:cubicBezTo>
                  <a:cubicBezTo>
                    <a:pt x="6396" y="9117"/>
                    <a:pt x="6384" y="9117"/>
                    <a:pt x="6384" y="9147"/>
                  </a:cubicBezTo>
                  <a:close/>
                  <a:moveTo>
                    <a:pt x="6502" y="8948"/>
                  </a:moveTo>
                  <a:cubicBezTo>
                    <a:pt x="6469" y="8938"/>
                    <a:pt x="6525" y="8898"/>
                    <a:pt x="6519" y="8858"/>
                  </a:cubicBezTo>
                  <a:cubicBezTo>
                    <a:pt x="6536" y="8858"/>
                    <a:pt x="6553" y="8848"/>
                    <a:pt x="6553" y="8828"/>
                  </a:cubicBezTo>
                  <a:cubicBezTo>
                    <a:pt x="6592" y="8868"/>
                    <a:pt x="6502" y="8898"/>
                    <a:pt x="6502" y="8948"/>
                  </a:cubicBezTo>
                  <a:close/>
                  <a:moveTo>
                    <a:pt x="6986" y="8179"/>
                  </a:moveTo>
                  <a:cubicBezTo>
                    <a:pt x="6998" y="8139"/>
                    <a:pt x="6992" y="8119"/>
                    <a:pt x="6975" y="8089"/>
                  </a:cubicBezTo>
                  <a:cubicBezTo>
                    <a:pt x="6919" y="8129"/>
                    <a:pt x="6885" y="8089"/>
                    <a:pt x="6840" y="8089"/>
                  </a:cubicBezTo>
                  <a:cubicBezTo>
                    <a:pt x="6795" y="8099"/>
                    <a:pt x="6868" y="8029"/>
                    <a:pt x="6862" y="8079"/>
                  </a:cubicBezTo>
                  <a:cubicBezTo>
                    <a:pt x="6952" y="8049"/>
                    <a:pt x="7009" y="8109"/>
                    <a:pt x="7088" y="8099"/>
                  </a:cubicBezTo>
                  <a:cubicBezTo>
                    <a:pt x="7076" y="8149"/>
                    <a:pt x="7009" y="8139"/>
                    <a:pt x="6986" y="8179"/>
                  </a:cubicBezTo>
                  <a:close/>
                  <a:moveTo>
                    <a:pt x="7121" y="8288"/>
                  </a:moveTo>
                  <a:cubicBezTo>
                    <a:pt x="7127" y="8249"/>
                    <a:pt x="7149" y="8219"/>
                    <a:pt x="7177" y="8209"/>
                  </a:cubicBezTo>
                  <a:cubicBezTo>
                    <a:pt x="7172" y="8249"/>
                    <a:pt x="7149" y="8269"/>
                    <a:pt x="7121" y="8288"/>
                  </a:cubicBezTo>
                  <a:close/>
                  <a:moveTo>
                    <a:pt x="7965" y="7420"/>
                  </a:moveTo>
                  <a:cubicBezTo>
                    <a:pt x="7976" y="7350"/>
                    <a:pt x="8016" y="7430"/>
                    <a:pt x="8055" y="7390"/>
                  </a:cubicBezTo>
                  <a:cubicBezTo>
                    <a:pt x="8049" y="7480"/>
                    <a:pt x="7993" y="7440"/>
                    <a:pt x="7965" y="7420"/>
                  </a:cubicBezTo>
                  <a:close/>
                  <a:moveTo>
                    <a:pt x="9309" y="6860"/>
                  </a:moveTo>
                  <a:cubicBezTo>
                    <a:pt x="9315" y="6900"/>
                    <a:pt x="9304" y="6920"/>
                    <a:pt x="9304" y="6950"/>
                  </a:cubicBezTo>
                  <a:cubicBezTo>
                    <a:pt x="9281" y="6980"/>
                    <a:pt x="9264" y="7030"/>
                    <a:pt x="9253" y="7080"/>
                  </a:cubicBezTo>
                  <a:cubicBezTo>
                    <a:pt x="9253" y="7140"/>
                    <a:pt x="9225" y="7170"/>
                    <a:pt x="9219" y="7220"/>
                  </a:cubicBezTo>
                  <a:cubicBezTo>
                    <a:pt x="9202" y="7260"/>
                    <a:pt x="9202" y="7320"/>
                    <a:pt x="9186" y="7360"/>
                  </a:cubicBezTo>
                  <a:cubicBezTo>
                    <a:pt x="9169" y="7470"/>
                    <a:pt x="9129" y="7540"/>
                    <a:pt x="9129" y="7669"/>
                  </a:cubicBezTo>
                  <a:cubicBezTo>
                    <a:pt x="9090" y="7749"/>
                    <a:pt x="9096" y="7879"/>
                    <a:pt x="9056" y="7959"/>
                  </a:cubicBezTo>
                  <a:cubicBezTo>
                    <a:pt x="9051" y="8199"/>
                    <a:pt x="9023" y="8398"/>
                    <a:pt x="8972" y="8578"/>
                  </a:cubicBezTo>
                  <a:cubicBezTo>
                    <a:pt x="8977" y="8698"/>
                    <a:pt x="8955" y="8788"/>
                    <a:pt x="8955" y="8898"/>
                  </a:cubicBezTo>
                  <a:cubicBezTo>
                    <a:pt x="8921" y="8968"/>
                    <a:pt x="8932" y="9087"/>
                    <a:pt x="8904" y="9157"/>
                  </a:cubicBezTo>
                  <a:cubicBezTo>
                    <a:pt x="8904" y="9267"/>
                    <a:pt x="8876" y="9347"/>
                    <a:pt x="8871" y="9457"/>
                  </a:cubicBezTo>
                  <a:cubicBezTo>
                    <a:pt x="8865" y="9547"/>
                    <a:pt x="8831" y="9617"/>
                    <a:pt x="8837" y="9726"/>
                  </a:cubicBezTo>
                  <a:cubicBezTo>
                    <a:pt x="8786" y="9667"/>
                    <a:pt x="8859" y="9597"/>
                    <a:pt x="8826" y="9487"/>
                  </a:cubicBezTo>
                  <a:cubicBezTo>
                    <a:pt x="8831" y="9417"/>
                    <a:pt x="8837" y="9327"/>
                    <a:pt x="8826" y="9227"/>
                  </a:cubicBezTo>
                  <a:cubicBezTo>
                    <a:pt x="8842" y="9187"/>
                    <a:pt x="8831" y="9107"/>
                    <a:pt x="8842" y="9067"/>
                  </a:cubicBezTo>
                  <a:cubicBezTo>
                    <a:pt x="8842" y="9007"/>
                    <a:pt x="8854" y="8958"/>
                    <a:pt x="8871" y="8928"/>
                  </a:cubicBezTo>
                  <a:cubicBezTo>
                    <a:pt x="8859" y="8808"/>
                    <a:pt x="8899" y="8738"/>
                    <a:pt x="8887" y="8608"/>
                  </a:cubicBezTo>
                  <a:cubicBezTo>
                    <a:pt x="8916" y="8528"/>
                    <a:pt x="8910" y="8398"/>
                    <a:pt x="8932" y="8308"/>
                  </a:cubicBezTo>
                  <a:cubicBezTo>
                    <a:pt x="8949" y="8219"/>
                    <a:pt x="8972" y="8129"/>
                    <a:pt x="8977" y="8029"/>
                  </a:cubicBezTo>
                  <a:cubicBezTo>
                    <a:pt x="8994" y="7989"/>
                    <a:pt x="8994" y="7929"/>
                    <a:pt x="9011" y="7879"/>
                  </a:cubicBezTo>
                  <a:cubicBezTo>
                    <a:pt x="9017" y="7859"/>
                    <a:pt x="9023" y="7829"/>
                    <a:pt x="9017" y="7789"/>
                  </a:cubicBezTo>
                  <a:cubicBezTo>
                    <a:pt x="9034" y="7799"/>
                    <a:pt x="9034" y="7769"/>
                    <a:pt x="9034" y="7739"/>
                  </a:cubicBezTo>
                  <a:cubicBezTo>
                    <a:pt x="9062" y="7659"/>
                    <a:pt x="9068" y="7560"/>
                    <a:pt x="9107" y="7500"/>
                  </a:cubicBezTo>
                  <a:cubicBezTo>
                    <a:pt x="9107" y="7430"/>
                    <a:pt x="9129" y="7410"/>
                    <a:pt x="9146" y="7380"/>
                  </a:cubicBezTo>
                  <a:cubicBezTo>
                    <a:pt x="9141" y="7340"/>
                    <a:pt x="9157" y="7330"/>
                    <a:pt x="9152" y="7290"/>
                  </a:cubicBezTo>
                  <a:cubicBezTo>
                    <a:pt x="9174" y="7290"/>
                    <a:pt x="9169" y="7260"/>
                    <a:pt x="9169" y="7230"/>
                  </a:cubicBezTo>
                  <a:cubicBezTo>
                    <a:pt x="9202" y="7220"/>
                    <a:pt x="9180" y="7140"/>
                    <a:pt x="9208" y="7110"/>
                  </a:cubicBezTo>
                  <a:cubicBezTo>
                    <a:pt x="9208" y="7050"/>
                    <a:pt x="9236" y="7040"/>
                    <a:pt x="9231" y="6970"/>
                  </a:cubicBezTo>
                  <a:cubicBezTo>
                    <a:pt x="9270" y="6930"/>
                    <a:pt x="9292" y="6860"/>
                    <a:pt x="9315" y="6791"/>
                  </a:cubicBezTo>
                  <a:cubicBezTo>
                    <a:pt x="9343" y="6781"/>
                    <a:pt x="9321" y="6860"/>
                    <a:pt x="9309" y="6860"/>
                  </a:cubicBezTo>
                  <a:close/>
                  <a:moveTo>
                    <a:pt x="14659" y="350"/>
                  </a:moveTo>
                  <a:cubicBezTo>
                    <a:pt x="14619" y="409"/>
                    <a:pt x="14602" y="509"/>
                    <a:pt x="14557" y="559"/>
                  </a:cubicBezTo>
                  <a:cubicBezTo>
                    <a:pt x="14411" y="999"/>
                    <a:pt x="14383" y="1118"/>
                    <a:pt x="14327" y="1198"/>
                  </a:cubicBezTo>
                  <a:cubicBezTo>
                    <a:pt x="14147" y="1568"/>
                    <a:pt x="14158" y="1638"/>
                    <a:pt x="14130" y="1628"/>
                  </a:cubicBezTo>
                  <a:cubicBezTo>
                    <a:pt x="14051" y="1788"/>
                    <a:pt x="14023" y="1837"/>
                    <a:pt x="14006" y="1887"/>
                  </a:cubicBezTo>
                  <a:cubicBezTo>
                    <a:pt x="13899" y="1987"/>
                    <a:pt x="13922" y="2077"/>
                    <a:pt x="13888" y="2067"/>
                  </a:cubicBezTo>
                  <a:cubicBezTo>
                    <a:pt x="13753" y="2237"/>
                    <a:pt x="13781" y="2347"/>
                    <a:pt x="13736" y="2327"/>
                  </a:cubicBezTo>
                  <a:cubicBezTo>
                    <a:pt x="13601" y="2586"/>
                    <a:pt x="13596" y="2606"/>
                    <a:pt x="13590" y="2606"/>
                  </a:cubicBezTo>
                  <a:cubicBezTo>
                    <a:pt x="13494" y="2766"/>
                    <a:pt x="13477" y="2836"/>
                    <a:pt x="13455" y="2896"/>
                  </a:cubicBezTo>
                  <a:cubicBezTo>
                    <a:pt x="13410" y="3036"/>
                    <a:pt x="13427" y="3026"/>
                    <a:pt x="13432" y="3006"/>
                  </a:cubicBezTo>
                  <a:cubicBezTo>
                    <a:pt x="13629" y="2646"/>
                    <a:pt x="13641" y="2596"/>
                    <a:pt x="13663" y="2566"/>
                  </a:cubicBezTo>
                  <a:cubicBezTo>
                    <a:pt x="13748" y="2397"/>
                    <a:pt x="13781" y="2367"/>
                    <a:pt x="13798" y="2327"/>
                  </a:cubicBezTo>
                  <a:cubicBezTo>
                    <a:pt x="13916" y="2137"/>
                    <a:pt x="13956" y="2067"/>
                    <a:pt x="14006" y="1997"/>
                  </a:cubicBezTo>
                  <a:cubicBezTo>
                    <a:pt x="14276" y="1448"/>
                    <a:pt x="14310" y="1368"/>
                    <a:pt x="14349" y="1308"/>
                  </a:cubicBezTo>
                  <a:cubicBezTo>
                    <a:pt x="14591" y="759"/>
                    <a:pt x="14608" y="659"/>
                    <a:pt x="14636" y="559"/>
                  </a:cubicBezTo>
                  <a:cubicBezTo>
                    <a:pt x="14704" y="350"/>
                    <a:pt x="14709" y="320"/>
                    <a:pt x="14721" y="300"/>
                  </a:cubicBezTo>
                  <a:cubicBezTo>
                    <a:pt x="14805" y="30"/>
                    <a:pt x="14805" y="10"/>
                    <a:pt x="14811" y="0"/>
                  </a:cubicBezTo>
                  <a:cubicBezTo>
                    <a:pt x="14732" y="130"/>
                    <a:pt x="14698" y="140"/>
                    <a:pt x="14692" y="190"/>
                  </a:cubicBezTo>
                  <a:close/>
                  <a:moveTo>
                    <a:pt x="15098" y="260"/>
                  </a:moveTo>
                  <a:cubicBezTo>
                    <a:pt x="15103" y="290"/>
                    <a:pt x="15114" y="300"/>
                    <a:pt x="15114" y="350"/>
                  </a:cubicBezTo>
                  <a:cubicBezTo>
                    <a:pt x="15176" y="649"/>
                    <a:pt x="15199" y="729"/>
                    <a:pt x="15221" y="799"/>
                  </a:cubicBezTo>
                  <a:cubicBezTo>
                    <a:pt x="15345" y="1288"/>
                    <a:pt x="15345" y="1358"/>
                    <a:pt x="15356" y="1408"/>
                  </a:cubicBezTo>
                  <a:cubicBezTo>
                    <a:pt x="15486" y="1738"/>
                    <a:pt x="15480" y="1778"/>
                    <a:pt x="15491" y="1788"/>
                  </a:cubicBezTo>
                  <a:cubicBezTo>
                    <a:pt x="15621" y="2157"/>
                    <a:pt x="15632" y="2257"/>
                    <a:pt x="15677" y="2307"/>
                  </a:cubicBezTo>
                  <a:cubicBezTo>
                    <a:pt x="15806" y="2666"/>
                    <a:pt x="15801" y="2736"/>
                    <a:pt x="15823" y="2766"/>
                  </a:cubicBezTo>
                  <a:cubicBezTo>
                    <a:pt x="15981" y="3136"/>
                    <a:pt x="15941" y="3106"/>
                    <a:pt x="15936" y="3026"/>
                  </a:cubicBezTo>
                  <a:cubicBezTo>
                    <a:pt x="15806" y="2576"/>
                    <a:pt x="15795" y="2507"/>
                    <a:pt x="15761" y="2457"/>
                  </a:cubicBezTo>
                  <a:cubicBezTo>
                    <a:pt x="15626" y="2037"/>
                    <a:pt x="15598" y="1987"/>
                    <a:pt x="15592" y="1917"/>
                  </a:cubicBezTo>
                  <a:cubicBezTo>
                    <a:pt x="15547" y="1778"/>
                    <a:pt x="15519" y="1788"/>
                    <a:pt x="15519" y="1738"/>
                  </a:cubicBezTo>
                  <a:cubicBezTo>
                    <a:pt x="15356" y="1258"/>
                    <a:pt x="15351" y="1079"/>
                    <a:pt x="15306" y="959"/>
                  </a:cubicBezTo>
                  <a:cubicBezTo>
                    <a:pt x="15176" y="409"/>
                    <a:pt x="15171" y="220"/>
                    <a:pt x="15126" y="110"/>
                  </a:cubicBezTo>
                  <a:cubicBezTo>
                    <a:pt x="15064" y="30"/>
                    <a:pt x="15064" y="60"/>
                    <a:pt x="15075" y="80"/>
                  </a:cubicBezTo>
                  <a:close/>
                  <a:moveTo>
                    <a:pt x="13140" y="190"/>
                  </a:moveTo>
                  <a:cubicBezTo>
                    <a:pt x="13196" y="210"/>
                    <a:pt x="13179" y="80"/>
                    <a:pt x="13224" y="60"/>
                  </a:cubicBezTo>
                  <a:cubicBezTo>
                    <a:pt x="13230" y="50"/>
                    <a:pt x="13241" y="20"/>
                    <a:pt x="13247" y="0"/>
                  </a:cubicBezTo>
                  <a:cubicBezTo>
                    <a:pt x="13213" y="0"/>
                    <a:pt x="13213" y="0"/>
                    <a:pt x="13213" y="0"/>
                  </a:cubicBezTo>
                  <a:cubicBezTo>
                    <a:pt x="13207" y="20"/>
                    <a:pt x="13202" y="30"/>
                    <a:pt x="13196" y="40"/>
                  </a:cubicBezTo>
                  <a:cubicBezTo>
                    <a:pt x="13185" y="50"/>
                    <a:pt x="13174" y="70"/>
                    <a:pt x="13174" y="110"/>
                  </a:cubicBezTo>
                  <a:cubicBezTo>
                    <a:pt x="13162" y="130"/>
                    <a:pt x="13151" y="150"/>
                    <a:pt x="13140" y="170"/>
                  </a:cubicBezTo>
                  <a:cubicBezTo>
                    <a:pt x="13118" y="170"/>
                    <a:pt x="13129" y="230"/>
                    <a:pt x="13112" y="240"/>
                  </a:cubicBezTo>
                  <a:cubicBezTo>
                    <a:pt x="13123" y="300"/>
                    <a:pt x="13089" y="280"/>
                    <a:pt x="13089" y="320"/>
                  </a:cubicBezTo>
                  <a:cubicBezTo>
                    <a:pt x="13129" y="320"/>
                    <a:pt x="13134" y="260"/>
                    <a:pt x="13140" y="190"/>
                  </a:cubicBezTo>
                  <a:close/>
                  <a:moveTo>
                    <a:pt x="15711" y="459"/>
                  </a:moveTo>
                  <a:cubicBezTo>
                    <a:pt x="15711" y="519"/>
                    <a:pt x="15722" y="569"/>
                    <a:pt x="15750" y="589"/>
                  </a:cubicBezTo>
                  <a:cubicBezTo>
                    <a:pt x="15739" y="679"/>
                    <a:pt x="15773" y="689"/>
                    <a:pt x="15773" y="759"/>
                  </a:cubicBezTo>
                  <a:cubicBezTo>
                    <a:pt x="15801" y="779"/>
                    <a:pt x="15784" y="869"/>
                    <a:pt x="15812" y="889"/>
                  </a:cubicBezTo>
                  <a:cubicBezTo>
                    <a:pt x="15818" y="939"/>
                    <a:pt x="15823" y="999"/>
                    <a:pt x="15834" y="1039"/>
                  </a:cubicBezTo>
                  <a:cubicBezTo>
                    <a:pt x="15851" y="1148"/>
                    <a:pt x="15874" y="1228"/>
                    <a:pt x="15885" y="1348"/>
                  </a:cubicBezTo>
                  <a:cubicBezTo>
                    <a:pt x="15902" y="1378"/>
                    <a:pt x="15902" y="1438"/>
                    <a:pt x="15907" y="1498"/>
                  </a:cubicBezTo>
                  <a:cubicBezTo>
                    <a:pt x="15919" y="1548"/>
                    <a:pt x="15936" y="1588"/>
                    <a:pt x="15936" y="1648"/>
                  </a:cubicBezTo>
                  <a:cubicBezTo>
                    <a:pt x="15947" y="1698"/>
                    <a:pt x="15947" y="1758"/>
                    <a:pt x="15958" y="1807"/>
                  </a:cubicBezTo>
                  <a:cubicBezTo>
                    <a:pt x="15981" y="1837"/>
                    <a:pt x="15952" y="1967"/>
                    <a:pt x="15997" y="1957"/>
                  </a:cubicBezTo>
                  <a:cubicBezTo>
                    <a:pt x="15986" y="1758"/>
                    <a:pt x="15947" y="1608"/>
                    <a:pt x="15936" y="1408"/>
                  </a:cubicBezTo>
                  <a:cubicBezTo>
                    <a:pt x="15902" y="1238"/>
                    <a:pt x="15874" y="1069"/>
                    <a:pt x="15846" y="889"/>
                  </a:cubicBezTo>
                  <a:cubicBezTo>
                    <a:pt x="15851" y="839"/>
                    <a:pt x="15868" y="809"/>
                    <a:pt x="15862" y="739"/>
                  </a:cubicBezTo>
                  <a:cubicBezTo>
                    <a:pt x="15834" y="579"/>
                    <a:pt x="15812" y="429"/>
                    <a:pt x="15784" y="280"/>
                  </a:cubicBezTo>
                  <a:cubicBezTo>
                    <a:pt x="15773" y="250"/>
                    <a:pt x="15773" y="200"/>
                    <a:pt x="15761" y="170"/>
                  </a:cubicBezTo>
                  <a:cubicBezTo>
                    <a:pt x="15756" y="130"/>
                    <a:pt x="15756" y="80"/>
                    <a:pt x="15739" y="60"/>
                  </a:cubicBezTo>
                  <a:cubicBezTo>
                    <a:pt x="15739" y="40"/>
                    <a:pt x="15733" y="20"/>
                    <a:pt x="15733" y="0"/>
                  </a:cubicBezTo>
                  <a:cubicBezTo>
                    <a:pt x="15694" y="0"/>
                    <a:pt x="15694" y="0"/>
                    <a:pt x="15694" y="0"/>
                  </a:cubicBezTo>
                  <a:cubicBezTo>
                    <a:pt x="15699" y="40"/>
                    <a:pt x="15705" y="70"/>
                    <a:pt x="15711" y="110"/>
                  </a:cubicBezTo>
                  <a:cubicBezTo>
                    <a:pt x="15733" y="150"/>
                    <a:pt x="15739" y="220"/>
                    <a:pt x="15750" y="280"/>
                  </a:cubicBezTo>
                  <a:cubicBezTo>
                    <a:pt x="15767" y="320"/>
                    <a:pt x="15761" y="399"/>
                    <a:pt x="15784" y="429"/>
                  </a:cubicBezTo>
                  <a:cubicBezTo>
                    <a:pt x="15795" y="559"/>
                    <a:pt x="15829" y="649"/>
                    <a:pt x="15834" y="779"/>
                  </a:cubicBezTo>
                  <a:cubicBezTo>
                    <a:pt x="15784" y="699"/>
                    <a:pt x="15795" y="499"/>
                    <a:pt x="15739" y="429"/>
                  </a:cubicBezTo>
                  <a:cubicBezTo>
                    <a:pt x="15744" y="340"/>
                    <a:pt x="15705" y="320"/>
                    <a:pt x="15688" y="260"/>
                  </a:cubicBezTo>
                  <a:cubicBezTo>
                    <a:pt x="15677" y="200"/>
                    <a:pt x="15649" y="170"/>
                    <a:pt x="15638" y="110"/>
                  </a:cubicBezTo>
                  <a:cubicBezTo>
                    <a:pt x="15626" y="80"/>
                    <a:pt x="15615" y="40"/>
                    <a:pt x="15609" y="0"/>
                  </a:cubicBezTo>
                  <a:cubicBezTo>
                    <a:pt x="15553" y="0"/>
                    <a:pt x="15553" y="0"/>
                    <a:pt x="15553" y="0"/>
                  </a:cubicBezTo>
                  <a:cubicBezTo>
                    <a:pt x="15581" y="70"/>
                    <a:pt x="15598" y="150"/>
                    <a:pt x="15626" y="220"/>
                  </a:cubicBezTo>
                  <a:cubicBezTo>
                    <a:pt x="15654" y="300"/>
                    <a:pt x="15671" y="399"/>
                    <a:pt x="15711" y="459"/>
                  </a:cubicBezTo>
                  <a:close/>
                  <a:moveTo>
                    <a:pt x="16042" y="110"/>
                  </a:moveTo>
                  <a:cubicBezTo>
                    <a:pt x="16042" y="200"/>
                    <a:pt x="16071" y="250"/>
                    <a:pt x="16082" y="320"/>
                  </a:cubicBezTo>
                  <a:cubicBezTo>
                    <a:pt x="16071" y="389"/>
                    <a:pt x="16104" y="389"/>
                    <a:pt x="16093" y="459"/>
                  </a:cubicBezTo>
                  <a:cubicBezTo>
                    <a:pt x="16093" y="509"/>
                    <a:pt x="16099" y="559"/>
                    <a:pt x="16116" y="589"/>
                  </a:cubicBezTo>
                  <a:cubicBezTo>
                    <a:pt x="16127" y="429"/>
                    <a:pt x="16087" y="350"/>
                    <a:pt x="16082" y="220"/>
                  </a:cubicBezTo>
                  <a:cubicBezTo>
                    <a:pt x="16076" y="150"/>
                    <a:pt x="16065" y="100"/>
                    <a:pt x="16054" y="40"/>
                  </a:cubicBezTo>
                  <a:cubicBezTo>
                    <a:pt x="16059" y="20"/>
                    <a:pt x="16054" y="10"/>
                    <a:pt x="16054" y="0"/>
                  </a:cubicBezTo>
                  <a:cubicBezTo>
                    <a:pt x="16026" y="0"/>
                    <a:pt x="16026" y="0"/>
                    <a:pt x="16026" y="0"/>
                  </a:cubicBezTo>
                  <a:cubicBezTo>
                    <a:pt x="16037" y="30"/>
                    <a:pt x="16020" y="100"/>
                    <a:pt x="16042" y="110"/>
                  </a:cubicBezTo>
                  <a:close/>
                  <a:moveTo>
                    <a:pt x="13421" y="459"/>
                  </a:moveTo>
                  <a:cubicBezTo>
                    <a:pt x="13382" y="429"/>
                    <a:pt x="13387" y="489"/>
                    <a:pt x="13371" y="499"/>
                  </a:cubicBezTo>
                  <a:cubicBezTo>
                    <a:pt x="13371" y="529"/>
                    <a:pt x="13331" y="579"/>
                    <a:pt x="13359" y="589"/>
                  </a:cubicBezTo>
                  <a:cubicBezTo>
                    <a:pt x="13404" y="519"/>
                    <a:pt x="13438" y="439"/>
                    <a:pt x="13494" y="389"/>
                  </a:cubicBezTo>
                  <a:cubicBezTo>
                    <a:pt x="13494" y="320"/>
                    <a:pt x="13556" y="360"/>
                    <a:pt x="13556" y="280"/>
                  </a:cubicBezTo>
                  <a:cubicBezTo>
                    <a:pt x="13573" y="280"/>
                    <a:pt x="13573" y="240"/>
                    <a:pt x="13590" y="240"/>
                  </a:cubicBezTo>
                  <a:cubicBezTo>
                    <a:pt x="13613" y="230"/>
                    <a:pt x="13601" y="160"/>
                    <a:pt x="13629" y="170"/>
                  </a:cubicBezTo>
                  <a:cubicBezTo>
                    <a:pt x="13663" y="160"/>
                    <a:pt x="13658" y="80"/>
                    <a:pt x="13703" y="80"/>
                  </a:cubicBezTo>
                  <a:cubicBezTo>
                    <a:pt x="13703" y="50"/>
                    <a:pt x="13714" y="20"/>
                    <a:pt x="13725" y="0"/>
                  </a:cubicBezTo>
                  <a:cubicBezTo>
                    <a:pt x="13680" y="0"/>
                    <a:pt x="13680" y="0"/>
                    <a:pt x="13680" y="0"/>
                  </a:cubicBezTo>
                  <a:cubicBezTo>
                    <a:pt x="13669" y="20"/>
                    <a:pt x="13658" y="30"/>
                    <a:pt x="13652" y="60"/>
                  </a:cubicBezTo>
                  <a:cubicBezTo>
                    <a:pt x="13624" y="100"/>
                    <a:pt x="13596" y="140"/>
                    <a:pt x="13579" y="190"/>
                  </a:cubicBezTo>
                  <a:cubicBezTo>
                    <a:pt x="13534" y="210"/>
                    <a:pt x="13534" y="300"/>
                    <a:pt x="13494" y="320"/>
                  </a:cubicBezTo>
                  <a:cubicBezTo>
                    <a:pt x="13461" y="310"/>
                    <a:pt x="13472" y="369"/>
                    <a:pt x="13455" y="389"/>
                  </a:cubicBezTo>
                  <a:cubicBezTo>
                    <a:pt x="13427" y="389"/>
                    <a:pt x="13416" y="409"/>
                    <a:pt x="13421" y="459"/>
                  </a:cubicBezTo>
                  <a:close/>
                  <a:moveTo>
                    <a:pt x="14451" y="589"/>
                  </a:moveTo>
                  <a:cubicBezTo>
                    <a:pt x="14434" y="589"/>
                    <a:pt x="14434" y="619"/>
                    <a:pt x="14439" y="649"/>
                  </a:cubicBezTo>
                  <a:cubicBezTo>
                    <a:pt x="14338" y="869"/>
                    <a:pt x="14333" y="919"/>
                    <a:pt x="14304" y="929"/>
                  </a:cubicBezTo>
                  <a:cubicBezTo>
                    <a:pt x="14136" y="1328"/>
                    <a:pt x="14107" y="1348"/>
                    <a:pt x="14107" y="1408"/>
                  </a:cubicBezTo>
                  <a:cubicBezTo>
                    <a:pt x="13911" y="1768"/>
                    <a:pt x="13888" y="1798"/>
                    <a:pt x="13871" y="1847"/>
                  </a:cubicBezTo>
                  <a:cubicBezTo>
                    <a:pt x="13731" y="2067"/>
                    <a:pt x="13742" y="2117"/>
                    <a:pt x="13714" y="2107"/>
                  </a:cubicBezTo>
                  <a:cubicBezTo>
                    <a:pt x="13539" y="2397"/>
                    <a:pt x="13528" y="2417"/>
                    <a:pt x="13528" y="2457"/>
                  </a:cubicBezTo>
                  <a:cubicBezTo>
                    <a:pt x="13382" y="2676"/>
                    <a:pt x="13376" y="2816"/>
                    <a:pt x="13309" y="2846"/>
                  </a:cubicBezTo>
                  <a:cubicBezTo>
                    <a:pt x="13185" y="3245"/>
                    <a:pt x="13191" y="3285"/>
                    <a:pt x="13174" y="3285"/>
                  </a:cubicBezTo>
                  <a:cubicBezTo>
                    <a:pt x="13281" y="3046"/>
                    <a:pt x="13326" y="3006"/>
                    <a:pt x="13331" y="2896"/>
                  </a:cubicBezTo>
                  <a:cubicBezTo>
                    <a:pt x="13455" y="2666"/>
                    <a:pt x="13461" y="2646"/>
                    <a:pt x="13483" y="2656"/>
                  </a:cubicBezTo>
                  <a:cubicBezTo>
                    <a:pt x="13573" y="2427"/>
                    <a:pt x="13601" y="2417"/>
                    <a:pt x="13629" y="2397"/>
                  </a:cubicBezTo>
                  <a:cubicBezTo>
                    <a:pt x="13759" y="2137"/>
                    <a:pt x="13793" y="2127"/>
                    <a:pt x="13809" y="2087"/>
                  </a:cubicBezTo>
                  <a:cubicBezTo>
                    <a:pt x="13922" y="1867"/>
                    <a:pt x="13933" y="1847"/>
                    <a:pt x="13944" y="1827"/>
                  </a:cubicBezTo>
                  <a:cubicBezTo>
                    <a:pt x="14017" y="1648"/>
                    <a:pt x="14051" y="1668"/>
                    <a:pt x="14046" y="1608"/>
                  </a:cubicBezTo>
                  <a:cubicBezTo>
                    <a:pt x="14158" y="1358"/>
                    <a:pt x="14220" y="1368"/>
                    <a:pt x="14214" y="1278"/>
                  </a:cubicBezTo>
                  <a:cubicBezTo>
                    <a:pt x="14417" y="789"/>
                    <a:pt x="14445" y="749"/>
                    <a:pt x="14473" y="719"/>
                  </a:cubicBezTo>
                  <a:cubicBezTo>
                    <a:pt x="14541" y="529"/>
                    <a:pt x="14546" y="499"/>
                    <a:pt x="14546" y="459"/>
                  </a:cubicBezTo>
                  <a:cubicBezTo>
                    <a:pt x="14709" y="70"/>
                    <a:pt x="14715" y="40"/>
                    <a:pt x="14721" y="0"/>
                  </a:cubicBezTo>
                  <a:cubicBezTo>
                    <a:pt x="14625" y="130"/>
                    <a:pt x="14597" y="150"/>
                    <a:pt x="14597" y="220"/>
                  </a:cubicBezTo>
                  <a:cubicBezTo>
                    <a:pt x="14507" y="409"/>
                    <a:pt x="14490" y="519"/>
                    <a:pt x="14451" y="589"/>
                  </a:cubicBezTo>
                  <a:close/>
                  <a:moveTo>
                    <a:pt x="13224" y="280"/>
                  </a:moveTo>
                  <a:cubicBezTo>
                    <a:pt x="13224" y="320"/>
                    <a:pt x="13207" y="320"/>
                    <a:pt x="13196" y="350"/>
                  </a:cubicBezTo>
                  <a:cubicBezTo>
                    <a:pt x="13179" y="379"/>
                    <a:pt x="13162" y="419"/>
                    <a:pt x="13151" y="459"/>
                  </a:cubicBezTo>
                  <a:cubicBezTo>
                    <a:pt x="13123" y="439"/>
                    <a:pt x="13112" y="569"/>
                    <a:pt x="13140" y="589"/>
                  </a:cubicBezTo>
                  <a:cubicBezTo>
                    <a:pt x="13168" y="439"/>
                    <a:pt x="13230" y="360"/>
                    <a:pt x="13286" y="260"/>
                  </a:cubicBezTo>
                  <a:cubicBezTo>
                    <a:pt x="13309" y="200"/>
                    <a:pt x="13337" y="150"/>
                    <a:pt x="13371" y="110"/>
                  </a:cubicBezTo>
                  <a:cubicBezTo>
                    <a:pt x="13382" y="80"/>
                    <a:pt x="13404" y="60"/>
                    <a:pt x="13404" y="20"/>
                  </a:cubicBezTo>
                  <a:cubicBezTo>
                    <a:pt x="13416" y="10"/>
                    <a:pt x="13427" y="20"/>
                    <a:pt x="13432" y="0"/>
                  </a:cubicBezTo>
                  <a:cubicBezTo>
                    <a:pt x="13387" y="0"/>
                    <a:pt x="13387" y="0"/>
                    <a:pt x="13387" y="0"/>
                  </a:cubicBezTo>
                  <a:cubicBezTo>
                    <a:pt x="13376" y="20"/>
                    <a:pt x="13359" y="30"/>
                    <a:pt x="13359" y="60"/>
                  </a:cubicBezTo>
                  <a:cubicBezTo>
                    <a:pt x="13326" y="70"/>
                    <a:pt x="13314" y="120"/>
                    <a:pt x="13297" y="150"/>
                  </a:cubicBezTo>
                  <a:cubicBezTo>
                    <a:pt x="13292" y="200"/>
                    <a:pt x="13252" y="190"/>
                    <a:pt x="13258" y="260"/>
                  </a:cubicBezTo>
                  <a:cubicBezTo>
                    <a:pt x="13241" y="260"/>
                    <a:pt x="13236" y="270"/>
                    <a:pt x="13224" y="280"/>
                  </a:cubicBezTo>
                  <a:close/>
                  <a:moveTo>
                    <a:pt x="13714" y="719"/>
                  </a:moveTo>
                  <a:cubicBezTo>
                    <a:pt x="13697" y="759"/>
                    <a:pt x="13680" y="799"/>
                    <a:pt x="13652" y="829"/>
                  </a:cubicBezTo>
                  <a:cubicBezTo>
                    <a:pt x="13641" y="889"/>
                    <a:pt x="13613" y="909"/>
                    <a:pt x="13590" y="959"/>
                  </a:cubicBezTo>
                  <a:cubicBezTo>
                    <a:pt x="13573" y="999"/>
                    <a:pt x="13539" y="1009"/>
                    <a:pt x="13528" y="1069"/>
                  </a:cubicBezTo>
                  <a:cubicBezTo>
                    <a:pt x="13517" y="1118"/>
                    <a:pt x="13483" y="1138"/>
                    <a:pt x="13466" y="1198"/>
                  </a:cubicBezTo>
                  <a:cubicBezTo>
                    <a:pt x="13432" y="1278"/>
                    <a:pt x="13393" y="1368"/>
                    <a:pt x="13371" y="1478"/>
                  </a:cubicBezTo>
                  <a:cubicBezTo>
                    <a:pt x="13342" y="1508"/>
                    <a:pt x="13337" y="1578"/>
                    <a:pt x="13320" y="1628"/>
                  </a:cubicBezTo>
                  <a:cubicBezTo>
                    <a:pt x="13303" y="1628"/>
                    <a:pt x="13314" y="1688"/>
                    <a:pt x="13297" y="1698"/>
                  </a:cubicBezTo>
                  <a:cubicBezTo>
                    <a:pt x="13286" y="1718"/>
                    <a:pt x="13281" y="1758"/>
                    <a:pt x="13286" y="1807"/>
                  </a:cubicBezTo>
                  <a:cubicBezTo>
                    <a:pt x="13309" y="1807"/>
                    <a:pt x="13314" y="1788"/>
                    <a:pt x="13309" y="1738"/>
                  </a:cubicBezTo>
                  <a:cubicBezTo>
                    <a:pt x="13326" y="1728"/>
                    <a:pt x="13331" y="1708"/>
                    <a:pt x="13331" y="1678"/>
                  </a:cubicBezTo>
                  <a:cubicBezTo>
                    <a:pt x="13371" y="1658"/>
                    <a:pt x="13359" y="1558"/>
                    <a:pt x="13393" y="1548"/>
                  </a:cubicBezTo>
                  <a:cubicBezTo>
                    <a:pt x="13416" y="1418"/>
                    <a:pt x="13472" y="1358"/>
                    <a:pt x="13494" y="1238"/>
                  </a:cubicBezTo>
                  <a:cubicBezTo>
                    <a:pt x="13545" y="1178"/>
                    <a:pt x="13573" y="1079"/>
                    <a:pt x="13629" y="1019"/>
                  </a:cubicBezTo>
                  <a:cubicBezTo>
                    <a:pt x="13635" y="959"/>
                    <a:pt x="13663" y="939"/>
                    <a:pt x="13691" y="909"/>
                  </a:cubicBezTo>
                  <a:cubicBezTo>
                    <a:pt x="13691" y="839"/>
                    <a:pt x="13742" y="849"/>
                    <a:pt x="13753" y="779"/>
                  </a:cubicBezTo>
                  <a:cubicBezTo>
                    <a:pt x="13776" y="759"/>
                    <a:pt x="13798" y="719"/>
                    <a:pt x="13809" y="669"/>
                  </a:cubicBezTo>
                  <a:cubicBezTo>
                    <a:pt x="13815" y="639"/>
                    <a:pt x="13837" y="649"/>
                    <a:pt x="13849" y="629"/>
                  </a:cubicBezTo>
                  <a:cubicBezTo>
                    <a:pt x="13832" y="559"/>
                    <a:pt x="13888" y="609"/>
                    <a:pt x="13871" y="539"/>
                  </a:cubicBezTo>
                  <a:cubicBezTo>
                    <a:pt x="13905" y="529"/>
                    <a:pt x="13922" y="479"/>
                    <a:pt x="13944" y="459"/>
                  </a:cubicBezTo>
                  <a:cubicBezTo>
                    <a:pt x="13944" y="369"/>
                    <a:pt x="14001" y="389"/>
                    <a:pt x="14006" y="320"/>
                  </a:cubicBezTo>
                  <a:cubicBezTo>
                    <a:pt x="14062" y="200"/>
                    <a:pt x="14130" y="110"/>
                    <a:pt x="14192" y="0"/>
                  </a:cubicBezTo>
                  <a:cubicBezTo>
                    <a:pt x="14113" y="0"/>
                    <a:pt x="14113" y="0"/>
                    <a:pt x="14113" y="0"/>
                  </a:cubicBezTo>
                  <a:cubicBezTo>
                    <a:pt x="14107" y="10"/>
                    <a:pt x="14102" y="20"/>
                    <a:pt x="14096" y="20"/>
                  </a:cubicBezTo>
                  <a:cubicBezTo>
                    <a:pt x="14096" y="60"/>
                    <a:pt x="14085" y="80"/>
                    <a:pt x="14068" y="80"/>
                  </a:cubicBezTo>
                  <a:cubicBezTo>
                    <a:pt x="14051" y="90"/>
                    <a:pt x="14062" y="140"/>
                    <a:pt x="14034" y="130"/>
                  </a:cubicBezTo>
                  <a:cubicBezTo>
                    <a:pt x="14029" y="160"/>
                    <a:pt x="14012" y="160"/>
                    <a:pt x="14006" y="190"/>
                  </a:cubicBezTo>
                  <a:cubicBezTo>
                    <a:pt x="14006" y="230"/>
                    <a:pt x="13967" y="210"/>
                    <a:pt x="13972" y="260"/>
                  </a:cubicBezTo>
                  <a:cubicBezTo>
                    <a:pt x="13882" y="409"/>
                    <a:pt x="13804" y="569"/>
                    <a:pt x="13714" y="719"/>
                  </a:cubicBezTo>
                  <a:close/>
                  <a:moveTo>
                    <a:pt x="14107" y="350"/>
                  </a:moveTo>
                  <a:cubicBezTo>
                    <a:pt x="14096" y="399"/>
                    <a:pt x="14068" y="399"/>
                    <a:pt x="14057" y="459"/>
                  </a:cubicBezTo>
                  <a:cubicBezTo>
                    <a:pt x="13972" y="619"/>
                    <a:pt x="13939" y="599"/>
                    <a:pt x="13944" y="649"/>
                  </a:cubicBezTo>
                  <a:cubicBezTo>
                    <a:pt x="13854" y="799"/>
                    <a:pt x="13832" y="799"/>
                    <a:pt x="13826" y="829"/>
                  </a:cubicBezTo>
                  <a:cubicBezTo>
                    <a:pt x="13748" y="1019"/>
                    <a:pt x="13691" y="1059"/>
                    <a:pt x="13652" y="1128"/>
                  </a:cubicBezTo>
                  <a:cubicBezTo>
                    <a:pt x="13579" y="1318"/>
                    <a:pt x="13545" y="1298"/>
                    <a:pt x="13556" y="1348"/>
                  </a:cubicBezTo>
                  <a:cubicBezTo>
                    <a:pt x="13404" y="1608"/>
                    <a:pt x="13399" y="1728"/>
                    <a:pt x="13359" y="1788"/>
                  </a:cubicBezTo>
                  <a:cubicBezTo>
                    <a:pt x="13247" y="2177"/>
                    <a:pt x="13247" y="2237"/>
                    <a:pt x="13224" y="2237"/>
                  </a:cubicBezTo>
                  <a:cubicBezTo>
                    <a:pt x="13185" y="2536"/>
                    <a:pt x="13134" y="2586"/>
                    <a:pt x="13174" y="2606"/>
                  </a:cubicBezTo>
                  <a:cubicBezTo>
                    <a:pt x="13309" y="1997"/>
                    <a:pt x="13342" y="1997"/>
                    <a:pt x="13348" y="1957"/>
                  </a:cubicBezTo>
                  <a:cubicBezTo>
                    <a:pt x="13472" y="1688"/>
                    <a:pt x="13449" y="1598"/>
                    <a:pt x="13483" y="1608"/>
                  </a:cubicBezTo>
                  <a:cubicBezTo>
                    <a:pt x="13613" y="1408"/>
                    <a:pt x="13601" y="1348"/>
                    <a:pt x="13618" y="1328"/>
                  </a:cubicBezTo>
                  <a:cubicBezTo>
                    <a:pt x="13815" y="959"/>
                    <a:pt x="13854" y="929"/>
                    <a:pt x="13871" y="869"/>
                  </a:cubicBezTo>
                  <a:cubicBezTo>
                    <a:pt x="14034" y="639"/>
                    <a:pt x="14034" y="589"/>
                    <a:pt x="14057" y="589"/>
                  </a:cubicBezTo>
                  <a:cubicBezTo>
                    <a:pt x="14164" y="369"/>
                    <a:pt x="14197" y="320"/>
                    <a:pt x="14231" y="280"/>
                  </a:cubicBezTo>
                  <a:cubicBezTo>
                    <a:pt x="14316" y="80"/>
                    <a:pt x="14338" y="70"/>
                    <a:pt x="14349" y="40"/>
                  </a:cubicBezTo>
                  <a:cubicBezTo>
                    <a:pt x="14293" y="20"/>
                    <a:pt x="14288" y="30"/>
                    <a:pt x="14276" y="40"/>
                  </a:cubicBezTo>
                  <a:close/>
                  <a:moveTo>
                    <a:pt x="17426" y="21260"/>
                  </a:moveTo>
                  <a:cubicBezTo>
                    <a:pt x="17398" y="21211"/>
                    <a:pt x="17426" y="21161"/>
                    <a:pt x="17398" y="21101"/>
                  </a:cubicBezTo>
                  <a:cubicBezTo>
                    <a:pt x="17359" y="20611"/>
                    <a:pt x="17308" y="20551"/>
                    <a:pt x="17319" y="20512"/>
                  </a:cubicBezTo>
                  <a:cubicBezTo>
                    <a:pt x="17100" y="19773"/>
                    <a:pt x="17139" y="19812"/>
                    <a:pt x="17145" y="19852"/>
                  </a:cubicBezTo>
                  <a:cubicBezTo>
                    <a:pt x="17235" y="20212"/>
                    <a:pt x="17224" y="20272"/>
                    <a:pt x="17263" y="20332"/>
                  </a:cubicBezTo>
                  <a:cubicBezTo>
                    <a:pt x="17286" y="20591"/>
                    <a:pt x="17291" y="20621"/>
                    <a:pt x="17314" y="20661"/>
                  </a:cubicBezTo>
                  <a:cubicBezTo>
                    <a:pt x="17297" y="20631"/>
                    <a:pt x="17252" y="20591"/>
                    <a:pt x="17274" y="20551"/>
                  </a:cubicBezTo>
                  <a:cubicBezTo>
                    <a:pt x="16982" y="19773"/>
                    <a:pt x="16993" y="19653"/>
                    <a:pt x="16937" y="19713"/>
                  </a:cubicBezTo>
                  <a:cubicBezTo>
                    <a:pt x="17072" y="20082"/>
                    <a:pt x="17123" y="20122"/>
                    <a:pt x="17134" y="20162"/>
                  </a:cubicBezTo>
                  <a:cubicBezTo>
                    <a:pt x="17212" y="20601"/>
                    <a:pt x="17241" y="20651"/>
                    <a:pt x="17252" y="20701"/>
                  </a:cubicBezTo>
                  <a:cubicBezTo>
                    <a:pt x="17286" y="21001"/>
                    <a:pt x="17291" y="21021"/>
                    <a:pt x="17274" y="21041"/>
                  </a:cubicBezTo>
                  <a:cubicBezTo>
                    <a:pt x="17314" y="21270"/>
                    <a:pt x="17308" y="21290"/>
                    <a:pt x="17308" y="21310"/>
                  </a:cubicBezTo>
                  <a:cubicBezTo>
                    <a:pt x="17241" y="21001"/>
                    <a:pt x="17224" y="20951"/>
                    <a:pt x="17218" y="20901"/>
                  </a:cubicBezTo>
                  <a:cubicBezTo>
                    <a:pt x="17179" y="20711"/>
                    <a:pt x="17156" y="20681"/>
                    <a:pt x="17162" y="20661"/>
                  </a:cubicBezTo>
                  <a:cubicBezTo>
                    <a:pt x="16830" y="19982"/>
                    <a:pt x="16802" y="19942"/>
                    <a:pt x="16779" y="19872"/>
                  </a:cubicBezTo>
                  <a:cubicBezTo>
                    <a:pt x="17117" y="20731"/>
                    <a:pt x="17156" y="20831"/>
                    <a:pt x="17190" y="20941"/>
                  </a:cubicBezTo>
                  <a:cubicBezTo>
                    <a:pt x="17224" y="21211"/>
                    <a:pt x="17212" y="21211"/>
                    <a:pt x="17212" y="21221"/>
                  </a:cubicBezTo>
                  <a:cubicBezTo>
                    <a:pt x="17235" y="21410"/>
                    <a:pt x="17257" y="21430"/>
                    <a:pt x="17257" y="21440"/>
                  </a:cubicBezTo>
                  <a:cubicBezTo>
                    <a:pt x="17314" y="21570"/>
                    <a:pt x="17314" y="21570"/>
                    <a:pt x="17314" y="21570"/>
                  </a:cubicBezTo>
                  <a:cubicBezTo>
                    <a:pt x="17319" y="21450"/>
                    <a:pt x="17319" y="21510"/>
                    <a:pt x="17319" y="21570"/>
                  </a:cubicBezTo>
                  <a:cubicBezTo>
                    <a:pt x="17364" y="21550"/>
                    <a:pt x="17370" y="21520"/>
                    <a:pt x="17370" y="21500"/>
                  </a:cubicBezTo>
                  <a:cubicBezTo>
                    <a:pt x="17336" y="20991"/>
                    <a:pt x="17319" y="20901"/>
                    <a:pt x="17308" y="20821"/>
                  </a:cubicBezTo>
                  <a:cubicBezTo>
                    <a:pt x="17364" y="21031"/>
                    <a:pt x="17347" y="21091"/>
                    <a:pt x="17370" y="21151"/>
                  </a:cubicBezTo>
                  <a:cubicBezTo>
                    <a:pt x="17387" y="21520"/>
                    <a:pt x="17392" y="21550"/>
                    <a:pt x="17398" y="21570"/>
                  </a:cubicBezTo>
                  <a:cubicBezTo>
                    <a:pt x="17443" y="21460"/>
                    <a:pt x="17415" y="21360"/>
                    <a:pt x="17426" y="21260"/>
                  </a:cubicBezTo>
                  <a:close/>
                  <a:moveTo>
                    <a:pt x="15356" y="40"/>
                  </a:moveTo>
                  <a:cubicBezTo>
                    <a:pt x="15356" y="100"/>
                    <a:pt x="15362" y="130"/>
                    <a:pt x="15384" y="150"/>
                  </a:cubicBezTo>
                  <a:cubicBezTo>
                    <a:pt x="15519" y="579"/>
                    <a:pt x="15519" y="679"/>
                    <a:pt x="15553" y="719"/>
                  </a:cubicBezTo>
                  <a:cubicBezTo>
                    <a:pt x="15683" y="1148"/>
                    <a:pt x="15688" y="1228"/>
                    <a:pt x="15711" y="1278"/>
                  </a:cubicBezTo>
                  <a:cubicBezTo>
                    <a:pt x="15789" y="1528"/>
                    <a:pt x="15806" y="1588"/>
                    <a:pt x="15834" y="1628"/>
                  </a:cubicBezTo>
                  <a:cubicBezTo>
                    <a:pt x="15958" y="2027"/>
                    <a:pt x="15947" y="2107"/>
                    <a:pt x="15969" y="2107"/>
                  </a:cubicBezTo>
                  <a:cubicBezTo>
                    <a:pt x="15958" y="2037"/>
                    <a:pt x="15958" y="1987"/>
                    <a:pt x="15958" y="1937"/>
                  </a:cubicBezTo>
                  <a:cubicBezTo>
                    <a:pt x="15773" y="1418"/>
                    <a:pt x="15789" y="1318"/>
                    <a:pt x="15761" y="1308"/>
                  </a:cubicBezTo>
                  <a:cubicBezTo>
                    <a:pt x="15638" y="919"/>
                    <a:pt x="15643" y="899"/>
                    <a:pt x="15638" y="889"/>
                  </a:cubicBezTo>
                  <a:cubicBezTo>
                    <a:pt x="15592" y="609"/>
                    <a:pt x="15547" y="629"/>
                    <a:pt x="15553" y="559"/>
                  </a:cubicBezTo>
                  <a:cubicBezTo>
                    <a:pt x="15424" y="160"/>
                    <a:pt x="15463" y="130"/>
                    <a:pt x="15418" y="130"/>
                  </a:cubicBezTo>
                  <a:cubicBezTo>
                    <a:pt x="15339" y="20"/>
                    <a:pt x="15345" y="40"/>
                    <a:pt x="15356" y="40"/>
                  </a:cubicBezTo>
                  <a:close/>
                  <a:moveTo>
                    <a:pt x="15351" y="20292"/>
                  </a:moveTo>
                  <a:cubicBezTo>
                    <a:pt x="15261" y="20172"/>
                    <a:pt x="15171" y="19992"/>
                    <a:pt x="15081" y="19842"/>
                  </a:cubicBezTo>
                  <a:cubicBezTo>
                    <a:pt x="15053" y="19832"/>
                    <a:pt x="15024" y="19773"/>
                    <a:pt x="14991" y="19753"/>
                  </a:cubicBezTo>
                  <a:cubicBezTo>
                    <a:pt x="14963" y="19673"/>
                    <a:pt x="14934" y="19693"/>
                    <a:pt x="14906" y="19623"/>
                  </a:cubicBezTo>
                  <a:cubicBezTo>
                    <a:pt x="14895" y="19593"/>
                    <a:pt x="14878" y="19603"/>
                    <a:pt x="14867" y="19573"/>
                  </a:cubicBezTo>
                  <a:cubicBezTo>
                    <a:pt x="14861" y="19583"/>
                    <a:pt x="14816" y="19533"/>
                    <a:pt x="14833" y="19593"/>
                  </a:cubicBezTo>
                  <a:cubicBezTo>
                    <a:pt x="14878" y="19603"/>
                    <a:pt x="14923" y="19713"/>
                    <a:pt x="14974" y="19753"/>
                  </a:cubicBezTo>
                  <a:cubicBezTo>
                    <a:pt x="15030" y="19892"/>
                    <a:pt x="15092" y="19892"/>
                    <a:pt x="15148" y="20032"/>
                  </a:cubicBezTo>
                  <a:cubicBezTo>
                    <a:pt x="15165" y="20012"/>
                    <a:pt x="15154" y="20072"/>
                    <a:pt x="15171" y="20052"/>
                  </a:cubicBezTo>
                  <a:cubicBezTo>
                    <a:pt x="15182" y="20082"/>
                    <a:pt x="15199" y="20112"/>
                    <a:pt x="15210" y="20132"/>
                  </a:cubicBezTo>
                  <a:cubicBezTo>
                    <a:pt x="15238" y="20212"/>
                    <a:pt x="15272" y="20232"/>
                    <a:pt x="15300" y="20282"/>
                  </a:cubicBezTo>
                  <a:cubicBezTo>
                    <a:pt x="15429" y="20551"/>
                    <a:pt x="15559" y="20811"/>
                    <a:pt x="15688" y="21071"/>
                  </a:cubicBezTo>
                  <a:cubicBezTo>
                    <a:pt x="15716" y="21161"/>
                    <a:pt x="15778" y="21330"/>
                    <a:pt x="15812" y="21430"/>
                  </a:cubicBezTo>
                  <a:cubicBezTo>
                    <a:pt x="15834" y="21470"/>
                    <a:pt x="15857" y="21520"/>
                    <a:pt x="15874" y="21570"/>
                  </a:cubicBezTo>
                  <a:cubicBezTo>
                    <a:pt x="15936" y="21570"/>
                    <a:pt x="15936" y="21570"/>
                    <a:pt x="15936" y="21570"/>
                  </a:cubicBezTo>
                  <a:cubicBezTo>
                    <a:pt x="15857" y="21380"/>
                    <a:pt x="15795" y="21181"/>
                    <a:pt x="15711" y="20981"/>
                  </a:cubicBezTo>
                  <a:cubicBezTo>
                    <a:pt x="15576" y="20681"/>
                    <a:pt x="15480" y="20561"/>
                    <a:pt x="15351" y="20292"/>
                  </a:cubicBezTo>
                  <a:close/>
                  <a:moveTo>
                    <a:pt x="14586" y="20651"/>
                  </a:moveTo>
                  <a:cubicBezTo>
                    <a:pt x="14569" y="20571"/>
                    <a:pt x="14546" y="20492"/>
                    <a:pt x="14496" y="20402"/>
                  </a:cubicBezTo>
                  <a:cubicBezTo>
                    <a:pt x="14479" y="20312"/>
                    <a:pt x="14451" y="20212"/>
                    <a:pt x="14406" y="20122"/>
                  </a:cubicBezTo>
                  <a:cubicBezTo>
                    <a:pt x="14378" y="20072"/>
                    <a:pt x="14411" y="20012"/>
                    <a:pt x="14366" y="20002"/>
                  </a:cubicBezTo>
                  <a:cubicBezTo>
                    <a:pt x="14389" y="19962"/>
                    <a:pt x="14299" y="19902"/>
                    <a:pt x="14327" y="19862"/>
                  </a:cubicBezTo>
                  <a:cubicBezTo>
                    <a:pt x="14282" y="19822"/>
                    <a:pt x="14259" y="19693"/>
                    <a:pt x="14214" y="19603"/>
                  </a:cubicBezTo>
                  <a:cubicBezTo>
                    <a:pt x="14186" y="19503"/>
                    <a:pt x="14136" y="19403"/>
                    <a:pt x="14102" y="19313"/>
                  </a:cubicBezTo>
                  <a:cubicBezTo>
                    <a:pt x="14074" y="19353"/>
                    <a:pt x="14091" y="19393"/>
                    <a:pt x="14119" y="19433"/>
                  </a:cubicBezTo>
                  <a:cubicBezTo>
                    <a:pt x="14113" y="19473"/>
                    <a:pt x="14141" y="19523"/>
                    <a:pt x="14164" y="19563"/>
                  </a:cubicBezTo>
                  <a:cubicBezTo>
                    <a:pt x="14186" y="19653"/>
                    <a:pt x="14220" y="19743"/>
                    <a:pt x="14265" y="19842"/>
                  </a:cubicBezTo>
                  <a:cubicBezTo>
                    <a:pt x="14259" y="19912"/>
                    <a:pt x="14327" y="20002"/>
                    <a:pt x="14338" y="20082"/>
                  </a:cubicBezTo>
                  <a:cubicBezTo>
                    <a:pt x="14355" y="20122"/>
                    <a:pt x="14344" y="20152"/>
                    <a:pt x="14378" y="20192"/>
                  </a:cubicBezTo>
                  <a:cubicBezTo>
                    <a:pt x="14361" y="20232"/>
                    <a:pt x="14423" y="20282"/>
                    <a:pt x="14406" y="20322"/>
                  </a:cubicBezTo>
                  <a:cubicBezTo>
                    <a:pt x="14479" y="20502"/>
                    <a:pt x="14512" y="20601"/>
                    <a:pt x="14569" y="20781"/>
                  </a:cubicBezTo>
                  <a:cubicBezTo>
                    <a:pt x="14721" y="21111"/>
                    <a:pt x="14782" y="21201"/>
                    <a:pt x="14917" y="21550"/>
                  </a:cubicBezTo>
                  <a:cubicBezTo>
                    <a:pt x="14923" y="21560"/>
                    <a:pt x="14929" y="21570"/>
                    <a:pt x="14934" y="21570"/>
                  </a:cubicBezTo>
                  <a:cubicBezTo>
                    <a:pt x="15008" y="21570"/>
                    <a:pt x="15008" y="21570"/>
                    <a:pt x="15008" y="21570"/>
                  </a:cubicBezTo>
                  <a:cubicBezTo>
                    <a:pt x="14901" y="21350"/>
                    <a:pt x="14822" y="21151"/>
                    <a:pt x="14704" y="20921"/>
                  </a:cubicBezTo>
                  <a:cubicBezTo>
                    <a:pt x="14687" y="20851"/>
                    <a:pt x="14642" y="20761"/>
                    <a:pt x="14586" y="20651"/>
                  </a:cubicBezTo>
                  <a:close/>
                  <a:moveTo>
                    <a:pt x="14209" y="20681"/>
                  </a:moveTo>
                  <a:cubicBezTo>
                    <a:pt x="14209" y="20681"/>
                    <a:pt x="14197" y="20691"/>
                    <a:pt x="14197" y="20691"/>
                  </a:cubicBezTo>
                  <a:cubicBezTo>
                    <a:pt x="14197" y="20691"/>
                    <a:pt x="14169" y="20571"/>
                    <a:pt x="14169" y="20571"/>
                  </a:cubicBezTo>
                  <a:cubicBezTo>
                    <a:pt x="14164" y="20551"/>
                    <a:pt x="14158" y="20551"/>
                    <a:pt x="14152" y="20531"/>
                  </a:cubicBezTo>
                  <a:cubicBezTo>
                    <a:pt x="14096" y="20352"/>
                    <a:pt x="14040" y="20172"/>
                    <a:pt x="13956" y="19972"/>
                  </a:cubicBezTo>
                  <a:cubicBezTo>
                    <a:pt x="13837" y="19743"/>
                    <a:pt x="13798" y="19593"/>
                    <a:pt x="13669" y="19353"/>
                  </a:cubicBezTo>
                  <a:cubicBezTo>
                    <a:pt x="13624" y="19323"/>
                    <a:pt x="13584" y="19193"/>
                    <a:pt x="13545" y="19193"/>
                  </a:cubicBezTo>
                  <a:cubicBezTo>
                    <a:pt x="13556" y="19223"/>
                    <a:pt x="13562" y="19243"/>
                    <a:pt x="13573" y="19263"/>
                  </a:cubicBezTo>
                  <a:cubicBezTo>
                    <a:pt x="13584" y="19283"/>
                    <a:pt x="13601" y="19273"/>
                    <a:pt x="13590" y="19293"/>
                  </a:cubicBezTo>
                  <a:cubicBezTo>
                    <a:pt x="13618" y="19373"/>
                    <a:pt x="13613" y="19353"/>
                    <a:pt x="13646" y="19413"/>
                  </a:cubicBezTo>
                  <a:cubicBezTo>
                    <a:pt x="13697" y="19513"/>
                    <a:pt x="13748" y="19613"/>
                    <a:pt x="13793" y="19703"/>
                  </a:cubicBezTo>
                  <a:cubicBezTo>
                    <a:pt x="13787" y="19723"/>
                    <a:pt x="13787" y="19723"/>
                    <a:pt x="13793" y="19733"/>
                  </a:cubicBezTo>
                  <a:cubicBezTo>
                    <a:pt x="13809" y="19763"/>
                    <a:pt x="13832" y="19753"/>
                    <a:pt x="13826" y="19802"/>
                  </a:cubicBezTo>
                  <a:cubicBezTo>
                    <a:pt x="13849" y="19852"/>
                    <a:pt x="13871" y="19902"/>
                    <a:pt x="13899" y="19952"/>
                  </a:cubicBezTo>
                  <a:cubicBezTo>
                    <a:pt x="13882" y="19992"/>
                    <a:pt x="13939" y="20052"/>
                    <a:pt x="13950" y="20092"/>
                  </a:cubicBezTo>
                  <a:cubicBezTo>
                    <a:pt x="13939" y="20142"/>
                    <a:pt x="13995" y="20192"/>
                    <a:pt x="14006" y="20242"/>
                  </a:cubicBezTo>
                  <a:cubicBezTo>
                    <a:pt x="14034" y="20372"/>
                    <a:pt x="14096" y="20512"/>
                    <a:pt x="14124" y="20641"/>
                  </a:cubicBezTo>
                  <a:cubicBezTo>
                    <a:pt x="14152" y="20771"/>
                    <a:pt x="14237" y="20911"/>
                    <a:pt x="14254" y="21041"/>
                  </a:cubicBezTo>
                  <a:cubicBezTo>
                    <a:pt x="14288" y="21011"/>
                    <a:pt x="14265" y="21091"/>
                    <a:pt x="14288" y="21111"/>
                  </a:cubicBezTo>
                  <a:cubicBezTo>
                    <a:pt x="14310" y="21151"/>
                    <a:pt x="14288" y="21161"/>
                    <a:pt x="14321" y="21171"/>
                  </a:cubicBezTo>
                  <a:cubicBezTo>
                    <a:pt x="14299" y="21201"/>
                    <a:pt x="14344" y="21241"/>
                    <a:pt x="14349" y="21270"/>
                  </a:cubicBezTo>
                  <a:cubicBezTo>
                    <a:pt x="14383" y="21310"/>
                    <a:pt x="14372" y="21340"/>
                    <a:pt x="14389" y="21380"/>
                  </a:cubicBezTo>
                  <a:cubicBezTo>
                    <a:pt x="14423" y="21450"/>
                    <a:pt x="14451" y="21510"/>
                    <a:pt x="14473" y="21570"/>
                  </a:cubicBezTo>
                  <a:cubicBezTo>
                    <a:pt x="14546" y="21570"/>
                    <a:pt x="14546" y="21570"/>
                    <a:pt x="14546" y="21570"/>
                  </a:cubicBezTo>
                  <a:cubicBezTo>
                    <a:pt x="14456" y="21360"/>
                    <a:pt x="14361" y="21151"/>
                    <a:pt x="14293" y="20921"/>
                  </a:cubicBezTo>
                  <a:cubicBezTo>
                    <a:pt x="14248" y="20861"/>
                    <a:pt x="14237" y="20761"/>
                    <a:pt x="14209" y="20681"/>
                  </a:cubicBezTo>
                  <a:close/>
                  <a:moveTo>
                    <a:pt x="14591" y="21390"/>
                  </a:moveTo>
                  <a:cubicBezTo>
                    <a:pt x="14557" y="21350"/>
                    <a:pt x="14602" y="21320"/>
                    <a:pt x="14569" y="21280"/>
                  </a:cubicBezTo>
                  <a:cubicBezTo>
                    <a:pt x="14546" y="21310"/>
                    <a:pt x="14541" y="21231"/>
                    <a:pt x="14535" y="21211"/>
                  </a:cubicBezTo>
                  <a:cubicBezTo>
                    <a:pt x="14518" y="21171"/>
                    <a:pt x="14501" y="21201"/>
                    <a:pt x="14484" y="21151"/>
                  </a:cubicBezTo>
                  <a:cubicBezTo>
                    <a:pt x="14518" y="21121"/>
                    <a:pt x="14439" y="21081"/>
                    <a:pt x="14473" y="21051"/>
                  </a:cubicBezTo>
                  <a:cubicBezTo>
                    <a:pt x="14468" y="21021"/>
                    <a:pt x="14423" y="20981"/>
                    <a:pt x="14439" y="20951"/>
                  </a:cubicBezTo>
                  <a:cubicBezTo>
                    <a:pt x="14423" y="20891"/>
                    <a:pt x="14389" y="20821"/>
                    <a:pt x="14378" y="20761"/>
                  </a:cubicBezTo>
                  <a:cubicBezTo>
                    <a:pt x="14316" y="20631"/>
                    <a:pt x="14304" y="20502"/>
                    <a:pt x="14231" y="20362"/>
                  </a:cubicBezTo>
                  <a:cubicBezTo>
                    <a:pt x="14175" y="20152"/>
                    <a:pt x="14107" y="19932"/>
                    <a:pt x="14029" y="19723"/>
                  </a:cubicBezTo>
                  <a:cubicBezTo>
                    <a:pt x="13984" y="19663"/>
                    <a:pt x="13989" y="19653"/>
                    <a:pt x="13956" y="19573"/>
                  </a:cubicBezTo>
                  <a:cubicBezTo>
                    <a:pt x="13916" y="19523"/>
                    <a:pt x="13927" y="19533"/>
                    <a:pt x="13888" y="19473"/>
                  </a:cubicBezTo>
                  <a:cubicBezTo>
                    <a:pt x="13860" y="19413"/>
                    <a:pt x="13832" y="19353"/>
                    <a:pt x="13798" y="19293"/>
                  </a:cubicBezTo>
                  <a:cubicBezTo>
                    <a:pt x="13781" y="19273"/>
                    <a:pt x="13770" y="19193"/>
                    <a:pt x="13753" y="19223"/>
                  </a:cubicBezTo>
                  <a:cubicBezTo>
                    <a:pt x="13736" y="19203"/>
                    <a:pt x="13719" y="19123"/>
                    <a:pt x="13703" y="19153"/>
                  </a:cubicBezTo>
                  <a:cubicBezTo>
                    <a:pt x="13714" y="19243"/>
                    <a:pt x="13764" y="19283"/>
                    <a:pt x="13798" y="19353"/>
                  </a:cubicBezTo>
                  <a:cubicBezTo>
                    <a:pt x="13888" y="19533"/>
                    <a:pt x="13984" y="19733"/>
                    <a:pt x="14057" y="19902"/>
                  </a:cubicBezTo>
                  <a:cubicBezTo>
                    <a:pt x="14068" y="20012"/>
                    <a:pt x="14102" y="20082"/>
                    <a:pt x="14124" y="20142"/>
                  </a:cubicBezTo>
                  <a:cubicBezTo>
                    <a:pt x="14147" y="20242"/>
                    <a:pt x="14186" y="20342"/>
                    <a:pt x="14203" y="20432"/>
                  </a:cubicBezTo>
                  <a:cubicBezTo>
                    <a:pt x="14242" y="20492"/>
                    <a:pt x="14231" y="20551"/>
                    <a:pt x="14271" y="20611"/>
                  </a:cubicBezTo>
                  <a:cubicBezTo>
                    <a:pt x="14265" y="20671"/>
                    <a:pt x="14327" y="20741"/>
                    <a:pt x="14316" y="20801"/>
                  </a:cubicBezTo>
                  <a:cubicBezTo>
                    <a:pt x="14366" y="20931"/>
                    <a:pt x="14400" y="21051"/>
                    <a:pt x="14434" y="21171"/>
                  </a:cubicBezTo>
                  <a:cubicBezTo>
                    <a:pt x="14456" y="21221"/>
                    <a:pt x="14484" y="21270"/>
                    <a:pt x="14507" y="21320"/>
                  </a:cubicBezTo>
                  <a:cubicBezTo>
                    <a:pt x="14529" y="21400"/>
                    <a:pt x="14569" y="21490"/>
                    <a:pt x="14597" y="21570"/>
                  </a:cubicBezTo>
                  <a:cubicBezTo>
                    <a:pt x="14664" y="21570"/>
                    <a:pt x="14664" y="21570"/>
                    <a:pt x="14664" y="21570"/>
                  </a:cubicBezTo>
                  <a:cubicBezTo>
                    <a:pt x="14653" y="21550"/>
                    <a:pt x="14642" y="21530"/>
                    <a:pt x="14631" y="21500"/>
                  </a:cubicBezTo>
                  <a:cubicBezTo>
                    <a:pt x="14631" y="21470"/>
                    <a:pt x="14614" y="21430"/>
                    <a:pt x="14591" y="21390"/>
                  </a:cubicBezTo>
                  <a:close/>
                  <a:moveTo>
                    <a:pt x="15491" y="21001"/>
                  </a:moveTo>
                  <a:cubicBezTo>
                    <a:pt x="15424" y="20861"/>
                    <a:pt x="15356" y="20771"/>
                    <a:pt x="15322" y="20661"/>
                  </a:cubicBezTo>
                  <a:cubicBezTo>
                    <a:pt x="15036" y="20172"/>
                    <a:pt x="14951" y="20032"/>
                    <a:pt x="14861" y="19892"/>
                  </a:cubicBezTo>
                  <a:cubicBezTo>
                    <a:pt x="14687" y="19643"/>
                    <a:pt x="14642" y="19683"/>
                    <a:pt x="14597" y="19553"/>
                  </a:cubicBezTo>
                  <a:cubicBezTo>
                    <a:pt x="14355" y="19443"/>
                    <a:pt x="14456" y="19513"/>
                    <a:pt x="14507" y="19663"/>
                  </a:cubicBezTo>
                  <a:cubicBezTo>
                    <a:pt x="14642" y="19902"/>
                    <a:pt x="14664" y="19892"/>
                    <a:pt x="14653" y="19932"/>
                  </a:cubicBezTo>
                  <a:cubicBezTo>
                    <a:pt x="14743" y="20102"/>
                    <a:pt x="14794" y="20082"/>
                    <a:pt x="14794" y="20152"/>
                  </a:cubicBezTo>
                  <a:cubicBezTo>
                    <a:pt x="15216" y="20851"/>
                    <a:pt x="15249" y="20941"/>
                    <a:pt x="15356" y="21121"/>
                  </a:cubicBezTo>
                  <a:cubicBezTo>
                    <a:pt x="15604" y="21570"/>
                    <a:pt x="15604" y="21570"/>
                    <a:pt x="15604" y="21570"/>
                  </a:cubicBezTo>
                  <a:cubicBezTo>
                    <a:pt x="15114" y="20531"/>
                    <a:pt x="15047" y="20452"/>
                    <a:pt x="14985" y="20312"/>
                  </a:cubicBezTo>
                  <a:cubicBezTo>
                    <a:pt x="14844" y="20132"/>
                    <a:pt x="14850" y="20082"/>
                    <a:pt x="14816" y="20062"/>
                  </a:cubicBezTo>
                  <a:cubicBezTo>
                    <a:pt x="14569" y="19583"/>
                    <a:pt x="14580" y="19623"/>
                    <a:pt x="14597" y="19643"/>
                  </a:cubicBezTo>
                  <a:cubicBezTo>
                    <a:pt x="14867" y="19972"/>
                    <a:pt x="14963" y="20162"/>
                    <a:pt x="15058" y="20292"/>
                  </a:cubicBezTo>
                  <a:cubicBezTo>
                    <a:pt x="15311" y="20781"/>
                    <a:pt x="15345" y="20881"/>
                    <a:pt x="15412" y="21011"/>
                  </a:cubicBezTo>
                  <a:cubicBezTo>
                    <a:pt x="15429" y="21041"/>
                    <a:pt x="15446" y="21031"/>
                    <a:pt x="15446" y="21041"/>
                  </a:cubicBezTo>
                  <a:cubicBezTo>
                    <a:pt x="15615" y="21410"/>
                    <a:pt x="15649" y="21490"/>
                    <a:pt x="15683" y="21570"/>
                  </a:cubicBezTo>
                  <a:cubicBezTo>
                    <a:pt x="15559" y="21151"/>
                    <a:pt x="15531" y="21081"/>
                    <a:pt x="15491" y="21001"/>
                  </a:cubicBezTo>
                  <a:close/>
                  <a:moveTo>
                    <a:pt x="15148" y="21071"/>
                  </a:moveTo>
                  <a:cubicBezTo>
                    <a:pt x="15165" y="21011"/>
                    <a:pt x="15086" y="20951"/>
                    <a:pt x="15098" y="20891"/>
                  </a:cubicBezTo>
                  <a:cubicBezTo>
                    <a:pt x="14974" y="20681"/>
                    <a:pt x="14934" y="20631"/>
                    <a:pt x="14872" y="20541"/>
                  </a:cubicBezTo>
                  <a:cubicBezTo>
                    <a:pt x="14501" y="19783"/>
                    <a:pt x="14456" y="19693"/>
                    <a:pt x="14400" y="19573"/>
                  </a:cubicBezTo>
                  <a:cubicBezTo>
                    <a:pt x="14333" y="19293"/>
                    <a:pt x="14259" y="19253"/>
                    <a:pt x="14288" y="19223"/>
                  </a:cubicBezTo>
                  <a:cubicBezTo>
                    <a:pt x="14175" y="18904"/>
                    <a:pt x="14209" y="18784"/>
                    <a:pt x="14158" y="18824"/>
                  </a:cubicBezTo>
                  <a:cubicBezTo>
                    <a:pt x="14265" y="19453"/>
                    <a:pt x="14265" y="19533"/>
                    <a:pt x="14310" y="19633"/>
                  </a:cubicBezTo>
                  <a:cubicBezTo>
                    <a:pt x="14411" y="19992"/>
                    <a:pt x="14439" y="20062"/>
                    <a:pt x="14462" y="20142"/>
                  </a:cubicBezTo>
                  <a:cubicBezTo>
                    <a:pt x="14889" y="21031"/>
                    <a:pt x="14934" y="21131"/>
                    <a:pt x="14979" y="21221"/>
                  </a:cubicBezTo>
                  <a:cubicBezTo>
                    <a:pt x="15204" y="21550"/>
                    <a:pt x="15165" y="21520"/>
                    <a:pt x="15159" y="21490"/>
                  </a:cubicBezTo>
                  <a:cubicBezTo>
                    <a:pt x="15030" y="21191"/>
                    <a:pt x="15019" y="21161"/>
                    <a:pt x="15002" y="21131"/>
                  </a:cubicBezTo>
                  <a:cubicBezTo>
                    <a:pt x="14827" y="20741"/>
                    <a:pt x="14805" y="20701"/>
                    <a:pt x="14782" y="20661"/>
                  </a:cubicBezTo>
                  <a:cubicBezTo>
                    <a:pt x="14349" y="19683"/>
                    <a:pt x="14293" y="19493"/>
                    <a:pt x="14259" y="19303"/>
                  </a:cubicBezTo>
                  <a:cubicBezTo>
                    <a:pt x="14271" y="19283"/>
                    <a:pt x="14271" y="19303"/>
                    <a:pt x="14276" y="19333"/>
                  </a:cubicBezTo>
                  <a:cubicBezTo>
                    <a:pt x="14372" y="19583"/>
                    <a:pt x="14394" y="19683"/>
                    <a:pt x="14434" y="19783"/>
                  </a:cubicBezTo>
                  <a:cubicBezTo>
                    <a:pt x="15098" y="21061"/>
                    <a:pt x="15187" y="21250"/>
                    <a:pt x="15255" y="21340"/>
                  </a:cubicBezTo>
                  <a:cubicBezTo>
                    <a:pt x="15401" y="21530"/>
                    <a:pt x="15384" y="21490"/>
                    <a:pt x="15373" y="21450"/>
                  </a:cubicBezTo>
                  <a:close/>
                  <a:moveTo>
                    <a:pt x="14574" y="20951"/>
                  </a:moveTo>
                  <a:cubicBezTo>
                    <a:pt x="14479" y="20791"/>
                    <a:pt x="14451" y="20631"/>
                    <a:pt x="14383" y="20472"/>
                  </a:cubicBezTo>
                  <a:cubicBezTo>
                    <a:pt x="14299" y="20222"/>
                    <a:pt x="14310" y="20192"/>
                    <a:pt x="14288" y="20152"/>
                  </a:cubicBezTo>
                  <a:cubicBezTo>
                    <a:pt x="14164" y="19703"/>
                    <a:pt x="14124" y="19623"/>
                    <a:pt x="14119" y="19543"/>
                  </a:cubicBezTo>
                  <a:cubicBezTo>
                    <a:pt x="14034" y="19283"/>
                    <a:pt x="14001" y="19333"/>
                    <a:pt x="14046" y="19393"/>
                  </a:cubicBezTo>
                  <a:cubicBezTo>
                    <a:pt x="14119" y="19753"/>
                    <a:pt x="14141" y="19783"/>
                    <a:pt x="14152" y="19812"/>
                  </a:cubicBezTo>
                  <a:cubicBezTo>
                    <a:pt x="14203" y="20092"/>
                    <a:pt x="14226" y="20122"/>
                    <a:pt x="14237" y="20142"/>
                  </a:cubicBezTo>
                  <a:cubicBezTo>
                    <a:pt x="14304" y="20352"/>
                    <a:pt x="14282" y="20382"/>
                    <a:pt x="14304" y="20412"/>
                  </a:cubicBezTo>
                  <a:cubicBezTo>
                    <a:pt x="14490" y="20971"/>
                    <a:pt x="14512" y="21001"/>
                    <a:pt x="14524" y="21031"/>
                  </a:cubicBezTo>
                  <a:cubicBezTo>
                    <a:pt x="14619" y="21290"/>
                    <a:pt x="14642" y="21320"/>
                    <a:pt x="14653" y="21350"/>
                  </a:cubicBezTo>
                  <a:cubicBezTo>
                    <a:pt x="14754" y="21510"/>
                    <a:pt x="14743" y="21530"/>
                    <a:pt x="14749" y="21550"/>
                  </a:cubicBezTo>
                  <a:cubicBezTo>
                    <a:pt x="14754" y="21420"/>
                    <a:pt x="14681" y="21260"/>
                    <a:pt x="14608" y="21101"/>
                  </a:cubicBezTo>
                  <a:close/>
                  <a:moveTo>
                    <a:pt x="17061" y="21111"/>
                  </a:moveTo>
                  <a:cubicBezTo>
                    <a:pt x="17066" y="21041"/>
                    <a:pt x="17021" y="20971"/>
                    <a:pt x="17027" y="20911"/>
                  </a:cubicBezTo>
                  <a:cubicBezTo>
                    <a:pt x="16959" y="20751"/>
                    <a:pt x="16931" y="20611"/>
                    <a:pt x="16869" y="20452"/>
                  </a:cubicBezTo>
                  <a:cubicBezTo>
                    <a:pt x="16836" y="20392"/>
                    <a:pt x="16802" y="20322"/>
                    <a:pt x="16774" y="20262"/>
                  </a:cubicBezTo>
                  <a:cubicBezTo>
                    <a:pt x="16740" y="20162"/>
                    <a:pt x="16729" y="20172"/>
                    <a:pt x="16684" y="20082"/>
                  </a:cubicBezTo>
                  <a:cubicBezTo>
                    <a:pt x="16644" y="20032"/>
                    <a:pt x="16667" y="19992"/>
                    <a:pt x="16633" y="19952"/>
                  </a:cubicBezTo>
                  <a:cubicBezTo>
                    <a:pt x="16599" y="19952"/>
                    <a:pt x="16611" y="19892"/>
                    <a:pt x="16605" y="19882"/>
                  </a:cubicBezTo>
                  <a:cubicBezTo>
                    <a:pt x="16599" y="19882"/>
                    <a:pt x="16594" y="19902"/>
                    <a:pt x="16588" y="19882"/>
                  </a:cubicBezTo>
                  <a:cubicBezTo>
                    <a:pt x="16566" y="19852"/>
                    <a:pt x="16549" y="19802"/>
                    <a:pt x="16521" y="19753"/>
                  </a:cubicBezTo>
                  <a:cubicBezTo>
                    <a:pt x="16498" y="19773"/>
                    <a:pt x="16476" y="19663"/>
                    <a:pt x="16453" y="19683"/>
                  </a:cubicBezTo>
                  <a:cubicBezTo>
                    <a:pt x="16431" y="19663"/>
                    <a:pt x="16408" y="19593"/>
                    <a:pt x="16386" y="19643"/>
                  </a:cubicBezTo>
                  <a:cubicBezTo>
                    <a:pt x="16436" y="19753"/>
                    <a:pt x="16492" y="19793"/>
                    <a:pt x="16543" y="19862"/>
                  </a:cubicBezTo>
                  <a:cubicBezTo>
                    <a:pt x="16566" y="19942"/>
                    <a:pt x="16571" y="19952"/>
                    <a:pt x="16622" y="20022"/>
                  </a:cubicBezTo>
                  <a:cubicBezTo>
                    <a:pt x="16644" y="20062"/>
                    <a:pt x="16633" y="20102"/>
                    <a:pt x="16661" y="20142"/>
                  </a:cubicBezTo>
                  <a:cubicBezTo>
                    <a:pt x="16740" y="20292"/>
                    <a:pt x="16813" y="20442"/>
                    <a:pt x="16847" y="20541"/>
                  </a:cubicBezTo>
                  <a:cubicBezTo>
                    <a:pt x="16886" y="20621"/>
                    <a:pt x="16909" y="20701"/>
                    <a:pt x="16926" y="20771"/>
                  </a:cubicBezTo>
                  <a:cubicBezTo>
                    <a:pt x="16948" y="20811"/>
                    <a:pt x="16965" y="20851"/>
                    <a:pt x="16948" y="20881"/>
                  </a:cubicBezTo>
                  <a:cubicBezTo>
                    <a:pt x="16971" y="20921"/>
                    <a:pt x="16988" y="20961"/>
                    <a:pt x="16988" y="20991"/>
                  </a:cubicBezTo>
                  <a:cubicBezTo>
                    <a:pt x="17021" y="21141"/>
                    <a:pt x="17061" y="21290"/>
                    <a:pt x="17094" y="21440"/>
                  </a:cubicBezTo>
                  <a:cubicBezTo>
                    <a:pt x="17100" y="21480"/>
                    <a:pt x="17106" y="21530"/>
                    <a:pt x="17111" y="21570"/>
                  </a:cubicBezTo>
                  <a:cubicBezTo>
                    <a:pt x="17167" y="21570"/>
                    <a:pt x="17167" y="21570"/>
                    <a:pt x="17167" y="21570"/>
                  </a:cubicBezTo>
                  <a:cubicBezTo>
                    <a:pt x="17151" y="21490"/>
                    <a:pt x="17128" y="21400"/>
                    <a:pt x="17134" y="21320"/>
                  </a:cubicBezTo>
                  <a:cubicBezTo>
                    <a:pt x="17094" y="21250"/>
                    <a:pt x="17100" y="21181"/>
                    <a:pt x="17061" y="21111"/>
                  </a:cubicBezTo>
                  <a:close/>
                  <a:moveTo>
                    <a:pt x="14271" y="21270"/>
                  </a:moveTo>
                  <a:cubicBezTo>
                    <a:pt x="14197" y="21131"/>
                    <a:pt x="14192" y="21001"/>
                    <a:pt x="14141" y="20901"/>
                  </a:cubicBezTo>
                  <a:cubicBezTo>
                    <a:pt x="14085" y="20671"/>
                    <a:pt x="14046" y="20631"/>
                    <a:pt x="14057" y="20601"/>
                  </a:cubicBezTo>
                  <a:cubicBezTo>
                    <a:pt x="14046" y="20492"/>
                    <a:pt x="13972" y="20452"/>
                    <a:pt x="14001" y="20422"/>
                  </a:cubicBezTo>
                  <a:cubicBezTo>
                    <a:pt x="13927" y="20192"/>
                    <a:pt x="13882" y="20152"/>
                    <a:pt x="13899" y="20122"/>
                  </a:cubicBezTo>
                  <a:cubicBezTo>
                    <a:pt x="13697" y="19643"/>
                    <a:pt x="13641" y="19523"/>
                    <a:pt x="13579" y="19403"/>
                  </a:cubicBezTo>
                  <a:cubicBezTo>
                    <a:pt x="13348" y="19093"/>
                    <a:pt x="13326" y="18934"/>
                    <a:pt x="13297" y="18974"/>
                  </a:cubicBezTo>
                  <a:cubicBezTo>
                    <a:pt x="13393" y="19123"/>
                    <a:pt x="13376" y="19133"/>
                    <a:pt x="13387" y="19153"/>
                  </a:cubicBezTo>
                  <a:cubicBezTo>
                    <a:pt x="13432" y="19203"/>
                    <a:pt x="13432" y="19233"/>
                    <a:pt x="13438" y="19243"/>
                  </a:cubicBezTo>
                  <a:cubicBezTo>
                    <a:pt x="13500" y="19373"/>
                    <a:pt x="13545" y="19393"/>
                    <a:pt x="13551" y="19443"/>
                  </a:cubicBezTo>
                  <a:cubicBezTo>
                    <a:pt x="13742" y="19922"/>
                    <a:pt x="13793" y="19962"/>
                    <a:pt x="13776" y="19992"/>
                  </a:cubicBezTo>
                  <a:cubicBezTo>
                    <a:pt x="13989" y="20601"/>
                    <a:pt x="14012" y="20641"/>
                    <a:pt x="13989" y="20671"/>
                  </a:cubicBezTo>
                  <a:cubicBezTo>
                    <a:pt x="14096" y="21011"/>
                    <a:pt x="14141" y="21051"/>
                    <a:pt x="14130" y="21091"/>
                  </a:cubicBezTo>
                  <a:cubicBezTo>
                    <a:pt x="14282" y="21490"/>
                    <a:pt x="14304" y="21540"/>
                    <a:pt x="14321" y="21570"/>
                  </a:cubicBezTo>
                  <a:cubicBezTo>
                    <a:pt x="14288" y="21370"/>
                    <a:pt x="14293" y="21320"/>
                    <a:pt x="14271" y="21270"/>
                  </a:cubicBezTo>
                  <a:close/>
                  <a:moveTo>
                    <a:pt x="13269" y="20951"/>
                  </a:moveTo>
                  <a:cubicBezTo>
                    <a:pt x="13247" y="20901"/>
                    <a:pt x="13252" y="20851"/>
                    <a:pt x="13224" y="20791"/>
                  </a:cubicBezTo>
                  <a:cubicBezTo>
                    <a:pt x="13134" y="20412"/>
                    <a:pt x="13112" y="20352"/>
                    <a:pt x="13095" y="20302"/>
                  </a:cubicBezTo>
                  <a:cubicBezTo>
                    <a:pt x="12943" y="19793"/>
                    <a:pt x="12898" y="19623"/>
                    <a:pt x="12853" y="19453"/>
                  </a:cubicBezTo>
                  <a:cubicBezTo>
                    <a:pt x="12510" y="18794"/>
                    <a:pt x="12493" y="18754"/>
                    <a:pt x="12476" y="18714"/>
                  </a:cubicBezTo>
                  <a:cubicBezTo>
                    <a:pt x="12308" y="18384"/>
                    <a:pt x="12274" y="18315"/>
                    <a:pt x="12240" y="18245"/>
                  </a:cubicBezTo>
                  <a:cubicBezTo>
                    <a:pt x="12195" y="17975"/>
                    <a:pt x="12189" y="17945"/>
                    <a:pt x="12172" y="17905"/>
                  </a:cubicBezTo>
                  <a:cubicBezTo>
                    <a:pt x="12212" y="18265"/>
                    <a:pt x="12234" y="18295"/>
                    <a:pt x="12246" y="18325"/>
                  </a:cubicBezTo>
                  <a:cubicBezTo>
                    <a:pt x="12336" y="18694"/>
                    <a:pt x="12398" y="18824"/>
                    <a:pt x="12443" y="18944"/>
                  </a:cubicBezTo>
                  <a:cubicBezTo>
                    <a:pt x="12718" y="19753"/>
                    <a:pt x="12774" y="19802"/>
                    <a:pt x="12735" y="19842"/>
                  </a:cubicBezTo>
                  <a:cubicBezTo>
                    <a:pt x="12808" y="20182"/>
                    <a:pt x="12870" y="20232"/>
                    <a:pt x="12853" y="20272"/>
                  </a:cubicBezTo>
                  <a:cubicBezTo>
                    <a:pt x="12954" y="20651"/>
                    <a:pt x="12943" y="20691"/>
                    <a:pt x="12949" y="20731"/>
                  </a:cubicBezTo>
                  <a:cubicBezTo>
                    <a:pt x="13061" y="21071"/>
                    <a:pt x="13050" y="21111"/>
                    <a:pt x="13073" y="21151"/>
                  </a:cubicBezTo>
                  <a:cubicBezTo>
                    <a:pt x="13146" y="21420"/>
                    <a:pt x="13219" y="21460"/>
                    <a:pt x="13185" y="21490"/>
                  </a:cubicBezTo>
                  <a:cubicBezTo>
                    <a:pt x="13016" y="21221"/>
                    <a:pt x="13005" y="21171"/>
                    <a:pt x="12983" y="21171"/>
                  </a:cubicBezTo>
                  <a:cubicBezTo>
                    <a:pt x="12859" y="20811"/>
                    <a:pt x="12864" y="20711"/>
                    <a:pt x="12814" y="20591"/>
                  </a:cubicBezTo>
                  <a:cubicBezTo>
                    <a:pt x="12656" y="19812"/>
                    <a:pt x="12628" y="19693"/>
                    <a:pt x="12606" y="19583"/>
                  </a:cubicBezTo>
                  <a:cubicBezTo>
                    <a:pt x="12414" y="18984"/>
                    <a:pt x="12392" y="18944"/>
                    <a:pt x="12369" y="18904"/>
                  </a:cubicBezTo>
                  <a:cubicBezTo>
                    <a:pt x="12263" y="18564"/>
                    <a:pt x="12223" y="18444"/>
                    <a:pt x="12195" y="18315"/>
                  </a:cubicBezTo>
                  <a:cubicBezTo>
                    <a:pt x="12127" y="17985"/>
                    <a:pt x="12156" y="17975"/>
                    <a:pt x="12122" y="17965"/>
                  </a:cubicBezTo>
                  <a:cubicBezTo>
                    <a:pt x="12161" y="18524"/>
                    <a:pt x="12223" y="18564"/>
                    <a:pt x="12212" y="18604"/>
                  </a:cubicBezTo>
                  <a:cubicBezTo>
                    <a:pt x="12487" y="19343"/>
                    <a:pt x="12476" y="19373"/>
                    <a:pt x="12482" y="19393"/>
                  </a:cubicBezTo>
                  <a:cubicBezTo>
                    <a:pt x="12572" y="19733"/>
                    <a:pt x="12611" y="19812"/>
                    <a:pt x="12611" y="19892"/>
                  </a:cubicBezTo>
                  <a:cubicBezTo>
                    <a:pt x="12656" y="20222"/>
                    <a:pt x="12718" y="20322"/>
                    <a:pt x="12707" y="20412"/>
                  </a:cubicBezTo>
                  <a:cubicBezTo>
                    <a:pt x="12774" y="20691"/>
                    <a:pt x="12831" y="20771"/>
                    <a:pt x="12819" y="20841"/>
                  </a:cubicBezTo>
                  <a:cubicBezTo>
                    <a:pt x="12921" y="21201"/>
                    <a:pt x="12971" y="21241"/>
                    <a:pt x="12954" y="21270"/>
                  </a:cubicBezTo>
                  <a:cubicBezTo>
                    <a:pt x="12870" y="21141"/>
                    <a:pt x="12814" y="21121"/>
                    <a:pt x="12786" y="21041"/>
                  </a:cubicBezTo>
                  <a:cubicBezTo>
                    <a:pt x="12622" y="20432"/>
                    <a:pt x="12656" y="20402"/>
                    <a:pt x="12639" y="20372"/>
                  </a:cubicBezTo>
                  <a:cubicBezTo>
                    <a:pt x="12594" y="20132"/>
                    <a:pt x="12555" y="20102"/>
                    <a:pt x="12572" y="20072"/>
                  </a:cubicBezTo>
                  <a:cubicBezTo>
                    <a:pt x="12499" y="19743"/>
                    <a:pt x="12454" y="19703"/>
                    <a:pt x="12476" y="19673"/>
                  </a:cubicBezTo>
                  <a:cubicBezTo>
                    <a:pt x="12353" y="19203"/>
                    <a:pt x="12302" y="19133"/>
                    <a:pt x="12308" y="19064"/>
                  </a:cubicBezTo>
                  <a:cubicBezTo>
                    <a:pt x="12218" y="18774"/>
                    <a:pt x="12218" y="18744"/>
                    <a:pt x="12206" y="18764"/>
                  </a:cubicBezTo>
                  <a:cubicBezTo>
                    <a:pt x="12082" y="18464"/>
                    <a:pt x="12071" y="18434"/>
                    <a:pt x="12037" y="18384"/>
                  </a:cubicBezTo>
                  <a:cubicBezTo>
                    <a:pt x="11936" y="18155"/>
                    <a:pt x="11925" y="18125"/>
                    <a:pt x="11925" y="18095"/>
                  </a:cubicBezTo>
                  <a:cubicBezTo>
                    <a:pt x="11998" y="18414"/>
                    <a:pt x="12082" y="18514"/>
                    <a:pt x="12088" y="18594"/>
                  </a:cubicBezTo>
                  <a:cubicBezTo>
                    <a:pt x="12167" y="18754"/>
                    <a:pt x="12150" y="18754"/>
                    <a:pt x="12184" y="18794"/>
                  </a:cubicBezTo>
                  <a:cubicBezTo>
                    <a:pt x="12274" y="19113"/>
                    <a:pt x="12263" y="19153"/>
                    <a:pt x="12285" y="19183"/>
                  </a:cubicBezTo>
                  <a:cubicBezTo>
                    <a:pt x="12392" y="19653"/>
                    <a:pt x="12431" y="19713"/>
                    <a:pt x="12426" y="19773"/>
                  </a:cubicBezTo>
                  <a:cubicBezTo>
                    <a:pt x="12499" y="20012"/>
                    <a:pt x="12510" y="20052"/>
                    <a:pt x="12510" y="20082"/>
                  </a:cubicBezTo>
                  <a:cubicBezTo>
                    <a:pt x="12628" y="20502"/>
                    <a:pt x="12617" y="20621"/>
                    <a:pt x="12662" y="20741"/>
                  </a:cubicBezTo>
                  <a:cubicBezTo>
                    <a:pt x="12701" y="21091"/>
                    <a:pt x="12667" y="21051"/>
                    <a:pt x="12634" y="21021"/>
                  </a:cubicBezTo>
                  <a:cubicBezTo>
                    <a:pt x="12566" y="20721"/>
                    <a:pt x="12532" y="20681"/>
                    <a:pt x="12544" y="20641"/>
                  </a:cubicBezTo>
                  <a:cubicBezTo>
                    <a:pt x="12454" y="20202"/>
                    <a:pt x="12431" y="20162"/>
                    <a:pt x="12431" y="20112"/>
                  </a:cubicBezTo>
                  <a:cubicBezTo>
                    <a:pt x="12324" y="19633"/>
                    <a:pt x="12319" y="19543"/>
                    <a:pt x="12279" y="19453"/>
                  </a:cubicBezTo>
                  <a:cubicBezTo>
                    <a:pt x="11897" y="18404"/>
                    <a:pt x="11863" y="18335"/>
                    <a:pt x="11824" y="18255"/>
                  </a:cubicBezTo>
                  <a:cubicBezTo>
                    <a:pt x="11723" y="18075"/>
                    <a:pt x="11751" y="18175"/>
                    <a:pt x="11812" y="18265"/>
                  </a:cubicBezTo>
                  <a:cubicBezTo>
                    <a:pt x="12263" y="19653"/>
                    <a:pt x="12302" y="19713"/>
                    <a:pt x="12285" y="19763"/>
                  </a:cubicBezTo>
                  <a:cubicBezTo>
                    <a:pt x="12398" y="20232"/>
                    <a:pt x="12386" y="20272"/>
                    <a:pt x="12414" y="20312"/>
                  </a:cubicBezTo>
                  <a:cubicBezTo>
                    <a:pt x="12499" y="20721"/>
                    <a:pt x="12510" y="20761"/>
                    <a:pt x="12510" y="20801"/>
                  </a:cubicBezTo>
                  <a:cubicBezTo>
                    <a:pt x="12448" y="20771"/>
                    <a:pt x="12398" y="20701"/>
                    <a:pt x="12409" y="20641"/>
                  </a:cubicBezTo>
                  <a:cubicBezTo>
                    <a:pt x="12279" y="20192"/>
                    <a:pt x="12251" y="20102"/>
                    <a:pt x="12251" y="20022"/>
                  </a:cubicBezTo>
                  <a:cubicBezTo>
                    <a:pt x="12094" y="19493"/>
                    <a:pt x="12127" y="19463"/>
                    <a:pt x="12111" y="19433"/>
                  </a:cubicBezTo>
                  <a:cubicBezTo>
                    <a:pt x="11768" y="18454"/>
                    <a:pt x="11734" y="18364"/>
                    <a:pt x="11700" y="18275"/>
                  </a:cubicBezTo>
                  <a:cubicBezTo>
                    <a:pt x="11408" y="17675"/>
                    <a:pt x="11391" y="17636"/>
                    <a:pt x="11368" y="17626"/>
                  </a:cubicBezTo>
                  <a:cubicBezTo>
                    <a:pt x="11334" y="17566"/>
                    <a:pt x="11351" y="17626"/>
                    <a:pt x="11357" y="17645"/>
                  </a:cubicBezTo>
                  <a:cubicBezTo>
                    <a:pt x="11424" y="17805"/>
                    <a:pt x="11430" y="17795"/>
                    <a:pt x="11441" y="17805"/>
                  </a:cubicBezTo>
                  <a:cubicBezTo>
                    <a:pt x="11700" y="18404"/>
                    <a:pt x="11723" y="18464"/>
                    <a:pt x="11745" y="18524"/>
                  </a:cubicBezTo>
                  <a:cubicBezTo>
                    <a:pt x="11852" y="18794"/>
                    <a:pt x="11886" y="18914"/>
                    <a:pt x="11931" y="19044"/>
                  </a:cubicBezTo>
                  <a:cubicBezTo>
                    <a:pt x="11998" y="19273"/>
                    <a:pt x="12009" y="19343"/>
                    <a:pt x="12049" y="19403"/>
                  </a:cubicBezTo>
                  <a:cubicBezTo>
                    <a:pt x="12094" y="19643"/>
                    <a:pt x="12088" y="19653"/>
                    <a:pt x="12111" y="19663"/>
                  </a:cubicBezTo>
                  <a:cubicBezTo>
                    <a:pt x="12240" y="20352"/>
                    <a:pt x="12274" y="20422"/>
                    <a:pt x="12285" y="20482"/>
                  </a:cubicBezTo>
                  <a:cubicBezTo>
                    <a:pt x="12251" y="20671"/>
                    <a:pt x="12263" y="20571"/>
                    <a:pt x="12234" y="20541"/>
                  </a:cubicBezTo>
                  <a:cubicBezTo>
                    <a:pt x="12111" y="20182"/>
                    <a:pt x="12139" y="20132"/>
                    <a:pt x="12099" y="20072"/>
                  </a:cubicBezTo>
                  <a:cubicBezTo>
                    <a:pt x="11931" y="19333"/>
                    <a:pt x="11919" y="19233"/>
                    <a:pt x="11857" y="19123"/>
                  </a:cubicBezTo>
                  <a:cubicBezTo>
                    <a:pt x="11453" y="18005"/>
                    <a:pt x="11475" y="17985"/>
                    <a:pt x="11441" y="17945"/>
                  </a:cubicBezTo>
                  <a:cubicBezTo>
                    <a:pt x="11289" y="17626"/>
                    <a:pt x="11278" y="17606"/>
                    <a:pt x="11267" y="17586"/>
                  </a:cubicBezTo>
                  <a:cubicBezTo>
                    <a:pt x="11093" y="17276"/>
                    <a:pt x="11064" y="17176"/>
                    <a:pt x="11036" y="17216"/>
                  </a:cubicBezTo>
                  <a:cubicBezTo>
                    <a:pt x="11205" y="17526"/>
                    <a:pt x="11205" y="17556"/>
                    <a:pt x="11205" y="17566"/>
                  </a:cubicBezTo>
                  <a:cubicBezTo>
                    <a:pt x="11368" y="17895"/>
                    <a:pt x="11362" y="17935"/>
                    <a:pt x="11396" y="17985"/>
                  </a:cubicBezTo>
                  <a:cubicBezTo>
                    <a:pt x="11588" y="18424"/>
                    <a:pt x="11599" y="18474"/>
                    <a:pt x="11610" y="18524"/>
                  </a:cubicBezTo>
                  <a:cubicBezTo>
                    <a:pt x="11784" y="18954"/>
                    <a:pt x="11790" y="19133"/>
                    <a:pt x="11880" y="19323"/>
                  </a:cubicBezTo>
                  <a:cubicBezTo>
                    <a:pt x="11970" y="19723"/>
                    <a:pt x="11959" y="19773"/>
                    <a:pt x="11998" y="19832"/>
                  </a:cubicBezTo>
                  <a:cubicBezTo>
                    <a:pt x="12122" y="20362"/>
                    <a:pt x="12111" y="20402"/>
                    <a:pt x="12133" y="20432"/>
                  </a:cubicBezTo>
                  <a:cubicBezTo>
                    <a:pt x="12021" y="20422"/>
                    <a:pt x="12049" y="20402"/>
                    <a:pt x="12049" y="20392"/>
                  </a:cubicBezTo>
                  <a:cubicBezTo>
                    <a:pt x="12009" y="20272"/>
                    <a:pt x="11970" y="20282"/>
                    <a:pt x="11964" y="20232"/>
                  </a:cubicBezTo>
                  <a:cubicBezTo>
                    <a:pt x="11874" y="19862"/>
                    <a:pt x="11863" y="19832"/>
                    <a:pt x="11852" y="19802"/>
                  </a:cubicBezTo>
                  <a:cubicBezTo>
                    <a:pt x="11728" y="19153"/>
                    <a:pt x="11689" y="19113"/>
                    <a:pt x="11694" y="19083"/>
                  </a:cubicBezTo>
                  <a:cubicBezTo>
                    <a:pt x="11559" y="18634"/>
                    <a:pt x="11526" y="18494"/>
                    <a:pt x="11481" y="18355"/>
                  </a:cubicBezTo>
                  <a:cubicBezTo>
                    <a:pt x="11053" y="17546"/>
                    <a:pt x="11036" y="17386"/>
                    <a:pt x="11008" y="17436"/>
                  </a:cubicBezTo>
                  <a:cubicBezTo>
                    <a:pt x="11267" y="17885"/>
                    <a:pt x="11256" y="17995"/>
                    <a:pt x="11289" y="18035"/>
                  </a:cubicBezTo>
                  <a:cubicBezTo>
                    <a:pt x="11469" y="18514"/>
                    <a:pt x="11492" y="18544"/>
                    <a:pt x="11509" y="18574"/>
                  </a:cubicBezTo>
                  <a:cubicBezTo>
                    <a:pt x="11616" y="18984"/>
                    <a:pt x="11644" y="19103"/>
                    <a:pt x="11666" y="19223"/>
                  </a:cubicBezTo>
                  <a:cubicBezTo>
                    <a:pt x="11723" y="19523"/>
                    <a:pt x="11762" y="19563"/>
                    <a:pt x="11745" y="19583"/>
                  </a:cubicBezTo>
                  <a:cubicBezTo>
                    <a:pt x="11863" y="20052"/>
                    <a:pt x="11874" y="20082"/>
                    <a:pt x="11874" y="20112"/>
                  </a:cubicBezTo>
                  <a:cubicBezTo>
                    <a:pt x="11723" y="19982"/>
                    <a:pt x="11717" y="19872"/>
                    <a:pt x="11689" y="19763"/>
                  </a:cubicBezTo>
                  <a:cubicBezTo>
                    <a:pt x="11576" y="19323"/>
                    <a:pt x="11582" y="19213"/>
                    <a:pt x="11537" y="19103"/>
                  </a:cubicBezTo>
                  <a:cubicBezTo>
                    <a:pt x="11278" y="18315"/>
                    <a:pt x="11244" y="18205"/>
                    <a:pt x="11205" y="18085"/>
                  </a:cubicBezTo>
                  <a:cubicBezTo>
                    <a:pt x="10924" y="17536"/>
                    <a:pt x="10901" y="17426"/>
                    <a:pt x="10879" y="17496"/>
                  </a:cubicBezTo>
                  <a:cubicBezTo>
                    <a:pt x="11346" y="18664"/>
                    <a:pt x="11408" y="18744"/>
                    <a:pt x="11402" y="18824"/>
                  </a:cubicBezTo>
                  <a:cubicBezTo>
                    <a:pt x="11604" y="19633"/>
                    <a:pt x="11616" y="19703"/>
                    <a:pt x="11627" y="19773"/>
                  </a:cubicBezTo>
                  <a:cubicBezTo>
                    <a:pt x="11616" y="19892"/>
                    <a:pt x="11571" y="19862"/>
                    <a:pt x="11588" y="19832"/>
                  </a:cubicBezTo>
                  <a:cubicBezTo>
                    <a:pt x="11503" y="19453"/>
                    <a:pt x="11492" y="19433"/>
                    <a:pt x="11492" y="19403"/>
                  </a:cubicBezTo>
                  <a:cubicBezTo>
                    <a:pt x="11379" y="18994"/>
                    <a:pt x="11346" y="18944"/>
                    <a:pt x="11346" y="18904"/>
                  </a:cubicBezTo>
                  <a:cubicBezTo>
                    <a:pt x="11272" y="18624"/>
                    <a:pt x="11233" y="18574"/>
                    <a:pt x="11239" y="18524"/>
                  </a:cubicBezTo>
                  <a:cubicBezTo>
                    <a:pt x="11042" y="18055"/>
                    <a:pt x="10986" y="17935"/>
                    <a:pt x="10912" y="17725"/>
                  </a:cubicBezTo>
                  <a:cubicBezTo>
                    <a:pt x="10716" y="17146"/>
                    <a:pt x="10648" y="17146"/>
                    <a:pt x="10665" y="17066"/>
                  </a:cubicBezTo>
                  <a:cubicBezTo>
                    <a:pt x="10558" y="16936"/>
                    <a:pt x="10614" y="16986"/>
                    <a:pt x="10597" y="17026"/>
                  </a:cubicBezTo>
                  <a:cubicBezTo>
                    <a:pt x="10693" y="17266"/>
                    <a:pt x="10704" y="17376"/>
                    <a:pt x="10772" y="17486"/>
                  </a:cubicBezTo>
                  <a:cubicBezTo>
                    <a:pt x="11098" y="18295"/>
                    <a:pt x="11143" y="18484"/>
                    <a:pt x="11233" y="18674"/>
                  </a:cubicBezTo>
                  <a:cubicBezTo>
                    <a:pt x="11306" y="19014"/>
                    <a:pt x="11329" y="19064"/>
                    <a:pt x="11346" y="19103"/>
                  </a:cubicBezTo>
                  <a:cubicBezTo>
                    <a:pt x="11419" y="19363"/>
                    <a:pt x="11453" y="19463"/>
                    <a:pt x="11469" y="19553"/>
                  </a:cubicBezTo>
                  <a:cubicBezTo>
                    <a:pt x="11520" y="19793"/>
                    <a:pt x="11520" y="19842"/>
                    <a:pt x="11503" y="19822"/>
                  </a:cubicBezTo>
                  <a:cubicBezTo>
                    <a:pt x="11424" y="19603"/>
                    <a:pt x="11385" y="19553"/>
                    <a:pt x="11357" y="19493"/>
                  </a:cubicBezTo>
                  <a:cubicBezTo>
                    <a:pt x="11059" y="18554"/>
                    <a:pt x="11093" y="18474"/>
                    <a:pt x="11048" y="18474"/>
                  </a:cubicBezTo>
                  <a:cubicBezTo>
                    <a:pt x="10986" y="18255"/>
                    <a:pt x="10974" y="18205"/>
                    <a:pt x="10957" y="18155"/>
                  </a:cubicBezTo>
                  <a:cubicBezTo>
                    <a:pt x="10659" y="17296"/>
                    <a:pt x="10637" y="17246"/>
                    <a:pt x="10620" y="17206"/>
                  </a:cubicBezTo>
                  <a:cubicBezTo>
                    <a:pt x="10794" y="17835"/>
                    <a:pt x="10817" y="17935"/>
                    <a:pt x="10856" y="18045"/>
                  </a:cubicBezTo>
                  <a:cubicBezTo>
                    <a:pt x="10952" y="18315"/>
                    <a:pt x="10974" y="18345"/>
                    <a:pt x="10969" y="18364"/>
                  </a:cubicBezTo>
                  <a:cubicBezTo>
                    <a:pt x="11109" y="18794"/>
                    <a:pt x="11104" y="18824"/>
                    <a:pt x="11121" y="18854"/>
                  </a:cubicBezTo>
                  <a:cubicBezTo>
                    <a:pt x="11205" y="19223"/>
                    <a:pt x="11272" y="19283"/>
                    <a:pt x="11244" y="19323"/>
                  </a:cubicBezTo>
                  <a:cubicBezTo>
                    <a:pt x="11323" y="19543"/>
                    <a:pt x="11346" y="19603"/>
                    <a:pt x="11346" y="19663"/>
                  </a:cubicBezTo>
                  <a:cubicBezTo>
                    <a:pt x="11272" y="19443"/>
                    <a:pt x="11216" y="19383"/>
                    <a:pt x="11199" y="19333"/>
                  </a:cubicBezTo>
                  <a:cubicBezTo>
                    <a:pt x="11093" y="18934"/>
                    <a:pt x="11059" y="18864"/>
                    <a:pt x="11048" y="18794"/>
                  </a:cubicBezTo>
                  <a:cubicBezTo>
                    <a:pt x="10828" y="18055"/>
                    <a:pt x="10828" y="18015"/>
                    <a:pt x="10772" y="17945"/>
                  </a:cubicBezTo>
                  <a:cubicBezTo>
                    <a:pt x="10502" y="17336"/>
                    <a:pt x="10513" y="17216"/>
                    <a:pt x="10463" y="17276"/>
                  </a:cubicBezTo>
                  <a:cubicBezTo>
                    <a:pt x="10682" y="17785"/>
                    <a:pt x="10693" y="17875"/>
                    <a:pt x="10778" y="18055"/>
                  </a:cubicBezTo>
                  <a:cubicBezTo>
                    <a:pt x="10918" y="18404"/>
                    <a:pt x="10896" y="18444"/>
                    <a:pt x="10929" y="18484"/>
                  </a:cubicBezTo>
                  <a:cubicBezTo>
                    <a:pt x="11098" y="19213"/>
                    <a:pt x="11109" y="19233"/>
                    <a:pt x="11126" y="19283"/>
                  </a:cubicBezTo>
                  <a:cubicBezTo>
                    <a:pt x="11081" y="19343"/>
                    <a:pt x="11093" y="19293"/>
                    <a:pt x="11053" y="19243"/>
                  </a:cubicBezTo>
                  <a:cubicBezTo>
                    <a:pt x="10980" y="18894"/>
                    <a:pt x="10941" y="18814"/>
                    <a:pt x="10918" y="18734"/>
                  </a:cubicBezTo>
                  <a:cubicBezTo>
                    <a:pt x="10828" y="18345"/>
                    <a:pt x="10766" y="18295"/>
                    <a:pt x="10778" y="18255"/>
                  </a:cubicBezTo>
                  <a:cubicBezTo>
                    <a:pt x="10547" y="17685"/>
                    <a:pt x="10524" y="17636"/>
                    <a:pt x="10502" y="17586"/>
                  </a:cubicBezTo>
                  <a:cubicBezTo>
                    <a:pt x="10406" y="17366"/>
                    <a:pt x="10333" y="17306"/>
                    <a:pt x="10316" y="17216"/>
                  </a:cubicBezTo>
                  <a:cubicBezTo>
                    <a:pt x="10299" y="17246"/>
                    <a:pt x="10350" y="17366"/>
                    <a:pt x="10457" y="17566"/>
                  </a:cubicBezTo>
                  <a:cubicBezTo>
                    <a:pt x="10851" y="18674"/>
                    <a:pt x="10867" y="18794"/>
                    <a:pt x="10912" y="18914"/>
                  </a:cubicBezTo>
                  <a:cubicBezTo>
                    <a:pt x="10997" y="19233"/>
                    <a:pt x="11036" y="19273"/>
                    <a:pt x="11002" y="19303"/>
                  </a:cubicBezTo>
                  <a:cubicBezTo>
                    <a:pt x="10957" y="19113"/>
                    <a:pt x="10912" y="19074"/>
                    <a:pt x="10907" y="19044"/>
                  </a:cubicBezTo>
                  <a:cubicBezTo>
                    <a:pt x="10693" y="18315"/>
                    <a:pt x="10586" y="18075"/>
                    <a:pt x="10491" y="17835"/>
                  </a:cubicBezTo>
                  <a:cubicBezTo>
                    <a:pt x="10254" y="17406"/>
                    <a:pt x="10237" y="17306"/>
                    <a:pt x="10215" y="17336"/>
                  </a:cubicBezTo>
                  <a:cubicBezTo>
                    <a:pt x="10125" y="17246"/>
                    <a:pt x="10125" y="17246"/>
                    <a:pt x="10170" y="17316"/>
                  </a:cubicBezTo>
                  <a:cubicBezTo>
                    <a:pt x="10378" y="17705"/>
                    <a:pt x="10412" y="17775"/>
                    <a:pt x="10446" y="17845"/>
                  </a:cubicBezTo>
                  <a:cubicBezTo>
                    <a:pt x="10766" y="18804"/>
                    <a:pt x="10811" y="18864"/>
                    <a:pt x="10806" y="18904"/>
                  </a:cubicBezTo>
                  <a:cubicBezTo>
                    <a:pt x="10749" y="18964"/>
                    <a:pt x="10744" y="18774"/>
                    <a:pt x="10671" y="18624"/>
                  </a:cubicBezTo>
                  <a:cubicBezTo>
                    <a:pt x="10406" y="17985"/>
                    <a:pt x="10350" y="17865"/>
                    <a:pt x="10305" y="17755"/>
                  </a:cubicBezTo>
                  <a:cubicBezTo>
                    <a:pt x="10029" y="17266"/>
                    <a:pt x="9990" y="17166"/>
                    <a:pt x="9945" y="17126"/>
                  </a:cubicBezTo>
                  <a:cubicBezTo>
                    <a:pt x="9855" y="17086"/>
                    <a:pt x="9911" y="17136"/>
                    <a:pt x="9967" y="17206"/>
                  </a:cubicBezTo>
                  <a:cubicBezTo>
                    <a:pt x="10198" y="17596"/>
                    <a:pt x="10204" y="17626"/>
                    <a:pt x="10204" y="17645"/>
                  </a:cubicBezTo>
                  <a:cubicBezTo>
                    <a:pt x="10316" y="17905"/>
                    <a:pt x="10350" y="17965"/>
                    <a:pt x="10373" y="18055"/>
                  </a:cubicBezTo>
                  <a:cubicBezTo>
                    <a:pt x="10648" y="18684"/>
                    <a:pt x="10626" y="18714"/>
                    <a:pt x="10648" y="18744"/>
                  </a:cubicBezTo>
                  <a:cubicBezTo>
                    <a:pt x="10586" y="18614"/>
                    <a:pt x="10564" y="18604"/>
                    <a:pt x="10541" y="18534"/>
                  </a:cubicBezTo>
                  <a:cubicBezTo>
                    <a:pt x="10311" y="17995"/>
                    <a:pt x="10271" y="17915"/>
                    <a:pt x="10232" y="17835"/>
                  </a:cubicBezTo>
                  <a:cubicBezTo>
                    <a:pt x="9973" y="17356"/>
                    <a:pt x="9951" y="17356"/>
                    <a:pt x="9928" y="17316"/>
                  </a:cubicBezTo>
                  <a:cubicBezTo>
                    <a:pt x="9900" y="17356"/>
                    <a:pt x="9956" y="17346"/>
                    <a:pt x="9934" y="17396"/>
                  </a:cubicBezTo>
                  <a:cubicBezTo>
                    <a:pt x="10142" y="17745"/>
                    <a:pt x="10164" y="17825"/>
                    <a:pt x="10198" y="17825"/>
                  </a:cubicBezTo>
                  <a:cubicBezTo>
                    <a:pt x="10288" y="18045"/>
                    <a:pt x="10266" y="18075"/>
                    <a:pt x="10299" y="18105"/>
                  </a:cubicBezTo>
                  <a:cubicBezTo>
                    <a:pt x="10198" y="17915"/>
                    <a:pt x="10170" y="17935"/>
                    <a:pt x="10153" y="17875"/>
                  </a:cubicBezTo>
                  <a:cubicBezTo>
                    <a:pt x="9866" y="17446"/>
                    <a:pt x="9844" y="17376"/>
                    <a:pt x="9816" y="17356"/>
                  </a:cubicBezTo>
                  <a:cubicBezTo>
                    <a:pt x="9951" y="17616"/>
                    <a:pt x="10007" y="17715"/>
                    <a:pt x="10069" y="17795"/>
                  </a:cubicBezTo>
                  <a:cubicBezTo>
                    <a:pt x="10305" y="18384"/>
                    <a:pt x="10378" y="18444"/>
                    <a:pt x="10361" y="18494"/>
                  </a:cubicBezTo>
                  <a:cubicBezTo>
                    <a:pt x="10086" y="18045"/>
                    <a:pt x="9990" y="17835"/>
                    <a:pt x="9855" y="17665"/>
                  </a:cubicBezTo>
                  <a:cubicBezTo>
                    <a:pt x="9934" y="17845"/>
                    <a:pt x="9996" y="17955"/>
                    <a:pt x="10058" y="18075"/>
                  </a:cubicBezTo>
                  <a:cubicBezTo>
                    <a:pt x="10192" y="18355"/>
                    <a:pt x="10153" y="18364"/>
                    <a:pt x="10142" y="18345"/>
                  </a:cubicBezTo>
                  <a:cubicBezTo>
                    <a:pt x="10018" y="18235"/>
                    <a:pt x="9990" y="18185"/>
                    <a:pt x="9956" y="18175"/>
                  </a:cubicBezTo>
                  <a:cubicBezTo>
                    <a:pt x="9709" y="17875"/>
                    <a:pt x="9720" y="17825"/>
                    <a:pt x="9681" y="17845"/>
                  </a:cubicBezTo>
                  <a:cubicBezTo>
                    <a:pt x="9821" y="18055"/>
                    <a:pt x="9832" y="18095"/>
                    <a:pt x="9849" y="18085"/>
                  </a:cubicBezTo>
                  <a:cubicBezTo>
                    <a:pt x="9979" y="18275"/>
                    <a:pt x="9951" y="18275"/>
                    <a:pt x="9945" y="18275"/>
                  </a:cubicBezTo>
                  <a:cubicBezTo>
                    <a:pt x="9911" y="18265"/>
                    <a:pt x="9889" y="18225"/>
                    <a:pt x="9883" y="18225"/>
                  </a:cubicBezTo>
                  <a:cubicBezTo>
                    <a:pt x="9748" y="18125"/>
                    <a:pt x="9686" y="18055"/>
                    <a:pt x="9624" y="17995"/>
                  </a:cubicBezTo>
                  <a:cubicBezTo>
                    <a:pt x="9383" y="17785"/>
                    <a:pt x="9366" y="17645"/>
                    <a:pt x="9349" y="17695"/>
                  </a:cubicBezTo>
                  <a:cubicBezTo>
                    <a:pt x="9652" y="18075"/>
                    <a:pt x="9669" y="18115"/>
                    <a:pt x="9681" y="18135"/>
                  </a:cubicBezTo>
                  <a:cubicBezTo>
                    <a:pt x="9866" y="18285"/>
                    <a:pt x="9900" y="18315"/>
                    <a:pt x="9934" y="18355"/>
                  </a:cubicBezTo>
                  <a:cubicBezTo>
                    <a:pt x="9793" y="18325"/>
                    <a:pt x="9731" y="18285"/>
                    <a:pt x="9669" y="18245"/>
                  </a:cubicBezTo>
                  <a:cubicBezTo>
                    <a:pt x="9377" y="17975"/>
                    <a:pt x="9360" y="17995"/>
                    <a:pt x="9349" y="17965"/>
                  </a:cubicBezTo>
                  <a:cubicBezTo>
                    <a:pt x="9444" y="18115"/>
                    <a:pt x="9467" y="18155"/>
                    <a:pt x="9489" y="18145"/>
                  </a:cubicBezTo>
                  <a:cubicBezTo>
                    <a:pt x="9917" y="18474"/>
                    <a:pt x="10007" y="18534"/>
                    <a:pt x="10097" y="18554"/>
                  </a:cubicBezTo>
                  <a:cubicBezTo>
                    <a:pt x="10187" y="18634"/>
                    <a:pt x="10215" y="18534"/>
                    <a:pt x="10237" y="18604"/>
                  </a:cubicBezTo>
                  <a:cubicBezTo>
                    <a:pt x="10406" y="18684"/>
                    <a:pt x="10446" y="18614"/>
                    <a:pt x="10474" y="18724"/>
                  </a:cubicBezTo>
                  <a:cubicBezTo>
                    <a:pt x="10361" y="18734"/>
                    <a:pt x="10350" y="18704"/>
                    <a:pt x="10339" y="18714"/>
                  </a:cubicBezTo>
                  <a:cubicBezTo>
                    <a:pt x="10018" y="18614"/>
                    <a:pt x="9967" y="18624"/>
                    <a:pt x="9922" y="18634"/>
                  </a:cubicBezTo>
                  <a:cubicBezTo>
                    <a:pt x="9546" y="18474"/>
                    <a:pt x="9450" y="18424"/>
                    <a:pt x="9360" y="18345"/>
                  </a:cubicBezTo>
                  <a:cubicBezTo>
                    <a:pt x="9231" y="18275"/>
                    <a:pt x="9287" y="18315"/>
                    <a:pt x="9338" y="18404"/>
                  </a:cubicBezTo>
                  <a:cubicBezTo>
                    <a:pt x="9579" y="18544"/>
                    <a:pt x="9613" y="18594"/>
                    <a:pt x="9647" y="18594"/>
                  </a:cubicBezTo>
                  <a:cubicBezTo>
                    <a:pt x="9990" y="18714"/>
                    <a:pt x="10007" y="18724"/>
                    <a:pt x="10024" y="18734"/>
                  </a:cubicBezTo>
                  <a:cubicBezTo>
                    <a:pt x="10204" y="18784"/>
                    <a:pt x="10221" y="18794"/>
                    <a:pt x="10237" y="18774"/>
                  </a:cubicBezTo>
                  <a:cubicBezTo>
                    <a:pt x="10457" y="18844"/>
                    <a:pt x="10502" y="18864"/>
                    <a:pt x="10541" y="18854"/>
                  </a:cubicBezTo>
                  <a:cubicBezTo>
                    <a:pt x="10637" y="18984"/>
                    <a:pt x="10620" y="18974"/>
                    <a:pt x="10609" y="18924"/>
                  </a:cubicBezTo>
                  <a:cubicBezTo>
                    <a:pt x="10418" y="18904"/>
                    <a:pt x="10378" y="18924"/>
                    <a:pt x="10350" y="18894"/>
                  </a:cubicBezTo>
                  <a:cubicBezTo>
                    <a:pt x="10097" y="18824"/>
                    <a:pt x="10063" y="18884"/>
                    <a:pt x="10029" y="18844"/>
                  </a:cubicBezTo>
                  <a:cubicBezTo>
                    <a:pt x="9664" y="18774"/>
                    <a:pt x="9624" y="18764"/>
                    <a:pt x="9591" y="18744"/>
                  </a:cubicBezTo>
                  <a:cubicBezTo>
                    <a:pt x="9321" y="18664"/>
                    <a:pt x="9281" y="18594"/>
                    <a:pt x="9247" y="18584"/>
                  </a:cubicBezTo>
                  <a:cubicBezTo>
                    <a:pt x="9000" y="18384"/>
                    <a:pt x="8983" y="18285"/>
                    <a:pt x="8961" y="18305"/>
                  </a:cubicBezTo>
                  <a:cubicBezTo>
                    <a:pt x="8983" y="18374"/>
                    <a:pt x="8994" y="18394"/>
                    <a:pt x="9011" y="18404"/>
                  </a:cubicBezTo>
                  <a:cubicBezTo>
                    <a:pt x="9231" y="18664"/>
                    <a:pt x="9208" y="18694"/>
                    <a:pt x="9242" y="18734"/>
                  </a:cubicBezTo>
                  <a:cubicBezTo>
                    <a:pt x="9467" y="18914"/>
                    <a:pt x="9523" y="18984"/>
                    <a:pt x="9579" y="18994"/>
                  </a:cubicBezTo>
                  <a:cubicBezTo>
                    <a:pt x="9844" y="19173"/>
                    <a:pt x="9849" y="19133"/>
                    <a:pt x="9861" y="19133"/>
                  </a:cubicBezTo>
                  <a:cubicBezTo>
                    <a:pt x="9979" y="19193"/>
                    <a:pt x="10035" y="19213"/>
                    <a:pt x="10091" y="19203"/>
                  </a:cubicBezTo>
                  <a:cubicBezTo>
                    <a:pt x="10294" y="19213"/>
                    <a:pt x="10322" y="19223"/>
                    <a:pt x="10350" y="19233"/>
                  </a:cubicBezTo>
                  <a:cubicBezTo>
                    <a:pt x="10558" y="19273"/>
                    <a:pt x="10592" y="19223"/>
                    <a:pt x="10620" y="19223"/>
                  </a:cubicBezTo>
                  <a:cubicBezTo>
                    <a:pt x="10912" y="19363"/>
                    <a:pt x="10929" y="19313"/>
                    <a:pt x="10946" y="19383"/>
                  </a:cubicBezTo>
                  <a:cubicBezTo>
                    <a:pt x="10721" y="19423"/>
                    <a:pt x="10710" y="19393"/>
                    <a:pt x="10693" y="19403"/>
                  </a:cubicBezTo>
                  <a:cubicBezTo>
                    <a:pt x="10491" y="19393"/>
                    <a:pt x="10463" y="19383"/>
                    <a:pt x="10434" y="19373"/>
                  </a:cubicBezTo>
                  <a:cubicBezTo>
                    <a:pt x="10333" y="19393"/>
                    <a:pt x="10316" y="19363"/>
                    <a:pt x="10305" y="19373"/>
                  </a:cubicBezTo>
                  <a:cubicBezTo>
                    <a:pt x="10041" y="19333"/>
                    <a:pt x="9979" y="19313"/>
                    <a:pt x="9922" y="19293"/>
                  </a:cubicBezTo>
                  <a:cubicBezTo>
                    <a:pt x="9641" y="19133"/>
                    <a:pt x="9607" y="19173"/>
                    <a:pt x="9585" y="19103"/>
                  </a:cubicBezTo>
                  <a:cubicBezTo>
                    <a:pt x="9343" y="18994"/>
                    <a:pt x="9326" y="18894"/>
                    <a:pt x="9304" y="18964"/>
                  </a:cubicBezTo>
                  <a:cubicBezTo>
                    <a:pt x="9681" y="19233"/>
                    <a:pt x="9720" y="19283"/>
                    <a:pt x="9759" y="19323"/>
                  </a:cubicBezTo>
                  <a:cubicBezTo>
                    <a:pt x="9951" y="19393"/>
                    <a:pt x="9967" y="19433"/>
                    <a:pt x="9990" y="19393"/>
                  </a:cubicBezTo>
                  <a:cubicBezTo>
                    <a:pt x="10187" y="19493"/>
                    <a:pt x="10209" y="19423"/>
                    <a:pt x="10232" y="19483"/>
                  </a:cubicBezTo>
                  <a:cubicBezTo>
                    <a:pt x="10361" y="19483"/>
                    <a:pt x="10384" y="19503"/>
                    <a:pt x="10406" y="19473"/>
                  </a:cubicBezTo>
                  <a:cubicBezTo>
                    <a:pt x="10738" y="19493"/>
                    <a:pt x="10772" y="19513"/>
                    <a:pt x="10811" y="19503"/>
                  </a:cubicBezTo>
                  <a:cubicBezTo>
                    <a:pt x="10907" y="19483"/>
                    <a:pt x="10918" y="19533"/>
                    <a:pt x="10935" y="19493"/>
                  </a:cubicBezTo>
                  <a:cubicBezTo>
                    <a:pt x="11076" y="19533"/>
                    <a:pt x="11093" y="19553"/>
                    <a:pt x="11115" y="19563"/>
                  </a:cubicBezTo>
                  <a:cubicBezTo>
                    <a:pt x="11053" y="19583"/>
                    <a:pt x="11025" y="19573"/>
                    <a:pt x="10991" y="19543"/>
                  </a:cubicBezTo>
                  <a:cubicBezTo>
                    <a:pt x="10766" y="19613"/>
                    <a:pt x="10738" y="19523"/>
                    <a:pt x="10704" y="19583"/>
                  </a:cubicBezTo>
                  <a:cubicBezTo>
                    <a:pt x="10575" y="19613"/>
                    <a:pt x="10547" y="19563"/>
                    <a:pt x="10513" y="19563"/>
                  </a:cubicBezTo>
                  <a:cubicBezTo>
                    <a:pt x="10209" y="19573"/>
                    <a:pt x="10198" y="19573"/>
                    <a:pt x="10181" y="19553"/>
                  </a:cubicBezTo>
                  <a:cubicBezTo>
                    <a:pt x="10024" y="19483"/>
                    <a:pt x="10007" y="19513"/>
                    <a:pt x="9996" y="19503"/>
                  </a:cubicBezTo>
                  <a:cubicBezTo>
                    <a:pt x="9832" y="19443"/>
                    <a:pt x="9821" y="19443"/>
                    <a:pt x="9804" y="19453"/>
                  </a:cubicBezTo>
                  <a:cubicBezTo>
                    <a:pt x="9630" y="19333"/>
                    <a:pt x="9596" y="19313"/>
                    <a:pt x="9568" y="19263"/>
                  </a:cubicBezTo>
                  <a:cubicBezTo>
                    <a:pt x="9658" y="19433"/>
                    <a:pt x="9714" y="19433"/>
                    <a:pt x="9771" y="19503"/>
                  </a:cubicBezTo>
                  <a:cubicBezTo>
                    <a:pt x="10192" y="19653"/>
                    <a:pt x="10226" y="19683"/>
                    <a:pt x="10254" y="19673"/>
                  </a:cubicBezTo>
                  <a:cubicBezTo>
                    <a:pt x="10378" y="19663"/>
                    <a:pt x="10389" y="19713"/>
                    <a:pt x="10406" y="19673"/>
                  </a:cubicBezTo>
                  <a:cubicBezTo>
                    <a:pt x="10530" y="19653"/>
                    <a:pt x="10547" y="19653"/>
                    <a:pt x="10558" y="19693"/>
                  </a:cubicBezTo>
                  <a:cubicBezTo>
                    <a:pt x="10693" y="19673"/>
                    <a:pt x="10727" y="19683"/>
                    <a:pt x="10761" y="19673"/>
                  </a:cubicBezTo>
                  <a:cubicBezTo>
                    <a:pt x="11227" y="19733"/>
                    <a:pt x="11289" y="19753"/>
                    <a:pt x="11357" y="19793"/>
                  </a:cubicBezTo>
                  <a:cubicBezTo>
                    <a:pt x="11002" y="19822"/>
                    <a:pt x="10980" y="19802"/>
                    <a:pt x="10957" y="19802"/>
                  </a:cubicBezTo>
                  <a:cubicBezTo>
                    <a:pt x="10491" y="19862"/>
                    <a:pt x="10468" y="19872"/>
                    <a:pt x="10451" y="19862"/>
                  </a:cubicBezTo>
                  <a:cubicBezTo>
                    <a:pt x="10361" y="19852"/>
                    <a:pt x="10339" y="19862"/>
                    <a:pt x="10322" y="19862"/>
                  </a:cubicBezTo>
                  <a:cubicBezTo>
                    <a:pt x="10074" y="19773"/>
                    <a:pt x="10029" y="19763"/>
                    <a:pt x="9984" y="19723"/>
                  </a:cubicBezTo>
                  <a:cubicBezTo>
                    <a:pt x="9748" y="19653"/>
                    <a:pt x="9776" y="19663"/>
                    <a:pt x="9804" y="19683"/>
                  </a:cubicBezTo>
                  <a:cubicBezTo>
                    <a:pt x="10131" y="19872"/>
                    <a:pt x="10164" y="19902"/>
                    <a:pt x="10198" y="19912"/>
                  </a:cubicBezTo>
                  <a:cubicBezTo>
                    <a:pt x="10395" y="19992"/>
                    <a:pt x="10423" y="19912"/>
                    <a:pt x="10446" y="19962"/>
                  </a:cubicBezTo>
                  <a:cubicBezTo>
                    <a:pt x="10648" y="19932"/>
                    <a:pt x="10693" y="19952"/>
                    <a:pt x="10744" y="19932"/>
                  </a:cubicBezTo>
                  <a:cubicBezTo>
                    <a:pt x="11053" y="19882"/>
                    <a:pt x="11076" y="19902"/>
                    <a:pt x="11104" y="19862"/>
                  </a:cubicBezTo>
                  <a:cubicBezTo>
                    <a:pt x="11323" y="19902"/>
                    <a:pt x="11340" y="19882"/>
                    <a:pt x="11362" y="19932"/>
                  </a:cubicBezTo>
                  <a:cubicBezTo>
                    <a:pt x="11267" y="19972"/>
                    <a:pt x="11244" y="19912"/>
                    <a:pt x="11222" y="19942"/>
                  </a:cubicBezTo>
                  <a:cubicBezTo>
                    <a:pt x="10946" y="19932"/>
                    <a:pt x="10890" y="20042"/>
                    <a:pt x="10845" y="19972"/>
                  </a:cubicBezTo>
                  <a:cubicBezTo>
                    <a:pt x="10361" y="20122"/>
                    <a:pt x="10311" y="20112"/>
                    <a:pt x="10266" y="20122"/>
                  </a:cubicBezTo>
                  <a:cubicBezTo>
                    <a:pt x="10091" y="20072"/>
                    <a:pt x="10046" y="20132"/>
                    <a:pt x="10007" y="20092"/>
                  </a:cubicBezTo>
                  <a:cubicBezTo>
                    <a:pt x="9714" y="19992"/>
                    <a:pt x="9675" y="19922"/>
                    <a:pt x="9630" y="19952"/>
                  </a:cubicBezTo>
                  <a:cubicBezTo>
                    <a:pt x="9934" y="20132"/>
                    <a:pt x="9951" y="20152"/>
                    <a:pt x="9967" y="20182"/>
                  </a:cubicBezTo>
                  <a:cubicBezTo>
                    <a:pt x="10496" y="20212"/>
                    <a:pt x="10564" y="20182"/>
                    <a:pt x="10631" y="20162"/>
                  </a:cubicBezTo>
                  <a:cubicBezTo>
                    <a:pt x="10867" y="20072"/>
                    <a:pt x="10896" y="20122"/>
                    <a:pt x="10929" y="20072"/>
                  </a:cubicBezTo>
                  <a:cubicBezTo>
                    <a:pt x="11104" y="20062"/>
                    <a:pt x="11171" y="20072"/>
                    <a:pt x="11244" y="20022"/>
                  </a:cubicBezTo>
                  <a:cubicBezTo>
                    <a:pt x="11616" y="20122"/>
                    <a:pt x="11599" y="20122"/>
                    <a:pt x="11582" y="20112"/>
                  </a:cubicBezTo>
                  <a:cubicBezTo>
                    <a:pt x="11436" y="20122"/>
                    <a:pt x="11419" y="20082"/>
                    <a:pt x="11396" y="20102"/>
                  </a:cubicBezTo>
                  <a:cubicBezTo>
                    <a:pt x="11059" y="20122"/>
                    <a:pt x="11048" y="20112"/>
                    <a:pt x="11031" y="20122"/>
                  </a:cubicBezTo>
                  <a:cubicBezTo>
                    <a:pt x="10699" y="20212"/>
                    <a:pt x="10581" y="20292"/>
                    <a:pt x="10468" y="20302"/>
                  </a:cubicBezTo>
                  <a:cubicBezTo>
                    <a:pt x="10361" y="20322"/>
                    <a:pt x="10333" y="20322"/>
                    <a:pt x="10299" y="20332"/>
                  </a:cubicBezTo>
                  <a:cubicBezTo>
                    <a:pt x="10204" y="20292"/>
                    <a:pt x="10187" y="20312"/>
                    <a:pt x="10176" y="20292"/>
                  </a:cubicBezTo>
                  <a:cubicBezTo>
                    <a:pt x="9900" y="20232"/>
                    <a:pt x="9844" y="20202"/>
                    <a:pt x="9788" y="20202"/>
                  </a:cubicBezTo>
                  <a:cubicBezTo>
                    <a:pt x="10046" y="20342"/>
                    <a:pt x="10080" y="20372"/>
                    <a:pt x="10119" y="20352"/>
                  </a:cubicBezTo>
                  <a:cubicBezTo>
                    <a:pt x="10277" y="20402"/>
                    <a:pt x="10322" y="20422"/>
                    <a:pt x="10367" y="20402"/>
                  </a:cubicBezTo>
                  <a:cubicBezTo>
                    <a:pt x="10552" y="20392"/>
                    <a:pt x="10603" y="20352"/>
                    <a:pt x="10648" y="20342"/>
                  </a:cubicBezTo>
                  <a:cubicBezTo>
                    <a:pt x="10873" y="20242"/>
                    <a:pt x="10890" y="20262"/>
                    <a:pt x="10912" y="20272"/>
                  </a:cubicBezTo>
                  <a:cubicBezTo>
                    <a:pt x="11166" y="20162"/>
                    <a:pt x="11177" y="20192"/>
                    <a:pt x="11194" y="20182"/>
                  </a:cubicBezTo>
                  <a:cubicBezTo>
                    <a:pt x="11419" y="20182"/>
                    <a:pt x="11441" y="20242"/>
                    <a:pt x="11469" y="20192"/>
                  </a:cubicBezTo>
                  <a:cubicBezTo>
                    <a:pt x="11621" y="20182"/>
                    <a:pt x="11633" y="20252"/>
                    <a:pt x="11655" y="20222"/>
                  </a:cubicBezTo>
                  <a:cubicBezTo>
                    <a:pt x="11700" y="20312"/>
                    <a:pt x="11661" y="20322"/>
                    <a:pt x="11616" y="20282"/>
                  </a:cubicBezTo>
                  <a:cubicBezTo>
                    <a:pt x="11396" y="20332"/>
                    <a:pt x="11374" y="20292"/>
                    <a:pt x="11357" y="20312"/>
                  </a:cubicBezTo>
                  <a:cubicBezTo>
                    <a:pt x="11126" y="20362"/>
                    <a:pt x="11098" y="20382"/>
                    <a:pt x="11076" y="20372"/>
                  </a:cubicBezTo>
                  <a:cubicBezTo>
                    <a:pt x="10856" y="20442"/>
                    <a:pt x="10800" y="20482"/>
                    <a:pt x="10749" y="20502"/>
                  </a:cubicBezTo>
                  <a:cubicBezTo>
                    <a:pt x="10491" y="20581"/>
                    <a:pt x="10479" y="20551"/>
                    <a:pt x="10468" y="20561"/>
                  </a:cubicBezTo>
                  <a:cubicBezTo>
                    <a:pt x="10232" y="20591"/>
                    <a:pt x="10209" y="20551"/>
                    <a:pt x="10181" y="20571"/>
                  </a:cubicBezTo>
                  <a:cubicBezTo>
                    <a:pt x="10069" y="20561"/>
                    <a:pt x="10041" y="20551"/>
                    <a:pt x="10018" y="20541"/>
                  </a:cubicBezTo>
                  <a:cubicBezTo>
                    <a:pt x="9990" y="20601"/>
                    <a:pt x="10013" y="20601"/>
                    <a:pt x="10041" y="20621"/>
                  </a:cubicBezTo>
                  <a:cubicBezTo>
                    <a:pt x="10164" y="20651"/>
                    <a:pt x="10181" y="20651"/>
                    <a:pt x="10192" y="20641"/>
                  </a:cubicBezTo>
                  <a:cubicBezTo>
                    <a:pt x="10440" y="20661"/>
                    <a:pt x="10451" y="20661"/>
                    <a:pt x="10463" y="20651"/>
                  </a:cubicBezTo>
                  <a:cubicBezTo>
                    <a:pt x="10609" y="20641"/>
                    <a:pt x="10620" y="20651"/>
                    <a:pt x="10631" y="20631"/>
                  </a:cubicBezTo>
                  <a:cubicBezTo>
                    <a:pt x="10783" y="20541"/>
                    <a:pt x="10806" y="20611"/>
                    <a:pt x="10834" y="20571"/>
                  </a:cubicBezTo>
                  <a:cubicBezTo>
                    <a:pt x="11137" y="20442"/>
                    <a:pt x="11188" y="20452"/>
                    <a:pt x="11244" y="20392"/>
                  </a:cubicBezTo>
                  <a:cubicBezTo>
                    <a:pt x="11351" y="20412"/>
                    <a:pt x="11362" y="20422"/>
                    <a:pt x="11379" y="20392"/>
                  </a:cubicBezTo>
                  <a:cubicBezTo>
                    <a:pt x="11593" y="20372"/>
                    <a:pt x="11616" y="20372"/>
                    <a:pt x="11638" y="20392"/>
                  </a:cubicBezTo>
                  <a:cubicBezTo>
                    <a:pt x="11751" y="20422"/>
                    <a:pt x="11768" y="20412"/>
                    <a:pt x="11756" y="20442"/>
                  </a:cubicBezTo>
                  <a:cubicBezTo>
                    <a:pt x="11469" y="20472"/>
                    <a:pt x="11391" y="20571"/>
                    <a:pt x="11317" y="20541"/>
                  </a:cubicBezTo>
                  <a:cubicBezTo>
                    <a:pt x="11177" y="20581"/>
                    <a:pt x="11137" y="20631"/>
                    <a:pt x="11098" y="20621"/>
                  </a:cubicBezTo>
                  <a:cubicBezTo>
                    <a:pt x="10834" y="20771"/>
                    <a:pt x="10800" y="20741"/>
                    <a:pt x="10766" y="20771"/>
                  </a:cubicBezTo>
                  <a:cubicBezTo>
                    <a:pt x="10395" y="20811"/>
                    <a:pt x="10361" y="20811"/>
                    <a:pt x="10327" y="20811"/>
                  </a:cubicBezTo>
                  <a:cubicBezTo>
                    <a:pt x="10176" y="20801"/>
                    <a:pt x="10136" y="20811"/>
                    <a:pt x="10103" y="20781"/>
                  </a:cubicBezTo>
                  <a:cubicBezTo>
                    <a:pt x="10018" y="20801"/>
                    <a:pt x="10035" y="20811"/>
                    <a:pt x="10046" y="20841"/>
                  </a:cubicBezTo>
                  <a:cubicBezTo>
                    <a:pt x="10215" y="20881"/>
                    <a:pt x="10249" y="20851"/>
                    <a:pt x="10282" y="20881"/>
                  </a:cubicBezTo>
                  <a:cubicBezTo>
                    <a:pt x="10406" y="20901"/>
                    <a:pt x="10434" y="20881"/>
                    <a:pt x="10463" y="20891"/>
                  </a:cubicBezTo>
                  <a:cubicBezTo>
                    <a:pt x="10575" y="20901"/>
                    <a:pt x="10586" y="20871"/>
                    <a:pt x="10603" y="20871"/>
                  </a:cubicBezTo>
                  <a:cubicBezTo>
                    <a:pt x="10716" y="20901"/>
                    <a:pt x="10733" y="20831"/>
                    <a:pt x="10749" y="20871"/>
                  </a:cubicBezTo>
                  <a:cubicBezTo>
                    <a:pt x="10890" y="20861"/>
                    <a:pt x="10851" y="20861"/>
                    <a:pt x="10828" y="20871"/>
                  </a:cubicBezTo>
                  <a:cubicBezTo>
                    <a:pt x="10716" y="20921"/>
                    <a:pt x="10699" y="20911"/>
                    <a:pt x="10687" y="20911"/>
                  </a:cubicBezTo>
                  <a:cubicBezTo>
                    <a:pt x="10294" y="20991"/>
                    <a:pt x="10204" y="21001"/>
                    <a:pt x="10114" y="20971"/>
                  </a:cubicBezTo>
                  <a:cubicBezTo>
                    <a:pt x="9883" y="20981"/>
                    <a:pt x="9861" y="20891"/>
                    <a:pt x="9832" y="20971"/>
                  </a:cubicBezTo>
                  <a:cubicBezTo>
                    <a:pt x="10119" y="21061"/>
                    <a:pt x="10147" y="21061"/>
                    <a:pt x="10181" y="21071"/>
                  </a:cubicBezTo>
                  <a:cubicBezTo>
                    <a:pt x="10412" y="21071"/>
                    <a:pt x="10423" y="21061"/>
                    <a:pt x="10440" y="21071"/>
                  </a:cubicBezTo>
                  <a:cubicBezTo>
                    <a:pt x="10631" y="21041"/>
                    <a:pt x="10642" y="21051"/>
                    <a:pt x="10659" y="21021"/>
                  </a:cubicBezTo>
                  <a:cubicBezTo>
                    <a:pt x="10761" y="21021"/>
                    <a:pt x="10778" y="20971"/>
                    <a:pt x="10789" y="20991"/>
                  </a:cubicBezTo>
                  <a:cubicBezTo>
                    <a:pt x="11121" y="20801"/>
                    <a:pt x="11177" y="20821"/>
                    <a:pt x="11244" y="20751"/>
                  </a:cubicBezTo>
                  <a:cubicBezTo>
                    <a:pt x="11548" y="20651"/>
                    <a:pt x="11576" y="20661"/>
                    <a:pt x="11610" y="20671"/>
                  </a:cubicBezTo>
                  <a:cubicBezTo>
                    <a:pt x="11807" y="20621"/>
                    <a:pt x="11824" y="20621"/>
                    <a:pt x="11835" y="20631"/>
                  </a:cubicBezTo>
                  <a:cubicBezTo>
                    <a:pt x="11942" y="20661"/>
                    <a:pt x="11987" y="20611"/>
                    <a:pt x="11964" y="20661"/>
                  </a:cubicBezTo>
                  <a:cubicBezTo>
                    <a:pt x="11672" y="20771"/>
                    <a:pt x="11649" y="20761"/>
                    <a:pt x="11627" y="20761"/>
                  </a:cubicBezTo>
                  <a:cubicBezTo>
                    <a:pt x="11362" y="20911"/>
                    <a:pt x="11312" y="20971"/>
                    <a:pt x="11261" y="20951"/>
                  </a:cubicBezTo>
                  <a:cubicBezTo>
                    <a:pt x="11042" y="21131"/>
                    <a:pt x="11019" y="21061"/>
                    <a:pt x="10991" y="21131"/>
                  </a:cubicBezTo>
                  <a:cubicBezTo>
                    <a:pt x="10412" y="21350"/>
                    <a:pt x="10373" y="21290"/>
                    <a:pt x="10327" y="21330"/>
                  </a:cubicBezTo>
                  <a:cubicBezTo>
                    <a:pt x="10271" y="21390"/>
                    <a:pt x="10327" y="21390"/>
                    <a:pt x="10384" y="21390"/>
                  </a:cubicBezTo>
                  <a:cubicBezTo>
                    <a:pt x="10502" y="21370"/>
                    <a:pt x="10530" y="21410"/>
                    <a:pt x="10558" y="21380"/>
                  </a:cubicBezTo>
                  <a:cubicBezTo>
                    <a:pt x="10761" y="21360"/>
                    <a:pt x="10794" y="21290"/>
                    <a:pt x="10822" y="21310"/>
                  </a:cubicBezTo>
                  <a:cubicBezTo>
                    <a:pt x="11019" y="21221"/>
                    <a:pt x="11048" y="21211"/>
                    <a:pt x="11081" y="21171"/>
                  </a:cubicBezTo>
                  <a:cubicBezTo>
                    <a:pt x="11289" y="21031"/>
                    <a:pt x="11323" y="21051"/>
                    <a:pt x="11362" y="21021"/>
                  </a:cubicBezTo>
                  <a:cubicBezTo>
                    <a:pt x="11475" y="20971"/>
                    <a:pt x="11497" y="20901"/>
                    <a:pt x="11514" y="20931"/>
                  </a:cubicBezTo>
                  <a:cubicBezTo>
                    <a:pt x="11734" y="20861"/>
                    <a:pt x="11779" y="20791"/>
                    <a:pt x="11812" y="20811"/>
                  </a:cubicBezTo>
                  <a:cubicBezTo>
                    <a:pt x="12009" y="20831"/>
                    <a:pt x="12032" y="20741"/>
                    <a:pt x="12049" y="20761"/>
                  </a:cubicBezTo>
                  <a:cubicBezTo>
                    <a:pt x="12144" y="20801"/>
                    <a:pt x="12116" y="20791"/>
                    <a:pt x="12094" y="20781"/>
                  </a:cubicBezTo>
                  <a:cubicBezTo>
                    <a:pt x="11908" y="20811"/>
                    <a:pt x="11874" y="20851"/>
                    <a:pt x="11846" y="20851"/>
                  </a:cubicBezTo>
                  <a:cubicBezTo>
                    <a:pt x="11481" y="21011"/>
                    <a:pt x="11447" y="21111"/>
                    <a:pt x="11419" y="21081"/>
                  </a:cubicBezTo>
                  <a:cubicBezTo>
                    <a:pt x="11211" y="21191"/>
                    <a:pt x="11199" y="21231"/>
                    <a:pt x="11199" y="21250"/>
                  </a:cubicBezTo>
                  <a:cubicBezTo>
                    <a:pt x="11093" y="21350"/>
                    <a:pt x="11048" y="21241"/>
                    <a:pt x="11064" y="21310"/>
                  </a:cubicBezTo>
                  <a:cubicBezTo>
                    <a:pt x="10839" y="21430"/>
                    <a:pt x="10806" y="21400"/>
                    <a:pt x="10772" y="21450"/>
                  </a:cubicBezTo>
                  <a:cubicBezTo>
                    <a:pt x="10558" y="21440"/>
                    <a:pt x="10524" y="21510"/>
                    <a:pt x="10491" y="21510"/>
                  </a:cubicBezTo>
                  <a:cubicBezTo>
                    <a:pt x="10367" y="21460"/>
                    <a:pt x="10333" y="21550"/>
                    <a:pt x="10299" y="21480"/>
                  </a:cubicBezTo>
                  <a:cubicBezTo>
                    <a:pt x="10080" y="21470"/>
                    <a:pt x="10052" y="21390"/>
                    <a:pt x="10018" y="21430"/>
                  </a:cubicBezTo>
                  <a:cubicBezTo>
                    <a:pt x="10243" y="21550"/>
                    <a:pt x="10288" y="21570"/>
                    <a:pt x="10333" y="21570"/>
                  </a:cubicBezTo>
                  <a:cubicBezTo>
                    <a:pt x="10378" y="21570"/>
                    <a:pt x="10378" y="21570"/>
                    <a:pt x="10378" y="21570"/>
                  </a:cubicBezTo>
                  <a:cubicBezTo>
                    <a:pt x="10783" y="21500"/>
                    <a:pt x="10811" y="21550"/>
                    <a:pt x="10839" y="21490"/>
                  </a:cubicBezTo>
                  <a:cubicBezTo>
                    <a:pt x="11194" y="21350"/>
                    <a:pt x="11256" y="21280"/>
                    <a:pt x="11317" y="21260"/>
                  </a:cubicBezTo>
                  <a:cubicBezTo>
                    <a:pt x="11599" y="21031"/>
                    <a:pt x="11672" y="21081"/>
                    <a:pt x="11756" y="20991"/>
                  </a:cubicBezTo>
                  <a:cubicBezTo>
                    <a:pt x="12032" y="20871"/>
                    <a:pt x="12066" y="20931"/>
                    <a:pt x="12105" y="20881"/>
                  </a:cubicBezTo>
                  <a:cubicBezTo>
                    <a:pt x="12308" y="20931"/>
                    <a:pt x="12330" y="20911"/>
                    <a:pt x="12347" y="20911"/>
                  </a:cubicBezTo>
                  <a:cubicBezTo>
                    <a:pt x="12443" y="20971"/>
                    <a:pt x="12459" y="20951"/>
                    <a:pt x="12448" y="20981"/>
                  </a:cubicBezTo>
                  <a:cubicBezTo>
                    <a:pt x="12122" y="21061"/>
                    <a:pt x="12105" y="21071"/>
                    <a:pt x="12082" y="21061"/>
                  </a:cubicBezTo>
                  <a:cubicBezTo>
                    <a:pt x="11784" y="21260"/>
                    <a:pt x="11739" y="21260"/>
                    <a:pt x="11700" y="21310"/>
                  </a:cubicBezTo>
                  <a:cubicBezTo>
                    <a:pt x="11531" y="21390"/>
                    <a:pt x="11486" y="21470"/>
                    <a:pt x="11441" y="21480"/>
                  </a:cubicBezTo>
                  <a:cubicBezTo>
                    <a:pt x="11329" y="21570"/>
                    <a:pt x="11329" y="21570"/>
                    <a:pt x="11323" y="21570"/>
                  </a:cubicBezTo>
                  <a:cubicBezTo>
                    <a:pt x="11554" y="21500"/>
                    <a:pt x="11610" y="21510"/>
                    <a:pt x="11666" y="21450"/>
                  </a:cubicBezTo>
                  <a:cubicBezTo>
                    <a:pt x="12116" y="21111"/>
                    <a:pt x="12144" y="21201"/>
                    <a:pt x="12178" y="21121"/>
                  </a:cubicBezTo>
                  <a:cubicBezTo>
                    <a:pt x="12319" y="21141"/>
                    <a:pt x="12302" y="21101"/>
                    <a:pt x="12279" y="21161"/>
                  </a:cubicBezTo>
                  <a:cubicBezTo>
                    <a:pt x="12133" y="21221"/>
                    <a:pt x="12116" y="21201"/>
                    <a:pt x="12094" y="21221"/>
                  </a:cubicBezTo>
                  <a:cubicBezTo>
                    <a:pt x="11824" y="21390"/>
                    <a:pt x="11801" y="21430"/>
                    <a:pt x="11779" y="21440"/>
                  </a:cubicBezTo>
                  <a:cubicBezTo>
                    <a:pt x="11739" y="21570"/>
                    <a:pt x="11739" y="21570"/>
                    <a:pt x="11739" y="21570"/>
                  </a:cubicBezTo>
                  <a:cubicBezTo>
                    <a:pt x="11981" y="21440"/>
                    <a:pt x="12004" y="21360"/>
                    <a:pt x="12026" y="21380"/>
                  </a:cubicBezTo>
                  <a:cubicBezTo>
                    <a:pt x="12414" y="21241"/>
                    <a:pt x="12437" y="21191"/>
                    <a:pt x="12459" y="21201"/>
                  </a:cubicBezTo>
                  <a:cubicBezTo>
                    <a:pt x="12741" y="21280"/>
                    <a:pt x="12684" y="21330"/>
                    <a:pt x="12628" y="21310"/>
                  </a:cubicBezTo>
                  <a:cubicBezTo>
                    <a:pt x="12386" y="21410"/>
                    <a:pt x="12308" y="21410"/>
                    <a:pt x="12234" y="21470"/>
                  </a:cubicBezTo>
                  <a:cubicBezTo>
                    <a:pt x="12274" y="21550"/>
                    <a:pt x="12319" y="21510"/>
                    <a:pt x="12364" y="21500"/>
                  </a:cubicBezTo>
                  <a:cubicBezTo>
                    <a:pt x="12611" y="21440"/>
                    <a:pt x="12679" y="21410"/>
                    <a:pt x="12746" y="21390"/>
                  </a:cubicBezTo>
                  <a:cubicBezTo>
                    <a:pt x="12915" y="21460"/>
                    <a:pt x="12876" y="21380"/>
                    <a:pt x="12831" y="21460"/>
                  </a:cubicBezTo>
                  <a:cubicBezTo>
                    <a:pt x="12459" y="21570"/>
                    <a:pt x="12459" y="21570"/>
                    <a:pt x="12459" y="21570"/>
                  </a:cubicBezTo>
                  <a:cubicBezTo>
                    <a:pt x="12718" y="21600"/>
                    <a:pt x="12746" y="21550"/>
                    <a:pt x="12769" y="21560"/>
                  </a:cubicBezTo>
                  <a:cubicBezTo>
                    <a:pt x="12859" y="21540"/>
                    <a:pt x="12870" y="21550"/>
                    <a:pt x="12881" y="21560"/>
                  </a:cubicBezTo>
                  <a:cubicBezTo>
                    <a:pt x="12971" y="21560"/>
                    <a:pt x="12943" y="21570"/>
                    <a:pt x="12915" y="21560"/>
                  </a:cubicBezTo>
                  <a:cubicBezTo>
                    <a:pt x="13359" y="21560"/>
                    <a:pt x="13354" y="21550"/>
                    <a:pt x="13342" y="21540"/>
                  </a:cubicBezTo>
                  <a:cubicBezTo>
                    <a:pt x="13258" y="21420"/>
                    <a:pt x="13236" y="21400"/>
                    <a:pt x="13213" y="21330"/>
                  </a:cubicBezTo>
                  <a:cubicBezTo>
                    <a:pt x="13129" y="21001"/>
                    <a:pt x="13089" y="20961"/>
                    <a:pt x="13078" y="20931"/>
                  </a:cubicBezTo>
                  <a:cubicBezTo>
                    <a:pt x="13005" y="20661"/>
                    <a:pt x="12988" y="20591"/>
                    <a:pt x="12971" y="20521"/>
                  </a:cubicBezTo>
                  <a:cubicBezTo>
                    <a:pt x="12881" y="20102"/>
                    <a:pt x="12859" y="20062"/>
                    <a:pt x="12859" y="20032"/>
                  </a:cubicBezTo>
                  <a:cubicBezTo>
                    <a:pt x="12802" y="19693"/>
                    <a:pt x="12763" y="19633"/>
                    <a:pt x="12763" y="19573"/>
                  </a:cubicBezTo>
                  <a:cubicBezTo>
                    <a:pt x="12403" y="18674"/>
                    <a:pt x="12409" y="18684"/>
                    <a:pt x="12414" y="18694"/>
                  </a:cubicBezTo>
                  <a:cubicBezTo>
                    <a:pt x="12667" y="19193"/>
                    <a:pt x="12724" y="19253"/>
                    <a:pt x="12786" y="19453"/>
                  </a:cubicBezTo>
                  <a:cubicBezTo>
                    <a:pt x="12943" y="20002"/>
                    <a:pt x="12971" y="20022"/>
                    <a:pt x="12983" y="20072"/>
                  </a:cubicBezTo>
                  <a:cubicBezTo>
                    <a:pt x="13016" y="20262"/>
                    <a:pt x="13056" y="20332"/>
                    <a:pt x="13061" y="20402"/>
                  </a:cubicBezTo>
                  <a:cubicBezTo>
                    <a:pt x="13247" y="21031"/>
                    <a:pt x="13292" y="21231"/>
                    <a:pt x="13354" y="21430"/>
                  </a:cubicBezTo>
                  <a:cubicBezTo>
                    <a:pt x="13494" y="21570"/>
                    <a:pt x="13494" y="21570"/>
                    <a:pt x="13494" y="21570"/>
                  </a:cubicBezTo>
                  <a:close/>
                  <a:moveTo>
                    <a:pt x="10339" y="18245"/>
                  </a:moveTo>
                  <a:cubicBezTo>
                    <a:pt x="10378" y="18185"/>
                    <a:pt x="10378" y="18355"/>
                    <a:pt x="10429" y="18394"/>
                  </a:cubicBezTo>
                  <a:cubicBezTo>
                    <a:pt x="10378" y="18434"/>
                    <a:pt x="10384" y="18305"/>
                    <a:pt x="10339" y="18245"/>
                  </a:cubicBezTo>
                  <a:close/>
                  <a:moveTo>
                    <a:pt x="10423" y="18454"/>
                  </a:moveTo>
                  <a:cubicBezTo>
                    <a:pt x="10457" y="18444"/>
                    <a:pt x="10474" y="18554"/>
                    <a:pt x="10491" y="18594"/>
                  </a:cubicBezTo>
                  <a:cubicBezTo>
                    <a:pt x="10457" y="18604"/>
                    <a:pt x="10440" y="18494"/>
                    <a:pt x="10423" y="18454"/>
                  </a:cubicBezTo>
                  <a:close/>
                  <a:moveTo>
                    <a:pt x="9253" y="18664"/>
                  </a:moveTo>
                  <a:cubicBezTo>
                    <a:pt x="9270" y="18654"/>
                    <a:pt x="9287" y="18664"/>
                    <a:pt x="9304" y="18694"/>
                  </a:cubicBezTo>
                  <a:cubicBezTo>
                    <a:pt x="9281" y="18754"/>
                    <a:pt x="9270" y="18684"/>
                    <a:pt x="9253" y="18664"/>
                  </a:cubicBezTo>
                  <a:close/>
                  <a:moveTo>
                    <a:pt x="10727" y="19173"/>
                  </a:moveTo>
                  <a:cubicBezTo>
                    <a:pt x="10704" y="19113"/>
                    <a:pt x="10682" y="19173"/>
                    <a:pt x="10659" y="19133"/>
                  </a:cubicBezTo>
                  <a:cubicBezTo>
                    <a:pt x="10356" y="19103"/>
                    <a:pt x="10344" y="19103"/>
                    <a:pt x="10327" y="19123"/>
                  </a:cubicBezTo>
                  <a:cubicBezTo>
                    <a:pt x="10181" y="19133"/>
                    <a:pt x="10142" y="19093"/>
                    <a:pt x="10097" y="19113"/>
                  </a:cubicBezTo>
                  <a:cubicBezTo>
                    <a:pt x="9934" y="19054"/>
                    <a:pt x="9911" y="19093"/>
                    <a:pt x="9889" y="19064"/>
                  </a:cubicBezTo>
                  <a:cubicBezTo>
                    <a:pt x="9669" y="18964"/>
                    <a:pt x="9647" y="18964"/>
                    <a:pt x="9624" y="18954"/>
                  </a:cubicBezTo>
                  <a:cubicBezTo>
                    <a:pt x="9332" y="18664"/>
                    <a:pt x="9349" y="18764"/>
                    <a:pt x="9371" y="18734"/>
                  </a:cubicBezTo>
                  <a:cubicBezTo>
                    <a:pt x="9636" y="18824"/>
                    <a:pt x="9743" y="18884"/>
                    <a:pt x="9849" y="18914"/>
                  </a:cubicBezTo>
                  <a:cubicBezTo>
                    <a:pt x="10041" y="18944"/>
                    <a:pt x="10069" y="18924"/>
                    <a:pt x="10091" y="18974"/>
                  </a:cubicBezTo>
                  <a:cubicBezTo>
                    <a:pt x="10282" y="18984"/>
                    <a:pt x="10305" y="19024"/>
                    <a:pt x="10333" y="19004"/>
                  </a:cubicBezTo>
                  <a:cubicBezTo>
                    <a:pt x="10519" y="19044"/>
                    <a:pt x="10547" y="19044"/>
                    <a:pt x="10575" y="19034"/>
                  </a:cubicBezTo>
                  <a:cubicBezTo>
                    <a:pt x="10682" y="19064"/>
                    <a:pt x="10704" y="19133"/>
                    <a:pt x="10733" y="19113"/>
                  </a:cubicBezTo>
                  <a:cubicBezTo>
                    <a:pt x="10778" y="19173"/>
                    <a:pt x="10755" y="19173"/>
                    <a:pt x="10727" y="19173"/>
                  </a:cubicBezTo>
                  <a:close/>
                  <a:moveTo>
                    <a:pt x="10980" y="19423"/>
                  </a:moveTo>
                  <a:cubicBezTo>
                    <a:pt x="10963" y="19373"/>
                    <a:pt x="11014" y="19363"/>
                    <a:pt x="11025" y="19413"/>
                  </a:cubicBezTo>
                  <a:cubicBezTo>
                    <a:pt x="11008" y="19423"/>
                    <a:pt x="10997" y="19403"/>
                    <a:pt x="10980" y="19423"/>
                  </a:cubicBezTo>
                  <a:close/>
                  <a:moveTo>
                    <a:pt x="11756" y="20302"/>
                  </a:moveTo>
                  <a:cubicBezTo>
                    <a:pt x="11779" y="20252"/>
                    <a:pt x="11796" y="20272"/>
                    <a:pt x="11812" y="20322"/>
                  </a:cubicBezTo>
                  <a:cubicBezTo>
                    <a:pt x="11796" y="20332"/>
                    <a:pt x="11773" y="20342"/>
                    <a:pt x="11756" y="20302"/>
                  </a:cubicBezTo>
                  <a:close/>
                  <a:moveTo>
                    <a:pt x="13596" y="21460"/>
                  </a:moveTo>
                  <a:cubicBezTo>
                    <a:pt x="13562" y="21380"/>
                    <a:pt x="13545" y="21300"/>
                    <a:pt x="13494" y="21211"/>
                  </a:cubicBezTo>
                  <a:cubicBezTo>
                    <a:pt x="13466" y="21101"/>
                    <a:pt x="13432" y="20991"/>
                    <a:pt x="13376" y="20871"/>
                  </a:cubicBezTo>
                  <a:cubicBezTo>
                    <a:pt x="13292" y="20581"/>
                    <a:pt x="13196" y="20282"/>
                    <a:pt x="13112" y="19982"/>
                  </a:cubicBezTo>
                  <a:cubicBezTo>
                    <a:pt x="13033" y="19683"/>
                    <a:pt x="12915" y="19383"/>
                    <a:pt x="12819" y="19083"/>
                  </a:cubicBezTo>
                  <a:cubicBezTo>
                    <a:pt x="12752" y="18974"/>
                    <a:pt x="12735" y="18904"/>
                    <a:pt x="12679" y="18834"/>
                  </a:cubicBezTo>
                  <a:cubicBezTo>
                    <a:pt x="12690" y="18804"/>
                    <a:pt x="12667" y="18814"/>
                    <a:pt x="12656" y="18784"/>
                  </a:cubicBezTo>
                  <a:cubicBezTo>
                    <a:pt x="12667" y="18754"/>
                    <a:pt x="12645" y="18734"/>
                    <a:pt x="12628" y="18734"/>
                  </a:cubicBezTo>
                  <a:cubicBezTo>
                    <a:pt x="12617" y="18694"/>
                    <a:pt x="12600" y="18624"/>
                    <a:pt x="12566" y="18664"/>
                  </a:cubicBezTo>
                  <a:cubicBezTo>
                    <a:pt x="12600" y="18704"/>
                    <a:pt x="12651" y="18884"/>
                    <a:pt x="12712" y="18934"/>
                  </a:cubicBezTo>
                  <a:cubicBezTo>
                    <a:pt x="12690" y="18974"/>
                    <a:pt x="12746" y="19014"/>
                    <a:pt x="12757" y="19064"/>
                  </a:cubicBezTo>
                  <a:cubicBezTo>
                    <a:pt x="12769" y="19103"/>
                    <a:pt x="12780" y="19153"/>
                    <a:pt x="12814" y="19203"/>
                  </a:cubicBezTo>
                  <a:cubicBezTo>
                    <a:pt x="12831" y="19293"/>
                    <a:pt x="12881" y="19383"/>
                    <a:pt x="12898" y="19473"/>
                  </a:cubicBezTo>
                  <a:cubicBezTo>
                    <a:pt x="12954" y="19663"/>
                    <a:pt x="13022" y="19842"/>
                    <a:pt x="13067" y="20022"/>
                  </a:cubicBezTo>
                  <a:cubicBezTo>
                    <a:pt x="13106" y="20112"/>
                    <a:pt x="13101" y="20202"/>
                    <a:pt x="13157" y="20292"/>
                  </a:cubicBezTo>
                  <a:cubicBezTo>
                    <a:pt x="13146" y="20382"/>
                    <a:pt x="13219" y="20482"/>
                    <a:pt x="13224" y="20561"/>
                  </a:cubicBezTo>
                  <a:cubicBezTo>
                    <a:pt x="13275" y="20661"/>
                    <a:pt x="13258" y="20741"/>
                    <a:pt x="13309" y="20841"/>
                  </a:cubicBezTo>
                  <a:cubicBezTo>
                    <a:pt x="13326" y="20931"/>
                    <a:pt x="13359" y="21021"/>
                    <a:pt x="13410" y="21111"/>
                  </a:cubicBezTo>
                  <a:cubicBezTo>
                    <a:pt x="13416" y="21161"/>
                    <a:pt x="13449" y="21221"/>
                    <a:pt x="13455" y="21270"/>
                  </a:cubicBezTo>
                  <a:cubicBezTo>
                    <a:pt x="13472" y="21300"/>
                    <a:pt x="13483" y="21330"/>
                    <a:pt x="13494" y="21350"/>
                  </a:cubicBezTo>
                  <a:cubicBezTo>
                    <a:pt x="13466" y="21380"/>
                    <a:pt x="13539" y="21420"/>
                    <a:pt x="13511" y="21450"/>
                  </a:cubicBezTo>
                  <a:cubicBezTo>
                    <a:pt x="13545" y="21480"/>
                    <a:pt x="13567" y="21530"/>
                    <a:pt x="13584" y="21570"/>
                  </a:cubicBezTo>
                  <a:cubicBezTo>
                    <a:pt x="13646" y="21570"/>
                    <a:pt x="13646" y="21570"/>
                    <a:pt x="13646" y="21570"/>
                  </a:cubicBezTo>
                  <a:cubicBezTo>
                    <a:pt x="13635" y="21540"/>
                    <a:pt x="13629" y="21510"/>
                    <a:pt x="13596" y="21460"/>
                  </a:cubicBezTo>
                  <a:close/>
                  <a:moveTo>
                    <a:pt x="13866" y="21011"/>
                  </a:moveTo>
                  <a:cubicBezTo>
                    <a:pt x="13787" y="20871"/>
                    <a:pt x="13759" y="20731"/>
                    <a:pt x="13691" y="20591"/>
                  </a:cubicBezTo>
                  <a:cubicBezTo>
                    <a:pt x="13703" y="20561"/>
                    <a:pt x="13680" y="20531"/>
                    <a:pt x="13669" y="20512"/>
                  </a:cubicBezTo>
                  <a:cubicBezTo>
                    <a:pt x="13674" y="20482"/>
                    <a:pt x="13674" y="20462"/>
                    <a:pt x="13663" y="20432"/>
                  </a:cubicBezTo>
                  <a:cubicBezTo>
                    <a:pt x="13601" y="20292"/>
                    <a:pt x="13579" y="20152"/>
                    <a:pt x="13522" y="20012"/>
                  </a:cubicBezTo>
                  <a:cubicBezTo>
                    <a:pt x="13551" y="19982"/>
                    <a:pt x="13477" y="19942"/>
                    <a:pt x="13506" y="19922"/>
                  </a:cubicBezTo>
                  <a:cubicBezTo>
                    <a:pt x="13500" y="19882"/>
                    <a:pt x="13449" y="19842"/>
                    <a:pt x="13466" y="19802"/>
                  </a:cubicBezTo>
                  <a:cubicBezTo>
                    <a:pt x="13427" y="19753"/>
                    <a:pt x="13432" y="19633"/>
                    <a:pt x="13382" y="19623"/>
                  </a:cubicBezTo>
                  <a:cubicBezTo>
                    <a:pt x="13387" y="19673"/>
                    <a:pt x="13404" y="19703"/>
                    <a:pt x="13444" y="19793"/>
                  </a:cubicBezTo>
                  <a:cubicBezTo>
                    <a:pt x="13449" y="19822"/>
                    <a:pt x="13421" y="19842"/>
                    <a:pt x="13455" y="19882"/>
                  </a:cubicBezTo>
                  <a:cubicBezTo>
                    <a:pt x="13461" y="19912"/>
                    <a:pt x="13466" y="19942"/>
                    <a:pt x="13489" y="19982"/>
                  </a:cubicBezTo>
                  <a:cubicBezTo>
                    <a:pt x="13483" y="20042"/>
                    <a:pt x="13528" y="20122"/>
                    <a:pt x="13522" y="20182"/>
                  </a:cubicBezTo>
                  <a:cubicBezTo>
                    <a:pt x="13556" y="20222"/>
                    <a:pt x="13534" y="20242"/>
                    <a:pt x="13556" y="20282"/>
                  </a:cubicBezTo>
                  <a:cubicBezTo>
                    <a:pt x="13562" y="20322"/>
                    <a:pt x="13584" y="20352"/>
                    <a:pt x="13579" y="20392"/>
                  </a:cubicBezTo>
                  <a:cubicBezTo>
                    <a:pt x="13607" y="20422"/>
                    <a:pt x="13584" y="20452"/>
                    <a:pt x="13607" y="20482"/>
                  </a:cubicBezTo>
                  <a:cubicBezTo>
                    <a:pt x="13596" y="20521"/>
                    <a:pt x="13646" y="20561"/>
                    <a:pt x="13629" y="20601"/>
                  </a:cubicBezTo>
                  <a:cubicBezTo>
                    <a:pt x="13703" y="20741"/>
                    <a:pt x="13703" y="20811"/>
                    <a:pt x="13781" y="20971"/>
                  </a:cubicBezTo>
                  <a:cubicBezTo>
                    <a:pt x="13826" y="21121"/>
                    <a:pt x="13877" y="21191"/>
                    <a:pt x="13922" y="21360"/>
                  </a:cubicBezTo>
                  <a:cubicBezTo>
                    <a:pt x="13967" y="21430"/>
                    <a:pt x="13989" y="21500"/>
                    <a:pt x="14017" y="21570"/>
                  </a:cubicBezTo>
                  <a:cubicBezTo>
                    <a:pt x="14091" y="21570"/>
                    <a:pt x="14091" y="21570"/>
                    <a:pt x="14091" y="21570"/>
                  </a:cubicBezTo>
                  <a:cubicBezTo>
                    <a:pt x="14046" y="21450"/>
                    <a:pt x="13989" y="21330"/>
                    <a:pt x="13927" y="21201"/>
                  </a:cubicBezTo>
                  <a:cubicBezTo>
                    <a:pt x="13905" y="21101"/>
                    <a:pt x="13888" y="21091"/>
                    <a:pt x="13866" y="21011"/>
                  </a:cubicBezTo>
                  <a:close/>
                  <a:moveTo>
                    <a:pt x="14074" y="21201"/>
                  </a:moveTo>
                  <a:cubicBezTo>
                    <a:pt x="14057" y="21161"/>
                    <a:pt x="14034" y="21111"/>
                    <a:pt x="14040" y="21061"/>
                  </a:cubicBezTo>
                  <a:cubicBezTo>
                    <a:pt x="13984" y="21031"/>
                    <a:pt x="13967" y="20881"/>
                    <a:pt x="13927" y="20801"/>
                  </a:cubicBezTo>
                  <a:cubicBezTo>
                    <a:pt x="13882" y="20771"/>
                    <a:pt x="13933" y="20671"/>
                    <a:pt x="13888" y="20691"/>
                  </a:cubicBezTo>
                  <a:cubicBezTo>
                    <a:pt x="13882" y="20641"/>
                    <a:pt x="13843" y="20591"/>
                    <a:pt x="13849" y="20541"/>
                  </a:cubicBezTo>
                  <a:cubicBezTo>
                    <a:pt x="13787" y="20442"/>
                    <a:pt x="13809" y="20352"/>
                    <a:pt x="13736" y="20252"/>
                  </a:cubicBezTo>
                  <a:cubicBezTo>
                    <a:pt x="13753" y="20202"/>
                    <a:pt x="13697" y="20152"/>
                    <a:pt x="13708" y="20102"/>
                  </a:cubicBezTo>
                  <a:cubicBezTo>
                    <a:pt x="13674" y="20042"/>
                    <a:pt x="13686" y="19992"/>
                    <a:pt x="13646" y="19932"/>
                  </a:cubicBezTo>
                  <a:cubicBezTo>
                    <a:pt x="13618" y="19822"/>
                    <a:pt x="13573" y="19713"/>
                    <a:pt x="13545" y="19603"/>
                  </a:cubicBezTo>
                  <a:cubicBezTo>
                    <a:pt x="13483" y="19463"/>
                    <a:pt x="13427" y="19313"/>
                    <a:pt x="13371" y="19173"/>
                  </a:cubicBezTo>
                  <a:cubicBezTo>
                    <a:pt x="13309" y="19113"/>
                    <a:pt x="13252" y="18954"/>
                    <a:pt x="13191" y="18844"/>
                  </a:cubicBezTo>
                  <a:cubicBezTo>
                    <a:pt x="13162" y="18794"/>
                    <a:pt x="13134" y="18794"/>
                    <a:pt x="13112" y="18714"/>
                  </a:cubicBezTo>
                  <a:cubicBezTo>
                    <a:pt x="13095" y="18684"/>
                    <a:pt x="13084" y="18664"/>
                    <a:pt x="13067" y="18634"/>
                  </a:cubicBezTo>
                  <a:cubicBezTo>
                    <a:pt x="13050" y="18674"/>
                    <a:pt x="13039" y="18554"/>
                    <a:pt x="13016" y="18624"/>
                  </a:cubicBezTo>
                  <a:cubicBezTo>
                    <a:pt x="13061" y="18674"/>
                    <a:pt x="13106" y="18794"/>
                    <a:pt x="13174" y="18874"/>
                  </a:cubicBezTo>
                  <a:cubicBezTo>
                    <a:pt x="13219" y="19004"/>
                    <a:pt x="13252" y="19064"/>
                    <a:pt x="13320" y="19173"/>
                  </a:cubicBezTo>
                  <a:cubicBezTo>
                    <a:pt x="13371" y="19333"/>
                    <a:pt x="13461" y="19503"/>
                    <a:pt x="13517" y="19673"/>
                  </a:cubicBezTo>
                  <a:cubicBezTo>
                    <a:pt x="13545" y="19763"/>
                    <a:pt x="13551" y="19842"/>
                    <a:pt x="13596" y="19932"/>
                  </a:cubicBezTo>
                  <a:cubicBezTo>
                    <a:pt x="13596" y="20012"/>
                    <a:pt x="13658" y="20102"/>
                    <a:pt x="13652" y="20182"/>
                  </a:cubicBezTo>
                  <a:cubicBezTo>
                    <a:pt x="13742" y="20362"/>
                    <a:pt x="13764" y="20521"/>
                    <a:pt x="13826" y="20701"/>
                  </a:cubicBezTo>
                  <a:cubicBezTo>
                    <a:pt x="13877" y="20801"/>
                    <a:pt x="13905" y="20901"/>
                    <a:pt x="13927" y="21001"/>
                  </a:cubicBezTo>
                  <a:cubicBezTo>
                    <a:pt x="13961" y="21011"/>
                    <a:pt x="13939" y="21021"/>
                    <a:pt x="13961" y="21071"/>
                  </a:cubicBezTo>
                  <a:cubicBezTo>
                    <a:pt x="13978" y="21111"/>
                    <a:pt x="14001" y="21141"/>
                    <a:pt x="14001" y="21181"/>
                  </a:cubicBezTo>
                  <a:cubicBezTo>
                    <a:pt x="14046" y="21211"/>
                    <a:pt x="14034" y="21300"/>
                    <a:pt x="14079" y="21380"/>
                  </a:cubicBezTo>
                  <a:cubicBezTo>
                    <a:pt x="14113" y="21460"/>
                    <a:pt x="14141" y="21510"/>
                    <a:pt x="14164" y="21570"/>
                  </a:cubicBezTo>
                  <a:cubicBezTo>
                    <a:pt x="14231" y="21570"/>
                    <a:pt x="14231" y="21570"/>
                    <a:pt x="14231" y="21570"/>
                  </a:cubicBezTo>
                  <a:cubicBezTo>
                    <a:pt x="14209" y="21510"/>
                    <a:pt x="14181" y="21450"/>
                    <a:pt x="14130" y="21350"/>
                  </a:cubicBezTo>
                  <a:cubicBezTo>
                    <a:pt x="14119" y="21300"/>
                    <a:pt x="14107" y="21260"/>
                    <a:pt x="14074" y="21201"/>
                  </a:cubicBezTo>
                  <a:close/>
                  <a:moveTo>
                    <a:pt x="13832" y="21500"/>
                  </a:moveTo>
                  <a:cubicBezTo>
                    <a:pt x="13815" y="21470"/>
                    <a:pt x="13798" y="21430"/>
                    <a:pt x="13781" y="21400"/>
                  </a:cubicBezTo>
                  <a:cubicBezTo>
                    <a:pt x="13522" y="20621"/>
                    <a:pt x="13517" y="20561"/>
                    <a:pt x="13477" y="20482"/>
                  </a:cubicBezTo>
                  <a:cubicBezTo>
                    <a:pt x="13449" y="20252"/>
                    <a:pt x="13399" y="20172"/>
                    <a:pt x="13404" y="20112"/>
                  </a:cubicBezTo>
                  <a:cubicBezTo>
                    <a:pt x="13275" y="19623"/>
                    <a:pt x="13247" y="19553"/>
                    <a:pt x="13230" y="19483"/>
                  </a:cubicBezTo>
                  <a:cubicBezTo>
                    <a:pt x="13050" y="19064"/>
                    <a:pt x="13061" y="18954"/>
                    <a:pt x="13022" y="18994"/>
                  </a:cubicBezTo>
                  <a:cubicBezTo>
                    <a:pt x="13331" y="20042"/>
                    <a:pt x="13337" y="20112"/>
                    <a:pt x="13359" y="20182"/>
                  </a:cubicBezTo>
                  <a:cubicBezTo>
                    <a:pt x="13393" y="20512"/>
                    <a:pt x="13421" y="20462"/>
                    <a:pt x="13387" y="20402"/>
                  </a:cubicBezTo>
                  <a:cubicBezTo>
                    <a:pt x="13297" y="19952"/>
                    <a:pt x="13230" y="19882"/>
                    <a:pt x="13230" y="19822"/>
                  </a:cubicBezTo>
                  <a:cubicBezTo>
                    <a:pt x="13185" y="19593"/>
                    <a:pt x="13157" y="19523"/>
                    <a:pt x="13151" y="19463"/>
                  </a:cubicBezTo>
                  <a:cubicBezTo>
                    <a:pt x="12943" y="18914"/>
                    <a:pt x="12898" y="18764"/>
                    <a:pt x="12808" y="18604"/>
                  </a:cubicBezTo>
                  <a:cubicBezTo>
                    <a:pt x="12921" y="18874"/>
                    <a:pt x="12926" y="18914"/>
                    <a:pt x="12926" y="18944"/>
                  </a:cubicBezTo>
                  <a:cubicBezTo>
                    <a:pt x="13028" y="19253"/>
                    <a:pt x="13078" y="19323"/>
                    <a:pt x="13084" y="19393"/>
                  </a:cubicBezTo>
                  <a:cubicBezTo>
                    <a:pt x="13157" y="19832"/>
                    <a:pt x="13236" y="19872"/>
                    <a:pt x="13202" y="19902"/>
                  </a:cubicBezTo>
                  <a:cubicBezTo>
                    <a:pt x="13303" y="20252"/>
                    <a:pt x="13281" y="20282"/>
                    <a:pt x="13309" y="20312"/>
                  </a:cubicBezTo>
                  <a:cubicBezTo>
                    <a:pt x="13371" y="20561"/>
                    <a:pt x="13393" y="20591"/>
                    <a:pt x="13387" y="20631"/>
                  </a:cubicBezTo>
                  <a:cubicBezTo>
                    <a:pt x="13466" y="20901"/>
                    <a:pt x="13494" y="20981"/>
                    <a:pt x="13517" y="21031"/>
                  </a:cubicBezTo>
                  <a:cubicBezTo>
                    <a:pt x="13573" y="21151"/>
                    <a:pt x="13551" y="21181"/>
                    <a:pt x="13579" y="21221"/>
                  </a:cubicBezTo>
                  <a:cubicBezTo>
                    <a:pt x="13714" y="21560"/>
                    <a:pt x="13719" y="21570"/>
                    <a:pt x="13725" y="21570"/>
                  </a:cubicBezTo>
                  <a:cubicBezTo>
                    <a:pt x="13837" y="21570"/>
                    <a:pt x="13849" y="21530"/>
                    <a:pt x="13832" y="21500"/>
                  </a:cubicBezTo>
                  <a:close/>
                  <a:moveTo>
                    <a:pt x="13455" y="20611"/>
                  </a:moveTo>
                  <a:cubicBezTo>
                    <a:pt x="13483" y="20591"/>
                    <a:pt x="13494" y="20701"/>
                    <a:pt x="13500" y="20741"/>
                  </a:cubicBezTo>
                  <a:cubicBezTo>
                    <a:pt x="13477" y="20751"/>
                    <a:pt x="13466" y="20641"/>
                    <a:pt x="13455" y="20611"/>
                  </a:cubicBezTo>
                  <a:close/>
                  <a:moveTo>
                    <a:pt x="13500" y="20801"/>
                  </a:moveTo>
                  <a:cubicBezTo>
                    <a:pt x="13522" y="20771"/>
                    <a:pt x="13539" y="20861"/>
                    <a:pt x="13539" y="20881"/>
                  </a:cubicBezTo>
                  <a:cubicBezTo>
                    <a:pt x="13517" y="20911"/>
                    <a:pt x="13500" y="20811"/>
                    <a:pt x="13500" y="20801"/>
                  </a:cubicBezTo>
                  <a:close/>
                  <a:moveTo>
                    <a:pt x="16127" y="20941"/>
                  </a:moveTo>
                  <a:cubicBezTo>
                    <a:pt x="16003" y="20681"/>
                    <a:pt x="15874" y="20422"/>
                    <a:pt x="15750" y="20172"/>
                  </a:cubicBezTo>
                  <a:cubicBezTo>
                    <a:pt x="15677" y="20092"/>
                    <a:pt x="15643" y="19902"/>
                    <a:pt x="15559" y="19912"/>
                  </a:cubicBezTo>
                  <a:cubicBezTo>
                    <a:pt x="15604" y="19942"/>
                    <a:pt x="15638" y="20072"/>
                    <a:pt x="15683" y="20102"/>
                  </a:cubicBezTo>
                  <a:cubicBezTo>
                    <a:pt x="15728" y="20242"/>
                    <a:pt x="15773" y="20272"/>
                    <a:pt x="15818" y="20412"/>
                  </a:cubicBezTo>
                  <a:cubicBezTo>
                    <a:pt x="15851" y="20442"/>
                    <a:pt x="15851" y="20502"/>
                    <a:pt x="15896" y="20571"/>
                  </a:cubicBezTo>
                  <a:cubicBezTo>
                    <a:pt x="15941" y="20661"/>
                    <a:pt x="15924" y="20651"/>
                    <a:pt x="15964" y="20731"/>
                  </a:cubicBezTo>
                  <a:cubicBezTo>
                    <a:pt x="16020" y="20801"/>
                    <a:pt x="16037" y="20931"/>
                    <a:pt x="16093" y="21001"/>
                  </a:cubicBezTo>
                  <a:cubicBezTo>
                    <a:pt x="16087" y="21041"/>
                    <a:pt x="16104" y="21091"/>
                    <a:pt x="16132" y="21141"/>
                  </a:cubicBezTo>
                  <a:cubicBezTo>
                    <a:pt x="16121" y="21191"/>
                    <a:pt x="16172" y="21250"/>
                    <a:pt x="16161" y="21300"/>
                  </a:cubicBezTo>
                  <a:cubicBezTo>
                    <a:pt x="16200" y="21390"/>
                    <a:pt x="16234" y="21480"/>
                    <a:pt x="16262" y="21570"/>
                  </a:cubicBezTo>
                  <a:cubicBezTo>
                    <a:pt x="16324" y="21570"/>
                    <a:pt x="16324" y="21570"/>
                    <a:pt x="16324" y="21570"/>
                  </a:cubicBezTo>
                  <a:cubicBezTo>
                    <a:pt x="16313" y="21540"/>
                    <a:pt x="16307" y="21520"/>
                    <a:pt x="16301" y="21480"/>
                  </a:cubicBezTo>
                  <a:cubicBezTo>
                    <a:pt x="16211" y="21300"/>
                    <a:pt x="16189" y="21121"/>
                    <a:pt x="16127" y="20941"/>
                  </a:cubicBezTo>
                  <a:close/>
                  <a:moveTo>
                    <a:pt x="16453" y="21530"/>
                  </a:moveTo>
                  <a:cubicBezTo>
                    <a:pt x="16414" y="21530"/>
                    <a:pt x="16453" y="21480"/>
                    <a:pt x="16425" y="21440"/>
                  </a:cubicBezTo>
                  <a:cubicBezTo>
                    <a:pt x="16380" y="21330"/>
                    <a:pt x="16391" y="21310"/>
                    <a:pt x="16346" y="21211"/>
                  </a:cubicBezTo>
                  <a:cubicBezTo>
                    <a:pt x="16363" y="21181"/>
                    <a:pt x="16313" y="21131"/>
                    <a:pt x="16324" y="21101"/>
                  </a:cubicBezTo>
                  <a:cubicBezTo>
                    <a:pt x="16301" y="21061"/>
                    <a:pt x="16273" y="21011"/>
                    <a:pt x="16273" y="20971"/>
                  </a:cubicBezTo>
                  <a:cubicBezTo>
                    <a:pt x="16239" y="20881"/>
                    <a:pt x="16211" y="20801"/>
                    <a:pt x="16183" y="20711"/>
                  </a:cubicBezTo>
                  <a:cubicBezTo>
                    <a:pt x="16149" y="20651"/>
                    <a:pt x="16121" y="20591"/>
                    <a:pt x="16093" y="20531"/>
                  </a:cubicBezTo>
                  <a:cubicBezTo>
                    <a:pt x="15992" y="20402"/>
                    <a:pt x="15896" y="20182"/>
                    <a:pt x="15795" y="20062"/>
                  </a:cubicBezTo>
                  <a:cubicBezTo>
                    <a:pt x="15750" y="19962"/>
                    <a:pt x="15699" y="19932"/>
                    <a:pt x="15649" y="19832"/>
                  </a:cubicBezTo>
                  <a:cubicBezTo>
                    <a:pt x="15626" y="19783"/>
                    <a:pt x="15598" y="19812"/>
                    <a:pt x="15576" y="19743"/>
                  </a:cubicBezTo>
                  <a:cubicBezTo>
                    <a:pt x="15547" y="19693"/>
                    <a:pt x="15525" y="19663"/>
                    <a:pt x="15497" y="19663"/>
                  </a:cubicBezTo>
                  <a:cubicBezTo>
                    <a:pt x="15531" y="19733"/>
                    <a:pt x="15553" y="19713"/>
                    <a:pt x="15564" y="19793"/>
                  </a:cubicBezTo>
                  <a:cubicBezTo>
                    <a:pt x="15621" y="19822"/>
                    <a:pt x="15671" y="19952"/>
                    <a:pt x="15728" y="20032"/>
                  </a:cubicBezTo>
                  <a:cubicBezTo>
                    <a:pt x="15756" y="20102"/>
                    <a:pt x="15784" y="20112"/>
                    <a:pt x="15812" y="20162"/>
                  </a:cubicBezTo>
                  <a:cubicBezTo>
                    <a:pt x="15823" y="20182"/>
                    <a:pt x="15834" y="20222"/>
                    <a:pt x="15851" y="20212"/>
                  </a:cubicBezTo>
                  <a:cubicBezTo>
                    <a:pt x="15874" y="20232"/>
                    <a:pt x="15851" y="20312"/>
                    <a:pt x="15885" y="20282"/>
                  </a:cubicBezTo>
                  <a:cubicBezTo>
                    <a:pt x="15879" y="20332"/>
                    <a:pt x="15924" y="20332"/>
                    <a:pt x="15947" y="20412"/>
                  </a:cubicBezTo>
                  <a:cubicBezTo>
                    <a:pt x="15975" y="20472"/>
                    <a:pt x="16003" y="20512"/>
                    <a:pt x="16031" y="20541"/>
                  </a:cubicBezTo>
                  <a:cubicBezTo>
                    <a:pt x="16020" y="20571"/>
                    <a:pt x="16042" y="20591"/>
                    <a:pt x="16054" y="20591"/>
                  </a:cubicBezTo>
                  <a:cubicBezTo>
                    <a:pt x="16042" y="20621"/>
                    <a:pt x="16065" y="20641"/>
                    <a:pt x="16076" y="20641"/>
                  </a:cubicBezTo>
                  <a:cubicBezTo>
                    <a:pt x="16087" y="20691"/>
                    <a:pt x="16099" y="20711"/>
                    <a:pt x="16138" y="20751"/>
                  </a:cubicBezTo>
                  <a:cubicBezTo>
                    <a:pt x="16155" y="20841"/>
                    <a:pt x="16189" y="20941"/>
                    <a:pt x="16239" y="21031"/>
                  </a:cubicBezTo>
                  <a:cubicBezTo>
                    <a:pt x="16256" y="21091"/>
                    <a:pt x="16262" y="21141"/>
                    <a:pt x="16273" y="21201"/>
                  </a:cubicBezTo>
                  <a:cubicBezTo>
                    <a:pt x="16301" y="21171"/>
                    <a:pt x="16279" y="21250"/>
                    <a:pt x="16307" y="21270"/>
                  </a:cubicBezTo>
                  <a:cubicBezTo>
                    <a:pt x="16307" y="21330"/>
                    <a:pt x="16318" y="21290"/>
                    <a:pt x="16341" y="21330"/>
                  </a:cubicBezTo>
                  <a:cubicBezTo>
                    <a:pt x="16329" y="21390"/>
                    <a:pt x="16374" y="21450"/>
                    <a:pt x="16374" y="21510"/>
                  </a:cubicBezTo>
                  <a:cubicBezTo>
                    <a:pt x="16380" y="21560"/>
                    <a:pt x="16386" y="21530"/>
                    <a:pt x="16408" y="21570"/>
                  </a:cubicBezTo>
                  <a:cubicBezTo>
                    <a:pt x="16453" y="21570"/>
                    <a:pt x="16453" y="21570"/>
                    <a:pt x="16453" y="21570"/>
                  </a:cubicBezTo>
                  <a:cubicBezTo>
                    <a:pt x="16448" y="21560"/>
                    <a:pt x="16448" y="21550"/>
                    <a:pt x="16453" y="21530"/>
                  </a:cubicBezTo>
                  <a:close/>
                  <a:moveTo>
                    <a:pt x="16785" y="21480"/>
                  </a:moveTo>
                  <a:cubicBezTo>
                    <a:pt x="16740" y="21350"/>
                    <a:pt x="16717" y="21221"/>
                    <a:pt x="16678" y="21101"/>
                  </a:cubicBezTo>
                  <a:cubicBezTo>
                    <a:pt x="16560" y="20821"/>
                    <a:pt x="16476" y="20631"/>
                    <a:pt x="16374" y="20412"/>
                  </a:cubicBezTo>
                  <a:cubicBezTo>
                    <a:pt x="16324" y="20342"/>
                    <a:pt x="16273" y="20252"/>
                    <a:pt x="16217" y="20162"/>
                  </a:cubicBezTo>
                  <a:cubicBezTo>
                    <a:pt x="16200" y="20172"/>
                    <a:pt x="16177" y="20132"/>
                    <a:pt x="16161" y="20112"/>
                  </a:cubicBezTo>
                  <a:cubicBezTo>
                    <a:pt x="16138" y="20152"/>
                    <a:pt x="16121" y="20012"/>
                    <a:pt x="16099" y="20052"/>
                  </a:cubicBezTo>
                  <a:cubicBezTo>
                    <a:pt x="16059" y="19992"/>
                    <a:pt x="16020" y="19942"/>
                    <a:pt x="15975" y="19932"/>
                  </a:cubicBezTo>
                  <a:cubicBezTo>
                    <a:pt x="15936" y="19852"/>
                    <a:pt x="15891" y="19852"/>
                    <a:pt x="15851" y="19783"/>
                  </a:cubicBezTo>
                  <a:cubicBezTo>
                    <a:pt x="15806" y="19773"/>
                    <a:pt x="15773" y="19613"/>
                    <a:pt x="15722" y="19683"/>
                  </a:cubicBezTo>
                  <a:cubicBezTo>
                    <a:pt x="15773" y="19753"/>
                    <a:pt x="15818" y="19783"/>
                    <a:pt x="15862" y="19872"/>
                  </a:cubicBezTo>
                  <a:cubicBezTo>
                    <a:pt x="15891" y="19892"/>
                    <a:pt x="15913" y="19932"/>
                    <a:pt x="15941" y="19962"/>
                  </a:cubicBezTo>
                  <a:cubicBezTo>
                    <a:pt x="15969" y="19932"/>
                    <a:pt x="15986" y="20032"/>
                    <a:pt x="16014" y="20012"/>
                  </a:cubicBezTo>
                  <a:cubicBezTo>
                    <a:pt x="16059" y="20112"/>
                    <a:pt x="16110" y="20122"/>
                    <a:pt x="16155" y="20202"/>
                  </a:cubicBezTo>
                  <a:cubicBezTo>
                    <a:pt x="16172" y="20182"/>
                    <a:pt x="16183" y="20272"/>
                    <a:pt x="16217" y="20252"/>
                  </a:cubicBezTo>
                  <a:cubicBezTo>
                    <a:pt x="16239" y="20322"/>
                    <a:pt x="16262" y="20342"/>
                    <a:pt x="16290" y="20372"/>
                  </a:cubicBezTo>
                  <a:cubicBezTo>
                    <a:pt x="16313" y="20442"/>
                    <a:pt x="16346" y="20561"/>
                    <a:pt x="16408" y="20621"/>
                  </a:cubicBezTo>
                  <a:cubicBezTo>
                    <a:pt x="16397" y="20661"/>
                    <a:pt x="16453" y="20711"/>
                    <a:pt x="16464" y="20761"/>
                  </a:cubicBezTo>
                  <a:cubicBezTo>
                    <a:pt x="16492" y="20821"/>
                    <a:pt x="16521" y="20871"/>
                    <a:pt x="16549" y="20931"/>
                  </a:cubicBezTo>
                  <a:cubicBezTo>
                    <a:pt x="16560" y="20991"/>
                    <a:pt x="16594" y="21051"/>
                    <a:pt x="16627" y="21121"/>
                  </a:cubicBezTo>
                  <a:cubicBezTo>
                    <a:pt x="16644" y="21201"/>
                    <a:pt x="16667" y="21280"/>
                    <a:pt x="16695" y="21360"/>
                  </a:cubicBezTo>
                  <a:cubicBezTo>
                    <a:pt x="16689" y="21400"/>
                    <a:pt x="16717" y="21450"/>
                    <a:pt x="16723" y="21490"/>
                  </a:cubicBezTo>
                  <a:cubicBezTo>
                    <a:pt x="16729" y="21520"/>
                    <a:pt x="16746" y="21550"/>
                    <a:pt x="16751" y="21570"/>
                  </a:cubicBezTo>
                  <a:cubicBezTo>
                    <a:pt x="16796" y="21570"/>
                    <a:pt x="16796" y="21570"/>
                    <a:pt x="16796" y="21570"/>
                  </a:cubicBezTo>
                  <a:cubicBezTo>
                    <a:pt x="16791" y="21540"/>
                    <a:pt x="16785" y="21510"/>
                    <a:pt x="16785" y="21480"/>
                  </a:cubicBezTo>
                  <a:close/>
                  <a:moveTo>
                    <a:pt x="16498" y="21091"/>
                  </a:moveTo>
                  <a:cubicBezTo>
                    <a:pt x="16380" y="20851"/>
                    <a:pt x="16290" y="20621"/>
                    <a:pt x="16144" y="20342"/>
                  </a:cubicBezTo>
                  <a:cubicBezTo>
                    <a:pt x="16037" y="20202"/>
                    <a:pt x="15936" y="20022"/>
                    <a:pt x="15829" y="19902"/>
                  </a:cubicBezTo>
                  <a:cubicBezTo>
                    <a:pt x="15806" y="19842"/>
                    <a:pt x="15778" y="19882"/>
                    <a:pt x="15756" y="19812"/>
                  </a:cubicBezTo>
                  <a:cubicBezTo>
                    <a:pt x="15722" y="19812"/>
                    <a:pt x="15699" y="19743"/>
                    <a:pt x="15671" y="19743"/>
                  </a:cubicBezTo>
                  <a:cubicBezTo>
                    <a:pt x="15660" y="19723"/>
                    <a:pt x="15649" y="19713"/>
                    <a:pt x="15638" y="19713"/>
                  </a:cubicBezTo>
                  <a:cubicBezTo>
                    <a:pt x="15621" y="19683"/>
                    <a:pt x="15609" y="19643"/>
                    <a:pt x="15592" y="19653"/>
                  </a:cubicBezTo>
                  <a:cubicBezTo>
                    <a:pt x="15581" y="19633"/>
                    <a:pt x="15570" y="19593"/>
                    <a:pt x="15553" y="19603"/>
                  </a:cubicBezTo>
                  <a:cubicBezTo>
                    <a:pt x="15542" y="19573"/>
                    <a:pt x="15519" y="19583"/>
                    <a:pt x="15525" y="19623"/>
                  </a:cubicBezTo>
                  <a:cubicBezTo>
                    <a:pt x="15547" y="19613"/>
                    <a:pt x="15570" y="19643"/>
                    <a:pt x="15592" y="19693"/>
                  </a:cubicBezTo>
                  <a:cubicBezTo>
                    <a:pt x="15621" y="19713"/>
                    <a:pt x="15643" y="19763"/>
                    <a:pt x="15666" y="19773"/>
                  </a:cubicBezTo>
                  <a:cubicBezTo>
                    <a:pt x="15716" y="19832"/>
                    <a:pt x="15761" y="19872"/>
                    <a:pt x="15806" y="19962"/>
                  </a:cubicBezTo>
                  <a:cubicBezTo>
                    <a:pt x="15851" y="20032"/>
                    <a:pt x="15919" y="20042"/>
                    <a:pt x="15930" y="20142"/>
                  </a:cubicBezTo>
                  <a:cubicBezTo>
                    <a:pt x="15958" y="20142"/>
                    <a:pt x="15981" y="20182"/>
                    <a:pt x="16009" y="20232"/>
                  </a:cubicBezTo>
                  <a:cubicBezTo>
                    <a:pt x="16031" y="20302"/>
                    <a:pt x="16059" y="20292"/>
                    <a:pt x="16082" y="20352"/>
                  </a:cubicBezTo>
                  <a:cubicBezTo>
                    <a:pt x="16138" y="20462"/>
                    <a:pt x="16194" y="20581"/>
                    <a:pt x="16251" y="20691"/>
                  </a:cubicBezTo>
                  <a:cubicBezTo>
                    <a:pt x="16279" y="20731"/>
                    <a:pt x="16262" y="20771"/>
                    <a:pt x="16296" y="20821"/>
                  </a:cubicBezTo>
                  <a:cubicBezTo>
                    <a:pt x="16324" y="20871"/>
                    <a:pt x="16352" y="20931"/>
                    <a:pt x="16380" y="20981"/>
                  </a:cubicBezTo>
                  <a:cubicBezTo>
                    <a:pt x="16425" y="21041"/>
                    <a:pt x="16414" y="21121"/>
                    <a:pt x="16453" y="21131"/>
                  </a:cubicBezTo>
                  <a:cubicBezTo>
                    <a:pt x="16470" y="21161"/>
                    <a:pt x="16459" y="21181"/>
                    <a:pt x="16476" y="21211"/>
                  </a:cubicBezTo>
                  <a:cubicBezTo>
                    <a:pt x="16487" y="21241"/>
                    <a:pt x="16509" y="21270"/>
                    <a:pt x="16498" y="21290"/>
                  </a:cubicBezTo>
                  <a:cubicBezTo>
                    <a:pt x="16521" y="21350"/>
                    <a:pt x="16582" y="21410"/>
                    <a:pt x="16554" y="21470"/>
                  </a:cubicBezTo>
                  <a:cubicBezTo>
                    <a:pt x="16582" y="21470"/>
                    <a:pt x="16577" y="21530"/>
                    <a:pt x="16599" y="21570"/>
                  </a:cubicBezTo>
                  <a:cubicBezTo>
                    <a:pt x="16661" y="21570"/>
                    <a:pt x="16661" y="21570"/>
                    <a:pt x="16661" y="21570"/>
                  </a:cubicBezTo>
                  <a:cubicBezTo>
                    <a:pt x="16656" y="21560"/>
                    <a:pt x="16650" y="21540"/>
                    <a:pt x="16644" y="21520"/>
                  </a:cubicBezTo>
                  <a:cubicBezTo>
                    <a:pt x="16616" y="21380"/>
                    <a:pt x="16543" y="21231"/>
                    <a:pt x="16498" y="21091"/>
                  </a:cubicBezTo>
                  <a:close/>
                  <a:moveTo>
                    <a:pt x="16959" y="21101"/>
                  </a:moveTo>
                  <a:cubicBezTo>
                    <a:pt x="16988" y="21071"/>
                    <a:pt x="16914" y="21031"/>
                    <a:pt x="16942" y="21001"/>
                  </a:cubicBezTo>
                  <a:cubicBezTo>
                    <a:pt x="16931" y="20971"/>
                    <a:pt x="16920" y="20941"/>
                    <a:pt x="16931" y="20911"/>
                  </a:cubicBezTo>
                  <a:cubicBezTo>
                    <a:pt x="16847" y="20711"/>
                    <a:pt x="16830" y="20601"/>
                    <a:pt x="16740" y="20422"/>
                  </a:cubicBezTo>
                  <a:cubicBezTo>
                    <a:pt x="16672" y="20322"/>
                    <a:pt x="16599" y="20212"/>
                    <a:pt x="16532" y="20142"/>
                  </a:cubicBezTo>
                  <a:cubicBezTo>
                    <a:pt x="16498" y="20072"/>
                    <a:pt x="16459" y="20072"/>
                    <a:pt x="16425" y="19982"/>
                  </a:cubicBezTo>
                  <a:cubicBezTo>
                    <a:pt x="16386" y="19982"/>
                    <a:pt x="16352" y="19882"/>
                    <a:pt x="16318" y="19892"/>
                  </a:cubicBezTo>
                  <a:cubicBezTo>
                    <a:pt x="16397" y="20032"/>
                    <a:pt x="16476" y="20122"/>
                    <a:pt x="16554" y="20222"/>
                  </a:cubicBezTo>
                  <a:cubicBezTo>
                    <a:pt x="16594" y="20302"/>
                    <a:pt x="16639" y="20362"/>
                    <a:pt x="16678" y="20402"/>
                  </a:cubicBezTo>
                  <a:cubicBezTo>
                    <a:pt x="16661" y="20442"/>
                    <a:pt x="16717" y="20492"/>
                    <a:pt x="16729" y="20531"/>
                  </a:cubicBezTo>
                  <a:cubicBezTo>
                    <a:pt x="16751" y="20581"/>
                    <a:pt x="16774" y="20631"/>
                    <a:pt x="16796" y="20681"/>
                  </a:cubicBezTo>
                  <a:cubicBezTo>
                    <a:pt x="16824" y="20751"/>
                    <a:pt x="16847" y="20891"/>
                    <a:pt x="16886" y="20921"/>
                  </a:cubicBezTo>
                  <a:cubicBezTo>
                    <a:pt x="16864" y="20971"/>
                    <a:pt x="16909" y="21041"/>
                    <a:pt x="16903" y="21091"/>
                  </a:cubicBezTo>
                  <a:cubicBezTo>
                    <a:pt x="16920" y="21151"/>
                    <a:pt x="16942" y="21211"/>
                    <a:pt x="16942" y="21270"/>
                  </a:cubicBezTo>
                  <a:cubicBezTo>
                    <a:pt x="16976" y="21370"/>
                    <a:pt x="16988" y="21470"/>
                    <a:pt x="17021" y="21570"/>
                  </a:cubicBezTo>
                  <a:cubicBezTo>
                    <a:pt x="17072" y="21570"/>
                    <a:pt x="17072" y="21570"/>
                    <a:pt x="17072" y="21570"/>
                  </a:cubicBezTo>
                  <a:cubicBezTo>
                    <a:pt x="17044" y="21480"/>
                    <a:pt x="17044" y="21390"/>
                    <a:pt x="17004" y="21290"/>
                  </a:cubicBezTo>
                  <a:cubicBezTo>
                    <a:pt x="17004" y="21231"/>
                    <a:pt x="16971" y="21161"/>
                    <a:pt x="16959" y="21101"/>
                  </a:cubicBezTo>
                  <a:close/>
                  <a:moveTo>
                    <a:pt x="16909" y="21520"/>
                  </a:moveTo>
                  <a:cubicBezTo>
                    <a:pt x="16920" y="21360"/>
                    <a:pt x="16813" y="21181"/>
                    <a:pt x="16819" y="21021"/>
                  </a:cubicBezTo>
                  <a:cubicBezTo>
                    <a:pt x="16796" y="20971"/>
                    <a:pt x="16774" y="20921"/>
                    <a:pt x="16785" y="20881"/>
                  </a:cubicBezTo>
                  <a:cubicBezTo>
                    <a:pt x="16712" y="20711"/>
                    <a:pt x="16644" y="20521"/>
                    <a:pt x="16594" y="20392"/>
                  </a:cubicBezTo>
                  <a:cubicBezTo>
                    <a:pt x="16526" y="20282"/>
                    <a:pt x="16425" y="20142"/>
                    <a:pt x="16335" y="20002"/>
                  </a:cubicBezTo>
                  <a:cubicBezTo>
                    <a:pt x="16296" y="20002"/>
                    <a:pt x="16256" y="19942"/>
                    <a:pt x="16222" y="19902"/>
                  </a:cubicBezTo>
                  <a:cubicBezTo>
                    <a:pt x="16177" y="19902"/>
                    <a:pt x="16138" y="19793"/>
                    <a:pt x="16093" y="19812"/>
                  </a:cubicBezTo>
                  <a:cubicBezTo>
                    <a:pt x="16110" y="19842"/>
                    <a:pt x="16132" y="19832"/>
                    <a:pt x="16149" y="19892"/>
                  </a:cubicBezTo>
                  <a:cubicBezTo>
                    <a:pt x="16172" y="19882"/>
                    <a:pt x="16189" y="19972"/>
                    <a:pt x="16211" y="19942"/>
                  </a:cubicBezTo>
                  <a:cubicBezTo>
                    <a:pt x="16228" y="19992"/>
                    <a:pt x="16245" y="20002"/>
                    <a:pt x="16267" y="20002"/>
                  </a:cubicBezTo>
                  <a:cubicBezTo>
                    <a:pt x="16267" y="20032"/>
                    <a:pt x="16296" y="20062"/>
                    <a:pt x="16318" y="20062"/>
                  </a:cubicBezTo>
                  <a:cubicBezTo>
                    <a:pt x="16397" y="20182"/>
                    <a:pt x="16476" y="20302"/>
                    <a:pt x="16554" y="20422"/>
                  </a:cubicBezTo>
                  <a:cubicBezTo>
                    <a:pt x="16566" y="20442"/>
                    <a:pt x="16554" y="20462"/>
                    <a:pt x="16571" y="20482"/>
                  </a:cubicBezTo>
                  <a:cubicBezTo>
                    <a:pt x="16582" y="20502"/>
                    <a:pt x="16599" y="20492"/>
                    <a:pt x="16588" y="20512"/>
                  </a:cubicBezTo>
                  <a:cubicBezTo>
                    <a:pt x="16599" y="20561"/>
                    <a:pt x="16650" y="20601"/>
                    <a:pt x="16633" y="20641"/>
                  </a:cubicBezTo>
                  <a:cubicBezTo>
                    <a:pt x="16656" y="20691"/>
                    <a:pt x="16684" y="20731"/>
                    <a:pt x="16684" y="20771"/>
                  </a:cubicBezTo>
                  <a:cubicBezTo>
                    <a:pt x="16684" y="20821"/>
                    <a:pt x="16729" y="20871"/>
                    <a:pt x="16723" y="20921"/>
                  </a:cubicBezTo>
                  <a:cubicBezTo>
                    <a:pt x="16791" y="21091"/>
                    <a:pt x="16796" y="21260"/>
                    <a:pt x="16847" y="21440"/>
                  </a:cubicBezTo>
                  <a:cubicBezTo>
                    <a:pt x="16852" y="21480"/>
                    <a:pt x="16864" y="21530"/>
                    <a:pt x="16869" y="21570"/>
                  </a:cubicBezTo>
                  <a:cubicBezTo>
                    <a:pt x="16931" y="21570"/>
                    <a:pt x="16931" y="21570"/>
                    <a:pt x="16931" y="21570"/>
                  </a:cubicBezTo>
                  <a:cubicBezTo>
                    <a:pt x="16926" y="21560"/>
                    <a:pt x="16920" y="21540"/>
                    <a:pt x="16909" y="21520"/>
                  </a:cubicBezTo>
                  <a:close/>
                  <a:moveTo>
                    <a:pt x="4101" y="21260"/>
                  </a:moveTo>
                  <a:cubicBezTo>
                    <a:pt x="4101" y="21231"/>
                    <a:pt x="4101" y="21201"/>
                    <a:pt x="4123" y="21211"/>
                  </a:cubicBezTo>
                  <a:cubicBezTo>
                    <a:pt x="4236" y="20651"/>
                    <a:pt x="4281" y="20671"/>
                    <a:pt x="4269" y="20601"/>
                  </a:cubicBezTo>
                  <a:cubicBezTo>
                    <a:pt x="4348" y="20132"/>
                    <a:pt x="4371" y="20062"/>
                    <a:pt x="4382" y="19972"/>
                  </a:cubicBezTo>
                  <a:cubicBezTo>
                    <a:pt x="4444" y="19533"/>
                    <a:pt x="4455" y="19413"/>
                    <a:pt x="4461" y="19183"/>
                  </a:cubicBezTo>
                  <a:cubicBezTo>
                    <a:pt x="4477" y="18444"/>
                    <a:pt x="4472" y="18374"/>
                    <a:pt x="4489" y="18345"/>
                  </a:cubicBezTo>
                  <a:cubicBezTo>
                    <a:pt x="4461" y="17905"/>
                    <a:pt x="4477" y="17895"/>
                    <a:pt x="4466" y="17825"/>
                  </a:cubicBezTo>
                  <a:cubicBezTo>
                    <a:pt x="4410" y="18424"/>
                    <a:pt x="4416" y="18474"/>
                    <a:pt x="4410" y="18514"/>
                  </a:cubicBezTo>
                  <a:cubicBezTo>
                    <a:pt x="4331" y="18924"/>
                    <a:pt x="4348" y="19064"/>
                    <a:pt x="4309" y="19113"/>
                  </a:cubicBezTo>
                  <a:cubicBezTo>
                    <a:pt x="4208" y="19503"/>
                    <a:pt x="4191" y="19533"/>
                    <a:pt x="4179" y="19563"/>
                  </a:cubicBezTo>
                  <a:cubicBezTo>
                    <a:pt x="4084" y="19802"/>
                    <a:pt x="4112" y="19892"/>
                    <a:pt x="4067" y="19882"/>
                  </a:cubicBezTo>
                  <a:cubicBezTo>
                    <a:pt x="3988" y="20112"/>
                    <a:pt x="3977" y="20122"/>
                    <a:pt x="3982" y="20162"/>
                  </a:cubicBezTo>
                  <a:cubicBezTo>
                    <a:pt x="3791" y="20721"/>
                    <a:pt x="3741" y="20761"/>
                    <a:pt x="3741" y="20861"/>
                  </a:cubicBezTo>
                  <a:cubicBezTo>
                    <a:pt x="3639" y="21191"/>
                    <a:pt x="3611" y="21191"/>
                    <a:pt x="3606" y="21231"/>
                  </a:cubicBezTo>
                  <a:cubicBezTo>
                    <a:pt x="3516" y="21460"/>
                    <a:pt x="3510" y="21530"/>
                    <a:pt x="3488" y="21570"/>
                  </a:cubicBezTo>
                  <a:cubicBezTo>
                    <a:pt x="3617" y="21350"/>
                    <a:pt x="3639" y="21310"/>
                    <a:pt x="3656" y="21270"/>
                  </a:cubicBezTo>
                  <a:cubicBezTo>
                    <a:pt x="3848" y="20731"/>
                    <a:pt x="3831" y="20661"/>
                    <a:pt x="3853" y="20651"/>
                  </a:cubicBezTo>
                  <a:cubicBezTo>
                    <a:pt x="3926" y="20482"/>
                    <a:pt x="3932" y="20462"/>
                    <a:pt x="3932" y="20422"/>
                  </a:cubicBezTo>
                  <a:cubicBezTo>
                    <a:pt x="4050" y="20072"/>
                    <a:pt x="4089" y="20072"/>
                    <a:pt x="4084" y="19992"/>
                  </a:cubicBezTo>
                  <a:cubicBezTo>
                    <a:pt x="4258" y="19633"/>
                    <a:pt x="4208" y="19673"/>
                    <a:pt x="4224" y="19713"/>
                  </a:cubicBezTo>
                  <a:cubicBezTo>
                    <a:pt x="4117" y="20052"/>
                    <a:pt x="4112" y="20202"/>
                    <a:pt x="4073" y="20302"/>
                  </a:cubicBezTo>
                  <a:cubicBezTo>
                    <a:pt x="3988" y="20561"/>
                    <a:pt x="3977" y="20581"/>
                    <a:pt x="3960" y="20601"/>
                  </a:cubicBezTo>
                  <a:cubicBezTo>
                    <a:pt x="3808" y="21111"/>
                    <a:pt x="3774" y="21101"/>
                    <a:pt x="3774" y="21141"/>
                  </a:cubicBezTo>
                  <a:cubicBezTo>
                    <a:pt x="3668" y="21400"/>
                    <a:pt x="3668" y="21480"/>
                    <a:pt x="3639" y="21510"/>
                  </a:cubicBezTo>
                  <a:cubicBezTo>
                    <a:pt x="3696" y="21530"/>
                    <a:pt x="3707" y="21490"/>
                    <a:pt x="3724" y="21460"/>
                  </a:cubicBezTo>
                  <a:cubicBezTo>
                    <a:pt x="3797" y="21231"/>
                    <a:pt x="3819" y="21221"/>
                    <a:pt x="3814" y="21181"/>
                  </a:cubicBezTo>
                  <a:cubicBezTo>
                    <a:pt x="4016" y="20631"/>
                    <a:pt x="4033" y="20621"/>
                    <a:pt x="4033" y="20591"/>
                  </a:cubicBezTo>
                  <a:cubicBezTo>
                    <a:pt x="4095" y="20442"/>
                    <a:pt x="4084" y="20382"/>
                    <a:pt x="4101" y="20382"/>
                  </a:cubicBezTo>
                  <a:cubicBezTo>
                    <a:pt x="4163" y="20002"/>
                    <a:pt x="4219" y="20022"/>
                    <a:pt x="4208" y="19932"/>
                  </a:cubicBezTo>
                  <a:cubicBezTo>
                    <a:pt x="4297" y="19573"/>
                    <a:pt x="4281" y="19483"/>
                    <a:pt x="4297" y="19443"/>
                  </a:cubicBezTo>
                  <a:cubicBezTo>
                    <a:pt x="4477" y="18464"/>
                    <a:pt x="4449" y="18554"/>
                    <a:pt x="4449" y="18594"/>
                  </a:cubicBezTo>
                  <a:cubicBezTo>
                    <a:pt x="4421" y="18984"/>
                    <a:pt x="4399" y="19014"/>
                    <a:pt x="4393" y="19054"/>
                  </a:cubicBezTo>
                  <a:cubicBezTo>
                    <a:pt x="4343" y="19593"/>
                    <a:pt x="4303" y="19593"/>
                    <a:pt x="4309" y="19663"/>
                  </a:cubicBezTo>
                  <a:cubicBezTo>
                    <a:pt x="4196" y="20342"/>
                    <a:pt x="4151" y="20402"/>
                    <a:pt x="4146" y="20512"/>
                  </a:cubicBezTo>
                  <a:cubicBezTo>
                    <a:pt x="4028" y="20931"/>
                    <a:pt x="4011" y="20941"/>
                    <a:pt x="4016" y="20981"/>
                  </a:cubicBezTo>
                  <a:cubicBezTo>
                    <a:pt x="3921" y="21211"/>
                    <a:pt x="3915" y="21260"/>
                    <a:pt x="3904" y="21300"/>
                  </a:cubicBezTo>
                  <a:cubicBezTo>
                    <a:pt x="3819" y="21440"/>
                    <a:pt x="3836" y="21520"/>
                    <a:pt x="3814" y="21550"/>
                  </a:cubicBezTo>
                  <a:cubicBezTo>
                    <a:pt x="3870" y="21530"/>
                    <a:pt x="3887" y="21500"/>
                    <a:pt x="3898" y="21460"/>
                  </a:cubicBezTo>
                  <a:cubicBezTo>
                    <a:pt x="3960" y="21370"/>
                    <a:pt x="3921" y="21270"/>
                    <a:pt x="3966" y="21290"/>
                  </a:cubicBezTo>
                  <a:cubicBezTo>
                    <a:pt x="4050" y="20981"/>
                    <a:pt x="4084" y="20991"/>
                    <a:pt x="4073" y="20931"/>
                  </a:cubicBezTo>
                  <a:cubicBezTo>
                    <a:pt x="4191" y="20492"/>
                    <a:pt x="4208" y="20432"/>
                    <a:pt x="4236" y="20392"/>
                  </a:cubicBezTo>
                  <a:cubicBezTo>
                    <a:pt x="4359" y="19603"/>
                    <a:pt x="4365" y="19553"/>
                    <a:pt x="4359" y="19503"/>
                  </a:cubicBezTo>
                  <a:cubicBezTo>
                    <a:pt x="4404" y="19183"/>
                    <a:pt x="4433" y="19183"/>
                    <a:pt x="4421" y="19123"/>
                  </a:cubicBezTo>
                  <a:cubicBezTo>
                    <a:pt x="4416" y="19583"/>
                    <a:pt x="4393" y="19683"/>
                    <a:pt x="4388" y="19802"/>
                  </a:cubicBezTo>
                  <a:cubicBezTo>
                    <a:pt x="4303" y="20182"/>
                    <a:pt x="4286" y="20272"/>
                    <a:pt x="4275" y="20382"/>
                  </a:cubicBezTo>
                  <a:cubicBezTo>
                    <a:pt x="4168" y="20741"/>
                    <a:pt x="4163" y="20861"/>
                    <a:pt x="4134" y="20941"/>
                  </a:cubicBezTo>
                  <a:cubicBezTo>
                    <a:pt x="4022" y="21280"/>
                    <a:pt x="3999" y="21370"/>
                    <a:pt x="3982" y="21470"/>
                  </a:cubicBezTo>
                  <a:cubicBezTo>
                    <a:pt x="3999" y="21570"/>
                    <a:pt x="3999" y="21570"/>
                    <a:pt x="3999" y="21570"/>
                  </a:cubicBezTo>
                  <a:cubicBezTo>
                    <a:pt x="4044" y="21390"/>
                    <a:pt x="4067" y="21390"/>
                    <a:pt x="4067" y="21370"/>
                  </a:cubicBezTo>
                  <a:close/>
                  <a:moveTo>
                    <a:pt x="16087" y="21350"/>
                  </a:moveTo>
                  <a:cubicBezTo>
                    <a:pt x="16087" y="21290"/>
                    <a:pt x="16054" y="21320"/>
                    <a:pt x="16054" y="21250"/>
                  </a:cubicBezTo>
                  <a:cubicBezTo>
                    <a:pt x="16003" y="21171"/>
                    <a:pt x="15997" y="21081"/>
                    <a:pt x="15964" y="21001"/>
                  </a:cubicBezTo>
                  <a:cubicBezTo>
                    <a:pt x="15907" y="20911"/>
                    <a:pt x="15907" y="20841"/>
                    <a:pt x="15857" y="20751"/>
                  </a:cubicBezTo>
                  <a:cubicBezTo>
                    <a:pt x="15851" y="20731"/>
                    <a:pt x="15834" y="20711"/>
                    <a:pt x="15840" y="20691"/>
                  </a:cubicBezTo>
                  <a:cubicBezTo>
                    <a:pt x="15834" y="20671"/>
                    <a:pt x="15846" y="20641"/>
                    <a:pt x="15829" y="20661"/>
                  </a:cubicBezTo>
                  <a:cubicBezTo>
                    <a:pt x="15789" y="20611"/>
                    <a:pt x="15806" y="20571"/>
                    <a:pt x="15778" y="20531"/>
                  </a:cubicBezTo>
                  <a:cubicBezTo>
                    <a:pt x="15733" y="20442"/>
                    <a:pt x="15733" y="20402"/>
                    <a:pt x="15688" y="20352"/>
                  </a:cubicBezTo>
                  <a:cubicBezTo>
                    <a:pt x="15688" y="20312"/>
                    <a:pt x="15666" y="20292"/>
                    <a:pt x="15649" y="20262"/>
                  </a:cubicBezTo>
                  <a:cubicBezTo>
                    <a:pt x="15615" y="20182"/>
                    <a:pt x="15598" y="20122"/>
                    <a:pt x="15553" y="20072"/>
                  </a:cubicBezTo>
                  <a:cubicBezTo>
                    <a:pt x="15536" y="20022"/>
                    <a:pt x="15536" y="19982"/>
                    <a:pt x="15508" y="19942"/>
                  </a:cubicBezTo>
                  <a:cubicBezTo>
                    <a:pt x="15457" y="19882"/>
                    <a:pt x="15412" y="19783"/>
                    <a:pt x="15367" y="19693"/>
                  </a:cubicBezTo>
                  <a:cubicBezTo>
                    <a:pt x="15306" y="19613"/>
                    <a:pt x="15244" y="19493"/>
                    <a:pt x="15176" y="19433"/>
                  </a:cubicBezTo>
                  <a:cubicBezTo>
                    <a:pt x="15148" y="19383"/>
                    <a:pt x="15114" y="19363"/>
                    <a:pt x="15086" y="19323"/>
                  </a:cubicBezTo>
                  <a:cubicBezTo>
                    <a:pt x="15053" y="19253"/>
                    <a:pt x="15019" y="19213"/>
                    <a:pt x="14985" y="19213"/>
                  </a:cubicBezTo>
                  <a:cubicBezTo>
                    <a:pt x="15103" y="19393"/>
                    <a:pt x="15221" y="19553"/>
                    <a:pt x="15339" y="19733"/>
                  </a:cubicBezTo>
                  <a:cubicBezTo>
                    <a:pt x="15435" y="19932"/>
                    <a:pt x="15553" y="20142"/>
                    <a:pt x="15621" y="20342"/>
                  </a:cubicBezTo>
                  <a:cubicBezTo>
                    <a:pt x="15643" y="20382"/>
                    <a:pt x="15671" y="20452"/>
                    <a:pt x="15694" y="20452"/>
                  </a:cubicBezTo>
                  <a:cubicBezTo>
                    <a:pt x="15666" y="20492"/>
                    <a:pt x="15750" y="20541"/>
                    <a:pt x="15728" y="20581"/>
                  </a:cubicBezTo>
                  <a:cubicBezTo>
                    <a:pt x="15739" y="20621"/>
                    <a:pt x="15789" y="20671"/>
                    <a:pt x="15773" y="20711"/>
                  </a:cubicBezTo>
                  <a:cubicBezTo>
                    <a:pt x="15834" y="20831"/>
                    <a:pt x="15823" y="20851"/>
                    <a:pt x="15874" y="20951"/>
                  </a:cubicBezTo>
                  <a:cubicBezTo>
                    <a:pt x="15896" y="21041"/>
                    <a:pt x="15947" y="21131"/>
                    <a:pt x="15969" y="21211"/>
                  </a:cubicBezTo>
                  <a:cubicBezTo>
                    <a:pt x="16003" y="21260"/>
                    <a:pt x="15986" y="21300"/>
                    <a:pt x="16020" y="21340"/>
                  </a:cubicBezTo>
                  <a:cubicBezTo>
                    <a:pt x="16059" y="21390"/>
                    <a:pt x="16031" y="21440"/>
                    <a:pt x="16054" y="21490"/>
                  </a:cubicBezTo>
                  <a:cubicBezTo>
                    <a:pt x="16071" y="21520"/>
                    <a:pt x="16082" y="21540"/>
                    <a:pt x="16099" y="21570"/>
                  </a:cubicBezTo>
                  <a:cubicBezTo>
                    <a:pt x="16161" y="21570"/>
                    <a:pt x="16161" y="21570"/>
                    <a:pt x="16161" y="21570"/>
                  </a:cubicBezTo>
                  <a:cubicBezTo>
                    <a:pt x="16144" y="21540"/>
                    <a:pt x="16127" y="21500"/>
                    <a:pt x="16110" y="21460"/>
                  </a:cubicBezTo>
                  <a:cubicBezTo>
                    <a:pt x="16127" y="21430"/>
                    <a:pt x="16076" y="21390"/>
                    <a:pt x="16087" y="21350"/>
                  </a:cubicBezTo>
                  <a:close/>
                  <a:moveTo>
                    <a:pt x="4477" y="19663"/>
                  </a:moveTo>
                  <a:cubicBezTo>
                    <a:pt x="4494" y="19912"/>
                    <a:pt x="4461" y="20092"/>
                    <a:pt x="4455" y="20322"/>
                  </a:cubicBezTo>
                  <a:cubicBezTo>
                    <a:pt x="4433" y="20322"/>
                    <a:pt x="4449" y="20392"/>
                    <a:pt x="4433" y="20402"/>
                  </a:cubicBezTo>
                  <a:cubicBezTo>
                    <a:pt x="4416" y="20432"/>
                    <a:pt x="4410" y="20462"/>
                    <a:pt x="4416" y="20521"/>
                  </a:cubicBezTo>
                  <a:cubicBezTo>
                    <a:pt x="4393" y="20521"/>
                    <a:pt x="4410" y="20591"/>
                    <a:pt x="4393" y="20611"/>
                  </a:cubicBezTo>
                  <a:cubicBezTo>
                    <a:pt x="4376" y="20631"/>
                    <a:pt x="4376" y="20681"/>
                    <a:pt x="4371" y="20721"/>
                  </a:cubicBezTo>
                  <a:cubicBezTo>
                    <a:pt x="4314" y="20791"/>
                    <a:pt x="4309" y="20931"/>
                    <a:pt x="4247" y="21001"/>
                  </a:cubicBezTo>
                  <a:cubicBezTo>
                    <a:pt x="4213" y="21221"/>
                    <a:pt x="4146" y="21400"/>
                    <a:pt x="4084" y="21570"/>
                  </a:cubicBezTo>
                  <a:cubicBezTo>
                    <a:pt x="4151" y="21570"/>
                    <a:pt x="4151" y="21570"/>
                    <a:pt x="4151" y="21570"/>
                  </a:cubicBezTo>
                  <a:cubicBezTo>
                    <a:pt x="4163" y="21540"/>
                    <a:pt x="4168" y="21510"/>
                    <a:pt x="4179" y="21490"/>
                  </a:cubicBezTo>
                  <a:cubicBezTo>
                    <a:pt x="4196" y="21390"/>
                    <a:pt x="4236" y="21340"/>
                    <a:pt x="4247" y="21241"/>
                  </a:cubicBezTo>
                  <a:cubicBezTo>
                    <a:pt x="4264" y="21211"/>
                    <a:pt x="4264" y="21161"/>
                    <a:pt x="4281" y="21121"/>
                  </a:cubicBezTo>
                  <a:cubicBezTo>
                    <a:pt x="4297" y="21091"/>
                    <a:pt x="4309" y="21051"/>
                    <a:pt x="4309" y="20991"/>
                  </a:cubicBezTo>
                  <a:cubicBezTo>
                    <a:pt x="4348" y="20971"/>
                    <a:pt x="4348" y="20891"/>
                    <a:pt x="4376" y="20851"/>
                  </a:cubicBezTo>
                  <a:cubicBezTo>
                    <a:pt x="4404" y="20801"/>
                    <a:pt x="4404" y="20721"/>
                    <a:pt x="4433" y="20671"/>
                  </a:cubicBezTo>
                  <a:cubicBezTo>
                    <a:pt x="4433" y="20591"/>
                    <a:pt x="4455" y="20541"/>
                    <a:pt x="4461" y="20472"/>
                  </a:cubicBezTo>
                  <a:cubicBezTo>
                    <a:pt x="4489" y="20422"/>
                    <a:pt x="4477" y="20312"/>
                    <a:pt x="4500" y="20272"/>
                  </a:cubicBezTo>
                  <a:cubicBezTo>
                    <a:pt x="4506" y="20142"/>
                    <a:pt x="4506" y="20012"/>
                    <a:pt x="4511" y="19892"/>
                  </a:cubicBezTo>
                  <a:cubicBezTo>
                    <a:pt x="4511" y="19852"/>
                    <a:pt x="4511" y="19812"/>
                    <a:pt x="4506" y="19763"/>
                  </a:cubicBezTo>
                  <a:cubicBezTo>
                    <a:pt x="4500" y="19723"/>
                    <a:pt x="4517" y="19633"/>
                    <a:pt x="4477" y="19663"/>
                  </a:cubicBezTo>
                  <a:close/>
                  <a:moveTo>
                    <a:pt x="3555" y="20821"/>
                  </a:moveTo>
                  <a:cubicBezTo>
                    <a:pt x="3594" y="20791"/>
                    <a:pt x="3606" y="20701"/>
                    <a:pt x="3645" y="20661"/>
                  </a:cubicBezTo>
                  <a:cubicBezTo>
                    <a:pt x="3819" y="20212"/>
                    <a:pt x="3825" y="20122"/>
                    <a:pt x="3870" y="20082"/>
                  </a:cubicBezTo>
                  <a:cubicBezTo>
                    <a:pt x="3926" y="19922"/>
                    <a:pt x="3938" y="19912"/>
                    <a:pt x="3949" y="19902"/>
                  </a:cubicBezTo>
                  <a:cubicBezTo>
                    <a:pt x="3988" y="19763"/>
                    <a:pt x="3999" y="19733"/>
                    <a:pt x="4028" y="19713"/>
                  </a:cubicBezTo>
                  <a:cubicBezTo>
                    <a:pt x="4163" y="19253"/>
                    <a:pt x="4163" y="19203"/>
                    <a:pt x="4191" y="19193"/>
                  </a:cubicBezTo>
                  <a:cubicBezTo>
                    <a:pt x="4297" y="18794"/>
                    <a:pt x="4314" y="18714"/>
                    <a:pt x="4326" y="18634"/>
                  </a:cubicBezTo>
                  <a:cubicBezTo>
                    <a:pt x="4382" y="18275"/>
                    <a:pt x="4376" y="18275"/>
                    <a:pt x="4382" y="18185"/>
                  </a:cubicBezTo>
                  <a:cubicBezTo>
                    <a:pt x="4388" y="18105"/>
                    <a:pt x="4359" y="18195"/>
                    <a:pt x="4354" y="18325"/>
                  </a:cubicBezTo>
                  <a:cubicBezTo>
                    <a:pt x="4286" y="18714"/>
                    <a:pt x="4258" y="18744"/>
                    <a:pt x="4247" y="18794"/>
                  </a:cubicBezTo>
                  <a:cubicBezTo>
                    <a:pt x="4095" y="19323"/>
                    <a:pt x="4067" y="19413"/>
                    <a:pt x="4028" y="19493"/>
                  </a:cubicBezTo>
                  <a:cubicBezTo>
                    <a:pt x="3977" y="19693"/>
                    <a:pt x="3932" y="19703"/>
                    <a:pt x="3932" y="19773"/>
                  </a:cubicBezTo>
                  <a:cubicBezTo>
                    <a:pt x="3690" y="20372"/>
                    <a:pt x="3656" y="20452"/>
                    <a:pt x="3617" y="20531"/>
                  </a:cubicBezTo>
                  <a:cubicBezTo>
                    <a:pt x="3476" y="20881"/>
                    <a:pt x="3488" y="20931"/>
                    <a:pt x="3471" y="20941"/>
                  </a:cubicBezTo>
                  <a:cubicBezTo>
                    <a:pt x="3353" y="21241"/>
                    <a:pt x="3341" y="21290"/>
                    <a:pt x="3330" y="21350"/>
                  </a:cubicBezTo>
                  <a:cubicBezTo>
                    <a:pt x="3268" y="21510"/>
                    <a:pt x="3246" y="21530"/>
                    <a:pt x="3240" y="21570"/>
                  </a:cubicBezTo>
                  <a:cubicBezTo>
                    <a:pt x="3336" y="21480"/>
                    <a:pt x="3347" y="21460"/>
                    <a:pt x="3358" y="21440"/>
                  </a:cubicBezTo>
                  <a:close/>
                  <a:moveTo>
                    <a:pt x="2964" y="21161"/>
                  </a:moveTo>
                  <a:cubicBezTo>
                    <a:pt x="3026" y="21081"/>
                    <a:pt x="3021" y="20901"/>
                    <a:pt x="3088" y="20841"/>
                  </a:cubicBezTo>
                  <a:cubicBezTo>
                    <a:pt x="3161" y="20621"/>
                    <a:pt x="3173" y="20551"/>
                    <a:pt x="3206" y="20512"/>
                  </a:cubicBezTo>
                  <a:cubicBezTo>
                    <a:pt x="3398" y="20122"/>
                    <a:pt x="3403" y="20092"/>
                    <a:pt x="3414" y="20052"/>
                  </a:cubicBezTo>
                  <a:cubicBezTo>
                    <a:pt x="3493" y="19832"/>
                    <a:pt x="3533" y="19822"/>
                    <a:pt x="3538" y="19753"/>
                  </a:cubicBezTo>
                  <a:cubicBezTo>
                    <a:pt x="3679" y="19453"/>
                    <a:pt x="3696" y="19403"/>
                    <a:pt x="3718" y="19363"/>
                  </a:cubicBezTo>
                  <a:cubicBezTo>
                    <a:pt x="3842" y="19034"/>
                    <a:pt x="3876" y="19004"/>
                    <a:pt x="3898" y="18964"/>
                  </a:cubicBezTo>
                  <a:cubicBezTo>
                    <a:pt x="4022" y="18634"/>
                    <a:pt x="4011" y="18544"/>
                    <a:pt x="4050" y="18534"/>
                  </a:cubicBezTo>
                  <a:cubicBezTo>
                    <a:pt x="4151" y="18165"/>
                    <a:pt x="4163" y="18105"/>
                    <a:pt x="4179" y="18055"/>
                  </a:cubicBezTo>
                  <a:cubicBezTo>
                    <a:pt x="4247" y="17675"/>
                    <a:pt x="4275" y="17675"/>
                    <a:pt x="4264" y="17616"/>
                  </a:cubicBezTo>
                  <a:cubicBezTo>
                    <a:pt x="4208" y="17735"/>
                    <a:pt x="4224" y="17795"/>
                    <a:pt x="4208" y="17815"/>
                  </a:cubicBezTo>
                  <a:cubicBezTo>
                    <a:pt x="4044" y="18335"/>
                    <a:pt x="4028" y="18474"/>
                    <a:pt x="3982" y="18564"/>
                  </a:cubicBezTo>
                  <a:cubicBezTo>
                    <a:pt x="3831" y="18924"/>
                    <a:pt x="3819" y="18994"/>
                    <a:pt x="3802" y="19044"/>
                  </a:cubicBezTo>
                  <a:cubicBezTo>
                    <a:pt x="3555" y="19543"/>
                    <a:pt x="3544" y="19623"/>
                    <a:pt x="3521" y="19673"/>
                  </a:cubicBezTo>
                  <a:cubicBezTo>
                    <a:pt x="3398" y="19912"/>
                    <a:pt x="3414" y="19982"/>
                    <a:pt x="3369" y="19972"/>
                  </a:cubicBezTo>
                  <a:cubicBezTo>
                    <a:pt x="3257" y="20222"/>
                    <a:pt x="3246" y="20252"/>
                    <a:pt x="3234" y="20272"/>
                  </a:cubicBezTo>
                  <a:cubicBezTo>
                    <a:pt x="3043" y="20811"/>
                    <a:pt x="3009" y="20801"/>
                    <a:pt x="3015" y="20841"/>
                  </a:cubicBezTo>
                  <a:cubicBezTo>
                    <a:pt x="2919" y="21201"/>
                    <a:pt x="2897" y="21250"/>
                    <a:pt x="2886" y="21320"/>
                  </a:cubicBezTo>
                  <a:cubicBezTo>
                    <a:pt x="2841" y="21450"/>
                    <a:pt x="2835" y="21490"/>
                    <a:pt x="2829" y="21460"/>
                  </a:cubicBezTo>
                  <a:cubicBezTo>
                    <a:pt x="2942" y="20701"/>
                    <a:pt x="2987" y="20631"/>
                    <a:pt x="3015" y="20541"/>
                  </a:cubicBezTo>
                  <a:cubicBezTo>
                    <a:pt x="3133" y="20202"/>
                    <a:pt x="3139" y="20182"/>
                    <a:pt x="3144" y="20152"/>
                  </a:cubicBezTo>
                  <a:cubicBezTo>
                    <a:pt x="3240" y="19872"/>
                    <a:pt x="3263" y="19882"/>
                    <a:pt x="3268" y="19872"/>
                  </a:cubicBezTo>
                  <a:cubicBezTo>
                    <a:pt x="3341" y="19703"/>
                    <a:pt x="3364" y="19603"/>
                    <a:pt x="3414" y="19553"/>
                  </a:cubicBezTo>
                  <a:cubicBezTo>
                    <a:pt x="3594" y="19163"/>
                    <a:pt x="3622" y="19133"/>
                    <a:pt x="3634" y="19083"/>
                  </a:cubicBezTo>
                  <a:cubicBezTo>
                    <a:pt x="3774" y="18764"/>
                    <a:pt x="3808" y="18684"/>
                    <a:pt x="3848" y="18604"/>
                  </a:cubicBezTo>
                  <a:cubicBezTo>
                    <a:pt x="3994" y="18185"/>
                    <a:pt x="3999" y="18165"/>
                    <a:pt x="3999" y="18125"/>
                  </a:cubicBezTo>
                  <a:cubicBezTo>
                    <a:pt x="4056" y="17905"/>
                    <a:pt x="4084" y="17845"/>
                    <a:pt x="4095" y="17765"/>
                  </a:cubicBezTo>
                  <a:cubicBezTo>
                    <a:pt x="4146" y="17566"/>
                    <a:pt x="4163" y="17526"/>
                    <a:pt x="4157" y="17456"/>
                  </a:cubicBezTo>
                  <a:cubicBezTo>
                    <a:pt x="4213" y="17086"/>
                    <a:pt x="4264" y="17016"/>
                    <a:pt x="4224" y="16986"/>
                  </a:cubicBezTo>
                  <a:cubicBezTo>
                    <a:pt x="4168" y="17346"/>
                    <a:pt x="4157" y="17386"/>
                    <a:pt x="4146" y="17406"/>
                  </a:cubicBezTo>
                  <a:cubicBezTo>
                    <a:pt x="4067" y="17745"/>
                    <a:pt x="4061" y="17785"/>
                    <a:pt x="4050" y="17815"/>
                  </a:cubicBezTo>
                  <a:cubicBezTo>
                    <a:pt x="3932" y="18095"/>
                    <a:pt x="3960" y="18175"/>
                    <a:pt x="3943" y="18195"/>
                  </a:cubicBezTo>
                  <a:cubicBezTo>
                    <a:pt x="3842" y="18374"/>
                    <a:pt x="3870" y="18464"/>
                    <a:pt x="3831" y="18454"/>
                  </a:cubicBezTo>
                  <a:cubicBezTo>
                    <a:pt x="3645" y="18904"/>
                    <a:pt x="3634" y="18924"/>
                    <a:pt x="3628" y="18954"/>
                  </a:cubicBezTo>
                  <a:cubicBezTo>
                    <a:pt x="3488" y="19213"/>
                    <a:pt x="3504" y="19273"/>
                    <a:pt x="3482" y="19283"/>
                  </a:cubicBezTo>
                  <a:cubicBezTo>
                    <a:pt x="3386" y="19473"/>
                    <a:pt x="3358" y="19473"/>
                    <a:pt x="3353" y="19513"/>
                  </a:cubicBezTo>
                  <a:cubicBezTo>
                    <a:pt x="3240" y="19812"/>
                    <a:pt x="3212" y="19812"/>
                    <a:pt x="3195" y="19842"/>
                  </a:cubicBezTo>
                  <a:cubicBezTo>
                    <a:pt x="3099" y="20172"/>
                    <a:pt x="3060" y="20172"/>
                    <a:pt x="3049" y="20212"/>
                  </a:cubicBezTo>
                  <a:cubicBezTo>
                    <a:pt x="2993" y="20502"/>
                    <a:pt x="2953" y="20492"/>
                    <a:pt x="2953" y="20551"/>
                  </a:cubicBezTo>
                  <a:cubicBezTo>
                    <a:pt x="2869" y="20891"/>
                    <a:pt x="2846" y="20941"/>
                    <a:pt x="2835" y="21001"/>
                  </a:cubicBezTo>
                  <a:cubicBezTo>
                    <a:pt x="2779" y="21231"/>
                    <a:pt x="2768" y="21161"/>
                    <a:pt x="2784" y="21031"/>
                  </a:cubicBezTo>
                  <a:cubicBezTo>
                    <a:pt x="2931" y="20322"/>
                    <a:pt x="2931" y="20262"/>
                    <a:pt x="2936" y="20202"/>
                  </a:cubicBezTo>
                  <a:cubicBezTo>
                    <a:pt x="3049" y="19812"/>
                    <a:pt x="3099" y="19852"/>
                    <a:pt x="3083" y="19773"/>
                  </a:cubicBezTo>
                  <a:cubicBezTo>
                    <a:pt x="3156" y="19553"/>
                    <a:pt x="3178" y="19533"/>
                    <a:pt x="3195" y="19513"/>
                  </a:cubicBezTo>
                  <a:cubicBezTo>
                    <a:pt x="3307" y="19243"/>
                    <a:pt x="3307" y="19213"/>
                    <a:pt x="3319" y="19213"/>
                  </a:cubicBezTo>
                  <a:cubicBezTo>
                    <a:pt x="3403" y="19083"/>
                    <a:pt x="3381" y="18994"/>
                    <a:pt x="3420" y="19004"/>
                  </a:cubicBezTo>
                  <a:cubicBezTo>
                    <a:pt x="3521" y="18774"/>
                    <a:pt x="3538" y="18694"/>
                    <a:pt x="3566" y="18634"/>
                  </a:cubicBezTo>
                  <a:cubicBezTo>
                    <a:pt x="3656" y="18394"/>
                    <a:pt x="3679" y="18335"/>
                    <a:pt x="3696" y="18275"/>
                  </a:cubicBezTo>
                  <a:cubicBezTo>
                    <a:pt x="3825" y="17985"/>
                    <a:pt x="3808" y="17915"/>
                    <a:pt x="3831" y="17905"/>
                  </a:cubicBezTo>
                  <a:cubicBezTo>
                    <a:pt x="3904" y="17685"/>
                    <a:pt x="3898" y="17636"/>
                    <a:pt x="3904" y="17596"/>
                  </a:cubicBezTo>
                  <a:cubicBezTo>
                    <a:pt x="3977" y="17376"/>
                    <a:pt x="3954" y="17286"/>
                    <a:pt x="3977" y="17276"/>
                  </a:cubicBezTo>
                  <a:cubicBezTo>
                    <a:pt x="3971" y="17236"/>
                    <a:pt x="3921" y="17386"/>
                    <a:pt x="3893" y="17576"/>
                  </a:cubicBezTo>
                  <a:cubicBezTo>
                    <a:pt x="3814" y="17825"/>
                    <a:pt x="3808" y="17845"/>
                    <a:pt x="3802" y="17865"/>
                  </a:cubicBezTo>
                  <a:cubicBezTo>
                    <a:pt x="3701" y="18105"/>
                    <a:pt x="3679" y="18185"/>
                    <a:pt x="3662" y="18275"/>
                  </a:cubicBezTo>
                  <a:cubicBezTo>
                    <a:pt x="3364" y="18934"/>
                    <a:pt x="3369" y="18994"/>
                    <a:pt x="3347" y="19014"/>
                  </a:cubicBezTo>
                  <a:cubicBezTo>
                    <a:pt x="3240" y="19233"/>
                    <a:pt x="3240" y="19253"/>
                    <a:pt x="3234" y="19273"/>
                  </a:cubicBezTo>
                  <a:cubicBezTo>
                    <a:pt x="3004" y="19852"/>
                    <a:pt x="2976" y="19912"/>
                    <a:pt x="2953" y="20002"/>
                  </a:cubicBezTo>
                  <a:cubicBezTo>
                    <a:pt x="2841" y="20402"/>
                    <a:pt x="2835" y="20442"/>
                    <a:pt x="2813" y="20482"/>
                  </a:cubicBezTo>
                  <a:cubicBezTo>
                    <a:pt x="2762" y="20881"/>
                    <a:pt x="2723" y="20931"/>
                    <a:pt x="2728" y="21061"/>
                  </a:cubicBezTo>
                  <a:cubicBezTo>
                    <a:pt x="2661" y="21211"/>
                    <a:pt x="2655" y="21181"/>
                    <a:pt x="2672" y="21171"/>
                  </a:cubicBezTo>
                  <a:cubicBezTo>
                    <a:pt x="2683" y="20761"/>
                    <a:pt x="2717" y="20711"/>
                    <a:pt x="2723" y="20621"/>
                  </a:cubicBezTo>
                  <a:cubicBezTo>
                    <a:pt x="2813" y="20192"/>
                    <a:pt x="2796" y="20122"/>
                    <a:pt x="2813" y="20112"/>
                  </a:cubicBezTo>
                  <a:cubicBezTo>
                    <a:pt x="2947" y="19583"/>
                    <a:pt x="2976" y="19543"/>
                    <a:pt x="2970" y="19453"/>
                  </a:cubicBezTo>
                  <a:cubicBezTo>
                    <a:pt x="3088" y="19203"/>
                    <a:pt x="3049" y="19103"/>
                    <a:pt x="3094" y="19133"/>
                  </a:cubicBezTo>
                  <a:cubicBezTo>
                    <a:pt x="3184" y="18844"/>
                    <a:pt x="3195" y="18824"/>
                    <a:pt x="3201" y="18794"/>
                  </a:cubicBezTo>
                  <a:cubicBezTo>
                    <a:pt x="3296" y="18504"/>
                    <a:pt x="3302" y="18464"/>
                    <a:pt x="3336" y="18474"/>
                  </a:cubicBezTo>
                  <a:cubicBezTo>
                    <a:pt x="3561" y="17865"/>
                    <a:pt x="3611" y="17765"/>
                    <a:pt x="3651" y="17645"/>
                  </a:cubicBezTo>
                  <a:cubicBezTo>
                    <a:pt x="3786" y="17256"/>
                    <a:pt x="3836" y="17246"/>
                    <a:pt x="3836" y="17166"/>
                  </a:cubicBezTo>
                  <a:cubicBezTo>
                    <a:pt x="3954" y="16747"/>
                    <a:pt x="3988" y="16707"/>
                    <a:pt x="3988" y="16617"/>
                  </a:cubicBezTo>
                  <a:cubicBezTo>
                    <a:pt x="4044" y="16407"/>
                    <a:pt x="4028" y="16337"/>
                    <a:pt x="4050" y="16327"/>
                  </a:cubicBezTo>
                  <a:cubicBezTo>
                    <a:pt x="4011" y="16437"/>
                    <a:pt x="3982" y="16467"/>
                    <a:pt x="3988" y="16557"/>
                  </a:cubicBezTo>
                  <a:cubicBezTo>
                    <a:pt x="3864" y="16956"/>
                    <a:pt x="3842" y="17066"/>
                    <a:pt x="3802" y="17146"/>
                  </a:cubicBezTo>
                  <a:cubicBezTo>
                    <a:pt x="3668" y="17536"/>
                    <a:pt x="3617" y="17596"/>
                    <a:pt x="3589" y="17695"/>
                  </a:cubicBezTo>
                  <a:cubicBezTo>
                    <a:pt x="3437" y="18055"/>
                    <a:pt x="3403" y="18145"/>
                    <a:pt x="3364" y="18225"/>
                  </a:cubicBezTo>
                  <a:cubicBezTo>
                    <a:pt x="3206" y="18664"/>
                    <a:pt x="3195" y="18684"/>
                    <a:pt x="3173" y="18684"/>
                  </a:cubicBezTo>
                  <a:cubicBezTo>
                    <a:pt x="3009" y="19143"/>
                    <a:pt x="2998" y="19273"/>
                    <a:pt x="2953" y="19343"/>
                  </a:cubicBezTo>
                  <a:cubicBezTo>
                    <a:pt x="2824" y="19872"/>
                    <a:pt x="2801" y="19912"/>
                    <a:pt x="2779" y="19962"/>
                  </a:cubicBezTo>
                  <a:cubicBezTo>
                    <a:pt x="2739" y="20252"/>
                    <a:pt x="2711" y="20252"/>
                    <a:pt x="2723" y="20312"/>
                  </a:cubicBezTo>
                  <a:cubicBezTo>
                    <a:pt x="2638" y="20711"/>
                    <a:pt x="2649" y="20801"/>
                    <a:pt x="2633" y="20851"/>
                  </a:cubicBezTo>
                  <a:cubicBezTo>
                    <a:pt x="2582" y="20861"/>
                    <a:pt x="2588" y="20841"/>
                    <a:pt x="2593" y="20831"/>
                  </a:cubicBezTo>
                  <a:cubicBezTo>
                    <a:pt x="2638" y="20432"/>
                    <a:pt x="2638" y="20322"/>
                    <a:pt x="2644" y="20212"/>
                  </a:cubicBezTo>
                  <a:cubicBezTo>
                    <a:pt x="2773" y="19703"/>
                    <a:pt x="2790" y="19623"/>
                    <a:pt x="2813" y="19563"/>
                  </a:cubicBezTo>
                  <a:cubicBezTo>
                    <a:pt x="3026" y="18864"/>
                    <a:pt x="3054" y="18804"/>
                    <a:pt x="3077" y="18744"/>
                  </a:cubicBezTo>
                  <a:cubicBezTo>
                    <a:pt x="3251" y="18335"/>
                    <a:pt x="3285" y="18265"/>
                    <a:pt x="3313" y="18185"/>
                  </a:cubicBezTo>
                  <a:cubicBezTo>
                    <a:pt x="3414" y="17915"/>
                    <a:pt x="3442" y="17895"/>
                    <a:pt x="3459" y="17865"/>
                  </a:cubicBezTo>
                  <a:cubicBezTo>
                    <a:pt x="3561" y="17576"/>
                    <a:pt x="3566" y="17526"/>
                    <a:pt x="3594" y="17496"/>
                  </a:cubicBezTo>
                  <a:cubicBezTo>
                    <a:pt x="3819" y="16847"/>
                    <a:pt x="3859" y="16857"/>
                    <a:pt x="3848" y="16767"/>
                  </a:cubicBezTo>
                  <a:cubicBezTo>
                    <a:pt x="3848" y="16657"/>
                    <a:pt x="3848" y="16737"/>
                    <a:pt x="3825" y="16777"/>
                  </a:cubicBezTo>
                  <a:cubicBezTo>
                    <a:pt x="3583" y="17416"/>
                    <a:pt x="3533" y="17476"/>
                    <a:pt x="3510" y="17596"/>
                  </a:cubicBezTo>
                  <a:cubicBezTo>
                    <a:pt x="3437" y="17755"/>
                    <a:pt x="3431" y="17825"/>
                    <a:pt x="3398" y="17855"/>
                  </a:cubicBezTo>
                  <a:cubicBezTo>
                    <a:pt x="3279" y="18165"/>
                    <a:pt x="3246" y="18185"/>
                    <a:pt x="3240" y="18245"/>
                  </a:cubicBezTo>
                  <a:cubicBezTo>
                    <a:pt x="3122" y="18584"/>
                    <a:pt x="3066" y="18574"/>
                    <a:pt x="3071" y="18654"/>
                  </a:cubicBezTo>
                  <a:cubicBezTo>
                    <a:pt x="2919" y="19004"/>
                    <a:pt x="2903" y="19093"/>
                    <a:pt x="2858" y="19143"/>
                  </a:cubicBezTo>
                  <a:cubicBezTo>
                    <a:pt x="2807" y="19443"/>
                    <a:pt x="2745" y="19453"/>
                    <a:pt x="2756" y="19573"/>
                  </a:cubicBezTo>
                  <a:cubicBezTo>
                    <a:pt x="2678" y="19822"/>
                    <a:pt x="2661" y="19822"/>
                    <a:pt x="2666" y="19862"/>
                  </a:cubicBezTo>
                  <a:cubicBezTo>
                    <a:pt x="2593" y="20182"/>
                    <a:pt x="2593" y="20232"/>
                    <a:pt x="2599" y="20282"/>
                  </a:cubicBezTo>
                  <a:cubicBezTo>
                    <a:pt x="2503" y="20512"/>
                    <a:pt x="2554" y="20452"/>
                    <a:pt x="2531" y="20402"/>
                  </a:cubicBezTo>
                  <a:cubicBezTo>
                    <a:pt x="2627" y="19543"/>
                    <a:pt x="2633" y="19453"/>
                    <a:pt x="2649" y="19363"/>
                  </a:cubicBezTo>
                  <a:cubicBezTo>
                    <a:pt x="2728" y="19093"/>
                    <a:pt x="2717" y="19014"/>
                    <a:pt x="2728" y="18984"/>
                  </a:cubicBezTo>
                  <a:cubicBezTo>
                    <a:pt x="2813" y="18694"/>
                    <a:pt x="2818" y="18654"/>
                    <a:pt x="2841" y="18624"/>
                  </a:cubicBezTo>
                  <a:cubicBezTo>
                    <a:pt x="2931" y="18305"/>
                    <a:pt x="2942" y="18295"/>
                    <a:pt x="2947" y="18275"/>
                  </a:cubicBezTo>
                  <a:cubicBezTo>
                    <a:pt x="2998" y="18115"/>
                    <a:pt x="3015" y="18095"/>
                    <a:pt x="3026" y="18055"/>
                  </a:cubicBezTo>
                  <a:cubicBezTo>
                    <a:pt x="3201" y="17675"/>
                    <a:pt x="3229" y="17616"/>
                    <a:pt x="3263" y="17566"/>
                  </a:cubicBezTo>
                  <a:cubicBezTo>
                    <a:pt x="3431" y="17236"/>
                    <a:pt x="3499" y="17116"/>
                    <a:pt x="3572" y="16996"/>
                  </a:cubicBezTo>
                  <a:cubicBezTo>
                    <a:pt x="3752" y="16697"/>
                    <a:pt x="3746" y="16637"/>
                    <a:pt x="3780" y="16627"/>
                  </a:cubicBezTo>
                  <a:cubicBezTo>
                    <a:pt x="3881" y="16377"/>
                    <a:pt x="3898" y="16347"/>
                    <a:pt x="3904" y="16307"/>
                  </a:cubicBezTo>
                  <a:cubicBezTo>
                    <a:pt x="3909" y="16237"/>
                    <a:pt x="3893" y="16277"/>
                    <a:pt x="3864" y="16307"/>
                  </a:cubicBezTo>
                  <a:cubicBezTo>
                    <a:pt x="3797" y="16497"/>
                    <a:pt x="3780" y="16537"/>
                    <a:pt x="3752" y="16567"/>
                  </a:cubicBezTo>
                  <a:cubicBezTo>
                    <a:pt x="3521" y="17006"/>
                    <a:pt x="3465" y="17076"/>
                    <a:pt x="3420" y="17146"/>
                  </a:cubicBezTo>
                  <a:cubicBezTo>
                    <a:pt x="3139" y="17715"/>
                    <a:pt x="3083" y="17775"/>
                    <a:pt x="3054" y="17875"/>
                  </a:cubicBezTo>
                  <a:cubicBezTo>
                    <a:pt x="2964" y="18035"/>
                    <a:pt x="2970" y="18115"/>
                    <a:pt x="2931" y="18125"/>
                  </a:cubicBezTo>
                  <a:cubicBezTo>
                    <a:pt x="2756" y="18674"/>
                    <a:pt x="2756" y="18784"/>
                    <a:pt x="2711" y="18834"/>
                  </a:cubicBezTo>
                  <a:cubicBezTo>
                    <a:pt x="2616" y="19293"/>
                    <a:pt x="2571" y="19453"/>
                    <a:pt x="2548" y="19663"/>
                  </a:cubicBezTo>
                  <a:cubicBezTo>
                    <a:pt x="2503" y="20002"/>
                    <a:pt x="2486" y="20032"/>
                    <a:pt x="2492" y="20102"/>
                  </a:cubicBezTo>
                  <a:cubicBezTo>
                    <a:pt x="2486" y="19763"/>
                    <a:pt x="2486" y="19743"/>
                    <a:pt x="2498" y="19663"/>
                  </a:cubicBezTo>
                  <a:cubicBezTo>
                    <a:pt x="2571" y="19273"/>
                    <a:pt x="2588" y="19223"/>
                    <a:pt x="2588" y="19153"/>
                  </a:cubicBezTo>
                  <a:cubicBezTo>
                    <a:pt x="2633" y="18954"/>
                    <a:pt x="2638" y="18924"/>
                    <a:pt x="2655" y="18904"/>
                  </a:cubicBezTo>
                  <a:cubicBezTo>
                    <a:pt x="2711" y="18614"/>
                    <a:pt x="2734" y="18614"/>
                    <a:pt x="2739" y="18584"/>
                  </a:cubicBezTo>
                  <a:cubicBezTo>
                    <a:pt x="2886" y="18195"/>
                    <a:pt x="2897" y="18165"/>
                    <a:pt x="2891" y="18135"/>
                  </a:cubicBezTo>
                  <a:cubicBezTo>
                    <a:pt x="3026" y="17825"/>
                    <a:pt x="3054" y="17725"/>
                    <a:pt x="3094" y="17626"/>
                  </a:cubicBezTo>
                  <a:cubicBezTo>
                    <a:pt x="3167" y="17516"/>
                    <a:pt x="3173" y="17456"/>
                    <a:pt x="3201" y="17436"/>
                  </a:cubicBezTo>
                  <a:cubicBezTo>
                    <a:pt x="3521" y="16767"/>
                    <a:pt x="3572" y="16727"/>
                    <a:pt x="3594" y="16647"/>
                  </a:cubicBezTo>
                  <a:cubicBezTo>
                    <a:pt x="3668" y="16537"/>
                    <a:pt x="3673" y="16477"/>
                    <a:pt x="3701" y="16457"/>
                  </a:cubicBezTo>
                  <a:cubicBezTo>
                    <a:pt x="3853" y="16108"/>
                    <a:pt x="3881" y="16088"/>
                    <a:pt x="3881" y="16028"/>
                  </a:cubicBezTo>
                  <a:cubicBezTo>
                    <a:pt x="3746" y="16267"/>
                    <a:pt x="3729" y="16307"/>
                    <a:pt x="3718" y="16347"/>
                  </a:cubicBezTo>
                  <a:cubicBezTo>
                    <a:pt x="3628" y="16527"/>
                    <a:pt x="3611" y="16537"/>
                    <a:pt x="3606" y="16557"/>
                  </a:cubicBezTo>
                  <a:cubicBezTo>
                    <a:pt x="3504" y="16727"/>
                    <a:pt x="3493" y="16747"/>
                    <a:pt x="3493" y="16767"/>
                  </a:cubicBezTo>
                  <a:cubicBezTo>
                    <a:pt x="3122" y="17446"/>
                    <a:pt x="3049" y="17596"/>
                    <a:pt x="2976" y="17755"/>
                  </a:cubicBezTo>
                  <a:cubicBezTo>
                    <a:pt x="2700" y="18544"/>
                    <a:pt x="2683" y="18584"/>
                    <a:pt x="2666" y="18624"/>
                  </a:cubicBezTo>
                  <a:cubicBezTo>
                    <a:pt x="2571" y="18894"/>
                    <a:pt x="2588" y="18954"/>
                    <a:pt x="2571" y="18964"/>
                  </a:cubicBezTo>
                  <a:cubicBezTo>
                    <a:pt x="2520" y="19233"/>
                    <a:pt x="2514" y="19293"/>
                    <a:pt x="2498" y="19343"/>
                  </a:cubicBezTo>
                  <a:cubicBezTo>
                    <a:pt x="2419" y="19872"/>
                    <a:pt x="2441" y="19972"/>
                    <a:pt x="2402" y="19982"/>
                  </a:cubicBezTo>
                  <a:cubicBezTo>
                    <a:pt x="2408" y="19733"/>
                    <a:pt x="2391" y="19663"/>
                    <a:pt x="2413" y="19653"/>
                  </a:cubicBezTo>
                  <a:cubicBezTo>
                    <a:pt x="2554" y="18704"/>
                    <a:pt x="2571" y="18644"/>
                    <a:pt x="2576" y="18564"/>
                  </a:cubicBezTo>
                  <a:cubicBezTo>
                    <a:pt x="2829" y="17855"/>
                    <a:pt x="2813" y="17785"/>
                    <a:pt x="2829" y="17765"/>
                  </a:cubicBezTo>
                  <a:cubicBezTo>
                    <a:pt x="2959" y="17456"/>
                    <a:pt x="2987" y="17406"/>
                    <a:pt x="3009" y="17356"/>
                  </a:cubicBezTo>
                  <a:cubicBezTo>
                    <a:pt x="3150" y="17096"/>
                    <a:pt x="3218" y="17006"/>
                    <a:pt x="3263" y="16887"/>
                  </a:cubicBezTo>
                  <a:cubicBezTo>
                    <a:pt x="3488" y="16567"/>
                    <a:pt x="3488" y="16477"/>
                    <a:pt x="3538" y="16457"/>
                  </a:cubicBezTo>
                  <a:cubicBezTo>
                    <a:pt x="3617" y="16377"/>
                    <a:pt x="3555" y="16317"/>
                    <a:pt x="3561" y="16367"/>
                  </a:cubicBezTo>
                  <a:cubicBezTo>
                    <a:pt x="3409" y="16567"/>
                    <a:pt x="3420" y="16617"/>
                    <a:pt x="3386" y="16607"/>
                  </a:cubicBezTo>
                  <a:cubicBezTo>
                    <a:pt x="3212" y="16917"/>
                    <a:pt x="3150" y="16986"/>
                    <a:pt x="3111" y="17106"/>
                  </a:cubicBezTo>
                  <a:cubicBezTo>
                    <a:pt x="2925" y="17456"/>
                    <a:pt x="2874" y="17486"/>
                    <a:pt x="2874" y="17586"/>
                  </a:cubicBezTo>
                  <a:cubicBezTo>
                    <a:pt x="2756" y="17865"/>
                    <a:pt x="2723" y="17925"/>
                    <a:pt x="2706" y="18005"/>
                  </a:cubicBezTo>
                  <a:cubicBezTo>
                    <a:pt x="2604" y="18265"/>
                    <a:pt x="2604" y="18335"/>
                    <a:pt x="2599" y="18384"/>
                  </a:cubicBezTo>
                  <a:cubicBezTo>
                    <a:pt x="2458" y="19004"/>
                    <a:pt x="2408" y="19083"/>
                    <a:pt x="2408" y="19243"/>
                  </a:cubicBezTo>
                  <a:cubicBezTo>
                    <a:pt x="2363" y="19453"/>
                    <a:pt x="2351" y="19473"/>
                    <a:pt x="2346" y="19513"/>
                  </a:cubicBezTo>
                  <a:cubicBezTo>
                    <a:pt x="2363" y="19113"/>
                    <a:pt x="2346" y="19044"/>
                    <a:pt x="2363" y="19024"/>
                  </a:cubicBezTo>
                  <a:cubicBezTo>
                    <a:pt x="2447" y="18444"/>
                    <a:pt x="2458" y="18414"/>
                    <a:pt x="2458" y="18384"/>
                  </a:cubicBezTo>
                  <a:cubicBezTo>
                    <a:pt x="2565" y="17925"/>
                    <a:pt x="2610" y="17815"/>
                    <a:pt x="2644" y="17685"/>
                  </a:cubicBezTo>
                  <a:cubicBezTo>
                    <a:pt x="2846" y="17186"/>
                    <a:pt x="2863" y="17146"/>
                    <a:pt x="2880" y="17106"/>
                  </a:cubicBezTo>
                  <a:cubicBezTo>
                    <a:pt x="2931" y="16986"/>
                    <a:pt x="2953" y="16996"/>
                    <a:pt x="2959" y="16986"/>
                  </a:cubicBezTo>
                  <a:cubicBezTo>
                    <a:pt x="3060" y="16747"/>
                    <a:pt x="3144" y="16617"/>
                    <a:pt x="3206" y="16457"/>
                  </a:cubicBezTo>
                  <a:cubicBezTo>
                    <a:pt x="3414" y="15958"/>
                    <a:pt x="3398" y="15868"/>
                    <a:pt x="3431" y="15858"/>
                  </a:cubicBezTo>
                  <a:cubicBezTo>
                    <a:pt x="3493" y="15538"/>
                    <a:pt x="3510" y="15528"/>
                    <a:pt x="3499" y="15479"/>
                  </a:cubicBezTo>
                  <a:cubicBezTo>
                    <a:pt x="3431" y="15668"/>
                    <a:pt x="3431" y="15748"/>
                    <a:pt x="3403" y="15798"/>
                  </a:cubicBezTo>
                  <a:cubicBezTo>
                    <a:pt x="3133" y="16477"/>
                    <a:pt x="3116" y="16587"/>
                    <a:pt x="3054" y="16627"/>
                  </a:cubicBezTo>
                  <a:cubicBezTo>
                    <a:pt x="2880" y="17006"/>
                    <a:pt x="2863" y="17016"/>
                    <a:pt x="2863" y="17046"/>
                  </a:cubicBezTo>
                  <a:cubicBezTo>
                    <a:pt x="2689" y="17416"/>
                    <a:pt x="2638" y="17476"/>
                    <a:pt x="2627" y="17596"/>
                  </a:cubicBezTo>
                  <a:cubicBezTo>
                    <a:pt x="2492" y="17945"/>
                    <a:pt x="2469" y="18045"/>
                    <a:pt x="2464" y="18185"/>
                  </a:cubicBezTo>
                  <a:cubicBezTo>
                    <a:pt x="2413" y="18434"/>
                    <a:pt x="2379" y="18434"/>
                    <a:pt x="2379" y="18484"/>
                  </a:cubicBezTo>
                  <a:cubicBezTo>
                    <a:pt x="2295" y="18924"/>
                    <a:pt x="2318" y="19054"/>
                    <a:pt x="2278" y="19103"/>
                  </a:cubicBezTo>
                  <a:cubicBezTo>
                    <a:pt x="2289" y="18734"/>
                    <a:pt x="2334" y="18754"/>
                    <a:pt x="2323" y="18684"/>
                  </a:cubicBezTo>
                  <a:cubicBezTo>
                    <a:pt x="2351" y="18544"/>
                    <a:pt x="2334" y="18474"/>
                    <a:pt x="2351" y="18444"/>
                  </a:cubicBezTo>
                  <a:cubicBezTo>
                    <a:pt x="2458" y="17895"/>
                    <a:pt x="2475" y="17875"/>
                    <a:pt x="2475" y="17855"/>
                  </a:cubicBezTo>
                  <a:cubicBezTo>
                    <a:pt x="2520" y="17655"/>
                    <a:pt x="2537" y="17576"/>
                    <a:pt x="2559" y="17496"/>
                  </a:cubicBezTo>
                  <a:cubicBezTo>
                    <a:pt x="2678" y="17146"/>
                    <a:pt x="2672" y="17096"/>
                    <a:pt x="2689" y="17066"/>
                  </a:cubicBezTo>
                  <a:cubicBezTo>
                    <a:pt x="2784" y="16847"/>
                    <a:pt x="2784" y="16787"/>
                    <a:pt x="2801" y="16767"/>
                  </a:cubicBezTo>
                  <a:cubicBezTo>
                    <a:pt x="2931" y="16447"/>
                    <a:pt x="2947" y="16417"/>
                    <a:pt x="2959" y="16377"/>
                  </a:cubicBezTo>
                  <a:cubicBezTo>
                    <a:pt x="3099" y="16068"/>
                    <a:pt x="3094" y="16008"/>
                    <a:pt x="3116" y="15988"/>
                  </a:cubicBezTo>
                  <a:cubicBezTo>
                    <a:pt x="3206" y="15608"/>
                    <a:pt x="3240" y="15598"/>
                    <a:pt x="3234" y="15538"/>
                  </a:cubicBezTo>
                  <a:cubicBezTo>
                    <a:pt x="3268" y="15109"/>
                    <a:pt x="3285" y="15059"/>
                    <a:pt x="3285" y="14979"/>
                  </a:cubicBezTo>
                  <a:cubicBezTo>
                    <a:pt x="3223" y="15269"/>
                    <a:pt x="3246" y="15419"/>
                    <a:pt x="3206" y="15479"/>
                  </a:cubicBezTo>
                  <a:cubicBezTo>
                    <a:pt x="3083" y="15978"/>
                    <a:pt x="3060" y="15998"/>
                    <a:pt x="3043" y="16018"/>
                  </a:cubicBezTo>
                  <a:cubicBezTo>
                    <a:pt x="2869" y="16507"/>
                    <a:pt x="2846" y="16527"/>
                    <a:pt x="2829" y="16547"/>
                  </a:cubicBezTo>
                  <a:cubicBezTo>
                    <a:pt x="2706" y="16877"/>
                    <a:pt x="2683" y="16936"/>
                    <a:pt x="2666" y="17006"/>
                  </a:cubicBezTo>
                  <a:cubicBezTo>
                    <a:pt x="2610" y="17146"/>
                    <a:pt x="2604" y="17176"/>
                    <a:pt x="2599" y="17146"/>
                  </a:cubicBezTo>
                  <a:cubicBezTo>
                    <a:pt x="2666" y="16926"/>
                    <a:pt x="2672" y="16907"/>
                    <a:pt x="2672" y="16877"/>
                  </a:cubicBezTo>
                  <a:cubicBezTo>
                    <a:pt x="2779" y="16567"/>
                    <a:pt x="2784" y="16517"/>
                    <a:pt x="2790" y="16467"/>
                  </a:cubicBezTo>
                  <a:cubicBezTo>
                    <a:pt x="2953" y="15968"/>
                    <a:pt x="2976" y="15878"/>
                    <a:pt x="2998" y="15788"/>
                  </a:cubicBezTo>
                  <a:cubicBezTo>
                    <a:pt x="3111" y="15029"/>
                    <a:pt x="3111" y="14889"/>
                    <a:pt x="3116" y="14769"/>
                  </a:cubicBezTo>
                  <a:cubicBezTo>
                    <a:pt x="3060" y="14300"/>
                    <a:pt x="3088" y="14350"/>
                    <a:pt x="3077" y="14440"/>
                  </a:cubicBezTo>
                  <a:cubicBezTo>
                    <a:pt x="3049" y="15249"/>
                    <a:pt x="3049" y="15329"/>
                    <a:pt x="3043" y="15409"/>
                  </a:cubicBezTo>
                  <a:cubicBezTo>
                    <a:pt x="2959" y="15708"/>
                    <a:pt x="2976" y="15778"/>
                    <a:pt x="2947" y="15788"/>
                  </a:cubicBezTo>
                  <a:cubicBezTo>
                    <a:pt x="2858" y="16088"/>
                    <a:pt x="2829" y="16227"/>
                    <a:pt x="2784" y="16337"/>
                  </a:cubicBezTo>
                  <a:cubicBezTo>
                    <a:pt x="2672" y="16777"/>
                    <a:pt x="2649" y="16817"/>
                    <a:pt x="2621" y="16857"/>
                  </a:cubicBezTo>
                  <a:cubicBezTo>
                    <a:pt x="2498" y="17286"/>
                    <a:pt x="2481" y="17346"/>
                    <a:pt x="2458" y="17406"/>
                  </a:cubicBezTo>
                  <a:cubicBezTo>
                    <a:pt x="2340" y="17915"/>
                    <a:pt x="2306" y="17915"/>
                    <a:pt x="2323" y="17985"/>
                  </a:cubicBezTo>
                  <a:cubicBezTo>
                    <a:pt x="2216" y="18574"/>
                    <a:pt x="2228" y="18614"/>
                    <a:pt x="2228" y="18654"/>
                  </a:cubicBezTo>
                  <a:cubicBezTo>
                    <a:pt x="2194" y="18884"/>
                    <a:pt x="2216" y="18964"/>
                    <a:pt x="2188" y="18964"/>
                  </a:cubicBezTo>
                  <a:cubicBezTo>
                    <a:pt x="2199" y="18384"/>
                    <a:pt x="2205" y="18235"/>
                    <a:pt x="2216" y="18085"/>
                  </a:cubicBezTo>
                  <a:cubicBezTo>
                    <a:pt x="2256" y="17825"/>
                    <a:pt x="2278" y="17775"/>
                    <a:pt x="2273" y="17685"/>
                  </a:cubicBezTo>
                  <a:cubicBezTo>
                    <a:pt x="2419" y="17096"/>
                    <a:pt x="2447" y="17056"/>
                    <a:pt x="2441" y="16966"/>
                  </a:cubicBezTo>
                  <a:cubicBezTo>
                    <a:pt x="2537" y="16697"/>
                    <a:pt x="2559" y="16627"/>
                    <a:pt x="2571" y="16537"/>
                  </a:cubicBezTo>
                  <a:cubicBezTo>
                    <a:pt x="2706" y="16198"/>
                    <a:pt x="2700" y="16138"/>
                    <a:pt x="2700" y="16088"/>
                  </a:cubicBezTo>
                  <a:cubicBezTo>
                    <a:pt x="2841" y="15588"/>
                    <a:pt x="2824" y="15508"/>
                    <a:pt x="2852" y="15498"/>
                  </a:cubicBezTo>
                  <a:cubicBezTo>
                    <a:pt x="2919" y="15219"/>
                    <a:pt x="2897" y="15129"/>
                    <a:pt x="2919" y="15119"/>
                  </a:cubicBezTo>
                  <a:cubicBezTo>
                    <a:pt x="2925" y="14470"/>
                    <a:pt x="2897" y="14480"/>
                    <a:pt x="2908" y="14420"/>
                  </a:cubicBezTo>
                  <a:cubicBezTo>
                    <a:pt x="2863" y="15139"/>
                    <a:pt x="2863" y="15209"/>
                    <a:pt x="2841" y="15239"/>
                  </a:cubicBezTo>
                  <a:cubicBezTo>
                    <a:pt x="2779" y="15618"/>
                    <a:pt x="2762" y="15658"/>
                    <a:pt x="2751" y="15708"/>
                  </a:cubicBezTo>
                  <a:cubicBezTo>
                    <a:pt x="2694" y="15898"/>
                    <a:pt x="2717" y="15998"/>
                    <a:pt x="2672" y="15998"/>
                  </a:cubicBezTo>
                  <a:cubicBezTo>
                    <a:pt x="2492" y="16697"/>
                    <a:pt x="2441" y="16767"/>
                    <a:pt x="2424" y="16877"/>
                  </a:cubicBezTo>
                  <a:cubicBezTo>
                    <a:pt x="2284" y="17356"/>
                    <a:pt x="2301" y="17446"/>
                    <a:pt x="2267" y="17466"/>
                  </a:cubicBezTo>
                  <a:cubicBezTo>
                    <a:pt x="2441" y="16607"/>
                    <a:pt x="2469" y="16577"/>
                    <a:pt x="2475" y="16507"/>
                  </a:cubicBezTo>
                  <a:cubicBezTo>
                    <a:pt x="2543" y="16118"/>
                    <a:pt x="2582" y="16108"/>
                    <a:pt x="2576" y="16038"/>
                  </a:cubicBezTo>
                  <a:cubicBezTo>
                    <a:pt x="2700" y="15508"/>
                    <a:pt x="2700" y="15429"/>
                    <a:pt x="2711" y="15379"/>
                  </a:cubicBezTo>
                  <a:cubicBezTo>
                    <a:pt x="2751" y="14630"/>
                    <a:pt x="2762" y="14620"/>
                    <a:pt x="2762" y="14460"/>
                  </a:cubicBezTo>
                  <a:cubicBezTo>
                    <a:pt x="2739" y="13991"/>
                    <a:pt x="2728" y="13881"/>
                    <a:pt x="2723" y="13771"/>
                  </a:cubicBezTo>
                  <a:cubicBezTo>
                    <a:pt x="2666" y="13691"/>
                    <a:pt x="2700" y="13831"/>
                    <a:pt x="2717" y="14011"/>
                  </a:cubicBezTo>
                  <a:cubicBezTo>
                    <a:pt x="2739" y="14889"/>
                    <a:pt x="2689" y="14929"/>
                    <a:pt x="2711" y="15039"/>
                  </a:cubicBezTo>
                  <a:cubicBezTo>
                    <a:pt x="2689" y="15289"/>
                    <a:pt x="2683" y="15319"/>
                    <a:pt x="2672" y="15349"/>
                  </a:cubicBezTo>
                  <a:cubicBezTo>
                    <a:pt x="2582" y="15748"/>
                    <a:pt x="2565" y="15888"/>
                    <a:pt x="2537" y="16018"/>
                  </a:cubicBezTo>
                  <a:cubicBezTo>
                    <a:pt x="2436" y="16427"/>
                    <a:pt x="2424" y="16497"/>
                    <a:pt x="2413" y="16557"/>
                  </a:cubicBezTo>
                  <a:cubicBezTo>
                    <a:pt x="2318" y="16956"/>
                    <a:pt x="2312" y="16986"/>
                    <a:pt x="2295" y="17006"/>
                  </a:cubicBezTo>
                  <a:cubicBezTo>
                    <a:pt x="2194" y="17596"/>
                    <a:pt x="2160" y="17665"/>
                    <a:pt x="2154" y="17765"/>
                  </a:cubicBezTo>
                  <a:cubicBezTo>
                    <a:pt x="2076" y="18185"/>
                    <a:pt x="2121" y="18305"/>
                    <a:pt x="2087" y="18295"/>
                  </a:cubicBezTo>
                  <a:cubicBezTo>
                    <a:pt x="2070" y="17745"/>
                    <a:pt x="2087" y="17616"/>
                    <a:pt x="2093" y="17466"/>
                  </a:cubicBezTo>
                  <a:cubicBezTo>
                    <a:pt x="2149" y="17186"/>
                    <a:pt x="2132" y="17116"/>
                    <a:pt x="2154" y="17116"/>
                  </a:cubicBezTo>
                  <a:cubicBezTo>
                    <a:pt x="2267" y="16567"/>
                    <a:pt x="2284" y="16527"/>
                    <a:pt x="2284" y="16467"/>
                  </a:cubicBezTo>
                  <a:cubicBezTo>
                    <a:pt x="2385" y="15958"/>
                    <a:pt x="2424" y="15948"/>
                    <a:pt x="2424" y="15878"/>
                  </a:cubicBezTo>
                  <a:cubicBezTo>
                    <a:pt x="2593" y="15069"/>
                    <a:pt x="2599" y="14979"/>
                    <a:pt x="2616" y="14919"/>
                  </a:cubicBezTo>
                  <a:cubicBezTo>
                    <a:pt x="2655" y="14680"/>
                    <a:pt x="2627" y="14600"/>
                    <a:pt x="2655" y="14600"/>
                  </a:cubicBezTo>
                  <a:cubicBezTo>
                    <a:pt x="2678" y="14350"/>
                    <a:pt x="2649" y="14260"/>
                    <a:pt x="2678" y="14250"/>
                  </a:cubicBezTo>
                  <a:cubicBezTo>
                    <a:pt x="2661" y="14150"/>
                    <a:pt x="2638" y="14450"/>
                    <a:pt x="2599" y="14740"/>
                  </a:cubicBezTo>
                  <a:cubicBezTo>
                    <a:pt x="2441" y="15618"/>
                    <a:pt x="2436" y="15678"/>
                    <a:pt x="2419" y="15708"/>
                  </a:cubicBezTo>
                  <a:cubicBezTo>
                    <a:pt x="2374" y="15948"/>
                    <a:pt x="2340" y="15998"/>
                    <a:pt x="2334" y="16088"/>
                  </a:cubicBezTo>
                  <a:cubicBezTo>
                    <a:pt x="2199" y="16617"/>
                    <a:pt x="2177" y="16697"/>
                    <a:pt x="2149" y="16767"/>
                  </a:cubicBezTo>
                  <a:cubicBezTo>
                    <a:pt x="2064" y="17136"/>
                    <a:pt x="2098" y="17236"/>
                    <a:pt x="2059" y="17236"/>
                  </a:cubicBezTo>
                  <a:cubicBezTo>
                    <a:pt x="2025" y="17596"/>
                    <a:pt x="2048" y="17606"/>
                    <a:pt x="2014" y="17636"/>
                  </a:cubicBezTo>
                  <a:cubicBezTo>
                    <a:pt x="2143" y="16537"/>
                    <a:pt x="2149" y="16457"/>
                    <a:pt x="2171" y="16407"/>
                  </a:cubicBezTo>
                  <a:cubicBezTo>
                    <a:pt x="2244" y="16078"/>
                    <a:pt x="2273" y="15928"/>
                    <a:pt x="2295" y="15788"/>
                  </a:cubicBezTo>
                  <a:cubicBezTo>
                    <a:pt x="2453" y="15139"/>
                    <a:pt x="2436" y="15029"/>
                    <a:pt x="2464" y="14979"/>
                  </a:cubicBezTo>
                  <a:cubicBezTo>
                    <a:pt x="2565" y="14250"/>
                    <a:pt x="2582" y="14180"/>
                    <a:pt x="2588" y="14090"/>
                  </a:cubicBezTo>
                  <a:cubicBezTo>
                    <a:pt x="2559" y="13761"/>
                    <a:pt x="2537" y="13911"/>
                    <a:pt x="2548" y="14120"/>
                  </a:cubicBezTo>
                  <a:cubicBezTo>
                    <a:pt x="2486" y="14750"/>
                    <a:pt x="2436" y="14750"/>
                    <a:pt x="2441" y="14849"/>
                  </a:cubicBezTo>
                  <a:cubicBezTo>
                    <a:pt x="2340" y="15319"/>
                    <a:pt x="2334" y="15459"/>
                    <a:pt x="2301" y="15568"/>
                  </a:cubicBezTo>
                  <a:cubicBezTo>
                    <a:pt x="2205" y="15958"/>
                    <a:pt x="2199" y="16028"/>
                    <a:pt x="2183" y="16078"/>
                  </a:cubicBezTo>
                  <a:cubicBezTo>
                    <a:pt x="2138" y="16327"/>
                    <a:pt x="2109" y="16357"/>
                    <a:pt x="2115" y="16437"/>
                  </a:cubicBezTo>
                  <a:cubicBezTo>
                    <a:pt x="1980" y="16986"/>
                    <a:pt x="2025" y="17096"/>
                    <a:pt x="1991" y="17086"/>
                  </a:cubicBezTo>
                  <a:cubicBezTo>
                    <a:pt x="1969" y="17276"/>
                    <a:pt x="1946" y="17236"/>
                    <a:pt x="1941" y="17096"/>
                  </a:cubicBezTo>
                  <a:cubicBezTo>
                    <a:pt x="1997" y="16627"/>
                    <a:pt x="2014" y="16627"/>
                    <a:pt x="2008" y="16587"/>
                  </a:cubicBezTo>
                  <a:cubicBezTo>
                    <a:pt x="2059" y="16407"/>
                    <a:pt x="2042" y="16347"/>
                    <a:pt x="2059" y="16337"/>
                  </a:cubicBezTo>
                  <a:cubicBezTo>
                    <a:pt x="2093" y="16148"/>
                    <a:pt x="2104" y="16138"/>
                    <a:pt x="2098" y="16098"/>
                  </a:cubicBezTo>
                  <a:cubicBezTo>
                    <a:pt x="2222" y="15578"/>
                    <a:pt x="2216" y="15508"/>
                    <a:pt x="2250" y="15488"/>
                  </a:cubicBezTo>
                  <a:cubicBezTo>
                    <a:pt x="2391" y="14799"/>
                    <a:pt x="2402" y="14750"/>
                    <a:pt x="2402" y="14680"/>
                  </a:cubicBezTo>
                  <a:cubicBezTo>
                    <a:pt x="2351" y="14959"/>
                    <a:pt x="2295" y="15019"/>
                    <a:pt x="2295" y="15149"/>
                  </a:cubicBezTo>
                  <a:cubicBezTo>
                    <a:pt x="2121" y="15788"/>
                    <a:pt x="2098" y="15818"/>
                    <a:pt x="2093" y="15878"/>
                  </a:cubicBezTo>
                  <a:cubicBezTo>
                    <a:pt x="2042" y="16148"/>
                    <a:pt x="2025" y="16257"/>
                    <a:pt x="1986" y="16347"/>
                  </a:cubicBezTo>
                  <a:cubicBezTo>
                    <a:pt x="1929" y="16737"/>
                    <a:pt x="1913" y="16777"/>
                    <a:pt x="1918" y="16857"/>
                  </a:cubicBezTo>
                  <a:cubicBezTo>
                    <a:pt x="1901" y="16577"/>
                    <a:pt x="1924" y="16497"/>
                    <a:pt x="1913" y="16377"/>
                  </a:cubicBezTo>
                  <a:cubicBezTo>
                    <a:pt x="2025" y="15948"/>
                    <a:pt x="2025" y="15898"/>
                    <a:pt x="2031" y="15858"/>
                  </a:cubicBezTo>
                  <a:cubicBezTo>
                    <a:pt x="2064" y="15588"/>
                    <a:pt x="2087" y="15568"/>
                    <a:pt x="2087" y="15528"/>
                  </a:cubicBezTo>
                  <a:cubicBezTo>
                    <a:pt x="2194" y="15039"/>
                    <a:pt x="2177" y="14919"/>
                    <a:pt x="2211" y="14879"/>
                  </a:cubicBezTo>
                  <a:cubicBezTo>
                    <a:pt x="2267" y="14170"/>
                    <a:pt x="2267" y="14040"/>
                    <a:pt x="2261" y="13911"/>
                  </a:cubicBezTo>
                  <a:cubicBezTo>
                    <a:pt x="2211" y="13521"/>
                    <a:pt x="2183" y="13501"/>
                    <a:pt x="2188" y="13421"/>
                  </a:cubicBezTo>
                  <a:cubicBezTo>
                    <a:pt x="2149" y="13481"/>
                    <a:pt x="2171" y="13501"/>
                    <a:pt x="2183" y="13551"/>
                  </a:cubicBezTo>
                  <a:cubicBezTo>
                    <a:pt x="2228" y="14330"/>
                    <a:pt x="2228" y="14390"/>
                    <a:pt x="2233" y="14440"/>
                  </a:cubicBezTo>
                  <a:cubicBezTo>
                    <a:pt x="2188" y="14740"/>
                    <a:pt x="2166" y="14789"/>
                    <a:pt x="2160" y="14889"/>
                  </a:cubicBezTo>
                  <a:cubicBezTo>
                    <a:pt x="2014" y="15588"/>
                    <a:pt x="2014" y="15688"/>
                    <a:pt x="2003" y="15758"/>
                  </a:cubicBezTo>
                  <a:cubicBezTo>
                    <a:pt x="1918" y="16257"/>
                    <a:pt x="1879" y="16247"/>
                    <a:pt x="1884" y="16317"/>
                  </a:cubicBezTo>
                  <a:cubicBezTo>
                    <a:pt x="1823" y="16627"/>
                    <a:pt x="1845" y="16717"/>
                    <a:pt x="1806" y="16717"/>
                  </a:cubicBezTo>
                  <a:cubicBezTo>
                    <a:pt x="1879" y="15858"/>
                    <a:pt x="1896" y="15778"/>
                    <a:pt x="1913" y="15678"/>
                  </a:cubicBezTo>
                  <a:cubicBezTo>
                    <a:pt x="1969" y="15389"/>
                    <a:pt x="1969" y="15339"/>
                    <a:pt x="1969" y="15279"/>
                  </a:cubicBezTo>
                  <a:cubicBezTo>
                    <a:pt x="2025" y="14969"/>
                    <a:pt x="2048" y="14949"/>
                    <a:pt x="2042" y="14879"/>
                  </a:cubicBezTo>
                  <a:cubicBezTo>
                    <a:pt x="2081" y="14360"/>
                    <a:pt x="2109" y="14180"/>
                    <a:pt x="2115" y="13951"/>
                  </a:cubicBezTo>
                  <a:cubicBezTo>
                    <a:pt x="2053" y="13182"/>
                    <a:pt x="2070" y="13102"/>
                    <a:pt x="2042" y="13112"/>
                  </a:cubicBezTo>
                  <a:cubicBezTo>
                    <a:pt x="2036" y="13302"/>
                    <a:pt x="2059" y="13411"/>
                    <a:pt x="2070" y="13541"/>
                  </a:cubicBezTo>
                  <a:cubicBezTo>
                    <a:pt x="2064" y="14150"/>
                    <a:pt x="2053" y="14190"/>
                    <a:pt x="2053" y="14240"/>
                  </a:cubicBezTo>
                  <a:cubicBezTo>
                    <a:pt x="2019" y="14530"/>
                    <a:pt x="2042" y="14630"/>
                    <a:pt x="2019" y="14640"/>
                  </a:cubicBezTo>
                  <a:cubicBezTo>
                    <a:pt x="1913" y="15369"/>
                    <a:pt x="1890" y="15568"/>
                    <a:pt x="1851" y="15728"/>
                  </a:cubicBezTo>
                  <a:cubicBezTo>
                    <a:pt x="1761" y="16237"/>
                    <a:pt x="1755" y="16207"/>
                    <a:pt x="1772" y="16198"/>
                  </a:cubicBezTo>
                  <a:cubicBezTo>
                    <a:pt x="1806" y="15858"/>
                    <a:pt x="1811" y="15738"/>
                    <a:pt x="1823" y="15628"/>
                  </a:cubicBezTo>
                  <a:cubicBezTo>
                    <a:pt x="1896" y="14750"/>
                    <a:pt x="1924" y="14740"/>
                    <a:pt x="1918" y="14670"/>
                  </a:cubicBezTo>
                  <a:cubicBezTo>
                    <a:pt x="1873" y="13152"/>
                    <a:pt x="1868" y="13062"/>
                    <a:pt x="1856" y="13002"/>
                  </a:cubicBezTo>
                  <a:cubicBezTo>
                    <a:pt x="1789" y="12732"/>
                    <a:pt x="1772" y="12662"/>
                    <a:pt x="1749" y="12602"/>
                  </a:cubicBezTo>
                  <a:cubicBezTo>
                    <a:pt x="1716" y="12563"/>
                    <a:pt x="1744" y="12682"/>
                    <a:pt x="1783" y="12792"/>
                  </a:cubicBezTo>
                  <a:cubicBezTo>
                    <a:pt x="1834" y="13102"/>
                    <a:pt x="1834" y="13122"/>
                    <a:pt x="1845" y="13132"/>
                  </a:cubicBezTo>
                  <a:cubicBezTo>
                    <a:pt x="1851" y="13312"/>
                    <a:pt x="1868" y="13411"/>
                    <a:pt x="1873" y="13541"/>
                  </a:cubicBezTo>
                  <a:cubicBezTo>
                    <a:pt x="1856" y="14620"/>
                    <a:pt x="1879" y="14690"/>
                    <a:pt x="1862" y="14700"/>
                  </a:cubicBezTo>
                  <a:cubicBezTo>
                    <a:pt x="1834" y="14949"/>
                    <a:pt x="1834" y="14989"/>
                    <a:pt x="1834" y="15039"/>
                  </a:cubicBezTo>
                  <a:cubicBezTo>
                    <a:pt x="1800" y="15309"/>
                    <a:pt x="1811" y="15409"/>
                    <a:pt x="1778" y="15459"/>
                  </a:cubicBezTo>
                  <a:cubicBezTo>
                    <a:pt x="1828" y="14809"/>
                    <a:pt x="1823" y="14760"/>
                    <a:pt x="1834" y="14730"/>
                  </a:cubicBezTo>
                  <a:cubicBezTo>
                    <a:pt x="1789" y="13501"/>
                    <a:pt x="1755" y="13292"/>
                    <a:pt x="1733" y="12992"/>
                  </a:cubicBezTo>
                  <a:cubicBezTo>
                    <a:pt x="1659" y="12732"/>
                    <a:pt x="1654" y="12622"/>
                    <a:pt x="1626" y="12573"/>
                  </a:cubicBezTo>
                  <a:cubicBezTo>
                    <a:pt x="1502" y="12353"/>
                    <a:pt x="1569" y="12393"/>
                    <a:pt x="1592" y="12533"/>
                  </a:cubicBezTo>
                  <a:cubicBezTo>
                    <a:pt x="1659" y="12832"/>
                    <a:pt x="1665" y="12872"/>
                    <a:pt x="1676" y="12892"/>
                  </a:cubicBezTo>
                  <a:cubicBezTo>
                    <a:pt x="1738" y="13331"/>
                    <a:pt x="1721" y="13411"/>
                    <a:pt x="1749" y="13411"/>
                  </a:cubicBezTo>
                  <a:cubicBezTo>
                    <a:pt x="1783" y="13911"/>
                    <a:pt x="1800" y="13941"/>
                    <a:pt x="1794" y="14011"/>
                  </a:cubicBezTo>
                  <a:cubicBezTo>
                    <a:pt x="1772" y="14839"/>
                    <a:pt x="1778" y="14839"/>
                    <a:pt x="1766" y="14889"/>
                  </a:cubicBezTo>
                  <a:cubicBezTo>
                    <a:pt x="1761" y="15209"/>
                    <a:pt x="1727" y="15289"/>
                    <a:pt x="1727" y="15419"/>
                  </a:cubicBezTo>
                  <a:cubicBezTo>
                    <a:pt x="1637" y="15528"/>
                    <a:pt x="1693" y="15379"/>
                    <a:pt x="1693" y="15179"/>
                  </a:cubicBezTo>
                  <a:cubicBezTo>
                    <a:pt x="1688" y="13691"/>
                    <a:pt x="1676" y="13631"/>
                    <a:pt x="1676" y="13551"/>
                  </a:cubicBezTo>
                  <a:cubicBezTo>
                    <a:pt x="1643" y="13312"/>
                    <a:pt x="1637" y="13172"/>
                    <a:pt x="1609" y="13052"/>
                  </a:cubicBezTo>
                  <a:cubicBezTo>
                    <a:pt x="1474" y="12523"/>
                    <a:pt x="1479" y="12413"/>
                    <a:pt x="1451" y="12403"/>
                  </a:cubicBezTo>
                  <a:cubicBezTo>
                    <a:pt x="1609" y="13192"/>
                    <a:pt x="1603" y="13292"/>
                    <a:pt x="1620" y="13341"/>
                  </a:cubicBezTo>
                  <a:cubicBezTo>
                    <a:pt x="1648" y="13641"/>
                    <a:pt x="1665" y="13791"/>
                    <a:pt x="1671" y="13961"/>
                  </a:cubicBezTo>
                  <a:cubicBezTo>
                    <a:pt x="1682" y="14869"/>
                    <a:pt x="1654" y="14899"/>
                    <a:pt x="1659" y="14969"/>
                  </a:cubicBezTo>
                  <a:cubicBezTo>
                    <a:pt x="1631" y="14430"/>
                    <a:pt x="1614" y="14420"/>
                    <a:pt x="1614" y="14390"/>
                  </a:cubicBezTo>
                  <a:cubicBezTo>
                    <a:pt x="1592" y="14130"/>
                    <a:pt x="1614" y="14140"/>
                    <a:pt x="1592" y="14100"/>
                  </a:cubicBezTo>
                  <a:cubicBezTo>
                    <a:pt x="1513" y="13511"/>
                    <a:pt x="1474" y="13401"/>
                    <a:pt x="1457" y="13252"/>
                  </a:cubicBezTo>
                  <a:cubicBezTo>
                    <a:pt x="1316" y="12702"/>
                    <a:pt x="1339" y="12573"/>
                    <a:pt x="1283" y="12593"/>
                  </a:cubicBezTo>
                  <a:cubicBezTo>
                    <a:pt x="1344" y="12772"/>
                    <a:pt x="1344" y="12862"/>
                    <a:pt x="1373" y="12912"/>
                  </a:cubicBezTo>
                  <a:cubicBezTo>
                    <a:pt x="1519" y="14170"/>
                    <a:pt x="1569" y="14200"/>
                    <a:pt x="1558" y="14240"/>
                  </a:cubicBezTo>
                  <a:cubicBezTo>
                    <a:pt x="1564" y="14540"/>
                    <a:pt x="1586" y="14630"/>
                    <a:pt x="1564" y="14630"/>
                  </a:cubicBezTo>
                  <a:cubicBezTo>
                    <a:pt x="1406" y="13831"/>
                    <a:pt x="1418" y="13721"/>
                    <a:pt x="1389" y="13691"/>
                  </a:cubicBezTo>
                  <a:cubicBezTo>
                    <a:pt x="1299" y="13282"/>
                    <a:pt x="1299" y="13182"/>
                    <a:pt x="1260" y="13182"/>
                  </a:cubicBezTo>
                  <a:cubicBezTo>
                    <a:pt x="1423" y="13951"/>
                    <a:pt x="1446" y="14190"/>
                    <a:pt x="1491" y="14380"/>
                  </a:cubicBezTo>
                  <a:cubicBezTo>
                    <a:pt x="1581" y="15289"/>
                    <a:pt x="1609" y="15319"/>
                    <a:pt x="1603" y="15409"/>
                  </a:cubicBezTo>
                  <a:cubicBezTo>
                    <a:pt x="1598" y="15538"/>
                    <a:pt x="1575" y="15469"/>
                    <a:pt x="1581" y="15349"/>
                  </a:cubicBezTo>
                  <a:cubicBezTo>
                    <a:pt x="1389" y="14600"/>
                    <a:pt x="1401" y="14480"/>
                    <a:pt x="1373" y="14460"/>
                  </a:cubicBezTo>
                  <a:cubicBezTo>
                    <a:pt x="1243" y="13731"/>
                    <a:pt x="1204" y="13631"/>
                    <a:pt x="1187" y="13501"/>
                  </a:cubicBezTo>
                  <a:cubicBezTo>
                    <a:pt x="1097" y="13232"/>
                    <a:pt x="1108" y="13162"/>
                    <a:pt x="1086" y="13162"/>
                  </a:cubicBezTo>
                  <a:cubicBezTo>
                    <a:pt x="939" y="12612"/>
                    <a:pt x="934" y="12583"/>
                    <a:pt x="917" y="12573"/>
                  </a:cubicBezTo>
                  <a:cubicBezTo>
                    <a:pt x="928" y="12702"/>
                    <a:pt x="968" y="12842"/>
                    <a:pt x="1007" y="12982"/>
                  </a:cubicBezTo>
                  <a:cubicBezTo>
                    <a:pt x="1074" y="13272"/>
                    <a:pt x="1097" y="13331"/>
                    <a:pt x="1119" y="13401"/>
                  </a:cubicBezTo>
                  <a:cubicBezTo>
                    <a:pt x="1271" y="14260"/>
                    <a:pt x="1305" y="14360"/>
                    <a:pt x="1322" y="14490"/>
                  </a:cubicBezTo>
                  <a:cubicBezTo>
                    <a:pt x="1389" y="14750"/>
                    <a:pt x="1395" y="14869"/>
                    <a:pt x="1373" y="14849"/>
                  </a:cubicBezTo>
                  <a:cubicBezTo>
                    <a:pt x="1283" y="14620"/>
                    <a:pt x="1277" y="14590"/>
                    <a:pt x="1277" y="14540"/>
                  </a:cubicBezTo>
                  <a:cubicBezTo>
                    <a:pt x="1142" y="14210"/>
                    <a:pt x="1131" y="14150"/>
                    <a:pt x="1097" y="14120"/>
                  </a:cubicBezTo>
                  <a:cubicBezTo>
                    <a:pt x="872" y="13451"/>
                    <a:pt x="816" y="13222"/>
                    <a:pt x="748" y="13012"/>
                  </a:cubicBezTo>
                  <a:cubicBezTo>
                    <a:pt x="613" y="12602"/>
                    <a:pt x="647" y="12483"/>
                    <a:pt x="619" y="12503"/>
                  </a:cubicBezTo>
                  <a:cubicBezTo>
                    <a:pt x="613" y="12403"/>
                    <a:pt x="591" y="12573"/>
                    <a:pt x="636" y="12612"/>
                  </a:cubicBezTo>
                  <a:cubicBezTo>
                    <a:pt x="714" y="12982"/>
                    <a:pt x="709" y="13002"/>
                    <a:pt x="709" y="13012"/>
                  </a:cubicBezTo>
                  <a:cubicBezTo>
                    <a:pt x="793" y="13292"/>
                    <a:pt x="810" y="13331"/>
                    <a:pt x="821" y="13371"/>
                  </a:cubicBezTo>
                  <a:cubicBezTo>
                    <a:pt x="1069" y="14220"/>
                    <a:pt x="1103" y="14240"/>
                    <a:pt x="1108" y="14320"/>
                  </a:cubicBezTo>
                  <a:cubicBezTo>
                    <a:pt x="1181" y="14560"/>
                    <a:pt x="1238" y="14570"/>
                    <a:pt x="1204" y="14590"/>
                  </a:cubicBezTo>
                  <a:cubicBezTo>
                    <a:pt x="1052" y="14310"/>
                    <a:pt x="1046" y="14170"/>
                    <a:pt x="990" y="14140"/>
                  </a:cubicBezTo>
                  <a:cubicBezTo>
                    <a:pt x="793" y="13491"/>
                    <a:pt x="743" y="13451"/>
                    <a:pt x="737" y="13312"/>
                  </a:cubicBezTo>
                  <a:cubicBezTo>
                    <a:pt x="624" y="12942"/>
                    <a:pt x="602" y="12842"/>
                    <a:pt x="579" y="12742"/>
                  </a:cubicBezTo>
                  <a:cubicBezTo>
                    <a:pt x="512" y="12622"/>
                    <a:pt x="546" y="12752"/>
                    <a:pt x="574" y="12902"/>
                  </a:cubicBezTo>
                  <a:cubicBezTo>
                    <a:pt x="641" y="13162"/>
                    <a:pt x="664" y="13212"/>
                    <a:pt x="675" y="13302"/>
                  </a:cubicBezTo>
                  <a:cubicBezTo>
                    <a:pt x="872" y="13911"/>
                    <a:pt x="872" y="14021"/>
                    <a:pt x="911" y="14040"/>
                  </a:cubicBezTo>
                  <a:cubicBezTo>
                    <a:pt x="1119" y="14570"/>
                    <a:pt x="1131" y="14600"/>
                    <a:pt x="1131" y="14640"/>
                  </a:cubicBezTo>
                  <a:cubicBezTo>
                    <a:pt x="1271" y="14929"/>
                    <a:pt x="1288" y="14989"/>
                    <a:pt x="1311" y="15059"/>
                  </a:cubicBezTo>
                  <a:cubicBezTo>
                    <a:pt x="1451" y="15469"/>
                    <a:pt x="1474" y="15498"/>
                    <a:pt x="1485" y="15538"/>
                  </a:cubicBezTo>
                  <a:cubicBezTo>
                    <a:pt x="1547" y="15788"/>
                    <a:pt x="1569" y="15828"/>
                    <a:pt x="1575" y="15918"/>
                  </a:cubicBezTo>
                  <a:cubicBezTo>
                    <a:pt x="1418" y="15578"/>
                    <a:pt x="1423" y="15479"/>
                    <a:pt x="1384" y="15459"/>
                  </a:cubicBezTo>
                  <a:cubicBezTo>
                    <a:pt x="1159" y="14979"/>
                    <a:pt x="1131" y="14949"/>
                    <a:pt x="1119" y="14879"/>
                  </a:cubicBezTo>
                  <a:cubicBezTo>
                    <a:pt x="883" y="14300"/>
                    <a:pt x="833" y="14200"/>
                    <a:pt x="804" y="14070"/>
                  </a:cubicBezTo>
                  <a:cubicBezTo>
                    <a:pt x="737" y="13831"/>
                    <a:pt x="703" y="13811"/>
                    <a:pt x="703" y="13711"/>
                  </a:cubicBezTo>
                  <a:cubicBezTo>
                    <a:pt x="591" y="13282"/>
                    <a:pt x="563" y="13272"/>
                    <a:pt x="568" y="13182"/>
                  </a:cubicBezTo>
                  <a:cubicBezTo>
                    <a:pt x="574" y="13292"/>
                    <a:pt x="563" y="13371"/>
                    <a:pt x="579" y="13381"/>
                  </a:cubicBezTo>
                  <a:cubicBezTo>
                    <a:pt x="619" y="13621"/>
                    <a:pt x="647" y="13611"/>
                    <a:pt x="641" y="13681"/>
                  </a:cubicBezTo>
                  <a:cubicBezTo>
                    <a:pt x="771" y="14060"/>
                    <a:pt x="765" y="14170"/>
                    <a:pt x="793" y="14200"/>
                  </a:cubicBezTo>
                  <a:cubicBezTo>
                    <a:pt x="878" y="14510"/>
                    <a:pt x="934" y="14590"/>
                    <a:pt x="973" y="14710"/>
                  </a:cubicBezTo>
                  <a:cubicBezTo>
                    <a:pt x="1063" y="14899"/>
                    <a:pt x="1080" y="14969"/>
                    <a:pt x="1097" y="15019"/>
                  </a:cubicBezTo>
                  <a:cubicBezTo>
                    <a:pt x="1198" y="15139"/>
                    <a:pt x="1193" y="15199"/>
                    <a:pt x="1204" y="15219"/>
                  </a:cubicBezTo>
                  <a:cubicBezTo>
                    <a:pt x="1434" y="15868"/>
                    <a:pt x="1418" y="15718"/>
                    <a:pt x="1344" y="15658"/>
                  </a:cubicBezTo>
                  <a:cubicBezTo>
                    <a:pt x="1243" y="15389"/>
                    <a:pt x="1204" y="15419"/>
                    <a:pt x="1209" y="15349"/>
                  </a:cubicBezTo>
                  <a:cubicBezTo>
                    <a:pt x="1013" y="14979"/>
                    <a:pt x="1007" y="14929"/>
                    <a:pt x="984" y="14919"/>
                  </a:cubicBezTo>
                  <a:cubicBezTo>
                    <a:pt x="821" y="14570"/>
                    <a:pt x="810" y="14490"/>
                    <a:pt x="782" y="14450"/>
                  </a:cubicBezTo>
                  <a:cubicBezTo>
                    <a:pt x="529" y="13721"/>
                    <a:pt x="523" y="13681"/>
                    <a:pt x="506" y="13671"/>
                  </a:cubicBezTo>
                  <a:cubicBezTo>
                    <a:pt x="439" y="13441"/>
                    <a:pt x="439" y="13391"/>
                    <a:pt x="416" y="13381"/>
                  </a:cubicBezTo>
                  <a:cubicBezTo>
                    <a:pt x="523" y="13921"/>
                    <a:pt x="596" y="13971"/>
                    <a:pt x="608" y="14140"/>
                  </a:cubicBezTo>
                  <a:cubicBezTo>
                    <a:pt x="754" y="14500"/>
                    <a:pt x="776" y="14540"/>
                    <a:pt x="788" y="14620"/>
                  </a:cubicBezTo>
                  <a:cubicBezTo>
                    <a:pt x="951" y="14969"/>
                    <a:pt x="968" y="15029"/>
                    <a:pt x="990" y="15079"/>
                  </a:cubicBezTo>
                  <a:cubicBezTo>
                    <a:pt x="1446" y="16038"/>
                    <a:pt x="1496" y="16068"/>
                    <a:pt x="1513" y="16168"/>
                  </a:cubicBezTo>
                  <a:cubicBezTo>
                    <a:pt x="1665" y="16517"/>
                    <a:pt x="1693" y="16527"/>
                    <a:pt x="1688" y="16607"/>
                  </a:cubicBezTo>
                  <a:cubicBezTo>
                    <a:pt x="1755" y="16807"/>
                    <a:pt x="1778" y="16827"/>
                    <a:pt x="1761" y="16837"/>
                  </a:cubicBezTo>
                  <a:cubicBezTo>
                    <a:pt x="1654" y="16607"/>
                    <a:pt x="1643" y="16517"/>
                    <a:pt x="1609" y="16457"/>
                  </a:cubicBezTo>
                  <a:cubicBezTo>
                    <a:pt x="1429" y="16088"/>
                    <a:pt x="1423" y="16058"/>
                    <a:pt x="1406" y="16028"/>
                  </a:cubicBezTo>
                  <a:cubicBezTo>
                    <a:pt x="1243" y="15728"/>
                    <a:pt x="1226" y="15648"/>
                    <a:pt x="1181" y="15618"/>
                  </a:cubicBezTo>
                  <a:cubicBezTo>
                    <a:pt x="1035" y="15339"/>
                    <a:pt x="979" y="15229"/>
                    <a:pt x="928" y="15099"/>
                  </a:cubicBezTo>
                  <a:cubicBezTo>
                    <a:pt x="726" y="14590"/>
                    <a:pt x="647" y="14520"/>
                    <a:pt x="619" y="14360"/>
                  </a:cubicBezTo>
                  <a:cubicBezTo>
                    <a:pt x="489" y="14040"/>
                    <a:pt x="495" y="13961"/>
                    <a:pt x="467" y="13961"/>
                  </a:cubicBezTo>
                  <a:cubicBezTo>
                    <a:pt x="579" y="14330"/>
                    <a:pt x="596" y="14440"/>
                    <a:pt x="636" y="14510"/>
                  </a:cubicBezTo>
                  <a:cubicBezTo>
                    <a:pt x="906" y="15139"/>
                    <a:pt x="900" y="15219"/>
                    <a:pt x="934" y="15239"/>
                  </a:cubicBezTo>
                  <a:cubicBezTo>
                    <a:pt x="1170" y="15708"/>
                    <a:pt x="1198" y="15728"/>
                    <a:pt x="1204" y="15788"/>
                  </a:cubicBezTo>
                  <a:cubicBezTo>
                    <a:pt x="1283" y="15918"/>
                    <a:pt x="1283" y="15968"/>
                    <a:pt x="1311" y="15978"/>
                  </a:cubicBezTo>
                  <a:cubicBezTo>
                    <a:pt x="1451" y="16337"/>
                    <a:pt x="1508" y="16347"/>
                    <a:pt x="1524" y="16427"/>
                  </a:cubicBezTo>
                  <a:cubicBezTo>
                    <a:pt x="1592" y="16597"/>
                    <a:pt x="1609" y="16607"/>
                    <a:pt x="1592" y="16617"/>
                  </a:cubicBezTo>
                  <a:cubicBezTo>
                    <a:pt x="1496" y="16427"/>
                    <a:pt x="1485" y="16397"/>
                    <a:pt x="1474" y="16367"/>
                  </a:cubicBezTo>
                  <a:cubicBezTo>
                    <a:pt x="1367" y="16158"/>
                    <a:pt x="1288" y="16088"/>
                    <a:pt x="1243" y="15938"/>
                  </a:cubicBezTo>
                  <a:cubicBezTo>
                    <a:pt x="1119" y="15808"/>
                    <a:pt x="1125" y="15698"/>
                    <a:pt x="1074" y="15698"/>
                  </a:cubicBezTo>
                  <a:cubicBezTo>
                    <a:pt x="956" y="15469"/>
                    <a:pt x="956" y="15409"/>
                    <a:pt x="928" y="15409"/>
                  </a:cubicBezTo>
                  <a:cubicBezTo>
                    <a:pt x="624" y="14740"/>
                    <a:pt x="613" y="14670"/>
                    <a:pt x="579" y="14650"/>
                  </a:cubicBezTo>
                  <a:cubicBezTo>
                    <a:pt x="366" y="14070"/>
                    <a:pt x="360" y="13991"/>
                    <a:pt x="343" y="13931"/>
                  </a:cubicBezTo>
                  <a:cubicBezTo>
                    <a:pt x="248" y="13621"/>
                    <a:pt x="264" y="13531"/>
                    <a:pt x="242" y="13531"/>
                  </a:cubicBezTo>
                  <a:cubicBezTo>
                    <a:pt x="191" y="13441"/>
                    <a:pt x="231" y="13591"/>
                    <a:pt x="236" y="13731"/>
                  </a:cubicBezTo>
                  <a:cubicBezTo>
                    <a:pt x="394" y="14250"/>
                    <a:pt x="428" y="14390"/>
                    <a:pt x="473" y="14510"/>
                  </a:cubicBezTo>
                  <a:cubicBezTo>
                    <a:pt x="669" y="14959"/>
                    <a:pt x="709" y="15099"/>
                    <a:pt x="771" y="15189"/>
                  </a:cubicBezTo>
                  <a:cubicBezTo>
                    <a:pt x="872" y="15409"/>
                    <a:pt x="889" y="15469"/>
                    <a:pt x="923" y="15518"/>
                  </a:cubicBezTo>
                  <a:cubicBezTo>
                    <a:pt x="1136" y="15908"/>
                    <a:pt x="1159" y="15918"/>
                    <a:pt x="1159" y="15968"/>
                  </a:cubicBezTo>
                  <a:cubicBezTo>
                    <a:pt x="1361" y="16327"/>
                    <a:pt x="1401" y="16357"/>
                    <a:pt x="1423" y="16417"/>
                  </a:cubicBezTo>
                  <a:cubicBezTo>
                    <a:pt x="1811" y="17276"/>
                    <a:pt x="1823" y="17296"/>
                    <a:pt x="1839" y="17306"/>
                  </a:cubicBezTo>
                  <a:cubicBezTo>
                    <a:pt x="1856" y="17546"/>
                    <a:pt x="1845" y="17476"/>
                    <a:pt x="1823" y="17436"/>
                  </a:cubicBezTo>
                  <a:cubicBezTo>
                    <a:pt x="1671" y="17136"/>
                    <a:pt x="1643" y="17116"/>
                    <a:pt x="1631" y="17046"/>
                  </a:cubicBezTo>
                  <a:cubicBezTo>
                    <a:pt x="1418" y="16707"/>
                    <a:pt x="1373" y="16717"/>
                    <a:pt x="1373" y="16647"/>
                  </a:cubicBezTo>
                  <a:cubicBezTo>
                    <a:pt x="1249" y="16507"/>
                    <a:pt x="1254" y="16447"/>
                    <a:pt x="1226" y="16467"/>
                  </a:cubicBezTo>
                  <a:cubicBezTo>
                    <a:pt x="1013" y="16098"/>
                    <a:pt x="996" y="16038"/>
                    <a:pt x="968" y="16018"/>
                  </a:cubicBezTo>
                  <a:cubicBezTo>
                    <a:pt x="816" y="15698"/>
                    <a:pt x="776" y="15698"/>
                    <a:pt x="765" y="15628"/>
                  </a:cubicBezTo>
                  <a:cubicBezTo>
                    <a:pt x="529" y="15199"/>
                    <a:pt x="529" y="15119"/>
                    <a:pt x="501" y="15089"/>
                  </a:cubicBezTo>
                  <a:cubicBezTo>
                    <a:pt x="298" y="14600"/>
                    <a:pt x="287" y="14530"/>
                    <a:pt x="264" y="14490"/>
                  </a:cubicBezTo>
                  <a:cubicBezTo>
                    <a:pt x="107" y="13951"/>
                    <a:pt x="113" y="13901"/>
                    <a:pt x="96" y="13901"/>
                  </a:cubicBezTo>
                  <a:cubicBezTo>
                    <a:pt x="163" y="14300"/>
                    <a:pt x="180" y="14350"/>
                    <a:pt x="203" y="14390"/>
                  </a:cubicBezTo>
                  <a:cubicBezTo>
                    <a:pt x="309" y="14740"/>
                    <a:pt x="321" y="14799"/>
                    <a:pt x="354" y="14829"/>
                  </a:cubicBezTo>
                  <a:cubicBezTo>
                    <a:pt x="461" y="15179"/>
                    <a:pt x="512" y="15149"/>
                    <a:pt x="506" y="15249"/>
                  </a:cubicBezTo>
                  <a:cubicBezTo>
                    <a:pt x="731" y="15698"/>
                    <a:pt x="765" y="15798"/>
                    <a:pt x="810" y="15858"/>
                  </a:cubicBezTo>
                  <a:cubicBezTo>
                    <a:pt x="928" y="16028"/>
                    <a:pt x="917" y="16098"/>
                    <a:pt x="945" y="16088"/>
                  </a:cubicBezTo>
                  <a:cubicBezTo>
                    <a:pt x="1080" y="16377"/>
                    <a:pt x="1125" y="16367"/>
                    <a:pt x="1131" y="16427"/>
                  </a:cubicBezTo>
                  <a:cubicBezTo>
                    <a:pt x="1254" y="16597"/>
                    <a:pt x="1299" y="16667"/>
                    <a:pt x="1350" y="16737"/>
                  </a:cubicBezTo>
                  <a:cubicBezTo>
                    <a:pt x="1586" y="17066"/>
                    <a:pt x="1648" y="17266"/>
                    <a:pt x="1733" y="17426"/>
                  </a:cubicBezTo>
                  <a:cubicBezTo>
                    <a:pt x="1918" y="17865"/>
                    <a:pt x="1958" y="17865"/>
                    <a:pt x="1952" y="17965"/>
                  </a:cubicBezTo>
                  <a:cubicBezTo>
                    <a:pt x="1401" y="17116"/>
                    <a:pt x="1361" y="16996"/>
                    <a:pt x="1288" y="16956"/>
                  </a:cubicBezTo>
                  <a:cubicBezTo>
                    <a:pt x="1198" y="16787"/>
                    <a:pt x="1176" y="16777"/>
                    <a:pt x="1153" y="16777"/>
                  </a:cubicBezTo>
                  <a:cubicBezTo>
                    <a:pt x="1029" y="16557"/>
                    <a:pt x="984" y="16557"/>
                    <a:pt x="984" y="16467"/>
                  </a:cubicBezTo>
                  <a:cubicBezTo>
                    <a:pt x="810" y="16267"/>
                    <a:pt x="810" y="16227"/>
                    <a:pt x="799" y="16207"/>
                  </a:cubicBezTo>
                  <a:cubicBezTo>
                    <a:pt x="669" y="16018"/>
                    <a:pt x="647" y="15978"/>
                    <a:pt x="630" y="15928"/>
                  </a:cubicBezTo>
                  <a:cubicBezTo>
                    <a:pt x="394" y="15488"/>
                    <a:pt x="360" y="15389"/>
                    <a:pt x="309" y="15309"/>
                  </a:cubicBezTo>
                  <a:cubicBezTo>
                    <a:pt x="242" y="15099"/>
                    <a:pt x="219" y="15059"/>
                    <a:pt x="203" y="15019"/>
                  </a:cubicBezTo>
                  <a:cubicBezTo>
                    <a:pt x="73" y="14680"/>
                    <a:pt x="68" y="14620"/>
                    <a:pt x="51" y="14580"/>
                  </a:cubicBezTo>
                  <a:cubicBezTo>
                    <a:pt x="0" y="14430"/>
                    <a:pt x="0" y="14470"/>
                    <a:pt x="0" y="14500"/>
                  </a:cubicBezTo>
                  <a:cubicBezTo>
                    <a:pt x="90" y="14829"/>
                    <a:pt x="118" y="14919"/>
                    <a:pt x="163" y="14979"/>
                  </a:cubicBezTo>
                  <a:cubicBezTo>
                    <a:pt x="383" y="15598"/>
                    <a:pt x="433" y="15648"/>
                    <a:pt x="450" y="15748"/>
                  </a:cubicBezTo>
                  <a:cubicBezTo>
                    <a:pt x="563" y="15918"/>
                    <a:pt x="568" y="15948"/>
                    <a:pt x="579" y="15958"/>
                  </a:cubicBezTo>
                  <a:cubicBezTo>
                    <a:pt x="759" y="16317"/>
                    <a:pt x="788" y="16297"/>
                    <a:pt x="782" y="16347"/>
                  </a:cubicBezTo>
                  <a:cubicBezTo>
                    <a:pt x="917" y="16477"/>
                    <a:pt x="917" y="16557"/>
                    <a:pt x="939" y="16587"/>
                  </a:cubicBezTo>
                  <a:cubicBezTo>
                    <a:pt x="1086" y="16787"/>
                    <a:pt x="1097" y="16797"/>
                    <a:pt x="1108" y="16807"/>
                  </a:cubicBezTo>
                  <a:cubicBezTo>
                    <a:pt x="1209" y="16976"/>
                    <a:pt x="1226" y="16956"/>
                    <a:pt x="1238" y="16966"/>
                  </a:cubicBezTo>
                  <a:cubicBezTo>
                    <a:pt x="1294" y="17086"/>
                    <a:pt x="1328" y="17096"/>
                    <a:pt x="1344" y="17146"/>
                  </a:cubicBezTo>
                  <a:cubicBezTo>
                    <a:pt x="1502" y="17336"/>
                    <a:pt x="1541" y="17346"/>
                    <a:pt x="1547" y="17406"/>
                  </a:cubicBezTo>
                  <a:cubicBezTo>
                    <a:pt x="1699" y="17626"/>
                    <a:pt x="1733" y="17636"/>
                    <a:pt x="1744" y="17685"/>
                  </a:cubicBezTo>
                  <a:cubicBezTo>
                    <a:pt x="1963" y="18185"/>
                    <a:pt x="2008" y="18205"/>
                    <a:pt x="2003" y="18335"/>
                  </a:cubicBezTo>
                  <a:cubicBezTo>
                    <a:pt x="1862" y="18105"/>
                    <a:pt x="1868" y="18025"/>
                    <a:pt x="1834" y="18025"/>
                  </a:cubicBezTo>
                  <a:cubicBezTo>
                    <a:pt x="1710" y="17795"/>
                    <a:pt x="1676" y="17795"/>
                    <a:pt x="1659" y="17765"/>
                  </a:cubicBezTo>
                  <a:cubicBezTo>
                    <a:pt x="1586" y="17665"/>
                    <a:pt x="1569" y="17636"/>
                    <a:pt x="1558" y="17606"/>
                  </a:cubicBezTo>
                  <a:cubicBezTo>
                    <a:pt x="1356" y="17406"/>
                    <a:pt x="1339" y="17376"/>
                    <a:pt x="1316" y="17366"/>
                  </a:cubicBezTo>
                  <a:cubicBezTo>
                    <a:pt x="1277" y="17316"/>
                    <a:pt x="1260" y="17326"/>
                    <a:pt x="1249" y="17316"/>
                  </a:cubicBezTo>
                  <a:cubicBezTo>
                    <a:pt x="1114" y="17156"/>
                    <a:pt x="1097" y="17106"/>
                    <a:pt x="1069" y="17116"/>
                  </a:cubicBezTo>
                  <a:cubicBezTo>
                    <a:pt x="878" y="16917"/>
                    <a:pt x="861" y="16917"/>
                    <a:pt x="866" y="16877"/>
                  </a:cubicBezTo>
                  <a:cubicBezTo>
                    <a:pt x="534" y="16587"/>
                    <a:pt x="501" y="16527"/>
                    <a:pt x="444" y="16517"/>
                  </a:cubicBezTo>
                  <a:cubicBezTo>
                    <a:pt x="191" y="16158"/>
                    <a:pt x="158" y="16098"/>
                    <a:pt x="118" y="16058"/>
                  </a:cubicBezTo>
                  <a:cubicBezTo>
                    <a:pt x="0" y="15948"/>
                    <a:pt x="0" y="15948"/>
                    <a:pt x="0" y="15948"/>
                  </a:cubicBezTo>
                  <a:cubicBezTo>
                    <a:pt x="101" y="16078"/>
                    <a:pt x="96" y="16138"/>
                    <a:pt x="124" y="16118"/>
                  </a:cubicBezTo>
                  <a:cubicBezTo>
                    <a:pt x="231" y="16317"/>
                    <a:pt x="242" y="16327"/>
                    <a:pt x="242" y="16367"/>
                  </a:cubicBezTo>
                  <a:cubicBezTo>
                    <a:pt x="388" y="16527"/>
                    <a:pt x="411" y="16557"/>
                    <a:pt x="433" y="16587"/>
                  </a:cubicBezTo>
                  <a:cubicBezTo>
                    <a:pt x="737" y="16877"/>
                    <a:pt x="782" y="16956"/>
                    <a:pt x="855" y="16966"/>
                  </a:cubicBezTo>
                  <a:cubicBezTo>
                    <a:pt x="1069" y="17216"/>
                    <a:pt x="1091" y="17256"/>
                    <a:pt x="1125" y="17286"/>
                  </a:cubicBezTo>
                  <a:cubicBezTo>
                    <a:pt x="1260" y="17406"/>
                    <a:pt x="1288" y="17446"/>
                    <a:pt x="1316" y="17476"/>
                  </a:cubicBezTo>
                  <a:cubicBezTo>
                    <a:pt x="1457" y="17596"/>
                    <a:pt x="1463" y="17675"/>
                    <a:pt x="1496" y="17695"/>
                  </a:cubicBezTo>
                  <a:cubicBezTo>
                    <a:pt x="1637" y="17895"/>
                    <a:pt x="1699" y="17955"/>
                    <a:pt x="1755" y="18015"/>
                  </a:cubicBezTo>
                  <a:cubicBezTo>
                    <a:pt x="1856" y="18255"/>
                    <a:pt x="1890" y="18235"/>
                    <a:pt x="1901" y="18255"/>
                  </a:cubicBezTo>
                  <a:cubicBezTo>
                    <a:pt x="1980" y="18474"/>
                    <a:pt x="2014" y="18494"/>
                    <a:pt x="2025" y="18564"/>
                  </a:cubicBezTo>
                  <a:cubicBezTo>
                    <a:pt x="1929" y="18444"/>
                    <a:pt x="1913" y="18454"/>
                    <a:pt x="1913" y="18454"/>
                  </a:cubicBezTo>
                  <a:cubicBezTo>
                    <a:pt x="1693" y="18175"/>
                    <a:pt x="1665" y="18145"/>
                    <a:pt x="1637" y="18095"/>
                  </a:cubicBezTo>
                  <a:cubicBezTo>
                    <a:pt x="1468" y="17945"/>
                    <a:pt x="1451" y="17925"/>
                    <a:pt x="1434" y="17895"/>
                  </a:cubicBezTo>
                  <a:cubicBezTo>
                    <a:pt x="1193" y="17675"/>
                    <a:pt x="1153" y="17645"/>
                    <a:pt x="1125" y="17586"/>
                  </a:cubicBezTo>
                  <a:cubicBezTo>
                    <a:pt x="754" y="17266"/>
                    <a:pt x="703" y="17306"/>
                    <a:pt x="709" y="17246"/>
                  </a:cubicBezTo>
                  <a:cubicBezTo>
                    <a:pt x="478" y="17056"/>
                    <a:pt x="450" y="16996"/>
                    <a:pt x="411" y="16956"/>
                  </a:cubicBezTo>
                  <a:cubicBezTo>
                    <a:pt x="236" y="16747"/>
                    <a:pt x="219" y="16707"/>
                    <a:pt x="191" y="16697"/>
                  </a:cubicBezTo>
                  <a:cubicBezTo>
                    <a:pt x="0" y="16427"/>
                    <a:pt x="0" y="16427"/>
                    <a:pt x="0" y="16427"/>
                  </a:cubicBezTo>
                  <a:cubicBezTo>
                    <a:pt x="62" y="16517"/>
                    <a:pt x="62" y="16597"/>
                    <a:pt x="101" y="16587"/>
                  </a:cubicBezTo>
                  <a:cubicBezTo>
                    <a:pt x="231" y="16837"/>
                    <a:pt x="270" y="16827"/>
                    <a:pt x="276" y="16887"/>
                  </a:cubicBezTo>
                  <a:cubicBezTo>
                    <a:pt x="366" y="16986"/>
                    <a:pt x="388" y="17026"/>
                    <a:pt x="405" y="17066"/>
                  </a:cubicBezTo>
                  <a:cubicBezTo>
                    <a:pt x="681" y="17366"/>
                    <a:pt x="737" y="17336"/>
                    <a:pt x="748" y="17396"/>
                  </a:cubicBezTo>
                  <a:cubicBezTo>
                    <a:pt x="906" y="17496"/>
                    <a:pt x="900" y="17556"/>
                    <a:pt x="939" y="17526"/>
                  </a:cubicBezTo>
                  <a:cubicBezTo>
                    <a:pt x="1418" y="18035"/>
                    <a:pt x="1479" y="18015"/>
                    <a:pt x="1491" y="18115"/>
                  </a:cubicBezTo>
                  <a:cubicBezTo>
                    <a:pt x="1727" y="18335"/>
                    <a:pt x="1749" y="18325"/>
                    <a:pt x="1761" y="18345"/>
                  </a:cubicBezTo>
                  <a:cubicBezTo>
                    <a:pt x="1974" y="18624"/>
                    <a:pt x="2019" y="18674"/>
                    <a:pt x="2059" y="18764"/>
                  </a:cubicBezTo>
                  <a:cubicBezTo>
                    <a:pt x="1991" y="18744"/>
                    <a:pt x="1974" y="18714"/>
                    <a:pt x="1958" y="18684"/>
                  </a:cubicBezTo>
                  <a:cubicBezTo>
                    <a:pt x="1817" y="18504"/>
                    <a:pt x="1794" y="18474"/>
                    <a:pt x="1778" y="18444"/>
                  </a:cubicBezTo>
                  <a:cubicBezTo>
                    <a:pt x="1485" y="18125"/>
                    <a:pt x="1429" y="18105"/>
                    <a:pt x="1401" y="18035"/>
                  </a:cubicBezTo>
                  <a:cubicBezTo>
                    <a:pt x="1086" y="17825"/>
                    <a:pt x="1074" y="17795"/>
                    <a:pt x="1046" y="17795"/>
                  </a:cubicBezTo>
                  <a:cubicBezTo>
                    <a:pt x="911" y="17655"/>
                    <a:pt x="872" y="17685"/>
                    <a:pt x="872" y="17645"/>
                  </a:cubicBezTo>
                  <a:cubicBezTo>
                    <a:pt x="529" y="17456"/>
                    <a:pt x="506" y="17416"/>
                    <a:pt x="478" y="17386"/>
                  </a:cubicBezTo>
                  <a:cubicBezTo>
                    <a:pt x="107" y="17056"/>
                    <a:pt x="96" y="17036"/>
                    <a:pt x="73" y="17046"/>
                  </a:cubicBezTo>
                  <a:cubicBezTo>
                    <a:pt x="0" y="17016"/>
                    <a:pt x="0" y="17016"/>
                    <a:pt x="0" y="17016"/>
                  </a:cubicBezTo>
                  <a:cubicBezTo>
                    <a:pt x="113" y="17176"/>
                    <a:pt x="146" y="17146"/>
                    <a:pt x="141" y="17206"/>
                  </a:cubicBezTo>
                  <a:cubicBezTo>
                    <a:pt x="287" y="17316"/>
                    <a:pt x="315" y="17386"/>
                    <a:pt x="371" y="17396"/>
                  </a:cubicBezTo>
                  <a:cubicBezTo>
                    <a:pt x="669" y="17665"/>
                    <a:pt x="737" y="17655"/>
                    <a:pt x="776" y="17725"/>
                  </a:cubicBezTo>
                  <a:cubicBezTo>
                    <a:pt x="1181" y="17925"/>
                    <a:pt x="1243" y="18055"/>
                    <a:pt x="1356" y="18085"/>
                  </a:cubicBezTo>
                  <a:cubicBezTo>
                    <a:pt x="1524" y="18305"/>
                    <a:pt x="1558" y="18285"/>
                    <a:pt x="1547" y="18345"/>
                  </a:cubicBezTo>
                  <a:cubicBezTo>
                    <a:pt x="1789" y="18514"/>
                    <a:pt x="1772" y="18614"/>
                    <a:pt x="1806" y="18614"/>
                  </a:cubicBezTo>
                  <a:cubicBezTo>
                    <a:pt x="1991" y="18944"/>
                    <a:pt x="2042" y="18914"/>
                    <a:pt x="2042" y="18984"/>
                  </a:cubicBezTo>
                  <a:cubicBezTo>
                    <a:pt x="2166" y="19193"/>
                    <a:pt x="2177" y="19213"/>
                    <a:pt x="2177" y="19243"/>
                  </a:cubicBezTo>
                  <a:cubicBezTo>
                    <a:pt x="2115" y="19163"/>
                    <a:pt x="2098" y="19173"/>
                    <a:pt x="2098" y="19153"/>
                  </a:cubicBezTo>
                  <a:cubicBezTo>
                    <a:pt x="1963" y="18964"/>
                    <a:pt x="1890" y="18894"/>
                    <a:pt x="1839" y="18784"/>
                  </a:cubicBezTo>
                  <a:cubicBezTo>
                    <a:pt x="1665" y="18694"/>
                    <a:pt x="1659" y="18584"/>
                    <a:pt x="1598" y="18604"/>
                  </a:cubicBezTo>
                  <a:cubicBezTo>
                    <a:pt x="1440" y="18474"/>
                    <a:pt x="1401" y="18434"/>
                    <a:pt x="1367" y="18384"/>
                  </a:cubicBezTo>
                  <a:cubicBezTo>
                    <a:pt x="1029" y="18165"/>
                    <a:pt x="968" y="18075"/>
                    <a:pt x="861" y="18055"/>
                  </a:cubicBezTo>
                  <a:cubicBezTo>
                    <a:pt x="664" y="17885"/>
                    <a:pt x="630" y="17805"/>
                    <a:pt x="568" y="17785"/>
                  </a:cubicBezTo>
                  <a:cubicBezTo>
                    <a:pt x="332" y="17556"/>
                    <a:pt x="309" y="17526"/>
                    <a:pt x="276" y="17526"/>
                  </a:cubicBezTo>
                  <a:cubicBezTo>
                    <a:pt x="101" y="17326"/>
                    <a:pt x="90" y="17306"/>
                    <a:pt x="79" y="17286"/>
                  </a:cubicBezTo>
                  <a:cubicBezTo>
                    <a:pt x="6" y="17206"/>
                    <a:pt x="0" y="17206"/>
                    <a:pt x="0" y="17196"/>
                  </a:cubicBezTo>
                  <a:cubicBezTo>
                    <a:pt x="113" y="17436"/>
                    <a:pt x="219" y="17526"/>
                    <a:pt x="315" y="17645"/>
                  </a:cubicBezTo>
                  <a:cubicBezTo>
                    <a:pt x="529" y="17845"/>
                    <a:pt x="585" y="17875"/>
                    <a:pt x="636" y="17935"/>
                  </a:cubicBezTo>
                  <a:cubicBezTo>
                    <a:pt x="1018" y="18265"/>
                    <a:pt x="1074" y="18295"/>
                    <a:pt x="1131" y="18335"/>
                  </a:cubicBezTo>
                  <a:cubicBezTo>
                    <a:pt x="1361" y="18494"/>
                    <a:pt x="1401" y="18564"/>
                    <a:pt x="1463" y="18594"/>
                  </a:cubicBezTo>
                  <a:cubicBezTo>
                    <a:pt x="1721" y="18824"/>
                    <a:pt x="1744" y="18854"/>
                    <a:pt x="1778" y="18864"/>
                  </a:cubicBezTo>
                  <a:cubicBezTo>
                    <a:pt x="2008" y="19133"/>
                    <a:pt x="2014" y="19163"/>
                    <a:pt x="2025" y="19183"/>
                  </a:cubicBezTo>
                  <a:cubicBezTo>
                    <a:pt x="2121" y="19373"/>
                    <a:pt x="2138" y="19373"/>
                    <a:pt x="2143" y="19403"/>
                  </a:cubicBezTo>
                  <a:cubicBezTo>
                    <a:pt x="2093" y="19383"/>
                    <a:pt x="2093" y="19333"/>
                    <a:pt x="2070" y="19323"/>
                  </a:cubicBezTo>
                  <a:cubicBezTo>
                    <a:pt x="1839" y="19113"/>
                    <a:pt x="1851" y="19034"/>
                    <a:pt x="1811" y="19054"/>
                  </a:cubicBezTo>
                  <a:cubicBezTo>
                    <a:pt x="1626" y="18854"/>
                    <a:pt x="1569" y="18854"/>
                    <a:pt x="1541" y="18804"/>
                  </a:cubicBezTo>
                  <a:cubicBezTo>
                    <a:pt x="1254" y="18574"/>
                    <a:pt x="1153" y="18584"/>
                    <a:pt x="1114" y="18484"/>
                  </a:cubicBezTo>
                  <a:cubicBezTo>
                    <a:pt x="793" y="18374"/>
                    <a:pt x="743" y="18295"/>
                    <a:pt x="675" y="18255"/>
                  </a:cubicBezTo>
                  <a:cubicBezTo>
                    <a:pt x="349" y="18045"/>
                    <a:pt x="332" y="18045"/>
                    <a:pt x="309" y="18045"/>
                  </a:cubicBezTo>
                  <a:cubicBezTo>
                    <a:pt x="39" y="17825"/>
                    <a:pt x="28" y="17775"/>
                    <a:pt x="0" y="17755"/>
                  </a:cubicBezTo>
                  <a:cubicBezTo>
                    <a:pt x="62" y="17875"/>
                    <a:pt x="79" y="17925"/>
                    <a:pt x="118" y="17935"/>
                  </a:cubicBezTo>
                  <a:cubicBezTo>
                    <a:pt x="388" y="18195"/>
                    <a:pt x="411" y="18195"/>
                    <a:pt x="411" y="18225"/>
                  </a:cubicBezTo>
                  <a:cubicBezTo>
                    <a:pt x="602" y="18345"/>
                    <a:pt x="658" y="18325"/>
                    <a:pt x="681" y="18384"/>
                  </a:cubicBezTo>
                  <a:cubicBezTo>
                    <a:pt x="973" y="18534"/>
                    <a:pt x="1013" y="18554"/>
                    <a:pt x="1041" y="18604"/>
                  </a:cubicBezTo>
                  <a:cubicBezTo>
                    <a:pt x="1373" y="18744"/>
                    <a:pt x="1389" y="18824"/>
                    <a:pt x="1446" y="18834"/>
                  </a:cubicBezTo>
                  <a:cubicBezTo>
                    <a:pt x="1845" y="19203"/>
                    <a:pt x="1873" y="19193"/>
                    <a:pt x="1879" y="19243"/>
                  </a:cubicBezTo>
                  <a:cubicBezTo>
                    <a:pt x="2008" y="19363"/>
                    <a:pt x="2014" y="19383"/>
                    <a:pt x="2019" y="19403"/>
                  </a:cubicBezTo>
                  <a:cubicBezTo>
                    <a:pt x="2188" y="19623"/>
                    <a:pt x="2233" y="19653"/>
                    <a:pt x="2244" y="19743"/>
                  </a:cubicBezTo>
                  <a:cubicBezTo>
                    <a:pt x="2104" y="19573"/>
                    <a:pt x="2087" y="19543"/>
                    <a:pt x="2064" y="19523"/>
                  </a:cubicBezTo>
                  <a:cubicBezTo>
                    <a:pt x="1991" y="19393"/>
                    <a:pt x="1958" y="19403"/>
                    <a:pt x="1946" y="19363"/>
                  </a:cubicBezTo>
                  <a:cubicBezTo>
                    <a:pt x="1710" y="19153"/>
                    <a:pt x="1699" y="19113"/>
                    <a:pt x="1665" y="19113"/>
                  </a:cubicBezTo>
                  <a:cubicBezTo>
                    <a:pt x="1434" y="18884"/>
                    <a:pt x="1406" y="18894"/>
                    <a:pt x="1384" y="18864"/>
                  </a:cubicBezTo>
                  <a:cubicBezTo>
                    <a:pt x="1204" y="18754"/>
                    <a:pt x="1164" y="18754"/>
                    <a:pt x="1148" y="18724"/>
                  </a:cubicBezTo>
                  <a:cubicBezTo>
                    <a:pt x="816" y="18534"/>
                    <a:pt x="782" y="18594"/>
                    <a:pt x="771" y="18524"/>
                  </a:cubicBezTo>
                  <a:cubicBezTo>
                    <a:pt x="450" y="18414"/>
                    <a:pt x="416" y="18355"/>
                    <a:pt x="354" y="18345"/>
                  </a:cubicBezTo>
                  <a:cubicBezTo>
                    <a:pt x="163" y="18175"/>
                    <a:pt x="118" y="18145"/>
                    <a:pt x="79" y="18095"/>
                  </a:cubicBezTo>
                  <a:cubicBezTo>
                    <a:pt x="17" y="18095"/>
                    <a:pt x="28" y="18105"/>
                    <a:pt x="39" y="18115"/>
                  </a:cubicBezTo>
                  <a:cubicBezTo>
                    <a:pt x="270" y="18364"/>
                    <a:pt x="304" y="18394"/>
                    <a:pt x="349" y="18404"/>
                  </a:cubicBezTo>
                  <a:cubicBezTo>
                    <a:pt x="467" y="18554"/>
                    <a:pt x="534" y="18514"/>
                    <a:pt x="563" y="18554"/>
                  </a:cubicBezTo>
                  <a:cubicBezTo>
                    <a:pt x="945" y="18764"/>
                    <a:pt x="996" y="18724"/>
                    <a:pt x="1013" y="18764"/>
                  </a:cubicBezTo>
                  <a:cubicBezTo>
                    <a:pt x="1339" y="18944"/>
                    <a:pt x="1406" y="18984"/>
                    <a:pt x="1468" y="19034"/>
                  </a:cubicBezTo>
                  <a:cubicBezTo>
                    <a:pt x="1873" y="19423"/>
                    <a:pt x="1941" y="19453"/>
                    <a:pt x="1991" y="19533"/>
                  </a:cubicBezTo>
                  <a:cubicBezTo>
                    <a:pt x="2087" y="19683"/>
                    <a:pt x="2121" y="19693"/>
                    <a:pt x="2143" y="19733"/>
                  </a:cubicBezTo>
                  <a:cubicBezTo>
                    <a:pt x="2306" y="20002"/>
                    <a:pt x="2340" y="20022"/>
                    <a:pt x="2368" y="20052"/>
                  </a:cubicBezTo>
                  <a:cubicBezTo>
                    <a:pt x="2357" y="20202"/>
                    <a:pt x="2334" y="20162"/>
                    <a:pt x="2318" y="20102"/>
                  </a:cubicBezTo>
                  <a:cubicBezTo>
                    <a:pt x="2228" y="19992"/>
                    <a:pt x="2216" y="19982"/>
                    <a:pt x="2216" y="19942"/>
                  </a:cubicBezTo>
                  <a:cubicBezTo>
                    <a:pt x="2076" y="19783"/>
                    <a:pt x="2064" y="19773"/>
                    <a:pt x="2059" y="19743"/>
                  </a:cubicBezTo>
                  <a:cubicBezTo>
                    <a:pt x="1924" y="19563"/>
                    <a:pt x="1862" y="19603"/>
                    <a:pt x="1856" y="19533"/>
                  </a:cubicBezTo>
                  <a:cubicBezTo>
                    <a:pt x="1648" y="19333"/>
                    <a:pt x="1614" y="19313"/>
                    <a:pt x="1586" y="19273"/>
                  </a:cubicBezTo>
                  <a:cubicBezTo>
                    <a:pt x="1243" y="19083"/>
                    <a:pt x="1238" y="19014"/>
                    <a:pt x="1170" y="19044"/>
                  </a:cubicBezTo>
                  <a:cubicBezTo>
                    <a:pt x="422" y="18874"/>
                    <a:pt x="467" y="18854"/>
                    <a:pt x="489" y="18874"/>
                  </a:cubicBezTo>
                  <a:cubicBezTo>
                    <a:pt x="776" y="19103"/>
                    <a:pt x="833" y="19133"/>
                    <a:pt x="883" y="19193"/>
                  </a:cubicBezTo>
                  <a:cubicBezTo>
                    <a:pt x="1479" y="19573"/>
                    <a:pt x="1536" y="19613"/>
                    <a:pt x="1603" y="19643"/>
                  </a:cubicBezTo>
                  <a:cubicBezTo>
                    <a:pt x="1828" y="19842"/>
                    <a:pt x="1890" y="19892"/>
                    <a:pt x="1946" y="19952"/>
                  </a:cubicBezTo>
                  <a:cubicBezTo>
                    <a:pt x="2154" y="20182"/>
                    <a:pt x="2171" y="20202"/>
                    <a:pt x="2177" y="20232"/>
                  </a:cubicBezTo>
                  <a:cubicBezTo>
                    <a:pt x="2284" y="20352"/>
                    <a:pt x="2306" y="20382"/>
                    <a:pt x="2334" y="20412"/>
                  </a:cubicBezTo>
                  <a:cubicBezTo>
                    <a:pt x="2402" y="20561"/>
                    <a:pt x="2419" y="20561"/>
                    <a:pt x="2424" y="20591"/>
                  </a:cubicBezTo>
                  <a:cubicBezTo>
                    <a:pt x="2447" y="20731"/>
                    <a:pt x="2391" y="20631"/>
                    <a:pt x="2334" y="20541"/>
                  </a:cubicBezTo>
                  <a:cubicBezTo>
                    <a:pt x="2059" y="20132"/>
                    <a:pt x="2014" y="20132"/>
                    <a:pt x="1997" y="20082"/>
                  </a:cubicBezTo>
                  <a:cubicBezTo>
                    <a:pt x="1772" y="19892"/>
                    <a:pt x="1716" y="19832"/>
                    <a:pt x="1643" y="19812"/>
                  </a:cubicBezTo>
                  <a:cubicBezTo>
                    <a:pt x="1266" y="19543"/>
                    <a:pt x="1238" y="19513"/>
                    <a:pt x="1204" y="19503"/>
                  </a:cubicBezTo>
                  <a:cubicBezTo>
                    <a:pt x="1046" y="19353"/>
                    <a:pt x="956" y="19343"/>
                    <a:pt x="900" y="19273"/>
                  </a:cubicBezTo>
                  <a:cubicBezTo>
                    <a:pt x="653" y="19123"/>
                    <a:pt x="624" y="19083"/>
                    <a:pt x="585" y="19074"/>
                  </a:cubicBezTo>
                  <a:cubicBezTo>
                    <a:pt x="354" y="18904"/>
                    <a:pt x="349" y="18824"/>
                    <a:pt x="304" y="18824"/>
                  </a:cubicBezTo>
                  <a:cubicBezTo>
                    <a:pt x="191" y="18674"/>
                    <a:pt x="169" y="18634"/>
                    <a:pt x="146" y="18584"/>
                  </a:cubicBezTo>
                  <a:cubicBezTo>
                    <a:pt x="0" y="18444"/>
                    <a:pt x="6" y="18444"/>
                    <a:pt x="6" y="18454"/>
                  </a:cubicBezTo>
                  <a:cubicBezTo>
                    <a:pt x="124" y="18604"/>
                    <a:pt x="118" y="18694"/>
                    <a:pt x="163" y="18694"/>
                  </a:cubicBezTo>
                  <a:cubicBezTo>
                    <a:pt x="338" y="18914"/>
                    <a:pt x="366" y="19004"/>
                    <a:pt x="422" y="19034"/>
                  </a:cubicBezTo>
                  <a:cubicBezTo>
                    <a:pt x="630" y="19203"/>
                    <a:pt x="686" y="19233"/>
                    <a:pt x="737" y="19273"/>
                  </a:cubicBezTo>
                  <a:cubicBezTo>
                    <a:pt x="945" y="19403"/>
                    <a:pt x="979" y="19453"/>
                    <a:pt x="1029" y="19453"/>
                  </a:cubicBezTo>
                  <a:cubicBezTo>
                    <a:pt x="1322" y="19683"/>
                    <a:pt x="1356" y="19723"/>
                    <a:pt x="1418" y="19713"/>
                  </a:cubicBezTo>
                  <a:cubicBezTo>
                    <a:pt x="1659" y="19892"/>
                    <a:pt x="1671" y="19942"/>
                    <a:pt x="1710" y="19922"/>
                  </a:cubicBezTo>
                  <a:cubicBezTo>
                    <a:pt x="1997" y="20212"/>
                    <a:pt x="2008" y="20222"/>
                    <a:pt x="2019" y="20232"/>
                  </a:cubicBezTo>
                  <a:cubicBezTo>
                    <a:pt x="2143" y="20372"/>
                    <a:pt x="2160" y="20402"/>
                    <a:pt x="2183" y="20422"/>
                  </a:cubicBezTo>
                  <a:cubicBezTo>
                    <a:pt x="2160" y="20452"/>
                    <a:pt x="2076" y="20412"/>
                    <a:pt x="2019" y="20312"/>
                  </a:cubicBezTo>
                  <a:cubicBezTo>
                    <a:pt x="1800" y="20222"/>
                    <a:pt x="1817" y="20132"/>
                    <a:pt x="1783" y="20152"/>
                  </a:cubicBezTo>
                  <a:cubicBezTo>
                    <a:pt x="1553" y="20032"/>
                    <a:pt x="1553" y="19992"/>
                    <a:pt x="1541" y="19982"/>
                  </a:cubicBezTo>
                  <a:cubicBezTo>
                    <a:pt x="1356" y="19922"/>
                    <a:pt x="1350" y="19892"/>
                    <a:pt x="1328" y="19902"/>
                  </a:cubicBezTo>
                  <a:cubicBezTo>
                    <a:pt x="1181" y="19783"/>
                    <a:pt x="1131" y="19822"/>
                    <a:pt x="1125" y="19753"/>
                  </a:cubicBezTo>
                  <a:cubicBezTo>
                    <a:pt x="748" y="19573"/>
                    <a:pt x="692" y="19583"/>
                    <a:pt x="664" y="19543"/>
                  </a:cubicBezTo>
                  <a:cubicBezTo>
                    <a:pt x="563" y="19423"/>
                    <a:pt x="506" y="19493"/>
                    <a:pt x="523" y="19413"/>
                  </a:cubicBezTo>
                  <a:cubicBezTo>
                    <a:pt x="276" y="19283"/>
                    <a:pt x="326" y="19293"/>
                    <a:pt x="360" y="19343"/>
                  </a:cubicBezTo>
                  <a:cubicBezTo>
                    <a:pt x="450" y="19443"/>
                    <a:pt x="456" y="19463"/>
                    <a:pt x="461" y="19483"/>
                  </a:cubicBezTo>
                  <a:cubicBezTo>
                    <a:pt x="714" y="19653"/>
                    <a:pt x="743" y="19693"/>
                    <a:pt x="782" y="19703"/>
                  </a:cubicBezTo>
                  <a:cubicBezTo>
                    <a:pt x="1024" y="19842"/>
                    <a:pt x="1069" y="19793"/>
                    <a:pt x="1069" y="19842"/>
                  </a:cubicBezTo>
                  <a:cubicBezTo>
                    <a:pt x="1395" y="20052"/>
                    <a:pt x="1446" y="20032"/>
                    <a:pt x="1479" y="20052"/>
                  </a:cubicBezTo>
                  <a:cubicBezTo>
                    <a:pt x="1749" y="20222"/>
                    <a:pt x="1789" y="20242"/>
                    <a:pt x="1811" y="20302"/>
                  </a:cubicBezTo>
                  <a:cubicBezTo>
                    <a:pt x="2081" y="20531"/>
                    <a:pt x="2109" y="20521"/>
                    <a:pt x="2126" y="20541"/>
                  </a:cubicBezTo>
                  <a:cubicBezTo>
                    <a:pt x="2458" y="21011"/>
                    <a:pt x="2498" y="20991"/>
                    <a:pt x="2492" y="21061"/>
                  </a:cubicBezTo>
                  <a:cubicBezTo>
                    <a:pt x="2599" y="21270"/>
                    <a:pt x="2610" y="21290"/>
                    <a:pt x="2616" y="21310"/>
                  </a:cubicBezTo>
                  <a:cubicBezTo>
                    <a:pt x="2571" y="21241"/>
                    <a:pt x="2537" y="21250"/>
                    <a:pt x="2537" y="21191"/>
                  </a:cubicBezTo>
                  <a:cubicBezTo>
                    <a:pt x="2379" y="21011"/>
                    <a:pt x="2346" y="20951"/>
                    <a:pt x="2312" y="20891"/>
                  </a:cubicBezTo>
                  <a:cubicBezTo>
                    <a:pt x="2036" y="20581"/>
                    <a:pt x="1974" y="20581"/>
                    <a:pt x="1941" y="20521"/>
                  </a:cubicBezTo>
                  <a:cubicBezTo>
                    <a:pt x="1609" y="20282"/>
                    <a:pt x="1547" y="20242"/>
                    <a:pt x="1485" y="20182"/>
                  </a:cubicBezTo>
                  <a:cubicBezTo>
                    <a:pt x="1294" y="20042"/>
                    <a:pt x="1283" y="20072"/>
                    <a:pt x="1271" y="20042"/>
                  </a:cubicBezTo>
                  <a:cubicBezTo>
                    <a:pt x="1080" y="19942"/>
                    <a:pt x="1052" y="19922"/>
                    <a:pt x="1018" y="19892"/>
                  </a:cubicBezTo>
                  <a:cubicBezTo>
                    <a:pt x="608" y="19673"/>
                    <a:pt x="551" y="19573"/>
                    <a:pt x="467" y="19553"/>
                  </a:cubicBezTo>
                  <a:cubicBezTo>
                    <a:pt x="141" y="19253"/>
                    <a:pt x="129" y="19233"/>
                    <a:pt x="107" y="19223"/>
                  </a:cubicBezTo>
                  <a:cubicBezTo>
                    <a:pt x="225" y="19433"/>
                    <a:pt x="270" y="19403"/>
                    <a:pt x="276" y="19463"/>
                  </a:cubicBezTo>
                  <a:cubicBezTo>
                    <a:pt x="579" y="19683"/>
                    <a:pt x="624" y="19753"/>
                    <a:pt x="686" y="19783"/>
                  </a:cubicBezTo>
                  <a:cubicBezTo>
                    <a:pt x="1080" y="20012"/>
                    <a:pt x="1125" y="20072"/>
                    <a:pt x="1187" y="20092"/>
                  </a:cubicBezTo>
                  <a:cubicBezTo>
                    <a:pt x="1479" y="20282"/>
                    <a:pt x="1519" y="20282"/>
                    <a:pt x="1530" y="20332"/>
                  </a:cubicBezTo>
                  <a:cubicBezTo>
                    <a:pt x="1766" y="20512"/>
                    <a:pt x="1834" y="20531"/>
                    <a:pt x="1884" y="20591"/>
                  </a:cubicBezTo>
                  <a:cubicBezTo>
                    <a:pt x="2261" y="21001"/>
                    <a:pt x="2306" y="21001"/>
                    <a:pt x="2323" y="21061"/>
                  </a:cubicBezTo>
                  <a:cubicBezTo>
                    <a:pt x="2469" y="21250"/>
                    <a:pt x="2486" y="21270"/>
                    <a:pt x="2503" y="21280"/>
                  </a:cubicBezTo>
                  <a:cubicBezTo>
                    <a:pt x="2661" y="21570"/>
                    <a:pt x="2661" y="21570"/>
                    <a:pt x="2661" y="21570"/>
                  </a:cubicBezTo>
                  <a:cubicBezTo>
                    <a:pt x="2931" y="21440"/>
                    <a:pt x="2903" y="21360"/>
                    <a:pt x="2947" y="21360"/>
                  </a:cubicBezTo>
                  <a:close/>
                  <a:moveTo>
                    <a:pt x="2543" y="17306"/>
                  </a:moveTo>
                  <a:cubicBezTo>
                    <a:pt x="2554" y="17276"/>
                    <a:pt x="2565" y="17246"/>
                    <a:pt x="2576" y="17216"/>
                  </a:cubicBezTo>
                  <a:cubicBezTo>
                    <a:pt x="2616" y="17236"/>
                    <a:pt x="2548" y="17266"/>
                    <a:pt x="2565" y="17326"/>
                  </a:cubicBezTo>
                  <a:cubicBezTo>
                    <a:pt x="2548" y="17346"/>
                    <a:pt x="2543" y="17386"/>
                    <a:pt x="2531" y="17416"/>
                  </a:cubicBezTo>
                  <a:cubicBezTo>
                    <a:pt x="2492" y="17386"/>
                    <a:pt x="2554" y="17356"/>
                    <a:pt x="2543" y="17306"/>
                  </a:cubicBezTo>
                  <a:close/>
                  <a:moveTo>
                    <a:pt x="2475" y="17576"/>
                  </a:moveTo>
                  <a:cubicBezTo>
                    <a:pt x="2486" y="17526"/>
                    <a:pt x="2498" y="17486"/>
                    <a:pt x="2509" y="17436"/>
                  </a:cubicBezTo>
                  <a:cubicBezTo>
                    <a:pt x="2543" y="17456"/>
                    <a:pt x="2486" y="17506"/>
                    <a:pt x="2503" y="17566"/>
                  </a:cubicBezTo>
                  <a:cubicBezTo>
                    <a:pt x="2481" y="17606"/>
                    <a:pt x="2464" y="17645"/>
                    <a:pt x="2458" y="17705"/>
                  </a:cubicBezTo>
                  <a:cubicBezTo>
                    <a:pt x="2430" y="17685"/>
                    <a:pt x="2464" y="17596"/>
                    <a:pt x="2475" y="17576"/>
                  </a:cubicBezTo>
                  <a:close/>
                  <a:moveTo>
                    <a:pt x="2385" y="17955"/>
                  </a:moveTo>
                  <a:cubicBezTo>
                    <a:pt x="2402" y="17895"/>
                    <a:pt x="2385" y="17995"/>
                    <a:pt x="2385" y="18025"/>
                  </a:cubicBezTo>
                  <a:cubicBezTo>
                    <a:pt x="2363" y="18005"/>
                    <a:pt x="2379" y="17985"/>
                    <a:pt x="2385" y="17955"/>
                  </a:cubicBezTo>
                  <a:close/>
                  <a:moveTo>
                    <a:pt x="2244" y="17516"/>
                  </a:moveTo>
                  <a:cubicBezTo>
                    <a:pt x="2273" y="17516"/>
                    <a:pt x="2250" y="17586"/>
                    <a:pt x="2244" y="17606"/>
                  </a:cubicBezTo>
                  <a:cubicBezTo>
                    <a:pt x="2211" y="17596"/>
                    <a:pt x="2256" y="17556"/>
                    <a:pt x="2244" y="17516"/>
                  </a:cubicBezTo>
                  <a:close/>
                  <a:moveTo>
                    <a:pt x="2194" y="17845"/>
                  </a:moveTo>
                  <a:cubicBezTo>
                    <a:pt x="2216" y="17795"/>
                    <a:pt x="2194" y="17885"/>
                    <a:pt x="2194" y="17915"/>
                  </a:cubicBezTo>
                  <a:cubicBezTo>
                    <a:pt x="2171" y="17905"/>
                    <a:pt x="2194" y="17875"/>
                    <a:pt x="2194" y="17845"/>
                  </a:cubicBezTo>
                  <a:close/>
                  <a:moveTo>
                    <a:pt x="1221" y="14670"/>
                  </a:moveTo>
                  <a:cubicBezTo>
                    <a:pt x="1221" y="14660"/>
                    <a:pt x="1221" y="14650"/>
                    <a:pt x="1215" y="14630"/>
                  </a:cubicBezTo>
                  <a:cubicBezTo>
                    <a:pt x="1243" y="14620"/>
                    <a:pt x="1243" y="14660"/>
                    <a:pt x="1243" y="14690"/>
                  </a:cubicBezTo>
                  <a:cubicBezTo>
                    <a:pt x="1238" y="14690"/>
                    <a:pt x="1232" y="14670"/>
                    <a:pt x="1221" y="14670"/>
                  </a:cubicBezTo>
                  <a:close/>
                  <a:moveTo>
                    <a:pt x="1316" y="14899"/>
                  </a:moveTo>
                  <a:cubicBezTo>
                    <a:pt x="1322" y="14839"/>
                    <a:pt x="1344" y="14949"/>
                    <a:pt x="1367" y="14939"/>
                  </a:cubicBezTo>
                  <a:cubicBezTo>
                    <a:pt x="1367" y="14969"/>
                    <a:pt x="1367" y="14999"/>
                    <a:pt x="1378" y="14999"/>
                  </a:cubicBezTo>
                  <a:cubicBezTo>
                    <a:pt x="1356" y="15069"/>
                    <a:pt x="1344" y="14909"/>
                    <a:pt x="1316" y="14899"/>
                  </a:cubicBezTo>
                  <a:close/>
                  <a:moveTo>
                    <a:pt x="1620" y="16068"/>
                  </a:moveTo>
                  <a:cubicBezTo>
                    <a:pt x="1643" y="16078"/>
                    <a:pt x="1654" y="16118"/>
                    <a:pt x="1659" y="16168"/>
                  </a:cubicBezTo>
                  <a:cubicBezTo>
                    <a:pt x="1637" y="16158"/>
                    <a:pt x="1626" y="16118"/>
                    <a:pt x="1620" y="16068"/>
                  </a:cubicBezTo>
                  <a:close/>
                  <a:moveTo>
                    <a:pt x="1727" y="16028"/>
                  </a:moveTo>
                  <a:cubicBezTo>
                    <a:pt x="1699" y="15998"/>
                    <a:pt x="1716" y="15878"/>
                    <a:pt x="1693" y="15838"/>
                  </a:cubicBezTo>
                  <a:cubicBezTo>
                    <a:pt x="1716" y="15858"/>
                    <a:pt x="1727" y="15858"/>
                    <a:pt x="1744" y="15828"/>
                  </a:cubicBezTo>
                  <a:cubicBezTo>
                    <a:pt x="1733" y="15718"/>
                    <a:pt x="1755" y="15668"/>
                    <a:pt x="1761" y="15588"/>
                  </a:cubicBezTo>
                  <a:cubicBezTo>
                    <a:pt x="1761" y="15508"/>
                    <a:pt x="1794" y="15648"/>
                    <a:pt x="1761" y="15628"/>
                  </a:cubicBezTo>
                  <a:cubicBezTo>
                    <a:pt x="1772" y="15798"/>
                    <a:pt x="1733" y="15888"/>
                    <a:pt x="1727" y="16028"/>
                  </a:cubicBezTo>
                  <a:close/>
                  <a:moveTo>
                    <a:pt x="2019" y="17805"/>
                  </a:moveTo>
                  <a:cubicBezTo>
                    <a:pt x="1974" y="17795"/>
                    <a:pt x="2003" y="17695"/>
                    <a:pt x="2014" y="17655"/>
                  </a:cubicBezTo>
                  <a:cubicBezTo>
                    <a:pt x="2053" y="17675"/>
                    <a:pt x="2003" y="17735"/>
                    <a:pt x="2019" y="17805"/>
                  </a:cubicBezTo>
                  <a:close/>
                  <a:moveTo>
                    <a:pt x="2183" y="20072"/>
                  </a:moveTo>
                  <a:cubicBezTo>
                    <a:pt x="2160" y="20092"/>
                    <a:pt x="2149" y="20062"/>
                    <a:pt x="2132" y="20062"/>
                  </a:cubicBezTo>
                  <a:cubicBezTo>
                    <a:pt x="2115" y="20022"/>
                    <a:pt x="2093" y="19982"/>
                    <a:pt x="2070" y="19962"/>
                  </a:cubicBezTo>
                  <a:cubicBezTo>
                    <a:pt x="2036" y="19952"/>
                    <a:pt x="2019" y="19902"/>
                    <a:pt x="1991" y="19882"/>
                  </a:cubicBezTo>
                  <a:cubicBezTo>
                    <a:pt x="1969" y="19852"/>
                    <a:pt x="1935" y="19842"/>
                    <a:pt x="1913" y="19802"/>
                  </a:cubicBezTo>
                  <a:cubicBezTo>
                    <a:pt x="1856" y="19763"/>
                    <a:pt x="1817" y="19683"/>
                    <a:pt x="1749" y="19673"/>
                  </a:cubicBezTo>
                  <a:cubicBezTo>
                    <a:pt x="1710" y="19603"/>
                    <a:pt x="1631" y="19603"/>
                    <a:pt x="1598" y="19513"/>
                  </a:cubicBezTo>
                  <a:cubicBezTo>
                    <a:pt x="1463" y="19483"/>
                    <a:pt x="1350" y="19413"/>
                    <a:pt x="1254" y="19293"/>
                  </a:cubicBezTo>
                  <a:cubicBezTo>
                    <a:pt x="1187" y="19293"/>
                    <a:pt x="1142" y="19243"/>
                    <a:pt x="1080" y="19233"/>
                  </a:cubicBezTo>
                  <a:cubicBezTo>
                    <a:pt x="1046" y="19173"/>
                    <a:pt x="973" y="19183"/>
                    <a:pt x="939" y="19123"/>
                  </a:cubicBezTo>
                  <a:cubicBezTo>
                    <a:pt x="878" y="19103"/>
                    <a:pt x="838" y="19054"/>
                    <a:pt x="776" y="19034"/>
                  </a:cubicBezTo>
                  <a:cubicBezTo>
                    <a:pt x="726" y="19004"/>
                    <a:pt x="692" y="18944"/>
                    <a:pt x="624" y="18944"/>
                  </a:cubicBezTo>
                  <a:cubicBezTo>
                    <a:pt x="669" y="18854"/>
                    <a:pt x="703" y="18984"/>
                    <a:pt x="759" y="18944"/>
                  </a:cubicBezTo>
                  <a:cubicBezTo>
                    <a:pt x="804" y="18964"/>
                    <a:pt x="849" y="18984"/>
                    <a:pt x="911" y="18974"/>
                  </a:cubicBezTo>
                  <a:cubicBezTo>
                    <a:pt x="928" y="19014"/>
                    <a:pt x="973" y="18994"/>
                    <a:pt x="996" y="19024"/>
                  </a:cubicBezTo>
                  <a:cubicBezTo>
                    <a:pt x="1029" y="19034"/>
                    <a:pt x="1058" y="19044"/>
                    <a:pt x="1074" y="19083"/>
                  </a:cubicBezTo>
                  <a:cubicBezTo>
                    <a:pt x="1142" y="19083"/>
                    <a:pt x="1176" y="19153"/>
                    <a:pt x="1249" y="19143"/>
                  </a:cubicBezTo>
                  <a:cubicBezTo>
                    <a:pt x="1294" y="19203"/>
                    <a:pt x="1367" y="19203"/>
                    <a:pt x="1412" y="19253"/>
                  </a:cubicBezTo>
                  <a:cubicBezTo>
                    <a:pt x="1463" y="19303"/>
                    <a:pt x="1508" y="19343"/>
                    <a:pt x="1564" y="19363"/>
                  </a:cubicBezTo>
                  <a:cubicBezTo>
                    <a:pt x="1586" y="19403"/>
                    <a:pt x="1620" y="19413"/>
                    <a:pt x="1643" y="19443"/>
                  </a:cubicBezTo>
                  <a:cubicBezTo>
                    <a:pt x="1654" y="19463"/>
                    <a:pt x="1671" y="19463"/>
                    <a:pt x="1693" y="19463"/>
                  </a:cubicBezTo>
                  <a:cubicBezTo>
                    <a:pt x="1688" y="19503"/>
                    <a:pt x="1704" y="19503"/>
                    <a:pt x="1716" y="19503"/>
                  </a:cubicBezTo>
                  <a:cubicBezTo>
                    <a:pt x="1761" y="19553"/>
                    <a:pt x="1817" y="19583"/>
                    <a:pt x="1845" y="19663"/>
                  </a:cubicBezTo>
                  <a:cubicBezTo>
                    <a:pt x="1884" y="19653"/>
                    <a:pt x="1896" y="19703"/>
                    <a:pt x="1913" y="19743"/>
                  </a:cubicBezTo>
                  <a:cubicBezTo>
                    <a:pt x="1935" y="19733"/>
                    <a:pt x="1941" y="19763"/>
                    <a:pt x="1963" y="19753"/>
                  </a:cubicBezTo>
                  <a:cubicBezTo>
                    <a:pt x="1958" y="19793"/>
                    <a:pt x="1974" y="19793"/>
                    <a:pt x="1986" y="19793"/>
                  </a:cubicBezTo>
                  <a:cubicBezTo>
                    <a:pt x="1991" y="19852"/>
                    <a:pt x="2042" y="19832"/>
                    <a:pt x="2053" y="19872"/>
                  </a:cubicBezTo>
                  <a:cubicBezTo>
                    <a:pt x="2087" y="19882"/>
                    <a:pt x="2093" y="19932"/>
                    <a:pt x="2126" y="19932"/>
                  </a:cubicBezTo>
                  <a:cubicBezTo>
                    <a:pt x="2149" y="20002"/>
                    <a:pt x="2183" y="20052"/>
                    <a:pt x="2222" y="20092"/>
                  </a:cubicBezTo>
                  <a:cubicBezTo>
                    <a:pt x="2222" y="20152"/>
                    <a:pt x="2183" y="20102"/>
                    <a:pt x="2183" y="20072"/>
                  </a:cubicBezTo>
                  <a:close/>
                  <a:moveTo>
                    <a:pt x="3353" y="21041"/>
                  </a:moveTo>
                  <a:cubicBezTo>
                    <a:pt x="3364" y="21001"/>
                    <a:pt x="3386" y="20951"/>
                    <a:pt x="3398" y="20911"/>
                  </a:cubicBezTo>
                  <a:cubicBezTo>
                    <a:pt x="3482" y="20771"/>
                    <a:pt x="3476" y="20691"/>
                    <a:pt x="3499" y="20651"/>
                  </a:cubicBezTo>
                  <a:cubicBezTo>
                    <a:pt x="3713" y="20162"/>
                    <a:pt x="3718" y="20142"/>
                    <a:pt x="3724" y="20122"/>
                  </a:cubicBezTo>
                  <a:cubicBezTo>
                    <a:pt x="3825" y="19912"/>
                    <a:pt x="3808" y="19822"/>
                    <a:pt x="3848" y="19822"/>
                  </a:cubicBezTo>
                  <a:cubicBezTo>
                    <a:pt x="3932" y="19533"/>
                    <a:pt x="3943" y="19513"/>
                    <a:pt x="3954" y="19503"/>
                  </a:cubicBezTo>
                  <a:cubicBezTo>
                    <a:pt x="4134" y="19004"/>
                    <a:pt x="4185" y="18814"/>
                    <a:pt x="4230" y="18624"/>
                  </a:cubicBezTo>
                  <a:cubicBezTo>
                    <a:pt x="4303" y="18285"/>
                    <a:pt x="4309" y="18225"/>
                    <a:pt x="4320" y="18175"/>
                  </a:cubicBezTo>
                  <a:cubicBezTo>
                    <a:pt x="4326" y="18145"/>
                    <a:pt x="4275" y="18195"/>
                    <a:pt x="4281" y="18335"/>
                  </a:cubicBezTo>
                  <a:cubicBezTo>
                    <a:pt x="4095" y="18954"/>
                    <a:pt x="4067" y="19054"/>
                    <a:pt x="4039" y="19143"/>
                  </a:cubicBezTo>
                  <a:cubicBezTo>
                    <a:pt x="3949" y="19323"/>
                    <a:pt x="3949" y="19363"/>
                    <a:pt x="3938" y="19373"/>
                  </a:cubicBezTo>
                  <a:cubicBezTo>
                    <a:pt x="3802" y="19713"/>
                    <a:pt x="3786" y="19812"/>
                    <a:pt x="3752" y="19882"/>
                  </a:cubicBezTo>
                  <a:cubicBezTo>
                    <a:pt x="3645" y="20162"/>
                    <a:pt x="3634" y="20162"/>
                    <a:pt x="3639" y="20202"/>
                  </a:cubicBezTo>
                  <a:cubicBezTo>
                    <a:pt x="3561" y="20402"/>
                    <a:pt x="3533" y="20422"/>
                    <a:pt x="3516" y="20452"/>
                  </a:cubicBezTo>
                  <a:cubicBezTo>
                    <a:pt x="3426" y="20731"/>
                    <a:pt x="3398" y="20751"/>
                    <a:pt x="3381" y="20781"/>
                  </a:cubicBezTo>
                  <a:cubicBezTo>
                    <a:pt x="3240" y="21151"/>
                    <a:pt x="3251" y="21231"/>
                    <a:pt x="3212" y="21241"/>
                  </a:cubicBezTo>
                  <a:cubicBezTo>
                    <a:pt x="3127" y="21520"/>
                    <a:pt x="3116" y="21540"/>
                    <a:pt x="3111" y="21570"/>
                  </a:cubicBezTo>
                  <a:cubicBezTo>
                    <a:pt x="3178" y="21540"/>
                    <a:pt x="3195" y="21520"/>
                    <a:pt x="3184" y="21480"/>
                  </a:cubicBezTo>
                  <a:cubicBezTo>
                    <a:pt x="3336" y="21141"/>
                    <a:pt x="3319" y="21051"/>
                    <a:pt x="3353" y="21041"/>
                  </a:cubicBezTo>
                  <a:close/>
                  <a:moveTo>
                    <a:pt x="3127" y="21181"/>
                  </a:moveTo>
                  <a:cubicBezTo>
                    <a:pt x="3122" y="21121"/>
                    <a:pt x="3144" y="21101"/>
                    <a:pt x="3156" y="21071"/>
                  </a:cubicBezTo>
                  <a:cubicBezTo>
                    <a:pt x="3291" y="20611"/>
                    <a:pt x="3319" y="20611"/>
                    <a:pt x="3324" y="20571"/>
                  </a:cubicBezTo>
                  <a:cubicBezTo>
                    <a:pt x="3420" y="20352"/>
                    <a:pt x="3414" y="20302"/>
                    <a:pt x="3431" y="20272"/>
                  </a:cubicBezTo>
                  <a:cubicBezTo>
                    <a:pt x="3589" y="20012"/>
                    <a:pt x="3578" y="19902"/>
                    <a:pt x="3628" y="19892"/>
                  </a:cubicBezTo>
                  <a:cubicBezTo>
                    <a:pt x="3735" y="19623"/>
                    <a:pt x="3752" y="19603"/>
                    <a:pt x="3746" y="19553"/>
                  </a:cubicBezTo>
                  <a:cubicBezTo>
                    <a:pt x="3836" y="19383"/>
                    <a:pt x="3848" y="19353"/>
                    <a:pt x="3864" y="19343"/>
                  </a:cubicBezTo>
                  <a:cubicBezTo>
                    <a:pt x="3994" y="18954"/>
                    <a:pt x="4056" y="18864"/>
                    <a:pt x="4084" y="18724"/>
                  </a:cubicBezTo>
                  <a:cubicBezTo>
                    <a:pt x="4213" y="18355"/>
                    <a:pt x="4219" y="18325"/>
                    <a:pt x="4213" y="18275"/>
                  </a:cubicBezTo>
                  <a:cubicBezTo>
                    <a:pt x="4309" y="17895"/>
                    <a:pt x="4286" y="17775"/>
                    <a:pt x="4331" y="17755"/>
                  </a:cubicBezTo>
                  <a:cubicBezTo>
                    <a:pt x="4354" y="17036"/>
                    <a:pt x="4393" y="17146"/>
                    <a:pt x="4365" y="17166"/>
                  </a:cubicBezTo>
                  <a:cubicBezTo>
                    <a:pt x="4337" y="17536"/>
                    <a:pt x="4320" y="17576"/>
                    <a:pt x="4314" y="17626"/>
                  </a:cubicBezTo>
                  <a:cubicBezTo>
                    <a:pt x="4224" y="18085"/>
                    <a:pt x="4224" y="18155"/>
                    <a:pt x="4196" y="18165"/>
                  </a:cubicBezTo>
                  <a:cubicBezTo>
                    <a:pt x="4084" y="18584"/>
                    <a:pt x="4067" y="18614"/>
                    <a:pt x="4056" y="18664"/>
                  </a:cubicBezTo>
                  <a:cubicBezTo>
                    <a:pt x="3859" y="19153"/>
                    <a:pt x="3864" y="19113"/>
                    <a:pt x="3842" y="19153"/>
                  </a:cubicBezTo>
                  <a:cubicBezTo>
                    <a:pt x="3741" y="19413"/>
                    <a:pt x="3746" y="19463"/>
                    <a:pt x="3718" y="19473"/>
                  </a:cubicBezTo>
                  <a:cubicBezTo>
                    <a:pt x="3651" y="19663"/>
                    <a:pt x="3639" y="19693"/>
                    <a:pt x="3634" y="19723"/>
                  </a:cubicBezTo>
                  <a:cubicBezTo>
                    <a:pt x="3499" y="20012"/>
                    <a:pt x="3488" y="20082"/>
                    <a:pt x="3454" y="20112"/>
                  </a:cubicBezTo>
                  <a:cubicBezTo>
                    <a:pt x="3347" y="20392"/>
                    <a:pt x="3302" y="20372"/>
                    <a:pt x="3319" y="20442"/>
                  </a:cubicBezTo>
                  <a:cubicBezTo>
                    <a:pt x="3184" y="20851"/>
                    <a:pt x="3144" y="20871"/>
                    <a:pt x="3127" y="20941"/>
                  </a:cubicBezTo>
                  <a:cubicBezTo>
                    <a:pt x="3009" y="21380"/>
                    <a:pt x="2970" y="21410"/>
                    <a:pt x="2964" y="21480"/>
                  </a:cubicBezTo>
                  <a:cubicBezTo>
                    <a:pt x="2998" y="21540"/>
                    <a:pt x="3009" y="21500"/>
                    <a:pt x="3026" y="21480"/>
                  </a:cubicBezTo>
                  <a:cubicBezTo>
                    <a:pt x="3088" y="21221"/>
                    <a:pt x="3105" y="21201"/>
                    <a:pt x="3127" y="2118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Freeform 57"/>
          <p:cNvSpPr/>
          <p:nvPr/>
        </p:nvSpPr>
        <p:spPr>
          <a:xfrm>
            <a:off x="4449762" y="2619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3175">
            <a:solidFill>
              <a:srgbClr val="30466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6" name="Group 35"/>
          <p:cNvGrpSpPr/>
          <p:nvPr/>
        </p:nvGrpSpPr>
        <p:grpSpPr>
          <a:xfrm>
            <a:off x="7320299" y="467784"/>
            <a:ext cx="4875214" cy="5922963"/>
            <a:chOff x="0" y="0"/>
            <a:chExt cx="4875212" cy="5922962"/>
          </a:xfrm>
        </p:grpSpPr>
        <p:sp>
          <p:nvSpPr>
            <p:cNvPr id="193" name="Freeform 206"/>
            <p:cNvSpPr/>
            <p:nvPr/>
          </p:nvSpPr>
          <p:spPr>
            <a:xfrm>
              <a:off x="-1" y="0"/>
              <a:ext cx="4875214" cy="592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400" y="21600"/>
                  </a:lnTo>
                  <a:lnTo>
                    <a:pt x="1154" y="21583"/>
                  </a:lnTo>
                  <a:lnTo>
                    <a:pt x="914" y="21531"/>
                  </a:lnTo>
                  <a:lnTo>
                    <a:pt x="689" y="21444"/>
                  </a:lnTo>
                  <a:lnTo>
                    <a:pt x="499" y="21322"/>
                  </a:lnTo>
                  <a:lnTo>
                    <a:pt x="324" y="21189"/>
                  </a:lnTo>
                  <a:lnTo>
                    <a:pt x="190" y="21021"/>
                  </a:lnTo>
                  <a:lnTo>
                    <a:pt x="84" y="20847"/>
                  </a:lnTo>
                  <a:lnTo>
                    <a:pt x="21" y="20651"/>
                  </a:lnTo>
                  <a:lnTo>
                    <a:pt x="0" y="20442"/>
                  </a:lnTo>
                  <a:lnTo>
                    <a:pt x="0" y="1152"/>
                  </a:lnTo>
                  <a:lnTo>
                    <a:pt x="21" y="949"/>
                  </a:lnTo>
                  <a:lnTo>
                    <a:pt x="84" y="753"/>
                  </a:lnTo>
                  <a:lnTo>
                    <a:pt x="190" y="567"/>
                  </a:lnTo>
                  <a:lnTo>
                    <a:pt x="324" y="411"/>
                  </a:lnTo>
                  <a:lnTo>
                    <a:pt x="499" y="266"/>
                  </a:lnTo>
                  <a:lnTo>
                    <a:pt x="689" y="156"/>
                  </a:lnTo>
                  <a:lnTo>
                    <a:pt x="914" y="69"/>
                  </a:lnTo>
                  <a:lnTo>
                    <a:pt x="1154" y="12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484A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Freeform 211"/>
            <p:cNvSpPr/>
            <p:nvPr/>
          </p:nvSpPr>
          <p:spPr>
            <a:xfrm>
              <a:off x="185168" y="194203"/>
              <a:ext cx="4686301" cy="554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8" y="0"/>
                  </a:moveTo>
                  <a:lnTo>
                    <a:pt x="21600" y="0"/>
                  </a:lnTo>
                  <a:lnTo>
                    <a:pt x="21600" y="155"/>
                  </a:lnTo>
                  <a:lnTo>
                    <a:pt x="578" y="155"/>
                  </a:lnTo>
                  <a:lnTo>
                    <a:pt x="454" y="167"/>
                  </a:lnTo>
                  <a:lnTo>
                    <a:pt x="351" y="216"/>
                  </a:lnTo>
                  <a:lnTo>
                    <a:pt x="256" y="291"/>
                  </a:lnTo>
                  <a:lnTo>
                    <a:pt x="190" y="390"/>
                  </a:lnTo>
                  <a:lnTo>
                    <a:pt x="176" y="495"/>
                  </a:lnTo>
                  <a:lnTo>
                    <a:pt x="176" y="21099"/>
                  </a:lnTo>
                  <a:lnTo>
                    <a:pt x="190" y="21210"/>
                  </a:lnTo>
                  <a:lnTo>
                    <a:pt x="256" y="21303"/>
                  </a:lnTo>
                  <a:lnTo>
                    <a:pt x="351" y="21384"/>
                  </a:lnTo>
                  <a:lnTo>
                    <a:pt x="454" y="21439"/>
                  </a:lnTo>
                  <a:lnTo>
                    <a:pt x="578" y="21452"/>
                  </a:lnTo>
                  <a:lnTo>
                    <a:pt x="21593" y="21452"/>
                  </a:lnTo>
                  <a:lnTo>
                    <a:pt x="21593" y="21600"/>
                  </a:lnTo>
                  <a:lnTo>
                    <a:pt x="578" y="21600"/>
                  </a:lnTo>
                  <a:lnTo>
                    <a:pt x="432" y="21581"/>
                  </a:lnTo>
                  <a:lnTo>
                    <a:pt x="293" y="21532"/>
                  </a:lnTo>
                  <a:lnTo>
                    <a:pt x="168" y="21458"/>
                  </a:lnTo>
                  <a:lnTo>
                    <a:pt x="80" y="21353"/>
                  </a:lnTo>
                  <a:lnTo>
                    <a:pt x="22" y="21235"/>
                  </a:lnTo>
                  <a:lnTo>
                    <a:pt x="0" y="21099"/>
                  </a:lnTo>
                  <a:lnTo>
                    <a:pt x="0" y="495"/>
                  </a:lnTo>
                  <a:lnTo>
                    <a:pt x="22" y="371"/>
                  </a:lnTo>
                  <a:lnTo>
                    <a:pt x="80" y="254"/>
                  </a:lnTo>
                  <a:lnTo>
                    <a:pt x="168" y="148"/>
                  </a:lnTo>
                  <a:lnTo>
                    <a:pt x="293" y="68"/>
                  </a:lnTo>
                  <a:lnTo>
                    <a:pt x="432" y="25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EFC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Straight Connector 38"/>
            <p:cNvSpPr/>
            <p:nvPr/>
          </p:nvSpPr>
          <p:spPr>
            <a:xfrm>
              <a:off x="693098" y="4161311"/>
              <a:ext cx="694945" cy="1"/>
            </a:xfrm>
            <a:prstGeom prst="line">
              <a:avLst/>
            </a:prstGeom>
            <a:noFill/>
            <a:ln w="38100" cap="flat">
              <a:solidFill>
                <a:srgbClr val="FEFCF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7" name="Rectangle 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8" name="Picture 42" descr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ounded Rectangle 7"/>
          <p:cNvSpPr/>
          <p:nvPr/>
        </p:nvSpPr>
        <p:spPr>
          <a:xfrm>
            <a:off x="467783" y="467783"/>
            <a:ext cx="11260978" cy="5922964"/>
          </a:xfrm>
          <a:prstGeom prst="roundRect">
            <a:avLst>
              <a:gd name="adj" fmla="val 5227"/>
            </a:avLst>
          </a:prstGeom>
          <a:solidFill>
            <a:srgbClr val="484A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Freeform 18"/>
          <p:cNvSpPr/>
          <p:nvPr/>
        </p:nvSpPr>
        <p:spPr>
          <a:xfrm>
            <a:off x="461433" y="474133"/>
            <a:ext cx="11260978" cy="592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" y="718"/>
                </a:moveTo>
                <a:cubicBezTo>
                  <a:pt x="511" y="718"/>
                  <a:pt x="402" y="925"/>
                  <a:pt x="402" y="1181"/>
                </a:cubicBezTo>
                <a:lnTo>
                  <a:pt x="402" y="20373"/>
                </a:lnTo>
                <a:cubicBezTo>
                  <a:pt x="402" y="20629"/>
                  <a:pt x="511" y="20836"/>
                  <a:pt x="645" y="20836"/>
                </a:cubicBezTo>
                <a:lnTo>
                  <a:pt x="20982" y="20836"/>
                </a:lnTo>
                <a:cubicBezTo>
                  <a:pt x="21116" y="20836"/>
                  <a:pt x="21226" y="20629"/>
                  <a:pt x="21226" y="20373"/>
                </a:cubicBezTo>
                <a:lnTo>
                  <a:pt x="21226" y="1181"/>
                </a:lnTo>
                <a:cubicBezTo>
                  <a:pt x="21226" y="925"/>
                  <a:pt x="21116" y="718"/>
                  <a:pt x="20982" y="718"/>
                </a:cubicBezTo>
                <a:close/>
                <a:moveTo>
                  <a:pt x="594" y="0"/>
                </a:moveTo>
                <a:lnTo>
                  <a:pt x="21006" y="0"/>
                </a:lnTo>
                <a:cubicBezTo>
                  <a:pt x="21334" y="0"/>
                  <a:pt x="21600" y="505"/>
                  <a:pt x="21600" y="1129"/>
                </a:cubicBezTo>
                <a:lnTo>
                  <a:pt x="21600" y="20471"/>
                </a:lnTo>
                <a:cubicBezTo>
                  <a:pt x="21600" y="21095"/>
                  <a:pt x="21334" y="21600"/>
                  <a:pt x="21006" y="21600"/>
                </a:cubicBezTo>
                <a:lnTo>
                  <a:pt x="594" y="21600"/>
                </a:lnTo>
                <a:cubicBezTo>
                  <a:pt x="266" y="21600"/>
                  <a:pt x="0" y="21095"/>
                  <a:pt x="0" y="20471"/>
                </a:cubicBezTo>
                <a:lnTo>
                  <a:pt x="0" y="1129"/>
                </a:lnTo>
                <a:cubicBezTo>
                  <a:pt x="0" y="505"/>
                  <a:pt x="266" y="0"/>
                  <a:pt x="594" y="0"/>
                </a:cubicBezTo>
                <a:close/>
              </a:path>
            </a:pathLst>
          </a:custGeom>
          <a:solidFill>
            <a:srgbClr val="484A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Rounded Rectangle 8"/>
          <p:cNvSpPr/>
          <p:nvPr/>
        </p:nvSpPr>
        <p:spPr>
          <a:xfrm>
            <a:off x="670963" y="670965"/>
            <a:ext cx="10856206" cy="5516603"/>
          </a:xfrm>
          <a:prstGeom prst="roundRect">
            <a:avLst>
              <a:gd name="adj" fmla="val 2462"/>
            </a:avLst>
          </a:prstGeom>
          <a:ln w="38100">
            <a:solidFill>
              <a:srgbClr val="FEFCF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1068235" y="1023868"/>
            <a:ext cx="6130290" cy="21302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4999"/>
              </a:lnSpc>
              <a:defRPr sz="3900">
                <a:solidFill>
                  <a:srgbClr val="FEFCF7"/>
                </a:solidFill>
              </a:defRPr>
            </a:pPr>
            <a:r>
              <a:rPr dirty="0"/>
              <a:t>Logistic Regression (from scratch)</a:t>
            </a:r>
            <a:br>
              <a:rPr dirty="0"/>
            </a:br>
            <a:r>
              <a:rPr dirty="0"/>
              <a:t>Accuracy 84.40%</a:t>
            </a:r>
          </a:p>
        </p:txBody>
      </p:sp>
      <p:sp>
        <p:nvSpPr>
          <p:cNvPr id="203" name="Straight Connector 50"/>
          <p:cNvSpPr/>
          <p:nvPr/>
        </p:nvSpPr>
        <p:spPr>
          <a:xfrm>
            <a:off x="1181100" y="4629094"/>
            <a:ext cx="694945" cy="1"/>
          </a:xfrm>
          <a:prstGeom prst="line">
            <a:avLst/>
          </a:prstGeom>
          <a:ln w="38100">
            <a:solidFill>
              <a:srgbClr val="FEFCF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Round Same Side Corner Rectangle 3"/>
          <p:cNvSpPr/>
          <p:nvPr/>
        </p:nvSpPr>
        <p:spPr>
          <a:xfrm rot="5400000">
            <a:off x="6778334" y="1432388"/>
            <a:ext cx="5516602" cy="3993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7" y="0"/>
                </a:moveTo>
                <a:lnTo>
                  <a:pt x="21223" y="0"/>
                </a:lnTo>
                <a:cubicBezTo>
                  <a:pt x="21431" y="0"/>
                  <a:pt x="21600" y="233"/>
                  <a:pt x="21600" y="52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21"/>
                </a:lnTo>
                <a:cubicBezTo>
                  <a:pt x="0" y="233"/>
                  <a:pt x="169" y="0"/>
                  <a:pt x="377" y="0"/>
                </a:cubicBezTo>
                <a:close/>
              </a:path>
            </a:pathLst>
          </a:cu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5" name="Content Placeholder 4" descr="Content Placeholder 4"/>
          <p:cNvPicPr>
            <a:picLocks noChangeAspect="1"/>
          </p:cNvPicPr>
          <p:nvPr/>
        </p:nvPicPr>
        <p:blipFill>
          <a:blip r:embed="rId3"/>
          <a:srcRect t="1201" b="5328"/>
          <a:stretch>
            <a:fillRect/>
          </a:stretch>
        </p:blipFill>
        <p:spPr>
          <a:xfrm>
            <a:off x="7861482" y="1094362"/>
            <a:ext cx="3345036" cy="2165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6" descr="Picture 6"/>
          <p:cNvPicPr>
            <a:picLocks noChangeAspect="1"/>
          </p:cNvPicPr>
          <p:nvPr/>
        </p:nvPicPr>
        <p:blipFill>
          <a:blip r:embed="rId4"/>
          <a:srcRect t="1233" b="5965"/>
          <a:stretch>
            <a:fillRect/>
          </a:stretch>
        </p:blipFill>
        <p:spPr>
          <a:xfrm>
            <a:off x="7861482" y="3622374"/>
            <a:ext cx="3345036" cy="2165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Box 7"/>
          <p:cNvSpPr txBox="1"/>
          <p:nvPr/>
        </p:nvSpPr>
        <p:spPr>
          <a:xfrm>
            <a:off x="1068235" y="4197589"/>
            <a:ext cx="567227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EFCF7"/>
                </a:solidFill>
              </a:defRPr>
            </a:lvl1pPr>
          </a:lstStyle>
          <a:p>
            <a:r>
              <a:rPr dirty="0"/>
              <a:t>Comparing predicted values with actual values</a:t>
            </a:r>
          </a:p>
        </p:txBody>
      </p:sp>
      <p:sp>
        <p:nvSpPr>
          <p:cNvPr id="208" name="TextBox 94"/>
          <p:cNvSpPr txBox="1"/>
          <p:nvPr/>
        </p:nvSpPr>
        <p:spPr>
          <a:xfrm>
            <a:off x="1226820" y="4815068"/>
            <a:ext cx="5672270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EFCF7"/>
                </a:solidFill>
              </a:defRPr>
            </a:pPr>
            <a:r>
              <a:t>Here </a:t>
            </a:r>
          </a:p>
          <a:p>
            <a:pPr>
              <a:defRPr>
                <a:solidFill>
                  <a:srgbClr val="FEFCF7"/>
                </a:solidFill>
              </a:defRPr>
            </a:pPr>
            <a:r>
              <a:t>1 = user clicked the ad</a:t>
            </a:r>
          </a:p>
          <a:p>
            <a:pPr>
              <a:defRPr>
                <a:solidFill>
                  <a:srgbClr val="FEFCF7"/>
                </a:solidFill>
              </a:defRPr>
            </a:pPr>
            <a:r>
              <a:t>0 = user DID NOT click the ad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B7FEF-F3AD-1043-911B-F2543F086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35" y="2996910"/>
            <a:ext cx="5334000" cy="965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612741" y="619341"/>
            <a:ext cx="3450213" cy="5470563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Splitting the training and testing data</a:t>
            </a:r>
          </a:p>
        </p:txBody>
      </p:sp>
      <p:sp>
        <p:nvSpPr>
          <p:cNvPr id="21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675694" y="2620652"/>
            <a:ext cx="7028579" cy="3469252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Split the data</a:t>
            </a:r>
          </a:p>
          <a:p>
            <a:r>
              <a:rPr>
                <a:solidFill>
                  <a:schemeClr val="bg1"/>
                </a:solidFill>
              </a:rPr>
              <a:t>Assigned 67% of the data for training the model</a:t>
            </a:r>
          </a:p>
          <a:p>
            <a:r>
              <a:rPr>
                <a:solidFill>
                  <a:schemeClr val="bg1"/>
                </a:solidFill>
              </a:rPr>
              <a:t>And 33% of the data for testing</a:t>
            </a:r>
          </a:p>
        </p:txBody>
      </p:sp>
      <p:pic>
        <p:nvPicPr>
          <p:cNvPr id="21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8" y="1016306"/>
            <a:ext cx="6996445" cy="89204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traight Connector 11"/>
          <p:cNvSpPr/>
          <p:nvPr/>
        </p:nvSpPr>
        <p:spPr>
          <a:xfrm>
            <a:off x="4675694" y="2458813"/>
            <a:ext cx="7028576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40"/>
          <p:cNvGrpSpPr/>
          <p:nvPr/>
        </p:nvGrpSpPr>
        <p:grpSpPr>
          <a:xfrm>
            <a:off x="-1" y="3175"/>
            <a:ext cx="12198351" cy="6869015"/>
            <a:chOff x="0" y="0"/>
            <a:chExt cx="12198350" cy="6869014"/>
          </a:xfrm>
        </p:grpSpPr>
        <p:sp>
          <p:nvSpPr>
            <p:cNvPr id="216" name="Freeform 5"/>
            <p:cNvSpPr/>
            <p:nvPr/>
          </p:nvSpPr>
          <p:spPr>
            <a:xfrm>
              <a:off x="0" y="0"/>
              <a:ext cx="12192001" cy="686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19" y="260"/>
                  </a:moveTo>
                  <a:cubicBezTo>
                    <a:pt x="17719" y="290"/>
                    <a:pt x="17713" y="310"/>
                    <a:pt x="17708" y="330"/>
                  </a:cubicBezTo>
                  <a:cubicBezTo>
                    <a:pt x="17606" y="540"/>
                    <a:pt x="17623" y="630"/>
                    <a:pt x="17584" y="630"/>
                  </a:cubicBezTo>
                  <a:cubicBezTo>
                    <a:pt x="17499" y="920"/>
                    <a:pt x="17488" y="940"/>
                    <a:pt x="17477" y="950"/>
                  </a:cubicBezTo>
                  <a:cubicBezTo>
                    <a:pt x="17297" y="1450"/>
                    <a:pt x="17246" y="1640"/>
                    <a:pt x="17201" y="1840"/>
                  </a:cubicBezTo>
                  <a:cubicBezTo>
                    <a:pt x="17128" y="2170"/>
                    <a:pt x="17122" y="2240"/>
                    <a:pt x="17111" y="2290"/>
                  </a:cubicBezTo>
                  <a:cubicBezTo>
                    <a:pt x="17106" y="2310"/>
                    <a:pt x="17156" y="2260"/>
                    <a:pt x="17151" y="2130"/>
                  </a:cubicBezTo>
                  <a:cubicBezTo>
                    <a:pt x="17336" y="1500"/>
                    <a:pt x="17364" y="1410"/>
                    <a:pt x="17392" y="1310"/>
                  </a:cubicBezTo>
                  <a:cubicBezTo>
                    <a:pt x="17482" y="1130"/>
                    <a:pt x="17482" y="1090"/>
                    <a:pt x="17494" y="1080"/>
                  </a:cubicBezTo>
                  <a:cubicBezTo>
                    <a:pt x="17623" y="750"/>
                    <a:pt x="17646" y="650"/>
                    <a:pt x="17679" y="570"/>
                  </a:cubicBezTo>
                  <a:cubicBezTo>
                    <a:pt x="17786" y="300"/>
                    <a:pt x="17798" y="290"/>
                    <a:pt x="17792" y="260"/>
                  </a:cubicBezTo>
                  <a:cubicBezTo>
                    <a:pt x="17871" y="50"/>
                    <a:pt x="17893" y="30"/>
                    <a:pt x="17916" y="0"/>
                  </a:cubicBezTo>
                  <a:cubicBezTo>
                    <a:pt x="17798" y="110"/>
                    <a:pt x="17781" y="220"/>
                    <a:pt x="17719" y="260"/>
                  </a:cubicBezTo>
                  <a:close/>
                  <a:moveTo>
                    <a:pt x="16999" y="730"/>
                  </a:moveTo>
                  <a:cubicBezTo>
                    <a:pt x="16988" y="920"/>
                    <a:pt x="16976" y="1040"/>
                    <a:pt x="16971" y="1280"/>
                  </a:cubicBezTo>
                  <a:cubicBezTo>
                    <a:pt x="16954" y="2010"/>
                    <a:pt x="16959" y="2080"/>
                    <a:pt x="16942" y="2110"/>
                  </a:cubicBezTo>
                  <a:cubicBezTo>
                    <a:pt x="16971" y="2550"/>
                    <a:pt x="16954" y="2570"/>
                    <a:pt x="16965" y="2630"/>
                  </a:cubicBezTo>
                  <a:cubicBezTo>
                    <a:pt x="17021" y="2040"/>
                    <a:pt x="17016" y="1990"/>
                    <a:pt x="17021" y="1950"/>
                  </a:cubicBezTo>
                  <a:cubicBezTo>
                    <a:pt x="17100" y="1530"/>
                    <a:pt x="17083" y="1390"/>
                    <a:pt x="17122" y="1340"/>
                  </a:cubicBezTo>
                  <a:cubicBezTo>
                    <a:pt x="17224" y="960"/>
                    <a:pt x="17241" y="930"/>
                    <a:pt x="17252" y="890"/>
                  </a:cubicBezTo>
                  <a:cubicBezTo>
                    <a:pt x="17342" y="650"/>
                    <a:pt x="17319" y="560"/>
                    <a:pt x="17359" y="570"/>
                  </a:cubicBezTo>
                  <a:cubicBezTo>
                    <a:pt x="17443" y="340"/>
                    <a:pt x="17454" y="330"/>
                    <a:pt x="17449" y="300"/>
                  </a:cubicBezTo>
                  <a:cubicBezTo>
                    <a:pt x="17499" y="0"/>
                    <a:pt x="17499" y="0"/>
                    <a:pt x="17499" y="0"/>
                  </a:cubicBezTo>
                  <a:cubicBezTo>
                    <a:pt x="17409" y="210"/>
                    <a:pt x="17415" y="290"/>
                    <a:pt x="17376" y="310"/>
                  </a:cubicBezTo>
                  <a:cubicBezTo>
                    <a:pt x="17286" y="690"/>
                    <a:pt x="17224" y="720"/>
                    <a:pt x="17212" y="830"/>
                  </a:cubicBezTo>
                  <a:cubicBezTo>
                    <a:pt x="17235" y="580"/>
                    <a:pt x="17263" y="550"/>
                    <a:pt x="17258" y="470"/>
                  </a:cubicBezTo>
                  <a:cubicBezTo>
                    <a:pt x="17353" y="0"/>
                    <a:pt x="17353" y="0"/>
                    <a:pt x="17353" y="0"/>
                  </a:cubicBezTo>
                  <a:cubicBezTo>
                    <a:pt x="17319" y="130"/>
                    <a:pt x="17297" y="160"/>
                    <a:pt x="17297" y="230"/>
                  </a:cubicBezTo>
                  <a:cubicBezTo>
                    <a:pt x="17201" y="550"/>
                    <a:pt x="17201" y="620"/>
                    <a:pt x="17196" y="680"/>
                  </a:cubicBezTo>
                  <a:cubicBezTo>
                    <a:pt x="17111" y="1120"/>
                    <a:pt x="17100" y="1240"/>
                    <a:pt x="17072" y="1330"/>
                  </a:cubicBezTo>
                  <a:cubicBezTo>
                    <a:pt x="16976" y="1790"/>
                    <a:pt x="16999" y="1770"/>
                    <a:pt x="16988" y="1690"/>
                  </a:cubicBezTo>
                  <a:cubicBezTo>
                    <a:pt x="17032" y="1270"/>
                    <a:pt x="17072" y="1210"/>
                    <a:pt x="17072" y="1090"/>
                  </a:cubicBezTo>
                  <a:cubicBezTo>
                    <a:pt x="17139" y="700"/>
                    <a:pt x="17151" y="600"/>
                    <a:pt x="17173" y="510"/>
                  </a:cubicBezTo>
                  <a:cubicBezTo>
                    <a:pt x="17224" y="0"/>
                    <a:pt x="17224" y="0"/>
                    <a:pt x="17224" y="0"/>
                  </a:cubicBezTo>
                  <a:cubicBezTo>
                    <a:pt x="17145" y="470"/>
                    <a:pt x="17106" y="630"/>
                    <a:pt x="17089" y="820"/>
                  </a:cubicBezTo>
                  <a:cubicBezTo>
                    <a:pt x="17027" y="1110"/>
                    <a:pt x="17044" y="1190"/>
                    <a:pt x="17016" y="1200"/>
                  </a:cubicBezTo>
                  <a:cubicBezTo>
                    <a:pt x="16993" y="1080"/>
                    <a:pt x="17016" y="1060"/>
                    <a:pt x="17010" y="990"/>
                  </a:cubicBezTo>
                  <a:cubicBezTo>
                    <a:pt x="17083" y="450"/>
                    <a:pt x="17111" y="430"/>
                    <a:pt x="17106" y="360"/>
                  </a:cubicBezTo>
                  <a:cubicBezTo>
                    <a:pt x="17128" y="0"/>
                    <a:pt x="17128" y="0"/>
                    <a:pt x="17128" y="0"/>
                  </a:cubicBezTo>
                  <a:cubicBezTo>
                    <a:pt x="17044" y="520"/>
                    <a:pt x="17032" y="560"/>
                    <a:pt x="17032" y="610"/>
                  </a:cubicBezTo>
                  <a:close/>
                  <a:moveTo>
                    <a:pt x="17528" y="460"/>
                  </a:moveTo>
                  <a:cubicBezTo>
                    <a:pt x="17528" y="490"/>
                    <a:pt x="17511" y="490"/>
                    <a:pt x="17505" y="510"/>
                  </a:cubicBezTo>
                  <a:cubicBezTo>
                    <a:pt x="17454" y="600"/>
                    <a:pt x="17466" y="640"/>
                    <a:pt x="17449" y="650"/>
                  </a:cubicBezTo>
                  <a:cubicBezTo>
                    <a:pt x="17308" y="1000"/>
                    <a:pt x="17314" y="1120"/>
                    <a:pt x="17263" y="1150"/>
                  </a:cubicBezTo>
                  <a:cubicBezTo>
                    <a:pt x="17207" y="1480"/>
                    <a:pt x="17162" y="1510"/>
                    <a:pt x="17156" y="1600"/>
                  </a:cubicBezTo>
                  <a:cubicBezTo>
                    <a:pt x="17061" y="1980"/>
                    <a:pt x="17083" y="2060"/>
                    <a:pt x="17049" y="2070"/>
                  </a:cubicBezTo>
                  <a:cubicBezTo>
                    <a:pt x="17032" y="2400"/>
                    <a:pt x="16993" y="2460"/>
                    <a:pt x="17032" y="2470"/>
                  </a:cubicBezTo>
                  <a:cubicBezTo>
                    <a:pt x="17122" y="1930"/>
                    <a:pt x="17134" y="1870"/>
                    <a:pt x="17139" y="1800"/>
                  </a:cubicBezTo>
                  <a:cubicBezTo>
                    <a:pt x="17246" y="1420"/>
                    <a:pt x="17269" y="1310"/>
                    <a:pt x="17314" y="1230"/>
                  </a:cubicBezTo>
                  <a:cubicBezTo>
                    <a:pt x="17432" y="870"/>
                    <a:pt x="17438" y="840"/>
                    <a:pt x="17443" y="820"/>
                  </a:cubicBezTo>
                  <a:cubicBezTo>
                    <a:pt x="17651" y="360"/>
                    <a:pt x="17657" y="230"/>
                    <a:pt x="17713" y="180"/>
                  </a:cubicBezTo>
                  <a:cubicBezTo>
                    <a:pt x="17691" y="60"/>
                    <a:pt x="17657" y="110"/>
                    <a:pt x="17640" y="190"/>
                  </a:cubicBezTo>
                  <a:close/>
                  <a:moveTo>
                    <a:pt x="17871" y="400"/>
                  </a:moveTo>
                  <a:cubicBezTo>
                    <a:pt x="17842" y="440"/>
                    <a:pt x="17854" y="550"/>
                    <a:pt x="17803" y="560"/>
                  </a:cubicBezTo>
                  <a:cubicBezTo>
                    <a:pt x="17696" y="830"/>
                    <a:pt x="17679" y="850"/>
                    <a:pt x="17679" y="900"/>
                  </a:cubicBezTo>
                  <a:cubicBezTo>
                    <a:pt x="17595" y="1080"/>
                    <a:pt x="17584" y="1100"/>
                    <a:pt x="17567" y="1110"/>
                  </a:cubicBezTo>
                  <a:cubicBezTo>
                    <a:pt x="17438" y="1500"/>
                    <a:pt x="17376" y="1600"/>
                    <a:pt x="17348" y="1730"/>
                  </a:cubicBezTo>
                  <a:cubicBezTo>
                    <a:pt x="17218" y="2100"/>
                    <a:pt x="17212" y="2140"/>
                    <a:pt x="17218" y="2180"/>
                  </a:cubicBezTo>
                  <a:cubicBezTo>
                    <a:pt x="17122" y="2560"/>
                    <a:pt x="17145" y="2680"/>
                    <a:pt x="17100" y="2700"/>
                  </a:cubicBezTo>
                  <a:cubicBezTo>
                    <a:pt x="17078" y="3430"/>
                    <a:pt x="17038" y="3310"/>
                    <a:pt x="17066" y="3300"/>
                  </a:cubicBezTo>
                  <a:cubicBezTo>
                    <a:pt x="17094" y="2920"/>
                    <a:pt x="17111" y="2880"/>
                    <a:pt x="17117" y="2830"/>
                  </a:cubicBezTo>
                  <a:cubicBezTo>
                    <a:pt x="17207" y="2380"/>
                    <a:pt x="17201" y="2310"/>
                    <a:pt x="17235" y="2290"/>
                  </a:cubicBezTo>
                  <a:cubicBezTo>
                    <a:pt x="17348" y="1870"/>
                    <a:pt x="17364" y="1840"/>
                    <a:pt x="17376" y="1790"/>
                  </a:cubicBezTo>
                  <a:cubicBezTo>
                    <a:pt x="17572" y="1310"/>
                    <a:pt x="17567" y="1350"/>
                    <a:pt x="17589" y="1310"/>
                  </a:cubicBezTo>
                  <a:cubicBezTo>
                    <a:pt x="17691" y="1050"/>
                    <a:pt x="17685" y="1000"/>
                    <a:pt x="17708" y="990"/>
                  </a:cubicBezTo>
                  <a:cubicBezTo>
                    <a:pt x="17781" y="790"/>
                    <a:pt x="17792" y="770"/>
                    <a:pt x="17798" y="740"/>
                  </a:cubicBezTo>
                  <a:cubicBezTo>
                    <a:pt x="17932" y="450"/>
                    <a:pt x="17944" y="380"/>
                    <a:pt x="17978" y="340"/>
                  </a:cubicBezTo>
                  <a:cubicBezTo>
                    <a:pt x="18084" y="70"/>
                    <a:pt x="18129" y="90"/>
                    <a:pt x="18112" y="20"/>
                  </a:cubicBezTo>
                  <a:cubicBezTo>
                    <a:pt x="18051" y="30"/>
                    <a:pt x="18051" y="70"/>
                    <a:pt x="18028" y="70"/>
                  </a:cubicBezTo>
                  <a:cubicBezTo>
                    <a:pt x="17910" y="320"/>
                    <a:pt x="17899" y="370"/>
                    <a:pt x="17871" y="400"/>
                  </a:cubicBezTo>
                  <a:close/>
                  <a:moveTo>
                    <a:pt x="16954" y="800"/>
                  </a:moveTo>
                  <a:cubicBezTo>
                    <a:pt x="16937" y="540"/>
                    <a:pt x="16971" y="360"/>
                    <a:pt x="16976" y="140"/>
                  </a:cubicBezTo>
                  <a:cubicBezTo>
                    <a:pt x="16999" y="130"/>
                    <a:pt x="16982" y="60"/>
                    <a:pt x="16999" y="50"/>
                  </a:cubicBezTo>
                  <a:cubicBezTo>
                    <a:pt x="17004" y="40"/>
                    <a:pt x="17010" y="20"/>
                    <a:pt x="17016" y="0"/>
                  </a:cubicBezTo>
                  <a:cubicBezTo>
                    <a:pt x="16959" y="0"/>
                    <a:pt x="16959" y="0"/>
                    <a:pt x="16959" y="0"/>
                  </a:cubicBezTo>
                  <a:cubicBezTo>
                    <a:pt x="16942" y="60"/>
                    <a:pt x="16954" y="150"/>
                    <a:pt x="16926" y="190"/>
                  </a:cubicBezTo>
                  <a:cubicBezTo>
                    <a:pt x="16926" y="310"/>
                    <a:pt x="16926" y="440"/>
                    <a:pt x="16920" y="560"/>
                  </a:cubicBezTo>
                  <a:cubicBezTo>
                    <a:pt x="16920" y="600"/>
                    <a:pt x="16920" y="650"/>
                    <a:pt x="16926" y="690"/>
                  </a:cubicBezTo>
                  <a:cubicBezTo>
                    <a:pt x="16931" y="730"/>
                    <a:pt x="16914" y="820"/>
                    <a:pt x="16954" y="800"/>
                  </a:cubicBezTo>
                  <a:close/>
                  <a:moveTo>
                    <a:pt x="12116" y="1760"/>
                  </a:moveTo>
                  <a:cubicBezTo>
                    <a:pt x="12105" y="1820"/>
                    <a:pt x="12071" y="1910"/>
                    <a:pt x="12111" y="1940"/>
                  </a:cubicBezTo>
                  <a:cubicBezTo>
                    <a:pt x="12144" y="1880"/>
                    <a:pt x="12172" y="1800"/>
                    <a:pt x="12201" y="1710"/>
                  </a:cubicBezTo>
                  <a:cubicBezTo>
                    <a:pt x="12234" y="1500"/>
                    <a:pt x="12262" y="1330"/>
                    <a:pt x="12296" y="1190"/>
                  </a:cubicBezTo>
                  <a:cubicBezTo>
                    <a:pt x="12302" y="1110"/>
                    <a:pt x="12308" y="1030"/>
                    <a:pt x="12330" y="940"/>
                  </a:cubicBezTo>
                  <a:cubicBezTo>
                    <a:pt x="12319" y="890"/>
                    <a:pt x="12336" y="910"/>
                    <a:pt x="12341" y="850"/>
                  </a:cubicBezTo>
                  <a:cubicBezTo>
                    <a:pt x="12352" y="810"/>
                    <a:pt x="12358" y="760"/>
                    <a:pt x="12369" y="710"/>
                  </a:cubicBezTo>
                  <a:cubicBezTo>
                    <a:pt x="12375" y="470"/>
                    <a:pt x="12386" y="270"/>
                    <a:pt x="12403" y="0"/>
                  </a:cubicBezTo>
                  <a:cubicBezTo>
                    <a:pt x="12358" y="0"/>
                    <a:pt x="12358" y="0"/>
                    <a:pt x="12358" y="0"/>
                  </a:cubicBezTo>
                  <a:cubicBezTo>
                    <a:pt x="12352" y="40"/>
                    <a:pt x="12352" y="90"/>
                    <a:pt x="12347" y="130"/>
                  </a:cubicBezTo>
                  <a:cubicBezTo>
                    <a:pt x="12358" y="210"/>
                    <a:pt x="12324" y="350"/>
                    <a:pt x="12341" y="400"/>
                  </a:cubicBezTo>
                  <a:cubicBezTo>
                    <a:pt x="12347" y="410"/>
                    <a:pt x="12324" y="420"/>
                    <a:pt x="12324" y="410"/>
                  </a:cubicBezTo>
                  <a:cubicBezTo>
                    <a:pt x="12324" y="460"/>
                    <a:pt x="12330" y="500"/>
                    <a:pt x="12330" y="550"/>
                  </a:cubicBezTo>
                  <a:cubicBezTo>
                    <a:pt x="12330" y="550"/>
                    <a:pt x="12313" y="550"/>
                    <a:pt x="12313" y="570"/>
                  </a:cubicBezTo>
                  <a:cubicBezTo>
                    <a:pt x="12313" y="570"/>
                    <a:pt x="12324" y="580"/>
                    <a:pt x="12324" y="590"/>
                  </a:cubicBezTo>
                  <a:cubicBezTo>
                    <a:pt x="12324" y="620"/>
                    <a:pt x="12330" y="640"/>
                    <a:pt x="12319" y="680"/>
                  </a:cubicBezTo>
                  <a:cubicBezTo>
                    <a:pt x="12302" y="760"/>
                    <a:pt x="12296" y="890"/>
                    <a:pt x="12268" y="930"/>
                  </a:cubicBezTo>
                  <a:cubicBezTo>
                    <a:pt x="12291" y="940"/>
                    <a:pt x="12257" y="1020"/>
                    <a:pt x="12257" y="1060"/>
                  </a:cubicBezTo>
                  <a:cubicBezTo>
                    <a:pt x="12268" y="1090"/>
                    <a:pt x="12257" y="1140"/>
                    <a:pt x="12246" y="1190"/>
                  </a:cubicBezTo>
                  <a:cubicBezTo>
                    <a:pt x="12212" y="1310"/>
                    <a:pt x="12189" y="1450"/>
                    <a:pt x="12167" y="1600"/>
                  </a:cubicBezTo>
                  <a:cubicBezTo>
                    <a:pt x="12161" y="1640"/>
                    <a:pt x="12144" y="1640"/>
                    <a:pt x="12139" y="1680"/>
                  </a:cubicBezTo>
                  <a:cubicBezTo>
                    <a:pt x="12133" y="1710"/>
                    <a:pt x="12133" y="1760"/>
                    <a:pt x="12116" y="1760"/>
                  </a:cubicBezTo>
                  <a:close/>
                  <a:moveTo>
                    <a:pt x="12999" y="8450"/>
                  </a:moveTo>
                  <a:cubicBezTo>
                    <a:pt x="13016" y="8490"/>
                    <a:pt x="13028" y="8540"/>
                    <a:pt x="13067" y="8580"/>
                  </a:cubicBezTo>
                  <a:cubicBezTo>
                    <a:pt x="13185" y="8980"/>
                    <a:pt x="13196" y="9090"/>
                    <a:pt x="13258" y="9170"/>
                  </a:cubicBezTo>
                  <a:cubicBezTo>
                    <a:pt x="13348" y="9620"/>
                    <a:pt x="13354" y="9680"/>
                    <a:pt x="13382" y="9740"/>
                  </a:cubicBezTo>
                  <a:cubicBezTo>
                    <a:pt x="13511" y="10390"/>
                    <a:pt x="13528" y="10450"/>
                    <a:pt x="13534" y="10520"/>
                  </a:cubicBezTo>
                  <a:cubicBezTo>
                    <a:pt x="13658" y="11170"/>
                    <a:pt x="13669" y="11240"/>
                    <a:pt x="13663" y="11310"/>
                  </a:cubicBezTo>
                  <a:cubicBezTo>
                    <a:pt x="13731" y="11780"/>
                    <a:pt x="13804" y="11820"/>
                    <a:pt x="13770" y="11900"/>
                  </a:cubicBezTo>
                  <a:cubicBezTo>
                    <a:pt x="13849" y="12360"/>
                    <a:pt x="13871" y="12420"/>
                    <a:pt x="13888" y="12490"/>
                  </a:cubicBezTo>
                  <a:cubicBezTo>
                    <a:pt x="13961" y="12910"/>
                    <a:pt x="13961" y="12940"/>
                    <a:pt x="13984" y="12970"/>
                  </a:cubicBezTo>
                  <a:cubicBezTo>
                    <a:pt x="14057" y="13330"/>
                    <a:pt x="14051" y="13400"/>
                    <a:pt x="14085" y="13450"/>
                  </a:cubicBezTo>
                  <a:cubicBezTo>
                    <a:pt x="14192" y="13910"/>
                    <a:pt x="14209" y="13970"/>
                    <a:pt x="14237" y="14030"/>
                  </a:cubicBezTo>
                  <a:cubicBezTo>
                    <a:pt x="14293" y="14350"/>
                    <a:pt x="14316" y="14370"/>
                    <a:pt x="14332" y="14400"/>
                  </a:cubicBezTo>
                  <a:cubicBezTo>
                    <a:pt x="14417" y="14730"/>
                    <a:pt x="14439" y="14750"/>
                    <a:pt x="14439" y="14790"/>
                  </a:cubicBezTo>
                  <a:cubicBezTo>
                    <a:pt x="14715" y="15360"/>
                    <a:pt x="14732" y="15370"/>
                    <a:pt x="14754" y="15370"/>
                  </a:cubicBezTo>
                  <a:cubicBezTo>
                    <a:pt x="14777" y="15380"/>
                    <a:pt x="14771" y="15360"/>
                    <a:pt x="14760" y="15350"/>
                  </a:cubicBezTo>
                  <a:cubicBezTo>
                    <a:pt x="14490" y="14760"/>
                    <a:pt x="14439" y="14710"/>
                    <a:pt x="14451" y="14650"/>
                  </a:cubicBezTo>
                  <a:cubicBezTo>
                    <a:pt x="14383" y="14350"/>
                    <a:pt x="14344" y="14340"/>
                    <a:pt x="14355" y="14300"/>
                  </a:cubicBezTo>
                  <a:cubicBezTo>
                    <a:pt x="14254" y="13880"/>
                    <a:pt x="14220" y="13830"/>
                    <a:pt x="14214" y="13770"/>
                  </a:cubicBezTo>
                  <a:cubicBezTo>
                    <a:pt x="14136" y="13480"/>
                    <a:pt x="14113" y="13450"/>
                    <a:pt x="14096" y="13420"/>
                  </a:cubicBezTo>
                  <a:cubicBezTo>
                    <a:pt x="14085" y="13190"/>
                    <a:pt x="14046" y="13140"/>
                    <a:pt x="14051" y="13070"/>
                  </a:cubicBezTo>
                  <a:cubicBezTo>
                    <a:pt x="13956" y="12790"/>
                    <a:pt x="14023" y="12740"/>
                    <a:pt x="13972" y="12720"/>
                  </a:cubicBezTo>
                  <a:cubicBezTo>
                    <a:pt x="13928" y="12500"/>
                    <a:pt x="13939" y="12440"/>
                    <a:pt x="13911" y="12380"/>
                  </a:cubicBezTo>
                  <a:cubicBezTo>
                    <a:pt x="13838" y="11920"/>
                    <a:pt x="13838" y="11890"/>
                    <a:pt x="13826" y="11860"/>
                  </a:cubicBezTo>
                  <a:cubicBezTo>
                    <a:pt x="13781" y="11440"/>
                    <a:pt x="13714" y="11400"/>
                    <a:pt x="13731" y="11330"/>
                  </a:cubicBezTo>
                  <a:cubicBezTo>
                    <a:pt x="13658" y="10870"/>
                    <a:pt x="13635" y="10750"/>
                    <a:pt x="13590" y="10640"/>
                  </a:cubicBezTo>
                  <a:cubicBezTo>
                    <a:pt x="13556" y="10410"/>
                    <a:pt x="13562" y="10350"/>
                    <a:pt x="13539" y="10300"/>
                  </a:cubicBezTo>
                  <a:cubicBezTo>
                    <a:pt x="13427" y="9740"/>
                    <a:pt x="13410" y="9680"/>
                    <a:pt x="13388" y="9620"/>
                  </a:cubicBezTo>
                  <a:cubicBezTo>
                    <a:pt x="13309" y="9150"/>
                    <a:pt x="13247" y="9090"/>
                    <a:pt x="13258" y="9020"/>
                  </a:cubicBezTo>
                  <a:cubicBezTo>
                    <a:pt x="13157" y="8700"/>
                    <a:pt x="13134" y="8670"/>
                    <a:pt x="13134" y="8640"/>
                  </a:cubicBezTo>
                  <a:cubicBezTo>
                    <a:pt x="13101" y="8530"/>
                    <a:pt x="13089" y="8500"/>
                    <a:pt x="13061" y="8470"/>
                  </a:cubicBezTo>
                  <a:close/>
                  <a:moveTo>
                    <a:pt x="12521" y="8300"/>
                  </a:moveTo>
                  <a:cubicBezTo>
                    <a:pt x="12516" y="8350"/>
                    <a:pt x="12583" y="8410"/>
                    <a:pt x="12600" y="8400"/>
                  </a:cubicBezTo>
                  <a:cubicBezTo>
                    <a:pt x="12825" y="8850"/>
                    <a:pt x="12836" y="8920"/>
                    <a:pt x="12870" y="8980"/>
                  </a:cubicBezTo>
                  <a:cubicBezTo>
                    <a:pt x="12988" y="9300"/>
                    <a:pt x="12988" y="9320"/>
                    <a:pt x="12988" y="9330"/>
                  </a:cubicBezTo>
                  <a:cubicBezTo>
                    <a:pt x="13072" y="9640"/>
                    <a:pt x="13095" y="9670"/>
                    <a:pt x="13101" y="9700"/>
                  </a:cubicBezTo>
                  <a:cubicBezTo>
                    <a:pt x="13224" y="10080"/>
                    <a:pt x="13219" y="10150"/>
                    <a:pt x="13247" y="10210"/>
                  </a:cubicBezTo>
                  <a:cubicBezTo>
                    <a:pt x="13348" y="10670"/>
                    <a:pt x="13359" y="10700"/>
                    <a:pt x="13359" y="10740"/>
                  </a:cubicBezTo>
                  <a:cubicBezTo>
                    <a:pt x="13483" y="11320"/>
                    <a:pt x="13478" y="11350"/>
                    <a:pt x="13506" y="11380"/>
                  </a:cubicBezTo>
                  <a:cubicBezTo>
                    <a:pt x="13539" y="11630"/>
                    <a:pt x="13534" y="11670"/>
                    <a:pt x="13579" y="11700"/>
                  </a:cubicBezTo>
                  <a:cubicBezTo>
                    <a:pt x="13618" y="12030"/>
                    <a:pt x="13641" y="12110"/>
                    <a:pt x="13624" y="12200"/>
                  </a:cubicBezTo>
                  <a:cubicBezTo>
                    <a:pt x="13742" y="12710"/>
                    <a:pt x="13742" y="12730"/>
                    <a:pt x="13742" y="12760"/>
                  </a:cubicBezTo>
                  <a:cubicBezTo>
                    <a:pt x="13798" y="13060"/>
                    <a:pt x="13792" y="13120"/>
                    <a:pt x="13821" y="13170"/>
                  </a:cubicBezTo>
                  <a:cubicBezTo>
                    <a:pt x="13854" y="13440"/>
                    <a:pt x="13899" y="13460"/>
                    <a:pt x="13894" y="13490"/>
                  </a:cubicBezTo>
                  <a:cubicBezTo>
                    <a:pt x="13989" y="13860"/>
                    <a:pt x="13972" y="13920"/>
                    <a:pt x="14029" y="13960"/>
                  </a:cubicBezTo>
                  <a:cubicBezTo>
                    <a:pt x="14119" y="14330"/>
                    <a:pt x="14164" y="14380"/>
                    <a:pt x="14158" y="14430"/>
                  </a:cubicBezTo>
                  <a:cubicBezTo>
                    <a:pt x="14248" y="14610"/>
                    <a:pt x="14259" y="14630"/>
                    <a:pt x="14265" y="14660"/>
                  </a:cubicBezTo>
                  <a:cubicBezTo>
                    <a:pt x="14366" y="14850"/>
                    <a:pt x="14400" y="14930"/>
                    <a:pt x="14417" y="14890"/>
                  </a:cubicBezTo>
                  <a:cubicBezTo>
                    <a:pt x="14231" y="14450"/>
                    <a:pt x="14186" y="14410"/>
                    <a:pt x="14186" y="14360"/>
                  </a:cubicBezTo>
                  <a:cubicBezTo>
                    <a:pt x="13871" y="13200"/>
                    <a:pt x="13849" y="13160"/>
                    <a:pt x="13860" y="13110"/>
                  </a:cubicBezTo>
                  <a:cubicBezTo>
                    <a:pt x="13753" y="12630"/>
                    <a:pt x="13764" y="12580"/>
                    <a:pt x="13736" y="12540"/>
                  </a:cubicBezTo>
                  <a:cubicBezTo>
                    <a:pt x="13697" y="12290"/>
                    <a:pt x="13697" y="12270"/>
                    <a:pt x="13697" y="12240"/>
                  </a:cubicBezTo>
                  <a:cubicBezTo>
                    <a:pt x="13539" y="11430"/>
                    <a:pt x="13539" y="11330"/>
                    <a:pt x="13517" y="11240"/>
                  </a:cubicBezTo>
                  <a:cubicBezTo>
                    <a:pt x="13478" y="11040"/>
                    <a:pt x="13478" y="10990"/>
                    <a:pt x="13466" y="10940"/>
                  </a:cubicBezTo>
                  <a:cubicBezTo>
                    <a:pt x="13382" y="10560"/>
                    <a:pt x="13382" y="10540"/>
                    <a:pt x="13371" y="10520"/>
                  </a:cubicBezTo>
                  <a:cubicBezTo>
                    <a:pt x="13286" y="10180"/>
                    <a:pt x="13275" y="10130"/>
                    <a:pt x="13269" y="10080"/>
                  </a:cubicBezTo>
                  <a:cubicBezTo>
                    <a:pt x="13061" y="9390"/>
                    <a:pt x="13028" y="9290"/>
                    <a:pt x="12999" y="9190"/>
                  </a:cubicBezTo>
                  <a:cubicBezTo>
                    <a:pt x="12758" y="8600"/>
                    <a:pt x="12763" y="8570"/>
                    <a:pt x="12752" y="8550"/>
                  </a:cubicBezTo>
                  <a:cubicBezTo>
                    <a:pt x="12611" y="8330"/>
                    <a:pt x="12578" y="8290"/>
                    <a:pt x="12544" y="8250"/>
                  </a:cubicBezTo>
                  <a:cubicBezTo>
                    <a:pt x="12459" y="8290"/>
                    <a:pt x="12471" y="8290"/>
                    <a:pt x="12482" y="8290"/>
                  </a:cubicBezTo>
                  <a:close/>
                  <a:moveTo>
                    <a:pt x="19744" y="160"/>
                  </a:moveTo>
                  <a:cubicBezTo>
                    <a:pt x="19822" y="180"/>
                    <a:pt x="19884" y="220"/>
                    <a:pt x="19946" y="270"/>
                  </a:cubicBezTo>
                  <a:cubicBezTo>
                    <a:pt x="20138" y="420"/>
                    <a:pt x="20149" y="380"/>
                    <a:pt x="20160" y="420"/>
                  </a:cubicBezTo>
                  <a:cubicBezTo>
                    <a:pt x="20351" y="520"/>
                    <a:pt x="20379" y="540"/>
                    <a:pt x="20408" y="560"/>
                  </a:cubicBezTo>
                  <a:cubicBezTo>
                    <a:pt x="20824" y="780"/>
                    <a:pt x="20880" y="880"/>
                    <a:pt x="20964" y="910"/>
                  </a:cubicBezTo>
                  <a:cubicBezTo>
                    <a:pt x="21291" y="1200"/>
                    <a:pt x="21302" y="1220"/>
                    <a:pt x="21324" y="1230"/>
                  </a:cubicBezTo>
                  <a:cubicBezTo>
                    <a:pt x="21206" y="1030"/>
                    <a:pt x="21161" y="1050"/>
                    <a:pt x="21150" y="990"/>
                  </a:cubicBezTo>
                  <a:cubicBezTo>
                    <a:pt x="20852" y="770"/>
                    <a:pt x="20807" y="700"/>
                    <a:pt x="20745" y="670"/>
                  </a:cubicBezTo>
                  <a:cubicBezTo>
                    <a:pt x="20351" y="440"/>
                    <a:pt x="20306" y="380"/>
                    <a:pt x="20244" y="360"/>
                  </a:cubicBezTo>
                  <a:cubicBezTo>
                    <a:pt x="19952" y="170"/>
                    <a:pt x="19912" y="180"/>
                    <a:pt x="19901" y="120"/>
                  </a:cubicBezTo>
                  <a:cubicBezTo>
                    <a:pt x="19710" y="10"/>
                    <a:pt x="19704" y="10"/>
                    <a:pt x="19704" y="0"/>
                  </a:cubicBezTo>
                  <a:cubicBezTo>
                    <a:pt x="19659" y="80"/>
                    <a:pt x="19716" y="90"/>
                    <a:pt x="19744" y="160"/>
                  </a:cubicBezTo>
                  <a:close/>
                  <a:moveTo>
                    <a:pt x="19277" y="200"/>
                  </a:moveTo>
                  <a:cubicBezTo>
                    <a:pt x="19299" y="230"/>
                    <a:pt x="19344" y="220"/>
                    <a:pt x="19356" y="280"/>
                  </a:cubicBezTo>
                  <a:cubicBezTo>
                    <a:pt x="19530" y="490"/>
                    <a:pt x="19586" y="470"/>
                    <a:pt x="19598" y="530"/>
                  </a:cubicBezTo>
                  <a:cubicBezTo>
                    <a:pt x="20031" y="810"/>
                    <a:pt x="20064" y="880"/>
                    <a:pt x="20138" y="880"/>
                  </a:cubicBezTo>
                  <a:cubicBezTo>
                    <a:pt x="20306" y="990"/>
                    <a:pt x="20295" y="1050"/>
                    <a:pt x="20329" y="1030"/>
                  </a:cubicBezTo>
                  <a:cubicBezTo>
                    <a:pt x="20661" y="1290"/>
                    <a:pt x="20711" y="1280"/>
                    <a:pt x="20734" y="1330"/>
                  </a:cubicBezTo>
                  <a:cubicBezTo>
                    <a:pt x="20970" y="1500"/>
                    <a:pt x="21015" y="1500"/>
                    <a:pt x="21026" y="1560"/>
                  </a:cubicBezTo>
                  <a:cubicBezTo>
                    <a:pt x="21184" y="1710"/>
                    <a:pt x="21195" y="1730"/>
                    <a:pt x="21206" y="1750"/>
                  </a:cubicBezTo>
                  <a:cubicBezTo>
                    <a:pt x="21459" y="2180"/>
                    <a:pt x="21488" y="2210"/>
                    <a:pt x="21510" y="2260"/>
                  </a:cubicBezTo>
                  <a:cubicBezTo>
                    <a:pt x="21600" y="2320"/>
                    <a:pt x="21521" y="2260"/>
                    <a:pt x="21504" y="2170"/>
                  </a:cubicBezTo>
                  <a:cubicBezTo>
                    <a:pt x="21426" y="1970"/>
                    <a:pt x="21392" y="2000"/>
                    <a:pt x="21398" y="1950"/>
                  </a:cubicBezTo>
                  <a:cubicBezTo>
                    <a:pt x="21262" y="1700"/>
                    <a:pt x="21218" y="1730"/>
                    <a:pt x="21218" y="1660"/>
                  </a:cubicBezTo>
                  <a:cubicBezTo>
                    <a:pt x="20992" y="1390"/>
                    <a:pt x="20953" y="1410"/>
                    <a:pt x="20948" y="1350"/>
                  </a:cubicBezTo>
                  <a:cubicBezTo>
                    <a:pt x="20655" y="1190"/>
                    <a:pt x="20644" y="1140"/>
                    <a:pt x="20616" y="1130"/>
                  </a:cubicBezTo>
                  <a:cubicBezTo>
                    <a:pt x="20374" y="940"/>
                    <a:pt x="20318" y="930"/>
                    <a:pt x="20289" y="880"/>
                  </a:cubicBezTo>
                  <a:cubicBezTo>
                    <a:pt x="19986" y="690"/>
                    <a:pt x="19941" y="690"/>
                    <a:pt x="19907" y="650"/>
                  </a:cubicBezTo>
                  <a:cubicBezTo>
                    <a:pt x="19688" y="460"/>
                    <a:pt x="19626" y="450"/>
                    <a:pt x="19581" y="400"/>
                  </a:cubicBezTo>
                  <a:cubicBezTo>
                    <a:pt x="19395" y="230"/>
                    <a:pt x="19401" y="170"/>
                    <a:pt x="19372" y="190"/>
                  </a:cubicBezTo>
                  <a:cubicBezTo>
                    <a:pt x="19249" y="20"/>
                    <a:pt x="19243" y="10"/>
                    <a:pt x="19243" y="0"/>
                  </a:cubicBezTo>
                  <a:close/>
                  <a:moveTo>
                    <a:pt x="11925" y="1520"/>
                  </a:moveTo>
                  <a:cubicBezTo>
                    <a:pt x="11936" y="1490"/>
                    <a:pt x="11964" y="1520"/>
                    <a:pt x="11959" y="1450"/>
                  </a:cubicBezTo>
                  <a:cubicBezTo>
                    <a:pt x="11970" y="1410"/>
                    <a:pt x="11976" y="1360"/>
                    <a:pt x="11981" y="1320"/>
                  </a:cubicBezTo>
                  <a:cubicBezTo>
                    <a:pt x="11998" y="1350"/>
                    <a:pt x="12021" y="1230"/>
                    <a:pt x="11998" y="1240"/>
                  </a:cubicBezTo>
                  <a:cubicBezTo>
                    <a:pt x="11998" y="1190"/>
                    <a:pt x="12026" y="1210"/>
                    <a:pt x="12026" y="1140"/>
                  </a:cubicBezTo>
                  <a:cubicBezTo>
                    <a:pt x="12021" y="1060"/>
                    <a:pt x="12043" y="960"/>
                    <a:pt x="12060" y="860"/>
                  </a:cubicBezTo>
                  <a:cubicBezTo>
                    <a:pt x="12060" y="690"/>
                    <a:pt x="12088" y="480"/>
                    <a:pt x="12116" y="280"/>
                  </a:cubicBezTo>
                  <a:cubicBezTo>
                    <a:pt x="12105" y="200"/>
                    <a:pt x="12128" y="90"/>
                    <a:pt x="12128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120"/>
                    <a:pt x="12066" y="240"/>
                    <a:pt x="12071" y="350"/>
                  </a:cubicBezTo>
                  <a:cubicBezTo>
                    <a:pt x="12038" y="380"/>
                    <a:pt x="12066" y="450"/>
                    <a:pt x="12038" y="530"/>
                  </a:cubicBezTo>
                  <a:cubicBezTo>
                    <a:pt x="12054" y="590"/>
                    <a:pt x="12021" y="690"/>
                    <a:pt x="12009" y="770"/>
                  </a:cubicBezTo>
                  <a:cubicBezTo>
                    <a:pt x="12054" y="790"/>
                    <a:pt x="11976" y="830"/>
                    <a:pt x="12015" y="840"/>
                  </a:cubicBezTo>
                  <a:cubicBezTo>
                    <a:pt x="12004" y="880"/>
                    <a:pt x="11998" y="920"/>
                    <a:pt x="11992" y="960"/>
                  </a:cubicBezTo>
                  <a:cubicBezTo>
                    <a:pt x="11964" y="1060"/>
                    <a:pt x="11987" y="1110"/>
                    <a:pt x="11964" y="1200"/>
                  </a:cubicBezTo>
                  <a:cubicBezTo>
                    <a:pt x="11959" y="1270"/>
                    <a:pt x="11942" y="1310"/>
                    <a:pt x="11925" y="1360"/>
                  </a:cubicBezTo>
                  <a:cubicBezTo>
                    <a:pt x="11919" y="1420"/>
                    <a:pt x="11891" y="1500"/>
                    <a:pt x="11925" y="1520"/>
                  </a:cubicBezTo>
                  <a:close/>
                  <a:moveTo>
                    <a:pt x="19536" y="210"/>
                  </a:moveTo>
                  <a:cubicBezTo>
                    <a:pt x="19541" y="260"/>
                    <a:pt x="19581" y="230"/>
                    <a:pt x="19586" y="270"/>
                  </a:cubicBezTo>
                  <a:cubicBezTo>
                    <a:pt x="19828" y="420"/>
                    <a:pt x="19851" y="410"/>
                    <a:pt x="19851" y="430"/>
                  </a:cubicBezTo>
                  <a:cubicBezTo>
                    <a:pt x="20002" y="500"/>
                    <a:pt x="20025" y="530"/>
                    <a:pt x="20053" y="540"/>
                  </a:cubicBezTo>
                  <a:cubicBezTo>
                    <a:pt x="20177" y="590"/>
                    <a:pt x="20194" y="630"/>
                    <a:pt x="20228" y="630"/>
                  </a:cubicBezTo>
                  <a:cubicBezTo>
                    <a:pt x="20576" y="810"/>
                    <a:pt x="20616" y="830"/>
                    <a:pt x="20655" y="840"/>
                  </a:cubicBezTo>
                  <a:cubicBezTo>
                    <a:pt x="20841" y="940"/>
                    <a:pt x="20835" y="1000"/>
                    <a:pt x="20869" y="980"/>
                  </a:cubicBezTo>
                  <a:cubicBezTo>
                    <a:pt x="21043" y="1130"/>
                    <a:pt x="21094" y="1220"/>
                    <a:pt x="21161" y="1280"/>
                  </a:cubicBezTo>
                  <a:cubicBezTo>
                    <a:pt x="21004" y="1060"/>
                    <a:pt x="21009" y="1020"/>
                    <a:pt x="20992" y="1010"/>
                  </a:cubicBezTo>
                  <a:cubicBezTo>
                    <a:pt x="20829" y="870"/>
                    <a:pt x="20784" y="860"/>
                    <a:pt x="20762" y="800"/>
                  </a:cubicBezTo>
                  <a:cubicBezTo>
                    <a:pt x="20492" y="670"/>
                    <a:pt x="20441" y="680"/>
                    <a:pt x="20424" y="630"/>
                  </a:cubicBezTo>
                  <a:cubicBezTo>
                    <a:pt x="20222" y="530"/>
                    <a:pt x="20138" y="510"/>
                    <a:pt x="20059" y="450"/>
                  </a:cubicBezTo>
                  <a:cubicBezTo>
                    <a:pt x="19806" y="290"/>
                    <a:pt x="19755" y="290"/>
                    <a:pt x="19721" y="250"/>
                  </a:cubicBezTo>
                  <a:cubicBezTo>
                    <a:pt x="19406" y="10"/>
                    <a:pt x="19406" y="10"/>
                    <a:pt x="19401" y="0"/>
                  </a:cubicBezTo>
                  <a:cubicBezTo>
                    <a:pt x="19462" y="140"/>
                    <a:pt x="19491" y="200"/>
                    <a:pt x="19536" y="210"/>
                  </a:cubicBezTo>
                  <a:close/>
                  <a:moveTo>
                    <a:pt x="20362" y="240"/>
                  </a:moveTo>
                  <a:cubicBezTo>
                    <a:pt x="20424" y="330"/>
                    <a:pt x="20520" y="370"/>
                    <a:pt x="20588" y="450"/>
                  </a:cubicBezTo>
                  <a:cubicBezTo>
                    <a:pt x="20773" y="630"/>
                    <a:pt x="20784" y="640"/>
                    <a:pt x="20796" y="640"/>
                  </a:cubicBezTo>
                  <a:cubicBezTo>
                    <a:pt x="20694" y="440"/>
                    <a:pt x="20655" y="470"/>
                    <a:pt x="20661" y="400"/>
                  </a:cubicBezTo>
                  <a:cubicBezTo>
                    <a:pt x="20678" y="280"/>
                    <a:pt x="20655" y="290"/>
                    <a:pt x="20644" y="270"/>
                  </a:cubicBezTo>
                  <a:cubicBezTo>
                    <a:pt x="20531" y="70"/>
                    <a:pt x="20514" y="40"/>
                    <a:pt x="20498" y="0"/>
                  </a:cubicBezTo>
                  <a:cubicBezTo>
                    <a:pt x="20447" y="40"/>
                    <a:pt x="20436" y="20"/>
                    <a:pt x="20436" y="10"/>
                  </a:cubicBezTo>
                  <a:cubicBezTo>
                    <a:pt x="20318" y="30"/>
                    <a:pt x="20334" y="40"/>
                    <a:pt x="20351" y="70"/>
                  </a:cubicBezTo>
                  <a:cubicBezTo>
                    <a:pt x="20408" y="50"/>
                    <a:pt x="20436" y="120"/>
                    <a:pt x="20452" y="120"/>
                  </a:cubicBezTo>
                  <a:cubicBezTo>
                    <a:pt x="20599" y="380"/>
                    <a:pt x="20644" y="350"/>
                    <a:pt x="20638" y="420"/>
                  </a:cubicBezTo>
                  <a:cubicBezTo>
                    <a:pt x="20396" y="220"/>
                    <a:pt x="20396" y="190"/>
                    <a:pt x="20374" y="190"/>
                  </a:cubicBezTo>
                  <a:cubicBezTo>
                    <a:pt x="19997" y="0"/>
                    <a:pt x="19997" y="0"/>
                    <a:pt x="19997" y="0"/>
                  </a:cubicBezTo>
                  <a:close/>
                  <a:moveTo>
                    <a:pt x="18068" y="330"/>
                  </a:moveTo>
                  <a:cubicBezTo>
                    <a:pt x="18034" y="330"/>
                    <a:pt x="18028" y="370"/>
                    <a:pt x="18017" y="400"/>
                  </a:cubicBezTo>
                  <a:cubicBezTo>
                    <a:pt x="17938" y="620"/>
                    <a:pt x="17899" y="630"/>
                    <a:pt x="17893" y="700"/>
                  </a:cubicBezTo>
                  <a:cubicBezTo>
                    <a:pt x="17752" y="1010"/>
                    <a:pt x="17736" y="1050"/>
                    <a:pt x="17713" y="1100"/>
                  </a:cubicBezTo>
                  <a:cubicBezTo>
                    <a:pt x="17589" y="1420"/>
                    <a:pt x="17556" y="1450"/>
                    <a:pt x="17533" y="1490"/>
                  </a:cubicBezTo>
                  <a:cubicBezTo>
                    <a:pt x="17409" y="1820"/>
                    <a:pt x="17421" y="1910"/>
                    <a:pt x="17376" y="1920"/>
                  </a:cubicBezTo>
                  <a:cubicBezTo>
                    <a:pt x="17280" y="2300"/>
                    <a:pt x="17269" y="2350"/>
                    <a:pt x="17252" y="2400"/>
                  </a:cubicBezTo>
                  <a:cubicBezTo>
                    <a:pt x="17184" y="2790"/>
                    <a:pt x="17156" y="2790"/>
                    <a:pt x="17168" y="2850"/>
                  </a:cubicBezTo>
                  <a:cubicBezTo>
                    <a:pt x="17224" y="2730"/>
                    <a:pt x="17207" y="2660"/>
                    <a:pt x="17224" y="2640"/>
                  </a:cubicBezTo>
                  <a:cubicBezTo>
                    <a:pt x="17387" y="2120"/>
                    <a:pt x="17404" y="1990"/>
                    <a:pt x="17449" y="1890"/>
                  </a:cubicBezTo>
                  <a:cubicBezTo>
                    <a:pt x="17601" y="1530"/>
                    <a:pt x="17612" y="1470"/>
                    <a:pt x="17629" y="1410"/>
                  </a:cubicBezTo>
                  <a:cubicBezTo>
                    <a:pt x="17876" y="910"/>
                    <a:pt x="17888" y="840"/>
                    <a:pt x="17910" y="790"/>
                  </a:cubicBezTo>
                  <a:cubicBezTo>
                    <a:pt x="18034" y="540"/>
                    <a:pt x="18017" y="470"/>
                    <a:pt x="18056" y="480"/>
                  </a:cubicBezTo>
                  <a:cubicBezTo>
                    <a:pt x="18169" y="230"/>
                    <a:pt x="18180" y="210"/>
                    <a:pt x="18197" y="180"/>
                  </a:cubicBezTo>
                  <a:cubicBezTo>
                    <a:pt x="18202" y="0"/>
                    <a:pt x="18202" y="0"/>
                    <a:pt x="18202" y="0"/>
                  </a:cubicBezTo>
                  <a:close/>
                  <a:moveTo>
                    <a:pt x="18186" y="560"/>
                  </a:moveTo>
                  <a:cubicBezTo>
                    <a:pt x="18186" y="580"/>
                    <a:pt x="18169" y="570"/>
                    <a:pt x="18163" y="580"/>
                  </a:cubicBezTo>
                  <a:cubicBezTo>
                    <a:pt x="18090" y="750"/>
                    <a:pt x="18068" y="850"/>
                    <a:pt x="18011" y="900"/>
                  </a:cubicBezTo>
                  <a:cubicBezTo>
                    <a:pt x="17837" y="1290"/>
                    <a:pt x="17809" y="1320"/>
                    <a:pt x="17798" y="1370"/>
                  </a:cubicBezTo>
                  <a:cubicBezTo>
                    <a:pt x="17657" y="1700"/>
                    <a:pt x="17623" y="1780"/>
                    <a:pt x="17584" y="1850"/>
                  </a:cubicBezTo>
                  <a:cubicBezTo>
                    <a:pt x="17438" y="2280"/>
                    <a:pt x="17426" y="2300"/>
                    <a:pt x="17432" y="2330"/>
                  </a:cubicBezTo>
                  <a:cubicBezTo>
                    <a:pt x="17376" y="2550"/>
                    <a:pt x="17348" y="2610"/>
                    <a:pt x="17336" y="2690"/>
                  </a:cubicBezTo>
                  <a:cubicBezTo>
                    <a:pt x="17286" y="2890"/>
                    <a:pt x="17269" y="2940"/>
                    <a:pt x="17274" y="3010"/>
                  </a:cubicBezTo>
                  <a:cubicBezTo>
                    <a:pt x="17218" y="3370"/>
                    <a:pt x="17168" y="3440"/>
                    <a:pt x="17207" y="3480"/>
                  </a:cubicBezTo>
                  <a:cubicBezTo>
                    <a:pt x="17263" y="3110"/>
                    <a:pt x="17274" y="3070"/>
                    <a:pt x="17286" y="3050"/>
                  </a:cubicBezTo>
                  <a:cubicBezTo>
                    <a:pt x="17364" y="2710"/>
                    <a:pt x="17370" y="2680"/>
                    <a:pt x="17381" y="2640"/>
                  </a:cubicBezTo>
                  <a:cubicBezTo>
                    <a:pt x="17499" y="2370"/>
                    <a:pt x="17471" y="2280"/>
                    <a:pt x="17488" y="2260"/>
                  </a:cubicBezTo>
                  <a:cubicBezTo>
                    <a:pt x="17589" y="2080"/>
                    <a:pt x="17561" y="1990"/>
                    <a:pt x="17601" y="2010"/>
                  </a:cubicBezTo>
                  <a:cubicBezTo>
                    <a:pt x="17786" y="1550"/>
                    <a:pt x="17798" y="1530"/>
                    <a:pt x="17803" y="1500"/>
                  </a:cubicBezTo>
                  <a:cubicBezTo>
                    <a:pt x="17944" y="1250"/>
                    <a:pt x="17927" y="1180"/>
                    <a:pt x="17949" y="1170"/>
                  </a:cubicBezTo>
                  <a:cubicBezTo>
                    <a:pt x="18045" y="990"/>
                    <a:pt x="18073" y="990"/>
                    <a:pt x="18079" y="940"/>
                  </a:cubicBezTo>
                  <a:cubicBezTo>
                    <a:pt x="18191" y="640"/>
                    <a:pt x="18219" y="640"/>
                    <a:pt x="18236" y="610"/>
                  </a:cubicBezTo>
                  <a:cubicBezTo>
                    <a:pt x="18332" y="280"/>
                    <a:pt x="18366" y="280"/>
                    <a:pt x="18382" y="250"/>
                  </a:cubicBezTo>
                  <a:cubicBezTo>
                    <a:pt x="18444" y="10"/>
                    <a:pt x="18444" y="10"/>
                    <a:pt x="18444" y="0"/>
                  </a:cubicBezTo>
                  <a:cubicBezTo>
                    <a:pt x="18315" y="190"/>
                    <a:pt x="18321" y="220"/>
                    <a:pt x="18321" y="250"/>
                  </a:cubicBezTo>
                  <a:cubicBezTo>
                    <a:pt x="18214" y="460"/>
                    <a:pt x="18208" y="520"/>
                    <a:pt x="18186" y="560"/>
                  </a:cubicBezTo>
                  <a:close/>
                  <a:moveTo>
                    <a:pt x="18371" y="580"/>
                  </a:moveTo>
                  <a:cubicBezTo>
                    <a:pt x="18382" y="640"/>
                    <a:pt x="18326" y="610"/>
                    <a:pt x="18349" y="690"/>
                  </a:cubicBezTo>
                  <a:cubicBezTo>
                    <a:pt x="18276" y="910"/>
                    <a:pt x="18253" y="920"/>
                    <a:pt x="18236" y="940"/>
                  </a:cubicBezTo>
                  <a:cubicBezTo>
                    <a:pt x="18124" y="1210"/>
                    <a:pt x="18124" y="1240"/>
                    <a:pt x="18112" y="1240"/>
                  </a:cubicBezTo>
                  <a:cubicBezTo>
                    <a:pt x="18022" y="1380"/>
                    <a:pt x="18051" y="1470"/>
                    <a:pt x="18011" y="1450"/>
                  </a:cubicBezTo>
                  <a:cubicBezTo>
                    <a:pt x="17910" y="1680"/>
                    <a:pt x="17893" y="1760"/>
                    <a:pt x="17865" y="1820"/>
                  </a:cubicBezTo>
                  <a:cubicBezTo>
                    <a:pt x="17775" y="2060"/>
                    <a:pt x="17752" y="2120"/>
                    <a:pt x="17730" y="2190"/>
                  </a:cubicBezTo>
                  <a:cubicBezTo>
                    <a:pt x="17606" y="2470"/>
                    <a:pt x="17623" y="2540"/>
                    <a:pt x="17601" y="2550"/>
                  </a:cubicBezTo>
                  <a:cubicBezTo>
                    <a:pt x="17528" y="2780"/>
                    <a:pt x="17533" y="2830"/>
                    <a:pt x="17528" y="2870"/>
                  </a:cubicBezTo>
                  <a:cubicBezTo>
                    <a:pt x="17454" y="3090"/>
                    <a:pt x="17477" y="3170"/>
                    <a:pt x="17454" y="3180"/>
                  </a:cubicBezTo>
                  <a:cubicBezTo>
                    <a:pt x="17460" y="3230"/>
                    <a:pt x="17511" y="3070"/>
                    <a:pt x="17539" y="2890"/>
                  </a:cubicBezTo>
                  <a:cubicBezTo>
                    <a:pt x="17618" y="2630"/>
                    <a:pt x="17623" y="2610"/>
                    <a:pt x="17623" y="2590"/>
                  </a:cubicBezTo>
                  <a:cubicBezTo>
                    <a:pt x="17730" y="2350"/>
                    <a:pt x="17752" y="2270"/>
                    <a:pt x="17769" y="2180"/>
                  </a:cubicBezTo>
                  <a:cubicBezTo>
                    <a:pt x="18068" y="1520"/>
                    <a:pt x="18062" y="1460"/>
                    <a:pt x="18084" y="1440"/>
                  </a:cubicBezTo>
                  <a:cubicBezTo>
                    <a:pt x="18186" y="1230"/>
                    <a:pt x="18191" y="1210"/>
                    <a:pt x="18197" y="1190"/>
                  </a:cubicBezTo>
                  <a:cubicBezTo>
                    <a:pt x="18428" y="610"/>
                    <a:pt x="18456" y="540"/>
                    <a:pt x="18478" y="450"/>
                  </a:cubicBezTo>
                  <a:cubicBezTo>
                    <a:pt x="18585" y="70"/>
                    <a:pt x="18596" y="30"/>
                    <a:pt x="18602" y="0"/>
                  </a:cubicBezTo>
                  <a:cubicBezTo>
                    <a:pt x="18501" y="130"/>
                    <a:pt x="18501" y="200"/>
                    <a:pt x="18495" y="250"/>
                  </a:cubicBezTo>
                  <a:close/>
                  <a:moveTo>
                    <a:pt x="18720" y="440"/>
                  </a:moveTo>
                  <a:cubicBezTo>
                    <a:pt x="18737" y="570"/>
                    <a:pt x="18675" y="580"/>
                    <a:pt x="18681" y="690"/>
                  </a:cubicBezTo>
                  <a:cubicBezTo>
                    <a:pt x="18512" y="1250"/>
                    <a:pt x="18478" y="1400"/>
                    <a:pt x="18416" y="1510"/>
                  </a:cubicBezTo>
                  <a:cubicBezTo>
                    <a:pt x="18259" y="1950"/>
                    <a:pt x="18225" y="1990"/>
                    <a:pt x="18219" y="2060"/>
                  </a:cubicBezTo>
                  <a:cubicBezTo>
                    <a:pt x="18039" y="2390"/>
                    <a:pt x="18062" y="2490"/>
                    <a:pt x="18017" y="2480"/>
                  </a:cubicBezTo>
                  <a:cubicBezTo>
                    <a:pt x="17927" y="2770"/>
                    <a:pt x="17904" y="2800"/>
                    <a:pt x="17893" y="2840"/>
                  </a:cubicBezTo>
                  <a:cubicBezTo>
                    <a:pt x="17634" y="3460"/>
                    <a:pt x="17634" y="3520"/>
                    <a:pt x="17612" y="3560"/>
                  </a:cubicBezTo>
                  <a:cubicBezTo>
                    <a:pt x="17528" y="3930"/>
                    <a:pt x="17533" y="3860"/>
                    <a:pt x="17550" y="3830"/>
                  </a:cubicBezTo>
                  <a:cubicBezTo>
                    <a:pt x="17747" y="3330"/>
                    <a:pt x="17769" y="3230"/>
                    <a:pt x="17820" y="3160"/>
                  </a:cubicBezTo>
                  <a:cubicBezTo>
                    <a:pt x="17966" y="2800"/>
                    <a:pt x="17966" y="2760"/>
                    <a:pt x="17978" y="2750"/>
                  </a:cubicBezTo>
                  <a:cubicBezTo>
                    <a:pt x="18124" y="2470"/>
                    <a:pt x="18112" y="2370"/>
                    <a:pt x="18146" y="2350"/>
                  </a:cubicBezTo>
                  <a:cubicBezTo>
                    <a:pt x="18276" y="2050"/>
                    <a:pt x="18281" y="1990"/>
                    <a:pt x="18315" y="1960"/>
                  </a:cubicBezTo>
                  <a:cubicBezTo>
                    <a:pt x="18444" y="1680"/>
                    <a:pt x="18456" y="1590"/>
                    <a:pt x="18484" y="1520"/>
                  </a:cubicBezTo>
                  <a:cubicBezTo>
                    <a:pt x="18579" y="1140"/>
                    <a:pt x="18630" y="1170"/>
                    <a:pt x="18624" y="1110"/>
                  </a:cubicBezTo>
                  <a:cubicBezTo>
                    <a:pt x="18742" y="680"/>
                    <a:pt x="18742" y="660"/>
                    <a:pt x="18742" y="640"/>
                  </a:cubicBezTo>
                  <a:cubicBezTo>
                    <a:pt x="18793" y="430"/>
                    <a:pt x="18816" y="380"/>
                    <a:pt x="18827" y="300"/>
                  </a:cubicBezTo>
                  <a:cubicBezTo>
                    <a:pt x="18861" y="40"/>
                    <a:pt x="18866" y="30"/>
                    <a:pt x="18872" y="0"/>
                  </a:cubicBezTo>
                  <a:cubicBezTo>
                    <a:pt x="18759" y="300"/>
                    <a:pt x="18759" y="400"/>
                    <a:pt x="18720" y="440"/>
                  </a:cubicBezTo>
                  <a:close/>
                  <a:moveTo>
                    <a:pt x="18596" y="460"/>
                  </a:moveTo>
                  <a:cubicBezTo>
                    <a:pt x="18557" y="560"/>
                    <a:pt x="18529" y="690"/>
                    <a:pt x="18501" y="820"/>
                  </a:cubicBezTo>
                  <a:cubicBezTo>
                    <a:pt x="18394" y="1210"/>
                    <a:pt x="18360" y="1200"/>
                    <a:pt x="18371" y="1250"/>
                  </a:cubicBezTo>
                  <a:cubicBezTo>
                    <a:pt x="18264" y="1510"/>
                    <a:pt x="18276" y="1570"/>
                    <a:pt x="18264" y="1590"/>
                  </a:cubicBezTo>
                  <a:cubicBezTo>
                    <a:pt x="18163" y="1870"/>
                    <a:pt x="18152" y="1900"/>
                    <a:pt x="18129" y="1900"/>
                  </a:cubicBezTo>
                  <a:cubicBezTo>
                    <a:pt x="17989" y="2260"/>
                    <a:pt x="17961" y="2390"/>
                    <a:pt x="17904" y="2470"/>
                  </a:cubicBezTo>
                  <a:cubicBezTo>
                    <a:pt x="17691" y="3000"/>
                    <a:pt x="17691" y="3090"/>
                    <a:pt x="17646" y="3110"/>
                  </a:cubicBezTo>
                  <a:cubicBezTo>
                    <a:pt x="17516" y="3530"/>
                    <a:pt x="17505" y="3590"/>
                    <a:pt x="17482" y="3640"/>
                  </a:cubicBezTo>
                  <a:cubicBezTo>
                    <a:pt x="17409" y="3960"/>
                    <a:pt x="17409" y="4010"/>
                    <a:pt x="17398" y="4040"/>
                  </a:cubicBezTo>
                  <a:cubicBezTo>
                    <a:pt x="17387" y="4180"/>
                    <a:pt x="17409" y="4140"/>
                    <a:pt x="17415" y="4080"/>
                  </a:cubicBezTo>
                  <a:cubicBezTo>
                    <a:pt x="17488" y="3680"/>
                    <a:pt x="17533" y="3660"/>
                    <a:pt x="17528" y="3590"/>
                  </a:cubicBezTo>
                  <a:cubicBezTo>
                    <a:pt x="17708" y="3130"/>
                    <a:pt x="17713" y="3070"/>
                    <a:pt x="17741" y="3040"/>
                  </a:cubicBezTo>
                  <a:cubicBezTo>
                    <a:pt x="17921" y="2580"/>
                    <a:pt x="17949" y="2560"/>
                    <a:pt x="17955" y="2490"/>
                  </a:cubicBezTo>
                  <a:cubicBezTo>
                    <a:pt x="18191" y="1900"/>
                    <a:pt x="18202" y="1860"/>
                    <a:pt x="18219" y="1820"/>
                  </a:cubicBezTo>
                  <a:cubicBezTo>
                    <a:pt x="18309" y="1580"/>
                    <a:pt x="18360" y="1500"/>
                    <a:pt x="18377" y="1380"/>
                  </a:cubicBezTo>
                  <a:cubicBezTo>
                    <a:pt x="18596" y="780"/>
                    <a:pt x="18568" y="660"/>
                    <a:pt x="18608" y="660"/>
                  </a:cubicBezTo>
                  <a:cubicBezTo>
                    <a:pt x="18698" y="320"/>
                    <a:pt x="18686" y="260"/>
                    <a:pt x="18703" y="250"/>
                  </a:cubicBezTo>
                  <a:cubicBezTo>
                    <a:pt x="18686" y="0"/>
                    <a:pt x="18686" y="0"/>
                    <a:pt x="18686" y="0"/>
                  </a:cubicBezTo>
                  <a:cubicBezTo>
                    <a:pt x="18619" y="260"/>
                    <a:pt x="18636" y="330"/>
                    <a:pt x="18619" y="350"/>
                  </a:cubicBezTo>
                  <a:close/>
                  <a:moveTo>
                    <a:pt x="10311" y="1440"/>
                  </a:moveTo>
                  <a:cubicBezTo>
                    <a:pt x="10316" y="1480"/>
                    <a:pt x="10299" y="1540"/>
                    <a:pt x="10316" y="1580"/>
                  </a:cubicBezTo>
                  <a:cubicBezTo>
                    <a:pt x="10311" y="1760"/>
                    <a:pt x="10328" y="1920"/>
                    <a:pt x="10311" y="2120"/>
                  </a:cubicBezTo>
                  <a:cubicBezTo>
                    <a:pt x="10322" y="2200"/>
                    <a:pt x="10322" y="2290"/>
                    <a:pt x="10322" y="2380"/>
                  </a:cubicBezTo>
                  <a:cubicBezTo>
                    <a:pt x="10311" y="2440"/>
                    <a:pt x="10339" y="2450"/>
                    <a:pt x="10322" y="2510"/>
                  </a:cubicBezTo>
                  <a:cubicBezTo>
                    <a:pt x="10356" y="2530"/>
                    <a:pt x="10288" y="2640"/>
                    <a:pt x="10339" y="2640"/>
                  </a:cubicBezTo>
                  <a:cubicBezTo>
                    <a:pt x="10361" y="2410"/>
                    <a:pt x="10356" y="2200"/>
                    <a:pt x="10344" y="2000"/>
                  </a:cubicBezTo>
                  <a:cubicBezTo>
                    <a:pt x="10367" y="1930"/>
                    <a:pt x="10339" y="1900"/>
                    <a:pt x="10361" y="1830"/>
                  </a:cubicBezTo>
                  <a:cubicBezTo>
                    <a:pt x="10339" y="1800"/>
                    <a:pt x="10372" y="1720"/>
                    <a:pt x="10350" y="1680"/>
                  </a:cubicBezTo>
                  <a:cubicBezTo>
                    <a:pt x="10361" y="1560"/>
                    <a:pt x="10344" y="1460"/>
                    <a:pt x="10356" y="1350"/>
                  </a:cubicBezTo>
                  <a:cubicBezTo>
                    <a:pt x="10339" y="1330"/>
                    <a:pt x="10350" y="1320"/>
                    <a:pt x="10361" y="1300"/>
                  </a:cubicBezTo>
                  <a:cubicBezTo>
                    <a:pt x="10361" y="1280"/>
                    <a:pt x="10356" y="1250"/>
                    <a:pt x="10344" y="1230"/>
                  </a:cubicBezTo>
                  <a:cubicBezTo>
                    <a:pt x="10339" y="1180"/>
                    <a:pt x="10367" y="1110"/>
                    <a:pt x="10350" y="1070"/>
                  </a:cubicBezTo>
                  <a:cubicBezTo>
                    <a:pt x="10356" y="960"/>
                    <a:pt x="10356" y="850"/>
                    <a:pt x="10350" y="750"/>
                  </a:cubicBezTo>
                  <a:cubicBezTo>
                    <a:pt x="10361" y="530"/>
                    <a:pt x="10389" y="280"/>
                    <a:pt x="10418" y="40"/>
                  </a:cubicBezTo>
                  <a:cubicBezTo>
                    <a:pt x="10423" y="30"/>
                    <a:pt x="10423" y="20"/>
                    <a:pt x="10423" y="0"/>
                  </a:cubicBezTo>
                  <a:cubicBezTo>
                    <a:pt x="10378" y="0"/>
                    <a:pt x="10378" y="0"/>
                    <a:pt x="10378" y="0"/>
                  </a:cubicBezTo>
                  <a:cubicBezTo>
                    <a:pt x="10361" y="190"/>
                    <a:pt x="10333" y="360"/>
                    <a:pt x="10316" y="510"/>
                  </a:cubicBezTo>
                  <a:cubicBezTo>
                    <a:pt x="10311" y="680"/>
                    <a:pt x="10305" y="870"/>
                    <a:pt x="10299" y="1050"/>
                  </a:cubicBezTo>
                  <a:cubicBezTo>
                    <a:pt x="10311" y="1130"/>
                    <a:pt x="10299" y="1220"/>
                    <a:pt x="10311" y="1300"/>
                  </a:cubicBezTo>
                  <a:cubicBezTo>
                    <a:pt x="10305" y="1350"/>
                    <a:pt x="10311" y="1390"/>
                    <a:pt x="10311" y="1440"/>
                  </a:cubicBezTo>
                  <a:close/>
                  <a:moveTo>
                    <a:pt x="0" y="20630"/>
                  </a:moveTo>
                  <a:cubicBezTo>
                    <a:pt x="0" y="20740"/>
                    <a:pt x="0" y="20740"/>
                    <a:pt x="0" y="20740"/>
                  </a:cubicBezTo>
                  <a:cubicBezTo>
                    <a:pt x="17" y="20760"/>
                    <a:pt x="28" y="20780"/>
                    <a:pt x="45" y="20800"/>
                  </a:cubicBezTo>
                  <a:cubicBezTo>
                    <a:pt x="186" y="21020"/>
                    <a:pt x="321" y="21230"/>
                    <a:pt x="444" y="21450"/>
                  </a:cubicBezTo>
                  <a:cubicBezTo>
                    <a:pt x="467" y="21500"/>
                    <a:pt x="489" y="21550"/>
                    <a:pt x="512" y="21600"/>
                  </a:cubicBezTo>
                  <a:cubicBezTo>
                    <a:pt x="557" y="21600"/>
                    <a:pt x="557" y="21600"/>
                    <a:pt x="557" y="21600"/>
                  </a:cubicBezTo>
                  <a:cubicBezTo>
                    <a:pt x="512" y="21490"/>
                    <a:pt x="472" y="21390"/>
                    <a:pt x="411" y="21280"/>
                  </a:cubicBezTo>
                  <a:cubicBezTo>
                    <a:pt x="276" y="21060"/>
                    <a:pt x="141" y="20820"/>
                    <a:pt x="0" y="20630"/>
                  </a:cubicBezTo>
                  <a:close/>
                  <a:moveTo>
                    <a:pt x="19271" y="1010"/>
                  </a:moveTo>
                  <a:cubicBezTo>
                    <a:pt x="19277" y="1050"/>
                    <a:pt x="19311" y="1020"/>
                    <a:pt x="19311" y="1070"/>
                  </a:cubicBezTo>
                  <a:cubicBezTo>
                    <a:pt x="19496" y="1290"/>
                    <a:pt x="19536" y="1310"/>
                    <a:pt x="19558" y="1370"/>
                  </a:cubicBezTo>
                  <a:cubicBezTo>
                    <a:pt x="19727" y="1450"/>
                    <a:pt x="19727" y="1550"/>
                    <a:pt x="19783" y="1540"/>
                  </a:cubicBezTo>
                  <a:cubicBezTo>
                    <a:pt x="20048" y="1740"/>
                    <a:pt x="20070" y="1810"/>
                    <a:pt x="20126" y="1800"/>
                  </a:cubicBezTo>
                  <a:cubicBezTo>
                    <a:pt x="20475" y="2040"/>
                    <a:pt x="20526" y="2040"/>
                    <a:pt x="20542" y="2100"/>
                  </a:cubicBezTo>
                  <a:cubicBezTo>
                    <a:pt x="21009" y="2340"/>
                    <a:pt x="21038" y="2370"/>
                    <a:pt x="21071" y="2380"/>
                  </a:cubicBezTo>
                  <a:cubicBezTo>
                    <a:pt x="21223" y="2540"/>
                    <a:pt x="21302" y="2550"/>
                    <a:pt x="21352" y="2630"/>
                  </a:cubicBezTo>
                  <a:cubicBezTo>
                    <a:pt x="21566" y="2800"/>
                    <a:pt x="21578" y="2850"/>
                    <a:pt x="21600" y="2870"/>
                  </a:cubicBezTo>
                  <a:cubicBezTo>
                    <a:pt x="21532" y="2680"/>
                    <a:pt x="21459" y="2660"/>
                    <a:pt x="21414" y="2580"/>
                  </a:cubicBezTo>
                  <a:cubicBezTo>
                    <a:pt x="21161" y="2400"/>
                    <a:pt x="21122" y="2310"/>
                    <a:pt x="21043" y="2300"/>
                  </a:cubicBezTo>
                  <a:cubicBezTo>
                    <a:pt x="20936" y="2170"/>
                    <a:pt x="20891" y="2170"/>
                    <a:pt x="20858" y="2170"/>
                  </a:cubicBezTo>
                  <a:cubicBezTo>
                    <a:pt x="20593" y="1970"/>
                    <a:pt x="20531" y="1990"/>
                    <a:pt x="20503" y="1950"/>
                  </a:cubicBezTo>
                  <a:cubicBezTo>
                    <a:pt x="20244" y="1780"/>
                    <a:pt x="20171" y="1770"/>
                    <a:pt x="20138" y="1690"/>
                  </a:cubicBezTo>
                  <a:cubicBezTo>
                    <a:pt x="19766" y="1440"/>
                    <a:pt x="19693" y="1340"/>
                    <a:pt x="19592" y="1300"/>
                  </a:cubicBezTo>
                  <a:cubicBezTo>
                    <a:pt x="19479" y="1110"/>
                    <a:pt x="19451" y="1120"/>
                    <a:pt x="19434" y="1100"/>
                  </a:cubicBezTo>
                  <a:cubicBezTo>
                    <a:pt x="19328" y="1010"/>
                    <a:pt x="19316" y="920"/>
                    <a:pt x="19266" y="900"/>
                  </a:cubicBezTo>
                  <a:cubicBezTo>
                    <a:pt x="19254" y="830"/>
                    <a:pt x="19294" y="830"/>
                    <a:pt x="19305" y="870"/>
                  </a:cubicBezTo>
                  <a:cubicBezTo>
                    <a:pt x="19401" y="1000"/>
                    <a:pt x="19412" y="1020"/>
                    <a:pt x="19434" y="1010"/>
                  </a:cubicBezTo>
                  <a:cubicBezTo>
                    <a:pt x="19603" y="1200"/>
                    <a:pt x="19642" y="1260"/>
                    <a:pt x="19699" y="1280"/>
                  </a:cubicBezTo>
                  <a:cubicBezTo>
                    <a:pt x="19884" y="1450"/>
                    <a:pt x="19918" y="1520"/>
                    <a:pt x="19980" y="1530"/>
                  </a:cubicBezTo>
                  <a:cubicBezTo>
                    <a:pt x="20149" y="1660"/>
                    <a:pt x="20188" y="1650"/>
                    <a:pt x="20199" y="1700"/>
                  </a:cubicBezTo>
                  <a:cubicBezTo>
                    <a:pt x="20514" y="1810"/>
                    <a:pt x="20548" y="1880"/>
                    <a:pt x="20610" y="1890"/>
                  </a:cubicBezTo>
                  <a:cubicBezTo>
                    <a:pt x="20807" y="1980"/>
                    <a:pt x="20869" y="2000"/>
                    <a:pt x="20925" y="2030"/>
                  </a:cubicBezTo>
                  <a:cubicBezTo>
                    <a:pt x="21167" y="2210"/>
                    <a:pt x="21195" y="2220"/>
                    <a:pt x="21229" y="2230"/>
                  </a:cubicBezTo>
                  <a:cubicBezTo>
                    <a:pt x="21431" y="2450"/>
                    <a:pt x="21448" y="2460"/>
                    <a:pt x="21454" y="2460"/>
                  </a:cubicBezTo>
                  <a:cubicBezTo>
                    <a:pt x="21369" y="2280"/>
                    <a:pt x="21319" y="2290"/>
                    <a:pt x="21302" y="2220"/>
                  </a:cubicBezTo>
                  <a:cubicBezTo>
                    <a:pt x="21077" y="2020"/>
                    <a:pt x="21054" y="2010"/>
                    <a:pt x="21032" y="2010"/>
                  </a:cubicBezTo>
                  <a:cubicBezTo>
                    <a:pt x="20784" y="1870"/>
                    <a:pt x="20711" y="1820"/>
                    <a:pt x="20610" y="1830"/>
                  </a:cubicBezTo>
                  <a:cubicBezTo>
                    <a:pt x="20391" y="1690"/>
                    <a:pt x="20362" y="1650"/>
                    <a:pt x="20346" y="1680"/>
                  </a:cubicBezTo>
                  <a:cubicBezTo>
                    <a:pt x="19907" y="1380"/>
                    <a:pt x="19845" y="1320"/>
                    <a:pt x="19789" y="1270"/>
                  </a:cubicBezTo>
                  <a:cubicBezTo>
                    <a:pt x="19423" y="920"/>
                    <a:pt x="19418" y="890"/>
                    <a:pt x="19401" y="880"/>
                  </a:cubicBezTo>
                  <a:cubicBezTo>
                    <a:pt x="19271" y="670"/>
                    <a:pt x="19238" y="640"/>
                    <a:pt x="19209" y="620"/>
                  </a:cubicBezTo>
                  <a:cubicBezTo>
                    <a:pt x="19058" y="370"/>
                    <a:pt x="19063" y="320"/>
                    <a:pt x="19046" y="320"/>
                  </a:cubicBezTo>
                  <a:cubicBezTo>
                    <a:pt x="19136" y="340"/>
                    <a:pt x="19136" y="380"/>
                    <a:pt x="19148" y="390"/>
                  </a:cubicBezTo>
                  <a:cubicBezTo>
                    <a:pt x="19249" y="490"/>
                    <a:pt x="19243" y="550"/>
                    <a:pt x="19266" y="550"/>
                  </a:cubicBezTo>
                  <a:cubicBezTo>
                    <a:pt x="19389" y="710"/>
                    <a:pt x="19412" y="710"/>
                    <a:pt x="19412" y="750"/>
                  </a:cubicBezTo>
                  <a:cubicBezTo>
                    <a:pt x="19614" y="930"/>
                    <a:pt x="19631" y="980"/>
                    <a:pt x="19665" y="1000"/>
                  </a:cubicBezTo>
                  <a:cubicBezTo>
                    <a:pt x="19924" y="1190"/>
                    <a:pt x="19958" y="1300"/>
                    <a:pt x="20048" y="1310"/>
                  </a:cubicBezTo>
                  <a:cubicBezTo>
                    <a:pt x="20295" y="1480"/>
                    <a:pt x="20368" y="1460"/>
                    <a:pt x="20396" y="1520"/>
                  </a:cubicBezTo>
                  <a:cubicBezTo>
                    <a:pt x="20908" y="1600"/>
                    <a:pt x="20902" y="1540"/>
                    <a:pt x="20869" y="1550"/>
                  </a:cubicBezTo>
                  <a:cubicBezTo>
                    <a:pt x="20419" y="1210"/>
                    <a:pt x="20340" y="1060"/>
                    <a:pt x="20182" y="1070"/>
                  </a:cubicBezTo>
                  <a:cubicBezTo>
                    <a:pt x="19811" y="770"/>
                    <a:pt x="19766" y="790"/>
                    <a:pt x="19755" y="730"/>
                  </a:cubicBezTo>
                  <a:cubicBezTo>
                    <a:pt x="19429" y="450"/>
                    <a:pt x="19372" y="400"/>
                    <a:pt x="19333" y="320"/>
                  </a:cubicBezTo>
                  <a:cubicBezTo>
                    <a:pt x="19232" y="230"/>
                    <a:pt x="19209" y="230"/>
                    <a:pt x="19215" y="190"/>
                  </a:cubicBezTo>
                  <a:cubicBezTo>
                    <a:pt x="19097" y="30"/>
                    <a:pt x="19086" y="20"/>
                    <a:pt x="19080" y="0"/>
                  </a:cubicBezTo>
                  <a:cubicBezTo>
                    <a:pt x="18889" y="120"/>
                    <a:pt x="18894" y="220"/>
                    <a:pt x="18900" y="310"/>
                  </a:cubicBezTo>
                  <a:cubicBezTo>
                    <a:pt x="18765" y="1120"/>
                    <a:pt x="18765" y="1170"/>
                    <a:pt x="18765" y="1230"/>
                  </a:cubicBezTo>
                  <a:cubicBezTo>
                    <a:pt x="18681" y="1500"/>
                    <a:pt x="18675" y="1560"/>
                    <a:pt x="18658" y="1590"/>
                  </a:cubicBezTo>
                  <a:cubicBezTo>
                    <a:pt x="18585" y="1940"/>
                    <a:pt x="18540" y="1990"/>
                    <a:pt x="18529" y="2090"/>
                  </a:cubicBezTo>
                  <a:cubicBezTo>
                    <a:pt x="18467" y="2190"/>
                    <a:pt x="18467" y="2210"/>
                    <a:pt x="18461" y="2230"/>
                  </a:cubicBezTo>
                  <a:cubicBezTo>
                    <a:pt x="18371" y="2410"/>
                    <a:pt x="18388" y="2500"/>
                    <a:pt x="18349" y="2500"/>
                  </a:cubicBezTo>
                  <a:cubicBezTo>
                    <a:pt x="18163" y="2950"/>
                    <a:pt x="18129" y="2950"/>
                    <a:pt x="18118" y="2990"/>
                  </a:cubicBezTo>
                  <a:cubicBezTo>
                    <a:pt x="17831" y="3530"/>
                    <a:pt x="17786" y="3580"/>
                    <a:pt x="17752" y="3650"/>
                  </a:cubicBezTo>
                  <a:cubicBezTo>
                    <a:pt x="17646" y="3880"/>
                    <a:pt x="17629" y="3910"/>
                    <a:pt x="17618" y="3950"/>
                  </a:cubicBezTo>
                  <a:cubicBezTo>
                    <a:pt x="17516" y="4160"/>
                    <a:pt x="17511" y="4180"/>
                    <a:pt x="17505" y="4200"/>
                  </a:cubicBezTo>
                  <a:cubicBezTo>
                    <a:pt x="17561" y="4110"/>
                    <a:pt x="17578" y="4110"/>
                    <a:pt x="17584" y="4080"/>
                  </a:cubicBezTo>
                  <a:cubicBezTo>
                    <a:pt x="17679" y="3830"/>
                    <a:pt x="17730" y="3830"/>
                    <a:pt x="17736" y="3760"/>
                  </a:cubicBezTo>
                  <a:cubicBezTo>
                    <a:pt x="18062" y="3240"/>
                    <a:pt x="18084" y="3140"/>
                    <a:pt x="18135" y="3080"/>
                  </a:cubicBezTo>
                  <a:cubicBezTo>
                    <a:pt x="18377" y="2560"/>
                    <a:pt x="18399" y="2560"/>
                    <a:pt x="18411" y="2540"/>
                  </a:cubicBezTo>
                  <a:cubicBezTo>
                    <a:pt x="18506" y="2220"/>
                    <a:pt x="18551" y="2170"/>
                    <a:pt x="18562" y="2080"/>
                  </a:cubicBezTo>
                  <a:cubicBezTo>
                    <a:pt x="18714" y="1560"/>
                    <a:pt x="18748" y="1550"/>
                    <a:pt x="18748" y="1490"/>
                  </a:cubicBezTo>
                  <a:cubicBezTo>
                    <a:pt x="18900" y="770"/>
                    <a:pt x="18889" y="690"/>
                    <a:pt x="18900" y="660"/>
                  </a:cubicBezTo>
                  <a:cubicBezTo>
                    <a:pt x="18956" y="310"/>
                    <a:pt x="18928" y="210"/>
                    <a:pt x="18968" y="220"/>
                  </a:cubicBezTo>
                  <a:cubicBezTo>
                    <a:pt x="18928" y="850"/>
                    <a:pt x="18889" y="920"/>
                    <a:pt x="18911" y="970"/>
                  </a:cubicBezTo>
                  <a:cubicBezTo>
                    <a:pt x="18844" y="1340"/>
                    <a:pt x="18832" y="1360"/>
                    <a:pt x="18821" y="1370"/>
                  </a:cubicBezTo>
                  <a:cubicBezTo>
                    <a:pt x="18759" y="1570"/>
                    <a:pt x="18776" y="1640"/>
                    <a:pt x="18754" y="1640"/>
                  </a:cubicBezTo>
                  <a:cubicBezTo>
                    <a:pt x="18686" y="1900"/>
                    <a:pt x="18675" y="1920"/>
                    <a:pt x="18658" y="1940"/>
                  </a:cubicBezTo>
                  <a:cubicBezTo>
                    <a:pt x="18495" y="2300"/>
                    <a:pt x="18534" y="2400"/>
                    <a:pt x="18501" y="2400"/>
                  </a:cubicBezTo>
                  <a:cubicBezTo>
                    <a:pt x="18321" y="2830"/>
                    <a:pt x="18326" y="2870"/>
                    <a:pt x="18315" y="2880"/>
                  </a:cubicBezTo>
                  <a:cubicBezTo>
                    <a:pt x="18219" y="3110"/>
                    <a:pt x="18174" y="3160"/>
                    <a:pt x="18141" y="3230"/>
                  </a:cubicBezTo>
                  <a:cubicBezTo>
                    <a:pt x="17820" y="3810"/>
                    <a:pt x="17826" y="3850"/>
                    <a:pt x="17809" y="3860"/>
                  </a:cubicBezTo>
                  <a:cubicBezTo>
                    <a:pt x="17708" y="4080"/>
                    <a:pt x="17662" y="4130"/>
                    <a:pt x="17640" y="4210"/>
                  </a:cubicBezTo>
                  <a:cubicBezTo>
                    <a:pt x="17589" y="4430"/>
                    <a:pt x="17595" y="4380"/>
                    <a:pt x="17606" y="4340"/>
                  </a:cubicBezTo>
                  <a:cubicBezTo>
                    <a:pt x="17736" y="4080"/>
                    <a:pt x="17752" y="4040"/>
                    <a:pt x="17769" y="4000"/>
                  </a:cubicBezTo>
                  <a:cubicBezTo>
                    <a:pt x="17848" y="3870"/>
                    <a:pt x="17871" y="3830"/>
                    <a:pt x="17882" y="3780"/>
                  </a:cubicBezTo>
                  <a:cubicBezTo>
                    <a:pt x="17983" y="3690"/>
                    <a:pt x="17978" y="3610"/>
                    <a:pt x="18011" y="3590"/>
                  </a:cubicBezTo>
                  <a:cubicBezTo>
                    <a:pt x="18501" y="2520"/>
                    <a:pt x="18579" y="2390"/>
                    <a:pt x="18630" y="2200"/>
                  </a:cubicBezTo>
                  <a:cubicBezTo>
                    <a:pt x="18782" y="1800"/>
                    <a:pt x="18788" y="1740"/>
                    <a:pt x="18810" y="1700"/>
                  </a:cubicBezTo>
                  <a:cubicBezTo>
                    <a:pt x="18855" y="1460"/>
                    <a:pt x="18872" y="1450"/>
                    <a:pt x="18872" y="1410"/>
                  </a:cubicBezTo>
                  <a:cubicBezTo>
                    <a:pt x="18945" y="1010"/>
                    <a:pt x="18979" y="930"/>
                    <a:pt x="18979" y="810"/>
                  </a:cubicBezTo>
                  <a:cubicBezTo>
                    <a:pt x="19046" y="520"/>
                    <a:pt x="19052" y="590"/>
                    <a:pt x="19074" y="640"/>
                  </a:cubicBezTo>
                  <a:cubicBezTo>
                    <a:pt x="19029" y="1090"/>
                    <a:pt x="18945" y="1230"/>
                    <a:pt x="18945" y="1510"/>
                  </a:cubicBezTo>
                  <a:cubicBezTo>
                    <a:pt x="18810" y="2000"/>
                    <a:pt x="18782" y="2130"/>
                    <a:pt x="18742" y="2260"/>
                  </a:cubicBezTo>
                  <a:cubicBezTo>
                    <a:pt x="18568" y="2690"/>
                    <a:pt x="18574" y="2740"/>
                    <a:pt x="18568" y="2780"/>
                  </a:cubicBezTo>
                  <a:cubicBezTo>
                    <a:pt x="18405" y="3130"/>
                    <a:pt x="18382" y="3140"/>
                    <a:pt x="18388" y="3200"/>
                  </a:cubicBezTo>
                  <a:cubicBezTo>
                    <a:pt x="18141" y="3620"/>
                    <a:pt x="18101" y="3660"/>
                    <a:pt x="18073" y="3720"/>
                  </a:cubicBezTo>
                  <a:cubicBezTo>
                    <a:pt x="17882" y="4040"/>
                    <a:pt x="17876" y="4070"/>
                    <a:pt x="17842" y="4070"/>
                  </a:cubicBezTo>
                  <a:cubicBezTo>
                    <a:pt x="17888" y="4080"/>
                    <a:pt x="17899" y="4060"/>
                    <a:pt x="17916" y="4040"/>
                  </a:cubicBezTo>
                  <a:cubicBezTo>
                    <a:pt x="18028" y="3780"/>
                    <a:pt x="18084" y="3820"/>
                    <a:pt x="18079" y="3760"/>
                  </a:cubicBezTo>
                  <a:cubicBezTo>
                    <a:pt x="18366" y="3340"/>
                    <a:pt x="18377" y="3270"/>
                    <a:pt x="18399" y="3220"/>
                  </a:cubicBezTo>
                  <a:cubicBezTo>
                    <a:pt x="18596" y="2870"/>
                    <a:pt x="18585" y="2800"/>
                    <a:pt x="18602" y="2780"/>
                  </a:cubicBezTo>
                  <a:cubicBezTo>
                    <a:pt x="18748" y="2430"/>
                    <a:pt x="18742" y="2370"/>
                    <a:pt x="18771" y="2360"/>
                  </a:cubicBezTo>
                  <a:cubicBezTo>
                    <a:pt x="18861" y="2040"/>
                    <a:pt x="18872" y="1980"/>
                    <a:pt x="18889" y="1930"/>
                  </a:cubicBezTo>
                  <a:cubicBezTo>
                    <a:pt x="19046" y="1210"/>
                    <a:pt x="19029" y="1140"/>
                    <a:pt x="19041" y="1130"/>
                  </a:cubicBezTo>
                  <a:cubicBezTo>
                    <a:pt x="19074" y="930"/>
                    <a:pt x="19052" y="870"/>
                    <a:pt x="19097" y="880"/>
                  </a:cubicBezTo>
                  <a:cubicBezTo>
                    <a:pt x="19069" y="1470"/>
                    <a:pt x="19035" y="1460"/>
                    <a:pt x="19046" y="1520"/>
                  </a:cubicBezTo>
                  <a:cubicBezTo>
                    <a:pt x="18951" y="2090"/>
                    <a:pt x="18979" y="2180"/>
                    <a:pt x="18939" y="2170"/>
                  </a:cubicBezTo>
                  <a:cubicBezTo>
                    <a:pt x="18737" y="2880"/>
                    <a:pt x="18692" y="3010"/>
                    <a:pt x="18658" y="3140"/>
                  </a:cubicBezTo>
                  <a:cubicBezTo>
                    <a:pt x="18540" y="3360"/>
                    <a:pt x="18523" y="3360"/>
                    <a:pt x="18529" y="3400"/>
                  </a:cubicBezTo>
                  <a:cubicBezTo>
                    <a:pt x="18467" y="3480"/>
                    <a:pt x="18478" y="3510"/>
                    <a:pt x="18472" y="3510"/>
                  </a:cubicBezTo>
                  <a:cubicBezTo>
                    <a:pt x="18169" y="4040"/>
                    <a:pt x="18180" y="4180"/>
                    <a:pt x="18118" y="4210"/>
                  </a:cubicBezTo>
                  <a:cubicBezTo>
                    <a:pt x="18006" y="4670"/>
                    <a:pt x="17961" y="4680"/>
                    <a:pt x="17972" y="4760"/>
                  </a:cubicBezTo>
                  <a:cubicBezTo>
                    <a:pt x="17916" y="4990"/>
                    <a:pt x="17899" y="5020"/>
                    <a:pt x="17921" y="5030"/>
                  </a:cubicBezTo>
                  <a:cubicBezTo>
                    <a:pt x="18051" y="4520"/>
                    <a:pt x="18112" y="4420"/>
                    <a:pt x="18135" y="4280"/>
                  </a:cubicBezTo>
                  <a:cubicBezTo>
                    <a:pt x="18411" y="3750"/>
                    <a:pt x="18444" y="3670"/>
                    <a:pt x="18489" y="3600"/>
                  </a:cubicBezTo>
                  <a:cubicBezTo>
                    <a:pt x="18591" y="3420"/>
                    <a:pt x="18591" y="3380"/>
                    <a:pt x="18602" y="3370"/>
                  </a:cubicBezTo>
                  <a:cubicBezTo>
                    <a:pt x="18832" y="2830"/>
                    <a:pt x="18844" y="2790"/>
                    <a:pt x="18849" y="2720"/>
                  </a:cubicBezTo>
                  <a:cubicBezTo>
                    <a:pt x="19007" y="2290"/>
                    <a:pt x="18979" y="2200"/>
                    <a:pt x="19001" y="2180"/>
                  </a:cubicBezTo>
                  <a:cubicBezTo>
                    <a:pt x="19046" y="1910"/>
                    <a:pt x="19052" y="1870"/>
                    <a:pt x="19069" y="1840"/>
                  </a:cubicBezTo>
                  <a:cubicBezTo>
                    <a:pt x="19159" y="1450"/>
                    <a:pt x="19119" y="1450"/>
                    <a:pt x="19148" y="1530"/>
                  </a:cubicBezTo>
                  <a:cubicBezTo>
                    <a:pt x="19119" y="1780"/>
                    <a:pt x="19114" y="1800"/>
                    <a:pt x="19108" y="1820"/>
                  </a:cubicBezTo>
                  <a:cubicBezTo>
                    <a:pt x="19052" y="2190"/>
                    <a:pt x="19012" y="2340"/>
                    <a:pt x="18990" y="2510"/>
                  </a:cubicBezTo>
                  <a:cubicBezTo>
                    <a:pt x="18951" y="2610"/>
                    <a:pt x="18956" y="2630"/>
                    <a:pt x="18956" y="2640"/>
                  </a:cubicBezTo>
                  <a:cubicBezTo>
                    <a:pt x="18838" y="3020"/>
                    <a:pt x="18844" y="3120"/>
                    <a:pt x="18804" y="3170"/>
                  </a:cubicBezTo>
                  <a:cubicBezTo>
                    <a:pt x="18726" y="3420"/>
                    <a:pt x="18714" y="3450"/>
                    <a:pt x="18709" y="3480"/>
                  </a:cubicBezTo>
                  <a:cubicBezTo>
                    <a:pt x="18613" y="3730"/>
                    <a:pt x="18596" y="3750"/>
                    <a:pt x="18596" y="3800"/>
                  </a:cubicBezTo>
                  <a:cubicBezTo>
                    <a:pt x="18444" y="4090"/>
                    <a:pt x="18444" y="4150"/>
                    <a:pt x="18428" y="4180"/>
                  </a:cubicBezTo>
                  <a:cubicBezTo>
                    <a:pt x="18315" y="4530"/>
                    <a:pt x="18276" y="4520"/>
                    <a:pt x="18281" y="4590"/>
                  </a:cubicBezTo>
                  <a:cubicBezTo>
                    <a:pt x="18174" y="4940"/>
                    <a:pt x="18191" y="5030"/>
                    <a:pt x="18163" y="5040"/>
                  </a:cubicBezTo>
                  <a:cubicBezTo>
                    <a:pt x="18158" y="5560"/>
                    <a:pt x="18112" y="5650"/>
                    <a:pt x="18163" y="5670"/>
                  </a:cubicBezTo>
                  <a:cubicBezTo>
                    <a:pt x="18236" y="4880"/>
                    <a:pt x="18264" y="4810"/>
                    <a:pt x="18276" y="4700"/>
                  </a:cubicBezTo>
                  <a:cubicBezTo>
                    <a:pt x="18388" y="4400"/>
                    <a:pt x="18388" y="4350"/>
                    <a:pt x="18422" y="4350"/>
                  </a:cubicBezTo>
                  <a:cubicBezTo>
                    <a:pt x="18602" y="3870"/>
                    <a:pt x="18624" y="3850"/>
                    <a:pt x="18636" y="3820"/>
                  </a:cubicBezTo>
                  <a:cubicBezTo>
                    <a:pt x="18782" y="3430"/>
                    <a:pt x="18788" y="3390"/>
                    <a:pt x="18799" y="3360"/>
                  </a:cubicBezTo>
                  <a:cubicBezTo>
                    <a:pt x="18832" y="3370"/>
                    <a:pt x="18799" y="3390"/>
                    <a:pt x="18804" y="3450"/>
                  </a:cubicBezTo>
                  <a:cubicBezTo>
                    <a:pt x="18731" y="3610"/>
                    <a:pt x="18720" y="3660"/>
                    <a:pt x="18714" y="3720"/>
                  </a:cubicBezTo>
                  <a:cubicBezTo>
                    <a:pt x="18619" y="4030"/>
                    <a:pt x="18602" y="4070"/>
                    <a:pt x="18596" y="4130"/>
                  </a:cubicBezTo>
                  <a:cubicBezTo>
                    <a:pt x="18405" y="4770"/>
                    <a:pt x="18382" y="4870"/>
                    <a:pt x="18371" y="4990"/>
                  </a:cubicBezTo>
                  <a:cubicBezTo>
                    <a:pt x="18321" y="5840"/>
                    <a:pt x="18326" y="6020"/>
                    <a:pt x="18332" y="6130"/>
                  </a:cubicBezTo>
                  <a:cubicBezTo>
                    <a:pt x="18349" y="5910"/>
                    <a:pt x="18343" y="5800"/>
                    <a:pt x="18338" y="5690"/>
                  </a:cubicBezTo>
                  <a:cubicBezTo>
                    <a:pt x="18416" y="5010"/>
                    <a:pt x="18411" y="4910"/>
                    <a:pt x="18428" y="4850"/>
                  </a:cubicBezTo>
                  <a:cubicBezTo>
                    <a:pt x="18484" y="4630"/>
                    <a:pt x="18489" y="4600"/>
                    <a:pt x="18506" y="4580"/>
                  </a:cubicBezTo>
                  <a:cubicBezTo>
                    <a:pt x="18658" y="4060"/>
                    <a:pt x="18669" y="3980"/>
                    <a:pt x="18698" y="3940"/>
                  </a:cubicBezTo>
                  <a:cubicBezTo>
                    <a:pt x="18827" y="3550"/>
                    <a:pt x="18827" y="3460"/>
                    <a:pt x="18866" y="3420"/>
                  </a:cubicBezTo>
                  <a:cubicBezTo>
                    <a:pt x="19007" y="2930"/>
                    <a:pt x="19029" y="2790"/>
                    <a:pt x="19069" y="2670"/>
                  </a:cubicBezTo>
                  <a:cubicBezTo>
                    <a:pt x="19136" y="2420"/>
                    <a:pt x="19125" y="2320"/>
                    <a:pt x="19164" y="2290"/>
                  </a:cubicBezTo>
                  <a:cubicBezTo>
                    <a:pt x="19232" y="1810"/>
                    <a:pt x="19209" y="1730"/>
                    <a:pt x="19215" y="1690"/>
                  </a:cubicBezTo>
                  <a:cubicBezTo>
                    <a:pt x="19282" y="1570"/>
                    <a:pt x="19232" y="1640"/>
                    <a:pt x="19238" y="1740"/>
                  </a:cubicBezTo>
                  <a:cubicBezTo>
                    <a:pt x="19192" y="2380"/>
                    <a:pt x="19209" y="2450"/>
                    <a:pt x="19192" y="2460"/>
                  </a:cubicBezTo>
                  <a:cubicBezTo>
                    <a:pt x="19119" y="2880"/>
                    <a:pt x="19102" y="3010"/>
                    <a:pt x="19058" y="3110"/>
                  </a:cubicBezTo>
                  <a:cubicBezTo>
                    <a:pt x="18956" y="3490"/>
                    <a:pt x="18962" y="3540"/>
                    <a:pt x="18956" y="3580"/>
                  </a:cubicBezTo>
                  <a:cubicBezTo>
                    <a:pt x="18832" y="3990"/>
                    <a:pt x="18810" y="4060"/>
                    <a:pt x="18793" y="4150"/>
                  </a:cubicBezTo>
                  <a:cubicBezTo>
                    <a:pt x="18692" y="4430"/>
                    <a:pt x="18686" y="4530"/>
                    <a:pt x="18664" y="4600"/>
                  </a:cubicBezTo>
                  <a:cubicBezTo>
                    <a:pt x="18574" y="5010"/>
                    <a:pt x="18562" y="5050"/>
                    <a:pt x="18562" y="5100"/>
                  </a:cubicBezTo>
                  <a:cubicBezTo>
                    <a:pt x="18518" y="5470"/>
                    <a:pt x="18501" y="5560"/>
                    <a:pt x="18495" y="5670"/>
                  </a:cubicBezTo>
                  <a:cubicBezTo>
                    <a:pt x="18529" y="6080"/>
                    <a:pt x="18518" y="6150"/>
                    <a:pt x="18551" y="6130"/>
                  </a:cubicBezTo>
                  <a:cubicBezTo>
                    <a:pt x="18579" y="5140"/>
                    <a:pt x="18608" y="5120"/>
                    <a:pt x="18608" y="5050"/>
                  </a:cubicBezTo>
                  <a:cubicBezTo>
                    <a:pt x="18681" y="4710"/>
                    <a:pt x="18692" y="4710"/>
                    <a:pt x="18692" y="4670"/>
                  </a:cubicBezTo>
                  <a:cubicBezTo>
                    <a:pt x="18765" y="4330"/>
                    <a:pt x="18816" y="4270"/>
                    <a:pt x="18832" y="4150"/>
                  </a:cubicBezTo>
                  <a:cubicBezTo>
                    <a:pt x="19035" y="3490"/>
                    <a:pt x="19052" y="3380"/>
                    <a:pt x="19080" y="3290"/>
                  </a:cubicBezTo>
                  <a:cubicBezTo>
                    <a:pt x="19131" y="3220"/>
                    <a:pt x="19080" y="3430"/>
                    <a:pt x="19029" y="3640"/>
                  </a:cubicBezTo>
                  <a:cubicBezTo>
                    <a:pt x="18945" y="4000"/>
                    <a:pt x="18939" y="4060"/>
                    <a:pt x="18928" y="4110"/>
                  </a:cubicBezTo>
                  <a:cubicBezTo>
                    <a:pt x="18832" y="4470"/>
                    <a:pt x="18838" y="4560"/>
                    <a:pt x="18810" y="4590"/>
                  </a:cubicBezTo>
                  <a:cubicBezTo>
                    <a:pt x="18720" y="5150"/>
                    <a:pt x="18703" y="5200"/>
                    <a:pt x="18703" y="5280"/>
                  </a:cubicBezTo>
                  <a:cubicBezTo>
                    <a:pt x="18664" y="6060"/>
                    <a:pt x="18692" y="6170"/>
                    <a:pt x="18664" y="6200"/>
                  </a:cubicBezTo>
                  <a:cubicBezTo>
                    <a:pt x="18742" y="6690"/>
                    <a:pt x="18703" y="6830"/>
                    <a:pt x="18742" y="6820"/>
                  </a:cubicBezTo>
                  <a:cubicBezTo>
                    <a:pt x="18709" y="6330"/>
                    <a:pt x="18703" y="6210"/>
                    <a:pt x="18698" y="6090"/>
                  </a:cubicBezTo>
                  <a:cubicBezTo>
                    <a:pt x="18748" y="5430"/>
                    <a:pt x="18726" y="5350"/>
                    <a:pt x="18731" y="5320"/>
                  </a:cubicBezTo>
                  <a:cubicBezTo>
                    <a:pt x="18776" y="5100"/>
                    <a:pt x="18759" y="5030"/>
                    <a:pt x="18782" y="5030"/>
                  </a:cubicBezTo>
                  <a:cubicBezTo>
                    <a:pt x="18900" y="4380"/>
                    <a:pt x="18928" y="4340"/>
                    <a:pt x="18934" y="4270"/>
                  </a:cubicBezTo>
                  <a:cubicBezTo>
                    <a:pt x="19058" y="3880"/>
                    <a:pt x="19041" y="3760"/>
                    <a:pt x="19074" y="3720"/>
                  </a:cubicBezTo>
                  <a:cubicBezTo>
                    <a:pt x="19153" y="3440"/>
                    <a:pt x="19136" y="3370"/>
                    <a:pt x="19159" y="3360"/>
                  </a:cubicBezTo>
                  <a:cubicBezTo>
                    <a:pt x="19299" y="2610"/>
                    <a:pt x="19294" y="2490"/>
                    <a:pt x="19328" y="2420"/>
                  </a:cubicBezTo>
                  <a:cubicBezTo>
                    <a:pt x="19350" y="2220"/>
                    <a:pt x="19395" y="2270"/>
                    <a:pt x="19361" y="2330"/>
                  </a:cubicBezTo>
                  <a:cubicBezTo>
                    <a:pt x="19322" y="3040"/>
                    <a:pt x="19322" y="3120"/>
                    <a:pt x="19311" y="3170"/>
                  </a:cubicBezTo>
                  <a:cubicBezTo>
                    <a:pt x="19271" y="3490"/>
                    <a:pt x="19209" y="3550"/>
                    <a:pt x="19221" y="3730"/>
                  </a:cubicBezTo>
                  <a:cubicBezTo>
                    <a:pt x="19114" y="4090"/>
                    <a:pt x="19097" y="4190"/>
                    <a:pt x="19069" y="4290"/>
                  </a:cubicBezTo>
                  <a:cubicBezTo>
                    <a:pt x="18979" y="4680"/>
                    <a:pt x="18951" y="4770"/>
                    <a:pt x="18922" y="4860"/>
                  </a:cubicBezTo>
                  <a:cubicBezTo>
                    <a:pt x="18844" y="5550"/>
                    <a:pt x="18799" y="5610"/>
                    <a:pt x="18804" y="5640"/>
                  </a:cubicBezTo>
                  <a:cubicBezTo>
                    <a:pt x="18771" y="5890"/>
                    <a:pt x="18793" y="5970"/>
                    <a:pt x="18765" y="5970"/>
                  </a:cubicBezTo>
                  <a:cubicBezTo>
                    <a:pt x="18765" y="6310"/>
                    <a:pt x="18737" y="6350"/>
                    <a:pt x="18748" y="6450"/>
                  </a:cubicBezTo>
                  <a:cubicBezTo>
                    <a:pt x="18849" y="5570"/>
                    <a:pt x="18866" y="5420"/>
                    <a:pt x="18900" y="5300"/>
                  </a:cubicBezTo>
                  <a:cubicBezTo>
                    <a:pt x="19012" y="4720"/>
                    <a:pt x="19012" y="4680"/>
                    <a:pt x="19035" y="4690"/>
                  </a:cubicBezTo>
                  <a:cubicBezTo>
                    <a:pt x="19131" y="4320"/>
                    <a:pt x="19131" y="4210"/>
                    <a:pt x="19164" y="4150"/>
                  </a:cubicBezTo>
                  <a:cubicBezTo>
                    <a:pt x="19288" y="3600"/>
                    <a:pt x="19299" y="3520"/>
                    <a:pt x="19322" y="3450"/>
                  </a:cubicBezTo>
                  <a:cubicBezTo>
                    <a:pt x="19361" y="3130"/>
                    <a:pt x="19372" y="3070"/>
                    <a:pt x="19389" y="3010"/>
                  </a:cubicBezTo>
                  <a:cubicBezTo>
                    <a:pt x="19434" y="2910"/>
                    <a:pt x="19401" y="2950"/>
                    <a:pt x="19423" y="2980"/>
                  </a:cubicBezTo>
                  <a:cubicBezTo>
                    <a:pt x="19266" y="4100"/>
                    <a:pt x="19238" y="4100"/>
                    <a:pt x="19249" y="4160"/>
                  </a:cubicBezTo>
                  <a:cubicBezTo>
                    <a:pt x="19086" y="4780"/>
                    <a:pt x="19086" y="4960"/>
                    <a:pt x="19041" y="5060"/>
                  </a:cubicBezTo>
                  <a:cubicBezTo>
                    <a:pt x="18956" y="5640"/>
                    <a:pt x="18911" y="5750"/>
                    <a:pt x="18900" y="5910"/>
                  </a:cubicBezTo>
                  <a:cubicBezTo>
                    <a:pt x="18849" y="6520"/>
                    <a:pt x="18855" y="6660"/>
                    <a:pt x="18861" y="6810"/>
                  </a:cubicBezTo>
                  <a:cubicBezTo>
                    <a:pt x="18889" y="6220"/>
                    <a:pt x="18922" y="6120"/>
                    <a:pt x="18917" y="5970"/>
                  </a:cubicBezTo>
                  <a:cubicBezTo>
                    <a:pt x="19012" y="5570"/>
                    <a:pt x="19001" y="5490"/>
                    <a:pt x="19029" y="5460"/>
                  </a:cubicBezTo>
                  <a:cubicBezTo>
                    <a:pt x="19136" y="4830"/>
                    <a:pt x="19164" y="4800"/>
                    <a:pt x="19159" y="4720"/>
                  </a:cubicBezTo>
                  <a:cubicBezTo>
                    <a:pt x="19266" y="4370"/>
                    <a:pt x="19249" y="4300"/>
                    <a:pt x="19266" y="4290"/>
                  </a:cubicBezTo>
                  <a:cubicBezTo>
                    <a:pt x="19339" y="3970"/>
                    <a:pt x="19333" y="3880"/>
                    <a:pt x="19361" y="3840"/>
                  </a:cubicBezTo>
                  <a:cubicBezTo>
                    <a:pt x="19434" y="3320"/>
                    <a:pt x="19462" y="3320"/>
                    <a:pt x="19446" y="3260"/>
                  </a:cubicBezTo>
                  <a:cubicBezTo>
                    <a:pt x="19479" y="3490"/>
                    <a:pt x="19451" y="3580"/>
                    <a:pt x="19451" y="3720"/>
                  </a:cubicBezTo>
                  <a:cubicBezTo>
                    <a:pt x="19406" y="3880"/>
                    <a:pt x="19412" y="3930"/>
                    <a:pt x="19412" y="3960"/>
                  </a:cubicBezTo>
                  <a:cubicBezTo>
                    <a:pt x="19372" y="4160"/>
                    <a:pt x="19361" y="4170"/>
                    <a:pt x="19361" y="4210"/>
                  </a:cubicBezTo>
                  <a:cubicBezTo>
                    <a:pt x="19299" y="4460"/>
                    <a:pt x="19294" y="4600"/>
                    <a:pt x="19260" y="4680"/>
                  </a:cubicBezTo>
                  <a:cubicBezTo>
                    <a:pt x="19164" y="5090"/>
                    <a:pt x="19131" y="5180"/>
                    <a:pt x="19108" y="5290"/>
                  </a:cubicBezTo>
                  <a:cubicBezTo>
                    <a:pt x="19029" y="5830"/>
                    <a:pt x="18990" y="5920"/>
                    <a:pt x="19024" y="5960"/>
                  </a:cubicBezTo>
                  <a:cubicBezTo>
                    <a:pt x="19176" y="5240"/>
                    <a:pt x="19192" y="5130"/>
                    <a:pt x="19221" y="5040"/>
                  </a:cubicBezTo>
                  <a:cubicBezTo>
                    <a:pt x="19356" y="4580"/>
                    <a:pt x="19350" y="4530"/>
                    <a:pt x="19350" y="4500"/>
                  </a:cubicBezTo>
                  <a:cubicBezTo>
                    <a:pt x="19446" y="4050"/>
                    <a:pt x="19446" y="3980"/>
                    <a:pt x="19474" y="3960"/>
                  </a:cubicBezTo>
                  <a:cubicBezTo>
                    <a:pt x="19530" y="3560"/>
                    <a:pt x="19502" y="3440"/>
                    <a:pt x="19552" y="3440"/>
                  </a:cubicBezTo>
                  <a:cubicBezTo>
                    <a:pt x="19485" y="4120"/>
                    <a:pt x="19491" y="4220"/>
                    <a:pt x="19462" y="4260"/>
                  </a:cubicBezTo>
                  <a:cubicBezTo>
                    <a:pt x="19401" y="4640"/>
                    <a:pt x="19378" y="4660"/>
                    <a:pt x="19384" y="4710"/>
                  </a:cubicBezTo>
                  <a:cubicBezTo>
                    <a:pt x="19339" y="5020"/>
                    <a:pt x="19311" y="5060"/>
                    <a:pt x="19311" y="5160"/>
                  </a:cubicBezTo>
                  <a:cubicBezTo>
                    <a:pt x="19221" y="5680"/>
                    <a:pt x="19209" y="5760"/>
                    <a:pt x="19181" y="5810"/>
                  </a:cubicBezTo>
                  <a:cubicBezTo>
                    <a:pt x="19181" y="6600"/>
                    <a:pt x="19192" y="6650"/>
                    <a:pt x="19192" y="6720"/>
                  </a:cubicBezTo>
                  <a:cubicBezTo>
                    <a:pt x="19271" y="7060"/>
                    <a:pt x="19249" y="7190"/>
                    <a:pt x="19294" y="7170"/>
                  </a:cubicBezTo>
                  <a:cubicBezTo>
                    <a:pt x="19238" y="6810"/>
                    <a:pt x="19226" y="6690"/>
                    <a:pt x="19209" y="6590"/>
                  </a:cubicBezTo>
                  <a:cubicBezTo>
                    <a:pt x="19221" y="6020"/>
                    <a:pt x="19204" y="5950"/>
                    <a:pt x="19221" y="5930"/>
                  </a:cubicBezTo>
                  <a:cubicBezTo>
                    <a:pt x="19316" y="5460"/>
                    <a:pt x="19299" y="5250"/>
                    <a:pt x="19361" y="5150"/>
                  </a:cubicBezTo>
                  <a:cubicBezTo>
                    <a:pt x="19451" y="4650"/>
                    <a:pt x="19462" y="4560"/>
                    <a:pt x="19468" y="4480"/>
                  </a:cubicBezTo>
                  <a:cubicBezTo>
                    <a:pt x="19558" y="4110"/>
                    <a:pt x="19558" y="4040"/>
                    <a:pt x="19575" y="4010"/>
                  </a:cubicBezTo>
                  <a:cubicBezTo>
                    <a:pt x="19648" y="3950"/>
                    <a:pt x="19603" y="4060"/>
                    <a:pt x="19609" y="4250"/>
                  </a:cubicBezTo>
                  <a:cubicBezTo>
                    <a:pt x="19496" y="4800"/>
                    <a:pt x="19513" y="4880"/>
                    <a:pt x="19485" y="4900"/>
                  </a:cubicBezTo>
                  <a:cubicBezTo>
                    <a:pt x="19446" y="5220"/>
                    <a:pt x="19423" y="5240"/>
                    <a:pt x="19429" y="5320"/>
                  </a:cubicBezTo>
                  <a:cubicBezTo>
                    <a:pt x="19372" y="5610"/>
                    <a:pt x="19384" y="5680"/>
                    <a:pt x="19372" y="5720"/>
                  </a:cubicBezTo>
                  <a:cubicBezTo>
                    <a:pt x="19333" y="6820"/>
                    <a:pt x="19316" y="6910"/>
                    <a:pt x="19344" y="7190"/>
                  </a:cubicBezTo>
                  <a:cubicBezTo>
                    <a:pt x="19395" y="7430"/>
                    <a:pt x="19406" y="7490"/>
                    <a:pt x="19446" y="7500"/>
                  </a:cubicBezTo>
                  <a:cubicBezTo>
                    <a:pt x="19372" y="6820"/>
                    <a:pt x="19361" y="6680"/>
                    <a:pt x="19356" y="6550"/>
                  </a:cubicBezTo>
                  <a:cubicBezTo>
                    <a:pt x="19401" y="6160"/>
                    <a:pt x="19361" y="6150"/>
                    <a:pt x="19389" y="6110"/>
                  </a:cubicBezTo>
                  <a:cubicBezTo>
                    <a:pt x="19412" y="5710"/>
                    <a:pt x="19440" y="5640"/>
                    <a:pt x="19440" y="5540"/>
                  </a:cubicBezTo>
                  <a:cubicBezTo>
                    <a:pt x="19586" y="4640"/>
                    <a:pt x="19614" y="4560"/>
                    <a:pt x="19620" y="4460"/>
                  </a:cubicBezTo>
                  <a:cubicBezTo>
                    <a:pt x="19654" y="4300"/>
                    <a:pt x="19682" y="4320"/>
                    <a:pt x="19659" y="4330"/>
                  </a:cubicBezTo>
                  <a:cubicBezTo>
                    <a:pt x="19592" y="5070"/>
                    <a:pt x="19536" y="5250"/>
                    <a:pt x="19552" y="5540"/>
                  </a:cubicBezTo>
                  <a:cubicBezTo>
                    <a:pt x="19513" y="5970"/>
                    <a:pt x="19496" y="6120"/>
                    <a:pt x="19491" y="6290"/>
                  </a:cubicBezTo>
                  <a:cubicBezTo>
                    <a:pt x="19569" y="7520"/>
                    <a:pt x="19603" y="7500"/>
                    <a:pt x="19603" y="7550"/>
                  </a:cubicBezTo>
                  <a:cubicBezTo>
                    <a:pt x="19682" y="7910"/>
                    <a:pt x="19688" y="7940"/>
                    <a:pt x="19704" y="7950"/>
                  </a:cubicBezTo>
                  <a:cubicBezTo>
                    <a:pt x="19642" y="7580"/>
                    <a:pt x="19620" y="7460"/>
                    <a:pt x="19598" y="7440"/>
                  </a:cubicBezTo>
                  <a:cubicBezTo>
                    <a:pt x="19581" y="7330"/>
                    <a:pt x="19581" y="7290"/>
                    <a:pt x="19581" y="7290"/>
                  </a:cubicBezTo>
                  <a:cubicBezTo>
                    <a:pt x="19547" y="6790"/>
                    <a:pt x="19547" y="6620"/>
                    <a:pt x="19536" y="6460"/>
                  </a:cubicBezTo>
                  <a:cubicBezTo>
                    <a:pt x="19581" y="5730"/>
                    <a:pt x="19586" y="5700"/>
                    <a:pt x="19581" y="5650"/>
                  </a:cubicBezTo>
                  <a:cubicBezTo>
                    <a:pt x="19620" y="5430"/>
                    <a:pt x="19598" y="5350"/>
                    <a:pt x="19603" y="5320"/>
                  </a:cubicBezTo>
                  <a:cubicBezTo>
                    <a:pt x="19654" y="5190"/>
                    <a:pt x="19614" y="5320"/>
                    <a:pt x="19620" y="5510"/>
                  </a:cubicBezTo>
                  <a:cubicBezTo>
                    <a:pt x="19592" y="5820"/>
                    <a:pt x="19581" y="5910"/>
                    <a:pt x="19581" y="6000"/>
                  </a:cubicBezTo>
                  <a:cubicBezTo>
                    <a:pt x="19721" y="7470"/>
                    <a:pt x="19710" y="7540"/>
                    <a:pt x="19727" y="7550"/>
                  </a:cubicBezTo>
                  <a:cubicBezTo>
                    <a:pt x="19811" y="7990"/>
                    <a:pt x="19845" y="8030"/>
                    <a:pt x="19862" y="8110"/>
                  </a:cubicBezTo>
                  <a:cubicBezTo>
                    <a:pt x="19822" y="7880"/>
                    <a:pt x="19806" y="7830"/>
                    <a:pt x="19800" y="7760"/>
                  </a:cubicBezTo>
                  <a:cubicBezTo>
                    <a:pt x="19749" y="7430"/>
                    <a:pt x="19727" y="7330"/>
                    <a:pt x="19704" y="7230"/>
                  </a:cubicBezTo>
                  <a:cubicBezTo>
                    <a:pt x="19688" y="6960"/>
                    <a:pt x="19671" y="6890"/>
                    <a:pt x="19659" y="6820"/>
                  </a:cubicBezTo>
                  <a:cubicBezTo>
                    <a:pt x="19637" y="6310"/>
                    <a:pt x="19637" y="6160"/>
                    <a:pt x="19631" y="5990"/>
                  </a:cubicBezTo>
                  <a:cubicBezTo>
                    <a:pt x="19659" y="5540"/>
                    <a:pt x="19659" y="5500"/>
                    <a:pt x="19671" y="5480"/>
                  </a:cubicBezTo>
                  <a:cubicBezTo>
                    <a:pt x="19699" y="4980"/>
                    <a:pt x="19716" y="4940"/>
                    <a:pt x="19721" y="4890"/>
                  </a:cubicBezTo>
                  <a:cubicBezTo>
                    <a:pt x="19721" y="5470"/>
                    <a:pt x="19704" y="5660"/>
                    <a:pt x="19699" y="5850"/>
                  </a:cubicBezTo>
                  <a:cubicBezTo>
                    <a:pt x="19772" y="6920"/>
                    <a:pt x="19749" y="6950"/>
                    <a:pt x="19755" y="6980"/>
                  </a:cubicBezTo>
                  <a:cubicBezTo>
                    <a:pt x="19845" y="7520"/>
                    <a:pt x="19868" y="7650"/>
                    <a:pt x="19896" y="7750"/>
                  </a:cubicBezTo>
                  <a:cubicBezTo>
                    <a:pt x="19969" y="7900"/>
                    <a:pt x="19929" y="7820"/>
                    <a:pt x="19907" y="7710"/>
                  </a:cubicBezTo>
                  <a:cubicBezTo>
                    <a:pt x="19811" y="7080"/>
                    <a:pt x="19806" y="7040"/>
                    <a:pt x="19794" y="7020"/>
                  </a:cubicBezTo>
                  <a:cubicBezTo>
                    <a:pt x="19749" y="6340"/>
                    <a:pt x="19749" y="6150"/>
                    <a:pt x="19738" y="6000"/>
                  </a:cubicBezTo>
                  <a:cubicBezTo>
                    <a:pt x="19800" y="5470"/>
                    <a:pt x="19749" y="5330"/>
                    <a:pt x="19800" y="5340"/>
                  </a:cubicBezTo>
                  <a:cubicBezTo>
                    <a:pt x="19822" y="6110"/>
                    <a:pt x="19806" y="6190"/>
                    <a:pt x="19834" y="6190"/>
                  </a:cubicBezTo>
                  <a:cubicBezTo>
                    <a:pt x="19845" y="6450"/>
                    <a:pt x="19868" y="6490"/>
                    <a:pt x="19862" y="6600"/>
                  </a:cubicBezTo>
                  <a:cubicBezTo>
                    <a:pt x="20002" y="7370"/>
                    <a:pt x="20031" y="7440"/>
                    <a:pt x="20036" y="7600"/>
                  </a:cubicBezTo>
                  <a:cubicBezTo>
                    <a:pt x="20166" y="7870"/>
                    <a:pt x="20149" y="7840"/>
                    <a:pt x="20132" y="7830"/>
                  </a:cubicBezTo>
                  <a:cubicBezTo>
                    <a:pt x="20025" y="7290"/>
                    <a:pt x="19980" y="7010"/>
                    <a:pt x="19929" y="6720"/>
                  </a:cubicBezTo>
                  <a:cubicBezTo>
                    <a:pt x="19868" y="6180"/>
                    <a:pt x="19868" y="6140"/>
                    <a:pt x="19868" y="6090"/>
                  </a:cubicBezTo>
                  <a:cubicBezTo>
                    <a:pt x="19884" y="5970"/>
                    <a:pt x="19912" y="6090"/>
                    <a:pt x="19935" y="6220"/>
                  </a:cubicBezTo>
                  <a:cubicBezTo>
                    <a:pt x="20048" y="6850"/>
                    <a:pt x="20064" y="6890"/>
                    <a:pt x="20076" y="6960"/>
                  </a:cubicBezTo>
                  <a:cubicBezTo>
                    <a:pt x="20166" y="7160"/>
                    <a:pt x="20126" y="7100"/>
                    <a:pt x="20109" y="7000"/>
                  </a:cubicBezTo>
                  <a:cubicBezTo>
                    <a:pt x="19935" y="5910"/>
                    <a:pt x="19907" y="5780"/>
                    <a:pt x="19873" y="5660"/>
                  </a:cubicBezTo>
                  <a:cubicBezTo>
                    <a:pt x="19822" y="5010"/>
                    <a:pt x="19822" y="4960"/>
                    <a:pt x="19822" y="4920"/>
                  </a:cubicBezTo>
                  <a:cubicBezTo>
                    <a:pt x="19901" y="5190"/>
                    <a:pt x="19912" y="5340"/>
                    <a:pt x="19941" y="5450"/>
                  </a:cubicBezTo>
                  <a:cubicBezTo>
                    <a:pt x="20053" y="6110"/>
                    <a:pt x="20087" y="6140"/>
                    <a:pt x="20092" y="6220"/>
                  </a:cubicBezTo>
                  <a:cubicBezTo>
                    <a:pt x="20278" y="6980"/>
                    <a:pt x="20267" y="7090"/>
                    <a:pt x="20301" y="7110"/>
                  </a:cubicBezTo>
                  <a:cubicBezTo>
                    <a:pt x="20368" y="7440"/>
                    <a:pt x="20413" y="7530"/>
                    <a:pt x="20430" y="7660"/>
                  </a:cubicBezTo>
                  <a:cubicBezTo>
                    <a:pt x="20520" y="7910"/>
                    <a:pt x="20520" y="7930"/>
                    <a:pt x="20531" y="7930"/>
                  </a:cubicBezTo>
                  <a:cubicBezTo>
                    <a:pt x="20436" y="7420"/>
                    <a:pt x="20402" y="7420"/>
                    <a:pt x="20396" y="7380"/>
                  </a:cubicBezTo>
                  <a:cubicBezTo>
                    <a:pt x="20301" y="6920"/>
                    <a:pt x="20261" y="6840"/>
                    <a:pt x="20250" y="6700"/>
                  </a:cubicBezTo>
                  <a:cubicBezTo>
                    <a:pt x="20098" y="5910"/>
                    <a:pt x="20081" y="5860"/>
                    <a:pt x="20076" y="5780"/>
                  </a:cubicBezTo>
                  <a:cubicBezTo>
                    <a:pt x="20064" y="5680"/>
                    <a:pt x="20087" y="5720"/>
                    <a:pt x="20098" y="5780"/>
                  </a:cubicBezTo>
                  <a:cubicBezTo>
                    <a:pt x="20188" y="5950"/>
                    <a:pt x="20199" y="6010"/>
                    <a:pt x="20211" y="6070"/>
                  </a:cubicBezTo>
                  <a:cubicBezTo>
                    <a:pt x="20334" y="6420"/>
                    <a:pt x="20357" y="6470"/>
                    <a:pt x="20374" y="6510"/>
                  </a:cubicBezTo>
                  <a:cubicBezTo>
                    <a:pt x="20711" y="7570"/>
                    <a:pt x="20734" y="7690"/>
                    <a:pt x="20768" y="7790"/>
                  </a:cubicBezTo>
                  <a:cubicBezTo>
                    <a:pt x="20812" y="8010"/>
                    <a:pt x="20818" y="8050"/>
                    <a:pt x="20818" y="8090"/>
                  </a:cubicBezTo>
                  <a:cubicBezTo>
                    <a:pt x="20801" y="7730"/>
                    <a:pt x="20768" y="7670"/>
                    <a:pt x="20751" y="7580"/>
                  </a:cubicBezTo>
                  <a:cubicBezTo>
                    <a:pt x="20711" y="7410"/>
                    <a:pt x="20683" y="7380"/>
                    <a:pt x="20689" y="7320"/>
                  </a:cubicBezTo>
                  <a:cubicBezTo>
                    <a:pt x="20571" y="6830"/>
                    <a:pt x="20481" y="6680"/>
                    <a:pt x="20424" y="6460"/>
                  </a:cubicBezTo>
                  <a:cubicBezTo>
                    <a:pt x="20301" y="6100"/>
                    <a:pt x="20278" y="6060"/>
                    <a:pt x="20267" y="6000"/>
                  </a:cubicBezTo>
                  <a:cubicBezTo>
                    <a:pt x="20261" y="5880"/>
                    <a:pt x="20272" y="5930"/>
                    <a:pt x="20278" y="5980"/>
                  </a:cubicBezTo>
                  <a:cubicBezTo>
                    <a:pt x="20452" y="6460"/>
                    <a:pt x="20503" y="6500"/>
                    <a:pt x="20526" y="6600"/>
                  </a:cubicBezTo>
                  <a:cubicBezTo>
                    <a:pt x="20717" y="7180"/>
                    <a:pt x="20717" y="7240"/>
                    <a:pt x="20739" y="7270"/>
                  </a:cubicBezTo>
                  <a:cubicBezTo>
                    <a:pt x="20874" y="7750"/>
                    <a:pt x="20863" y="7850"/>
                    <a:pt x="20897" y="7870"/>
                  </a:cubicBezTo>
                  <a:cubicBezTo>
                    <a:pt x="20835" y="7560"/>
                    <a:pt x="20846" y="7490"/>
                    <a:pt x="20829" y="7480"/>
                  </a:cubicBezTo>
                  <a:cubicBezTo>
                    <a:pt x="20717" y="7050"/>
                    <a:pt x="20678" y="6920"/>
                    <a:pt x="20644" y="6780"/>
                  </a:cubicBezTo>
                  <a:cubicBezTo>
                    <a:pt x="20486" y="6290"/>
                    <a:pt x="20430" y="6200"/>
                    <a:pt x="20396" y="6070"/>
                  </a:cubicBezTo>
                  <a:cubicBezTo>
                    <a:pt x="20278" y="5800"/>
                    <a:pt x="20256" y="5790"/>
                    <a:pt x="20256" y="5740"/>
                  </a:cubicBezTo>
                  <a:cubicBezTo>
                    <a:pt x="20098" y="5360"/>
                    <a:pt x="20076" y="5300"/>
                    <a:pt x="20053" y="5240"/>
                  </a:cubicBezTo>
                  <a:cubicBezTo>
                    <a:pt x="19946" y="4870"/>
                    <a:pt x="19918" y="4880"/>
                    <a:pt x="19929" y="4820"/>
                  </a:cubicBezTo>
                  <a:cubicBezTo>
                    <a:pt x="19890" y="4570"/>
                    <a:pt x="19896" y="4650"/>
                    <a:pt x="19924" y="4690"/>
                  </a:cubicBezTo>
                  <a:cubicBezTo>
                    <a:pt x="20059" y="5060"/>
                    <a:pt x="20087" y="5100"/>
                    <a:pt x="20109" y="5140"/>
                  </a:cubicBezTo>
                  <a:cubicBezTo>
                    <a:pt x="20340" y="5630"/>
                    <a:pt x="20368" y="5670"/>
                    <a:pt x="20379" y="5750"/>
                  </a:cubicBezTo>
                  <a:cubicBezTo>
                    <a:pt x="20649" y="6390"/>
                    <a:pt x="20638" y="6460"/>
                    <a:pt x="20655" y="6480"/>
                  </a:cubicBezTo>
                  <a:cubicBezTo>
                    <a:pt x="20762" y="6780"/>
                    <a:pt x="20756" y="6890"/>
                    <a:pt x="20784" y="6920"/>
                  </a:cubicBezTo>
                  <a:cubicBezTo>
                    <a:pt x="20880" y="7310"/>
                    <a:pt x="20863" y="7410"/>
                    <a:pt x="20902" y="7410"/>
                  </a:cubicBezTo>
                  <a:cubicBezTo>
                    <a:pt x="20858" y="7030"/>
                    <a:pt x="20829" y="7040"/>
                    <a:pt x="20835" y="6980"/>
                  </a:cubicBezTo>
                  <a:cubicBezTo>
                    <a:pt x="20762" y="6750"/>
                    <a:pt x="20768" y="6640"/>
                    <a:pt x="20734" y="6620"/>
                  </a:cubicBezTo>
                  <a:cubicBezTo>
                    <a:pt x="20644" y="6200"/>
                    <a:pt x="20610" y="6220"/>
                    <a:pt x="20610" y="6180"/>
                  </a:cubicBezTo>
                  <a:cubicBezTo>
                    <a:pt x="20436" y="5760"/>
                    <a:pt x="20447" y="5690"/>
                    <a:pt x="20430" y="5670"/>
                  </a:cubicBezTo>
                  <a:cubicBezTo>
                    <a:pt x="20318" y="5440"/>
                    <a:pt x="20301" y="5420"/>
                    <a:pt x="20295" y="5380"/>
                  </a:cubicBezTo>
                  <a:cubicBezTo>
                    <a:pt x="20222" y="5200"/>
                    <a:pt x="20194" y="5200"/>
                    <a:pt x="20188" y="5160"/>
                  </a:cubicBezTo>
                  <a:cubicBezTo>
                    <a:pt x="20109" y="4850"/>
                    <a:pt x="20115" y="4920"/>
                    <a:pt x="20154" y="4940"/>
                  </a:cubicBezTo>
                  <a:cubicBezTo>
                    <a:pt x="20278" y="5180"/>
                    <a:pt x="20318" y="5300"/>
                    <a:pt x="20368" y="5400"/>
                  </a:cubicBezTo>
                  <a:cubicBezTo>
                    <a:pt x="20458" y="5620"/>
                    <a:pt x="20509" y="5620"/>
                    <a:pt x="20514" y="5710"/>
                  </a:cubicBezTo>
                  <a:cubicBezTo>
                    <a:pt x="20694" y="6130"/>
                    <a:pt x="20739" y="6240"/>
                    <a:pt x="20773" y="6370"/>
                  </a:cubicBezTo>
                  <a:cubicBezTo>
                    <a:pt x="20936" y="6830"/>
                    <a:pt x="20936" y="6880"/>
                    <a:pt x="20953" y="6900"/>
                  </a:cubicBezTo>
                  <a:cubicBezTo>
                    <a:pt x="21015" y="6990"/>
                    <a:pt x="20981" y="6970"/>
                    <a:pt x="20981" y="6870"/>
                  </a:cubicBezTo>
                  <a:cubicBezTo>
                    <a:pt x="20790" y="6290"/>
                    <a:pt x="20784" y="6220"/>
                    <a:pt x="20756" y="6180"/>
                  </a:cubicBezTo>
                  <a:cubicBezTo>
                    <a:pt x="20610" y="5810"/>
                    <a:pt x="20593" y="5740"/>
                    <a:pt x="20576" y="5680"/>
                  </a:cubicBezTo>
                  <a:cubicBezTo>
                    <a:pt x="20385" y="5300"/>
                    <a:pt x="20346" y="5190"/>
                    <a:pt x="20295" y="5100"/>
                  </a:cubicBezTo>
                  <a:cubicBezTo>
                    <a:pt x="19879" y="4240"/>
                    <a:pt x="19845" y="4180"/>
                    <a:pt x="19822" y="4090"/>
                  </a:cubicBezTo>
                  <a:cubicBezTo>
                    <a:pt x="19716" y="3840"/>
                    <a:pt x="19721" y="3760"/>
                    <a:pt x="19688" y="3760"/>
                  </a:cubicBezTo>
                  <a:cubicBezTo>
                    <a:pt x="19699" y="3630"/>
                    <a:pt x="19688" y="3710"/>
                    <a:pt x="19710" y="3710"/>
                  </a:cubicBezTo>
                  <a:cubicBezTo>
                    <a:pt x="19856" y="4040"/>
                    <a:pt x="19868" y="4120"/>
                    <a:pt x="19901" y="4170"/>
                  </a:cubicBezTo>
                  <a:cubicBezTo>
                    <a:pt x="20036" y="4460"/>
                    <a:pt x="20059" y="4470"/>
                    <a:pt x="20064" y="4520"/>
                  </a:cubicBezTo>
                  <a:cubicBezTo>
                    <a:pt x="20261" y="4870"/>
                    <a:pt x="20261" y="4920"/>
                    <a:pt x="20289" y="4930"/>
                  </a:cubicBezTo>
                  <a:cubicBezTo>
                    <a:pt x="20531" y="5420"/>
                    <a:pt x="20565" y="5460"/>
                    <a:pt x="20582" y="5550"/>
                  </a:cubicBezTo>
                  <a:cubicBezTo>
                    <a:pt x="20846" y="6160"/>
                    <a:pt x="20858" y="6250"/>
                    <a:pt x="20897" y="6290"/>
                  </a:cubicBezTo>
                  <a:cubicBezTo>
                    <a:pt x="20964" y="6440"/>
                    <a:pt x="20948" y="6390"/>
                    <a:pt x="20925" y="6380"/>
                  </a:cubicBezTo>
                  <a:cubicBezTo>
                    <a:pt x="20751" y="5750"/>
                    <a:pt x="20672" y="5610"/>
                    <a:pt x="20604" y="5460"/>
                  </a:cubicBezTo>
                  <a:cubicBezTo>
                    <a:pt x="20481" y="5120"/>
                    <a:pt x="20424" y="5080"/>
                    <a:pt x="20391" y="5000"/>
                  </a:cubicBezTo>
                  <a:cubicBezTo>
                    <a:pt x="20205" y="4680"/>
                    <a:pt x="20199" y="4650"/>
                    <a:pt x="20199" y="4610"/>
                  </a:cubicBezTo>
                  <a:cubicBezTo>
                    <a:pt x="20121" y="4430"/>
                    <a:pt x="20081" y="4450"/>
                    <a:pt x="20081" y="4380"/>
                  </a:cubicBezTo>
                  <a:cubicBezTo>
                    <a:pt x="19884" y="4020"/>
                    <a:pt x="19873" y="3980"/>
                    <a:pt x="19868" y="3930"/>
                  </a:cubicBezTo>
                  <a:cubicBezTo>
                    <a:pt x="19856" y="3870"/>
                    <a:pt x="19868" y="3900"/>
                    <a:pt x="19879" y="3930"/>
                  </a:cubicBezTo>
                  <a:cubicBezTo>
                    <a:pt x="19963" y="4120"/>
                    <a:pt x="19980" y="4110"/>
                    <a:pt x="19986" y="4130"/>
                  </a:cubicBezTo>
                  <a:cubicBezTo>
                    <a:pt x="20205" y="4530"/>
                    <a:pt x="20216" y="4550"/>
                    <a:pt x="20228" y="4580"/>
                  </a:cubicBezTo>
                  <a:cubicBezTo>
                    <a:pt x="20368" y="4830"/>
                    <a:pt x="20402" y="4850"/>
                    <a:pt x="20424" y="4910"/>
                  </a:cubicBezTo>
                  <a:cubicBezTo>
                    <a:pt x="20548" y="5160"/>
                    <a:pt x="20593" y="5260"/>
                    <a:pt x="20638" y="5360"/>
                  </a:cubicBezTo>
                  <a:cubicBezTo>
                    <a:pt x="20869" y="5880"/>
                    <a:pt x="20886" y="5950"/>
                    <a:pt x="20919" y="5980"/>
                  </a:cubicBezTo>
                  <a:cubicBezTo>
                    <a:pt x="21116" y="6570"/>
                    <a:pt x="21128" y="6650"/>
                    <a:pt x="21144" y="6720"/>
                  </a:cubicBezTo>
                  <a:cubicBezTo>
                    <a:pt x="21201" y="6960"/>
                    <a:pt x="21178" y="7050"/>
                    <a:pt x="21206" y="7040"/>
                  </a:cubicBezTo>
                  <a:cubicBezTo>
                    <a:pt x="21167" y="6700"/>
                    <a:pt x="21167" y="6590"/>
                    <a:pt x="21139" y="6550"/>
                  </a:cubicBezTo>
                  <a:cubicBezTo>
                    <a:pt x="20936" y="5900"/>
                    <a:pt x="20908" y="5860"/>
                    <a:pt x="20886" y="5790"/>
                  </a:cubicBezTo>
                  <a:cubicBezTo>
                    <a:pt x="20632" y="5270"/>
                    <a:pt x="20649" y="5200"/>
                    <a:pt x="20632" y="5190"/>
                  </a:cubicBezTo>
                  <a:cubicBezTo>
                    <a:pt x="20464" y="4830"/>
                    <a:pt x="20396" y="4750"/>
                    <a:pt x="20351" y="4630"/>
                  </a:cubicBezTo>
                  <a:cubicBezTo>
                    <a:pt x="20233" y="4460"/>
                    <a:pt x="20211" y="4390"/>
                    <a:pt x="20177" y="4350"/>
                  </a:cubicBezTo>
                  <a:cubicBezTo>
                    <a:pt x="19935" y="3880"/>
                    <a:pt x="19862" y="3730"/>
                    <a:pt x="19778" y="3590"/>
                  </a:cubicBezTo>
                  <a:cubicBezTo>
                    <a:pt x="19586" y="3120"/>
                    <a:pt x="19592" y="3070"/>
                    <a:pt x="19575" y="3070"/>
                  </a:cubicBezTo>
                  <a:cubicBezTo>
                    <a:pt x="19637" y="3060"/>
                    <a:pt x="19659" y="3100"/>
                    <a:pt x="19676" y="3150"/>
                  </a:cubicBezTo>
                  <a:cubicBezTo>
                    <a:pt x="19845" y="3470"/>
                    <a:pt x="19890" y="3540"/>
                    <a:pt x="19929" y="3620"/>
                  </a:cubicBezTo>
                  <a:cubicBezTo>
                    <a:pt x="20104" y="3810"/>
                    <a:pt x="20087" y="3920"/>
                    <a:pt x="20138" y="3900"/>
                  </a:cubicBezTo>
                  <a:cubicBezTo>
                    <a:pt x="20239" y="4070"/>
                    <a:pt x="20284" y="4140"/>
                    <a:pt x="20334" y="4200"/>
                  </a:cubicBezTo>
                  <a:cubicBezTo>
                    <a:pt x="20486" y="4490"/>
                    <a:pt x="20514" y="4540"/>
                    <a:pt x="20531" y="4570"/>
                  </a:cubicBezTo>
                  <a:cubicBezTo>
                    <a:pt x="20700" y="4860"/>
                    <a:pt x="20711" y="4930"/>
                    <a:pt x="20734" y="4980"/>
                  </a:cubicBezTo>
                  <a:cubicBezTo>
                    <a:pt x="20948" y="5440"/>
                    <a:pt x="20976" y="5470"/>
                    <a:pt x="20987" y="5540"/>
                  </a:cubicBezTo>
                  <a:cubicBezTo>
                    <a:pt x="21178" y="6050"/>
                    <a:pt x="21212" y="6070"/>
                    <a:pt x="21223" y="6140"/>
                  </a:cubicBezTo>
                  <a:cubicBezTo>
                    <a:pt x="21336" y="6490"/>
                    <a:pt x="21330" y="6420"/>
                    <a:pt x="21319" y="6370"/>
                  </a:cubicBezTo>
                  <a:cubicBezTo>
                    <a:pt x="21218" y="6010"/>
                    <a:pt x="21206" y="5950"/>
                    <a:pt x="21178" y="5930"/>
                  </a:cubicBezTo>
                  <a:cubicBezTo>
                    <a:pt x="21077" y="5560"/>
                    <a:pt x="21038" y="5570"/>
                    <a:pt x="21038" y="5490"/>
                  </a:cubicBezTo>
                  <a:cubicBezTo>
                    <a:pt x="20902" y="5180"/>
                    <a:pt x="20886" y="5130"/>
                    <a:pt x="20858" y="5100"/>
                  </a:cubicBezTo>
                  <a:cubicBezTo>
                    <a:pt x="20604" y="4550"/>
                    <a:pt x="20576" y="4530"/>
                    <a:pt x="20565" y="4480"/>
                  </a:cubicBezTo>
                  <a:cubicBezTo>
                    <a:pt x="20469" y="4330"/>
                    <a:pt x="20447" y="4300"/>
                    <a:pt x="20424" y="4280"/>
                  </a:cubicBezTo>
                  <a:cubicBezTo>
                    <a:pt x="20284" y="4030"/>
                    <a:pt x="20278" y="4000"/>
                    <a:pt x="20261" y="3990"/>
                  </a:cubicBezTo>
                  <a:cubicBezTo>
                    <a:pt x="20070" y="3670"/>
                    <a:pt x="20025" y="3690"/>
                    <a:pt x="20014" y="3630"/>
                  </a:cubicBezTo>
                  <a:cubicBezTo>
                    <a:pt x="19654" y="2950"/>
                    <a:pt x="19609" y="2880"/>
                    <a:pt x="19575" y="2790"/>
                  </a:cubicBezTo>
                  <a:cubicBezTo>
                    <a:pt x="19530" y="2590"/>
                    <a:pt x="19575" y="2690"/>
                    <a:pt x="19614" y="2800"/>
                  </a:cubicBezTo>
                  <a:cubicBezTo>
                    <a:pt x="20143" y="3550"/>
                    <a:pt x="20160" y="3570"/>
                    <a:pt x="20182" y="3560"/>
                  </a:cubicBezTo>
                  <a:cubicBezTo>
                    <a:pt x="20289" y="3710"/>
                    <a:pt x="20295" y="3750"/>
                    <a:pt x="20329" y="3740"/>
                  </a:cubicBezTo>
                  <a:cubicBezTo>
                    <a:pt x="20498" y="3970"/>
                    <a:pt x="20492" y="4070"/>
                    <a:pt x="20537" y="4060"/>
                  </a:cubicBezTo>
                  <a:cubicBezTo>
                    <a:pt x="20649" y="4250"/>
                    <a:pt x="20661" y="4260"/>
                    <a:pt x="20666" y="4290"/>
                  </a:cubicBezTo>
                  <a:cubicBezTo>
                    <a:pt x="20824" y="4570"/>
                    <a:pt x="20852" y="4610"/>
                    <a:pt x="20869" y="4660"/>
                  </a:cubicBezTo>
                  <a:cubicBezTo>
                    <a:pt x="21122" y="5190"/>
                    <a:pt x="21133" y="5200"/>
                    <a:pt x="21150" y="5210"/>
                  </a:cubicBezTo>
                  <a:cubicBezTo>
                    <a:pt x="21234" y="5520"/>
                    <a:pt x="21279" y="5520"/>
                    <a:pt x="21285" y="5590"/>
                  </a:cubicBezTo>
                  <a:cubicBezTo>
                    <a:pt x="21386" y="5920"/>
                    <a:pt x="21392" y="5940"/>
                    <a:pt x="21409" y="5940"/>
                  </a:cubicBezTo>
                  <a:cubicBezTo>
                    <a:pt x="21392" y="5830"/>
                    <a:pt x="21392" y="5760"/>
                    <a:pt x="21364" y="5730"/>
                  </a:cubicBezTo>
                  <a:cubicBezTo>
                    <a:pt x="21144" y="5130"/>
                    <a:pt x="21116" y="5040"/>
                    <a:pt x="21077" y="4960"/>
                  </a:cubicBezTo>
                  <a:cubicBezTo>
                    <a:pt x="20914" y="4570"/>
                    <a:pt x="20880" y="4590"/>
                    <a:pt x="20886" y="4550"/>
                  </a:cubicBezTo>
                  <a:cubicBezTo>
                    <a:pt x="20711" y="4270"/>
                    <a:pt x="20700" y="4210"/>
                    <a:pt x="20678" y="4180"/>
                  </a:cubicBezTo>
                  <a:cubicBezTo>
                    <a:pt x="20588" y="4050"/>
                    <a:pt x="20559" y="4040"/>
                    <a:pt x="20559" y="3970"/>
                  </a:cubicBezTo>
                  <a:cubicBezTo>
                    <a:pt x="20385" y="3780"/>
                    <a:pt x="20385" y="3700"/>
                    <a:pt x="20351" y="3690"/>
                  </a:cubicBezTo>
                  <a:cubicBezTo>
                    <a:pt x="20272" y="3560"/>
                    <a:pt x="20250" y="3530"/>
                    <a:pt x="20222" y="3510"/>
                  </a:cubicBezTo>
                  <a:cubicBezTo>
                    <a:pt x="20182" y="3430"/>
                    <a:pt x="20166" y="3430"/>
                    <a:pt x="20154" y="3410"/>
                  </a:cubicBezTo>
                  <a:cubicBezTo>
                    <a:pt x="19980" y="3240"/>
                    <a:pt x="19980" y="3160"/>
                    <a:pt x="19946" y="3150"/>
                  </a:cubicBezTo>
                  <a:cubicBezTo>
                    <a:pt x="19789" y="2930"/>
                    <a:pt x="19761" y="2920"/>
                    <a:pt x="19749" y="2870"/>
                  </a:cubicBezTo>
                  <a:cubicBezTo>
                    <a:pt x="19536" y="2490"/>
                    <a:pt x="19524" y="2390"/>
                    <a:pt x="19485" y="2360"/>
                  </a:cubicBezTo>
                  <a:cubicBezTo>
                    <a:pt x="19485" y="2290"/>
                    <a:pt x="19524" y="2290"/>
                    <a:pt x="19547" y="2330"/>
                  </a:cubicBezTo>
                  <a:cubicBezTo>
                    <a:pt x="19676" y="2570"/>
                    <a:pt x="19693" y="2600"/>
                    <a:pt x="19716" y="2620"/>
                  </a:cubicBezTo>
                  <a:cubicBezTo>
                    <a:pt x="19794" y="2770"/>
                    <a:pt x="19817" y="2750"/>
                    <a:pt x="19822" y="2780"/>
                  </a:cubicBezTo>
                  <a:cubicBezTo>
                    <a:pt x="20002" y="3010"/>
                    <a:pt x="20036" y="3000"/>
                    <a:pt x="20053" y="3030"/>
                  </a:cubicBezTo>
                  <a:cubicBezTo>
                    <a:pt x="20138" y="3120"/>
                    <a:pt x="20138" y="3130"/>
                    <a:pt x="20143" y="3130"/>
                  </a:cubicBezTo>
                  <a:cubicBezTo>
                    <a:pt x="20256" y="3250"/>
                    <a:pt x="20272" y="3260"/>
                    <a:pt x="20295" y="3290"/>
                  </a:cubicBezTo>
                  <a:cubicBezTo>
                    <a:pt x="20492" y="3510"/>
                    <a:pt x="20526" y="3500"/>
                    <a:pt x="20542" y="3540"/>
                  </a:cubicBezTo>
                  <a:cubicBezTo>
                    <a:pt x="20689" y="3670"/>
                    <a:pt x="20773" y="3750"/>
                    <a:pt x="20858" y="3830"/>
                  </a:cubicBezTo>
                  <a:cubicBezTo>
                    <a:pt x="21150" y="4110"/>
                    <a:pt x="21161" y="4210"/>
                    <a:pt x="21206" y="4240"/>
                  </a:cubicBezTo>
                  <a:cubicBezTo>
                    <a:pt x="21426" y="4610"/>
                    <a:pt x="21442" y="4630"/>
                    <a:pt x="21459" y="4670"/>
                  </a:cubicBezTo>
                  <a:cubicBezTo>
                    <a:pt x="21566" y="4870"/>
                    <a:pt x="21589" y="4870"/>
                    <a:pt x="21600" y="4900"/>
                  </a:cubicBezTo>
                  <a:cubicBezTo>
                    <a:pt x="21566" y="4750"/>
                    <a:pt x="21516" y="4690"/>
                    <a:pt x="21482" y="4600"/>
                  </a:cubicBezTo>
                  <a:cubicBezTo>
                    <a:pt x="21330" y="4380"/>
                    <a:pt x="21336" y="4320"/>
                    <a:pt x="21308" y="4340"/>
                  </a:cubicBezTo>
                  <a:cubicBezTo>
                    <a:pt x="21201" y="4150"/>
                    <a:pt x="21189" y="4130"/>
                    <a:pt x="21189" y="4090"/>
                  </a:cubicBezTo>
                  <a:cubicBezTo>
                    <a:pt x="21043" y="3930"/>
                    <a:pt x="21021" y="3900"/>
                    <a:pt x="20998" y="3880"/>
                  </a:cubicBezTo>
                  <a:cubicBezTo>
                    <a:pt x="20689" y="3580"/>
                    <a:pt x="20649" y="3500"/>
                    <a:pt x="20576" y="3490"/>
                  </a:cubicBezTo>
                  <a:cubicBezTo>
                    <a:pt x="20362" y="3240"/>
                    <a:pt x="20340" y="3200"/>
                    <a:pt x="20306" y="3180"/>
                  </a:cubicBezTo>
                  <a:cubicBezTo>
                    <a:pt x="20171" y="3050"/>
                    <a:pt x="20143" y="3010"/>
                    <a:pt x="20115" y="2980"/>
                  </a:cubicBezTo>
                  <a:cubicBezTo>
                    <a:pt x="19974" y="2860"/>
                    <a:pt x="19969" y="2780"/>
                    <a:pt x="19929" y="2760"/>
                  </a:cubicBezTo>
                  <a:cubicBezTo>
                    <a:pt x="19789" y="2560"/>
                    <a:pt x="19732" y="2510"/>
                    <a:pt x="19671" y="2450"/>
                  </a:cubicBezTo>
                  <a:cubicBezTo>
                    <a:pt x="19575" y="2200"/>
                    <a:pt x="19541" y="2220"/>
                    <a:pt x="19530" y="2200"/>
                  </a:cubicBezTo>
                  <a:cubicBezTo>
                    <a:pt x="19451" y="1980"/>
                    <a:pt x="19418" y="1960"/>
                    <a:pt x="19406" y="1890"/>
                  </a:cubicBezTo>
                  <a:cubicBezTo>
                    <a:pt x="19502" y="2020"/>
                    <a:pt x="19519" y="2000"/>
                    <a:pt x="19519" y="2010"/>
                  </a:cubicBezTo>
                  <a:cubicBezTo>
                    <a:pt x="19732" y="2280"/>
                    <a:pt x="19766" y="2320"/>
                    <a:pt x="19794" y="2370"/>
                  </a:cubicBezTo>
                  <a:cubicBezTo>
                    <a:pt x="19963" y="2520"/>
                    <a:pt x="19980" y="2530"/>
                    <a:pt x="19997" y="2560"/>
                  </a:cubicBezTo>
                  <a:cubicBezTo>
                    <a:pt x="20239" y="2780"/>
                    <a:pt x="20278" y="2820"/>
                    <a:pt x="20306" y="2870"/>
                  </a:cubicBezTo>
                  <a:cubicBezTo>
                    <a:pt x="20678" y="3200"/>
                    <a:pt x="20728" y="3150"/>
                    <a:pt x="20722" y="3210"/>
                  </a:cubicBezTo>
                  <a:cubicBezTo>
                    <a:pt x="20953" y="3400"/>
                    <a:pt x="20981" y="3460"/>
                    <a:pt x="21021" y="3500"/>
                  </a:cubicBezTo>
                  <a:cubicBezTo>
                    <a:pt x="21195" y="3720"/>
                    <a:pt x="21212" y="3750"/>
                    <a:pt x="21240" y="3760"/>
                  </a:cubicBezTo>
                  <a:cubicBezTo>
                    <a:pt x="21499" y="4160"/>
                    <a:pt x="21493" y="4230"/>
                    <a:pt x="21516" y="4250"/>
                  </a:cubicBezTo>
                  <a:cubicBezTo>
                    <a:pt x="21578" y="4270"/>
                    <a:pt x="21521" y="4250"/>
                    <a:pt x="21510" y="4140"/>
                  </a:cubicBezTo>
                  <a:cubicBezTo>
                    <a:pt x="21420" y="3990"/>
                    <a:pt x="21386" y="4010"/>
                    <a:pt x="21392" y="3960"/>
                  </a:cubicBezTo>
                  <a:cubicBezTo>
                    <a:pt x="21246" y="3740"/>
                    <a:pt x="21240" y="3690"/>
                    <a:pt x="21212" y="3670"/>
                  </a:cubicBezTo>
                  <a:cubicBezTo>
                    <a:pt x="21111" y="3540"/>
                    <a:pt x="21099" y="3520"/>
                    <a:pt x="21094" y="3490"/>
                  </a:cubicBezTo>
                  <a:cubicBezTo>
                    <a:pt x="20812" y="3220"/>
                    <a:pt x="20801" y="3170"/>
                    <a:pt x="20756" y="3160"/>
                  </a:cubicBezTo>
                  <a:cubicBezTo>
                    <a:pt x="20571" y="2990"/>
                    <a:pt x="20565" y="2970"/>
                    <a:pt x="20542" y="2970"/>
                  </a:cubicBezTo>
                  <a:cubicBezTo>
                    <a:pt x="20233" y="2650"/>
                    <a:pt x="20132" y="2570"/>
                    <a:pt x="20031" y="2510"/>
                  </a:cubicBezTo>
                  <a:cubicBezTo>
                    <a:pt x="19761" y="2200"/>
                    <a:pt x="19727" y="2200"/>
                    <a:pt x="19710" y="2160"/>
                  </a:cubicBezTo>
                  <a:cubicBezTo>
                    <a:pt x="19603" y="1990"/>
                    <a:pt x="19541" y="1970"/>
                    <a:pt x="19513" y="1880"/>
                  </a:cubicBezTo>
                  <a:cubicBezTo>
                    <a:pt x="19361" y="1570"/>
                    <a:pt x="19389" y="1630"/>
                    <a:pt x="19423" y="1690"/>
                  </a:cubicBezTo>
                  <a:cubicBezTo>
                    <a:pt x="19564" y="1870"/>
                    <a:pt x="19581" y="1890"/>
                    <a:pt x="19592" y="1930"/>
                  </a:cubicBezTo>
                  <a:cubicBezTo>
                    <a:pt x="19828" y="2180"/>
                    <a:pt x="19862" y="2240"/>
                    <a:pt x="19901" y="2290"/>
                  </a:cubicBezTo>
                  <a:cubicBezTo>
                    <a:pt x="20222" y="2560"/>
                    <a:pt x="20267" y="2600"/>
                    <a:pt x="20306" y="2650"/>
                  </a:cubicBezTo>
                  <a:cubicBezTo>
                    <a:pt x="20486" y="2750"/>
                    <a:pt x="20498" y="2760"/>
                    <a:pt x="20509" y="2780"/>
                  </a:cubicBezTo>
                  <a:cubicBezTo>
                    <a:pt x="20796" y="2960"/>
                    <a:pt x="20841" y="2960"/>
                    <a:pt x="20863" y="3000"/>
                  </a:cubicBezTo>
                  <a:cubicBezTo>
                    <a:pt x="21195" y="3280"/>
                    <a:pt x="21268" y="3310"/>
                    <a:pt x="21308" y="3400"/>
                  </a:cubicBezTo>
                  <a:cubicBezTo>
                    <a:pt x="21409" y="3510"/>
                    <a:pt x="21420" y="3530"/>
                    <a:pt x="21437" y="3540"/>
                  </a:cubicBezTo>
                  <a:cubicBezTo>
                    <a:pt x="21561" y="3740"/>
                    <a:pt x="21583" y="3740"/>
                    <a:pt x="21600" y="3760"/>
                  </a:cubicBezTo>
                  <a:cubicBezTo>
                    <a:pt x="21538" y="3650"/>
                    <a:pt x="21532" y="3540"/>
                    <a:pt x="21476" y="3530"/>
                  </a:cubicBezTo>
                  <a:cubicBezTo>
                    <a:pt x="21319" y="3290"/>
                    <a:pt x="21285" y="3310"/>
                    <a:pt x="21291" y="3250"/>
                  </a:cubicBezTo>
                  <a:cubicBezTo>
                    <a:pt x="21144" y="3140"/>
                    <a:pt x="21116" y="3080"/>
                    <a:pt x="21060" y="3060"/>
                  </a:cubicBezTo>
                  <a:cubicBezTo>
                    <a:pt x="20762" y="2790"/>
                    <a:pt x="20689" y="2800"/>
                    <a:pt x="20655" y="2740"/>
                  </a:cubicBezTo>
                  <a:cubicBezTo>
                    <a:pt x="20250" y="2540"/>
                    <a:pt x="20188" y="2410"/>
                    <a:pt x="20076" y="2370"/>
                  </a:cubicBezTo>
                  <a:cubicBezTo>
                    <a:pt x="19907" y="2150"/>
                    <a:pt x="19873" y="2170"/>
                    <a:pt x="19879" y="2110"/>
                  </a:cubicBezTo>
                  <a:cubicBezTo>
                    <a:pt x="19642" y="1940"/>
                    <a:pt x="19659" y="1840"/>
                    <a:pt x="19626" y="1840"/>
                  </a:cubicBezTo>
                  <a:cubicBezTo>
                    <a:pt x="19440" y="1520"/>
                    <a:pt x="19389" y="1550"/>
                    <a:pt x="19389" y="1480"/>
                  </a:cubicBezTo>
                  <a:cubicBezTo>
                    <a:pt x="19266" y="1260"/>
                    <a:pt x="19254" y="1250"/>
                    <a:pt x="19254" y="1210"/>
                  </a:cubicBezTo>
                  <a:cubicBezTo>
                    <a:pt x="19316" y="1290"/>
                    <a:pt x="19333" y="1290"/>
                    <a:pt x="19333" y="1310"/>
                  </a:cubicBezTo>
                  <a:cubicBezTo>
                    <a:pt x="19468" y="1500"/>
                    <a:pt x="19541" y="1560"/>
                    <a:pt x="19592" y="1670"/>
                  </a:cubicBezTo>
                  <a:cubicBezTo>
                    <a:pt x="19766" y="1760"/>
                    <a:pt x="19772" y="1870"/>
                    <a:pt x="19834" y="1860"/>
                  </a:cubicBezTo>
                  <a:cubicBezTo>
                    <a:pt x="19991" y="1980"/>
                    <a:pt x="20031" y="2020"/>
                    <a:pt x="20064" y="2070"/>
                  </a:cubicBezTo>
                  <a:cubicBezTo>
                    <a:pt x="20402" y="2290"/>
                    <a:pt x="20464" y="2380"/>
                    <a:pt x="20571" y="2400"/>
                  </a:cubicBezTo>
                  <a:cubicBezTo>
                    <a:pt x="20762" y="2570"/>
                    <a:pt x="20801" y="2650"/>
                    <a:pt x="20863" y="2670"/>
                  </a:cubicBezTo>
                  <a:cubicBezTo>
                    <a:pt x="21099" y="2900"/>
                    <a:pt x="21122" y="2930"/>
                    <a:pt x="21156" y="2940"/>
                  </a:cubicBezTo>
                  <a:cubicBezTo>
                    <a:pt x="21330" y="3130"/>
                    <a:pt x="21341" y="3150"/>
                    <a:pt x="21347" y="3180"/>
                  </a:cubicBezTo>
                  <a:cubicBezTo>
                    <a:pt x="21471" y="3310"/>
                    <a:pt x="21510" y="3360"/>
                    <a:pt x="21544" y="3440"/>
                  </a:cubicBezTo>
                  <a:cubicBezTo>
                    <a:pt x="21583" y="3390"/>
                    <a:pt x="21561" y="3380"/>
                    <a:pt x="21538" y="3350"/>
                  </a:cubicBezTo>
                  <a:cubicBezTo>
                    <a:pt x="21082" y="2790"/>
                    <a:pt x="21071" y="2740"/>
                    <a:pt x="21026" y="2760"/>
                  </a:cubicBezTo>
                  <a:cubicBezTo>
                    <a:pt x="20751" y="2460"/>
                    <a:pt x="20683" y="2440"/>
                    <a:pt x="20644" y="2370"/>
                  </a:cubicBezTo>
                  <a:cubicBezTo>
                    <a:pt x="20278" y="2090"/>
                    <a:pt x="20250" y="2070"/>
                    <a:pt x="20211" y="2070"/>
                  </a:cubicBezTo>
                  <a:cubicBezTo>
                    <a:pt x="19918" y="1810"/>
                    <a:pt x="19862" y="1770"/>
                    <a:pt x="19806" y="1730"/>
                  </a:cubicBezTo>
                  <a:cubicBezTo>
                    <a:pt x="19614" y="1520"/>
                    <a:pt x="19552" y="1480"/>
                    <a:pt x="19508" y="1420"/>
                  </a:cubicBezTo>
                  <a:cubicBezTo>
                    <a:pt x="19406" y="1230"/>
                    <a:pt x="19389" y="1240"/>
                    <a:pt x="19378" y="1220"/>
                  </a:cubicBezTo>
                  <a:cubicBezTo>
                    <a:pt x="19271" y="1050"/>
                    <a:pt x="19254" y="1020"/>
                    <a:pt x="19271" y="1010"/>
                  </a:cubicBezTo>
                  <a:close/>
                  <a:moveTo>
                    <a:pt x="19249" y="380"/>
                  </a:moveTo>
                  <a:cubicBezTo>
                    <a:pt x="19271" y="370"/>
                    <a:pt x="19282" y="390"/>
                    <a:pt x="19299" y="390"/>
                  </a:cubicBezTo>
                  <a:cubicBezTo>
                    <a:pt x="19316" y="440"/>
                    <a:pt x="19333" y="470"/>
                    <a:pt x="19361" y="500"/>
                  </a:cubicBezTo>
                  <a:cubicBezTo>
                    <a:pt x="19395" y="510"/>
                    <a:pt x="19412" y="550"/>
                    <a:pt x="19440" y="570"/>
                  </a:cubicBezTo>
                  <a:cubicBezTo>
                    <a:pt x="19462" y="610"/>
                    <a:pt x="19496" y="610"/>
                    <a:pt x="19519" y="650"/>
                  </a:cubicBezTo>
                  <a:cubicBezTo>
                    <a:pt x="19575" y="690"/>
                    <a:pt x="19609" y="770"/>
                    <a:pt x="19682" y="780"/>
                  </a:cubicBezTo>
                  <a:cubicBezTo>
                    <a:pt x="19721" y="860"/>
                    <a:pt x="19800" y="860"/>
                    <a:pt x="19834" y="940"/>
                  </a:cubicBezTo>
                  <a:cubicBezTo>
                    <a:pt x="19969" y="970"/>
                    <a:pt x="20081" y="1050"/>
                    <a:pt x="20177" y="1160"/>
                  </a:cubicBezTo>
                  <a:cubicBezTo>
                    <a:pt x="20244" y="1160"/>
                    <a:pt x="20289" y="1210"/>
                    <a:pt x="20351" y="1220"/>
                  </a:cubicBezTo>
                  <a:cubicBezTo>
                    <a:pt x="20385" y="1280"/>
                    <a:pt x="20452" y="1280"/>
                    <a:pt x="20492" y="1340"/>
                  </a:cubicBezTo>
                  <a:cubicBezTo>
                    <a:pt x="20548" y="1350"/>
                    <a:pt x="20593" y="1410"/>
                    <a:pt x="20655" y="1430"/>
                  </a:cubicBezTo>
                  <a:cubicBezTo>
                    <a:pt x="20706" y="1450"/>
                    <a:pt x="20739" y="1520"/>
                    <a:pt x="20807" y="1520"/>
                  </a:cubicBezTo>
                  <a:cubicBezTo>
                    <a:pt x="20762" y="1600"/>
                    <a:pt x="20728" y="1470"/>
                    <a:pt x="20666" y="1510"/>
                  </a:cubicBezTo>
                  <a:cubicBezTo>
                    <a:pt x="20627" y="1490"/>
                    <a:pt x="20582" y="1480"/>
                    <a:pt x="20520" y="1490"/>
                  </a:cubicBezTo>
                  <a:cubicBezTo>
                    <a:pt x="20503" y="1450"/>
                    <a:pt x="20458" y="1460"/>
                    <a:pt x="20430" y="1430"/>
                  </a:cubicBezTo>
                  <a:cubicBezTo>
                    <a:pt x="20402" y="1430"/>
                    <a:pt x="20374" y="1410"/>
                    <a:pt x="20357" y="1380"/>
                  </a:cubicBezTo>
                  <a:cubicBezTo>
                    <a:pt x="20289" y="1370"/>
                    <a:pt x="20250" y="1310"/>
                    <a:pt x="20182" y="1310"/>
                  </a:cubicBezTo>
                  <a:cubicBezTo>
                    <a:pt x="20138" y="1250"/>
                    <a:pt x="20064" y="1250"/>
                    <a:pt x="20019" y="1200"/>
                  </a:cubicBezTo>
                  <a:cubicBezTo>
                    <a:pt x="19969" y="1160"/>
                    <a:pt x="19924" y="1110"/>
                    <a:pt x="19868" y="1090"/>
                  </a:cubicBezTo>
                  <a:cubicBezTo>
                    <a:pt x="19845" y="1050"/>
                    <a:pt x="19811" y="1040"/>
                    <a:pt x="19789" y="1010"/>
                  </a:cubicBezTo>
                  <a:cubicBezTo>
                    <a:pt x="19778" y="1000"/>
                    <a:pt x="19761" y="990"/>
                    <a:pt x="19738" y="1000"/>
                  </a:cubicBezTo>
                  <a:cubicBezTo>
                    <a:pt x="19744" y="960"/>
                    <a:pt x="19727" y="960"/>
                    <a:pt x="19710" y="950"/>
                  </a:cubicBezTo>
                  <a:cubicBezTo>
                    <a:pt x="19671" y="900"/>
                    <a:pt x="19614" y="870"/>
                    <a:pt x="19581" y="800"/>
                  </a:cubicBezTo>
                  <a:cubicBezTo>
                    <a:pt x="19547" y="800"/>
                    <a:pt x="19536" y="750"/>
                    <a:pt x="19519" y="720"/>
                  </a:cubicBezTo>
                  <a:cubicBezTo>
                    <a:pt x="19496" y="720"/>
                    <a:pt x="19491" y="690"/>
                    <a:pt x="19468" y="700"/>
                  </a:cubicBezTo>
                  <a:cubicBezTo>
                    <a:pt x="19474" y="660"/>
                    <a:pt x="19457" y="660"/>
                    <a:pt x="19440" y="660"/>
                  </a:cubicBezTo>
                  <a:cubicBezTo>
                    <a:pt x="19434" y="600"/>
                    <a:pt x="19389" y="630"/>
                    <a:pt x="19378" y="580"/>
                  </a:cubicBezTo>
                  <a:cubicBezTo>
                    <a:pt x="19344" y="580"/>
                    <a:pt x="19339" y="520"/>
                    <a:pt x="19299" y="530"/>
                  </a:cubicBezTo>
                  <a:cubicBezTo>
                    <a:pt x="19282" y="450"/>
                    <a:pt x="19249" y="400"/>
                    <a:pt x="19209" y="360"/>
                  </a:cubicBezTo>
                  <a:cubicBezTo>
                    <a:pt x="19209" y="310"/>
                    <a:pt x="19249" y="350"/>
                    <a:pt x="19249" y="380"/>
                  </a:cubicBezTo>
                  <a:close/>
                  <a:moveTo>
                    <a:pt x="18889" y="3160"/>
                  </a:moveTo>
                  <a:cubicBezTo>
                    <a:pt x="18872" y="3180"/>
                    <a:pt x="18866" y="3220"/>
                    <a:pt x="18855" y="3250"/>
                  </a:cubicBezTo>
                  <a:cubicBezTo>
                    <a:pt x="18816" y="3220"/>
                    <a:pt x="18878" y="3190"/>
                    <a:pt x="18866" y="3140"/>
                  </a:cubicBezTo>
                  <a:cubicBezTo>
                    <a:pt x="18878" y="3110"/>
                    <a:pt x="18889" y="3080"/>
                    <a:pt x="18900" y="3050"/>
                  </a:cubicBezTo>
                  <a:cubicBezTo>
                    <a:pt x="18939" y="3070"/>
                    <a:pt x="18872" y="3100"/>
                    <a:pt x="18889" y="3160"/>
                  </a:cubicBezTo>
                  <a:close/>
                  <a:moveTo>
                    <a:pt x="18951" y="2890"/>
                  </a:moveTo>
                  <a:cubicBezTo>
                    <a:pt x="18945" y="2930"/>
                    <a:pt x="18934" y="2970"/>
                    <a:pt x="18922" y="3020"/>
                  </a:cubicBezTo>
                  <a:cubicBezTo>
                    <a:pt x="18889" y="3000"/>
                    <a:pt x="18945" y="2950"/>
                    <a:pt x="18928" y="2890"/>
                  </a:cubicBezTo>
                  <a:cubicBezTo>
                    <a:pt x="18951" y="2860"/>
                    <a:pt x="18968" y="2810"/>
                    <a:pt x="18973" y="2750"/>
                  </a:cubicBezTo>
                  <a:cubicBezTo>
                    <a:pt x="19001" y="2770"/>
                    <a:pt x="18962" y="2860"/>
                    <a:pt x="18951" y="2890"/>
                  </a:cubicBezTo>
                  <a:close/>
                  <a:moveTo>
                    <a:pt x="19046" y="2500"/>
                  </a:moveTo>
                  <a:cubicBezTo>
                    <a:pt x="19029" y="2560"/>
                    <a:pt x="19046" y="2470"/>
                    <a:pt x="19046" y="2440"/>
                  </a:cubicBezTo>
                  <a:cubicBezTo>
                    <a:pt x="19069" y="2450"/>
                    <a:pt x="19052" y="2480"/>
                    <a:pt x="19046" y="2500"/>
                  </a:cubicBezTo>
                  <a:close/>
                  <a:moveTo>
                    <a:pt x="19187" y="2940"/>
                  </a:moveTo>
                  <a:cubicBezTo>
                    <a:pt x="19159" y="2940"/>
                    <a:pt x="19181" y="2870"/>
                    <a:pt x="19187" y="2860"/>
                  </a:cubicBezTo>
                  <a:cubicBezTo>
                    <a:pt x="19221" y="2870"/>
                    <a:pt x="19176" y="2900"/>
                    <a:pt x="19187" y="2940"/>
                  </a:cubicBezTo>
                  <a:close/>
                  <a:moveTo>
                    <a:pt x="19238" y="2610"/>
                  </a:moveTo>
                  <a:cubicBezTo>
                    <a:pt x="19215" y="2670"/>
                    <a:pt x="19232" y="2570"/>
                    <a:pt x="19232" y="2540"/>
                  </a:cubicBezTo>
                  <a:cubicBezTo>
                    <a:pt x="19254" y="2560"/>
                    <a:pt x="19238" y="2580"/>
                    <a:pt x="19238" y="2610"/>
                  </a:cubicBezTo>
                  <a:close/>
                  <a:moveTo>
                    <a:pt x="20211" y="5790"/>
                  </a:moveTo>
                  <a:cubicBezTo>
                    <a:pt x="20211" y="5800"/>
                    <a:pt x="20211" y="5820"/>
                    <a:pt x="20211" y="5830"/>
                  </a:cubicBezTo>
                  <a:cubicBezTo>
                    <a:pt x="20188" y="5850"/>
                    <a:pt x="20188" y="5800"/>
                    <a:pt x="20188" y="5770"/>
                  </a:cubicBezTo>
                  <a:cubicBezTo>
                    <a:pt x="20194" y="5770"/>
                    <a:pt x="20199" y="5790"/>
                    <a:pt x="20211" y="5790"/>
                  </a:cubicBezTo>
                  <a:close/>
                  <a:moveTo>
                    <a:pt x="20115" y="5560"/>
                  </a:moveTo>
                  <a:cubicBezTo>
                    <a:pt x="20109" y="5620"/>
                    <a:pt x="20087" y="5510"/>
                    <a:pt x="20064" y="5520"/>
                  </a:cubicBezTo>
                  <a:cubicBezTo>
                    <a:pt x="20064" y="5490"/>
                    <a:pt x="20064" y="5460"/>
                    <a:pt x="20053" y="5460"/>
                  </a:cubicBezTo>
                  <a:cubicBezTo>
                    <a:pt x="20076" y="5390"/>
                    <a:pt x="20087" y="5560"/>
                    <a:pt x="20115" y="5560"/>
                  </a:cubicBezTo>
                  <a:close/>
                  <a:moveTo>
                    <a:pt x="19811" y="4400"/>
                  </a:moveTo>
                  <a:cubicBezTo>
                    <a:pt x="19789" y="4380"/>
                    <a:pt x="19778" y="4340"/>
                    <a:pt x="19772" y="4290"/>
                  </a:cubicBezTo>
                  <a:cubicBezTo>
                    <a:pt x="19794" y="4300"/>
                    <a:pt x="19806" y="4350"/>
                    <a:pt x="19811" y="4400"/>
                  </a:cubicBezTo>
                  <a:close/>
                  <a:moveTo>
                    <a:pt x="19704" y="4430"/>
                  </a:moveTo>
                  <a:cubicBezTo>
                    <a:pt x="19727" y="4460"/>
                    <a:pt x="19710" y="4580"/>
                    <a:pt x="19732" y="4620"/>
                  </a:cubicBezTo>
                  <a:cubicBezTo>
                    <a:pt x="19716" y="4600"/>
                    <a:pt x="19704" y="4600"/>
                    <a:pt x="19688" y="4630"/>
                  </a:cubicBezTo>
                  <a:cubicBezTo>
                    <a:pt x="19699" y="4740"/>
                    <a:pt x="19676" y="4790"/>
                    <a:pt x="19671" y="4870"/>
                  </a:cubicBezTo>
                  <a:cubicBezTo>
                    <a:pt x="19671" y="4950"/>
                    <a:pt x="19637" y="4810"/>
                    <a:pt x="19671" y="4830"/>
                  </a:cubicBezTo>
                  <a:cubicBezTo>
                    <a:pt x="19659" y="4660"/>
                    <a:pt x="19699" y="4580"/>
                    <a:pt x="19704" y="4430"/>
                  </a:cubicBezTo>
                  <a:close/>
                  <a:moveTo>
                    <a:pt x="19412" y="2650"/>
                  </a:moveTo>
                  <a:cubicBezTo>
                    <a:pt x="19457" y="2670"/>
                    <a:pt x="19429" y="2770"/>
                    <a:pt x="19418" y="2810"/>
                  </a:cubicBezTo>
                  <a:cubicBezTo>
                    <a:pt x="19378" y="2780"/>
                    <a:pt x="19429" y="2720"/>
                    <a:pt x="19412" y="2650"/>
                  </a:cubicBezTo>
                  <a:close/>
                  <a:moveTo>
                    <a:pt x="321" y="21390"/>
                  </a:moveTo>
                  <a:cubicBezTo>
                    <a:pt x="292" y="21410"/>
                    <a:pt x="270" y="21280"/>
                    <a:pt x="242" y="21300"/>
                  </a:cubicBezTo>
                  <a:cubicBezTo>
                    <a:pt x="214" y="21200"/>
                    <a:pt x="158" y="21170"/>
                    <a:pt x="101" y="21090"/>
                  </a:cubicBezTo>
                  <a:cubicBezTo>
                    <a:pt x="68" y="21040"/>
                    <a:pt x="34" y="20990"/>
                    <a:pt x="0" y="20930"/>
                  </a:cubicBezTo>
                  <a:cubicBezTo>
                    <a:pt x="0" y="21050"/>
                    <a:pt x="0" y="21050"/>
                    <a:pt x="0" y="21050"/>
                  </a:cubicBezTo>
                  <a:cubicBezTo>
                    <a:pt x="28" y="21080"/>
                    <a:pt x="56" y="21110"/>
                    <a:pt x="84" y="21150"/>
                  </a:cubicBezTo>
                  <a:cubicBezTo>
                    <a:pt x="163" y="21280"/>
                    <a:pt x="242" y="21390"/>
                    <a:pt x="326" y="21500"/>
                  </a:cubicBezTo>
                  <a:cubicBezTo>
                    <a:pt x="338" y="21530"/>
                    <a:pt x="360" y="21570"/>
                    <a:pt x="377" y="21600"/>
                  </a:cubicBezTo>
                  <a:cubicBezTo>
                    <a:pt x="416" y="21600"/>
                    <a:pt x="416" y="21600"/>
                    <a:pt x="416" y="21600"/>
                  </a:cubicBezTo>
                  <a:cubicBezTo>
                    <a:pt x="405" y="21570"/>
                    <a:pt x="388" y="21540"/>
                    <a:pt x="377" y="21500"/>
                  </a:cubicBezTo>
                  <a:cubicBezTo>
                    <a:pt x="343" y="21430"/>
                    <a:pt x="332" y="21460"/>
                    <a:pt x="321" y="21390"/>
                  </a:cubicBezTo>
                  <a:close/>
                  <a:moveTo>
                    <a:pt x="0" y="21310"/>
                  </a:moveTo>
                  <a:cubicBezTo>
                    <a:pt x="0" y="21520"/>
                    <a:pt x="0" y="21520"/>
                    <a:pt x="0" y="21520"/>
                  </a:cubicBezTo>
                  <a:cubicBezTo>
                    <a:pt x="11" y="21550"/>
                    <a:pt x="22" y="21580"/>
                    <a:pt x="34" y="21600"/>
                  </a:cubicBezTo>
                  <a:cubicBezTo>
                    <a:pt x="101" y="21600"/>
                    <a:pt x="101" y="21600"/>
                    <a:pt x="101" y="21600"/>
                  </a:cubicBezTo>
                  <a:cubicBezTo>
                    <a:pt x="84" y="21550"/>
                    <a:pt x="62" y="21490"/>
                    <a:pt x="28" y="21440"/>
                  </a:cubicBezTo>
                  <a:cubicBezTo>
                    <a:pt x="22" y="21390"/>
                    <a:pt x="11" y="21350"/>
                    <a:pt x="0" y="21310"/>
                  </a:cubicBezTo>
                  <a:close/>
                  <a:moveTo>
                    <a:pt x="9641" y="330"/>
                  </a:moveTo>
                  <a:cubicBezTo>
                    <a:pt x="9664" y="310"/>
                    <a:pt x="9669" y="230"/>
                    <a:pt x="9681" y="170"/>
                  </a:cubicBezTo>
                  <a:cubicBezTo>
                    <a:pt x="9709" y="160"/>
                    <a:pt x="9698" y="20"/>
                    <a:pt x="9731" y="20"/>
                  </a:cubicBezTo>
                  <a:cubicBezTo>
                    <a:pt x="9731" y="10"/>
                    <a:pt x="9731" y="10"/>
                    <a:pt x="9731" y="0"/>
                  </a:cubicBezTo>
                  <a:cubicBezTo>
                    <a:pt x="9692" y="0"/>
                    <a:pt x="9692" y="0"/>
                    <a:pt x="9692" y="0"/>
                  </a:cubicBezTo>
                  <a:cubicBezTo>
                    <a:pt x="9675" y="50"/>
                    <a:pt x="9664" y="90"/>
                    <a:pt x="9647" y="130"/>
                  </a:cubicBezTo>
                  <a:cubicBezTo>
                    <a:pt x="9619" y="270"/>
                    <a:pt x="9591" y="420"/>
                    <a:pt x="9557" y="540"/>
                  </a:cubicBezTo>
                  <a:cubicBezTo>
                    <a:pt x="9574" y="610"/>
                    <a:pt x="9529" y="630"/>
                    <a:pt x="9523" y="720"/>
                  </a:cubicBezTo>
                  <a:cubicBezTo>
                    <a:pt x="9512" y="820"/>
                    <a:pt x="9518" y="830"/>
                    <a:pt x="9489" y="910"/>
                  </a:cubicBezTo>
                  <a:cubicBezTo>
                    <a:pt x="9478" y="880"/>
                    <a:pt x="9495" y="820"/>
                    <a:pt x="9489" y="770"/>
                  </a:cubicBezTo>
                  <a:cubicBezTo>
                    <a:pt x="9495" y="730"/>
                    <a:pt x="9506" y="680"/>
                    <a:pt x="9512" y="630"/>
                  </a:cubicBezTo>
                  <a:cubicBezTo>
                    <a:pt x="9518" y="530"/>
                    <a:pt x="9523" y="520"/>
                    <a:pt x="9540" y="390"/>
                  </a:cubicBezTo>
                  <a:cubicBezTo>
                    <a:pt x="9557" y="240"/>
                    <a:pt x="9591" y="130"/>
                    <a:pt x="9619" y="0"/>
                  </a:cubicBezTo>
                  <a:cubicBezTo>
                    <a:pt x="9579" y="0"/>
                    <a:pt x="9579" y="0"/>
                    <a:pt x="9579" y="0"/>
                  </a:cubicBezTo>
                  <a:cubicBezTo>
                    <a:pt x="9534" y="240"/>
                    <a:pt x="9523" y="320"/>
                    <a:pt x="9472" y="650"/>
                  </a:cubicBezTo>
                  <a:cubicBezTo>
                    <a:pt x="9472" y="770"/>
                    <a:pt x="9472" y="890"/>
                    <a:pt x="9444" y="1030"/>
                  </a:cubicBezTo>
                  <a:cubicBezTo>
                    <a:pt x="9461" y="1030"/>
                    <a:pt x="9478" y="1030"/>
                    <a:pt x="9461" y="1010"/>
                  </a:cubicBezTo>
                  <a:cubicBezTo>
                    <a:pt x="9472" y="980"/>
                    <a:pt x="9484" y="1020"/>
                    <a:pt x="9484" y="1040"/>
                  </a:cubicBezTo>
                  <a:cubicBezTo>
                    <a:pt x="9484" y="1090"/>
                    <a:pt x="9439" y="1180"/>
                    <a:pt x="9484" y="1180"/>
                  </a:cubicBezTo>
                  <a:cubicBezTo>
                    <a:pt x="9512" y="950"/>
                    <a:pt x="9551" y="830"/>
                    <a:pt x="9562" y="650"/>
                  </a:cubicBezTo>
                  <a:cubicBezTo>
                    <a:pt x="9591" y="570"/>
                    <a:pt x="9613" y="440"/>
                    <a:pt x="9641" y="330"/>
                  </a:cubicBezTo>
                  <a:close/>
                  <a:moveTo>
                    <a:pt x="17764" y="18070"/>
                  </a:moveTo>
                  <a:cubicBezTo>
                    <a:pt x="17747" y="18050"/>
                    <a:pt x="17736" y="18050"/>
                    <a:pt x="17724" y="18050"/>
                  </a:cubicBezTo>
                  <a:cubicBezTo>
                    <a:pt x="17634" y="17900"/>
                    <a:pt x="17618" y="17870"/>
                    <a:pt x="17612" y="17890"/>
                  </a:cubicBezTo>
                  <a:cubicBezTo>
                    <a:pt x="17409" y="17620"/>
                    <a:pt x="17398" y="17590"/>
                    <a:pt x="17342" y="17540"/>
                  </a:cubicBezTo>
                  <a:cubicBezTo>
                    <a:pt x="17212" y="17150"/>
                    <a:pt x="17207" y="17090"/>
                    <a:pt x="17196" y="17030"/>
                  </a:cubicBezTo>
                  <a:cubicBezTo>
                    <a:pt x="17151" y="17050"/>
                    <a:pt x="17179" y="17090"/>
                    <a:pt x="17162" y="17150"/>
                  </a:cubicBezTo>
                  <a:cubicBezTo>
                    <a:pt x="17263" y="17450"/>
                    <a:pt x="17246" y="17500"/>
                    <a:pt x="17286" y="17530"/>
                  </a:cubicBezTo>
                  <a:cubicBezTo>
                    <a:pt x="17235" y="17570"/>
                    <a:pt x="17201" y="17550"/>
                    <a:pt x="17168" y="17500"/>
                  </a:cubicBezTo>
                  <a:cubicBezTo>
                    <a:pt x="17027" y="17190"/>
                    <a:pt x="17049" y="17150"/>
                    <a:pt x="17010" y="17130"/>
                  </a:cubicBezTo>
                  <a:cubicBezTo>
                    <a:pt x="16909" y="16870"/>
                    <a:pt x="16903" y="16800"/>
                    <a:pt x="16864" y="16740"/>
                  </a:cubicBezTo>
                  <a:cubicBezTo>
                    <a:pt x="16729" y="16140"/>
                    <a:pt x="16729" y="16050"/>
                    <a:pt x="16695" y="15970"/>
                  </a:cubicBezTo>
                  <a:cubicBezTo>
                    <a:pt x="16650" y="15610"/>
                    <a:pt x="16622" y="15520"/>
                    <a:pt x="16616" y="15430"/>
                  </a:cubicBezTo>
                  <a:cubicBezTo>
                    <a:pt x="16549" y="14870"/>
                    <a:pt x="16526" y="14850"/>
                    <a:pt x="16532" y="14830"/>
                  </a:cubicBezTo>
                  <a:cubicBezTo>
                    <a:pt x="16492" y="14580"/>
                    <a:pt x="16481" y="14540"/>
                    <a:pt x="16459" y="14510"/>
                  </a:cubicBezTo>
                  <a:cubicBezTo>
                    <a:pt x="16414" y="14230"/>
                    <a:pt x="16414" y="14120"/>
                    <a:pt x="16386" y="14160"/>
                  </a:cubicBezTo>
                  <a:cubicBezTo>
                    <a:pt x="16436" y="14410"/>
                    <a:pt x="16442" y="14440"/>
                    <a:pt x="16448" y="14470"/>
                  </a:cubicBezTo>
                  <a:cubicBezTo>
                    <a:pt x="16498" y="14890"/>
                    <a:pt x="16521" y="14990"/>
                    <a:pt x="16532" y="15100"/>
                  </a:cubicBezTo>
                  <a:cubicBezTo>
                    <a:pt x="16577" y="15460"/>
                    <a:pt x="16571" y="15520"/>
                    <a:pt x="16594" y="15560"/>
                  </a:cubicBezTo>
                  <a:cubicBezTo>
                    <a:pt x="16622" y="15830"/>
                    <a:pt x="16644" y="15850"/>
                    <a:pt x="16622" y="15880"/>
                  </a:cubicBezTo>
                  <a:cubicBezTo>
                    <a:pt x="16678" y="16150"/>
                    <a:pt x="16718" y="16240"/>
                    <a:pt x="16729" y="16350"/>
                  </a:cubicBezTo>
                  <a:cubicBezTo>
                    <a:pt x="16903" y="17030"/>
                    <a:pt x="16954" y="17070"/>
                    <a:pt x="16948" y="17130"/>
                  </a:cubicBezTo>
                  <a:cubicBezTo>
                    <a:pt x="16942" y="17290"/>
                    <a:pt x="16914" y="17120"/>
                    <a:pt x="16852" y="17040"/>
                  </a:cubicBezTo>
                  <a:cubicBezTo>
                    <a:pt x="16779" y="16720"/>
                    <a:pt x="16734" y="16700"/>
                    <a:pt x="16746" y="16660"/>
                  </a:cubicBezTo>
                  <a:cubicBezTo>
                    <a:pt x="16656" y="16400"/>
                    <a:pt x="16656" y="16320"/>
                    <a:pt x="16628" y="16260"/>
                  </a:cubicBezTo>
                  <a:cubicBezTo>
                    <a:pt x="16582" y="15980"/>
                    <a:pt x="16571" y="15910"/>
                    <a:pt x="16566" y="15840"/>
                  </a:cubicBezTo>
                  <a:cubicBezTo>
                    <a:pt x="16504" y="15290"/>
                    <a:pt x="16509" y="15250"/>
                    <a:pt x="16504" y="15220"/>
                  </a:cubicBezTo>
                  <a:cubicBezTo>
                    <a:pt x="16487" y="14930"/>
                    <a:pt x="16464" y="14870"/>
                    <a:pt x="16470" y="14790"/>
                  </a:cubicBezTo>
                  <a:cubicBezTo>
                    <a:pt x="16346" y="14100"/>
                    <a:pt x="16341" y="14030"/>
                    <a:pt x="16324" y="13960"/>
                  </a:cubicBezTo>
                  <a:cubicBezTo>
                    <a:pt x="16262" y="13850"/>
                    <a:pt x="16312" y="13910"/>
                    <a:pt x="16312" y="14000"/>
                  </a:cubicBezTo>
                  <a:cubicBezTo>
                    <a:pt x="16374" y="14420"/>
                    <a:pt x="16397" y="14450"/>
                    <a:pt x="16386" y="14500"/>
                  </a:cubicBezTo>
                  <a:cubicBezTo>
                    <a:pt x="16436" y="14770"/>
                    <a:pt x="16425" y="14800"/>
                    <a:pt x="16431" y="14820"/>
                  </a:cubicBezTo>
                  <a:cubicBezTo>
                    <a:pt x="16442" y="15060"/>
                    <a:pt x="16481" y="15090"/>
                    <a:pt x="16459" y="15140"/>
                  </a:cubicBezTo>
                  <a:cubicBezTo>
                    <a:pt x="16521" y="15820"/>
                    <a:pt x="16515" y="15850"/>
                    <a:pt x="16526" y="15870"/>
                  </a:cubicBezTo>
                  <a:cubicBezTo>
                    <a:pt x="16571" y="16200"/>
                    <a:pt x="16577" y="16230"/>
                    <a:pt x="16577" y="16280"/>
                  </a:cubicBezTo>
                  <a:cubicBezTo>
                    <a:pt x="16605" y="16380"/>
                    <a:pt x="16644" y="16430"/>
                    <a:pt x="16639" y="16480"/>
                  </a:cubicBezTo>
                  <a:cubicBezTo>
                    <a:pt x="16706" y="16690"/>
                    <a:pt x="16706" y="16750"/>
                    <a:pt x="16734" y="16800"/>
                  </a:cubicBezTo>
                  <a:cubicBezTo>
                    <a:pt x="16791" y="17030"/>
                    <a:pt x="16824" y="17080"/>
                    <a:pt x="16830" y="17150"/>
                  </a:cubicBezTo>
                  <a:cubicBezTo>
                    <a:pt x="16650" y="16720"/>
                    <a:pt x="16605" y="16650"/>
                    <a:pt x="16588" y="16570"/>
                  </a:cubicBezTo>
                  <a:cubicBezTo>
                    <a:pt x="16481" y="16040"/>
                    <a:pt x="16442" y="15990"/>
                    <a:pt x="16442" y="15930"/>
                  </a:cubicBezTo>
                  <a:cubicBezTo>
                    <a:pt x="16402" y="15540"/>
                    <a:pt x="16363" y="15520"/>
                    <a:pt x="16374" y="15480"/>
                  </a:cubicBezTo>
                  <a:cubicBezTo>
                    <a:pt x="16329" y="15130"/>
                    <a:pt x="16329" y="15060"/>
                    <a:pt x="16318" y="15000"/>
                  </a:cubicBezTo>
                  <a:cubicBezTo>
                    <a:pt x="16296" y="14750"/>
                    <a:pt x="16279" y="14690"/>
                    <a:pt x="16284" y="14620"/>
                  </a:cubicBezTo>
                  <a:cubicBezTo>
                    <a:pt x="16234" y="14040"/>
                    <a:pt x="16200" y="14020"/>
                    <a:pt x="16194" y="13990"/>
                  </a:cubicBezTo>
                  <a:cubicBezTo>
                    <a:pt x="16026" y="13060"/>
                    <a:pt x="16003" y="12980"/>
                    <a:pt x="16020" y="12890"/>
                  </a:cubicBezTo>
                  <a:cubicBezTo>
                    <a:pt x="15975" y="12700"/>
                    <a:pt x="15981" y="12770"/>
                    <a:pt x="15998" y="12840"/>
                  </a:cubicBezTo>
                  <a:cubicBezTo>
                    <a:pt x="16003" y="13280"/>
                    <a:pt x="15998" y="13320"/>
                    <a:pt x="16026" y="13340"/>
                  </a:cubicBezTo>
                  <a:cubicBezTo>
                    <a:pt x="16048" y="14010"/>
                    <a:pt x="16031" y="14160"/>
                    <a:pt x="16054" y="14290"/>
                  </a:cubicBezTo>
                  <a:cubicBezTo>
                    <a:pt x="16054" y="14470"/>
                    <a:pt x="16082" y="14480"/>
                    <a:pt x="16059" y="14510"/>
                  </a:cubicBezTo>
                  <a:cubicBezTo>
                    <a:pt x="16088" y="14860"/>
                    <a:pt x="16104" y="15000"/>
                    <a:pt x="16104" y="15140"/>
                  </a:cubicBezTo>
                  <a:cubicBezTo>
                    <a:pt x="16189" y="15670"/>
                    <a:pt x="16172" y="15710"/>
                    <a:pt x="16189" y="15740"/>
                  </a:cubicBezTo>
                  <a:cubicBezTo>
                    <a:pt x="16211" y="15880"/>
                    <a:pt x="16206" y="15920"/>
                    <a:pt x="16234" y="15940"/>
                  </a:cubicBezTo>
                  <a:cubicBezTo>
                    <a:pt x="16284" y="16300"/>
                    <a:pt x="16341" y="16310"/>
                    <a:pt x="16296" y="16330"/>
                  </a:cubicBezTo>
                  <a:cubicBezTo>
                    <a:pt x="16239" y="16030"/>
                    <a:pt x="16200" y="16020"/>
                    <a:pt x="16183" y="15990"/>
                  </a:cubicBezTo>
                  <a:cubicBezTo>
                    <a:pt x="16149" y="15760"/>
                    <a:pt x="16144" y="15730"/>
                    <a:pt x="16144" y="15710"/>
                  </a:cubicBezTo>
                  <a:cubicBezTo>
                    <a:pt x="16065" y="15240"/>
                    <a:pt x="16059" y="15190"/>
                    <a:pt x="16059" y="15140"/>
                  </a:cubicBezTo>
                  <a:cubicBezTo>
                    <a:pt x="16014" y="14810"/>
                    <a:pt x="16020" y="14760"/>
                    <a:pt x="15998" y="14720"/>
                  </a:cubicBezTo>
                  <a:cubicBezTo>
                    <a:pt x="15941" y="14240"/>
                    <a:pt x="15879" y="14210"/>
                    <a:pt x="15913" y="14150"/>
                  </a:cubicBezTo>
                  <a:cubicBezTo>
                    <a:pt x="15789" y="13540"/>
                    <a:pt x="15733" y="13360"/>
                    <a:pt x="15705" y="13170"/>
                  </a:cubicBezTo>
                  <a:cubicBezTo>
                    <a:pt x="15592" y="12870"/>
                    <a:pt x="15632" y="12810"/>
                    <a:pt x="15592" y="12780"/>
                  </a:cubicBezTo>
                  <a:cubicBezTo>
                    <a:pt x="15525" y="12590"/>
                    <a:pt x="15542" y="12540"/>
                    <a:pt x="15514" y="12500"/>
                  </a:cubicBezTo>
                  <a:cubicBezTo>
                    <a:pt x="15407" y="12190"/>
                    <a:pt x="15412" y="12140"/>
                    <a:pt x="15373" y="12100"/>
                  </a:cubicBezTo>
                  <a:cubicBezTo>
                    <a:pt x="15210" y="11760"/>
                    <a:pt x="15176" y="11670"/>
                    <a:pt x="15137" y="11580"/>
                  </a:cubicBezTo>
                  <a:cubicBezTo>
                    <a:pt x="15058" y="11520"/>
                    <a:pt x="15002" y="11500"/>
                    <a:pt x="15030" y="11560"/>
                  </a:cubicBezTo>
                  <a:cubicBezTo>
                    <a:pt x="15114" y="11710"/>
                    <a:pt x="15165" y="11740"/>
                    <a:pt x="15193" y="11780"/>
                  </a:cubicBezTo>
                  <a:cubicBezTo>
                    <a:pt x="15294" y="12170"/>
                    <a:pt x="15339" y="12210"/>
                    <a:pt x="15339" y="12270"/>
                  </a:cubicBezTo>
                  <a:cubicBezTo>
                    <a:pt x="15424" y="12660"/>
                    <a:pt x="15480" y="12710"/>
                    <a:pt x="15474" y="12770"/>
                  </a:cubicBezTo>
                  <a:cubicBezTo>
                    <a:pt x="15564" y="13140"/>
                    <a:pt x="15564" y="13170"/>
                    <a:pt x="15587" y="13190"/>
                  </a:cubicBezTo>
                  <a:cubicBezTo>
                    <a:pt x="15638" y="13510"/>
                    <a:pt x="15677" y="13560"/>
                    <a:pt x="15671" y="13630"/>
                  </a:cubicBezTo>
                  <a:cubicBezTo>
                    <a:pt x="15728" y="13820"/>
                    <a:pt x="15716" y="13850"/>
                    <a:pt x="15722" y="13880"/>
                  </a:cubicBezTo>
                  <a:cubicBezTo>
                    <a:pt x="15767" y="14170"/>
                    <a:pt x="15778" y="14200"/>
                    <a:pt x="15801" y="14230"/>
                  </a:cubicBezTo>
                  <a:cubicBezTo>
                    <a:pt x="15823" y="14440"/>
                    <a:pt x="15829" y="14470"/>
                    <a:pt x="15812" y="14500"/>
                  </a:cubicBezTo>
                  <a:cubicBezTo>
                    <a:pt x="15891" y="14910"/>
                    <a:pt x="15908" y="14930"/>
                    <a:pt x="15908" y="14960"/>
                  </a:cubicBezTo>
                  <a:cubicBezTo>
                    <a:pt x="15947" y="15220"/>
                    <a:pt x="15952" y="15250"/>
                    <a:pt x="15969" y="15270"/>
                  </a:cubicBezTo>
                  <a:cubicBezTo>
                    <a:pt x="16037" y="15800"/>
                    <a:pt x="16048" y="15850"/>
                    <a:pt x="16076" y="15890"/>
                  </a:cubicBezTo>
                  <a:cubicBezTo>
                    <a:pt x="16234" y="16440"/>
                    <a:pt x="16256" y="16550"/>
                    <a:pt x="16296" y="16650"/>
                  </a:cubicBezTo>
                  <a:cubicBezTo>
                    <a:pt x="16358" y="16890"/>
                    <a:pt x="16369" y="16970"/>
                    <a:pt x="16346" y="16940"/>
                  </a:cubicBezTo>
                  <a:cubicBezTo>
                    <a:pt x="16099" y="16370"/>
                    <a:pt x="16037" y="16060"/>
                    <a:pt x="15930" y="15770"/>
                  </a:cubicBezTo>
                  <a:cubicBezTo>
                    <a:pt x="15812" y="15280"/>
                    <a:pt x="15806" y="15240"/>
                    <a:pt x="15801" y="15200"/>
                  </a:cubicBezTo>
                  <a:cubicBezTo>
                    <a:pt x="15699" y="14700"/>
                    <a:pt x="15682" y="14540"/>
                    <a:pt x="15666" y="14380"/>
                  </a:cubicBezTo>
                  <a:cubicBezTo>
                    <a:pt x="15542" y="13610"/>
                    <a:pt x="15514" y="13530"/>
                    <a:pt x="15497" y="13450"/>
                  </a:cubicBezTo>
                  <a:cubicBezTo>
                    <a:pt x="15452" y="13180"/>
                    <a:pt x="15407" y="13150"/>
                    <a:pt x="15424" y="13100"/>
                  </a:cubicBezTo>
                  <a:cubicBezTo>
                    <a:pt x="15418" y="13180"/>
                    <a:pt x="15418" y="13220"/>
                    <a:pt x="15424" y="13260"/>
                  </a:cubicBezTo>
                  <a:cubicBezTo>
                    <a:pt x="15531" y="13800"/>
                    <a:pt x="15559" y="13830"/>
                    <a:pt x="15548" y="13880"/>
                  </a:cubicBezTo>
                  <a:cubicBezTo>
                    <a:pt x="15643" y="14330"/>
                    <a:pt x="15598" y="14390"/>
                    <a:pt x="15638" y="14430"/>
                  </a:cubicBezTo>
                  <a:cubicBezTo>
                    <a:pt x="15694" y="14910"/>
                    <a:pt x="15705" y="14960"/>
                    <a:pt x="15711" y="15010"/>
                  </a:cubicBezTo>
                  <a:cubicBezTo>
                    <a:pt x="15677" y="15020"/>
                    <a:pt x="15688" y="14980"/>
                    <a:pt x="15688" y="14960"/>
                  </a:cubicBezTo>
                  <a:cubicBezTo>
                    <a:pt x="15604" y="14510"/>
                    <a:pt x="15542" y="14430"/>
                    <a:pt x="15553" y="14330"/>
                  </a:cubicBezTo>
                  <a:cubicBezTo>
                    <a:pt x="15497" y="14090"/>
                    <a:pt x="15508" y="14060"/>
                    <a:pt x="15502" y="14030"/>
                  </a:cubicBezTo>
                  <a:cubicBezTo>
                    <a:pt x="15469" y="13800"/>
                    <a:pt x="15458" y="13780"/>
                    <a:pt x="15463" y="13750"/>
                  </a:cubicBezTo>
                  <a:cubicBezTo>
                    <a:pt x="15401" y="13360"/>
                    <a:pt x="15407" y="13260"/>
                    <a:pt x="15368" y="13170"/>
                  </a:cubicBezTo>
                  <a:cubicBezTo>
                    <a:pt x="15345" y="12920"/>
                    <a:pt x="15339" y="12880"/>
                    <a:pt x="15356" y="12890"/>
                  </a:cubicBezTo>
                  <a:cubicBezTo>
                    <a:pt x="15368" y="12820"/>
                    <a:pt x="15351" y="12820"/>
                    <a:pt x="15339" y="12820"/>
                  </a:cubicBezTo>
                  <a:cubicBezTo>
                    <a:pt x="15238" y="12240"/>
                    <a:pt x="15216" y="12170"/>
                    <a:pt x="15193" y="12100"/>
                  </a:cubicBezTo>
                  <a:cubicBezTo>
                    <a:pt x="15165" y="11990"/>
                    <a:pt x="15148" y="12030"/>
                    <a:pt x="15165" y="12060"/>
                  </a:cubicBezTo>
                  <a:cubicBezTo>
                    <a:pt x="15199" y="12350"/>
                    <a:pt x="15255" y="12410"/>
                    <a:pt x="15238" y="12490"/>
                  </a:cubicBezTo>
                  <a:cubicBezTo>
                    <a:pt x="15328" y="12970"/>
                    <a:pt x="15322" y="13010"/>
                    <a:pt x="15328" y="13040"/>
                  </a:cubicBezTo>
                  <a:cubicBezTo>
                    <a:pt x="15334" y="13200"/>
                    <a:pt x="15356" y="13230"/>
                    <a:pt x="15345" y="13270"/>
                  </a:cubicBezTo>
                  <a:cubicBezTo>
                    <a:pt x="15384" y="13660"/>
                    <a:pt x="15407" y="13680"/>
                    <a:pt x="15412" y="13720"/>
                  </a:cubicBezTo>
                  <a:cubicBezTo>
                    <a:pt x="15441" y="13910"/>
                    <a:pt x="15458" y="13990"/>
                    <a:pt x="15446" y="14070"/>
                  </a:cubicBezTo>
                  <a:cubicBezTo>
                    <a:pt x="15508" y="14290"/>
                    <a:pt x="15497" y="14320"/>
                    <a:pt x="15502" y="14350"/>
                  </a:cubicBezTo>
                  <a:cubicBezTo>
                    <a:pt x="15531" y="14550"/>
                    <a:pt x="15559" y="14590"/>
                    <a:pt x="15536" y="14650"/>
                  </a:cubicBezTo>
                  <a:cubicBezTo>
                    <a:pt x="15688" y="15210"/>
                    <a:pt x="15705" y="15250"/>
                    <a:pt x="15688" y="15300"/>
                  </a:cubicBezTo>
                  <a:cubicBezTo>
                    <a:pt x="15801" y="15800"/>
                    <a:pt x="15840" y="15880"/>
                    <a:pt x="15851" y="15970"/>
                  </a:cubicBezTo>
                  <a:cubicBezTo>
                    <a:pt x="16009" y="16380"/>
                    <a:pt x="15992" y="16440"/>
                    <a:pt x="16037" y="16470"/>
                  </a:cubicBezTo>
                  <a:cubicBezTo>
                    <a:pt x="16071" y="16510"/>
                    <a:pt x="16076" y="16480"/>
                    <a:pt x="16059" y="16450"/>
                  </a:cubicBezTo>
                  <a:cubicBezTo>
                    <a:pt x="16014" y="16220"/>
                    <a:pt x="15964" y="16200"/>
                    <a:pt x="15975" y="16160"/>
                  </a:cubicBezTo>
                  <a:cubicBezTo>
                    <a:pt x="15789" y="15510"/>
                    <a:pt x="15772" y="15440"/>
                    <a:pt x="15767" y="15370"/>
                  </a:cubicBezTo>
                  <a:cubicBezTo>
                    <a:pt x="15744" y="15210"/>
                    <a:pt x="15728" y="15180"/>
                    <a:pt x="15750" y="15190"/>
                  </a:cubicBezTo>
                  <a:cubicBezTo>
                    <a:pt x="15795" y="15420"/>
                    <a:pt x="15801" y="15480"/>
                    <a:pt x="15823" y="15540"/>
                  </a:cubicBezTo>
                  <a:cubicBezTo>
                    <a:pt x="15885" y="15830"/>
                    <a:pt x="15924" y="15850"/>
                    <a:pt x="15913" y="15880"/>
                  </a:cubicBezTo>
                  <a:cubicBezTo>
                    <a:pt x="15986" y="16110"/>
                    <a:pt x="15998" y="16170"/>
                    <a:pt x="16026" y="16220"/>
                  </a:cubicBezTo>
                  <a:cubicBezTo>
                    <a:pt x="16054" y="16430"/>
                    <a:pt x="16127" y="16440"/>
                    <a:pt x="16104" y="16480"/>
                  </a:cubicBezTo>
                  <a:cubicBezTo>
                    <a:pt x="16166" y="16650"/>
                    <a:pt x="16200" y="16680"/>
                    <a:pt x="16206" y="16720"/>
                  </a:cubicBezTo>
                  <a:cubicBezTo>
                    <a:pt x="16127" y="16790"/>
                    <a:pt x="16099" y="16740"/>
                    <a:pt x="16076" y="16750"/>
                  </a:cubicBezTo>
                  <a:cubicBezTo>
                    <a:pt x="15975" y="16570"/>
                    <a:pt x="15969" y="16510"/>
                    <a:pt x="15936" y="16460"/>
                  </a:cubicBezTo>
                  <a:cubicBezTo>
                    <a:pt x="15823" y="16260"/>
                    <a:pt x="15812" y="16240"/>
                    <a:pt x="15795" y="16210"/>
                  </a:cubicBezTo>
                  <a:cubicBezTo>
                    <a:pt x="15660" y="15860"/>
                    <a:pt x="15649" y="15840"/>
                    <a:pt x="15649" y="15810"/>
                  </a:cubicBezTo>
                  <a:cubicBezTo>
                    <a:pt x="15486" y="15340"/>
                    <a:pt x="15508" y="15270"/>
                    <a:pt x="15469" y="15220"/>
                  </a:cubicBezTo>
                  <a:cubicBezTo>
                    <a:pt x="15424" y="15030"/>
                    <a:pt x="15418" y="15000"/>
                    <a:pt x="15412" y="14980"/>
                  </a:cubicBezTo>
                  <a:cubicBezTo>
                    <a:pt x="15384" y="14770"/>
                    <a:pt x="15351" y="14750"/>
                    <a:pt x="15351" y="14720"/>
                  </a:cubicBezTo>
                  <a:cubicBezTo>
                    <a:pt x="15283" y="14320"/>
                    <a:pt x="15272" y="14270"/>
                    <a:pt x="15261" y="14220"/>
                  </a:cubicBezTo>
                  <a:cubicBezTo>
                    <a:pt x="15227" y="13820"/>
                    <a:pt x="15193" y="13800"/>
                    <a:pt x="15188" y="13770"/>
                  </a:cubicBezTo>
                  <a:cubicBezTo>
                    <a:pt x="15154" y="13270"/>
                    <a:pt x="15109" y="13230"/>
                    <a:pt x="15120" y="13160"/>
                  </a:cubicBezTo>
                  <a:cubicBezTo>
                    <a:pt x="15047" y="12800"/>
                    <a:pt x="15103" y="12740"/>
                    <a:pt x="15064" y="12730"/>
                  </a:cubicBezTo>
                  <a:cubicBezTo>
                    <a:pt x="14985" y="12160"/>
                    <a:pt x="14979" y="12050"/>
                    <a:pt x="14946" y="11940"/>
                  </a:cubicBezTo>
                  <a:cubicBezTo>
                    <a:pt x="14861" y="11400"/>
                    <a:pt x="14856" y="11370"/>
                    <a:pt x="14861" y="11340"/>
                  </a:cubicBezTo>
                  <a:cubicBezTo>
                    <a:pt x="14822" y="11130"/>
                    <a:pt x="14816" y="11100"/>
                    <a:pt x="14816" y="11070"/>
                  </a:cubicBezTo>
                  <a:cubicBezTo>
                    <a:pt x="14709" y="10610"/>
                    <a:pt x="14709" y="10530"/>
                    <a:pt x="14692" y="10450"/>
                  </a:cubicBezTo>
                  <a:cubicBezTo>
                    <a:pt x="14451" y="9750"/>
                    <a:pt x="14473" y="9670"/>
                    <a:pt x="14428" y="9620"/>
                  </a:cubicBezTo>
                  <a:cubicBezTo>
                    <a:pt x="14422" y="9640"/>
                    <a:pt x="14439" y="9840"/>
                    <a:pt x="14518" y="10010"/>
                  </a:cubicBezTo>
                  <a:cubicBezTo>
                    <a:pt x="14586" y="10310"/>
                    <a:pt x="14552" y="10360"/>
                    <a:pt x="14569" y="10390"/>
                  </a:cubicBezTo>
                  <a:cubicBezTo>
                    <a:pt x="14586" y="10660"/>
                    <a:pt x="14580" y="10720"/>
                    <a:pt x="14614" y="10780"/>
                  </a:cubicBezTo>
                  <a:cubicBezTo>
                    <a:pt x="14625" y="11310"/>
                    <a:pt x="14648" y="11430"/>
                    <a:pt x="14642" y="11570"/>
                  </a:cubicBezTo>
                  <a:cubicBezTo>
                    <a:pt x="14687" y="12220"/>
                    <a:pt x="14692" y="12290"/>
                    <a:pt x="14687" y="12360"/>
                  </a:cubicBezTo>
                  <a:cubicBezTo>
                    <a:pt x="14715" y="12680"/>
                    <a:pt x="14709" y="12720"/>
                    <a:pt x="14715" y="12760"/>
                  </a:cubicBezTo>
                  <a:cubicBezTo>
                    <a:pt x="14777" y="13070"/>
                    <a:pt x="14726" y="13130"/>
                    <a:pt x="14760" y="13150"/>
                  </a:cubicBezTo>
                  <a:cubicBezTo>
                    <a:pt x="14760" y="13410"/>
                    <a:pt x="14782" y="13470"/>
                    <a:pt x="14794" y="13530"/>
                  </a:cubicBezTo>
                  <a:cubicBezTo>
                    <a:pt x="14850" y="14060"/>
                    <a:pt x="14872" y="14180"/>
                    <a:pt x="14895" y="14310"/>
                  </a:cubicBezTo>
                  <a:cubicBezTo>
                    <a:pt x="15030" y="14940"/>
                    <a:pt x="15069" y="15190"/>
                    <a:pt x="15171" y="15420"/>
                  </a:cubicBezTo>
                  <a:cubicBezTo>
                    <a:pt x="15294" y="15820"/>
                    <a:pt x="15334" y="15840"/>
                    <a:pt x="15328" y="15870"/>
                  </a:cubicBezTo>
                  <a:cubicBezTo>
                    <a:pt x="15396" y="16110"/>
                    <a:pt x="15373" y="16080"/>
                    <a:pt x="15351" y="16050"/>
                  </a:cubicBezTo>
                  <a:cubicBezTo>
                    <a:pt x="15317" y="16020"/>
                    <a:pt x="15306" y="16010"/>
                    <a:pt x="15294" y="16010"/>
                  </a:cubicBezTo>
                  <a:cubicBezTo>
                    <a:pt x="15098" y="15580"/>
                    <a:pt x="15120" y="15500"/>
                    <a:pt x="15064" y="15450"/>
                  </a:cubicBezTo>
                  <a:cubicBezTo>
                    <a:pt x="14979" y="15190"/>
                    <a:pt x="14940" y="15130"/>
                    <a:pt x="14946" y="15050"/>
                  </a:cubicBezTo>
                  <a:cubicBezTo>
                    <a:pt x="14839" y="14610"/>
                    <a:pt x="14799" y="14590"/>
                    <a:pt x="14811" y="14550"/>
                  </a:cubicBezTo>
                  <a:cubicBezTo>
                    <a:pt x="14726" y="14070"/>
                    <a:pt x="14687" y="13980"/>
                    <a:pt x="14709" y="13880"/>
                  </a:cubicBezTo>
                  <a:cubicBezTo>
                    <a:pt x="14642" y="13390"/>
                    <a:pt x="14653" y="13340"/>
                    <a:pt x="14631" y="13290"/>
                  </a:cubicBezTo>
                  <a:cubicBezTo>
                    <a:pt x="14642" y="13130"/>
                    <a:pt x="14602" y="13090"/>
                    <a:pt x="14631" y="13020"/>
                  </a:cubicBezTo>
                  <a:cubicBezTo>
                    <a:pt x="14597" y="12320"/>
                    <a:pt x="14602" y="12210"/>
                    <a:pt x="14586" y="12110"/>
                  </a:cubicBezTo>
                  <a:cubicBezTo>
                    <a:pt x="14586" y="11710"/>
                    <a:pt x="14580" y="11680"/>
                    <a:pt x="14580" y="11660"/>
                  </a:cubicBezTo>
                  <a:cubicBezTo>
                    <a:pt x="14541" y="11310"/>
                    <a:pt x="14558" y="11100"/>
                    <a:pt x="14541" y="10900"/>
                  </a:cubicBezTo>
                  <a:cubicBezTo>
                    <a:pt x="14496" y="10510"/>
                    <a:pt x="14496" y="10410"/>
                    <a:pt x="14462" y="10320"/>
                  </a:cubicBezTo>
                  <a:cubicBezTo>
                    <a:pt x="14332" y="9650"/>
                    <a:pt x="14293" y="9570"/>
                    <a:pt x="14288" y="9480"/>
                  </a:cubicBezTo>
                  <a:cubicBezTo>
                    <a:pt x="14186" y="9120"/>
                    <a:pt x="14158" y="9030"/>
                    <a:pt x="14124" y="8940"/>
                  </a:cubicBezTo>
                  <a:cubicBezTo>
                    <a:pt x="14034" y="8730"/>
                    <a:pt x="14012" y="8700"/>
                    <a:pt x="14001" y="8720"/>
                  </a:cubicBezTo>
                  <a:cubicBezTo>
                    <a:pt x="14152" y="9120"/>
                    <a:pt x="14169" y="9160"/>
                    <a:pt x="14169" y="9210"/>
                  </a:cubicBezTo>
                  <a:cubicBezTo>
                    <a:pt x="14259" y="9610"/>
                    <a:pt x="14265" y="9630"/>
                    <a:pt x="14271" y="9640"/>
                  </a:cubicBezTo>
                  <a:cubicBezTo>
                    <a:pt x="14316" y="9850"/>
                    <a:pt x="14321" y="9870"/>
                    <a:pt x="14327" y="9890"/>
                  </a:cubicBezTo>
                  <a:cubicBezTo>
                    <a:pt x="14361" y="10150"/>
                    <a:pt x="14366" y="10190"/>
                    <a:pt x="14378" y="10240"/>
                  </a:cubicBezTo>
                  <a:cubicBezTo>
                    <a:pt x="14417" y="11030"/>
                    <a:pt x="14411" y="11070"/>
                    <a:pt x="14422" y="11100"/>
                  </a:cubicBezTo>
                  <a:cubicBezTo>
                    <a:pt x="14422" y="11250"/>
                    <a:pt x="14422" y="11320"/>
                    <a:pt x="14434" y="11380"/>
                  </a:cubicBezTo>
                  <a:cubicBezTo>
                    <a:pt x="14406" y="11740"/>
                    <a:pt x="14456" y="11760"/>
                    <a:pt x="14439" y="11800"/>
                  </a:cubicBezTo>
                  <a:cubicBezTo>
                    <a:pt x="14462" y="12270"/>
                    <a:pt x="14473" y="12300"/>
                    <a:pt x="14456" y="12350"/>
                  </a:cubicBezTo>
                  <a:cubicBezTo>
                    <a:pt x="14473" y="12490"/>
                    <a:pt x="14479" y="12530"/>
                    <a:pt x="14473" y="12580"/>
                  </a:cubicBezTo>
                  <a:cubicBezTo>
                    <a:pt x="14490" y="13050"/>
                    <a:pt x="14484" y="13130"/>
                    <a:pt x="14484" y="13220"/>
                  </a:cubicBezTo>
                  <a:cubicBezTo>
                    <a:pt x="14501" y="13520"/>
                    <a:pt x="14507" y="13560"/>
                    <a:pt x="14535" y="13590"/>
                  </a:cubicBezTo>
                  <a:cubicBezTo>
                    <a:pt x="14563" y="14060"/>
                    <a:pt x="14591" y="14140"/>
                    <a:pt x="14586" y="14230"/>
                  </a:cubicBezTo>
                  <a:cubicBezTo>
                    <a:pt x="14648" y="14540"/>
                    <a:pt x="14659" y="14590"/>
                    <a:pt x="14670" y="14650"/>
                  </a:cubicBezTo>
                  <a:cubicBezTo>
                    <a:pt x="14670" y="14720"/>
                    <a:pt x="14659" y="14640"/>
                    <a:pt x="14625" y="14570"/>
                  </a:cubicBezTo>
                  <a:cubicBezTo>
                    <a:pt x="14563" y="14230"/>
                    <a:pt x="14512" y="14160"/>
                    <a:pt x="14501" y="14080"/>
                  </a:cubicBezTo>
                  <a:cubicBezTo>
                    <a:pt x="14445" y="13710"/>
                    <a:pt x="14462" y="13670"/>
                    <a:pt x="14456" y="13640"/>
                  </a:cubicBezTo>
                  <a:cubicBezTo>
                    <a:pt x="14422" y="13330"/>
                    <a:pt x="14417" y="13290"/>
                    <a:pt x="14411" y="13240"/>
                  </a:cubicBezTo>
                  <a:cubicBezTo>
                    <a:pt x="14383" y="12750"/>
                    <a:pt x="14349" y="12670"/>
                    <a:pt x="14372" y="12570"/>
                  </a:cubicBezTo>
                  <a:cubicBezTo>
                    <a:pt x="14316" y="12220"/>
                    <a:pt x="14310" y="12130"/>
                    <a:pt x="14304" y="12040"/>
                  </a:cubicBezTo>
                  <a:cubicBezTo>
                    <a:pt x="14276" y="11740"/>
                    <a:pt x="14293" y="11680"/>
                    <a:pt x="14276" y="11640"/>
                  </a:cubicBezTo>
                  <a:cubicBezTo>
                    <a:pt x="14276" y="11180"/>
                    <a:pt x="14265" y="11140"/>
                    <a:pt x="14259" y="11100"/>
                  </a:cubicBezTo>
                  <a:cubicBezTo>
                    <a:pt x="14192" y="10230"/>
                    <a:pt x="14152" y="10040"/>
                    <a:pt x="14136" y="9850"/>
                  </a:cubicBezTo>
                  <a:cubicBezTo>
                    <a:pt x="14046" y="9370"/>
                    <a:pt x="14018" y="9330"/>
                    <a:pt x="14012" y="9280"/>
                  </a:cubicBezTo>
                  <a:cubicBezTo>
                    <a:pt x="13815" y="8640"/>
                    <a:pt x="13753" y="8560"/>
                    <a:pt x="13725" y="8470"/>
                  </a:cubicBezTo>
                  <a:cubicBezTo>
                    <a:pt x="13629" y="8250"/>
                    <a:pt x="13601" y="8220"/>
                    <a:pt x="13590" y="8240"/>
                  </a:cubicBezTo>
                  <a:cubicBezTo>
                    <a:pt x="13871" y="8890"/>
                    <a:pt x="13866" y="8950"/>
                    <a:pt x="13899" y="8990"/>
                  </a:cubicBezTo>
                  <a:cubicBezTo>
                    <a:pt x="13950" y="9260"/>
                    <a:pt x="13989" y="9270"/>
                    <a:pt x="13972" y="9310"/>
                  </a:cubicBezTo>
                  <a:cubicBezTo>
                    <a:pt x="14074" y="9710"/>
                    <a:pt x="14062" y="9780"/>
                    <a:pt x="14085" y="9840"/>
                  </a:cubicBezTo>
                  <a:cubicBezTo>
                    <a:pt x="14169" y="10350"/>
                    <a:pt x="14169" y="10480"/>
                    <a:pt x="14181" y="10610"/>
                  </a:cubicBezTo>
                  <a:cubicBezTo>
                    <a:pt x="14192" y="10940"/>
                    <a:pt x="14203" y="10970"/>
                    <a:pt x="14203" y="11010"/>
                  </a:cubicBezTo>
                  <a:cubicBezTo>
                    <a:pt x="14231" y="11870"/>
                    <a:pt x="14254" y="11930"/>
                    <a:pt x="14248" y="12000"/>
                  </a:cubicBezTo>
                  <a:cubicBezTo>
                    <a:pt x="14293" y="12420"/>
                    <a:pt x="14327" y="12440"/>
                    <a:pt x="14299" y="12480"/>
                  </a:cubicBezTo>
                  <a:cubicBezTo>
                    <a:pt x="14288" y="12380"/>
                    <a:pt x="14242" y="12210"/>
                    <a:pt x="14248" y="12030"/>
                  </a:cubicBezTo>
                  <a:cubicBezTo>
                    <a:pt x="14096" y="10940"/>
                    <a:pt x="14091" y="10900"/>
                    <a:pt x="14102" y="10850"/>
                  </a:cubicBezTo>
                  <a:cubicBezTo>
                    <a:pt x="14012" y="10370"/>
                    <a:pt x="13978" y="10300"/>
                    <a:pt x="13972" y="10210"/>
                  </a:cubicBezTo>
                  <a:cubicBezTo>
                    <a:pt x="13894" y="9780"/>
                    <a:pt x="13860" y="9740"/>
                    <a:pt x="13854" y="9700"/>
                  </a:cubicBezTo>
                  <a:cubicBezTo>
                    <a:pt x="13641" y="9130"/>
                    <a:pt x="13612" y="9050"/>
                    <a:pt x="13584" y="8960"/>
                  </a:cubicBezTo>
                  <a:cubicBezTo>
                    <a:pt x="13202" y="8440"/>
                    <a:pt x="13314" y="8460"/>
                    <a:pt x="13298" y="8510"/>
                  </a:cubicBezTo>
                  <a:cubicBezTo>
                    <a:pt x="13489" y="8810"/>
                    <a:pt x="13472" y="8850"/>
                    <a:pt x="13506" y="8870"/>
                  </a:cubicBezTo>
                  <a:cubicBezTo>
                    <a:pt x="13612" y="9140"/>
                    <a:pt x="13618" y="9170"/>
                    <a:pt x="13629" y="9200"/>
                  </a:cubicBezTo>
                  <a:cubicBezTo>
                    <a:pt x="13894" y="10090"/>
                    <a:pt x="13933" y="10210"/>
                    <a:pt x="13944" y="10330"/>
                  </a:cubicBezTo>
                  <a:cubicBezTo>
                    <a:pt x="13989" y="10570"/>
                    <a:pt x="14018" y="10630"/>
                    <a:pt x="14012" y="10700"/>
                  </a:cubicBezTo>
                  <a:cubicBezTo>
                    <a:pt x="14062" y="11180"/>
                    <a:pt x="14102" y="11200"/>
                    <a:pt x="14091" y="11240"/>
                  </a:cubicBezTo>
                  <a:cubicBezTo>
                    <a:pt x="14152" y="11670"/>
                    <a:pt x="14181" y="11730"/>
                    <a:pt x="14169" y="11800"/>
                  </a:cubicBezTo>
                  <a:cubicBezTo>
                    <a:pt x="14226" y="12230"/>
                    <a:pt x="14220" y="12270"/>
                    <a:pt x="14220" y="12310"/>
                  </a:cubicBezTo>
                  <a:cubicBezTo>
                    <a:pt x="14259" y="12590"/>
                    <a:pt x="14265" y="12630"/>
                    <a:pt x="14259" y="12670"/>
                  </a:cubicBezTo>
                  <a:cubicBezTo>
                    <a:pt x="14304" y="13070"/>
                    <a:pt x="14316" y="13110"/>
                    <a:pt x="14316" y="13150"/>
                  </a:cubicBezTo>
                  <a:cubicBezTo>
                    <a:pt x="14338" y="13460"/>
                    <a:pt x="14349" y="13540"/>
                    <a:pt x="14378" y="13620"/>
                  </a:cubicBezTo>
                  <a:cubicBezTo>
                    <a:pt x="14434" y="14000"/>
                    <a:pt x="14439" y="14020"/>
                    <a:pt x="14439" y="14030"/>
                  </a:cubicBezTo>
                  <a:cubicBezTo>
                    <a:pt x="14327" y="13720"/>
                    <a:pt x="14316" y="13680"/>
                    <a:pt x="14293" y="13650"/>
                  </a:cubicBezTo>
                  <a:cubicBezTo>
                    <a:pt x="14231" y="13270"/>
                    <a:pt x="14220" y="13220"/>
                    <a:pt x="14220" y="13170"/>
                  </a:cubicBezTo>
                  <a:cubicBezTo>
                    <a:pt x="14169" y="12810"/>
                    <a:pt x="14147" y="12760"/>
                    <a:pt x="14141" y="12710"/>
                  </a:cubicBezTo>
                  <a:cubicBezTo>
                    <a:pt x="14068" y="12220"/>
                    <a:pt x="14068" y="12200"/>
                    <a:pt x="14079" y="12170"/>
                  </a:cubicBezTo>
                  <a:cubicBezTo>
                    <a:pt x="14023" y="11840"/>
                    <a:pt x="14029" y="11730"/>
                    <a:pt x="14001" y="11630"/>
                  </a:cubicBezTo>
                  <a:cubicBezTo>
                    <a:pt x="13939" y="11230"/>
                    <a:pt x="13944" y="11200"/>
                    <a:pt x="13933" y="11180"/>
                  </a:cubicBezTo>
                  <a:cubicBezTo>
                    <a:pt x="13866" y="10610"/>
                    <a:pt x="13860" y="10500"/>
                    <a:pt x="13826" y="10400"/>
                  </a:cubicBezTo>
                  <a:cubicBezTo>
                    <a:pt x="13714" y="9690"/>
                    <a:pt x="13658" y="9610"/>
                    <a:pt x="13663" y="9500"/>
                  </a:cubicBezTo>
                  <a:cubicBezTo>
                    <a:pt x="13522" y="9010"/>
                    <a:pt x="13528" y="8950"/>
                    <a:pt x="13489" y="8900"/>
                  </a:cubicBezTo>
                  <a:cubicBezTo>
                    <a:pt x="13348" y="8650"/>
                    <a:pt x="13348" y="8590"/>
                    <a:pt x="13331" y="8610"/>
                  </a:cubicBezTo>
                  <a:cubicBezTo>
                    <a:pt x="13579" y="9280"/>
                    <a:pt x="13573" y="9400"/>
                    <a:pt x="13618" y="9500"/>
                  </a:cubicBezTo>
                  <a:cubicBezTo>
                    <a:pt x="13635" y="9790"/>
                    <a:pt x="13702" y="9800"/>
                    <a:pt x="13686" y="9840"/>
                  </a:cubicBezTo>
                  <a:cubicBezTo>
                    <a:pt x="13753" y="10190"/>
                    <a:pt x="13753" y="10210"/>
                    <a:pt x="13776" y="10230"/>
                  </a:cubicBezTo>
                  <a:cubicBezTo>
                    <a:pt x="13815" y="10560"/>
                    <a:pt x="13826" y="10610"/>
                    <a:pt x="13832" y="10670"/>
                  </a:cubicBezTo>
                  <a:cubicBezTo>
                    <a:pt x="13882" y="10890"/>
                    <a:pt x="13849" y="10960"/>
                    <a:pt x="13877" y="11010"/>
                  </a:cubicBezTo>
                  <a:cubicBezTo>
                    <a:pt x="13939" y="11550"/>
                    <a:pt x="13956" y="11570"/>
                    <a:pt x="13956" y="11600"/>
                  </a:cubicBezTo>
                  <a:cubicBezTo>
                    <a:pt x="13984" y="11970"/>
                    <a:pt x="14018" y="12070"/>
                    <a:pt x="14029" y="12180"/>
                  </a:cubicBezTo>
                  <a:cubicBezTo>
                    <a:pt x="14040" y="12460"/>
                    <a:pt x="14079" y="12480"/>
                    <a:pt x="14068" y="12520"/>
                  </a:cubicBezTo>
                  <a:cubicBezTo>
                    <a:pt x="14124" y="12780"/>
                    <a:pt x="14102" y="12820"/>
                    <a:pt x="14119" y="12840"/>
                  </a:cubicBezTo>
                  <a:cubicBezTo>
                    <a:pt x="14181" y="13280"/>
                    <a:pt x="14214" y="13390"/>
                    <a:pt x="14231" y="13500"/>
                  </a:cubicBezTo>
                  <a:cubicBezTo>
                    <a:pt x="14265" y="13720"/>
                    <a:pt x="14288" y="13770"/>
                    <a:pt x="14288" y="13820"/>
                  </a:cubicBezTo>
                  <a:cubicBezTo>
                    <a:pt x="14389" y="14160"/>
                    <a:pt x="14439" y="14210"/>
                    <a:pt x="14422" y="14280"/>
                  </a:cubicBezTo>
                  <a:cubicBezTo>
                    <a:pt x="14546" y="14750"/>
                    <a:pt x="14625" y="14760"/>
                    <a:pt x="14597" y="14800"/>
                  </a:cubicBezTo>
                  <a:cubicBezTo>
                    <a:pt x="14642" y="15000"/>
                    <a:pt x="14681" y="15020"/>
                    <a:pt x="14681" y="15050"/>
                  </a:cubicBezTo>
                  <a:cubicBezTo>
                    <a:pt x="14788" y="15350"/>
                    <a:pt x="14782" y="15400"/>
                    <a:pt x="14822" y="15430"/>
                  </a:cubicBezTo>
                  <a:cubicBezTo>
                    <a:pt x="14805" y="15500"/>
                    <a:pt x="14856" y="15520"/>
                    <a:pt x="14844" y="15560"/>
                  </a:cubicBezTo>
                  <a:cubicBezTo>
                    <a:pt x="14361" y="14930"/>
                    <a:pt x="14316" y="14890"/>
                    <a:pt x="14321" y="14830"/>
                  </a:cubicBezTo>
                  <a:cubicBezTo>
                    <a:pt x="14051" y="14310"/>
                    <a:pt x="14029" y="14260"/>
                    <a:pt x="14012" y="14200"/>
                  </a:cubicBezTo>
                  <a:cubicBezTo>
                    <a:pt x="13838" y="13760"/>
                    <a:pt x="13826" y="13640"/>
                    <a:pt x="13792" y="13530"/>
                  </a:cubicBezTo>
                  <a:cubicBezTo>
                    <a:pt x="13686" y="13130"/>
                    <a:pt x="13714" y="13050"/>
                    <a:pt x="13663" y="13010"/>
                  </a:cubicBezTo>
                  <a:cubicBezTo>
                    <a:pt x="13556" y="12640"/>
                    <a:pt x="13579" y="12600"/>
                    <a:pt x="13579" y="12570"/>
                  </a:cubicBezTo>
                  <a:cubicBezTo>
                    <a:pt x="13528" y="12360"/>
                    <a:pt x="13522" y="12330"/>
                    <a:pt x="13511" y="12310"/>
                  </a:cubicBezTo>
                  <a:cubicBezTo>
                    <a:pt x="13438" y="11920"/>
                    <a:pt x="13371" y="11920"/>
                    <a:pt x="13410" y="11870"/>
                  </a:cubicBezTo>
                  <a:cubicBezTo>
                    <a:pt x="13241" y="11330"/>
                    <a:pt x="13224" y="11210"/>
                    <a:pt x="13179" y="11100"/>
                  </a:cubicBezTo>
                  <a:cubicBezTo>
                    <a:pt x="13050" y="10650"/>
                    <a:pt x="13039" y="10620"/>
                    <a:pt x="13016" y="10600"/>
                  </a:cubicBezTo>
                  <a:cubicBezTo>
                    <a:pt x="12836" y="10030"/>
                    <a:pt x="12780" y="9990"/>
                    <a:pt x="12786" y="9920"/>
                  </a:cubicBezTo>
                  <a:cubicBezTo>
                    <a:pt x="12651" y="9660"/>
                    <a:pt x="12628" y="9540"/>
                    <a:pt x="12532" y="9450"/>
                  </a:cubicBezTo>
                  <a:cubicBezTo>
                    <a:pt x="12414" y="9150"/>
                    <a:pt x="12358" y="9080"/>
                    <a:pt x="12319" y="9010"/>
                  </a:cubicBezTo>
                  <a:cubicBezTo>
                    <a:pt x="11970" y="8550"/>
                    <a:pt x="11936" y="8460"/>
                    <a:pt x="11919" y="8530"/>
                  </a:cubicBezTo>
                  <a:cubicBezTo>
                    <a:pt x="11987" y="8680"/>
                    <a:pt x="12009" y="8690"/>
                    <a:pt x="12026" y="8690"/>
                  </a:cubicBezTo>
                  <a:cubicBezTo>
                    <a:pt x="12234" y="9010"/>
                    <a:pt x="12308" y="9090"/>
                    <a:pt x="12352" y="9180"/>
                  </a:cubicBezTo>
                  <a:cubicBezTo>
                    <a:pt x="12555" y="9530"/>
                    <a:pt x="12572" y="9630"/>
                    <a:pt x="12628" y="9710"/>
                  </a:cubicBezTo>
                  <a:cubicBezTo>
                    <a:pt x="12836" y="10160"/>
                    <a:pt x="12836" y="10220"/>
                    <a:pt x="12864" y="10260"/>
                  </a:cubicBezTo>
                  <a:cubicBezTo>
                    <a:pt x="12909" y="10450"/>
                    <a:pt x="12943" y="10490"/>
                    <a:pt x="12949" y="10540"/>
                  </a:cubicBezTo>
                  <a:cubicBezTo>
                    <a:pt x="13050" y="10870"/>
                    <a:pt x="13089" y="10910"/>
                    <a:pt x="13089" y="10960"/>
                  </a:cubicBezTo>
                  <a:cubicBezTo>
                    <a:pt x="13196" y="11290"/>
                    <a:pt x="13196" y="11340"/>
                    <a:pt x="13224" y="11390"/>
                  </a:cubicBezTo>
                  <a:cubicBezTo>
                    <a:pt x="13281" y="11630"/>
                    <a:pt x="13292" y="11660"/>
                    <a:pt x="13320" y="11680"/>
                  </a:cubicBezTo>
                  <a:cubicBezTo>
                    <a:pt x="13371" y="12090"/>
                    <a:pt x="13438" y="12110"/>
                    <a:pt x="13416" y="12170"/>
                  </a:cubicBezTo>
                  <a:cubicBezTo>
                    <a:pt x="13494" y="12580"/>
                    <a:pt x="13522" y="12620"/>
                    <a:pt x="13545" y="12660"/>
                  </a:cubicBezTo>
                  <a:cubicBezTo>
                    <a:pt x="13607" y="12930"/>
                    <a:pt x="13584" y="12980"/>
                    <a:pt x="13618" y="13010"/>
                  </a:cubicBezTo>
                  <a:cubicBezTo>
                    <a:pt x="13714" y="13420"/>
                    <a:pt x="13742" y="13460"/>
                    <a:pt x="13742" y="13500"/>
                  </a:cubicBezTo>
                  <a:cubicBezTo>
                    <a:pt x="13719" y="13410"/>
                    <a:pt x="13624" y="13240"/>
                    <a:pt x="13590" y="13050"/>
                  </a:cubicBezTo>
                  <a:cubicBezTo>
                    <a:pt x="13461" y="12730"/>
                    <a:pt x="13478" y="12670"/>
                    <a:pt x="13449" y="12630"/>
                  </a:cubicBezTo>
                  <a:cubicBezTo>
                    <a:pt x="13371" y="12390"/>
                    <a:pt x="13371" y="12370"/>
                    <a:pt x="13348" y="12350"/>
                  </a:cubicBezTo>
                  <a:cubicBezTo>
                    <a:pt x="13202" y="11820"/>
                    <a:pt x="13162" y="11730"/>
                    <a:pt x="13146" y="11640"/>
                  </a:cubicBezTo>
                  <a:cubicBezTo>
                    <a:pt x="13022" y="11310"/>
                    <a:pt x="12994" y="11260"/>
                    <a:pt x="12999" y="11200"/>
                  </a:cubicBezTo>
                  <a:cubicBezTo>
                    <a:pt x="12898" y="10940"/>
                    <a:pt x="12859" y="10840"/>
                    <a:pt x="12819" y="10730"/>
                  </a:cubicBezTo>
                  <a:cubicBezTo>
                    <a:pt x="12572" y="10000"/>
                    <a:pt x="12493" y="9910"/>
                    <a:pt x="12459" y="9800"/>
                  </a:cubicBezTo>
                  <a:cubicBezTo>
                    <a:pt x="12223" y="9420"/>
                    <a:pt x="12240" y="9380"/>
                    <a:pt x="12218" y="9360"/>
                  </a:cubicBezTo>
                  <a:cubicBezTo>
                    <a:pt x="11908" y="8990"/>
                    <a:pt x="11948" y="9010"/>
                    <a:pt x="11964" y="9040"/>
                  </a:cubicBezTo>
                  <a:cubicBezTo>
                    <a:pt x="12172" y="9350"/>
                    <a:pt x="12223" y="9460"/>
                    <a:pt x="12285" y="9570"/>
                  </a:cubicBezTo>
                  <a:cubicBezTo>
                    <a:pt x="12409" y="9840"/>
                    <a:pt x="12459" y="9850"/>
                    <a:pt x="12442" y="9890"/>
                  </a:cubicBezTo>
                  <a:cubicBezTo>
                    <a:pt x="12594" y="10310"/>
                    <a:pt x="12611" y="10330"/>
                    <a:pt x="12628" y="10340"/>
                  </a:cubicBezTo>
                  <a:cubicBezTo>
                    <a:pt x="12808" y="10780"/>
                    <a:pt x="12814" y="10860"/>
                    <a:pt x="12848" y="10940"/>
                  </a:cubicBezTo>
                  <a:cubicBezTo>
                    <a:pt x="13039" y="11520"/>
                    <a:pt x="13078" y="11600"/>
                    <a:pt x="13095" y="11680"/>
                  </a:cubicBezTo>
                  <a:cubicBezTo>
                    <a:pt x="13208" y="12100"/>
                    <a:pt x="13269" y="12130"/>
                    <a:pt x="13252" y="12180"/>
                  </a:cubicBezTo>
                  <a:cubicBezTo>
                    <a:pt x="13438" y="12740"/>
                    <a:pt x="13455" y="12820"/>
                    <a:pt x="13483" y="12900"/>
                  </a:cubicBezTo>
                  <a:cubicBezTo>
                    <a:pt x="13646" y="13440"/>
                    <a:pt x="13641" y="13500"/>
                    <a:pt x="13674" y="13490"/>
                  </a:cubicBezTo>
                  <a:cubicBezTo>
                    <a:pt x="13736" y="13750"/>
                    <a:pt x="13776" y="13790"/>
                    <a:pt x="13781" y="13830"/>
                  </a:cubicBezTo>
                  <a:cubicBezTo>
                    <a:pt x="13832" y="14010"/>
                    <a:pt x="13776" y="13940"/>
                    <a:pt x="13770" y="13900"/>
                  </a:cubicBezTo>
                  <a:cubicBezTo>
                    <a:pt x="13697" y="13660"/>
                    <a:pt x="13658" y="13700"/>
                    <a:pt x="13646" y="13640"/>
                  </a:cubicBezTo>
                  <a:cubicBezTo>
                    <a:pt x="13511" y="13230"/>
                    <a:pt x="13461" y="13160"/>
                    <a:pt x="13461" y="13080"/>
                  </a:cubicBezTo>
                  <a:cubicBezTo>
                    <a:pt x="13303" y="12700"/>
                    <a:pt x="13264" y="12550"/>
                    <a:pt x="13213" y="12400"/>
                  </a:cubicBezTo>
                  <a:cubicBezTo>
                    <a:pt x="13106" y="12100"/>
                    <a:pt x="13056" y="12020"/>
                    <a:pt x="13044" y="11940"/>
                  </a:cubicBezTo>
                  <a:cubicBezTo>
                    <a:pt x="12926" y="11640"/>
                    <a:pt x="12938" y="11560"/>
                    <a:pt x="12887" y="11490"/>
                  </a:cubicBezTo>
                  <a:cubicBezTo>
                    <a:pt x="12797" y="11180"/>
                    <a:pt x="12763" y="11110"/>
                    <a:pt x="12741" y="11030"/>
                  </a:cubicBezTo>
                  <a:cubicBezTo>
                    <a:pt x="12549" y="10420"/>
                    <a:pt x="12499" y="10400"/>
                    <a:pt x="12504" y="10350"/>
                  </a:cubicBezTo>
                  <a:cubicBezTo>
                    <a:pt x="12420" y="10170"/>
                    <a:pt x="12442" y="10140"/>
                    <a:pt x="12414" y="10120"/>
                  </a:cubicBezTo>
                  <a:cubicBezTo>
                    <a:pt x="12246" y="9750"/>
                    <a:pt x="12262" y="9720"/>
                    <a:pt x="12234" y="9700"/>
                  </a:cubicBezTo>
                  <a:cubicBezTo>
                    <a:pt x="12150" y="9500"/>
                    <a:pt x="12128" y="9470"/>
                    <a:pt x="12128" y="9440"/>
                  </a:cubicBezTo>
                  <a:cubicBezTo>
                    <a:pt x="12009" y="9240"/>
                    <a:pt x="11987" y="9220"/>
                    <a:pt x="11964" y="9190"/>
                  </a:cubicBezTo>
                  <a:cubicBezTo>
                    <a:pt x="11621" y="8790"/>
                    <a:pt x="11588" y="8750"/>
                    <a:pt x="11548" y="8700"/>
                  </a:cubicBezTo>
                  <a:cubicBezTo>
                    <a:pt x="11481" y="8640"/>
                    <a:pt x="11503" y="8720"/>
                    <a:pt x="11526" y="8720"/>
                  </a:cubicBezTo>
                  <a:cubicBezTo>
                    <a:pt x="11717" y="8870"/>
                    <a:pt x="11711" y="9010"/>
                    <a:pt x="11734" y="8950"/>
                  </a:cubicBezTo>
                  <a:cubicBezTo>
                    <a:pt x="12015" y="9370"/>
                    <a:pt x="12139" y="9560"/>
                    <a:pt x="12206" y="9770"/>
                  </a:cubicBezTo>
                  <a:cubicBezTo>
                    <a:pt x="12381" y="10190"/>
                    <a:pt x="12414" y="10300"/>
                    <a:pt x="12459" y="10400"/>
                  </a:cubicBezTo>
                  <a:cubicBezTo>
                    <a:pt x="12611" y="10900"/>
                    <a:pt x="12656" y="10910"/>
                    <a:pt x="12651" y="10950"/>
                  </a:cubicBezTo>
                  <a:cubicBezTo>
                    <a:pt x="12819" y="11460"/>
                    <a:pt x="12864" y="11570"/>
                    <a:pt x="12909" y="11670"/>
                  </a:cubicBezTo>
                  <a:cubicBezTo>
                    <a:pt x="13044" y="12090"/>
                    <a:pt x="13072" y="12200"/>
                    <a:pt x="13129" y="12300"/>
                  </a:cubicBezTo>
                  <a:cubicBezTo>
                    <a:pt x="13376" y="13050"/>
                    <a:pt x="13421" y="13150"/>
                    <a:pt x="13449" y="13260"/>
                  </a:cubicBezTo>
                  <a:cubicBezTo>
                    <a:pt x="13641" y="13790"/>
                    <a:pt x="13759" y="13990"/>
                    <a:pt x="13849" y="14200"/>
                  </a:cubicBezTo>
                  <a:cubicBezTo>
                    <a:pt x="14023" y="14540"/>
                    <a:pt x="14113" y="14560"/>
                    <a:pt x="14074" y="14620"/>
                  </a:cubicBezTo>
                  <a:cubicBezTo>
                    <a:pt x="13612" y="13960"/>
                    <a:pt x="13607" y="13920"/>
                    <a:pt x="13584" y="13880"/>
                  </a:cubicBezTo>
                  <a:cubicBezTo>
                    <a:pt x="13348" y="13380"/>
                    <a:pt x="13292" y="13310"/>
                    <a:pt x="13286" y="13220"/>
                  </a:cubicBezTo>
                  <a:cubicBezTo>
                    <a:pt x="13101" y="12770"/>
                    <a:pt x="13072" y="12680"/>
                    <a:pt x="13033" y="12600"/>
                  </a:cubicBezTo>
                  <a:cubicBezTo>
                    <a:pt x="12786" y="12020"/>
                    <a:pt x="12791" y="11920"/>
                    <a:pt x="12741" y="11840"/>
                  </a:cubicBezTo>
                  <a:cubicBezTo>
                    <a:pt x="12549" y="11280"/>
                    <a:pt x="12532" y="11240"/>
                    <a:pt x="12510" y="11200"/>
                  </a:cubicBezTo>
                  <a:cubicBezTo>
                    <a:pt x="12409" y="10890"/>
                    <a:pt x="12409" y="10850"/>
                    <a:pt x="12381" y="10810"/>
                  </a:cubicBezTo>
                  <a:cubicBezTo>
                    <a:pt x="12066" y="9960"/>
                    <a:pt x="12032" y="9880"/>
                    <a:pt x="11992" y="9800"/>
                  </a:cubicBezTo>
                  <a:cubicBezTo>
                    <a:pt x="11784" y="9380"/>
                    <a:pt x="11711" y="9210"/>
                    <a:pt x="11604" y="9060"/>
                  </a:cubicBezTo>
                  <a:cubicBezTo>
                    <a:pt x="11014" y="8460"/>
                    <a:pt x="11014" y="8500"/>
                    <a:pt x="11025" y="8480"/>
                  </a:cubicBezTo>
                  <a:cubicBezTo>
                    <a:pt x="11048" y="8570"/>
                    <a:pt x="11098" y="8680"/>
                    <a:pt x="11194" y="8750"/>
                  </a:cubicBezTo>
                  <a:cubicBezTo>
                    <a:pt x="11413" y="9150"/>
                    <a:pt x="11492" y="9170"/>
                    <a:pt x="11486" y="9220"/>
                  </a:cubicBezTo>
                  <a:cubicBezTo>
                    <a:pt x="11649" y="9510"/>
                    <a:pt x="11666" y="9550"/>
                    <a:pt x="11683" y="9590"/>
                  </a:cubicBezTo>
                  <a:cubicBezTo>
                    <a:pt x="11886" y="10060"/>
                    <a:pt x="11908" y="10150"/>
                    <a:pt x="11942" y="10240"/>
                  </a:cubicBezTo>
                  <a:cubicBezTo>
                    <a:pt x="12066" y="10690"/>
                    <a:pt x="12139" y="10710"/>
                    <a:pt x="12111" y="10780"/>
                  </a:cubicBezTo>
                  <a:cubicBezTo>
                    <a:pt x="11588" y="9800"/>
                    <a:pt x="11396" y="9530"/>
                    <a:pt x="11267" y="9330"/>
                  </a:cubicBezTo>
                  <a:cubicBezTo>
                    <a:pt x="11233" y="9340"/>
                    <a:pt x="11419" y="9620"/>
                    <a:pt x="11582" y="9870"/>
                  </a:cubicBezTo>
                  <a:cubicBezTo>
                    <a:pt x="12009" y="10700"/>
                    <a:pt x="12043" y="10710"/>
                    <a:pt x="12038" y="10740"/>
                  </a:cubicBezTo>
                  <a:cubicBezTo>
                    <a:pt x="12139" y="11000"/>
                    <a:pt x="12178" y="11040"/>
                    <a:pt x="12184" y="11100"/>
                  </a:cubicBezTo>
                  <a:cubicBezTo>
                    <a:pt x="12291" y="11500"/>
                    <a:pt x="12369" y="11540"/>
                    <a:pt x="12364" y="11600"/>
                  </a:cubicBezTo>
                  <a:cubicBezTo>
                    <a:pt x="12538" y="12020"/>
                    <a:pt x="12561" y="12140"/>
                    <a:pt x="12606" y="12250"/>
                  </a:cubicBezTo>
                  <a:cubicBezTo>
                    <a:pt x="12825" y="12790"/>
                    <a:pt x="12853" y="12840"/>
                    <a:pt x="12864" y="12900"/>
                  </a:cubicBezTo>
                  <a:cubicBezTo>
                    <a:pt x="12994" y="13150"/>
                    <a:pt x="12982" y="13240"/>
                    <a:pt x="13005" y="13200"/>
                  </a:cubicBezTo>
                  <a:cubicBezTo>
                    <a:pt x="13129" y="13470"/>
                    <a:pt x="13179" y="13480"/>
                    <a:pt x="13162" y="13520"/>
                  </a:cubicBezTo>
                  <a:cubicBezTo>
                    <a:pt x="12960" y="13200"/>
                    <a:pt x="12921" y="13170"/>
                    <a:pt x="12926" y="13130"/>
                  </a:cubicBezTo>
                  <a:cubicBezTo>
                    <a:pt x="12752" y="12790"/>
                    <a:pt x="12701" y="12760"/>
                    <a:pt x="12707" y="12720"/>
                  </a:cubicBezTo>
                  <a:cubicBezTo>
                    <a:pt x="12414" y="12020"/>
                    <a:pt x="12381" y="11960"/>
                    <a:pt x="12341" y="11890"/>
                  </a:cubicBezTo>
                  <a:cubicBezTo>
                    <a:pt x="12167" y="11440"/>
                    <a:pt x="12150" y="11400"/>
                    <a:pt x="12122" y="11370"/>
                  </a:cubicBezTo>
                  <a:cubicBezTo>
                    <a:pt x="11841" y="10710"/>
                    <a:pt x="11751" y="10580"/>
                    <a:pt x="11678" y="10450"/>
                  </a:cubicBezTo>
                  <a:cubicBezTo>
                    <a:pt x="10929" y="9370"/>
                    <a:pt x="10901" y="9390"/>
                    <a:pt x="10856" y="9320"/>
                  </a:cubicBezTo>
                  <a:cubicBezTo>
                    <a:pt x="10744" y="9240"/>
                    <a:pt x="10755" y="9260"/>
                    <a:pt x="10783" y="9290"/>
                  </a:cubicBezTo>
                  <a:cubicBezTo>
                    <a:pt x="10969" y="9530"/>
                    <a:pt x="11059" y="9600"/>
                    <a:pt x="11109" y="9670"/>
                  </a:cubicBezTo>
                  <a:cubicBezTo>
                    <a:pt x="11267" y="9920"/>
                    <a:pt x="11346" y="9970"/>
                    <a:pt x="11374" y="10070"/>
                  </a:cubicBezTo>
                  <a:cubicBezTo>
                    <a:pt x="11441" y="10200"/>
                    <a:pt x="11526" y="10230"/>
                    <a:pt x="11514" y="10280"/>
                  </a:cubicBezTo>
                  <a:cubicBezTo>
                    <a:pt x="11942" y="11100"/>
                    <a:pt x="12004" y="11170"/>
                    <a:pt x="12015" y="11270"/>
                  </a:cubicBezTo>
                  <a:cubicBezTo>
                    <a:pt x="11841" y="10930"/>
                    <a:pt x="11756" y="10930"/>
                    <a:pt x="11779" y="10880"/>
                  </a:cubicBezTo>
                  <a:cubicBezTo>
                    <a:pt x="11216" y="10260"/>
                    <a:pt x="11132" y="10150"/>
                    <a:pt x="11048" y="10070"/>
                  </a:cubicBezTo>
                  <a:cubicBezTo>
                    <a:pt x="10598" y="9810"/>
                    <a:pt x="10575" y="9800"/>
                    <a:pt x="10547" y="9790"/>
                  </a:cubicBezTo>
                  <a:cubicBezTo>
                    <a:pt x="10136" y="9590"/>
                    <a:pt x="10091" y="9570"/>
                    <a:pt x="10041" y="9540"/>
                  </a:cubicBezTo>
                  <a:cubicBezTo>
                    <a:pt x="10012" y="9600"/>
                    <a:pt x="10125" y="9640"/>
                    <a:pt x="10238" y="9690"/>
                  </a:cubicBezTo>
                  <a:cubicBezTo>
                    <a:pt x="10468" y="9840"/>
                    <a:pt x="10524" y="9850"/>
                    <a:pt x="10586" y="9890"/>
                  </a:cubicBezTo>
                  <a:cubicBezTo>
                    <a:pt x="10676" y="9910"/>
                    <a:pt x="10710" y="9980"/>
                    <a:pt x="10738" y="9960"/>
                  </a:cubicBezTo>
                  <a:cubicBezTo>
                    <a:pt x="11340" y="10470"/>
                    <a:pt x="11413" y="10560"/>
                    <a:pt x="11486" y="10640"/>
                  </a:cubicBezTo>
                  <a:cubicBezTo>
                    <a:pt x="12032" y="11520"/>
                    <a:pt x="12111" y="11570"/>
                    <a:pt x="12105" y="11660"/>
                  </a:cubicBezTo>
                  <a:cubicBezTo>
                    <a:pt x="11458" y="10630"/>
                    <a:pt x="11408" y="10570"/>
                    <a:pt x="11357" y="10510"/>
                  </a:cubicBezTo>
                  <a:cubicBezTo>
                    <a:pt x="10789" y="10080"/>
                    <a:pt x="10761" y="10000"/>
                    <a:pt x="10744" y="10020"/>
                  </a:cubicBezTo>
                  <a:cubicBezTo>
                    <a:pt x="10575" y="9950"/>
                    <a:pt x="10552" y="9920"/>
                    <a:pt x="10530" y="9930"/>
                  </a:cubicBezTo>
                  <a:cubicBezTo>
                    <a:pt x="11182" y="10440"/>
                    <a:pt x="11205" y="10460"/>
                    <a:pt x="11278" y="10530"/>
                  </a:cubicBezTo>
                  <a:cubicBezTo>
                    <a:pt x="11869" y="11340"/>
                    <a:pt x="11891" y="11390"/>
                    <a:pt x="11936" y="11440"/>
                  </a:cubicBezTo>
                  <a:cubicBezTo>
                    <a:pt x="12274" y="12050"/>
                    <a:pt x="12262" y="12100"/>
                    <a:pt x="12296" y="12130"/>
                  </a:cubicBezTo>
                  <a:cubicBezTo>
                    <a:pt x="12398" y="12380"/>
                    <a:pt x="12465" y="12400"/>
                    <a:pt x="12442" y="12450"/>
                  </a:cubicBezTo>
                  <a:cubicBezTo>
                    <a:pt x="12262" y="12180"/>
                    <a:pt x="12229" y="12100"/>
                    <a:pt x="12189" y="12020"/>
                  </a:cubicBezTo>
                  <a:cubicBezTo>
                    <a:pt x="12060" y="11770"/>
                    <a:pt x="11981" y="11770"/>
                    <a:pt x="12004" y="11730"/>
                  </a:cubicBezTo>
                  <a:cubicBezTo>
                    <a:pt x="11346" y="11020"/>
                    <a:pt x="11261" y="10930"/>
                    <a:pt x="11182" y="10860"/>
                  </a:cubicBezTo>
                  <a:cubicBezTo>
                    <a:pt x="10986" y="10720"/>
                    <a:pt x="10958" y="10630"/>
                    <a:pt x="10941" y="10710"/>
                  </a:cubicBezTo>
                  <a:cubicBezTo>
                    <a:pt x="11334" y="11080"/>
                    <a:pt x="11340" y="11100"/>
                    <a:pt x="11346" y="11080"/>
                  </a:cubicBezTo>
                  <a:cubicBezTo>
                    <a:pt x="11520" y="11270"/>
                    <a:pt x="11582" y="11310"/>
                    <a:pt x="11644" y="11400"/>
                  </a:cubicBezTo>
                  <a:cubicBezTo>
                    <a:pt x="11948" y="11790"/>
                    <a:pt x="11970" y="11810"/>
                    <a:pt x="11959" y="11850"/>
                  </a:cubicBezTo>
                  <a:cubicBezTo>
                    <a:pt x="10654" y="10670"/>
                    <a:pt x="10474" y="10460"/>
                    <a:pt x="10299" y="10310"/>
                  </a:cubicBezTo>
                  <a:cubicBezTo>
                    <a:pt x="10232" y="10280"/>
                    <a:pt x="10266" y="10320"/>
                    <a:pt x="10294" y="10360"/>
                  </a:cubicBezTo>
                  <a:cubicBezTo>
                    <a:pt x="10564" y="10620"/>
                    <a:pt x="10637" y="10740"/>
                    <a:pt x="10749" y="10790"/>
                  </a:cubicBezTo>
                  <a:cubicBezTo>
                    <a:pt x="11728" y="11720"/>
                    <a:pt x="11796" y="11790"/>
                    <a:pt x="11858" y="11840"/>
                  </a:cubicBezTo>
                  <a:cubicBezTo>
                    <a:pt x="12223" y="12340"/>
                    <a:pt x="12302" y="12350"/>
                    <a:pt x="12274" y="12390"/>
                  </a:cubicBezTo>
                  <a:cubicBezTo>
                    <a:pt x="11599" y="11850"/>
                    <a:pt x="11430" y="11710"/>
                    <a:pt x="11256" y="11520"/>
                  </a:cubicBezTo>
                  <a:cubicBezTo>
                    <a:pt x="10682" y="10940"/>
                    <a:pt x="10519" y="10650"/>
                    <a:pt x="10277" y="10440"/>
                  </a:cubicBezTo>
                  <a:cubicBezTo>
                    <a:pt x="10136" y="10210"/>
                    <a:pt x="10086" y="10200"/>
                    <a:pt x="10102" y="10160"/>
                  </a:cubicBezTo>
                  <a:cubicBezTo>
                    <a:pt x="9928" y="9830"/>
                    <a:pt x="9894" y="9820"/>
                    <a:pt x="9900" y="9790"/>
                  </a:cubicBezTo>
                  <a:cubicBezTo>
                    <a:pt x="9844" y="9650"/>
                    <a:pt x="9799" y="9620"/>
                    <a:pt x="9799" y="9640"/>
                  </a:cubicBezTo>
                  <a:cubicBezTo>
                    <a:pt x="10457" y="10730"/>
                    <a:pt x="10671" y="10980"/>
                    <a:pt x="10839" y="11220"/>
                  </a:cubicBezTo>
                  <a:cubicBezTo>
                    <a:pt x="11160" y="11570"/>
                    <a:pt x="11222" y="11550"/>
                    <a:pt x="11233" y="11630"/>
                  </a:cubicBezTo>
                  <a:cubicBezTo>
                    <a:pt x="11621" y="11920"/>
                    <a:pt x="11661" y="12040"/>
                    <a:pt x="11683" y="12000"/>
                  </a:cubicBezTo>
                  <a:cubicBezTo>
                    <a:pt x="11244" y="11810"/>
                    <a:pt x="11109" y="11720"/>
                    <a:pt x="10980" y="11640"/>
                  </a:cubicBezTo>
                  <a:cubicBezTo>
                    <a:pt x="10192" y="11020"/>
                    <a:pt x="10125" y="11070"/>
                    <a:pt x="10136" y="11010"/>
                  </a:cubicBezTo>
                  <a:cubicBezTo>
                    <a:pt x="10479" y="11350"/>
                    <a:pt x="10524" y="11470"/>
                    <a:pt x="10547" y="11450"/>
                  </a:cubicBezTo>
                  <a:cubicBezTo>
                    <a:pt x="10868" y="11630"/>
                    <a:pt x="10884" y="11660"/>
                    <a:pt x="10901" y="11680"/>
                  </a:cubicBezTo>
                  <a:cubicBezTo>
                    <a:pt x="11014" y="11700"/>
                    <a:pt x="11036" y="11780"/>
                    <a:pt x="11059" y="11780"/>
                  </a:cubicBezTo>
                  <a:cubicBezTo>
                    <a:pt x="11182" y="11810"/>
                    <a:pt x="11222" y="11910"/>
                    <a:pt x="11256" y="11890"/>
                  </a:cubicBezTo>
                  <a:cubicBezTo>
                    <a:pt x="11666" y="12120"/>
                    <a:pt x="11689" y="12170"/>
                    <a:pt x="11700" y="12150"/>
                  </a:cubicBezTo>
                  <a:cubicBezTo>
                    <a:pt x="11908" y="12280"/>
                    <a:pt x="11948" y="12320"/>
                    <a:pt x="12021" y="12350"/>
                  </a:cubicBezTo>
                  <a:cubicBezTo>
                    <a:pt x="12566" y="12790"/>
                    <a:pt x="12628" y="12870"/>
                    <a:pt x="12617" y="12920"/>
                  </a:cubicBezTo>
                  <a:cubicBezTo>
                    <a:pt x="11987" y="12450"/>
                    <a:pt x="11925" y="12420"/>
                    <a:pt x="11858" y="12390"/>
                  </a:cubicBezTo>
                  <a:cubicBezTo>
                    <a:pt x="11408" y="12170"/>
                    <a:pt x="11346" y="12160"/>
                    <a:pt x="11278" y="12130"/>
                  </a:cubicBezTo>
                  <a:cubicBezTo>
                    <a:pt x="11014" y="11970"/>
                    <a:pt x="10952" y="11950"/>
                    <a:pt x="10884" y="11920"/>
                  </a:cubicBezTo>
                  <a:cubicBezTo>
                    <a:pt x="10119" y="11160"/>
                    <a:pt x="10097" y="11180"/>
                    <a:pt x="10086" y="11160"/>
                  </a:cubicBezTo>
                  <a:cubicBezTo>
                    <a:pt x="9996" y="11100"/>
                    <a:pt x="10012" y="11010"/>
                    <a:pt x="9996" y="11000"/>
                  </a:cubicBezTo>
                  <a:cubicBezTo>
                    <a:pt x="9945" y="10910"/>
                    <a:pt x="9934" y="10920"/>
                    <a:pt x="9945" y="10940"/>
                  </a:cubicBezTo>
                  <a:cubicBezTo>
                    <a:pt x="9984" y="11100"/>
                    <a:pt x="10035" y="11110"/>
                    <a:pt x="10046" y="11140"/>
                  </a:cubicBezTo>
                  <a:cubicBezTo>
                    <a:pt x="10328" y="11500"/>
                    <a:pt x="10389" y="11610"/>
                    <a:pt x="10434" y="11630"/>
                  </a:cubicBezTo>
                  <a:cubicBezTo>
                    <a:pt x="10620" y="11880"/>
                    <a:pt x="10648" y="11910"/>
                    <a:pt x="10659" y="11890"/>
                  </a:cubicBezTo>
                  <a:cubicBezTo>
                    <a:pt x="11014" y="12230"/>
                    <a:pt x="11126" y="12300"/>
                    <a:pt x="11267" y="12400"/>
                  </a:cubicBezTo>
                  <a:cubicBezTo>
                    <a:pt x="11481" y="12450"/>
                    <a:pt x="11520" y="12530"/>
                    <a:pt x="11548" y="12520"/>
                  </a:cubicBezTo>
                  <a:cubicBezTo>
                    <a:pt x="12077" y="12790"/>
                    <a:pt x="12133" y="12820"/>
                    <a:pt x="12184" y="12860"/>
                  </a:cubicBezTo>
                  <a:cubicBezTo>
                    <a:pt x="12471" y="13010"/>
                    <a:pt x="12583" y="13080"/>
                    <a:pt x="12696" y="13150"/>
                  </a:cubicBezTo>
                  <a:cubicBezTo>
                    <a:pt x="13072" y="13580"/>
                    <a:pt x="13112" y="13520"/>
                    <a:pt x="13095" y="13570"/>
                  </a:cubicBezTo>
                  <a:cubicBezTo>
                    <a:pt x="13112" y="13610"/>
                    <a:pt x="13067" y="13610"/>
                    <a:pt x="13005" y="13540"/>
                  </a:cubicBezTo>
                  <a:cubicBezTo>
                    <a:pt x="12724" y="13270"/>
                    <a:pt x="12701" y="13270"/>
                    <a:pt x="12673" y="13250"/>
                  </a:cubicBezTo>
                  <a:cubicBezTo>
                    <a:pt x="12499" y="13130"/>
                    <a:pt x="12465" y="13070"/>
                    <a:pt x="12442" y="13080"/>
                  </a:cubicBezTo>
                  <a:cubicBezTo>
                    <a:pt x="12330" y="13030"/>
                    <a:pt x="12302" y="13020"/>
                    <a:pt x="12274" y="13020"/>
                  </a:cubicBezTo>
                  <a:cubicBezTo>
                    <a:pt x="11925" y="12850"/>
                    <a:pt x="11902" y="12900"/>
                    <a:pt x="11874" y="12860"/>
                  </a:cubicBezTo>
                  <a:cubicBezTo>
                    <a:pt x="11599" y="12730"/>
                    <a:pt x="11576" y="12750"/>
                    <a:pt x="11554" y="12740"/>
                  </a:cubicBezTo>
                  <a:cubicBezTo>
                    <a:pt x="11278" y="12630"/>
                    <a:pt x="11256" y="12630"/>
                    <a:pt x="11228" y="12620"/>
                  </a:cubicBezTo>
                  <a:cubicBezTo>
                    <a:pt x="10929" y="12520"/>
                    <a:pt x="10879" y="12490"/>
                    <a:pt x="10822" y="12450"/>
                  </a:cubicBezTo>
                  <a:cubicBezTo>
                    <a:pt x="10541" y="12310"/>
                    <a:pt x="10434" y="12250"/>
                    <a:pt x="10322" y="12170"/>
                  </a:cubicBezTo>
                  <a:cubicBezTo>
                    <a:pt x="10063" y="11810"/>
                    <a:pt x="10035" y="11760"/>
                    <a:pt x="10012" y="11810"/>
                  </a:cubicBezTo>
                  <a:cubicBezTo>
                    <a:pt x="10080" y="11940"/>
                    <a:pt x="10131" y="11970"/>
                    <a:pt x="10125" y="12020"/>
                  </a:cubicBezTo>
                  <a:cubicBezTo>
                    <a:pt x="9698" y="11680"/>
                    <a:pt x="9934" y="11860"/>
                    <a:pt x="10108" y="12070"/>
                  </a:cubicBezTo>
                  <a:cubicBezTo>
                    <a:pt x="10401" y="12370"/>
                    <a:pt x="10462" y="12440"/>
                    <a:pt x="10519" y="12510"/>
                  </a:cubicBezTo>
                  <a:cubicBezTo>
                    <a:pt x="11346" y="13190"/>
                    <a:pt x="11402" y="13210"/>
                    <a:pt x="11464" y="13260"/>
                  </a:cubicBezTo>
                  <a:cubicBezTo>
                    <a:pt x="11599" y="13340"/>
                    <a:pt x="11610" y="13290"/>
                    <a:pt x="11627" y="13320"/>
                  </a:cubicBezTo>
                  <a:cubicBezTo>
                    <a:pt x="11818" y="13450"/>
                    <a:pt x="11863" y="13440"/>
                    <a:pt x="11908" y="13480"/>
                  </a:cubicBezTo>
                  <a:cubicBezTo>
                    <a:pt x="12257" y="13650"/>
                    <a:pt x="12319" y="13630"/>
                    <a:pt x="12386" y="13700"/>
                  </a:cubicBezTo>
                  <a:cubicBezTo>
                    <a:pt x="12594" y="13780"/>
                    <a:pt x="12611" y="13810"/>
                    <a:pt x="12617" y="13790"/>
                  </a:cubicBezTo>
                  <a:cubicBezTo>
                    <a:pt x="12774" y="13950"/>
                    <a:pt x="12819" y="13900"/>
                    <a:pt x="12876" y="13960"/>
                  </a:cubicBezTo>
                  <a:cubicBezTo>
                    <a:pt x="13134" y="14070"/>
                    <a:pt x="13174" y="14150"/>
                    <a:pt x="13196" y="14130"/>
                  </a:cubicBezTo>
                  <a:cubicBezTo>
                    <a:pt x="13702" y="14550"/>
                    <a:pt x="13725" y="14580"/>
                    <a:pt x="13753" y="14610"/>
                  </a:cubicBezTo>
                  <a:cubicBezTo>
                    <a:pt x="13731" y="14600"/>
                    <a:pt x="13725" y="14700"/>
                    <a:pt x="13697" y="14650"/>
                  </a:cubicBezTo>
                  <a:cubicBezTo>
                    <a:pt x="13517" y="14460"/>
                    <a:pt x="13494" y="14440"/>
                    <a:pt x="13478" y="14410"/>
                  </a:cubicBezTo>
                  <a:cubicBezTo>
                    <a:pt x="13191" y="14210"/>
                    <a:pt x="13174" y="14170"/>
                    <a:pt x="13157" y="14190"/>
                  </a:cubicBezTo>
                  <a:cubicBezTo>
                    <a:pt x="12870" y="14000"/>
                    <a:pt x="12814" y="13990"/>
                    <a:pt x="12752" y="13950"/>
                  </a:cubicBezTo>
                  <a:cubicBezTo>
                    <a:pt x="12611" y="13930"/>
                    <a:pt x="12589" y="13870"/>
                    <a:pt x="12578" y="13900"/>
                  </a:cubicBezTo>
                  <a:cubicBezTo>
                    <a:pt x="12291" y="13830"/>
                    <a:pt x="12262" y="13810"/>
                    <a:pt x="12229" y="13800"/>
                  </a:cubicBezTo>
                  <a:cubicBezTo>
                    <a:pt x="11858" y="13670"/>
                    <a:pt x="11812" y="13690"/>
                    <a:pt x="11762" y="13640"/>
                  </a:cubicBezTo>
                  <a:cubicBezTo>
                    <a:pt x="11419" y="13520"/>
                    <a:pt x="11362" y="13450"/>
                    <a:pt x="11318" y="13480"/>
                  </a:cubicBezTo>
                  <a:cubicBezTo>
                    <a:pt x="10806" y="13210"/>
                    <a:pt x="10710" y="13140"/>
                    <a:pt x="10620" y="13100"/>
                  </a:cubicBezTo>
                  <a:cubicBezTo>
                    <a:pt x="10384" y="12940"/>
                    <a:pt x="10389" y="12800"/>
                    <a:pt x="10372" y="12860"/>
                  </a:cubicBezTo>
                  <a:cubicBezTo>
                    <a:pt x="10153" y="12640"/>
                    <a:pt x="10136" y="12600"/>
                    <a:pt x="10119" y="12560"/>
                  </a:cubicBezTo>
                  <a:cubicBezTo>
                    <a:pt x="10080" y="12620"/>
                    <a:pt x="10102" y="12640"/>
                    <a:pt x="10119" y="12670"/>
                  </a:cubicBezTo>
                  <a:cubicBezTo>
                    <a:pt x="10249" y="12810"/>
                    <a:pt x="10299" y="12880"/>
                    <a:pt x="10344" y="12930"/>
                  </a:cubicBezTo>
                  <a:cubicBezTo>
                    <a:pt x="10884" y="13350"/>
                    <a:pt x="10941" y="13390"/>
                    <a:pt x="11002" y="13420"/>
                  </a:cubicBezTo>
                  <a:cubicBezTo>
                    <a:pt x="11211" y="13520"/>
                    <a:pt x="11233" y="13530"/>
                    <a:pt x="11261" y="13520"/>
                  </a:cubicBezTo>
                  <a:cubicBezTo>
                    <a:pt x="11711" y="13710"/>
                    <a:pt x="11717" y="13720"/>
                    <a:pt x="11728" y="13730"/>
                  </a:cubicBezTo>
                  <a:cubicBezTo>
                    <a:pt x="11897" y="13750"/>
                    <a:pt x="11914" y="13810"/>
                    <a:pt x="11925" y="13780"/>
                  </a:cubicBezTo>
                  <a:cubicBezTo>
                    <a:pt x="12122" y="13860"/>
                    <a:pt x="12178" y="13830"/>
                    <a:pt x="12240" y="13890"/>
                  </a:cubicBezTo>
                  <a:cubicBezTo>
                    <a:pt x="12352" y="13930"/>
                    <a:pt x="12381" y="13910"/>
                    <a:pt x="12414" y="13940"/>
                  </a:cubicBezTo>
                  <a:cubicBezTo>
                    <a:pt x="12521" y="13930"/>
                    <a:pt x="12555" y="13970"/>
                    <a:pt x="12583" y="13960"/>
                  </a:cubicBezTo>
                  <a:cubicBezTo>
                    <a:pt x="12876" y="14100"/>
                    <a:pt x="12904" y="14080"/>
                    <a:pt x="12938" y="14120"/>
                  </a:cubicBezTo>
                  <a:cubicBezTo>
                    <a:pt x="13517" y="14510"/>
                    <a:pt x="13539" y="14540"/>
                    <a:pt x="13562" y="14570"/>
                  </a:cubicBezTo>
                  <a:cubicBezTo>
                    <a:pt x="13399" y="14600"/>
                    <a:pt x="13376" y="14550"/>
                    <a:pt x="13359" y="14560"/>
                  </a:cubicBezTo>
                  <a:cubicBezTo>
                    <a:pt x="13213" y="14540"/>
                    <a:pt x="13196" y="14570"/>
                    <a:pt x="13174" y="14550"/>
                  </a:cubicBezTo>
                  <a:cubicBezTo>
                    <a:pt x="12814" y="14470"/>
                    <a:pt x="12786" y="14440"/>
                    <a:pt x="12752" y="14450"/>
                  </a:cubicBezTo>
                  <a:cubicBezTo>
                    <a:pt x="12504" y="14400"/>
                    <a:pt x="12482" y="14370"/>
                    <a:pt x="12459" y="14330"/>
                  </a:cubicBezTo>
                  <a:cubicBezTo>
                    <a:pt x="12336" y="14310"/>
                    <a:pt x="12324" y="14340"/>
                    <a:pt x="12308" y="14340"/>
                  </a:cubicBezTo>
                  <a:cubicBezTo>
                    <a:pt x="12122" y="14270"/>
                    <a:pt x="12082" y="14210"/>
                    <a:pt x="12054" y="14230"/>
                  </a:cubicBezTo>
                  <a:cubicBezTo>
                    <a:pt x="11756" y="14170"/>
                    <a:pt x="11717" y="14080"/>
                    <a:pt x="11694" y="14130"/>
                  </a:cubicBezTo>
                  <a:cubicBezTo>
                    <a:pt x="11244" y="13980"/>
                    <a:pt x="11188" y="13930"/>
                    <a:pt x="11138" y="13920"/>
                  </a:cubicBezTo>
                  <a:cubicBezTo>
                    <a:pt x="11008" y="13850"/>
                    <a:pt x="10991" y="13820"/>
                    <a:pt x="10980" y="13840"/>
                  </a:cubicBezTo>
                  <a:cubicBezTo>
                    <a:pt x="10502" y="13550"/>
                    <a:pt x="10508" y="13520"/>
                    <a:pt x="10508" y="13520"/>
                  </a:cubicBezTo>
                  <a:cubicBezTo>
                    <a:pt x="10429" y="13450"/>
                    <a:pt x="10423" y="13460"/>
                    <a:pt x="10412" y="13460"/>
                  </a:cubicBezTo>
                  <a:cubicBezTo>
                    <a:pt x="10232" y="13300"/>
                    <a:pt x="10204" y="13220"/>
                    <a:pt x="10181" y="13210"/>
                  </a:cubicBezTo>
                  <a:cubicBezTo>
                    <a:pt x="9894" y="12880"/>
                    <a:pt x="9900" y="12850"/>
                    <a:pt x="9883" y="12830"/>
                  </a:cubicBezTo>
                  <a:cubicBezTo>
                    <a:pt x="9771" y="12780"/>
                    <a:pt x="9810" y="12850"/>
                    <a:pt x="9849" y="12920"/>
                  </a:cubicBezTo>
                  <a:cubicBezTo>
                    <a:pt x="10260" y="13360"/>
                    <a:pt x="10238" y="13390"/>
                    <a:pt x="10266" y="13420"/>
                  </a:cubicBezTo>
                  <a:cubicBezTo>
                    <a:pt x="10766" y="13760"/>
                    <a:pt x="10806" y="13850"/>
                    <a:pt x="10834" y="13830"/>
                  </a:cubicBezTo>
                  <a:cubicBezTo>
                    <a:pt x="11059" y="13960"/>
                    <a:pt x="11081" y="13990"/>
                    <a:pt x="11092" y="13970"/>
                  </a:cubicBezTo>
                  <a:cubicBezTo>
                    <a:pt x="11689" y="14200"/>
                    <a:pt x="11824" y="14260"/>
                    <a:pt x="11953" y="14260"/>
                  </a:cubicBezTo>
                  <a:cubicBezTo>
                    <a:pt x="12403" y="14430"/>
                    <a:pt x="12437" y="14430"/>
                    <a:pt x="12471" y="14420"/>
                  </a:cubicBezTo>
                  <a:cubicBezTo>
                    <a:pt x="12690" y="14490"/>
                    <a:pt x="12707" y="14500"/>
                    <a:pt x="12729" y="14520"/>
                  </a:cubicBezTo>
                  <a:cubicBezTo>
                    <a:pt x="12606" y="14490"/>
                    <a:pt x="12572" y="14500"/>
                    <a:pt x="12532" y="14530"/>
                  </a:cubicBezTo>
                  <a:cubicBezTo>
                    <a:pt x="12156" y="14500"/>
                    <a:pt x="12026" y="14520"/>
                    <a:pt x="11897" y="14530"/>
                  </a:cubicBezTo>
                  <a:cubicBezTo>
                    <a:pt x="11436" y="14530"/>
                    <a:pt x="11419" y="14530"/>
                    <a:pt x="11402" y="14520"/>
                  </a:cubicBezTo>
                  <a:cubicBezTo>
                    <a:pt x="11239" y="14500"/>
                    <a:pt x="11228" y="14560"/>
                    <a:pt x="11205" y="14500"/>
                  </a:cubicBezTo>
                  <a:cubicBezTo>
                    <a:pt x="11036" y="14490"/>
                    <a:pt x="11025" y="14550"/>
                    <a:pt x="10997" y="14490"/>
                  </a:cubicBezTo>
                  <a:cubicBezTo>
                    <a:pt x="10789" y="14510"/>
                    <a:pt x="10772" y="14510"/>
                    <a:pt x="10755" y="14520"/>
                  </a:cubicBezTo>
                  <a:cubicBezTo>
                    <a:pt x="10879" y="14560"/>
                    <a:pt x="10924" y="14560"/>
                    <a:pt x="10974" y="14570"/>
                  </a:cubicBezTo>
                  <a:cubicBezTo>
                    <a:pt x="11211" y="14580"/>
                    <a:pt x="11233" y="14560"/>
                    <a:pt x="11256" y="14590"/>
                  </a:cubicBezTo>
                  <a:cubicBezTo>
                    <a:pt x="11565" y="14610"/>
                    <a:pt x="11588" y="14590"/>
                    <a:pt x="11616" y="14620"/>
                  </a:cubicBezTo>
                  <a:cubicBezTo>
                    <a:pt x="11784" y="14650"/>
                    <a:pt x="11801" y="14570"/>
                    <a:pt x="11835" y="14620"/>
                  </a:cubicBezTo>
                  <a:cubicBezTo>
                    <a:pt x="12212" y="14620"/>
                    <a:pt x="12302" y="14590"/>
                    <a:pt x="12403" y="14610"/>
                  </a:cubicBezTo>
                  <a:cubicBezTo>
                    <a:pt x="12594" y="14640"/>
                    <a:pt x="12634" y="14580"/>
                    <a:pt x="12684" y="14630"/>
                  </a:cubicBezTo>
                  <a:cubicBezTo>
                    <a:pt x="13382" y="14670"/>
                    <a:pt x="13416" y="14690"/>
                    <a:pt x="13444" y="14690"/>
                  </a:cubicBezTo>
                  <a:cubicBezTo>
                    <a:pt x="13764" y="14770"/>
                    <a:pt x="13798" y="14850"/>
                    <a:pt x="13815" y="14810"/>
                  </a:cubicBezTo>
                  <a:cubicBezTo>
                    <a:pt x="13899" y="14830"/>
                    <a:pt x="13928" y="14850"/>
                    <a:pt x="13950" y="14840"/>
                  </a:cubicBezTo>
                  <a:cubicBezTo>
                    <a:pt x="14040" y="14920"/>
                    <a:pt x="14001" y="14910"/>
                    <a:pt x="13956" y="14900"/>
                  </a:cubicBezTo>
                  <a:cubicBezTo>
                    <a:pt x="13832" y="14860"/>
                    <a:pt x="13832" y="14880"/>
                    <a:pt x="13821" y="14870"/>
                  </a:cubicBezTo>
                  <a:cubicBezTo>
                    <a:pt x="13702" y="14840"/>
                    <a:pt x="13669" y="14850"/>
                    <a:pt x="13629" y="14830"/>
                  </a:cubicBezTo>
                  <a:cubicBezTo>
                    <a:pt x="13314" y="14820"/>
                    <a:pt x="13208" y="14790"/>
                    <a:pt x="13106" y="14810"/>
                  </a:cubicBezTo>
                  <a:cubicBezTo>
                    <a:pt x="12842" y="14850"/>
                    <a:pt x="12808" y="14790"/>
                    <a:pt x="12786" y="14800"/>
                  </a:cubicBezTo>
                  <a:cubicBezTo>
                    <a:pt x="12375" y="14840"/>
                    <a:pt x="12352" y="14870"/>
                    <a:pt x="12324" y="14880"/>
                  </a:cubicBezTo>
                  <a:cubicBezTo>
                    <a:pt x="12122" y="14880"/>
                    <a:pt x="12111" y="14900"/>
                    <a:pt x="12094" y="14870"/>
                  </a:cubicBezTo>
                  <a:cubicBezTo>
                    <a:pt x="11908" y="14860"/>
                    <a:pt x="11886" y="14900"/>
                    <a:pt x="11858" y="14880"/>
                  </a:cubicBezTo>
                  <a:cubicBezTo>
                    <a:pt x="11638" y="14830"/>
                    <a:pt x="11588" y="14870"/>
                    <a:pt x="11531" y="14840"/>
                  </a:cubicBezTo>
                  <a:cubicBezTo>
                    <a:pt x="11182" y="14720"/>
                    <a:pt x="11166" y="14770"/>
                    <a:pt x="11132" y="14730"/>
                  </a:cubicBezTo>
                  <a:cubicBezTo>
                    <a:pt x="10941" y="14690"/>
                    <a:pt x="10901" y="14560"/>
                    <a:pt x="10884" y="14640"/>
                  </a:cubicBezTo>
                  <a:cubicBezTo>
                    <a:pt x="11256" y="14820"/>
                    <a:pt x="11301" y="14870"/>
                    <a:pt x="11334" y="14860"/>
                  </a:cubicBezTo>
                  <a:cubicBezTo>
                    <a:pt x="11700" y="14930"/>
                    <a:pt x="11734" y="14940"/>
                    <a:pt x="11779" y="14970"/>
                  </a:cubicBezTo>
                  <a:cubicBezTo>
                    <a:pt x="12189" y="14950"/>
                    <a:pt x="12296" y="14980"/>
                    <a:pt x="12392" y="14940"/>
                  </a:cubicBezTo>
                  <a:cubicBezTo>
                    <a:pt x="12594" y="14950"/>
                    <a:pt x="12606" y="14920"/>
                    <a:pt x="12622" y="14920"/>
                  </a:cubicBezTo>
                  <a:cubicBezTo>
                    <a:pt x="12876" y="14870"/>
                    <a:pt x="12904" y="14900"/>
                    <a:pt x="12926" y="14890"/>
                  </a:cubicBezTo>
                  <a:cubicBezTo>
                    <a:pt x="13213" y="14910"/>
                    <a:pt x="13264" y="14880"/>
                    <a:pt x="13320" y="14910"/>
                  </a:cubicBezTo>
                  <a:cubicBezTo>
                    <a:pt x="13545" y="14910"/>
                    <a:pt x="13551" y="14890"/>
                    <a:pt x="13568" y="14910"/>
                  </a:cubicBezTo>
                  <a:cubicBezTo>
                    <a:pt x="13792" y="14940"/>
                    <a:pt x="13815" y="14930"/>
                    <a:pt x="13849" y="14980"/>
                  </a:cubicBezTo>
                  <a:cubicBezTo>
                    <a:pt x="14029" y="14990"/>
                    <a:pt x="14057" y="15040"/>
                    <a:pt x="14085" y="15030"/>
                  </a:cubicBezTo>
                  <a:cubicBezTo>
                    <a:pt x="14282" y="15130"/>
                    <a:pt x="14293" y="15110"/>
                    <a:pt x="14310" y="15140"/>
                  </a:cubicBezTo>
                  <a:cubicBezTo>
                    <a:pt x="14288" y="15220"/>
                    <a:pt x="14254" y="15170"/>
                    <a:pt x="14220" y="15140"/>
                  </a:cubicBezTo>
                  <a:cubicBezTo>
                    <a:pt x="14057" y="15150"/>
                    <a:pt x="14034" y="15160"/>
                    <a:pt x="14012" y="15150"/>
                  </a:cubicBezTo>
                  <a:cubicBezTo>
                    <a:pt x="13894" y="15170"/>
                    <a:pt x="13843" y="15110"/>
                    <a:pt x="13798" y="15160"/>
                  </a:cubicBezTo>
                  <a:cubicBezTo>
                    <a:pt x="13281" y="15110"/>
                    <a:pt x="13264" y="15220"/>
                    <a:pt x="13230" y="15140"/>
                  </a:cubicBezTo>
                  <a:cubicBezTo>
                    <a:pt x="12954" y="15210"/>
                    <a:pt x="12932" y="15200"/>
                    <a:pt x="12909" y="15210"/>
                  </a:cubicBezTo>
                  <a:cubicBezTo>
                    <a:pt x="12758" y="15220"/>
                    <a:pt x="12741" y="15290"/>
                    <a:pt x="12712" y="15260"/>
                  </a:cubicBezTo>
                  <a:cubicBezTo>
                    <a:pt x="12414" y="15330"/>
                    <a:pt x="12364" y="15290"/>
                    <a:pt x="12324" y="15330"/>
                  </a:cubicBezTo>
                  <a:cubicBezTo>
                    <a:pt x="12144" y="15330"/>
                    <a:pt x="12099" y="15310"/>
                    <a:pt x="12060" y="15330"/>
                  </a:cubicBezTo>
                  <a:cubicBezTo>
                    <a:pt x="11936" y="15340"/>
                    <a:pt x="11931" y="15370"/>
                    <a:pt x="11948" y="15350"/>
                  </a:cubicBezTo>
                  <a:cubicBezTo>
                    <a:pt x="12071" y="15330"/>
                    <a:pt x="12105" y="15390"/>
                    <a:pt x="12128" y="15380"/>
                  </a:cubicBezTo>
                  <a:cubicBezTo>
                    <a:pt x="12369" y="15370"/>
                    <a:pt x="12420" y="15370"/>
                    <a:pt x="12471" y="15370"/>
                  </a:cubicBezTo>
                  <a:cubicBezTo>
                    <a:pt x="12701" y="15310"/>
                    <a:pt x="12735" y="15370"/>
                    <a:pt x="12758" y="15340"/>
                  </a:cubicBezTo>
                  <a:cubicBezTo>
                    <a:pt x="12915" y="15260"/>
                    <a:pt x="12943" y="15310"/>
                    <a:pt x="12960" y="15270"/>
                  </a:cubicBezTo>
                  <a:cubicBezTo>
                    <a:pt x="13134" y="15250"/>
                    <a:pt x="13151" y="15280"/>
                    <a:pt x="13168" y="15280"/>
                  </a:cubicBezTo>
                  <a:cubicBezTo>
                    <a:pt x="13326" y="15270"/>
                    <a:pt x="13354" y="15220"/>
                    <a:pt x="13382" y="15250"/>
                  </a:cubicBezTo>
                  <a:cubicBezTo>
                    <a:pt x="13584" y="15190"/>
                    <a:pt x="13624" y="15290"/>
                    <a:pt x="13646" y="15210"/>
                  </a:cubicBezTo>
                  <a:cubicBezTo>
                    <a:pt x="13944" y="15230"/>
                    <a:pt x="13972" y="15240"/>
                    <a:pt x="14001" y="15240"/>
                  </a:cubicBezTo>
                  <a:cubicBezTo>
                    <a:pt x="14119" y="15250"/>
                    <a:pt x="14152" y="15240"/>
                    <a:pt x="14181" y="15240"/>
                  </a:cubicBezTo>
                  <a:cubicBezTo>
                    <a:pt x="14327" y="15260"/>
                    <a:pt x="14394" y="15340"/>
                    <a:pt x="14456" y="15330"/>
                  </a:cubicBezTo>
                  <a:cubicBezTo>
                    <a:pt x="14670" y="15510"/>
                    <a:pt x="14721" y="15560"/>
                    <a:pt x="14777" y="15580"/>
                  </a:cubicBezTo>
                  <a:cubicBezTo>
                    <a:pt x="14929" y="15750"/>
                    <a:pt x="14951" y="15820"/>
                    <a:pt x="14968" y="15780"/>
                  </a:cubicBezTo>
                  <a:cubicBezTo>
                    <a:pt x="15069" y="15920"/>
                    <a:pt x="15008" y="15910"/>
                    <a:pt x="14951" y="15870"/>
                  </a:cubicBezTo>
                  <a:cubicBezTo>
                    <a:pt x="14636" y="15710"/>
                    <a:pt x="14614" y="15760"/>
                    <a:pt x="14580" y="15720"/>
                  </a:cubicBezTo>
                  <a:cubicBezTo>
                    <a:pt x="14023" y="15660"/>
                    <a:pt x="13984" y="15590"/>
                    <a:pt x="13961" y="15640"/>
                  </a:cubicBezTo>
                  <a:cubicBezTo>
                    <a:pt x="13804" y="15590"/>
                    <a:pt x="13792" y="15590"/>
                    <a:pt x="13781" y="15610"/>
                  </a:cubicBezTo>
                  <a:cubicBezTo>
                    <a:pt x="13539" y="15540"/>
                    <a:pt x="13528" y="15610"/>
                    <a:pt x="13506" y="15600"/>
                  </a:cubicBezTo>
                  <a:cubicBezTo>
                    <a:pt x="13292" y="15610"/>
                    <a:pt x="13264" y="15540"/>
                    <a:pt x="13247" y="15580"/>
                  </a:cubicBezTo>
                  <a:cubicBezTo>
                    <a:pt x="13095" y="15630"/>
                    <a:pt x="13067" y="15550"/>
                    <a:pt x="13056" y="15610"/>
                  </a:cubicBezTo>
                  <a:cubicBezTo>
                    <a:pt x="12898" y="15600"/>
                    <a:pt x="12881" y="15620"/>
                    <a:pt x="12859" y="15620"/>
                  </a:cubicBezTo>
                  <a:cubicBezTo>
                    <a:pt x="12617" y="15640"/>
                    <a:pt x="12578" y="15660"/>
                    <a:pt x="12538" y="15660"/>
                  </a:cubicBezTo>
                  <a:cubicBezTo>
                    <a:pt x="12223" y="15640"/>
                    <a:pt x="12189" y="15690"/>
                    <a:pt x="12139" y="15660"/>
                  </a:cubicBezTo>
                  <a:cubicBezTo>
                    <a:pt x="11931" y="15650"/>
                    <a:pt x="11914" y="15720"/>
                    <a:pt x="11886" y="15670"/>
                  </a:cubicBezTo>
                  <a:cubicBezTo>
                    <a:pt x="11678" y="15670"/>
                    <a:pt x="11672" y="15640"/>
                    <a:pt x="11666" y="15620"/>
                  </a:cubicBezTo>
                  <a:cubicBezTo>
                    <a:pt x="11447" y="15530"/>
                    <a:pt x="11436" y="15510"/>
                    <a:pt x="11424" y="15490"/>
                  </a:cubicBezTo>
                  <a:cubicBezTo>
                    <a:pt x="11357" y="15490"/>
                    <a:pt x="11430" y="15530"/>
                    <a:pt x="11503" y="15590"/>
                  </a:cubicBezTo>
                  <a:cubicBezTo>
                    <a:pt x="11632" y="15630"/>
                    <a:pt x="11621" y="15720"/>
                    <a:pt x="11644" y="15680"/>
                  </a:cubicBezTo>
                  <a:cubicBezTo>
                    <a:pt x="11768" y="15720"/>
                    <a:pt x="11801" y="15700"/>
                    <a:pt x="11824" y="15760"/>
                  </a:cubicBezTo>
                  <a:cubicBezTo>
                    <a:pt x="12161" y="15820"/>
                    <a:pt x="12212" y="15870"/>
                    <a:pt x="12257" y="15850"/>
                  </a:cubicBezTo>
                  <a:cubicBezTo>
                    <a:pt x="12414" y="15880"/>
                    <a:pt x="12420" y="15840"/>
                    <a:pt x="12437" y="15850"/>
                  </a:cubicBezTo>
                  <a:cubicBezTo>
                    <a:pt x="12561" y="15830"/>
                    <a:pt x="12594" y="15900"/>
                    <a:pt x="12611" y="15850"/>
                  </a:cubicBezTo>
                  <a:cubicBezTo>
                    <a:pt x="12729" y="15860"/>
                    <a:pt x="12780" y="15860"/>
                    <a:pt x="12825" y="15870"/>
                  </a:cubicBezTo>
                  <a:cubicBezTo>
                    <a:pt x="13011" y="15850"/>
                    <a:pt x="13067" y="15890"/>
                    <a:pt x="13112" y="15890"/>
                  </a:cubicBezTo>
                  <a:cubicBezTo>
                    <a:pt x="13303" y="15920"/>
                    <a:pt x="13314" y="15910"/>
                    <a:pt x="13326" y="15910"/>
                  </a:cubicBezTo>
                  <a:cubicBezTo>
                    <a:pt x="13494" y="15940"/>
                    <a:pt x="13528" y="16000"/>
                    <a:pt x="13545" y="15960"/>
                  </a:cubicBezTo>
                  <a:cubicBezTo>
                    <a:pt x="13736" y="15970"/>
                    <a:pt x="13787" y="16020"/>
                    <a:pt x="13832" y="15980"/>
                  </a:cubicBezTo>
                  <a:cubicBezTo>
                    <a:pt x="13899" y="16010"/>
                    <a:pt x="13911" y="16010"/>
                    <a:pt x="13922" y="16010"/>
                  </a:cubicBezTo>
                  <a:cubicBezTo>
                    <a:pt x="13753" y="16060"/>
                    <a:pt x="13742" y="16070"/>
                    <a:pt x="13719" y="16040"/>
                  </a:cubicBezTo>
                  <a:cubicBezTo>
                    <a:pt x="13472" y="16070"/>
                    <a:pt x="13354" y="16080"/>
                    <a:pt x="13230" y="16090"/>
                  </a:cubicBezTo>
                  <a:cubicBezTo>
                    <a:pt x="12679" y="16210"/>
                    <a:pt x="12639" y="16160"/>
                    <a:pt x="12617" y="16200"/>
                  </a:cubicBezTo>
                  <a:cubicBezTo>
                    <a:pt x="12392" y="16160"/>
                    <a:pt x="12279" y="16200"/>
                    <a:pt x="12156" y="16200"/>
                  </a:cubicBezTo>
                  <a:cubicBezTo>
                    <a:pt x="11880" y="16210"/>
                    <a:pt x="11863" y="16220"/>
                    <a:pt x="11852" y="16230"/>
                  </a:cubicBezTo>
                  <a:cubicBezTo>
                    <a:pt x="11419" y="16210"/>
                    <a:pt x="11396" y="16160"/>
                    <a:pt x="11385" y="16180"/>
                  </a:cubicBezTo>
                  <a:cubicBezTo>
                    <a:pt x="11216" y="16110"/>
                    <a:pt x="11194" y="16170"/>
                    <a:pt x="11154" y="16120"/>
                  </a:cubicBezTo>
                  <a:cubicBezTo>
                    <a:pt x="11166" y="16140"/>
                    <a:pt x="11182" y="16190"/>
                    <a:pt x="11199" y="16170"/>
                  </a:cubicBezTo>
                  <a:cubicBezTo>
                    <a:pt x="11486" y="16240"/>
                    <a:pt x="11548" y="16250"/>
                    <a:pt x="11604" y="16260"/>
                  </a:cubicBezTo>
                  <a:cubicBezTo>
                    <a:pt x="12004" y="16310"/>
                    <a:pt x="12026" y="16250"/>
                    <a:pt x="12060" y="16270"/>
                  </a:cubicBezTo>
                  <a:cubicBezTo>
                    <a:pt x="12336" y="16230"/>
                    <a:pt x="12352" y="16270"/>
                    <a:pt x="12369" y="16270"/>
                  </a:cubicBezTo>
                  <a:cubicBezTo>
                    <a:pt x="12442" y="16250"/>
                    <a:pt x="12476" y="16270"/>
                    <a:pt x="12504" y="16250"/>
                  </a:cubicBezTo>
                  <a:cubicBezTo>
                    <a:pt x="12977" y="16240"/>
                    <a:pt x="12999" y="16170"/>
                    <a:pt x="13033" y="16220"/>
                  </a:cubicBezTo>
                  <a:cubicBezTo>
                    <a:pt x="13151" y="16180"/>
                    <a:pt x="13185" y="16200"/>
                    <a:pt x="13213" y="16170"/>
                  </a:cubicBezTo>
                  <a:cubicBezTo>
                    <a:pt x="13601" y="16140"/>
                    <a:pt x="13635" y="16170"/>
                    <a:pt x="13658" y="16120"/>
                  </a:cubicBezTo>
                  <a:cubicBezTo>
                    <a:pt x="13984" y="16130"/>
                    <a:pt x="14034" y="16110"/>
                    <a:pt x="14085" y="16130"/>
                  </a:cubicBezTo>
                  <a:cubicBezTo>
                    <a:pt x="14276" y="16160"/>
                    <a:pt x="14310" y="16140"/>
                    <a:pt x="14349" y="16180"/>
                  </a:cubicBezTo>
                  <a:cubicBezTo>
                    <a:pt x="14490" y="16170"/>
                    <a:pt x="14524" y="16190"/>
                    <a:pt x="14563" y="16190"/>
                  </a:cubicBezTo>
                  <a:cubicBezTo>
                    <a:pt x="14653" y="16200"/>
                    <a:pt x="14664" y="16170"/>
                    <a:pt x="14659" y="16210"/>
                  </a:cubicBezTo>
                  <a:cubicBezTo>
                    <a:pt x="14456" y="16260"/>
                    <a:pt x="14439" y="16240"/>
                    <a:pt x="14428" y="16240"/>
                  </a:cubicBezTo>
                  <a:cubicBezTo>
                    <a:pt x="14310" y="16260"/>
                    <a:pt x="14304" y="16330"/>
                    <a:pt x="14282" y="16310"/>
                  </a:cubicBezTo>
                  <a:cubicBezTo>
                    <a:pt x="14203" y="16260"/>
                    <a:pt x="14186" y="16260"/>
                    <a:pt x="14169" y="16250"/>
                  </a:cubicBezTo>
                  <a:cubicBezTo>
                    <a:pt x="13995" y="16260"/>
                    <a:pt x="13984" y="16320"/>
                    <a:pt x="13961" y="16300"/>
                  </a:cubicBezTo>
                  <a:cubicBezTo>
                    <a:pt x="13708" y="16360"/>
                    <a:pt x="13601" y="16310"/>
                    <a:pt x="13506" y="16380"/>
                  </a:cubicBezTo>
                  <a:cubicBezTo>
                    <a:pt x="13326" y="16380"/>
                    <a:pt x="13303" y="16410"/>
                    <a:pt x="13275" y="16400"/>
                  </a:cubicBezTo>
                  <a:cubicBezTo>
                    <a:pt x="12870" y="16460"/>
                    <a:pt x="12842" y="16430"/>
                    <a:pt x="12819" y="16440"/>
                  </a:cubicBezTo>
                  <a:cubicBezTo>
                    <a:pt x="12639" y="16460"/>
                    <a:pt x="12606" y="16430"/>
                    <a:pt x="12583" y="16440"/>
                  </a:cubicBezTo>
                  <a:cubicBezTo>
                    <a:pt x="12324" y="16410"/>
                    <a:pt x="12302" y="16480"/>
                    <a:pt x="12268" y="16410"/>
                  </a:cubicBezTo>
                  <a:cubicBezTo>
                    <a:pt x="11936" y="16430"/>
                    <a:pt x="11908" y="16370"/>
                    <a:pt x="11886" y="16380"/>
                  </a:cubicBezTo>
                  <a:cubicBezTo>
                    <a:pt x="11616" y="16360"/>
                    <a:pt x="11593" y="16370"/>
                    <a:pt x="11565" y="16370"/>
                  </a:cubicBezTo>
                  <a:cubicBezTo>
                    <a:pt x="11374" y="16340"/>
                    <a:pt x="11346" y="16300"/>
                    <a:pt x="11318" y="16310"/>
                  </a:cubicBezTo>
                  <a:cubicBezTo>
                    <a:pt x="11514" y="16400"/>
                    <a:pt x="11542" y="16410"/>
                    <a:pt x="11571" y="16400"/>
                  </a:cubicBezTo>
                  <a:cubicBezTo>
                    <a:pt x="11762" y="16470"/>
                    <a:pt x="11784" y="16430"/>
                    <a:pt x="11812" y="16450"/>
                  </a:cubicBezTo>
                  <a:cubicBezTo>
                    <a:pt x="11992" y="16450"/>
                    <a:pt x="12009" y="16470"/>
                    <a:pt x="12021" y="16490"/>
                  </a:cubicBezTo>
                  <a:cubicBezTo>
                    <a:pt x="12172" y="16510"/>
                    <a:pt x="12189" y="16480"/>
                    <a:pt x="12206" y="16500"/>
                  </a:cubicBezTo>
                  <a:cubicBezTo>
                    <a:pt x="12347" y="16550"/>
                    <a:pt x="12364" y="16460"/>
                    <a:pt x="12398" y="16510"/>
                  </a:cubicBezTo>
                  <a:cubicBezTo>
                    <a:pt x="12696" y="16520"/>
                    <a:pt x="12746" y="16510"/>
                    <a:pt x="12802" y="16520"/>
                  </a:cubicBezTo>
                  <a:cubicBezTo>
                    <a:pt x="13185" y="16490"/>
                    <a:pt x="13241" y="16490"/>
                    <a:pt x="13292" y="16470"/>
                  </a:cubicBezTo>
                  <a:cubicBezTo>
                    <a:pt x="13483" y="16500"/>
                    <a:pt x="13500" y="16430"/>
                    <a:pt x="13528" y="16440"/>
                  </a:cubicBezTo>
                  <a:cubicBezTo>
                    <a:pt x="13832" y="16430"/>
                    <a:pt x="13877" y="16340"/>
                    <a:pt x="13939" y="16400"/>
                  </a:cubicBezTo>
                  <a:cubicBezTo>
                    <a:pt x="13641" y="16490"/>
                    <a:pt x="13596" y="16510"/>
                    <a:pt x="13556" y="16520"/>
                  </a:cubicBezTo>
                  <a:cubicBezTo>
                    <a:pt x="13404" y="16560"/>
                    <a:pt x="13393" y="16610"/>
                    <a:pt x="13365" y="16590"/>
                  </a:cubicBezTo>
                  <a:cubicBezTo>
                    <a:pt x="13213" y="16600"/>
                    <a:pt x="13196" y="16660"/>
                    <a:pt x="13168" y="16610"/>
                  </a:cubicBezTo>
                  <a:cubicBezTo>
                    <a:pt x="12954" y="16670"/>
                    <a:pt x="12932" y="16680"/>
                    <a:pt x="12909" y="16670"/>
                  </a:cubicBezTo>
                  <a:cubicBezTo>
                    <a:pt x="12752" y="16670"/>
                    <a:pt x="12712" y="16670"/>
                    <a:pt x="12673" y="16680"/>
                  </a:cubicBezTo>
                  <a:cubicBezTo>
                    <a:pt x="12465" y="16630"/>
                    <a:pt x="12459" y="16720"/>
                    <a:pt x="12431" y="16690"/>
                  </a:cubicBezTo>
                  <a:cubicBezTo>
                    <a:pt x="12054" y="16670"/>
                    <a:pt x="12032" y="16640"/>
                    <a:pt x="12015" y="16690"/>
                  </a:cubicBezTo>
                  <a:cubicBezTo>
                    <a:pt x="12234" y="16760"/>
                    <a:pt x="12268" y="16720"/>
                    <a:pt x="12308" y="16750"/>
                  </a:cubicBezTo>
                  <a:cubicBezTo>
                    <a:pt x="12493" y="16750"/>
                    <a:pt x="12499" y="16750"/>
                    <a:pt x="12504" y="16720"/>
                  </a:cubicBezTo>
                  <a:cubicBezTo>
                    <a:pt x="12673" y="16720"/>
                    <a:pt x="12696" y="16730"/>
                    <a:pt x="12712" y="16760"/>
                  </a:cubicBezTo>
                  <a:cubicBezTo>
                    <a:pt x="12915" y="16770"/>
                    <a:pt x="12898" y="16810"/>
                    <a:pt x="12938" y="16840"/>
                  </a:cubicBezTo>
                  <a:cubicBezTo>
                    <a:pt x="13258" y="16780"/>
                    <a:pt x="13309" y="16820"/>
                    <a:pt x="13354" y="16780"/>
                  </a:cubicBezTo>
                  <a:cubicBezTo>
                    <a:pt x="13697" y="16740"/>
                    <a:pt x="13725" y="16730"/>
                    <a:pt x="13753" y="16730"/>
                  </a:cubicBezTo>
                  <a:cubicBezTo>
                    <a:pt x="13866" y="16670"/>
                    <a:pt x="13899" y="16690"/>
                    <a:pt x="13928" y="16670"/>
                  </a:cubicBezTo>
                  <a:cubicBezTo>
                    <a:pt x="14108" y="16610"/>
                    <a:pt x="14130" y="16660"/>
                    <a:pt x="14141" y="16640"/>
                  </a:cubicBezTo>
                  <a:cubicBezTo>
                    <a:pt x="14327" y="16620"/>
                    <a:pt x="14366" y="16610"/>
                    <a:pt x="14400" y="16580"/>
                  </a:cubicBezTo>
                  <a:cubicBezTo>
                    <a:pt x="14738" y="16520"/>
                    <a:pt x="14754" y="16510"/>
                    <a:pt x="14771" y="16500"/>
                  </a:cubicBezTo>
                  <a:cubicBezTo>
                    <a:pt x="14974" y="16520"/>
                    <a:pt x="15013" y="16520"/>
                    <a:pt x="15047" y="16510"/>
                  </a:cubicBezTo>
                  <a:cubicBezTo>
                    <a:pt x="15322" y="16520"/>
                    <a:pt x="15368" y="16550"/>
                    <a:pt x="15407" y="16540"/>
                  </a:cubicBezTo>
                  <a:cubicBezTo>
                    <a:pt x="15728" y="16610"/>
                    <a:pt x="15750" y="16640"/>
                    <a:pt x="15767" y="16630"/>
                  </a:cubicBezTo>
                  <a:cubicBezTo>
                    <a:pt x="15846" y="16780"/>
                    <a:pt x="15823" y="16730"/>
                    <a:pt x="15812" y="16750"/>
                  </a:cubicBezTo>
                  <a:cubicBezTo>
                    <a:pt x="15581" y="16720"/>
                    <a:pt x="15514" y="16730"/>
                    <a:pt x="15441" y="16710"/>
                  </a:cubicBezTo>
                  <a:cubicBezTo>
                    <a:pt x="14906" y="16760"/>
                    <a:pt x="14884" y="16830"/>
                    <a:pt x="14839" y="16790"/>
                  </a:cubicBezTo>
                  <a:cubicBezTo>
                    <a:pt x="14732" y="16860"/>
                    <a:pt x="14709" y="16820"/>
                    <a:pt x="14698" y="16850"/>
                  </a:cubicBezTo>
                  <a:cubicBezTo>
                    <a:pt x="14586" y="16880"/>
                    <a:pt x="14569" y="16880"/>
                    <a:pt x="14552" y="16890"/>
                  </a:cubicBezTo>
                  <a:cubicBezTo>
                    <a:pt x="14389" y="16950"/>
                    <a:pt x="14372" y="16950"/>
                    <a:pt x="14355" y="16970"/>
                  </a:cubicBezTo>
                  <a:cubicBezTo>
                    <a:pt x="14113" y="17010"/>
                    <a:pt x="14096" y="17050"/>
                    <a:pt x="14068" y="17000"/>
                  </a:cubicBezTo>
                  <a:cubicBezTo>
                    <a:pt x="13832" y="17070"/>
                    <a:pt x="13787" y="17070"/>
                    <a:pt x="13742" y="17080"/>
                  </a:cubicBezTo>
                  <a:cubicBezTo>
                    <a:pt x="13579" y="17130"/>
                    <a:pt x="13534" y="17100"/>
                    <a:pt x="13489" y="17130"/>
                  </a:cubicBezTo>
                  <a:cubicBezTo>
                    <a:pt x="13056" y="17100"/>
                    <a:pt x="13016" y="17130"/>
                    <a:pt x="12966" y="17110"/>
                  </a:cubicBezTo>
                  <a:cubicBezTo>
                    <a:pt x="12606" y="17030"/>
                    <a:pt x="12521" y="17050"/>
                    <a:pt x="12431" y="17000"/>
                  </a:cubicBezTo>
                  <a:cubicBezTo>
                    <a:pt x="12251" y="16970"/>
                    <a:pt x="12195" y="16880"/>
                    <a:pt x="12156" y="16910"/>
                  </a:cubicBezTo>
                  <a:cubicBezTo>
                    <a:pt x="12398" y="17050"/>
                    <a:pt x="12431" y="17060"/>
                    <a:pt x="12465" y="17070"/>
                  </a:cubicBezTo>
                  <a:cubicBezTo>
                    <a:pt x="13016" y="17200"/>
                    <a:pt x="13050" y="17190"/>
                    <a:pt x="13084" y="17190"/>
                  </a:cubicBezTo>
                  <a:cubicBezTo>
                    <a:pt x="13309" y="17160"/>
                    <a:pt x="13354" y="17240"/>
                    <a:pt x="13388" y="17210"/>
                  </a:cubicBezTo>
                  <a:cubicBezTo>
                    <a:pt x="14006" y="17120"/>
                    <a:pt x="14074" y="17110"/>
                    <a:pt x="14141" y="17110"/>
                  </a:cubicBezTo>
                  <a:cubicBezTo>
                    <a:pt x="14400" y="17010"/>
                    <a:pt x="14456" y="17010"/>
                    <a:pt x="14512" y="17000"/>
                  </a:cubicBezTo>
                  <a:cubicBezTo>
                    <a:pt x="14760" y="16890"/>
                    <a:pt x="14777" y="16890"/>
                    <a:pt x="14794" y="16910"/>
                  </a:cubicBezTo>
                  <a:cubicBezTo>
                    <a:pt x="15041" y="16860"/>
                    <a:pt x="15075" y="16850"/>
                    <a:pt x="15114" y="16850"/>
                  </a:cubicBezTo>
                  <a:cubicBezTo>
                    <a:pt x="15306" y="16780"/>
                    <a:pt x="15328" y="16840"/>
                    <a:pt x="15345" y="16810"/>
                  </a:cubicBezTo>
                  <a:cubicBezTo>
                    <a:pt x="15458" y="16840"/>
                    <a:pt x="15469" y="16800"/>
                    <a:pt x="15480" y="16810"/>
                  </a:cubicBezTo>
                  <a:cubicBezTo>
                    <a:pt x="15632" y="16890"/>
                    <a:pt x="15598" y="16780"/>
                    <a:pt x="15592" y="16860"/>
                  </a:cubicBezTo>
                  <a:cubicBezTo>
                    <a:pt x="15373" y="16900"/>
                    <a:pt x="15362" y="16910"/>
                    <a:pt x="15351" y="16920"/>
                  </a:cubicBezTo>
                  <a:cubicBezTo>
                    <a:pt x="15182" y="16960"/>
                    <a:pt x="15137" y="17010"/>
                    <a:pt x="15086" y="17030"/>
                  </a:cubicBezTo>
                  <a:cubicBezTo>
                    <a:pt x="14884" y="17070"/>
                    <a:pt x="14839" y="17130"/>
                    <a:pt x="14794" y="17150"/>
                  </a:cubicBezTo>
                  <a:cubicBezTo>
                    <a:pt x="14546" y="17300"/>
                    <a:pt x="14518" y="17310"/>
                    <a:pt x="14496" y="17320"/>
                  </a:cubicBezTo>
                  <a:cubicBezTo>
                    <a:pt x="14254" y="17470"/>
                    <a:pt x="14231" y="17480"/>
                    <a:pt x="14203" y="17500"/>
                  </a:cubicBezTo>
                  <a:cubicBezTo>
                    <a:pt x="14001" y="17540"/>
                    <a:pt x="13961" y="17640"/>
                    <a:pt x="13905" y="17590"/>
                  </a:cubicBezTo>
                  <a:cubicBezTo>
                    <a:pt x="13573" y="17640"/>
                    <a:pt x="13551" y="17660"/>
                    <a:pt x="13522" y="17660"/>
                  </a:cubicBezTo>
                  <a:cubicBezTo>
                    <a:pt x="13230" y="17660"/>
                    <a:pt x="13174" y="17600"/>
                    <a:pt x="13123" y="17630"/>
                  </a:cubicBezTo>
                  <a:cubicBezTo>
                    <a:pt x="13522" y="17700"/>
                    <a:pt x="13568" y="17720"/>
                    <a:pt x="13607" y="17710"/>
                  </a:cubicBezTo>
                  <a:cubicBezTo>
                    <a:pt x="13922" y="17650"/>
                    <a:pt x="14012" y="17690"/>
                    <a:pt x="14085" y="17620"/>
                  </a:cubicBezTo>
                  <a:cubicBezTo>
                    <a:pt x="14439" y="17440"/>
                    <a:pt x="14462" y="17470"/>
                    <a:pt x="14479" y="17400"/>
                  </a:cubicBezTo>
                  <a:cubicBezTo>
                    <a:pt x="14602" y="17320"/>
                    <a:pt x="14631" y="17380"/>
                    <a:pt x="14642" y="17310"/>
                  </a:cubicBezTo>
                  <a:cubicBezTo>
                    <a:pt x="14923" y="17220"/>
                    <a:pt x="14957" y="17140"/>
                    <a:pt x="14996" y="17120"/>
                  </a:cubicBezTo>
                  <a:cubicBezTo>
                    <a:pt x="15244" y="17030"/>
                    <a:pt x="15339" y="17000"/>
                    <a:pt x="15435" y="16970"/>
                  </a:cubicBezTo>
                  <a:cubicBezTo>
                    <a:pt x="15638" y="16980"/>
                    <a:pt x="15682" y="16920"/>
                    <a:pt x="15733" y="16950"/>
                  </a:cubicBezTo>
                  <a:cubicBezTo>
                    <a:pt x="15930" y="16930"/>
                    <a:pt x="15981" y="16920"/>
                    <a:pt x="16037" y="16970"/>
                  </a:cubicBezTo>
                  <a:cubicBezTo>
                    <a:pt x="16217" y="17000"/>
                    <a:pt x="16239" y="17010"/>
                    <a:pt x="16268" y="17030"/>
                  </a:cubicBezTo>
                  <a:cubicBezTo>
                    <a:pt x="16099" y="17080"/>
                    <a:pt x="16054" y="17040"/>
                    <a:pt x="16014" y="17070"/>
                  </a:cubicBezTo>
                  <a:cubicBezTo>
                    <a:pt x="15722" y="17060"/>
                    <a:pt x="15688" y="17140"/>
                    <a:pt x="15638" y="17100"/>
                  </a:cubicBezTo>
                  <a:cubicBezTo>
                    <a:pt x="15542" y="17150"/>
                    <a:pt x="15525" y="17120"/>
                    <a:pt x="15519" y="17140"/>
                  </a:cubicBezTo>
                  <a:cubicBezTo>
                    <a:pt x="15306" y="17180"/>
                    <a:pt x="15227" y="17240"/>
                    <a:pt x="15142" y="17240"/>
                  </a:cubicBezTo>
                  <a:cubicBezTo>
                    <a:pt x="15002" y="17320"/>
                    <a:pt x="14979" y="17310"/>
                    <a:pt x="14968" y="17350"/>
                  </a:cubicBezTo>
                  <a:cubicBezTo>
                    <a:pt x="14771" y="17450"/>
                    <a:pt x="14766" y="17450"/>
                    <a:pt x="14760" y="17480"/>
                  </a:cubicBezTo>
                  <a:cubicBezTo>
                    <a:pt x="14580" y="17570"/>
                    <a:pt x="14501" y="17640"/>
                    <a:pt x="14417" y="17680"/>
                  </a:cubicBezTo>
                  <a:cubicBezTo>
                    <a:pt x="14259" y="17730"/>
                    <a:pt x="14220" y="17770"/>
                    <a:pt x="14175" y="17810"/>
                  </a:cubicBezTo>
                  <a:cubicBezTo>
                    <a:pt x="13989" y="17810"/>
                    <a:pt x="13944" y="17840"/>
                    <a:pt x="13899" y="17850"/>
                  </a:cubicBezTo>
                  <a:cubicBezTo>
                    <a:pt x="13331" y="17800"/>
                    <a:pt x="13269" y="17710"/>
                    <a:pt x="13213" y="17740"/>
                  </a:cubicBezTo>
                  <a:cubicBezTo>
                    <a:pt x="13444" y="17810"/>
                    <a:pt x="13466" y="17870"/>
                    <a:pt x="13483" y="17850"/>
                  </a:cubicBezTo>
                  <a:cubicBezTo>
                    <a:pt x="13714" y="17860"/>
                    <a:pt x="13787" y="17900"/>
                    <a:pt x="13849" y="17890"/>
                  </a:cubicBezTo>
                  <a:cubicBezTo>
                    <a:pt x="14181" y="17860"/>
                    <a:pt x="14198" y="17850"/>
                    <a:pt x="14220" y="17860"/>
                  </a:cubicBezTo>
                  <a:cubicBezTo>
                    <a:pt x="14507" y="17700"/>
                    <a:pt x="14558" y="17690"/>
                    <a:pt x="14580" y="17680"/>
                  </a:cubicBezTo>
                  <a:cubicBezTo>
                    <a:pt x="14906" y="17470"/>
                    <a:pt x="14929" y="17460"/>
                    <a:pt x="14946" y="17460"/>
                  </a:cubicBezTo>
                  <a:cubicBezTo>
                    <a:pt x="15114" y="17340"/>
                    <a:pt x="15131" y="17340"/>
                    <a:pt x="15154" y="17370"/>
                  </a:cubicBezTo>
                  <a:cubicBezTo>
                    <a:pt x="15322" y="17240"/>
                    <a:pt x="15351" y="17280"/>
                    <a:pt x="15362" y="17270"/>
                  </a:cubicBezTo>
                  <a:cubicBezTo>
                    <a:pt x="15564" y="17220"/>
                    <a:pt x="15592" y="17200"/>
                    <a:pt x="15632" y="17230"/>
                  </a:cubicBezTo>
                  <a:cubicBezTo>
                    <a:pt x="15716" y="17200"/>
                    <a:pt x="15733" y="17180"/>
                    <a:pt x="15728" y="17210"/>
                  </a:cubicBezTo>
                  <a:cubicBezTo>
                    <a:pt x="15615" y="17280"/>
                    <a:pt x="15587" y="17300"/>
                    <a:pt x="15553" y="17320"/>
                  </a:cubicBezTo>
                  <a:cubicBezTo>
                    <a:pt x="15255" y="17550"/>
                    <a:pt x="15232" y="17620"/>
                    <a:pt x="15199" y="17600"/>
                  </a:cubicBezTo>
                  <a:cubicBezTo>
                    <a:pt x="14884" y="17810"/>
                    <a:pt x="14856" y="17880"/>
                    <a:pt x="14822" y="17890"/>
                  </a:cubicBezTo>
                  <a:cubicBezTo>
                    <a:pt x="14484" y="18100"/>
                    <a:pt x="14434" y="18020"/>
                    <a:pt x="14400" y="18070"/>
                  </a:cubicBezTo>
                  <a:cubicBezTo>
                    <a:pt x="14057" y="18200"/>
                    <a:pt x="14085" y="18160"/>
                    <a:pt x="14124" y="18190"/>
                  </a:cubicBezTo>
                  <a:cubicBezTo>
                    <a:pt x="14451" y="18130"/>
                    <a:pt x="14479" y="18090"/>
                    <a:pt x="14512" y="18130"/>
                  </a:cubicBezTo>
                  <a:cubicBezTo>
                    <a:pt x="14726" y="18020"/>
                    <a:pt x="14743" y="18020"/>
                    <a:pt x="14760" y="18030"/>
                  </a:cubicBezTo>
                  <a:cubicBezTo>
                    <a:pt x="14878" y="17970"/>
                    <a:pt x="14895" y="17960"/>
                    <a:pt x="14912" y="17940"/>
                  </a:cubicBezTo>
                  <a:cubicBezTo>
                    <a:pt x="15126" y="17740"/>
                    <a:pt x="15165" y="17790"/>
                    <a:pt x="15193" y="17730"/>
                  </a:cubicBezTo>
                  <a:cubicBezTo>
                    <a:pt x="15418" y="17560"/>
                    <a:pt x="15441" y="17460"/>
                    <a:pt x="15474" y="17490"/>
                  </a:cubicBezTo>
                  <a:cubicBezTo>
                    <a:pt x="15688" y="17330"/>
                    <a:pt x="15705" y="17330"/>
                    <a:pt x="15722" y="17300"/>
                  </a:cubicBezTo>
                  <a:cubicBezTo>
                    <a:pt x="15682" y="17400"/>
                    <a:pt x="15654" y="17350"/>
                    <a:pt x="15638" y="17410"/>
                  </a:cubicBezTo>
                  <a:cubicBezTo>
                    <a:pt x="15362" y="17740"/>
                    <a:pt x="15317" y="17720"/>
                    <a:pt x="15283" y="17810"/>
                  </a:cubicBezTo>
                  <a:cubicBezTo>
                    <a:pt x="14889" y="18060"/>
                    <a:pt x="14872" y="18110"/>
                    <a:pt x="14850" y="18100"/>
                  </a:cubicBezTo>
                  <a:cubicBezTo>
                    <a:pt x="14906" y="18100"/>
                    <a:pt x="14940" y="18130"/>
                    <a:pt x="14968" y="18090"/>
                  </a:cubicBezTo>
                  <a:cubicBezTo>
                    <a:pt x="15232" y="18020"/>
                    <a:pt x="15289" y="17950"/>
                    <a:pt x="15356" y="17970"/>
                  </a:cubicBezTo>
                  <a:cubicBezTo>
                    <a:pt x="15795" y="17760"/>
                    <a:pt x="15812" y="17680"/>
                    <a:pt x="15834" y="17670"/>
                  </a:cubicBezTo>
                  <a:cubicBezTo>
                    <a:pt x="15924" y="17570"/>
                    <a:pt x="15952" y="17620"/>
                    <a:pt x="15975" y="17580"/>
                  </a:cubicBezTo>
                  <a:cubicBezTo>
                    <a:pt x="16144" y="17520"/>
                    <a:pt x="16161" y="17430"/>
                    <a:pt x="16189" y="17470"/>
                  </a:cubicBezTo>
                  <a:cubicBezTo>
                    <a:pt x="16498" y="17370"/>
                    <a:pt x="16515" y="17370"/>
                    <a:pt x="16538" y="17380"/>
                  </a:cubicBezTo>
                  <a:cubicBezTo>
                    <a:pt x="16757" y="17440"/>
                    <a:pt x="16791" y="17410"/>
                    <a:pt x="16836" y="17440"/>
                  </a:cubicBezTo>
                  <a:cubicBezTo>
                    <a:pt x="16909" y="17500"/>
                    <a:pt x="16886" y="17560"/>
                    <a:pt x="16852" y="17510"/>
                  </a:cubicBezTo>
                  <a:cubicBezTo>
                    <a:pt x="16695" y="17520"/>
                    <a:pt x="16672" y="17510"/>
                    <a:pt x="16656" y="17490"/>
                  </a:cubicBezTo>
                  <a:cubicBezTo>
                    <a:pt x="16301" y="17540"/>
                    <a:pt x="16245" y="17620"/>
                    <a:pt x="16178" y="17580"/>
                  </a:cubicBezTo>
                  <a:cubicBezTo>
                    <a:pt x="15902" y="17820"/>
                    <a:pt x="15862" y="17850"/>
                    <a:pt x="15823" y="17870"/>
                  </a:cubicBezTo>
                  <a:cubicBezTo>
                    <a:pt x="15739" y="17970"/>
                    <a:pt x="15756" y="17950"/>
                    <a:pt x="15778" y="17950"/>
                  </a:cubicBezTo>
                  <a:cubicBezTo>
                    <a:pt x="15986" y="17800"/>
                    <a:pt x="16031" y="17840"/>
                    <a:pt x="16065" y="17760"/>
                  </a:cubicBezTo>
                  <a:cubicBezTo>
                    <a:pt x="16352" y="17640"/>
                    <a:pt x="16397" y="17650"/>
                    <a:pt x="16436" y="17600"/>
                  </a:cubicBezTo>
                  <a:cubicBezTo>
                    <a:pt x="16701" y="17570"/>
                    <a:pt x="16729" y="17630"/>
                    <a:pt x="16746" y="17600"/>
                  </a:cubicBezTo>
                  <a:cubicBezTo>
                    <a:pt x="17016" y="17700"/>
                    <a:pt x="17072" y="17670"/>
                    <a:pt x="17139" y="17730"/>
                  </a:cubicBezTo>
                  <a:cubicBezTo>
                    <a:pt x="16959" y="17790"/>
                    <a:pt x="16931" y="17730"/>
                    <a:pt x="16903" y="17760"/>
                  </a:cubicBezTo>
                  <a:cubicBezTo>
                    <a:pt x="16909" y="17800"/>
                    <a:pt x="16926" y="17840"/>
                    <a:pt x="16942" y="17860"/>
                  </a:cubicBezTo>
                  <a:cubicBezTo>
                    <a:pt x="16819" y="18130"/>
                    <a:pt x="16774" y="18170"/>
                    <a:pt x="16734" y="18260"/>
                  </a:cubicBezTo>
                  <a:cubicBezTo>
                    <a:pt x="16931" y="18180"/>
                    <a:pt x="16937" y="18150"/>
                    <a:pt x="16948" y="18160"/>
                  </a:cubicBezTo>
                  <a:cubicBezTo>
                    <a:pt x="17083" y="18040"/>
                    <a:pt x="17100" y="18020"/>
                    <a:pt x="17122" y="18020"/>
                  </a:cubicBezTo>
                  <a:cubicBezTo>
                    <a:pt x="17668" y="18290"/>
                    <a:pt x="17691" y="18190"/>
                    <a:pt x="17724" y="18210"/>
                  </a:cubicBezTo>
                  <a:close/>
                  <a:moveTo>
                    <a:pt x="16099" y="15790"/>
                  </a:moveTo>
                  <a:cubicBezTo>
                    <a:pt x="16048" y="15640"/>
                    <a:pt x="16054" y="15470"/>
                    <a:pt x="16009" y="15310"/>
                  </a:cubicBezTo>
                  <a:cubicBezTo>
                    <a:pt x="15992" y="15110"/>
                    <a:pt x="15975" y="15100"/>
                    <a:pt x="15981" y="15070"/>
                  </a:cubicBezTo>
                  <a:cubicBezTo>
                    <a:pt x="15834" y="14290"/>
                    <a:pt x="15823" y="14210"/>
                    <a:pt x="15823" y="14120"/>
                  </a:cubicBezTo>
                  <a:cubicBezTo>
                    <a:pt x="15711" y="13580"/>
                    <a:pt x="15671" y="13510"/>
                    <a:pt x="15671" y="13420"/>
                  </a:cubicBezTo>
                  <a:cubicBezTo>
                    <a:pt x="15576" y="13040"/>
                    <a:pt x="15576" y="13000"/>
                    <a:pt x="15548" y="12960"/>
                  </a:cubicBezTo>
                  <a:cubicBezTo>
                    <a:pt x="15396" y="12430"/>
                    <a:pt x="15407" y="12340"/>
                    <a:pt x="15368" y="12270"/>
                  </a:cubicBezTo>
                  <a:cubicBezTo>
                    <a:pt x="15294" y="12020"/>
                    <a:pt x="15311" y="12020"/>
                    <a:pt x="15322" y="12040"/>
                  </a:cubicBezTo>
                  <a:cubicBezTo>
                    <a:pt x="15390" y="12220"/>
                    <a:pt x="15407" y="12270"/>
                    <a:pt x="15418" y="12330"/>
                  </a:cubicBezTo>
                  <a:cubicBezTo>
                    <a:pt x="15564" y="12800"/>
                    <a:pt x="15576" y="12830"/>
                    <a:pt x="15576" y="12860"/>
                  </a:cubicBezTo>
                  <a:cubicBezTo>
                    <a:pt x="15694" y="13260"/>
                    <a:pt x="15682" y="13320"/>
                    <a:pt x="15722" y="13370"/>
                  </a:cubicBezTo>
                  <a:cubicBezTo>
                    <a:pt x="15840" y="14080"/>
                    <a:pt x="15868" y="14170"/>
                    <a:pt x="15868" y="14280"/>
                  </a:cubicBezTo>
                  <a:cubicBezTo>
                    <a:pt x="15908" y="14450"/>
                    <a:pt x="15902" y="14480"/>
                    <a:pt x="15902" y="14500"/>
                  </a:cubicBezTo>
                  <a:cubicBezTo>
                    <a:pt x="15975" y="14940"/>
                    <a:pt x="15986" y="14990"/>
                    <a:pt x="15998" y="15040"/>
                  </a:cubicBezTo>
                  <a:cubicBezTo>
                    <a:pt x="16065" y="15540"/>
                    <a:pt x="16082" y="15580"/>
                    <a:pt x="16082" y="15640"/>
                  </a:cubicBezTo>
                  <a:close/>
                  <a:moveTo>
                    <a:pt x="14529" y="14430"/>
                  </a:moveTo>
                  <a:cubicBezTo>
                    <a:pt x="14496" y="14410"/>
                    <a:pt x="14524" y="14370"/>
                    <a:pt x="14501" y="14340"/>
                  </a:cubicBezTo>
                  <a:cubicBezTo>
                    <a:pt x="14479" y="14280"/>
                    <a:pt x="14473" y="14220"/>
                    <a:pt x="14456" y="14160"/>
                  </a:cubicBezTo>
                  <a:cubicBezTo>
                    <a:pt x="14468" y="14130"/>
                    <a:pt x="14473" y="14180"/>
                    <a:pt x="14468" y="14200"/>
                  </a:cubicBezTo>
                  <a:cubicBezTo>
                    <a:pt x="14524" y="14290"/>
                    <a:pt x="14524" y="14400"/>
                    <a:pt x="14563" y="14490"/>
                  </a:cubicBezTo>
                  <a:cubicBezTo>
                    <a:pt x="14546" y="14530"/>
                    <a:pt x="14529" y="14450"/>
                    <a:pt x="14529" y="14430"/>
                  </a:cubicBezTo>
                  <a:close/>
                  <a:moveTo>
                    <a:pt x="12156" y="11640"/>
                  </a:moveTo>
                  <a:cubicBezTo>
                    <a:pt x="12144" y="11560"/>
                    <a:pt x="12088" y="11490"/>
                    <a:pt x="12066" y="11410"/>
                  </a:cubicBezTo>
                  <a:cubicBezTo>
                    <a:pt x="12094" y="11360"/>
                    <a:pt x="12082" y="11450"/>
                    <a:pt x="12105" y="11460"/>
                  </a:cubicBezTo>
                  <a:cubicBezTo>
                    <a:pt x="12111" y="11480"/>
                    <a:pt x="12128" y="11510"/>
                    <a:pt x="12150" y="11530"/>
                  </a:cubicBezTo>
                  <a:cubicBezTo>
                    <a:pt x="12150" y="11600"/>
                    <a:pt x="12184" y="11660"/>
                    <a:pt x="12218" y="11720"/>
                  </a:cubicBezTo>
                  <a:cubicBezTo>
                    <a:pt x="12184" y="11760"/>
                    <a:pt x="12189" y="11650"/>
                    <a:pt x="12156" y="11640"/>
                  </a:cubicBezTo>
                  <a:close/>
                  <a:moveTo>
                    <a:pt x="12240" y="11850"/>
                  </a:moveTo>
                  <a:cubicBezTo>
                    <a:pt x="12257" y="11770"/>
                    <a:pt x="12274" y="11890"/>
                    <a:pt x="12291" y="11910"/>
                  </a:cubicBezTo>
                  <a:cubicBezTo>
                    <a:pt x="12262" y="11950"/>
                    <a:pt x="12274" y="11850"/>
                    <a:pt x="12240" y="11850"/>
                  </a:cubicBezTo>
                  <a:close/>
                  <a:moveTo>
                    <a:pt x="12358" y="12090"/>
                  </a:moveTo>
                  <a:cubicBezTo>
                    <a:pt x="12341" y="12030"/>
                    <a:pt x="12375" y="12110"/>
                    <a:pt x="12386" y="12130"/>
                  </a:cubicBezTo>
                  <a:cubicBezTo>
                    <a:pt x="12369" y="12150"/>
                    <a:pt x="12369" y="12110"/>
                    <a:pt x="12358" y="12090"/>
                  </a:cubicBezTo>
                  <a:close/>
                  <a:moveTo>
                    <a:pt x="11790" y="12100"/>
                  </a:moveTo>
                  <a:cubicBezTo>
                    <a:pt x="11779" y="12070"/>
                    <a:pt x="11807" y="12090"/>
                    <a:pt x="11818" y="12110"/>
                  </a:cubicBezTo>
                  <a:cubicBezTo>
                    <a:pt x="11829" y="12140"/>
                    <a:pt x="11807" y="12120"/>
                    <a:pt x="11790" y="12100"/>
                  </a:cubicBezTo>
                  <a:close/>
                  <a:moveTo>
                    <a:pt x="12454" y="12940"/>
                  </a:moveTo>
                  <a:cubicBezTo>
                    <a:pt x="12426" y="12890"/>
                    <a:pt x="12414" y="12930"/>
                    <a:pt x="12392" y="12890"/>
                  </a:cubicBezTo>
                  <a:cubicBezTo>
                    <a:pt x="12066" y="12780"/>
                    <a:pt x="12021" y="12690"/>
                    <a:pt x="11981" y="12700"/>
                  </a:cubicBezTo>
                  <a:cubicBezTo>
                    <a:pt x="11616" y="12520"/>
                    <a:pt x="11582" y="12440"/>
                    <a:pt x="11565" y="12470"/>
                  </a:cubicBezTo>
                  <a:cubicBezTo>
                    <a:pt x="11430" y="12380"/>
                    <a:pt x="11419" y="12420"/>
                    <a:pt x="11396" y="12370"/>
                  </a:cubicBezTo>
                  <a:cubicBezTo>
                    <a:pt x="11205" y="12310"/>
                    <a:pt x="11177" y="12240"/>
                    <a:pt x="11166" y="12280"/>
                  </a:cubicBezTo>
                  <a:cubicBezTo>
                    <a:pt x="10654" y="11850"/>
                    <a:pt x="10626" y="11820"/>
                    <a:pt x="10598" y="11790"/>
                  </a:cubicBezTo>
                  <a:cubicBezTo>
                    <a:pt x="10890" y="11990"/>
                    <a:pt x="10912" y="12020"/>
                    <a:pt x="10929" y="12000"/>
                  </a:cubicBezTo>
                  <a:cubicBezTo>
                    <a:pt x="11070" y="12080"/>
                    <a:pt x="11098" y="12140"/>
                    <a:pt x="11109" y="12110"/>
                  </a:cubicBezTo>
                  <a:cubicBezTo>
                    <a:pt x="11520" y="12330"/>
                    <a:pt x="11559" y="12360"/>
                    <a:pt x="11599" y="12350"/>
                  </a:cubicBezTo>
                  <a:cubicBezTo>
                    <a:pt x="11858" y="12440"/>
                    <a:pt x="11891" y="12530"/>
                    <a:pt x="11908" y="12500"/>
                  </a:cubicBezTo>
                  <a:cubicBezTo>
                    <a:pt x="12054" y="12620"/>
                    <a:pt x="12066" y="12570"/>
                    <a:pt x="12088" y="12610"/>
                  </a:cubicBezTo>
                  <a:cubicBezTo>
                    <a:pt x="12510" y="12910"/>
                    <a:pt x="12544" y="12920"/>
                    <a:pt x="12572" y="12970"/>
                  </a:cubicBezTo>
                  <a:close/>
                  <a:moveTo>
                    <a:pt x="12572" y="12690"/>
                  </a:moveTo>
                  <a:cubicBezTo>
                    <a:pt x="12544" y="12650"/>
                    <a:pt x="12504" y="12620"/>
                    <a:pt x="12499" y="12570"/>
                  </a:cubicBezTo>
                  <a:cubicBezTo>
                    <a:pt x="12527" y="12540"/>
                    <a:pt x="12521" y="12640"/>
                    <a:pt x="12561" y="12650"/>
                  </a:cubicBezTo>
                  <a:cubicBezTo>
                    <a:pt x="12578" y="12660"/>
                    <a:pt x="12572" y="12680"/>
                    <a:pt x="12583" y="12700"/>
                  </a:cubicBezTo>
                  <a:cubicBezTo>
                    <a:pt x="12600" y="12720"/>
                    <a:pt x="12611" y="12730"/>
                    <a:pt x="12622" y="12750"/>
                  </a:cubicBezTo>
                  <a:cubicBezTo>
                    <a:pt x="12656" y="12810"/>
                    <a:pt x="12555" y="12720"/>
                    <a:pt x="12572" y="12690"/>
                  </a:cubicBezTo>
                  <a:close/>
                  <a:moveTo>
                    <a:pt x="13770" y="14290"/>
                  </a:moveTo>
                  <a:cubicBezTo>
                    <a:pt x="13787" y="14310"/>
                    <a:pt x="13798" y="14320"/>
                    <a:pt x="13815" y="14340"/>
                  </a:cubicBezTo>
                  <a:cubicBezTo>
                    <a:pt x="13826" y="14370"/>
                    <a:pt x="13804" y="14360"/>
                    <a:pt x="13798" y="14340"/>
                  </a:cubicBezTo>
                  <a:cubicBezTo>
                    <a:pt x="13781" y="14330"/>
                    <a:pt x="13770" y="14310"/>
                    <a:pt x="13753" y="14300"/>
                  </a:cubicBezTo>
                  <a:cubicBezTo>
                    <a:pt x="13742" y="14270"/>
                    <a:pt x="13759" y="14280"/>
                    <a:pt x="13770" y="14290"/>
                  </a:cubicBezTo>
                  <a:close/>
                  <a:moveTo>
                    <a:pt x="13269" y="13350"/>
                  </a:moveTo>
                  <a:cubicBezTo>
                    <a:pt x="13247" y="13380"/>
                    <a:pt x="13247" y="13330"/>
                    <a:pt x="13236" y="13320"/>
                  </a:cubicBezTo>
                  <a:cubicBezTo>
                    <a:pt x="13224" y="13250"/>
                    <a:pt x="13252" y="13330"/>
                    <a:pt x="13269" y="13350"/>
                  </a:cubicBezTo>
                  <a:close/>
                  <a:moveTo>
                    <a:pt x="12786" y="12390"/>
                  </a:moveTo>
                  <a:cubicBezTo>
                    <a:pt x="12741" y="12290"/>
                    <a:pt x="12701" y="12190"/>
                    <a:pt x="12668" y="12090"/>
                  </a:cubicBezTo>
                  <a:cubicBezTo>
                    <a:pt x="12426" y="11410"/>
                    <a:pt x="12386" y="11370"/>
                    <a:pt x="12381" y="11310"/>
                  </a:cubicBezTo>
                  <a:cubicBezTo>
                    <a:pt x="12274" y="11050"/>
                    <a:pt x="12279" y="11030"/>
                    <a:pt x="12262" y="11010"/>
                  </a:cubicBezTo>
                  <a:cubicBezTo>
                    <a:pt x="12122" y="10640"/>
                    <a:pt x="12122" y="10580"/>
                    <a:pt x="12082" y="10540"/>
                  </a:cubicBezTo>
                  <a:cubicBezTo>
                    <a:pt x="11858" y="9870"/>
                    <a:pt x="11841" y="9820"/>
                    <a:pt x="11812" y="9770"/>
                  </a:cubicBezTo>
                  <a:cubicBezTo>
                    <a:pt x="11745" y="9590"/>
                    <a:pt x="11694" y="9540"/>
                    <a:pt x="11683" y="9480"/>
                  </a:cubicBezTo>
                  <a:cubicBezTo>
                    <a:pt x="11385" y="8960"/>
                    <a:pt x="11306" y="8870"/>
                    <a:pt x="11256" y="8770"/>
                  </a:cubicBezTo>
                  <a:cubicBezTo>
                    <a:pt x="11092" y="8540"/>
                    <a:pt x="11121" y="8590"/>
                    <a:pt x="11149" y="8590"/>
                  </a:cubicBezTo>
                  <a:cubicBezTo>
                    <a:pt x="11447" y="8900"/>
                    <a:pt x="11498" y="9030"/>
                    <a:pt x="11604" y="9130"/>
                  </a:cubicBezTo>
                  <a:cubicBezTo>
                    <a:pt x="11835" y="9560"/>
                    <a:pt x="11852" y="9600"/>
                    <a:pt x="11858" y="9640"/>
                  </a:cubicBezTo>
                  <a:cubicBezTo>
                    <a:pt x="12060" y="10060"/>
                    <a:pt x="12077" y="10100"/>
                    <a:pt x="12082" y="10140"/>
                  </a:cubicBezTo>
                  <a:cubicBezTo>
                    <a:pt x="12352" y="10850"/>
                    <a:pt x="12347" y="10900"/>
                    <a:pt x="12375" y="10940"/>
                  </a:cubicBezTo>
                  <a:cubicBezTo>
                    <a:pt x="12572" y="11500"/>
                    <a:pt x="12572" y="11550"/>
                    <a:pt x="12600" y="11590"/>
                  </a:cubicBezTo>
                  <a:cubicBezTo>
                    <a:pt x="12746" y="12030"/>
                    <a:pt x="12786" y="12060"/>
                    <a:pt x="12791" y="12110"/>
                  </a:cubicBezTo>
                  <a:cubicBezTo>
                    <a:pt x="12915" y="12400"/>
                    <a:pt x="12949" y="12580"/>
                    <a:pt x="13039" y="12740"/>
                  </a:cubicBezTo>
                  <a:cubicBezTo>
                    <a:pt x="13095" y="12930"/>
                    <a:pt x="13106" y="12970"/>
                    <a:pt x="13129" y="13010"/>
                  </a:cubicBezTo>
                  <a:cubicBezTo>
                    <a:pt x="13095" y="13090"/>
                    <a:pt x="13095" y="13030"/>
                    <a:pt x="13050" y="12990"/>
                  </a:cubicBezTo>
                  <a:cubicBezTo>
                    <a:pt x="12954" y="12730"/>
                    <a:pt x="12915" y="12720"/>
                    <a:pt x="12926" y="12690"/>
                  </a:cubicBezTo>
                  <a:cubicBezTo>
                    <a:pt x="12808" y="12440"/>
                    <a:pt x="12780" y="12420"/>
                    <a:pt x="12786" y="12390"/>
                  </a:cubicBezTo>
                  <a:close/>
                  <a:moveTo>
                    <a:pt x="13033" y="13150"/>
                  </a:moveTo>
                  <a:cubicBezTo>
                    <a:pt x="13028" y="13100"/>
                    <a:pt x="12982" y="13060"/>
                    <a:pt x="12971" y="13000"/>
                  </a:cubicBezTo>
                  <a:cubicBezTo>
                    <a:pt x="12960" y="12950"/>
                    <a:pt x="12938" y="12910"/>
                    <a:pt x="12921" y="12860"/>
                  </a:cubicBezTo>
                  <a:cubicBezTo>
                    <a:pt x="12876" y="12770"/>
                    <a:pt x="12836" y="12670"/>
                    <a:pt x="12791" y="12580"/>
                  </a:cubicBezTo>
                  <a:cubicBezTo>
                    <a:pt x="12808" y="12560"/>
                    <a:pt x="12802" y="12600"/>
                    <a:pt x="12819" y="12620"/>
                  </a:cubicBezTo>
                  <a:cubicBezTo>
                    <a:pt x="12836" y="12630"/>
                    <a:pt x="12848" y="12650"/>
                    <a:pt x="12864" y="12660"/>
                  </a:cubicBezTo>
                  <a:cubicBezTo>
                    <a:pt x="12864" y="12720"/>
                    <a:pt x="12892" y="12770"/>
                    <a:pt x="12926" y="12820"/>
                  </a:cubicBezTo>
                  <a:cubicBezTo>
                    <a:pt x="12932" y="12870"/>
                    <a:pt x="12971" y="12910"/>
                    <a:pt x="12982" y="12970"/>
                  </a:cubicBezTo>
                  <a:cubicBezTo>
                    <a:pt x="13050" y="13050"/>
                    <a:pt x="13056" y="13160"/>
                    <a:pt x="13134" y="13240"/>
                  </a:cubicBezTo>
                  <a:cubicBezTo>
                    <a:pt x="13101" y="13300"/>
                    <a:pt x="13084" y="13180"/>
                    <a:pt x="13033" y="13150"/>
                  </a:cubicBezTo>
                  <a:close/>
                  <a:moveTo>
                    <a:pt x="13129" y="13290"/>
                  </a:moveTo>
                  <a:cubicBezTo>
                    <a:pt x="13134" y="13280"/>
                    <a:pt x="13146" y="13290"/>
                    <a:pt x="13157" y="13300"/>
                  </a:cubicBezTo>
                  <a:cubicBezTo>
                    <a:pt x="13236" y="13420"/>
                    <a:pt x="13292" y="13550"/>
                    <a:pt x="13399" y="13670"/>
                  </a:cubicBezTo>
                  <a:cubicBezTo>
                    <a:pt x="13432" y="13720"/>
                    <a:pt x="13444" y="13780"/>
                    <a:pt x="13489" y="13820"/>
                  </a:cubicBezTo>
                  <a:cubicBezTo>
                    <a:pt x="13522" y="13830"/>
                    <a:pt x="13483" y="13940"/>
                    <a:pt x="13522" y="13890"/>
                  </a:cubicBezTo>
                  <a:cubicBezTo>
                    <a:pt x="13528" y="13930"/>
                    <a:pt x="13556" y="13950"/>
                    <a:pt x="13562" y="13990"/>
                  </a:cubicBezTo>
                  <a:cubicBezTo>
                    <a:pt x="13573" y="14020"/>
                    <a:pt x="13629" y="14040"/>
                    <a:pt x="13612" y="14080"/>
                  </a:cubicBezTo>
                  <a:cubicBezTo>
                    <a:pt x="13629" y="14100"/>
                    <a:pt x="13674" y="14120"/>
                    <a:pt x="13641" y="14160"/>
                  </a:cubicBezTo>
                  <a:cubicBezTo>
                    <a:pt x="13635" y="14110"/>
                    <a:pt x="13612" y="14150"/>
                    <a:pt x="13579" y="14090"/>
                  </a:cubicBezTo>
                  <a:cubicBezTo>
                    <a:pt x="13545" y="14070"/>
                    <a:pt x="13562" y="14020"/>
                    <a:pt x="13528" y="14000"/>
                  </a:cubicBezTo>
                  <a:cubicBezTo>
                    <a:pt x="13489" y="13960"/>
                    <a:pt x="13449" y="13910"/>
                    <a:pt x="13416" y="13870"/>
                  </a:cubicBezTo>
                  <a:cubicBezTo>
                    <a:pt x="13309" y="13680"/>
                    <a:pt x="13224" y="13480"/>
                    <a:pt x="13129" y="13290"/>
                  </a:cubicBezTo>
                  <a:close/>
                  <a:moveTo>
                    <a:pt x="14001" y="14770"/>
                  </a:moveTo>
                  <a:cubicBezTo>
                    <a:pt x="13972" y="14760"/>
                    <a:pt x="13922" y="14750"/>
                    <a:pt x="13916" y="14690"/>
                  </a:cubicBezTo>
                  <a:cubicBezTo>
                    <a:pt x="13466" y="14240"/>
                    <a:pt x="13404" y="14240"/>
                    <a:pt x="13331" y="14130"/>
                  </a:cubicBezTo>
                  <a:cubicBezTo>
                    <a:pt x="13129" y="14020"/>
                    <a:pt x="13101" y="13990"/>
                    <a:pt x="13072" y="13990"/>
                  </a:cubicBezTo>
                  <a:cubicBezTo>
                    <a:pt x="12786" y="13800"/>
                    <a:pt x="12763" y="13810"/>
                    <a:pt x="12735" y="13790"/>
                  </a:cubicBezTo>
                  <a:cubicBezTo>
                    <a:pt x="12493" y="13630"/>
                    <a:pt x="12471" y="13650"/>
                    <a:pt x="12459" y="13630"/>
                  </a:cubicBezTo>
                  <a:cubicBezTo>
                    <a:pt x="12336" y="13590"/>
                    <a:pt x="12313" y="13560"/>
                    <a:pt x="12296" y="13540"/>
                  </a:cubicBezTo>
                  <a:cubicBezTo>
                    <a:pt x="12150" y="13490"/>
                    <a:pt x="12122" y="13450"/>
                    <a:pt x="12094" y="13460"/>
                  </a:cubicBezTo>
                  <a:cubicBezTo>
                    <a:pt x="11638" y="13230"/>
                    <a:pt x="11582" y="13220"/>
                    <a:pt x="11526" y="13200"/>
                  </a:cubicBezTo>
                  <a:cubicBezTo>
                    <a:pt x="11250" y="13010"/>
                    <a:pt x="11222" y="13020"/>
                    <a:pt x="11194" y="12990"/>
                  </a:cubicBezTo>
                  <a:cubicBezTo>
                    <a:pt x="10665" y="12550"/>
                    <a:pt x="10631" y="12510"/>
                    <a:pt x="10603" y="12480"/>
                  </a:cubicBezTo>
                  <a:cubicBezTo>
                    <a:pt x="10536" y="12380"/>
                    <a:pt x="10547" y="12380"/>
                    <a:pt x="10558" y="12400"/>
                  </a:cubicBezTo>
                  <a:cubicBezTo>
                    <a:pt x="10811" y="12540"/>
                    <a:pt x="10834" y="12520"/>
                    <a:pt x="10862" y="12580"/>
                  </a:cubicBezTo>
                  <a:cubicBezTo>
                    <a:pt x="11064" y="12620"/>
                    <a:pt x="11087" y="12680"/>
                    <a:pt x="11098" y="12650"/>
                  </a:cubicBezTo>
                  <a:cubicBezTo>
                    <a:pt x="11413" y="12760"/>
                    <a:pt x="11458" y="12840"/>
                    <a:pt x="11486" y="12790"/>
                  </a:cubicBezTo>
                  <a:cubicBezTo>
                    <a:pt x="11751" y="12920"/>
                    <a:pt x="11779" y="12890"/>
                    <a:pt x="11812" y="12940"/>
                  </a:cubicBezTo>
                  <a:cubicBezTo>
                    <a:pt x="12246" y="13070"/>
                    <a:pt x="12279" y="13110"/>
                    <a:pt x="12302" y="13100"/>
                  </a:cubicBezTo>
                  <a:cubicBezTo>
                    <a:pt x="12690" y="13360"/>
                    <a:pt x="12696" y="13300"/>
                    <a:pt x="12701" y="13370"/>
                  </a:cubicBezTo>
                  <a:cubicBezTo>
                    <a:pt x="12960" y="13600"/>
                    <a:pt x="13072" y="13670"/>
                    <a:pt x="13191" y="13790"/>
                  </a:cubicBezTo>
                  <a:cubicBezTo>
                    <a:pt x="13562" y="14190"/>
                    <a:pt x="13573" y="14220"/>
                    <a:pt x="13579" y="14250"/>
                  </a:cubicBezTo>
                  <a:cubicBezTo>
                    <a:pt x="13776" y="14430"/>
                    <a:pt x="13849" y="14510"/>
                    <a:pt x="13922" y="14600"/>
                  </a:cubicBezTo>
                  <a:close/>
                  <a:moveTo>
                    <a:pt x="14108" y="14890"/>
                  </a:moveTo>
                  <a:cubicBezTo>
                    <a:pt x="14091" y="14800"/>
                    <a:pt x="14169" y="14880"/>
                    <a:pt x="14198" y="14920"/>
                  </a:cubicBezTo>
                  <a:cubicBezTo>
                    <a:pt x="14169" y="14950"/>
                    <a:pt x="14130" y="14870"/>
                    <a:pt x="14108" y="14890"/>
                  </a:cubicBezTo>
                  <a:close/>
                  <a:moveTo>
                    <a:pt x="14254" y="15010"/>
                  </a:moveTo>
                  <a:cubicBezTo>
                    <a:pt x="14237" y="15000"/>
                    <a:pt x="14226" y="14980"/>
                    <a:pt x="14209" y="14970"/>
                  </a:cubicBezTo>
                  <a:cubicBezTo>
                    <a:pt x="14198" y="14940"/>
                    <a:pt x="14214" y="14950"/>
                    <a:pt x="14226" y="14960"/>
                  </a:cubicBezTo>
                  <a:cubicBezTo>
                    <a:pt x="14242" y="14980"/>
                    <a:pt x="14254" y="14990"/>
                    <a:pt x="14271" y="15010"/>
                  </a:cubicBezTo>
                  <a:cubicBezTo>
                    <a:pt x="14282" y="15040"/>
                    <a:pt x="14259" y="15030"/>
                    <a:pt x="14254" y="15010"/>
                  </a:cubicBezTo>
                  <a:close/>
                  <a:moveTo>
                    <a:pt x="12938" y="16760"/>
                  </a:moveTo>
                  <a:cubicBezTo>
                    <a:pt x="12960" y="16740"/>
                    <a:pt x="12982" y="16710"/>
                    <a:pt x="13016" y="16750"/>
                  </a:cubicBezTo>
                  <a:cubicBezTo>
                    <a:pt x="12988" y="16760"/>
                    <a:pt x="12966" y="16790"/>
                    <a:pt x="12938" y="16760"/>
                  </a:cubicBezTo>
                  <a:close/>
                  <a:moveTo>
                    <a:pt x="13101" y="16750"/>
                  </a:moveTo>
                  <a:cubicBezTo>
                    <a:pt x="13084" y="16770"/>
                    <a:pt x="13056" y="16730"/>
                    <a:pt x="13033" y="16770"/>
                  </a:cubicBezTo>
                  <a:cubicBezTo>
                    <a:pt x="13011" y="16720"/>
                    <a:pt x="13072" y="16760"/>
                    <a:pt x="13084" y="16720"/>
                  </a:cubicBezTo>
                  <a:cubicBezTo>
                    <a:pt x="13106" y="16730"/>
                    <a:pt x="13129" y="16720"/>
                    <a:pt x="13151" y="16700"/>
                  </a:cubicBezTo>
                  <a:cubicBezTo>
                    <a:pt x="13174" y="16750"/>
                    <a:pt x="13118" y="16750"/>
                    <a:pt x="13101" y="16750"/>
                  </a:cubicBezTo>
                  <a:close/>
                  <a:moveTo>
                    <a:pt x="15424" y="15930"/>
                  </a:moveTo>
                  <a:cubicBezTo>
                    <a:pt x="15351" y="15840"/>
                    <a:pt x="15351" y="15730"/>
                    <a:pt x="15283" y="15640"/>
                  </a:cubicBezTo>
                  <a:cubicBezTo>
                    <a:pt x="15210" y="15370"/>
                    <a:pt x="15199" y="15350"/>
                    <a:pt x="15182" y="15330"/>
                  </a:cubicBezTo>
                  <a:cubicBezTo>
                    <a:pt x="15098" y="15060"/>
                    <a:pt x="15103" y="15040"/>
                    <a:pt x="15092" y="15010"/>
                  </a:cubicBezTo>
                  <a:cubicBezTo>
                    <a:pt x="14906" y="14180"/>
                    <a:pt x="14929" y="14140"/>
                    <a:pt x="14912" y="14120"/>
                  </a:cubicBezTo>
                  <a:cubicBezTo>
                    <a:pt x="14839" y="13620"/>
                    <a:pt x="14839" y="13510"/>
                    <a:pt x="14828" y="13390"/>
                  </a:cubicBezTo>
                  <a:cubicBezTo>
                    <a:pt x="14766" y="13010"/>
                    <a:pt x="14794" y="12940"/>
                    <a:pt x="14766" y="12900"/>
                  </a:cubicBezTo>
                  <a:cubicBezTo>
                    <a:pt x="14749" y="12500"/>
                    <a:pt x="14743" y="12450"/>
                    <a:pt x="14743" y="12400"/>
                  </a:cubicBezTo>
                  <a:cubicBezTo>
                    <a:pt x="14692" y="11500"/>
                    <a:pt x="14664" y="11290"/>
                    <a:pt x="14670" y="11060"/>
                  </a:cubicBezTo>
                  <a:cubicBezTo>
                    <a:pt x="14715" y="11100"/>
                    <a:pt x="14692" y="11150"/>
                    <a:pt x="14715" y="11190"/>
                  </a:cubicBezTo>
                  <a:cubicBezTo>
                    <a:pt x="14738" y="11340"/>
                    <a:pt x="14743" y="11380"/>
                    <a:pt x="14738" y="11430"/>
                  </a:cubicBezTo>
                  <a:cubicBezTo>
                    <a:pt x="14822" y="12090"/>
                    <a:pt x="14833" y="12130"/>
                    <a:pt x="14828" y="12180"/>
                  </a:cubicBezTo>
                  <a:cubicBezTo>
                    <a:pt x="14861" y="12520"/>
                    <a:pt x="14867" y="12570"/>
                    <a:pt x="14867" y="12630"/>
                  </a:cubicBezTo>
                  <a:cubicBezTo>
                    <a:pt x="14951" y="13090"/>
                    <a:pt x="14946" y="13140"/>
                    <a:pt x="14946" y="13190"/>
                  </a:cubicBezTo>
                  <a:cubicBezTo>
                    <a:pt x="15008" y="13640"/>
                    <a:pt x="15008" y="13660"/>
                    <a:pt x="14996" y="13700"/>
                  </a:cubicBezTo>
                  <a:cubicBezTo>
                    <a:pt x="15024" y="13920"/>
                    <a:pt x="15052" y="13930"/>
                    <a:pt x="15052" y="13940"/>
                  </a:cubicBezTo>
                  <a:cubicBezTo>
                    <a:pt x="15081" y="14090"/>
                    <a:pt x="15036" y="14150"/>
                    <a:pt x="15075" y="14190"/>
                  </a:cubicBezTo>
                  <a:cubicBezTo>
                    <a:pt x="15126" y="14570"/>
                    <a:pt x="15142" y="14660"/>
                    <a:pt x="15176" y="14750"/>
                  </a:cubicBezTo>
                  <a:cubicBezTo>
                    <a:pt x="15322" y="15490"/>
                    <a:pt x="15384" y="15670"/>
                    <a:pt x="15458" y="15840"/>
                  </a:cubicBezTo>
                  <a:cubicBezTo>
                    <a:pt x="15604" y="16180"/>
                    <a:pt x="15643" y="16260"/>
                    <a:pt x="15682" y="16340"/>
                  </a:cubicBezTo>
                  <a:cubicBezTo>
                    <a:pt x="15502" y="16190"/>
                    <a:pt x="15491" y="16140"/>
                    <a:pt x="15469" y="16090"/>
                  </a:cubicBezTo>
                  <a:close/>
                  <a:moveTo>
                    <a:pt x="15278" y="16100"/>
                  </a:moveTo>
                  <a:cubicBezTo>
                    <a:pt x="15289" y="16130"/>
                    <a:pt x="15261" y="16110"/>
                    <a:pt x="15249" y="16090"/>
                  </a:cubicBezTo>
                  <a:cubicBezTo>
                    <a:pt x="15232" y="16050"/>
                    <a:pt x="15261" y="16080"/>
                    <a:pt x="15278" y="16100"/>
                  </a:cubicBezTo>
                  <a:close/>
                  <a:moveTo>
                    <a:pt x="15114" y="15820"/>
                  </a:moveTo>
                  <a:cubicBezTo>
                    <a:pt x="15092" y="15860"/>
                    <a:pt x="15058" y="15770"/>
                    <a:pt x="15036" y="15760"/>
                  </a:cubicBezTo>
                  <a:cubicBezTo>
                    <a:pt x="14889" y="15380"/>
                    <a:pt x="14918" y="15310"/>
                    <a:pt x="14878" y="15260"/>
                  </a:cubicBezTo>
                  <a:cubicBezTo>
                    <a:pt x="14777" y="14860"/>
                    <a:pt x="14743" y="14770"/>
                    <a:pt x="14732" y="14670"/>
                  </a:cubicBezTo>
                  <a:cubicBezTo>
                    <a:pt x="14591" y="13800"/>
                    <a:pt x="14580" y="13710"/>
                    <a:pt x="14580" y="13620"/>
                  </a:cubicBezTo>
                  <a:cubicBezTo>
                    <a:pt x="14512" y="12810"/>
                    <a:pt x="14529" y="12760"/>
                    <a:pt x="14524" y="12720"/>
                  </a:cubicBezTo>
                  <a:cubicBezTo>
                    <a:pt x="14541" y="12420"/>
                    <a:pt x="14501" y="12390"/>
                    <a:pt x="14518" y="12340"/>
                  </a:cubicBezTo>
                  <a:cubicBezTo>
                    <a:pt x="14501" y="12140"/>
                    <a:pt x="14490" y="12130"/>
                    <a:pt x="14484" y="12120"/>
                  </a:cubicBezTo>
                  <a:cubicBezTo>
                    <a:pt x="14479" y="11440"/>
                    <a:pt x="14496" y="11390"/>
                    <a:pt x="14468" y="11370"/>
                  </a:cubicBezTo>
                  <a:cubicBezTo>
                    <a:pt x="14479" y="10980"/>
                    <a:pt x="14451" y="10920"/>
                    <a:pt x="14473" y="10850"/>
                  </a:cubicBezTo>
                  <a:cubicBezTo>
                    <a:pt x="14456" y="10560"/>
                    <a:pt x="14451" y="10500"/>
                    <a:pt x="14434" y="10440"/>
                  </a:cubicBezTo>
                  <a:cubicBezTo>
                    <a:pt x="14468" y="10640"/>
                    <a:pt x="14490" y="10690"/>
                    <a:pt x="14479" y="10750"/>
                  </a:cubicBezTo>
                  <a:cubicBezTo>
                    <a:pt x="14524" y="11490"/>
                    <a:pt x="14529" y="11520"/>
                    <a:pt x="14535" y="11550"/>
                  </a:cubicBezTo>
                  <a:cubicBezTo>
                    <a:pt x="14558" y="11930"/>
                    <a:pt x="14529" y="12060"/>
                    <a:pt x="14552" y="12170"/>
                  </a:cubicBezTo>
                  <a:cubicBezTo>
                    <a:pt x="14563" y="12730"/>
                    <a:pt x="14574" y="12750"/>
                    <a:pt x="14580" y="12760"/>
                  </a:cubicBezTo>
                  <a:cubicBezTo>
                    <a:pt x="14563" y="13010"/>
                    <a:pt x="14591" y="13110"/>
                    <a:pt x="14580" y="13230"/>
                  </a:cubicBezTo>
                  <a:cubicBezTo>
                    <a:pt x="14591" y="13470"/>
                    <a:pt x="14619" y="13520"/>
                    <a:pt x="14614" y="13580"/>
                  </a:cubicBezTo>
                  <a:cubicBezTo>
                    <a:pt x="14648" y="13880"/>
                    <a:pt x="14636" y="13910"/>
                    <a:pt x="14659" y="13930"/>
                  </a:cubicBezTo>
                  <a:cubicBezTo>
                    <a:pt x="14687" y="14230"/>
                    <a:pt x="14687" y="14250"/>
                    <a:pt x="14709" y="14270"/>
                  </a:cubicBezTo>
                  <a:cubicBezTo>
                    <a:pt x="14782" y="14670"/>
                    <a:pt x="14799" y="14720"/>
                    <a:pt x="14811" y="14780"/>
                  </a:cubicBezTo>
                  <a:cubicBezTo>
                    <a:pt x="14912" y="15170"/>
                    <a:pt x="14940" y="15210"/>
                    <a:pt x="14951" y="15270"/>
                  </a:cubicBezTo>
                  <a:cubicBezTo>
                    <a:pt x="15171" y="15930"/>
                    <a:pt x="15137" y="15840"/>
                    <a:pt x="15114" y="15820"/>
                  </a:cubicBezTo>
                  <a:close/>
                  <a:moveTo>
                    <a:pt x="12060" y="15750"/>
                  </a:moveTo>
                  <a:cubicBezTo>
                    <a:pt x="12082" y="15700"/>
                    <a:pt x="12116" y="15770"/>
                    <a:pt x="12139" y="15740"/>
                  </a:cubicBezTo>
                  <a:cubicBezTo>
                    <a:pt x="12150" y="15780"/>
                    <a:pt x="12088" y="15780"/>
                    <a:pt x="12060" y="15750"/>
                  </a:cubicBezTo>
                  <a:close/>
                  <a:moveTo>
                    <a:pt x="14209" y="16070"/>
                  </a:moveTo>
                  <a:cubicBezTo>
                    <a:pt x="14198" y="16070"/>
                    <a:pt x="14186" y="16070"/>
                    <a:pt x="14175" y="16050"/>
                  </a:cubicBezTo>
                  <a:cubicBezTo>
                    <a:pt x="14152" y="16090"/>
                    <a:pt x="14124" y="16030"/>
                    <a:pt x="14108" y="16070"/>
                  </a:cubicBezTo>
                  <a:cubicBezTo>
                    <a:pt x="14057" y="16050"/>
                    <a:pt x="14006" y="16050"/>
                    <a:pt x="13961" y="16060"/>
                  </a:cubicBezTo>
                  <a:cubicBezTo>
                    <a:pt x="13950" y="16030"/>
                    <a:pt x="13972" y="16010"/>
                    <a:pt x="13984" y="16040"/>
                  </a:cubicBezTo>
                  <a:cubicBezTo>
                    <a:pt x="14001" y="16020"/>
                    <a:pt x="14018" y="16030"/>
                    <a:pt x="14029" y="16010"/>
                  </a:cubicBezTo>
                  <a:cubicBezTo>
                    <a:pt x="14102" y="16050"/>
                    <a:pt x="14164" y="16010"/>
                    <a:pt x="14237" y="16040"/>
                  </a:cubicBezTo>
                  <a:cubicBezTo>
                    <a:pt x="14248" y="16080"/>
                    <a:pt x="14220" y="16040"/>
                    <a:pt x="14209" y="16070"/>
                  </a:cubicBezTo>
                  <a:close/>
                  <a:moveTo>
                    <a:pt x="14439" y="16130"/>
                  </a:moveTo>
                  <a:cubicBezTo>
                    <a:pt x="14394" y="16060"/>
                    <a:pt x="14372" y="16140"/>
                    <a:pt x="14327" y="16070"/>
                  </a:cubicBezTo>
                  <a:cubicBezTo>
                    <a:pt x="14361" y="16050"/>
                    <a:pt x="14406" y="16100"/>
                    <a:pt x="14445" y="16080"/>
                  </a:cubicBezTo>
                  <a:cubicBezTo>
                    <a:pt x="14479" y="16100"/>
                    <a:pt x="14512" y="16070"/>
                    <a:pt x="14552" y="16100"/>
                  </a:cubicBezTo>
                  <a:cubicBezTo>
                    <a:pt x="14518" y="16150"/>
                    <a:pt x="14473" y="16070"/>
                    <a:pt x="14439" y="16130"/>
                  </a:cubicBezTo>
                  <a:close/>
                  <a:moveTo>
                    <a:pt x="14288" y="15980"/>
                  </a:moveTo>
                  <a:cubicBezTo>
                    <a:pt x="14203" y="15930"/>
                    <a:pt x="14130" y="15970"/>
                    <a:pt x="14046" y="15920"/>
                  </a:cubicBezTo>
                  <a:cubicBezTo>
                    <a:pt x="13781" y="15950"/>
                    <a:pt x="13731" y="15860"/>
                    <a:pt x="13697" y="15900"/>
                  </a:cubicBezTo>
                  <a:cubicBezTo>
                    <a:pt x="13427" y="15880"/>
                    <a:pt x="13382" y="15820"/>
                    <a:pt x="13342" y="15830"/>
                  </a:cubicBezTo>
                  <a:cubicBezTo>
                    <a:pt x="13005" y="15770"/>
                    <a:pt x="12966" y="15800"/>
                    <a:pt x="12915" y="15790"/>
                  </a:cubicBezTo>
                  <a:cubicBezTo>
                    <a:pt x="12606" y="15750"/>
                    <a:pt x="12589" y="15810"/>
                    <a:pt x="12561" y="15790"/>
                  </a:cubicBezTo>
                  <a:cubicBezTo>
                    <a:pt x="12398" y="15810"/>
                    <a:pt x="12369" y="15780"/>
                    <a:pt x="12352" y="15800"/>
                  </a:cubicBezTo>
                  <a:cubicBezTo>
                    <a:pt x="12189" y="15780"/>
                    <a:pt x="12178" y="15780"/>
                    <a:pt x="12161" y="15760"/>
                  </a:cubicBezTo>
                  <a:cubicBezTo>
                    <a:pt x="12414" y="15690"/>
                    <a:pt x="12454" y="15770"/>
                    <a:pt x="12482" y="15720"/>
                  </a:cubicBezTo>
                  <a:cubicBezTo>
                    <a:pt x="12814" y="15690"/>
                    <a:pt x="12881" y="15710"/>
                    <a:pt x="12938" y="15690"/>
                  </a:cubicBezTo>
                  <a:cubicBezTo>
                    <a:pt x="13067" y="15690"/>
                    <a:pt x="13101" y="15690"/>
                    <a:pt x="13134" y="15680"/>
                  </a:cubicBezTo>
                  <a:cubicBezTo>
                    <a:pt x="13725" y="15710"/>
                    <a:pt x="13748" y="15680"/>
                    <a:pt x="13776" y="15660"/>
                  </a:cubicBezTo>
                  <a:cubicBezTo>
                    <a:pt x="14074" y="15750"/>
                    <a:pt x="14096" y="15690"/>
                    <a:pt x="14130" y="15730"/>
                  </a:cubicBezTo>
                  <a:cubicBezTo>
                    <a:pt x="14439" y="15820"/>
                    <a:pt x="14479" y="15790"/>
                    <a:pt x="14529" y="15810"/>
                  </a:cubicBezTo>
                  <a:cubicBezTo>
                    <a:pt x="14856" y="15900"/>
                    <a:pt x="14884" y="15930"/>
                    <a:pt x="14918" y="15960"/>
                  </a:cubicBezTo>
                  <a:cubicBezTo>
                    <a:pt x="15227" y="16220"/>
                    <a:pt x="15199" y="16160"/>
                    <a:pt x="15182" y="16190"/>
                  </a:cubicBezTo>
                  <a:cubicBezTo>
                    <a:pt x="15030" y="16120"/>
                    <a:pt x="15013" y="16120"/>
                    <a:pt x="14996" y="16130"/>
                  </a:cubicBezTo>
                  <a:cubicBezTo>
                    <a:pt x="14833" y="16060"/>
                    <a:pt x="14799" y="16110"/>
                    <a:pt x="14760" y="16060"/>
                  </a:cubicBezTo>
                  <a:close/>
                  <a:moveTo>
                    <a:pt x="14608" y="16110"/>
                  </a:moveTo>
                  <a:cubicBezTo>
                    <a:pt x="14659" y="16070"/>
                    <a:pt x="14726" y="16190"/>
                    <a:pt x="14777" y="16130"/>
                  </a:cubicBezTo>
                  <a:cubicBezTo>
                    <a:pt x="14811" y="16190"/>
                    <a:pt x="14828" y="16140"/>
                    <a:pt x="14861" y="16180"/>
                  </a:cubicBezTo>
                  <a:cubicBezTo>
                    <a:pt x="14811" y="16210"/>
                    <a:pt x="14754" y="16190"/>
                    <a:pt x="14704" y="16210"/>
                  </a:cubicBezTo>
                  <a:cubicBezTo>
                    <a:pt x="14670" y="16130"/>
                    <a:pt x="14653" y="16150"/>
                    <a:pt x="14608" y="16110"/>
                  </a:cubicBezTo>
                  <a:close/>
                  <a:moveTo>
                    <a:pt x="15542" y="16490"/>
                  </a:moveTo>
                  <a:cubicBezTo>
                    <a:pt x="15491" y="16490"/>
                    <a:pt x="15441" y="16460"/>
                    <a:pt x="15384" y="16430"/>
                  </a:cubicBezTo>
                  <a:cubicBezTo>
                    <a:pt x="15052" y="16440"/>
                    <a:pt x="14996" y="16420"/>
                    <a:pt x="14940" y="16430"/>
                  </a:cubicBezTo>
                  <a:cubicBezTo>
                    <a:pt x="14732" y="16440"/>
                    <a:pt x="14681" y="16450"/>
                    <a:pt x="14631" y="16480"/>
                  </a:cubicBezTo>
                  <a:cubicBezTo>
                    <a:pt x="14434" y="16480"/>
                    <a:pt x="14417" y="16480"/>
                    <a:pt x="14400" y="16500"/>
                  </a:cubicBezTo>
                  <a:cubicBezTo>
                    <a:pt x="14147" y="16530"/>
                    <a:pt x="14119" y="16560"/>
                    <a:pt x="14079" y="16540"/>
                  </a:cubicBezTo>
                  <a:cubicBezTo>
                    <a:pt x="13787" y="16590"/>
                    <a:pt x="13725" y="16690"/>
                    <a:pt x="13646" y="16630"/>
                  </a:cubicBezTo>
                  <a:cubicBezTo>
                    <a:pt x="13365" y="16730"/>
                    <a:pt x="13326" y="16670"/>
                    <a:pt x="13303" y="16720"/>
                  </a:cubicBezTo>
                  <a:cubicBezTo>
                    <a:pt x="13382" y="16680"/>
                    <a:pt x="13410" y="16670"/>
                    <a:pt x="13438" y="16640"/>
                  </a:cubicBezTo>
                  <a:cubicBezTo>
                    <a:pt x="13714" y="16570"/>
                    <a:pt x="13742" y="16560"/>
                    <a:pt x="13770" y="16540"/>
                  </a:cubicBezTo>
                  <a:cubicBezTo>
                    <a:pt x="14108" y="16410"/>
                    <a:pt x="14124" y="16450"/>
                    <a:pt x="14130" y="16440"/>
                  </a:cubicBezTo>
                  <a:cubicBezTo>
                    <a:pt x="14299" y="16410"/>
                    <a:pt x="14321" y="16370"/>
                    <a:pt x="14349" y="16360"/>
                  </a:cubicBezTo>
                  <a:cubicBezTo>
                    <a:pt x="14648" y="16300"/>
                    <a:pt x="14704" y="16310"/>
                    <a:pt x="14754" y="16270"/>
                  </a:cubicBezTo>
                  <a:cubicBezTo>
                    <a:pt x="15114" y="16260"/>
                    <a:pt x="15171" y="16290"/>
                    <a:pt x="15216" y="16260"/>
                  </a:cubicBezTo>
                  <a:cubicBezTo>
                    <a:pt x="15469" y="16370"/>
                    <a:pt x="15486" y="16320"/>
                    <a:pt x="15508" y="16370"/>
                  </a:cubicBezTo>
                  <a:cubicBezTo>
                    <a:pt x="15654" y="16540"/>
                    <a:pt x="15598" y="16510"/>
                    <a:pt x="15542" y="16490"/>
                  </a:cubicBezTo>
                  <a:close/>
                  <a:moveTo>
                    <a:pt x="15778" y="16370"/>
                  </a:moveTo>
                  <a:cubicBezTo>
                    <a:pt x="15750" y="16340"/>
                    <a:pt x="15733" y="16310"/>
                    <a:pt x="15728" y="16260"/>
                  </a:cubicBezTo>
                  <a:cubicBezTo>
                    <a:pt x="15514" y="15890"/>
                    <a:pt x="15531" y="15840"/>
                    <a:pt x="15502" y="15810"/>
                  </a:cubicBezTo>
                  <a:cubicBezTo>
                    <a:pt x="15446" y="15680"/>
                    <a:pt x="15452" y="15640"/>
                    <a:pt x="15412" y="15610"/>
                  </a:cubicBezTo>
                  <a:cubicBezTo>
                    <a:pt x="15356" y="15350"/>
                    <a:pt x="15356" y="15320"/>
                    <a:pt x="15339" y="15300"/>
                  </a:cubicBezTo>
                  <a:cubicBezTo>
                    <a:pt x="15289" y="15060"/>
                    <a:pt x="15289" y="15030"/>
                    <a:pt x="15266" y="15010"/>
                  </a:cubicBezTo>
                  <a:cubicBezTo>
                    <a:pt x="15114" y="14210"/>
                    <a:pt x="15103" y="14000"/>
                    <a:pt x="15058" y="13800"/>
                  </a:cubicBezTo>
                  <a:cubicBezTo>
                    <a:pt x="15041" y="13530"/>
                    <a:pt x="15024" y="13510"/>
                    <a:pt x="15036" y="13480"/>
                  </a:cubicBezTo>
                  <a:cubicBezTo>
                    <a:pt x="14884" y="12360"/>
                    <a:pt x="14878" y="12140"/>
                    <a:pt x="14861" y="11940"/>
                  </a:cubicBezTo>
                  <a:cubicBezTo>
                    <a:pt x="14782" y="11290"/>
                    <a:pt x="14743" y="11270"/>
                    <a:pt x="14754" y="11230"/>
                  </a:cubicBezTo>
                  <a:cubicBezTo>
                    <a:pt x="14738" y="11090"/>
                    <a:pt x="14704" y="11060"/>
                    <a:pt x="14721" y="11010"/>
                  </a:cubicBezTo>
                  <a:cubicBezTo>
                    <a:pt x="14625" y="10600"/>
                    <a:pt x="14631" y="10470"/>
                    <a:pt x="14602" y="10350"/>
                  </a:cubicBezTo>
                  <a:cubicBezTo>
                    <a:pt x="14659" y="10500"/>
                    <a:pt x="14692" y="10520"/>
                    <a:pt x="14670" y="10560"/>
                  </a:cubicBezTo>
                  <a:cubicBezTo>
                    <a:pt x="14811" y="11190"/>
                    <a:pt x="14811" y="11260"/>
                    <a:pt x="14805" y="11330"/>
                  </a:cubicBezTo>
                  <a:cubicBezTo>
                    <a:pt x="14861" y="11580"/>
                    <a:pt x="14872" y="11640"/>
                    <a:pt x="14867" y="11710"/>
                  </a:cubicBezTo>
                  <a:cubicBezTo>
                    <a:pt x="14923" y="11960"/>
                    <a:pt x="14929" y="12030"/>
                    <a:pt x="14946" y="12090"/>
                  </a:cubicBezTo>
                  <a:cubicBezTo>
                    <a:pt x="15002" y="12720"/>
                    <a:pt x="15058" y="12740"/>
                    <a:pt x="15024" y="12790"/>
                  </a:cubicBezTo>
                  <a:cubicBezTo>
                    <a:pt x="15103" y="13330"/>
                    <a:pt x="15081" y="13400"/>
                    <a:pt x="15120" y="13450"/>
                  </a:cubicBezTo>
                  <a:cubicBezTo>
                    <a:pt x="15148" y="13780"/>
                    <a:pt x="15154" y="13810"/>
                    <a:pt x="15165" y="13840"/>
                  </a:cubicBezTo>
                  <a:cubicBezTo>
                    <a:pt x="15188" y="14180"/>
                    <a:pt x="15221" y="14200"/>
                    <a:pt x="15204" y="14230"/>
                  </a:cubicBezTo>
                  <a:cubicBezTo>
                    <a:pt x="15311" y="14750"/>
                    <a:pt x="15311" y="14780"/>
                    <a:pt x="15317" y="14810"/>
                  </a:cubicBezTo>
                  <a:cubicBezTo>
                    <a:pt x="15474" y="15480"/>
                    <a:pt x="15525" y="15600"/>
                    <a:pt x="15559" y="15730"/>
                  </a:cubicBezTo>
                  <a:cubicBezTo>
                    <a:pt x="15660" y="16040"/>
                    <a:pt x="15699" y="16050"/>
                    <a:pt x="15688" y="16090"/>
                  </a:cubicBezTo>
                  <a:close/>
                  <a:moveTo>
                    <a:pt x="15846" y="16540"/>
                  </a:moveTo>
                  <a:cubicBezTo>
                    <a:pt x="15857" y="16520"/>
                    <a:pt x="15857" y="16500"/>
                    <a:pt x="15851" y="16490"/>
                  </a:cubicBezTo>
                  <a:cubicBezTo>
                    <a:pt x="15885" y="16470"/>
                    <a:pt x="15936" y="16570"/>
                    <a:pt x="15952" y="16610"/>
                  </a:cubicBezTo>
                  <a:cubicBezTo>
                    <a:pt x="15902" y="16630"/>
                    <a:pt x="15896" y="16550"/>
                    <a:pt x="15846" y="16540"/>
                  </a:cubicBezTo>
                  <a:close/>
                  <a:moveTo>
                    <a:pt x="15908" y="16770"/>
                  </a:moveTo>
                  <a:cubicBezTo>
                    <a:pt x="15913" y="16750"/>
                    <a:pt x="15924" y="16730"/>
                    <a:pt x="15930" y="16710"/>
                  </a:cubicBezTo>
                  <a:cubicBezTo>
                    <a:pt x="15947" y="16710"/>
                    <a:pt x="15975" y="16730"/>
                    <a:pt x="15998" y="16770"/>
                  </a:cubicBezTo>
                  <a:cubicBezTo>
                    <a:pt x="15969" y="16790"/>
                    <a:pt x="15941" y="16790"/>
                    <a:pt x="15908" y="16770"/>
                  </a:cubicBezTo>
                  <a:close/>
                  <a:moveTo>
                    <a:pt x="16312" y="16400"/>
                  </a:moveTo>
                  <a:cubicBezTo>
                    <a:pt x="16284" y="16330"/>
                    <a:pt x="16341" y="16390"/>
                    <a:pt x="16335" y="16410"/>
                  </a:cubicBezTo>
                  <a:cubicBezTo>
                    <a:pt x="16335" y="16420"/>
                    <a:pt x="16312" y="16410"/>
                    <a:pt x="16312" y="16400"/>
                  </a:cubicBezTo>
                  <a:close/>
                  <a:moveTo>
                    <a:pt x="16110" y="17370"/>
                  </a:moveTo>
                  <a:cubicBezTo>
                    <a:pt x="16088" y="17390"/>
                    <a:pt x="16065" y="17430"/>
                    <a:pt x="16037" y="17410"/>
                  </a:cubicBezTo>
                  <a:cubicBezTo>
                    <a:pt x="16014" y="17450"/>
                    <a:pt x="15992" y="17480"/>
                    <a:pt x="15958" y="17460"/>
                  </a:cubicBezTo>
                  <a:cubicBezTo>
                    <a:pt x="15941" y="17530"/>
                    <a:pt x="15913" y="17520"/>
                    <a:pt x="15891" y="17530"/>
                  </a:cubicBezTo>
                  <a:cubicBezTo>
                    <a:pt x="15874" y="17590"/>
                    <a:pt x="15846" y="17540"/>
                    <a:pt x="15823" y="17580"/>
                  </a:cubicBezTo>
                  <a:cubicBezTo>
                    <a:pt x="15812" y="17570"/>
                    <a:pt x="15806" y="17600"/>
                    <a:pt x="15801" y="17610"/>
                  </a:cubicBezTo>
                  <a:cubicBezTo>
                    <a:pt x="15789" y="17620"/>
                    <a:pt x="15789" y="17610"/>
                    <a:pt x="15784" y="17610"/>
                  </a:cubicBezTo>
                  <a:cubicBezTo>
                    <a:pt x="15772" y="17620"/>
                    <a:pt x="15744" y="17630"/>
                    <a:pt x="15733" y="17660"/>
                  </a:cubicBezTo>
                  <a:cubicBezTo>
                    <a:pt x="15728" y="17680"/>
                    <a:pt x="15699" y="17710"/>
                    <a:pt x="15677" y="17700"/>
                  </a:cubicBezTo>
                  <a:cubicBezTo>
                    <a:pt x="15632" y="17760"/>
                    <a:pt x="15587" y="17780"/>
                    <a:pt x="15536" y="17790"/>
                  </a:cubicBezTo>
                  <a:cubicBezTo>
                    <a:pt x="15531" y="17840"/>
                    <a:pt x="15508" y="17800"/>
                    <a:pt x="15497" y="17820"/>
                  </a:cubicBezTo>
                  <a:cubicBezTo>
                    <a:pt x="15486" y="17840"/>
                    <a:pt x="15474" y="17850"/>
                    <a:pt x="15463" y="17840"/>
                  </a:cubicBezTo>
                  <a:cubicBezTo>
                    <a:pt x="15441" y="17850"/>
                    <a:pt x="15418" y="17890"/>
                    <a:pt x="15390" y="17880"/>
                  </a:cubicBezTo>
                  <a:cubicBezTo>
                    <a:pt x="15368" y="17910"/>
                    <a:pt x="15334" y="17890"/>
                    <a:pt x="15311" y="17920"/>
                  </a:cubicBezTo>
                  <a:cubicBezTo>
                    <a:pt x="15300" y="17910"/>
                    <a:pt x="15294" y="17950"/>
                    <a:pt x="15278" y="17930"/>
                  </a:cubicBezTo>
                  <a:cubicBezTo>
                    <a:pt x="15266" y="17930"/>
                    <a:pt x="15255" y="17930"/>
                    <a:pt x="15244" y="17950"/>
                  </a:cubicBezTo>
                  <a:cubicBezTo>
                    <a:pt x="15227" y="17890"/>
                    <a:pt x="15283" y="17890"/>
                    <a:pt x="15300" y="17880"/>
                  </a:cubicBezTo>
                  <a:cubicBezTo>
                    <a:pt x="15322" y="17860"/>
                    <a:pt x="15334" y="17780"/>
                    <a:pt x="15368" y="17830"/>
                  </a:cubicBezTo>
                  <a:cubicBezTo>
                    <a:pt x="15379" y="17750"/>
                    <a:pt x="15407" y="17760"/>
                    <a:pt x="15424" y="17740"/>
                  </a:cubicBezTo>
                  <a:cubicBezTo>
                    <a:pt x="15441" y="17680"/>
                    <a:pt x="15469" y="17710"/>
                    <a:pt x="15486" y="17660"/>
                  </a:cubicBezTo>
                  <a:cubicBezTo>
                    <a:pt x="15536" y="17660"/>
                    <a:pt x="15570" y="17580"/>
                    <a:pt x="15615" y="17550"/>
                  </a:cubicBezTo>
                  <a:cubicBezTo>
                    <a:pt x="15654" y="17490"/>
                    <a:pt x="15705" y="17490"/>
                    <a:pt x="15744" y="17410"/>
                  </a:cubicBezTo>
                  <a:cubicBezTo>
                    <a:pt x="15806" y="17400"/>
                    <a:pt x="15868" y="17350"/>
                    <a:pt x="15924" y="17310"/>
                  </a:cubicBezTo>
                  <a:cubicBezTo>
                    <a:pt x="15952" y="17320"/>
                    <a:pt x="15975" y="17310"/>
                    <a:pt x="15992" y="17290"/>
                  </a:cubicBezTo>
                  <a:cubicBezTo>
                    <a:pt x="16026" y="17350"/>
                    <a:pt x="16037" y="17240"/>
                    <a:pt x="16065" y="17290"/>
                  </a:cubicBezTo>
                  <a:cubicBezTo>
                    <a:pt x="16110" y="17250"/>
                    <a:pt x="16155" y="17240"/>
                    <a:pt x="16200" y="17210"/>
                  </a:cubicBezTo>
                  <a:cubicBezTo>
                    <a:pt x="16273" y="17260"/>
                    <a:pt x="16341" y="17220"/>
                    <a:pt x="16414" y="17260"/>
                  </a:cubicBezTo>
                  <a:cubicBezTo>
                    <a:pt x="16312" y="17290"/>
                    <a:pt x="16211" y="17340"/>
                    <a:pt x="16110" y="17370"/>
                  </a:cubicBezTo>
                  <a:close/>
                  <a:moveTo>
                    <a:pt x="16397" y="16870"/>
                  </a:moveTo>
                  <a:cubicBezTo>
                    <a:pt x="16391" y="16840"/>
                    <a:pt x="16380" y="16810"/>
                    <a:pt x="16380" y="16770"/>
                  </a:cubicBezTo>
                  <a:cubicBezTo>
                    <a:pt x="16346" y="16720"/>
                    <a:pt x="16352" y="16640"/>
                    <a:pt x="16312" y="16590"/>
                  </a:cubicBezTo>
                  <a:cubicBezTo>
                    <a:pt x="16335" y="16550"/>
                    <a:pt x="16363" y="16640"/>
                    <a:pt x="16358" y="16670"/>
                  </a:cubicBezTo>
                  <a:cubicBezTo>
                    <a:pt x="16386" y="16700"/>
                    <a:pt x="16380" y="16730"/>
                    <a:pt x="16397" y="16770"/>
                  </a:cubicBezTo>
                  <a:cubicBezTo>
                    <a:pt x="16408" y="16780"/>
                    <a:pt x="16397" y="16810"/>
                    <a:pt x="16402" y="16830"/>
                  </a:cubicBezTo>
                  <a:cubicBezTo>
                    <a:pt x="16402" y="16840"/>
                    <a:pt x="16419" y="16840"/>
                    <a:pt x="16425" y="16850"/>
                  </a:cubicBezTo>
                  <a:cubicBezTo>
                    <a:pt x="16425" y="16850"/>
                    <a:pt x="16414" y="16860"/>
                    <a:pt x="16414" y="16870"/>
                  </a:cubicBezTo>
                  <a:cubicBezTo>
                    <a:pt x="16425" y="16900"/>
                    <a:pt x="16464" y="16930"/>
                    <a:pt x="16436" y="16970"/>
                  </a:cubicBezTo>
                  <a:cubicBezTo>
                    <a:pt x="16397" y="16950"/>
                    <a:pt x="16414" y="16910"/>
                    <a:pt x="16397" y="16870"/>
                  </a:cubicBezTo>
                  <a:close/>
                  <a:moveTo>
                    <a:pt x="16431" y="17260"/>
                  </a:moveTo>
                  <a:cubicBezTo>
                    <a:pt x="16448" y="17250"/>
                    <a:pt x="16464" y="17250"/>
                    <a:pt x="16476" y="17260"/>
                  </a:cubicBezTo>
                  <a:cubicBezTo>
                    <a:pt x="16498" y="17290"/>
                    <a:pt x="16448" y="17270"/>
                    <a:pt x="16431" y="17260"/>
                  </a:cubicBezTo>
                  <a:close/>
                  <a:moveTo>
                    <a:pt x="16453" y="17040"/>
                  </a:moveTo>
                  <a:cubicBezTo>
                    <a:pt x="16459" y="17010"/>
                    <a:pt x="16476" y="17020"/>
                    <a:pt x="16487" y="17030"/>
                  </a:cubicBezTo>
                  <a:cubicBezTo>
                    <a:pt x="16481" y="17040"/>
                    <a:pt x="16487" y="17050"/>
                    <a:pt x="16492" y="17060"/>
                  </a:cubicBezTo>
                  <a:cubicBezTo>
                    <a:pt x="16481" y="17080"/>
                    <a:pt x="16464" y="17060"/>
                    <a:pt x="16453" y="17040"/>
                  </a:cubicBezTo>
                  <a:close/>
                  <a:moveTo>
                    <a:pt x="16616" y="17160"/>
                  </a:moveTo>
                  <a:cubicBezTo>
                    <a:pt x="16611" y="17170"/>
                    <a:pt x="16594" y="17160"/>
                    <a:pt x="16588" y="17150"/>
                  </a:cubicBezTo>
                  <a:cubicBezTo>
                    <a:pt x="16566" y="17080"/>
                    <a:pt x="16622" y="17140"/>
                    <a:pt x="16616" y="17160"/>
                  </a:cubicBezTo>
                  <a:close/>
                  <a:moveTo>
                    <a:pt x="16723" y="17260"/>
                  </a:moveTo>
                  <a:cubicBezTo>
                    <a:pt x="16695" y="17240"/>
                    <a:pt x="16718" y="17200"/>
                    <a:pt x="16701" y="17180"/>
                  </a:cubicBezTo>
                  <a:cubicBezTo>
                    <a:pt x="16526" y="16830"/>
                    <a:pt x="16481" y="16790"/>
                    <a:pt x="16464" y="16740"/>
                  </a:cubicBezTo>
                  <a:cubicBezTo>
                    <a:pt x="16397" y="16430"/>
                    <a:pt x="16380" y="16360"/>
                    <a:pt x="16352" y="16290"/>
                  </a:cubicBezTo>
                  <a:cubicBezTo>
                    <a:pt x="16268" y="15790"/>
                    <a:pt x="16234" y="15750"/>
                    <a:pt x="16239" y="15690"/>
                  </a:cubicBezTo>
                  <a:cubicBezTo>
                    <a:pt x="16217" y="15420"/>
                    <a:pt x="16183" y="15400"/>
                    <a:pt x="16194" y="15380"/>
                  </a:cubicBezTo>
                  <a:cubicBezTo>
                    <a:pt x="16149" y="15010"/>
                    <a:pt x="16144" y="14960"/>
                    <a:pt x="16132" y="14910"/>
                  </a:cubicBezTo>
                  <a:cubicBezTo>
                    <a:pt x="16048" y="13920"/>
                    <a:pt x="16082" y="13870"/>
                    <a:pt x="16059" y="13850"/>
                  </a:cubicBezTo>
                  <a:cubicBezTo>
                    <a:pt x="16037" y="13510"/>
                    <a:pt x="16054" y="13400"/>
                    <a:pt x="16031" y="13300"/>
                  </a:cubicBezTo>
                  <a:cubicBezTo>
                    <a:pt x="16071" y="13500"/>
                    <a:pt x="16099" y="13530"/>
                    <a:pt x="16104" y="13570"/>
                  </a:cubicBezTo>
                  <a:cubicBezTo>
                    <a:pt x="16155" y="13890"/>
                    <a:pt x="16166" y="13920"/>
                    <a:pt x="16166" y="13950"/>
                  </a:cubicBezTo>
                  <a:cubicBezTo>
                    <a:pt x="16200" y="14180"/>
                    <a:pt x="16183" y="14230"/>
                    <a:pt x="16200" y="14260"/>
                  </a:cubicBezTo>
                  <a:cubicBezTo>
                    <a:pt x="16217" y="14490"/>
                    <a:pt x="16228" y="14520"/>
                    <a:pt x="16234" y="14560"/>
                  </a:cubicBezTo>
                  <a:cubicBezTo>
                    <a:pt x="16239" y="14910"/>
                    <a:pt x="16296" y="14950"/>
                    <a:pt x="16268" y="15020"/>
                  </a:cubicBezTo>
                  <a:cubicBezTo>
                    <a:pt x="16318" y="15370"/>
                    <a:pt x="16318" y="15400"/>
                    <a:pt x="16307" y="15430"/>
                  </a:cubicBezTo>
                  <a:cubicBezTo>
                    <a:pt x="16352" y="15720"/>
                    <a:pt x="16386" y="15760"/>
                    <a:pt x="16369" y="15820"/>
                  </a:cubicBezTo>
                  <a:cubicBezTo>
                    <a:pt x="16386" y="16040"/>
                    <a:pt x="16448" y="16070"/>
                    <a:pt x="16414" y="16130"/>
                  </a:cubicBezTo>
                  <a:cubicBezTo>
                    <a:pt x="16521" y="16420"/>
                    <a:pt x="16504" y="16510"/>
                    <a:pt x="16543" y="16570"/>
                  </a:cubicBezTo>
                  <a:cubicBezTo>
                    <a:pt x="16836" y="17380"/>
                    <a:pt x="16774" y="17260"/>
                    <a:pt x="16723" y="17260"/>
                  </a:cubicBezTo>
                  <a:close/>
                  <a:moveTo>
                    <a:pt x="17010" y="17360"/>
                  </a:moveTo>
                  <a:cubicBezTo>
                    <a:pt x="17038" y="17280"/>
                    <a:pt x="17055" y="17420"/>
                    <a:pt x="17072" y="17440"/>
                  </a:cubicBezTo>
                  <a:cubicBezTo>
                    <a:pt x="17044" y="17470"/>
                    <a:pt x="17032" y="17380"/>
                    <a:pt x="17010" y="17360"/>
                  </a:cubicBezTo>
                  <a:close/>
                  <a:moveTo>
                    <a:pt x="17522" y="18050"/>
                  </a:moveTo>
                  <a:cubicBezTo>
                    <a:pt x="17494" y="18020"/>
                    <a:pt x="17466" y="18020"/>
                    <a:pt x="17438" y="18030"/>
                  </a:cubicBezTo>
                  <a:cubicBezTo>
                    <a:pt x="17415" y="17980"/>
                    <a:pt x="17398" y="18000"/>
                    <a:pt x="17370" y="17970"/>
                  </a:cubicBezTo>
                  <a:cubicBezTo>
                    <a:pt x="17348" y="17960"/>
                    <a:pt x="17325" y="17930"/>
                    <a:pt x="17308" y="17950"/>
                  </a:cubicBezTo>
                  <a:cubicBezTo>
                    <a:pt x="17291" y="17910"/>
                    <a:pt x="17319" y="17920"/>
                    <a:pt x="17325" y="17900"/>
                  </a:cubicBezTo>
                  <a:cubicBezTo>
                    <a:pt x="17348" y="17890"/>
                    <a:pt x="17370" y="17900"/>
                    <a:pt x="17387" y="17890"/>
                  </a:cubicBezTo>
                  <a:cubicBezTo>
                    <a:pt x="17415" y="17920"/>
                    <a:pt x="17443" y="17950"/>
                    <a:pt x="17471" y="17990"/>
                  </a:cubicBezTo>
                  <a:cubicBezTo>
                    <a:pt x="17482" y="18010"/>
                    <a:pt x="17494" y="17990"/>
                    <a:pt x="17511" y="18000"/>
                  </a:cubicBezTo>
                  <a:cubicBezTo>
                    <a:pt x="17516" y="18020"/>
                    <a:pt x="17528" y="18030"/>
                    <a:pt x="17539" y="18040"/>
                  </a:cubicBezTo>
                  <a:cubicBezTo>
                    <a:pt x="17550" y="18050"/>
                    <a:pt x="17561" y="18060"/>
                    <a:pt x="17567" y="18080"/>
                  </a:cubicBezTo>
                  <a:cubicBezTo>
                    <a:pt x="17556" y="18100"/>
                    <a:pt x="17539" y="18060"/>
                    <a:pt x="17522" y="18050"/>
                  </a:cubicBezTo>
                  <a:close/>
                  <a:moveTo>
                    <a:pt x="9450" y="90"/>
                  </a:moveTo>
                  <a:cubicBezTo>
                    <a:pt x="9456" y="60"/>
                    <a:pt x="9461" y="30"/>
                    <a:pt x="9467" y="0"/>
                  </a:cubicBezTo>
                  <a:cubicBezTo>
                    <a:pt x="9439" y="0"/>
                    <a:pt x="9439" y="0"/>
                    <a:pt x="9439" y="0"/>
                  </a:cubicBezTo>
                  <a:cubicBezTo>
                    <a:pt x="9439" y="20"/>
                    <a:pt x="9433" y="40"/>
                    <a:pt x="9428" y="60"/>
                  </a:cubicBezTo>
                  <a:cubicBezTo>
                    <a:pt x="9428" y="90"/>
                    <a:pt x="9439" y="110"/>
                    <a:pt x="9428" y="150"/>
                  </a:cubicBezTo>
                  <a:cubicBezTo>
                    <a:pt x="9405" y="190"/>
                    <a:pt x="9428" y="260"/>
                    <a:pt x="9444" y="200"/>
                  </a:cubicBezTo>
                  <a:cubicBezTo>
                    <a:pt x="9416" y="190"/>
                    <a:pt x="9450" y="130"/>
                    <a:pt x="9450" y="90"/>
                  </a:cubicBezTo>
                  <a:close/>
                  <a:moveTo>
                    <a:pt x="5479" y="15070"/>
                  </a:moveTo>
                  <a:cubicBezTo>
                    <a:pt x="5468" y="15030"/>
                    <a:pt x="5451" y="15050"/>
                    <a:pt x="5434" y="15040"/>
                  </a:cubicBezTo>
                  <a:cubicBezTo>
                    <a:pt x="5237" y="14800"/>
                    <a:pt x="5226" y="14800"/>
                    <a:pt x="5214" y="14790"/>
                  </a:cubicBezTo>
                  <a:cubicBezTo>
                    <a:pt x="5124" y="14560"/>
                    <a:pt x="5079" y="14500"/>
                    <a:pt x="5062" y="14490"/>
                  </a:cubicBezTo>
                  <a:cubicBezTo>
                    <a:pt x="5012" y="14200"/>
                    <a:pt x="5018" y="14130"/>
                    <a:pt x="4989" y="14050"/>
                  </a:cubicBezTo>
                  <a:cubicBezTo>
                    <a:pt x="5057" y="13460"/>
                    <a:pt x="5029" y="13420"/>
                    <a:pt x="5062" y="13400"/>
                  </a:cubicBezTo>
                  <a:cubicBezTo>
                    <a:pt x="5001" y="13540"/>
                    <a:pt x="4961" y="13590"/>
                    <a:pt x="4967" y="13650"/>
                  </a:cubicBezTo>
                  <a:cubicBezTo>
                    <a:pt x="4944" y="13790"/>
                    <a:pt x="4911" y="13750"/>
                    <a:pt x="4928" y="13730"/>
                  </a:cubicBezTo>
                  <a:cubicBezTo>
                    <a:pt x="4877" y="13150"/>
                    <a:pt x="4860" y="13030"/>
                    <a:pt x="4843" y="12900"/>
                  </a:cubicBezTo>
                  <a:cubicBezTo>
                    <a:pt x="4748" y="12270"/>
                    <a:pt x="4776" y="12250"/>
                    <a:pt x="4753" y="12210"/>
                  </a:cubicBezTo>
                  <a:cubicBezTo>
                    <a:pt x="4612" y="11670"/>
                    <a:pt x="4590" y="11620"/>
                    <a:pt x="4568" y="11560"/>
                  </a:cubicBezTo>
                  <a:cubicBezTo>
                    <a:pt x="4399" y="11110"/>
                    <a:pt x="4359" y="11060"/>
                    <a:pt x="4371" y="11030"/>
                  </a:cubicBezTo>
                  <a:cubicBezTo>
                    <a:pt x="4292" y="10610"/>
                    <a:pt x="4314" y="10540"/>
                    <a:pt x="4275" y="10460"/>
                  </a:cubicBezTo>
                  <a:cubicBezTo>
                    <a:pt x="4264" y="10370"/>
                    <a:pt x="4241" y="10470"/>
                    <a:pt x="4281" y="10590"/>
                  </a:cubicBezTo>
                  <a:cubicBezTo>
                    <a:pt x="4269" y="10810"/>
                    <a:pt x="4258" y="10790"/>
                    <a:pt x="4247" y="10760"/>
                  </a:cubicBezTo>
                  <a:cubicBezTo>
                    <a:pt x="4196" y="10520"/>
                    <a:pt x="4224" y="10500"/>
                    <a:pt x="4213" y="10460"/>
                  </a:cubicBezTo>
                  <a:cubicBezTo>
                    <a:pt x="4179" y="10050"/>
                    <a:pt x="4185" y="9970"/>
                    <a:pt x="4185" y="9900"/>
                  </a:cubicBezTo>
                  <a:cubicBezTo>
                    <a:pt x="4050" y="9170"/>
                    <a:pt x="4061" y="9130"/>
                    <a:pt x="4044" y="9090"/>
                  </a:cubicBezTo>
                  <a:cubicBezTo>
                    <a:pt x="4072" y="9390"/>
                    <a:pt x="4072" y="9440"/>
                    <a:pt x="4101" y="9500"/>
                  </a:cubicBezTo>
                  <a:cubicBezTo>
                    <a:pt x="4174" y="10330"/>
                    <a:pt x="4179" y="10420"/>
                    <a:pt x="4174" y="10510"/>
                  </a:cubicBezTo>
                  <a:cubicBezTo>
                    <a:pt x="4208" y="10980"/>
                    <a:pt x="4202" y="11160"/>
                    <a:pt x="4224" y="11350"/>
                  </a:cubicBezTo>
                  <a:cubicBezTo>
                    <a:pt x="4275" y="11830"/>
                    <a:pt x="4269" y="11880"/>
                    <a:pt x="4292" y="11930"/>
                  </a:cubicBezTo>
                  <a:cubicBezTo>
                    <a:pt x="4354" y="12260"/>
                    <a:pt x="4337" y="12310"/>
                    <a:pt x="4342" y="12360"/>
                  </a:cubicBezTo>
                  <a:cubicBezTo>
                    <a:pt x="4393" y="12820"/>
                    <a:pt x="4466" y="12890"/>
                    <a:pt x="4421" y="12930"/>
                  </a:cubicBezTo>
                  <a:cubicBezTo>
                    <a:pt x="4494" y="13260"/>
                    <a:pt x="4494" y="13310"/>
                    <a:pt x="4506" y="13360"/>
                  </a:cubicBezTo>
                  <a:cubicBezTo>
                    <a:pt x="4641" y="14010"/>
                    <a:pt x="4663" y="14060"/>
                    <a:pt x="4669" y="14110"/>
                  </a:cubicBezTo>
                  <a:cubicBezTo>
                    <a:pt x="4669" y="14130"/>
                    <a:pt x="4629" y="14040"/>
                    <a:pt x="4590" y="13940"/>
                  </a:cubicBezTo>
                  <a:cubicBezTo>
                    <a:pt x="4393" y="13200"/>
                    <a:pt x="4404" y="13150"/>
                    <a:pt x="4365" y="13080"/>
                  </a:cubicBezTo>
                  <a:cubicBezTo>
                    <a:pt x="4326" y="12840"/>
                    <a:pt x="4314" y="12770"/>
                    <a:pt x="4303" y="12700"/>
                  </a:cubicBezTo>
                  <a:cubicBezTo>
                    <a:pt x="4179" y="11870"/>
                    <a:pt x="4168" y="11800"/>
                    <a:pt x="4174" y="11740"/>
                  </a:cubicBezTo>
                  <a:cubicBezTo>
                    <a:pt x="4134" y="11420"/>
                    <a:pt x="4123" y="11300"/>
                    <a:pt x="4129" y="11180"/>
                  </a:cubicBezTo>
                  <a:cubicBezTo>
                    <a:pt x="4112" y="10860"/>
                    <a:pt x="4078" y="10820"/>
                    <a:pt x="4095" y="10800"/>
                  </a:cubicBezTo>
                  <a:cubicBezTo>
                    <a:pt x="4061" y="10180"/>
                    <a:pt x="4022" y="10100"/>
                    <a:pt x="4033" y="10040"/>
                  </a:cubicBezTo>
                  <a:cubicBezTo>
                    <a:pt x="4011" y="10330"/>
                    <a:pt x="4072" y="10380"/>
                    <a:pt x="4028" y="10400"/>
                  </a:cubicBezTo>
                  <a:cubicBezTo>
                    <a:pt x="4033" y="10700"/>
                    <a:pt x="4072" y="10740"/>
                    <a:pt x="4056" y="10770"/>
                  </a:cubicBezTo>
                  <a:cubicBezTo>
                    <a:pt x="4061" y="11260"/>
                    <a:pt x="4095" y="11300"/>
                    <a:pt x="4078" y="11320"/>
                  </a:cubicBezTo>
                  <a:cubicBezTo>
                    <a:pt x="4056" y="11460"/>
                    <a:pt x="4084" y="11420"/>
                    <a:pt x="4050" y="11360"/>
                  </a:cubicBezTo>
                  <a:cubicBezTo>
                    <a:pt x="4011" y="10980"/>
                    <a:pt x="4016" y="10930"/>
                    <a:pt x="4005" y="10880"/>
                  </a:cubicBezTo>
                  <a:cubicBezTo>
                    <a:pt x="3960" y="10520"/>
                    <a:pt x="4011" y="10480"/>
                    <a:pt x="3971" y="10420"/>
                  </a:cubicBezTo>
                  <a:cubicBezTo>
                    <a:pt x="3960" y="10060"/>
                    <a:pt x="3949" y="10010"/>
                    <a:pt x="3954" y="9960"/>
                  </a:cubicBezTo>
                  <a:cubicBezTo>
                    <a:pt x="3921" y="9540"/>
                    <a:pt x="3926" y="9440"/>
                    <a:pt x="3915" y="9340"/>
                  </a:cubicBezTo>
                  <a:cubicBezTo>
                    <a:pt x="3876" y="8960"/>
                    <a:pt x="3876" y="8910"/>
                    <a:pt x="3876" y="8850"/>
                  </a:cubicBezTo>
                  <a:cubicBezTo>
                    <a:pt x="3808" y="8320"/>
                    <a:pt x="3797" y="8270"/>
                    <a:pt x="3802" y="8220"/>
                  </a:cubicBezTo>
                  <a:cubicBezTo>
                    <a:pt x="3769" y="8490"/>
                    <a:pt x="3831" y="8570"/>
                    <a:pt x="3808" y="8620"/>
                  </a:cubicBezTo>
                  <a:cubicBezTo>
                    <a:pt x="3836" y="8910"/>
                    <a:pt x="3819" y="9020"/>
                    <a:pt x="3836" y="9140"/>
                  </a:cubicBezTo>
                  <a:cubicBezTo>
                    <a:pt x="3797" y="9360"/>
                    <a:pt x="3819" y="9390"/>
                    <a:pt x="3797" y="9410"/>
                  </a:cubicBezTo>
                  <a:cubicBezTo>
                    <a:pt x="3802" y="9510"/>
                    <a:pt x="3791" y="9530"/>
                    <a:pt x="3808" y="9550"/>
                  </a:cubicBezTo>
                  <a:cubicBezTo>
                    <a:pt x="3774" y="10010"/>
                    <a:pt x="3746" y="10060"/>
                    <a:pt x="3763" y="10120"/>
                  </a:cubicBezTo>
                  <a:cubicBezTo>
                    <a:pt x="3769" y="10420"/>
                    <a:pt x="3741" y="10440"/>
                    <a:pt x="3774" y="10480"/>
                  </a:cubicBezTo>
                  <a:cubicBezTo>
                    <a:pt x="3797" y="10910"/>
                    <a:pt x="3758" y="10960"/>
                    <a:pt x="3780" y="11030"/>
                  </a:cubicBezTo>
                  <a:cubicBezTo>
                    <a:pt x="3797" y="11630"/>
                    <a:pt x="3802" y="11690"/>
                    <a:pt x="3802" y="11760"/>
                  </a:cubicBezTo>
                  <a:cubicBezTo>
                    <a:pt x="3836" y="12360"/>
                    <a:pt x="3904" y="12440"/>
                    <a:pt x="3870" y="12500"/>
                  </a:cubicBezTo>
                  <a:cubicBezTo>
                    <a:pt x="3926" y="12810"/>
                    <a:pt x="3932" y="12840"/>
                    <a:pt x="3915" y="12870"/>
                  </a:cubicBezTo>
                  <a:cubicBezTo>
                    <a:pt x="3881" y="12980"/>
                    <a:pt x="3892" y="12930"/>
                    <a:pt x="3870" y="12870"/>
                  </a:cubicBezTo>
                  <a:cubicBezTo>
                    <a:pt x="3780" y="12520"/>
                    <a:pt x="3758" y="12430"/>
                    <a:pt x="3746" y="12330"/>
                  </a:cubicBezTo>
                  <a:cubicBezTo>
                    <a:pt x="3662" y="11460"/>
                    <a:pt x="3628" y="11380"/>
                    <a:pt x="3634" y="11300"/>
                  </a:cubicBezTo>
                  <a:cubicBezTo>
                    <a:pt x="3600" y="10690"/>
                    <a:pt x="3617" y="10540"/>
                    <a:pt x="3617" y="10390"/>
                  </a:cubicBezTo>
                  <a:cubicBezTo>
                    <a:pt x="3639" y="9870"/>
                    <a:pt x="3645" y="9800"/>
                    <a:pt x="3634" y="9720"/>
                  </a:cubicBezTo>
                  <a:cubicBezTo>
                    <a:pt x="3668" y="9350"/>
                    <a:pt x="3662" y="9310"/>
                    <a:pt x="3668" y="9280"/>
                  </a:cubicBezTo>
                  <a:cubicBezTo>
                    <a:pt x="3690" y="8520"/>
                    <a:pt x="3645" y="8430"/>
                    <a:pt x="3673" y="8360"/>
                  </a:cubicBezTo>
                  <a:cubicBezTo>
                    <a:pt x="3617" y="8160"/>
                    <a:pt x="3656" y="8220"/>
                    <a:pt x="3639" y="8270"/>
                  </a:cubicBezTo>
                  <a:cubicBezTo>
                    <a:pt x="3622" y="8820"/>
                    <a:pt x="3651" y="8880"/>
                    <a:pt x="3628" y="8920"/>
                  </a:cubicBezTo>
                  <a:cubicBezTo>
                    <a:pt x="3611" y="9280"/>
                    <a:pt x="3622" y="9340"/>
                    <a:pt x="3606" y="9380"/>
                  </a:cubicBezTo>
                  <a:cubicBezTo>
                    <a:pt x="3606" y="9650"/>
                    <a:pt x="3589" y="9670"/>
                    <a:pt x="3594" y="9690"/>
                  </a:cubicBezTo>
                  <a:cubicBezTo>
                    <a:pt x="3561" y="10380"/>
                    <a:pt x="3561" y="10430"/>
                    <a:pt x="3561" y="10480"/>
                  </a:cubicBezTo>
                  <a:cubicBezTo>
                    <a:pt x="3561" y="10850"/>
                    <a:pt x="3572" y="10900"/>
                    <a:pt x="3572" y="10950"/>
                  </a:cubicBezTo>
                  <a:cubicBezTo>
                    <a:pt x="3611" y="11230"/>
                    <a:pt x="3549" y="11240"/>
                    <a:pt x="3583" y="11280"/>
                  </a:cubicBezTo>
                  <a:cubicBezTo>
                    <a:pt x="3589" y="11560"/>
                    <a:pt x="3611" y="11690"/>
                    <a:pt x="3611" y="11810"/>
                  </a:cubicBezTo>
                  <a:cubicBezTo>
                    <a:pt x="3668" y="12030"/>
                    <a:pt x="3645" y="12050"/>
                    <a:pt x="3662" y="12090"/>
                  </a:cubicBezTo>
                  <a:cubicBezTo>
                    <a:pt x="3769" y="12640"/>
                    <a:pt x="3763" y="12700"/>
                    <a:pt x="3786" y="12770"/>
                  </a:cubicBezTo>
                  <a:cubicBezTo>
                    <a:pt x="3797" y="12880"/>
                    <a:pt x="3769" y="12910"/>
                    <a:pt x="3741" y="12850"/>
                  </a:cubicBezTo>
                  <a:cubicBezTo>
                    <a:pt x="3656" y="12510"/>
                    <a:pt x="3611" y="12450"/>
                    <a:pt x="3628" y="12410"/>
                  </a:cubicBezTo>
                  <a:cubicBezTo>
                    <a:pt x="3510" y="11860"/>
                    <a:pt x="3527" y="11770"/>
                    <a:pt x="3510" y="11670"/>
                  </a:cubicBezTo>
                  <a:cubicBezTo>
                    <a:pt x="3471" y="11190"/>
                    <a:pt x="3488" y="11150"/>
                    <a:pt x="3459" y="11090"/>
                  </a:cubicBezTo>
                  <a:cubicBezTo>
                    <a:pt x="3442" y="10610"/>
                    <a:pt x="3465" y="10430"/>
                    <a:pt x="3426" y="10220"/>
                  </a:cubicBezTo>
                  <a:cubicBezTo>
                    <a:pt x="3504" y="9490"/>
                    <a:pt x="3471" y="9410"/>
                    <a:pt x="3510" y="9340"/>
                  </a:cubicBezTo>
                  <a:cubicBezTo>
                    <a:pt x="3600" y="8660"/>
                    <a:pt x="3566" y="8610"/>
                    <a:pt x="3583" y="8580"/>
                  </a:cubicBezTo>
                  <a:cubicBezTo>
                    <a:pt x="3572" y="8340"/>
                    <a:pt x="3634" y="8330"/>
                    <a:pt x="3600" y="8290"/>
                  </a:cubicBezTo>
                  <a:cubicBezTo>
                    <a:pt x="3611" y="8010"/>
                    <a:pt x="3639" y="7990"/>
                    <a:pt x="3617" y="7950"/>
                  </a:cubicBezTo>
                  <a:cubicBezTo>
                    <a:pt x="3617" y="7610"/>
                    <a:pt x="3628" y="7570"/>
                    <a:pt x="3628" y="7530"/>
                  </a:cubicBezTo>
                  <a:cubicBezTo>
                    <a:pt x="3566" y="7440"/>
                    <a:pt x="3555" y="7550"/>
                    <a:pt x="3589" y="7660"/>
                  </a:cubicBezTo>
                  <a:cubicBezTo>
                    <a:pt x="3555" y="8200"/>
                    <a:pt x="3555" y="8340"/>
                    <a:pt x="3555" y="8480"/>
                  </a:cubicBezTo>
                  <a:cubicBezTo>
                    <a:pt x="3493" y="8750"/>
                    <a:pt x="3516" y="8830"/>
                    <a:pt x="3482" y="8890"/>
                  </a:cubicBezTo>
                  <a:cubicBezTo>
                    <a:pt x="3426" y="9630"/>
                    <a:pt x="3409" y="9930"/>
                    <a:pt x="3381" y="10220"/>
                  </a:cubicBezTo>
                  <a:cubicBezTo>
                    <a:pt x="3414" y="10610"/>
                    <a:pt x="3369" y="10690"/>
                    <a:pt x="3398" y="10790"/>
                  </a:cubicBezTo>
                  <a:cubicBezTo>
                    <a:pt x="3414" y="11030"/>
                    <a:pt x="3403" y="11050"/>
                    <a:pt x="3409" y="11080"/>
                  </a:cubicBezTo>
                  <a:cubicBezTo>
                    <a:pt x="3459" y="11760"/>
                    <a:pt x="3465" y="11860"/>
                    <a:pt x="3493" y="11960"/>
                  </a:cubicBezTo>
                  <a:cubicBezTo>
                    <a:pt x="3544" y="12300"/>
                    <a:pt x="3544" y="12350"/>
                    <a:pt x="3566" y="12400"/>
                  </a:cubicBezTo>
                  <a:cubicBezTo>
                    <a:pt x="3510" y="12450"/>
                    <a:pt x="3527" y="12410"/>
                    <a:pt x="3504" y="12370"/>
                  </a:cubicBezTo>
                  <a:cubicBezTo>
                    <a:pt x="3437" y="11840"/>
                    <a:pt x="3403" y="11760"/>
                    <a:pt x="3414" y="11690"/>
                  </a:cubicBezTo>
                  <a:cubicBezTo>
                    <a:pt x="3352" y="11160"/>
                    <a:pt x="3341" y="11080"/>
                    <a:pt x="3336" y="11010"/>
                  </a:cubicBezTo>
                  <a:cubicBezTo>
                    <a:pt x="3336" y="10670"/>
                    <a:pt x="3308" y="10540"/>
                    <a:pt x="3313" y="10420"/>
                  </a:cubicBezTo>
                  <a:cubicBezTo>
                    <a:pt x="3324" y="9640"/>
                    <a:pt x="3324" y="9610"/>
                    <a:pt x="3319" y="9580"/>
                  </a:cubicBezTo>
                  <a:cubicBezTo>
                    <a:pt x="3319" y="9270"/>
                    <a:pt x="3352" y="9250"/>
                    <a:pt x="3336" y="9210"/>
                  </a:cubicBezTo>
                  <a:cubicBezTo>
                    <a:pt x="3403" y="8920"/>
                    <a:pt x="3347" y="8870"/>
                    <a:pt x="3392" y="8850"/>
                  </a:cubicBezTo>
                  <a:cubicBezTo>
                    <a:pt x="3386" y="8630"/>
                    <a:pt x="3454" y="8620"/>
                    <a:pt x="3414" y="8580"/>
                  </a:cubicBezTo>
                  <a:cubicBezTo>
                    <a:pt x="3448" y="8340"/>
                    <a:pt x="3454" y="8280"/>
                    <a:pt x="3465" y="8220"/>
                  </a:cubicBezTo>
                  <a:cubicBezTo>
                    <a:pt x="3459" y="8000"/>
                    <a:pt x="3488" y="7970"/>
                    <a:pt x="3476" y="7940"/>
                  </a:cubicBezTo>
                  <a:cubicBezTo>
                    <a:pt x="3420" y="8170"/>
                    <a:pt x="3426" y="8220"/>
                    <a:pt x="3426" y="8270"/>
                  </a:cubicBezTo>
                  <a:cubicBezTo>
                    <a:pt x="3358" y="8760"/>
                    <a:pt x="3341" y="8850"/>
                    <a:pt x="3319" y="8940"/>
                  </a:cubicBezTo>
                  <a:cubicBezTo>
                    <a:pt x="3285" y="9570"/>
                    <a:pt x="3251" y="9650"/>
                    <a:pt x="3268" y="9750"/>
                  </a:cubicBezTo>
                  <a:cubicBezTo>
                    <a:pt x="3257" y="10120"/>
                    <a:pt x="3262" y="10210"/>
                    <a:pt x="3262" y="10300"/>
                  </a:cubicBezTo>
                  <a:cubicBezTo>
                    <a:pt x="3274" y="10910"/>
                    <a:pt x="3296" y="10960"/>
                    <a:pt x="3291" y="11010"/>
                  </a:cubicBezTo>
                  <a:cubicBezTo>
                    <a:pt x="3375" y="11770"/>
                    <a:pt x="3364" y="11810"/>
                    <a:pt x="3398" y="11870"/>
                  </a:cubicBezTo>
                  <a:cubicBezTo>
                    <a:pt x="3409" y="12300"/>
                    <a:pt x="3392" y="12240"/>
                    <a:pt x="3375" y="12190"/>
                  </a:cubicBezTo>
                  <a:cubicBezTo>
                    <a:pt x="3291" y="11800"/>
                    <a:pt x="3319" y="11720"/>
                    <a:pt x="3296" y="11700"/>
                  </a:cubicBezTo>
                  <a:cubicBezTo>
                    <a:pt x="3268" y="11510"/>
                    <a:pt x="3285" y="11490"/>
                    <a:pt x="3257" y="11450"/>
                  </a:cubicBezTo>
                  <a:cubicBezTo>
                    <a:pt x="3223" y="11140"/>
                    <a:pt x="3223" y="11120"/>
                    <a:pt x="3223" y="11100"/>
                  </a:cubicBezTo>
                  <a:cubicBezTo>
                    <a:pt x="3184" y="10820"/>
                    <a:pt x="3201" y="10780"/>
                    <a:pt x="3195" y="10730"/>
                  </a:cubicBezTo>
                  <a:cubicBezTo>
                    <a:pt x="3184" y="10360"/>
                    <a:pt x="3167" y="10330"/>
                    <a:pt x="3189" y="10310"/>
                  </a:cubicBezTo>
                  <a:cubicBezTo>
                    <a:pt x="3201" y="9790"/>
                    <a:pt x="3167" y="9690"/>
                    <a:pt x="3178" y="9600"/>
                  </a:cubicBezTo>
                  <a:cubicBezTo>
                    <a:pt x="3195" y="9300"/>
                    <a:pt x="3172" y="9270"/>
                    <a:pt x="3184" y="9240"/>
                  </a:cubicBezTo>
                  <a:cubicBezTo>
                    <a:pt x="3229" y="8950"/>
                    <a:pt x="3201" y="8890"/>
                    <a:pt x="3223" y="8850"/>
                  </a:cubicBezTo>
                  <a:cubicBezTo>
                    <a:pt x="3257" y="8470"/>
                    <a:pt x="3251" y="8410"/>
                    <a:pt x="3251" y="8360"/>
                  </a:cubicBezTo>
                  <a:cubicBezTo>
                    <a:pt x="3279" y="8080"/>
                    <a:pt x="3319" y="8060"/>
                    <a:pt x="3319" y="8030"/>
                  </a:cubicBezTo>
                  <a:cubicBezTo>
                    <a:pt x="3358" y="7490"/>
                    <a:pt x="3364" y="7430"/>
                    <a:pt x="3369" y="7380"/>
                  </a:cubicBezTo>
                  <a:cubicBezTo>
                    <a:pt x="3375" y="6940"/>
                    <a:pt x="3381" y="6910"/>
                    <a:pt x="3381" y="6880"/>
                  </a:cubicBezTo>
                  <a:cubicBezTo>
                    <a:pt x="3341" y="6750"/>
                    <a:pt x="3352" y="6800"/>
                    <a:pt x="3375" y="6860"/>
                  </a:cubicBezTo>
                  <a:cubicBezTo>
                    <a:pt x="3347" y="7330"/>
                    <a:pt x="3319" y="7390"/>
                    <a:pt x="3330" y="7460"/>
                  </a:cubicBezTo>
                  <a:cubicBezTo>
                    <a:pt x="3206" y="8520"/>
                    <a:pt x="3167" y="8530"/>
                    <a:pt x="3189" y="8570"/>
                  </a:cubicBezTo>
                  <a:cubicBezTo>
                    <a:pt x="3167" y="8820"/>
                    <a:pt x="3156" y="8850"/>
                    <a:pt x="3167" y="8890"/>
                  </a:cubicBezTo>
                  <a:cubicBezTo>
                    <a:pt x="3139" y="9150"/>
                    <a:pt x="3139" y="9180"/>
                    <a:pt x="3139" y="9200"/>
                  </a:cubicBezTo>
                  <a:cubicBezTo>
                    <a:pt x="3116" y="9580"/>
                    <a:pt x="3139" y="9660"/>
                    <a:pt x="3122" y="9720"/>
                  </a:cubicBezTo>
                  <a:cubicBezTo>
                    <a:pt x="3139" y="10190"/>
                    <a:pt x="3122" y="10230"/>
                    <a:pt x="3133" y="10270"/>
                  </a:cubicBezTo>
                  <a:cubicBezTo>
                    <a:pt x="3139" y="10590"/>
                    <a:pt x="3156" y="10640"/>
                    <a:pt x="3128" y="10680"/>
                  </a:cubicBezTo>
                  <a:cubicBezTo>
                    <a:pt x="3161" y="10930"/>
                    <a:pt x="3150" y="10960"/>
                    <a:pt x="3167" y="11000"/>
                  </a:cubicBezTo>
                  <a:cubicBezTo>
                    <a:pt x="3172" y="11210"/>
                    <a:pt x="3195" y="11310"/>
                    <a:pt x="3212" y="11410"/>
                  </a:cubicBezTo>
                  <a:cubicBezTo>
                    <a:pt x="3262" y="11810"/>
                    <a:pt x="3285" y="11840"/>
                    <a:pt x="3274" y="11860"/>
                  </a:cubicBezTo>
                  <a:cubicBezTo>
                    <a:pt x="3172" y="11720"/>
                    <a:pt x="3156" y="11610"/>
                    <a:pt x="3139" y="11500"/>
                  </a:cubicBezTo>
                  <a:cubicBezTo>
                    <a:pt x="3071" y="11040"/>
                    <a:pt x="3094" y="11010"/>
                    <a:pt x="3066" y="10970"/>
                  </a:cubicBezTo>
                  <a:cubicBezTo>
                    <a:pt x="3054" y="10580"/>
                    <a:pt x="3032" y="10470"/>
                    <a:pt x="3038" y="10370"/>
                  </a:cubicBezTo>
                  <a:cubicBezTo>
                    <a:pt x="3015" y="9870"/>
                    <a:pt x="2998" y="9820"/>
                    <a:pt x="3004" y="9770"/>
                  </a:cubicBezTo>
                  <a:cubicBezTo>
                    <a:pt x="2998" y="9420"/>
                    <a:pt x="3009" y="9380"/>
                    <a:pt x="3009" y="9330"/>
                  </a:cubicBezTo>
                  <a:cubicBezTo>
                    <a:pt x="3038" y="9080"/>
                    <a:pt x="3004" y="8970"/>
                    <a:pt x="3043" y="8890"/>
                  </a:cubicBezTo>
                  <a:cubicBezTo>
                    <a:pt x="3060" y="8650"/>
                    <a:pt x="3060" y="8620"/>
                    <a:pt x="3077" y="8600"/>
                  </a:cubicBezTo>
                  <a:cubicBezTo>
                    <a:pt x="3071" y="8290"/>
                    <a:pt x="3105" y="8260"/>
                    <a:pt x="3105" y="8220"/>
                  </a:cubicBezTo>
                  <a:cubicBezTo>
                    <a:pt x="3178" y="7790"/>
                    <a:pt x="3178" y="7750"/>
                    <a:pt x="3189" y="7710"/>
                  </a:cubicBezTo>
                  <a:cubicBezTo>
                    <a:pt x="3234" y="7410"/>
                    <a:pt x="3206" y="7360"/>
                    <a:pt x="3246" y="7320"/>
                  </a:cubicBezTo>
                  <a:cubicBezTo>
                    <a:pt x="3246" y="7020"/>
                    <a:pt x="3279" y="6980"/>
                    <a:pt x="3251" y="6930"/>
                  </a:cubicBezTo>
                  <a:cubicBezTo>
                    <a:pt x="3279" y="6750"/>
                    <a:pt x="3279" y="6710"/>
                    <a:pt x="3279" y="6660"/>
                  </a:cubicBezTo>
                  <a:cubicBezTo>
                    <a:pt x="3234" y="7030"/>
                    <a:pt x="3229" y="7100"/>
                    <a:pt x="3212" y="7170"/>
                  </a:cubicBezTo>
                  <a:cubicBezTo>
                    <a:pt x="3206" y="7350"/>
                    <a:pt x="3189" y="7360"/>
                    <a:pt x="3195" y="7390"/>
                  </a:cubicBezTo>
                  <a:cubicBezTo>
                    <a:pt x="3156" y="7630"/>
                    <a:pt x="3161" y="7670"/>
                    <a:pt x="3156" y="7700"/>
                  </a:cubicBezTo>
                  <a:cubicBezTo>
                    <a:pt x="3088" y="8020"/>
                    <a:pt x="3088" y="8040"/>
                    <a:pt x="3088" y="8060"/>
                  </a:cubicBezTo>
                  <a:cubicBezTo>
                    <a:pt x="3038" y="8400"/>
                    <a:pt x="3021" y="8580"/>
                    <a:pt x="2992" y="8760"/>
                  </a:cubicBezTo>
                  <a:cubicBezTo>
                    <a:pt x="2948" y="9360"/>
                    <a:pt x="2964" y="9410"/>
                    <a:pt x="2953" y="9460"/>
                  </a:cubicBezTo>
                  <a:cubicBezTo>
                    <a:pt x="2959" y="9790"/>
                    <a:pt x="2948" y="9830"/>
                    <a:pt x="2959" y="9880"/>
                  </a:cubicBezTo>
                  <a:cubicBezTo>
                    <a:pt x="2970" y="10260"/>
                    <a:pt x="3004" y="10360"/>
                    <a:pt x="2976" y="10450"/>
                  </a:cubicBezTo>
                  <a:cubicBezTo>
                    <a:pt x="3060" y="11430"/>
                    <a:pt x="3105" y="11510"/>
                    <a:pt x="3082" y="11570"/>
                  </a:cubicBezTo>
                  <a:cubicBezTo>
                    <a:pt x="3032" y="11260"/>
                    <a:pt x="2992" y="11320"/>
                    <a:pt x="2964" y="11210"/>
                  </a:cubicBezTo>
                  <a:cubicBezTo>
                    <a:pt x="2959" y="10980"/>
                    <a:pt x="2959" y="10920"/>
                    <a:pt x="2948" y="10860"/>
                  </a:cubicBezTo>
                  <a:cubicBezTo>
                    <a:pt x="2936" y="10280"/>
                    <a:pt x="2908" y="10220"/>
                    <a:pt x="2925" y="10170"/>
                  </a:cubicBezTo>
                  <a:cubicBezTo>
                    <a:pt x="2914" y="9930"/>
                    <a:pt x="2902" y="9870"/>
                    <a:pt x="2919" y="9820"/>
                  </a:cubicBezTo>
                  <a:cubicBezTo>
                    <a:pt x="2908" y="8900"/>
                    <a:pt x="2908" y="8780"/>
                    <a:pt x="2936" y="8650"/>
                  </a:cubicBezTo>
                  <a:cubicBezTo>
                    <a:pt x="2948" y="8340"/>
                    <a:pt x="2942" y="8300"/>
                    <a:pt x="2942" y="8260"/>
                  </a:cubicBezTo>
                  <a:cubicBezTo>
                    <a:pt x="2970" y="7660"/>
                    <a:pt x="3009" y="7640"/>
                    <a:pt x="2998" y="7610"/>
                  </a:cubicBezTo>
                  <a:cubicBezTo>
                    <a:pt x="3043" y="7260"/>
                    <a:pt x="3021" y="7180"/>
                    <a:pt x="3043" y="7120"/>
                  </a:cubicBezTo>
                  <a:cubicBezTo>
                    <a:pt x="3099" y="6920"/>
                    <a:pt x="3071" y="6880"/>
                    <a:pt x="3088" y="6850"/>
                  </a:cubicBezTo>
                  <a:cubicBezTo>
                    <a:pt x="3049" y="7130"/>
                    <a:pt x="2981" y="7160"/>
                    <a:pt x="3009" y="7220"/>
                  </a:cubicBezTo>
                  <a:cubicBezTo>
                    <a:pt x="2959" y="7430"/>
                    <a:pt x="2987" y="7490"/>
                    <a:pt x="2953" y="7530"/>
                  </a:cubicBezTo>
                  <a:cubicBezTo>
                    <a:pt x="2914" y="8090"/>
                    <a:pt x="2891" y="8150"/>
                    <a:pt x="2914" y="8220"/>
                  </a:cubicBezTo>
                  <a:cubicBezTo>
                    <a:pt x="2886" y="8540"/>
                    <a:pt x="2886" y="8560"/>
                    <a:pt x="2869" y="8570"/>
                  </a:cubicBezTo>
                  <a:cubicBezTo>
                    <a:pt x="2858" y="8700"/>
                    <a:pt x="2874" y="8720"/>
                    <a:pt x="2863" y="8740"/>
                  </a:cubicBezTo>
                  <a:cubicBezTo>
                    <a:pt x="2863" y="8980"/>
                    <a:pt x="2852" y="9010"/>
                    <a:pt x="2852" y="9050"/>
                  </a:cubicBezTo>
                  <a:cubicBezTo>
                    <a:pt x="2829" y="9540"/>
                    <a:pt x="2858" y="9620"/>
                    <a:pt x="2835" y="9690"/>
                  </a:cubicBezTo>
                  <a:cubicBezTo>
                    <a:pt x="2858" y="10180"/>
                    <a:pt x="2874" y="10310"/>
                    <a:pt x="2863" y="10430"/>
                  </a:cubicBezTo>
                  <a:cubicBezTo>
                    <a:pt x="2874" y="10740"/>
                    <a:pt x="2880" y="10780"/>
                    <a:pt x="2897" y="10810"/>
                  </a:cubicBezTo>
                  <a:cubicBezTo>
                    <a:pt x="2914" y="11120"/>
                    <a:pt x="2908" y="11130"/>
                    <a:pt x="2908" y="11150"/>
                  </a:cubicBezTo>
                  <a:cubicBezTo>
                    <a:pt x="2829" y="10900"/>
                    <a:pt x="2796" y="10800"/>
                    <a:pt x="2818" y="10730"/>
                  </a:cubicBezTo>
                  <a:cubicBezTo>
                    <a:pt x="2768" y="10330"/>
                    <a:pt x="2734" y="10280"/>
                    <a:pt x="2756" y="10240"/>
                  </a:cubicBezTo>
                  <a:cubicBezTo>
                    <a:pt x="2739" y="9960"/>
                    <a:pt x="2717" y="9910"/>
                    <a:pt x="2728" y="9870"/>
                  </a:cubicBezTo>
                  <a:cubicBezTo>
                    <a:pt x="2722" y="9720"/>
                    <a:pt x="2711" y="9690"/>
                    <a:pt x="2722" y="9670"/>
                  </a:cubicBezTo>
                  <a:cubicBezTo>
                    <a:pt x="2717" y="9260"/>
                    <a:pt x="2734" y="9140"/>
                    <a:pt x="2734" y="9010"/>
                  </a:cubicBezTo>
                  <a:cubicBezTo>
                    <a:pt x="2734" y="8720"/>
                    <a:pt x="2734" y="8690"/>
                    <a:pt x="2739" y="8660"/>
                  </a:cubicBezTo>
                  <a:cubicBezTo>
                    <a:pt x="2762" y="8410"/>
                    <a:pt x="2768" y="8350"/>
                    <a:pt x="2790" y="8300"/>
                  </a:cubicBezTo>
                  <a:cubicBezTo>
                    <a:pt x="2796" y="8080"/>
                    <a:pt x="2796" y="8050"/>
                    <a:pt x="2801" y="8020"/>
                  </a:cubicBezTo>
                  <a:cubicBezTo>
                    <a:pt x="2818" y="7810"/>
                    <a:pt x="2824" y="7770"/>
                    <a:pt x="2824" y="7740"/>
                  </a:cubicBezTo>
                  <a:cubicBezTo>
                    <a:pt x="2863" y="7430"/>
                    <a:pt x="2829" y="7390"/>
                    <a:pt x="2852" y="7360"/>
                  </a:cubicBezTo>
                  <a:cubicBezTo>
                    <a:pt x="2886" y="7140"/>
                    <a:pt x="2858" y="7100"/>
                    <a:pt x="2891" y="7080"/>
                  </a:cubicBezTo>
                  <a:cubicBezTo>
                    <a:pt x="2902" y="6720"/>
                    <a:pt x="2914" y="6660"/>
                    <a:pt x="2891" y="6590"/>
                  </a:cubicBezTo>
                  <a:cubicBezTo>
                    <a:pt x="2936" y="6200"/>
                    <a:pt x="2874" y="6150"/>
                    <a:pt x="2897" y="6130"/>
                  </a:cubicBezTo>
                  <a:cubicBezTo>
                    <a:pt x="2886" y="5760"/>
                    <a:pt x="2908" y="5700"/>
                    <a:pt x="2891" y="5620"/>
                  </a:cubicBezTo>
                  <a:cubicBezTo>
                    <a:pt x="2880" y="5400"/>
                    <a:pt x="2874" y="5370"/>
                    <a:pt x="2886" y="5340"/>
                  </a:cubicBezTo>
                  <a:cubicBezTo>
                    <a:pt x="2858" y="5420"/>
                    <a:pt x="2863" y="5470"/>
                    <a:pt x="2869" y="5520"/>
                  </a:cubicBezTo>
                  <a:cubicBezTo>
                    <a:pt x="2874" y="6130"/>
                    <a:pt x="2869" y="6180"/>
                    <a:pt x="2863" y="6220"/>
                  </a:cubicBezTo>
                  <a:cubicBezTo>
                    <a:pt x="2863" y="6540"/>
                    <a:pt x="2858" y="6580"/>
                    <a:pt x="2863" y="6630"/>
                  </a:cubicBezTo>
                  <a:cubicBezTo>
                    <a:pt x="2807" y="7220"/>
                    <a:pt x="2824" y="7270"/>
                    <a:pt x="2807" y="7320"/>
                  </a:cubicBezTo>
                  <a:cubicBezTo>
                    <a:pt x="2756" y="7940"/>
                    <a:pt x="2745" y="8010"/>
                    <a:pt x="2734" y="8080"/>
                  </a:cubicBezTo>
                  <a:cubicBezTo>
                    <a:pt x="2722" y="8360"/>
                    <a:pt x="2706" y="8420"/>
                    <a:pt x="2700" y="8490"/>
                  </a:cubicBezTo>
                  <a:cubicBezTo>
                    <a:pt x="2683" y="8850"/>
                    <a:pt x="2666" y="8880"/>
                    <a:pt x="2678" y="8920"/>
                  </a:cubicBezTo>
                  <a:cubicBezTo>
                    <a:pt x="2672" y="9410"/>
                    <a:pt x="2683" y="9490"/>
                    <a:pt x="2666" y="9560"/>
                  </a:cubicBezTo>
                  <a:cubicBezTo>
                    <a:pt x="2689" y="10070"/>
                    <a:pt x="2689" y="10150"/>
                    <a:pt x="2706" y="10230"/>
                  </a:cubicBezTo>
                  <a:cubicBezTo>
                    <a:pt x="2728" y="10600"/>
                    <a:pt x="2734" y="10630"/>
                    <a:pt x="2751" y="10680"/>
                  </a:cubicBezTo>
                  <a:cubicBezTo>
                    <a:pt x="2683" y="10650"/>
                    <a:pt x="2661" y="10580"/>
                    <a:pt x="2655" y="10510"/>
                  </a:cubicBezTo>
                  <a:cubicBezTo>
                    <a:pt x="2638" y="10210"/>
                    <a:pt x="2638" y="10140"/>
                    <a:pt x="2627" y="10060"/>
                  </a:cubicBezTo>
                  <a:cubicBezTo>
                    <a:pt x="2610" y="9560"/>
                    <a:pt x="2599" y="9490"/>
                    <a:pt x="2588" y="9410"/>
                  </a:cubicBezTo>
                  <a:cubicBezTo>
                    <a:pt x="2588" y="8790"/>
                    <a:pt x="2599" y="8770"/>
                    <a:pt x="2593" y="8740"/>
                  </a:cubicBezTo>
                  <a:cubicBezTo>
                    <a:pt x="2632" y="8260"/>
                    <a:pt x="2604" y="8200"/>
                    <a:pt x="2627" y="8150"/>
                  </a:cubicBezTo>
                  <a:cubicBezTo>
                    <a:pt x="2666" y="7890"/>
                    <a:pt x="2644" y="7860"/>
                    <a:pt x="2666" y="7840"/>
                  </a:cubicBezTo>
                  <a:cubicBezTo>
                    <a:pt x="2694" y="7460"/>
                    <a:pt x="2711" y="7240"/>
                    <a:pt x="2734" y="7030"/>
                  </a:cubicBezTo>
                  <a:cubicBezTo>
                    <a:pt x="2756" y="6660"/>
                    <a:pt x="2779" y="6610"/>
                    <a:pt x="2773" y="6560"/>
                  </a:cubicBezTo>
                  <a:cubicBezTo>
                    <a:pt x="2779" y="6000"/>
                    <a:pt x="2762" y="5940"/>
                    <a:pt x="2756" y="5880"/>
                  </a:cubicBezTo>
                  <a:cubicBezTo>
                    <a:pt x="2711" y="5720"/>
                    <a:pt x="2711" y="5750"/>
                    <a:pt x="2728" y="5780"/>
                  </a:cubicBezTo>
                  <a:cubicBezTo>
                    <a:pt x="2751" y="6150"/>
                    <a:pt x="2722" y="6250"/>
                    <a:pt x="2745" y="6380"/>
                  </a:cubicBezTo>
                  <a:cubicBezTo>
                    <a:pt x="2711" y="6910"/>
                    <a:pt x="2666" y="6950"/>
                    <a:pt x="2683" y="7010"/>
                  </a:cubicBezTo>
                  <a:cubicBezTo>
                    <a:pt x="2689" y="7280"/>
                    <a:pt x="2627" y="7290"/>
                    <a:pt x="2661" y="7340"/>
                  </a:cubicBezTo>
                  <a:cubicBezTo>
                    <a:pt x="2621" y="7870"/>
                    <a:pt x="2565" y="8070"/>
                    <a:pt x="2565" y="8290"/>
                  </a:cubicBezTo>
                  <a:cubicBezTo>
                    <a:pt x="2542" y="8640"/>
                    <a:pt x="2548" y="8670"/>
                    <a:pt x="2542" y="8690"/>
                  </a:cubicBezTo>
                  <a:cubicBezTo>
                    <a:pt x="2542" y="8980"/>
                    <a:pt x="2537" y="9010"/>
                    <a:pt x="2531" y="9030"/>
                  </a:cubicBezTo>
                  <a:cubicBezTo>
                    <a:pt x="2554" y="9260"/>
                    <a:pt x="2520" y="9280"/>
                    <a:pt x="2554" y="9320"/>
                  </a:cubicBezTo>
                  <a:cubicBezTo>
                    <a:pt x="2548" y="9800"/>
                    <a:pt x="2571" y="9930"/>
                    <a:pt x="2576" y="10050"/>
                  </a:cubicBezTo>
                  <a:cubicBezTo>
                    <a:pt x="2588" y="10360"/>
                    <a:pt x="2542" y="10280"/>
                    <a:pt x="2548" y="10210"/>
                  </a:cubicBezTo>
                  <a:cubicBezTo>
                    <a:pt x="2475" y="9680"/>
                    <a:pt x="2458" y="9660"/>
                    <a:pt x="2469" y="9640"/>
                  </a:cubicBezTo>
                  <a:cubicBezTo>
                    <a:pt x="2464" y="9470"/>
                    <a:pt x="2458" y="9440"/>
                    <a:pt x="2458" y="9420"/>
                  </a:cubicBezTo>
                  <a:cubicBezTo>
                    <a:pt x="2441" y="8940"/>
                    <a:pt x="2452" y="8900"/>
                    <a:pt x="2458" y="8850"/>
                  </a:cubicBezTo>
                  <a:cubicBezTo>
                    <a:pt x="2486" y="8390"/>
                    <a:pt x="2469" y="8340"/>
                    <a:pt x="2475" y="8300"/>
                  </a:cubicBezTo>
                  <a:cubicBezTo>
                    <a:pt x="2531" y="7930"/>
                    <a:pt x="2509" y="7830"/>
                    <a:pt x="2537" y="7740"/>
                  </a:cubicBezTo>
                  <a:cubicBezTo>
                    <a:pt x="2554" y="7440"/>
                    <a:pt x="2571" y="7420"/>
                    <a:pt x="2571" y="7400"/>
                  </a:cubicBezTo>
                  <a:cubicBezTo>
                    <a:pt x="2604" y="7170"/>
                    <a:pt x="2604" y="7150"/>
                    <a:pt x="2610" y="7130"/>
                  </a:cubicBezTo>
                  <a:cubicBezTo>
                    <a:pt x="2632" y="6970"/>
                    <a:pt x="2604" y="6940"/>
                    <a:pt x="2632" y="6920"/>
                  </a:cubicBezTo>
                  <a:cubicBezTo>
                    <a:pt x="2666" y="6470"/>
                    <a:pt x="2661" y="6450"/>
                    <a:pt x="2661" y="6430"/>
                  </a:cubicBezTo>
                  <a:cubicBezTo>
                    <a:pt x="2672" y="6170"/>
                    <a:pt x="2689" y="6120"/>
                    <a:pt x="2666" y="6070"/>
                  </a:cubicBezTo>
                  <a:cubicBezTo>
                    <a:pt x="2627" y="5440"/>
                    <a:pt x="2649" y="5390"/>
                    <a:pt x="2616" y="5380"/>
                  </a:cubicBezTo>
                  <a:cubicBezTo>
                    <a:pt x="2593" y="5110"/>
                    <a:pt x="2588" y="5070"/>
                    <a:pt x="2599" y="5030"/>
                  </a:cubicBezTo>
                  <a:cubicBezTo>
                    <a:pt x="2571" y="5380"/>
                    <a:pt x="2644" y="5460"/>
                    <a:pt x="2616" y="5520"/>
                  </a:cubicBezTo>
                  <a:cubicBezTo>
                    <a:pt x="2644" y="5820"/>
                    <a:pt x="2638" y="5880"/>
                    <a:pt x="2632" y="5950"/>
                  </a:cubicBezTo>
                  <a:cubicBezTo>
                    <a:pt x="2616" y="6220"/>
                    <a:pt x="2627" y="6280"/>
                    <a:pt x="2627" y="6340"/>
                  </a:cubicBezTo>
                  <a:cubicBezTo>
                    <a:pt x="2588" y="6640"/>
                    <a:pt x="2593" y="6760"/>
                    <a:pt x="2582" y="6870"/>
                  </a:cubicBezTo>
                  <a:cubicBezTo>
                    <a:pt x="2498" y="7310"/>
                    <a:pt x="2542" y="7360"/>
                    <a:pt x="2514" y="7390"/>
                  </a:cubicBezTo>
                  <a:cubicBezTo>
                    <a:pt x="2498" y="7640"/>
                    <a:pt x="2486" y="7670"/>
                    <a:pt x="2481" y="7700"/>
                  </a:cubicBezTo>
                  <a:cubicBezTo>
                    <a:pt x="2436" y="8060"/>
                    <a:pt x="2458" y="8100"/>
                    <a:pt x="2436" y="8130"/>
                  </a:cubicBezTo>
                  <a:cubicBezTo>
                    <a:pt x="2419" y="8410"/>
                    <a:pt x="2413" y="8490"/>
                    <a:pt x="2396" y="8550"/>
                  </a:cubicBezTo>
                  <a:cubicBezTo>
                    <a:pt x="2402" y="8950"/>
                    <a:pt x="2396" y="8970"/>
                    <a:pt x="2391" y="8990"/>
                  </a:cubicBezTo>
                  <a:cubicBezTo>
                    <a:pt x="2374" y="8880"/>
                    <a:pt x="2357" y="8830"/>
                    <a:pt x="2357" y="8790"/>
                  </a:cubicBezTo>
                  <a:cubicBezTo>
                    <a:pt x="2374" y="8400"/>
                    <a:pt x="2351" y="8350"/>
                    <a:pt x="2357" y="8310"/>
                  </a:cubicBezTo>
                  <a:cubicBezTo>
                    <a:pt x="2362" y="7730"/>
                    <a:pt x="2391" y="7410"/>
                    <a:pt x="2430" y="7090"/>
                  </a:cubicBezTo>
                  <a:cubicBezTo>
                    <a:pt x="2436" y="6690"/>
                    <a:pt x="2452" y="6650"/>
                    <a:pt x="2430" y="6610"/>
                  </a:cubicBezTo>
                  <a:cubicBezTo>
                    <a:pt x="2464" y="6240"/>
                    <a:pt x="2447" y="6200"/>
                    <a:pt x="2464" y="6170"/>
                  </a:cubicBezTo>
                  <a:cubicBezTo>
                    <a:pt x="2464" y="6010"/>
                    <a:pt x="2458" y="5970"/>
                    <a:pt x="2458" y="5930"/>
                  </a:cubicBezTo>
                  <a:cubicBezTo>
                    <a:pt x="2436" y="6020"/>
                    <a:pt x="2441" y="6080"/>
                    <a:pt x="2436" y="6130"/>
                  </a:cubicBezTo>
                  <a:cubicBezTo>
                    <a:pt x="2379" y="6770"/>
                    <a:pt x="2385" y="6830"/>
                    <a:pt x="2391" y="6880"/>
                  </a:cubicBezTo>
                  <a:cubicBezTo>
                    <a:pt x="2351" y="7110"/>
                    <a:pt x="2379" y="7150"/>
                    <a:pt x="2351" y="7170"/>
                  </a:cubicBezTo>
                  <a:cubicBezTo>
                    <a:pt x="2312" y="7650"/>
                    <a:pt x="2329" y="7680"/>
                    <a:pt x="2329" y="7710"/>
                  </a:cubicBezTo>
                  <a:cubicBezTo>
                    <a:pt x="2334" y="8050"/>
                    <a:pt x="2295" y="8140"/>
                    <a:pt x="2323" y="8250"/>
                  </a:cubicBezTo>
                  <a:cubicBezTo>
                    <a:pt x="2301" y="8430"/>
                    <a:pt x="2312" y="8470"/>
                    <a:pt x="2295" y="8520"/>
                  </a:cubicBezTo>
                  <a:cubicBezTo>
                    <a:pt x="2323" y="9070"/>
                    <a:pt x="2340" y="9110"/>
                    <a:pt x="2334" y="9150"/>
                  </a:cubicBezTo>
                  <a:cubicBezTo>
                    <a:pt x="2385" y="9560"/>
                    <a:pt x="2379" y="9630"/>
                    <a:pt x="2396" y="9710"/>
                  </a:cubicBezTo>
                  <a:cubicBezTo>
                    <a:pt x="2374" y="9730"/>
                    <a:pt x="2323" y="9660"/>
                    <a:pt x="2340" y="9620"/>
                  </a:cubicBezTo>
                  <a:cubicBezTo>
                    <a:pt x="2239" y="9010"/>
                    <a:pt x="2194" y="8960"/>
                    <a:pt x="2233" y="8930"/>
                  </a:cubicBezTo>
                  <a:cubicBezTo>
                    <a:pt x="2211" y="8590"/>
                    <a:pt x="2182" y="8540"/>
                    <a:pt x="2177" y="8490"/>
                  </a:cubicBezTo>
                  <a:cubicBezTo>
                    <a:pt x="2182" y="8250"/>
                    <a:pt x="2177" y="8220"/>
                    <a:pt x="2177" y="8190"/>
                  </a:cubicBezTo>
                  <a:cubicBezTo>
                    <a:pt x="2177" y="7810"/>
                    <a:pt x="2177" y="7780"/>
                    <a:pt x="2166" y="7750"/>
                  </a:cubicBezTo>
                  <a:cubicBezTo>
                    <a:pt x="2166" y="7400"/>
                    <a:pt x="2182" y="7350"/>
                    <a:pt x="2182" y="7300"/>
                  </a:cubicBezTo>
                  <a:cubicBezTo>
                    <a:pt x="2228" y="6830"/>
                    <a:pt x="2188" y="6760"/>
                    <a:pt x="2216" y="6720"/>
                  </a:cubicBezTo>
                  <a:cubicBezTo>
                    <a:pt x="2233" y="6220"/>
                    <a:pt x="2250" y="6170"/>
                    <a:pt x="2233" y="6110"/>
                  </a:cubicBezTo>
                  <a:cubicBezTo>
                    <a:pt x="2272" y="5860"/>
                    <a:pt x="2284" y="5840"/>
                    <a:pt x="2278" y="5810"/>
                  </a:cubicBezTo>
                  <a:cubicBezTo>
                    <a:pt x="2334" y="5400"/>
                    <a:pt x="2323" y="5370"/>
                    <a:pt x="2329" y="5350"/>
                  </a:cubicBezTo>
                  <a:cubicBezTo>
                    <a:pt x="2329" y="4770"/>
                    <a:pt x="2362" y="4680"/>
                    <a:pt x="2340" y="4580"/>
                  </a:cubicBezTo>
                  <a:cubicBezTo>
                    <a:pt x="2318" y="4350"/>
                    <a:pt x="2329" y="4310"/>
                    <a:pt x="2312" y="4320"/>
                  </a:cubicBezTo>
                  <a:cubicBezTo>
                    <a:pt x="2318" y="4900"/>
                    <a:pt x="2301" y="4950"/>
                    <a:pt x="2312" y="5000"/>
                  </a:cubicBezTo>
                  <a:cubicBezTo>
                    <a:pt x="2295" y="5240"/>
                    <a:pt x="2295" y="5260"/>
                    <a:pt x="2295" y="5290"/>
                  </a:cubicBezTo>
                  <a:cubicBezTo>
                    <a:pt x="2278" y="5630"/>
                    <a:pt x="2233" y="5670"/>
                    <a:pt x="2261" y="5730"/>
                  </a:cubicBezTo>
                  <a:cubicBezTo>
                    <a:pt x="2216" y="6070"/>
                    <a:pt x="2194" y="6120"/>
                    <a:pt x="2199" y="6180"/>
                  </a:cubicBezTo>
                  <a:cubicBezTo>
                    <a:pt x="2188" y="6400"/>
                    <a:pt x="2188" y="6430"/>
                    <a:pt x="2188" y="6460"/>
                  </a:cubicBezTo>
                  <a:cubicBezTo>
                    <a:pt x="2171" y="6670"/>
                    <a:pt x="2138" y="6700"/>
                    <a:pt x="2166" y="6730"/>
                  </a:cubicBezTo>
                  <a:cubicBezTo>
                    <a:pt x="2115" y="7200"/>
                    <a:pt x="2138" y="7340"/>
                    <a:pt x="2121" y="7460"/>
                  </a:cubicBezTo>
                  <a:cubicBezTo>
                    <a:pt x="2149" y="7860"/>
                    <a:pt x="2115" y="7880"/>
                    <a:pt x="2126" y="7910"/>
                  </a:cubicBezTo>
                  <a:cubicBezTo>
                    <a:pt x="2092" y="8120"/>
                    <a:pt x="2160" y="8170"/>
                    <a:pt x="2132" y="8190"/>
                  </a:cubicBezTo>
                  <a:cubicBezTo>
                    <a:pt x="2160" y="8780"/>
                    <a:pt x="2166" y="8810"/>
                    <a:pt x="2149" y="8840"/>
                  </a:cubicBezTo>
                  <a:cubicBezTo>
                    <a:pt x="2109" y="8700"/>
                    <a:pt x="2126" y="8660"/>
                    <a:pt x="2121" y="8610"/>
                  </a:cubicBezTo>
                  <a:cubicBezTo>
                    <a:pt x="2098" y="8220"/>
                    <a:pt x="2081" y="8120"/>
                    <a:pt x="2098" y="8030"/>
                  </a:cubicBezTo>
                  <a:cubicBezTo>
                    <a:pt x="2076" y="7520"/>
                    <a:pt x="2059" y="7390"/>
                    <a:pt x="2081" y="7270"/>
                  </a:cubicBezTo>
                  <a:cubicBezTo>
                    <a:pt x="2104" y="6780"/>
                    <a:pt x="2070" y="6740"/>
                    <a:pt x="2098" y="6710"/>
                  </a:cubicBezTo>
                  <a:cubicBezTo>
                    <a:pt x="2109" y="6500"/>
                    <a:pt x="2115" y="6440"/>
                    <a:pt x="2109" y="6370"/>
                  </a:cubicBezTo>
                  <a:cubicBezTo>
                    <a:pt x="2166" y="6180"/>
                    <a:pt x="2115" y="6130"/>
                    <a:pt x="2154" y="6110"/>
                  </a:cubicBezTo>
                  <a:cubicBezTo>
                    <a:pt x="2205" y="5830"/>
                    <a:pt x="2149" y="5770"/>
                    <a:pt x="2188" y="5740"/>
                  </a:cubicBezTo>
                  <a:cubicBezTo>
                    <a:pt x="2216" y="5390"/>
                    <a:pt x="2211" y="5370"/>
                    <a:pt x="2216" y="5360"/>
                  </a:cubicBezTo>
                  <a:cubicBezTo>
                    <a:pt x="2244" y="5130"/>
                    <a:pt x="2233" y="5060"/>
                    <a:pt x="2233" y="4990"/>
                  </a:cubicBezTo>
                  <a:cubicBezTo>
                    <a:pt x="2222" y="4820"/>
                    <a:pt x="2211" y="4850"/>
                    <a:pt x="2216" y="4870"/>
                  </a:cubicBezTo>
                  <a:cubicBezTo>
                    <a:pt x="2171" y="5370"/>
                    <a:pt x="2177" y="5420"/>
                    <a:pt x="2171" y="5470"/>
                  </a:cubicBezTo>
                  <a:cubicBezTo>
                    <a:pt x="2160" y="5700"/>
                    <a:pt x="2143" y="5750"/>
                    <a:pt x="2138" y="5800"/>
                  </a:cubicBezTo>
                  <a:cubicBezTo>
                    <a:pt x="2104" y="6080"/>
                    <a:pt x="2092" y="6180"/>
                    <a:pt x="2076" y="6290"/>
                  </a:cubicBezTo>
                  <a:cubicBezTo>
                    <a:pt x="2036" y="7010"/>
                    <a:pt x="2036" y="7110"/>
                    <a:pt x="2025" y="7210"/>
                  </a:cubicBezTo>
                  <a:cubicBezTo>
                    <a:pt x="2008" y="7900"/>
                    <a:pt x="2025" y="8000"/>
                    <a:pt x="2036" y="8100"/>
                  </a:cubicBezTo>
                  <a:cubicBezTo>
                    <a:pt x="2048" y="8350"/>
                    <a:pt x="2053" y="8380"/>
                    <a:pt x="2053" y="8400"/>
                  </a:cubicBezTo>
                  <a:cubicBezTo>
                    <a:pt x="2092" y="8770"/>
                    <a:pt x="2059" y="8810"/>
                    <a:pt x="2087" y="8870"/>
                  </a:cubicBezTo>
                  <a:cubicBezTo>
                    <a:pt x="2025" y="8760"/>
                    <a:pt x="1963" y="8660"/>
                    <a:pt x="1980" y="8570"/>
                  </a:cubicBezTo>
                  <a:cubicBezTo>
                    <a:pt x="1963" y="8320"/>
                    <a:pt x="1918" y="8290"/>
                    <a:pt x="1935" y="8230"/>
                  </a:cubicBezTo>
                  <a:cubicBezTo>
                    <a:pt x="1924" y="8040"/>
                    <a:pt x="1929" y="7990"/>
                    <a:pt x="1912" y="7940"/>
                  </a:cubicBezTo>
                  <a:cubicBezTo>
                    <a:pt x="1935" y="7670"/>
                    <a:pt x="1884" y="7580"/>
                    <a:pt x="1924" y="7520"/>
                  </a:cubicBezTo>
                  <a:cubicBezTo>
                    <a:pt x="1935" y="6890"/>
                    <a:pt x="1935" y="6870"/>
                    <a:pt x="1924" y="6850"/>
                  </a:cubicBezTo>
                  <a:cubicBezTo>
                    <a:pt x="1946" y="6650"/>
                    <a:pt x="1946" y="6620"/>
                    <a:pt x="1958" y="6590"/>
                  </a:cubicBezTo>
                  <a:cubicBezTo>
                    <a:pt x="1974" y="6340"/>
                    <a:pt x="1986" y="6310"/>
                    <a:pt x="2014" y="6280"/>
                  </a:cubicBezTo>
                  <a:cubicBezTo>
                    <a:pt x="2048" y="5730"/>
                    <a:pt x="2064" y="5680"/>
                    <a:pt x="2048" y="5620"/>
                  </a:cubicBezTo>
                  <a:cubicBezTo>
                    <a:pt x="2109" y="5270"/>
                    <a:pt x="2081" y="5210"/>
                    <a:pt x="2109" y="5170"/>
                  </a:cubicBezTo>
                  <a:cubicBezTo>
                    <a:pt x="2143" y="4760"/>
                    <a:pt x="2143" y="4660"/>
                    <a:pt x="2149" y="4560"/>
                  </a:cubicBezTo>
                  <a:cubicBezTo>
                    <a:pt x="2154" y="3910"/>
                    <a:pt x="2138" y="3880"/>
                    <a:pt x="2138" y="3850"/>
                  </a:cubicBezTo>
                  <a:cubicBezTo>
                    <a:pt x="2138" y="3650"/>
                    <a:pt x="2126" y="3630"/>
                    <a:pt x="2109" y="3620"/>
                  </a:cubicBezTo>
                  <a:cubicBezTo>
                    <a:pt x="2121" y="3200"/>
                    <a:pt x="2109" y="3140"/>
                    <a:pt x="2115" y="3080"/>
                  </a:cubicBezTo>
                  <a:cubicBezTo>
                    <a:pt x="2059" y="2620"/>
                    <a:pt x="2087" y="2570"/>
                    <a:pt x="2048" y="2490"/>
                  </a:cubicBezTo>
                  <a:cubicBezTo>
                    <a:pt x="2008" y="2190"/>
                    <a:pt x="1969" y="2090"/>
                    <a:pt x="1958" y="2120"/>
                  </a:cubicBezTo>
                  <a:cubicBezTo>
                    <a:pt x="2031" y="2630"/>
                    <a:pt x="2053" y="2710"/>
                    <a:pt x="2053" y="2780"/>
                  </a:cubicBezTo>
                  <a:cubicBezTo>
                    <a:pt x="2098" y="3470"/>
                    <a:pt x="2064" y="3530"/>
                    <a:pt x="2081" y="3600"/>
                  </a:cubicBezTo>
                  <a:cubicBezTo>
                    <a:pt x="2070" y="3830"/>
                    <a:pt x="2036" y="3850"/>
                    <a:pt x="2064" y="3890"/>
                  </a:cubicBezTo>
                  <a:cubicBezTo>
                    <a:pt x="2019" y="4260"/>
                    <a:pt x="1991" y="4320"/>
                    <a:pt x="1991" y="4380"/>
                  </a:cubicBezTo>
                  <a:cubicBezTo>
                    <a:pt x="1946" y="4710"/>
                    <a:pt x="1918" y="4840"/>
                    <a:pt x="1907" y="4970"/>
                  </a:cubicBezTo>
                  <a:cubicBezTo>
                    <a:pt x="1851" y="5430"/>
                    <a:pt x="1811" y="5480"/>
                    <a:pt x="1828" y="5560"/>
                  </a:cubicBezTo>
                  <a:cubicBezTo>
                    <a:pt x="1800" y="5920"/>
                    <a:pt x="1772" y="6060"/>
                    <a:pt x="1772" y="6210"/>
                  </a:cubicBezTo>
                  <a:cubicBezTo>
                    <a:pt x="1755" y="6480"/>
                    <a:pt x="1738" y="6510"/>
                    <a:pt x="1761" y="6550"/>
                  </a:cubicBezTo>
                  <a:cubicBezTo>
                    <a:pt x="1738" y="6750"/>
                    <a:pt x="1749" y="6830"/>
                    <a:pt x="1738" y="6900"/>
                  </a:cubicBezTo>
                  <a:cubicBezTo>
                    <a:pt x="1710" y="7170"/>
                    <a:pt x="1761" y="7220"/>
                    <a:pt x="1721" y="7240"/>
                  </a:cubicBezTo>
                  <a:cubicBezTo>
                    <a:pt x="1727" y="7520"/>
                    <a:pt x="1766" y="7570"/>
                    <a:pt x="1732" y="7610"/>
                  </a:cubicBezTo>
                  <a:cubicBezTo>
                    <a:pt x="1693" y="6810"/>
                    <a:pt x="1699" y="6740"/>
                    <a:pt x="1688" y="6670"/>
                  </a:cubicBezTo>
                  <a:cubicBezTo>
                    <a:pt x="1704" y="6220"/>
                    <a:pt x="1699" y="6180"/>
                    <a:pt x="1721" y="6150"/>
                  </a:cubicBezTo>
                  <a:cubicBezTo>
                    <a:pt x="1772" y="5600"/>
                    <a:pt x="1772" y="5570"/>
                    <a:pt x="1778" y="5540"/>
                  </a:cubicBezTo>
                  <a:cubicBezTo>
                    <a:pt x="1789" y="5290"/>
                    <a:pt x="1828" y="5260"/>
                    <a:pt x="1800" y="5220"/>
                  </a:cubicBezTo>
                  <a:cubicBezTo>
                    <a:pt x="1856" y="4780"/>
                    <a:pt x="1862" y="4750"/>
                    <a:pt x="1873" y="4720"/>
                  </a:cubicBezTo>
                  <a:cubicBezTo>
                    <a:pt x="1879" y="4470"/>
                    <a:pt x="1901" y="4440"/>
                    <a:pt x="1907" y="4410"/>
                  </a:cubicBezTo>
                  <a:cubicBezTo>
                    <a:pt x="1918" y="4170"/>
                    <a:pt x="1935" y="4140"/>
                    <a:pt x="1924" y="4100"/>
                  </a:cubicBezTo>
                  <a:cubicBezTo>
                    <a:pt x="1929" y="3710"/>
                    <a:pt x="1918" y="3640"/>
                    <a:pt x="1935" y="3570"/>
                  </a:cubicBezTo>
                  <a:cubicBezTo>
                    <a:pt x="1862" y="2890"/>
                    <a:pt x="1834" y="2790"/>
                    <a:pt x="1822" y="2690"/>
                  </a:cubicBezTo>
                  <a:cubicBezTo>
                    <a:pt x="1783" y="2540"/>
                    <a:pt x="1766" y="2650"/>
                    <a:pt x="1811" y="2770"/>
                  </a:cubicBezTo>
                  <a:cubicBezTo>
                    <a:pt x="1822" y="2970"/>
                    <a:pt x="1851" y="3000"/>
                    <a:pt x="1839" y="3030"/>
                  </a:cubicBezTo>
                  <a:cubicBezTo>
                    <a:pt x="1884" y="3470"/>
                    <a:pt x="1890" y="3550"/>
                    <a:pt x="1884" y="3630"/>
                  </a:cubicBezTo>
                  <a:cubicBezTo>
                    <a:pt x="1851" y="4200"/>
                    <a:pt x="1879" y="4280"/>
                    <a:pt x="1856" y="4340"/>
                  </a:cubicBezTo>
                  <a:cubicBezTo>
                    <a:pt x="1822" y="4630"/>
                    <a:pt x="1811" y="4700"/>
                    <a:pt x="1811" y="4770"/>
                  </a:cubicBezTo>
                  <a:cubicBezTo>
                    <a:pt x="1749" y="5260"/>
                    <a:pt x="1755" y="5340"/>
                    <a:pt x="1738" y="5400"/>
                  </a:cubicBezTo>
                  <a:cubicBezTo>
                    <a:pt x="1659" y="6240"/>
                    <a:pt x="1654" y="6270"/>
                    <a:pt x="1642" y="6300"/>
                  </a:cubicBezTo>
                  <a:cubicBezTo>
                    <a:pt x="1637" y="6520"/>
                    <a:pt x="1642" y="6560"/>
                    <a:pt x="1642" y="6590"/>
                  </a:cubicBezTo>
                  <a:cubicBezTo>
                    <a:pt x="1642" y="7050"/>
                    <a:pt x="1648" y="7110"/>
                    <a:pt x="1648" y="7170"/>
                  </a:cubicBezTo>
                  <a:cubicBezTo>
                    <a:pt x="1648" y="7330"/>
                    <a:pt x="1654" y="7360"/>
                    <a:pt x="1642" y="7340"/>
                  </a:cubicBezTo>
                  <a:cubicBezTo>
                    <a:pt x="1626" y="6940"/>
                    <a:pt x="1558" y="6950"/>
                    <a:pt x="1598" y="6890"/>
                  </a:cubicBezTo>
                  <a:cubicBezTo>
                    <a:pt x="1592" y="6340"/>
                    <a:pt x="1598" y="6310"/>
                    <a:pt x="1592" y="6280"/>
                  </a:cubicBezTo>
                  <a:cubicBezTo>
                    <a:pt x="1603" y="5960"/>
                    <a:pt x="1631" y="5920"/>
                    <a:pt x="1620" y="5870"/>
                  </a:cubicBezTo>
                  <a:cubicBezTo>
                    <a:pt x="1665" y="5550"/>
                    <a:pt x="1654" y="5500"/>
                    <a:pt x="1671" y="5460"/>
                  </a:cubicBezTo>
                  <a:cubicBezTo>
                    <a:pt x="1699" y="5240"/>
                    <a:pt x="1688" y="5210"/>
                    <a:pt x="1693" y="5190"/>
                  </a:cubicBezTo>
                  <a:cubicBezTo>
                    <a:pt x="1716" y="4750"/>
                    <a:pt x="1710" y="4730"/>
                    <a:pt x="1732" y="4710"/>
                  </a:cubicBezTo>
                  <a:cubicBezTo>
                    <a:pt x="1721" y="4390"/>
                    <a:pt x="1761" y="4300"/>
                    <a:pt x="1738" y="4200"/>
                  </a:cubicBezTo>
                  <a:cubicBezTo>
                    <a:pt x="1755" y="3830"/>
                    <a:pt x="1738" y="3730"/>
                    <a:pt x="1755" y="3640"/>
                  </a:cubicBezTo>
                  <a:cubicBezTo>
                    <a:pt x="1710" y="3300"/>
                    <a:pt x="1738" y="3260"/>
                    <a:pt x="1716" y="3210"/>
                  </a:cubicBezTo>
                  <a:cubicBezTo>
                    <a:pt x="1654" y="2660"/>
                    <a:pt x="1637" y="2560"/>
                    <a:pt x="1609" y="2460"/>
                  </a:cubicBezTo>
                  <a:cubicBezTo>
                    <a:pt x="1530" y="2140"/>
                    <a:pt x="1541" y="2090"/>
                    <a:pt x="1519" y="2040"/>
                  </a:cubicBezTo>
                  <a:cubicBezTo>
                    <a:pt x="1479" y="2010"/>
                    <a:pt x="1513" y="2130"/>
                    <a:pt x="1541" y="2250"/>
                  </a:cubicBezTo>
                  <a:cubicBezTo>
                    <a:pt x="1598" y="2670"/>
                    <a:pt x="1631" y="2740"/>
                    <a:pt x="1637" y="2790"/>
                  </a:cubicBezTo>
                  <a:cubicBezTo>
                    <a:pt x="1676" y="3090"/>
                    <a:pt x="1665" y="3200"/>
                    <a:pt x="1704" y="3330"/>
                  </a:cubicBezTo>
                  <a:cubicBezTo>
                    <a:pt x="1693" y="3830"/>
                    <a:pt x="1699" y="3960"/>
                    <a:pt x="1693" y="4090"/>
                  </a:cubicBezTo>
                  <a:cubicBezTo>
                    <a:pt x="1676" y="4410"/>
                    <a:pt x="1682" y="4440"/>
                    <a:pt x="1682" y="4480"/>
                  </a:cubicBezTo>
                  <a:cubicBezTo>
                    <a:pt x="1642" y="4690"/>
                    <a:pt x="1699" y="4740"/>
                    <a:pt x="1659" y="4750"/>
                  </a:cubicBezTo>
                  <a:cubicBezTo>
                    <a:pt x="1586" y="5750"/>
                    <a:pt x="1558" y="5880"/>
                    <a:pt x="1558" y="6010"/>
                  </a:cubicBezTo>
                  <a:cubicBezTo>
                    <a:pt x="1519" y="6210"/>
                    <a:pt x="1558" y="6260"/>
                    <a:pt x="1530" y="6280"/>
                  </a:cubicBezTo>
                  <a:cubicBezTo>
                    <a:pt x="1491" y="6150"/>
                    <a:pt x="1519" y="5960"/>
                    <a:pt x="1519" y="5760"/>
                  </a:cubicBezTo>
                  <a:cubicBezTo>
                    <a:pt x="1569" y="5020"/>
                    <a:pt x="1558" y="4980"/>
                    <a:pt x="1558" y="4960"/>
                  </a:cubicBezTo>
                  <a:cubicBezTo>
                    <a:pt x="1569" y="4690"/>
                    <a:pt x="1586" y="4640"/>
                    <a:pt x="1575" y="4590"/>
                  </a:cubicBezTo>
                  <a:cubicBezTo>
                    <a:pt x="1603" y="4250"/>
                    <a:pt x="1586" y="4190"/>
                    <a:pt x="1592" y="4140"/>
                  </a:cubicBezTo>
                  <a:cubicBezTo>
                    <a:pt x="1598" y="3940"/>
                    <a:pt x="1581" y="3890"/>
                    <a:pt x="1592" y="3840"/>
                  </a:cubicBezTo>
                  <a:cubicBezTo>
                    <a:pt x="1552" y="3280"/>
                    <a:pt x="1524" y="3170"/>
                    <a:pt x="1524" y="3070"/>
                  </a:cubicBezTo>
                  <a:cubicBezTo>
                    <a:pt x="1446" y="2560"/>
                    <a:pt x="1434" y="2500"/>
                    <a:pt x="1429" y="2450"/>
                  </a:cubicBezTo>
                  <a:cubicBezTo>
                    <a:pt x="1238" y="1750"/>
                    <a:pt x="1181" y="1680"/>
                    <a:pt x="1170" y="1620"/>
                  </a:cubicBezTo>
                  <a:cubicBezTo>
                    <a:pt x="1311" y="2230"/>
                    <a:pt x="1344" y="2220"/>
                    <a:pt x="1333" y="2250"/>
                  </a:cubicBezTo>
                  <a:cubicBezTo>
                    <a:pt x="1429" y="2640"/>
                    <a:pt x="1423" y="2760"/>
                    <a:pt x="1462" y="2880"/>
                  </a:cubicBezTo>
                  <a:cubicBezTo>
                    <a:pt x="1485" y="3260"/>
                    <a:pt x="1502" y="3310"/>
                    <a:pt x="1502" y="3350"/>
                  </a:cubicBezTo>
                  <a:cubicBezTo>
                    <a:pt x="1530" y="4070"/>
                    <a:pt x="1547" y="4110"/>
                    <a:pt x="1530" y="4140"/>
                  </a:cubicBezTo>
                  <a:cubicBezTo>
                    <a:pt x="1552" y="4540"/>
                    <a:pt x="1502" y="4560"/>
                    <a:pt x="1524" y="4600"/>
                  </a:cubicBezTo>
                  <a:cubicBezTo>
                    <a:pt x="1519" y="5030"/>
                    <a:pt x="1485" y="5090"/>
                    <a:pt x="1496" y="5170"/>
                  </a:cubicBezTo>
                  <a:cubicBezTo>
                    <a:pt x="1446" y="5430"/>
                    <a:pt x="1491" y="5480"/>
                    <a:pt x="1462" y="5510"/>
                  </a:cubicBezTo>
                  <a:cubicBezTo>
                    <a:pt x="1457" y="5930"/>
                    <a:pt x="1457" y="6010"/>
                    <a:pt x="1451" y="6080"/>
                  </a:cubicBezTo>
                  <a:cubicBezTo>
                    <a:pt x="1457" y="6360"/>
                    <a:pt x="1474" y="6400"/>
                    <a:pt x="1457" y="6430"/>
                  </a:cubicBezTo>
                  <a:cubicBezTo>
                    <a:pt x="1401" y="6340"/>
                    <a:pt x="1412" y="6180"/>
                    <a:pt x="1389" y="6000"/>
                  </a:cubicBezTo>
                  <a:cubicBezTo>
                    <a:pt x="1350" y="5410"/>
                    <a:pt x="1356" y="5330"/>
                    <a:pt x="1356" y="5240"/>
                  </a:cubicBezTo>
                  <a:cubicBezTo>
                    <a:pt x="1395" y="4920"/>
                    <a:pt x="1350" y="4820"/>
                    <a:pt x="1384" y="4750"/>
                  </a:cubicBezTo>
                  <a:cubicBezTo>
                    <a:pt x="1372" y="4530"/>
                    <a:pt x="1406" y="4520"/>
                    <a:pt x="1384" y="4480"/>
                  </a:cubicBezTo>
                  <a:cubicBezTo>
                    <a:pt x="1389" y="4070"/>
                    <a:pt x="1429" y="4040"/>
                    <a:pt x="1412" y="3990"/>
                  </a:cubicBezTo>
                  <a:cubicBezTo>
                    <a:pt x="1429" y="3830"/>
                    <a:pt x="1406" y="3780"/>
                    <a:pt x="1418" y="3740"/>
                  </a:cubicBezTo>
                  <a:cubicBezTo>
                    <a:pt x="1412" y="3140"/>
                    <a:pt x="1395" y="3060"/>
                    <a:pt x="1412" y="2980"/>
                  </a:cubicBezTo>
                  <a:cubicBezTo>
                    <a:pt x="1350" y="2570"/>
                    <a:pt x="1311" y="2600"/>
                    <a:pt x="1339" y="2640"/>
                  </a:cubicBezTo>
                  <a:cubicBezTo>
                    <a:pt x="1389" y="3130"/>
                    <a:pt x="1372" y="3190"/>
                    <a:pt x="1395" y="3270"/>
                  </a:cubicBezTo>
                  <a:cubicBezTo>
                    <a:pt x="1395" y="3560"/>
                    <a:pt x="1361" y="3590"/>
                    <a:pt x="1378" y="3640"/>
                  </a:cubicBezTo>
                  <a:cubicBezTo>
                    <a:pt x="1356" y="4050"/>
                    <a:pt x="1344" y="4090"/>
                    <a:pt x="1361" y="4140"/>
                  </a:cubicBezTo>
                  <a:cubicBezTo>
                    <a:pt x="1344" y="4350"/>
                    <a:pt x="1350" y="4380"/>
                    <a:pt x="1350" y="4400"/>
                  </a:cubicBezTo>
                  <a:cubicBezTo>
                    <a:pt x="1328" y="4860"/>
                    <a:pt x="1316" y="4940"/>
                    <a:pt x="1316" y="5030"/>
                  </a:cubicBezTo>
                  <a:cubicBezTo>
                    <a:pt x="1299" y="5240"/>
                    <a:pt x="1305" y="5260"/>
                    <a:pt x="1299" y="5290"/>
                  </a:cubicBezTo>
                  <a:cubicBezTo>
                    <a:pt x="1294" y="4710"/>
                    <a:pt x="1249" y="4640"/>
                    <a:pt x="1277" y="4590"/>
                  </a:cubicBezTo>
                  <a:cubicBezTo>
                    <a:pt x="1282" y="4310"/>
                    <a:pt x="1249" y="4270"/>
                    <a:pt x="1271" y="4250"/>
                  </a:cubicBezTo>
                  <a:cubicBezTo>
                    <a:pt x="1277" y="3720"/>
                    <a:pt x="1282" y="3670"/>
                    <a:pt x="1266" y="3620"/>
                  </a:cubicBezTo>
                  <a:cubicBezTo>
                    <a:pt x="1271" y="3130"/>
                    <a:pt x="1254" y="3080"/>
                    <a:pt x="1266" y="3030"/>
                  </a:cubicBezTo>
                  <a:cubicBezTo>
                    <a:pt x="1209" y="2260"/>
                    <a:pt x="1136" y="2210"/>
                    <a:pt x="1170" y="2190"/>
                  </a:cubicBezTo>
                  <a:cubicBezTo>
                    <a:pt x="1136" y="1920"/>
                    <a:pt x="1086" y="1870"/>
                    <a:pt x="1108" y="1840"/>
                  </a:cubicBezTo>
                  <a:cubicBezTo>
                    <a:pt x="894" y="1110"/>
                    <a:pt x="906" y="1080"/>
                    <a:pt x="889" y="1040"/>
                  </a:cubicBezTo>
                  <a:cubicBezTo>
                    <a:pt x="911" y="1200"/>
                    <a:pt x="928" y="1260"/>
                    <a:pt x="928" y="1320"/>
                  </a:cubicBezTo>
                  <a:cubicBezTo>
                    <a:pt x="1097" y="2030"/>
                    <a:pt x="1125" y="2090"/>
                    <a:pt x="1119" y="2140"/>
                  </a:cubicBezTo>
                  <a:cubicBezTo>
                    <a:pt x="1192" y="2700"/>
                    <a:pt x="1209" y="2750"/>
                    <a:pt x="1209" y="2810"/>
                  </a:cubicBezTo>
                  <a:cubicBezTo>
                    <a:pt x="1192" y="3170"/>
                    <a:pt x="1238" y="3240"/>
                    <a:pt x="1221" y="3300"/>
                  </a:cubicBezTo>
                  <a:cubicBezTo>
                    <a:pt x="1232" y="3720"/>
                    <a:pt x="1221" y="3830"/>
                    <a:pt x="1209" y="3930"/>
                  </a:cubicBezTo>
                  <a:cubicBezTo>
                    <a:pt x="1243" y="4220"/>
                    <a:pt x="1181" y="4240"/>
                    <a:pt x="1215" y="4290"/>
                  </a:cubicBezTo>
                  <a:cubicBezTo>
                    <a:pt x="1215" y="4740"/>
                    <a:pt x="1238" y="4830"/>
                    <a:pt x="1221" y="4910"/>
                  </a:cubicBezTo>
                  <a:cubicBezTo>
                    <a:pt x="1271" y="5480"/>
                    <a:pt x="1226" y="5550"/>
                    <a:pt x="1260" y="5640"/>
                  </a:cubicBezTo>
                  <a:cubicBezTo>
                    <a:pt x="1204" y="5560"/>
                    <a:pt x="1243" y="5530"/>
                    <a:pt x="1226" y="5490"/>
                  </a:cubicBezTo>
                  <a:cubicBezTo>
                    <a:pt x="1198" y="4980"/>
                    <a:pt x="1159" y="4880"/>
                    <a:pt x="1176" y="4800"/>
                  </a:cubicBezTo>
                  <a:cubicBezTo>
                    <a:pt x="1125" y="4160"/>
                    <a:pt x="1125" y="4070"/>
                    <a:pt x="1125" y="3990"/>
                  </a:cubicBezTo>
                  <a:cubicBezTo>
                    <a:pt x="1125" y="3410"/>
                    <a:pt x="1108" y="3370"/>
                    <a:pt x="1114" y="3330"/>
                  </a:cubicBezTo>
                  <a:cubicBezTo>
                    <a:pt x="1119" y="3120"/>
                    <a:pt x="1142" y="3100"/>
                    <a:pt x="1114" y="3060"/>
                  </a:cubicBezTo>
                  <a:cubicBezTo>
                    <a:pt x="1114" y="2750"/>
                    <a:pt x="1091" y="2690"/>
                    <a:pt x="1097" y="2650"/>
                  </a:cubicBezTo>
                  <a:cubicBezTo>
                    <a:pt x="984" y="1910"/>
                    <a:pt x="968" y="1860"/>
                    <a:pt x="956" y="1810"/>
                  </a:cubicBezTo>
                  <a:cubicBezTo>
                    <a:pt x="686" y="1110"/>
                    <a:pt x="742" y="1170"/>
                    <a:pt x="754" y="1220"/>
                  </a:cubicBezTo>
                  <a:cubicBezTo>
                    <a:pt x="861" y="1510"/>
                    <a:pt x="861" y="1550"/>
                    <a:pt x="872" y="1600"/>
                  </a:cubicBezTo>
                  <a:cubicBezTo>
                    <a:pt x="1024" y="2430"/>
                    <a:pt x="1052" y="2480"/>
                    <a:pt x="1052" y="2520"/>
                  </a:cubicBezTo>
                  <a:cubicBezTo>
                    <a:pt x="1069" y="2820"/>
                    <a:pt x="1086" y="2870"/>
                    <a:pt x="1069" y="2910"/>
                  </a:cubicBezTo>
                  <a:cubicBezTo>
                    <a:pt x="1091" y="3470"/>
                    <a:pt x="1080" y="3510"/>
                    <a:pt x="1069" y="3550"/>
                  </a:cubicBezTo>
                  <a:cubicBezTo>
                    <a:pt x="1074" y="3940"/>
                    <a:pt x="1091" y="3970"/>
                    <a:pt x="1080" y="3990"/>
                  </a:cubicBezTo>
                  <a:cubicBezTo>
                    <a:pt x="1086" y="4280"/>
                    <a:pt x="1091" y="4360"/>
                    <a:pt x="1097" y="4450"/>
                  </a:cubicBezTo>
                  <a:cubicBezTo>
                    <a:pt x="1108" y="5040"/>
                    <a:pt x="1148" y="5140"/>
                    <a:pt x="1136" y="5220"/>
                  </a:cubicBezTo>
                  <a:cubicBezTo>
                    <a:pt x="1097" y="4960"/>
                    <a:pt x="1080" y="4920"/>
                    <a:pt x="1074" y="4880"/>
                  </a:cubicBezTo>
                  <a:cubicBezTo>
                    <a:pt x="1024" y="4420"/>
                    <a:pt x="1046" y="4370"/>
                    <a:pt x="1041" y="4300"/>
                  </a:cubicBezTo>
                  <a:cubicBezTo>
                    <a:pt x="1046" y="3700"/>
                    <a:pt x="1018" y="3630"/>
                    <a:pt x="1029" y="3570"/>
                  </a:cubicBezTo>
                  <a:cubicBezTo>
                    <a:pt x="1024" y="3250"/>
                    <a:pt x="984" y="3210"/>
                    <a:pt x="996" y="3180"/>
                  </a:cubicBezTo>
                  <a:cubicBezTo>
                    <a:pt x="973" y="2940"/>
                    <a:pt x="984" y="2880"/>
                    <a:pt x="968" y="2810"/>
                  </a:cubicBezTo>
                  <a:cubicBezTo>
                    <a:pt x="956" y="2500"/>
                    <a:pt x="917" y="2450"/>
                    <a:pt x="934" y="2430"/>
                  </a:cubicBezTo>
                  <a:cubicBezTo>
                    <a:pt x="658" y="1460"/>
                    <a:pt x="647" y="1360"/>
                    <a:pt x="619" y="1380"/>
                  </a:cubicBezTo>
                  <a:cubicBezTo>
                    <a:pt x="889" y="2510"/>
                    <a:pt x="934" y="2680"/>
                    <a:pt x="917" y="2830"/>
                  </a:cubicBezTo>
                  <a:cubicBezTo>
                    <a:pt x="956" y="3150"/>
                    <a:pt x="939" y="3230"/>
                    <a:pt x="973" y="3320"/>
                  </a:cubicBezTo>
                  <a:cubicBezTo>
                    <a:pt x="968" y="3910"/>
                    <a:pt x="979" y="3970"/>
                    <a:pt x="979" y="4040"/>
                  </a:cubicBezTo>
                  <a:cubicBezTo>
                    <a:pt x="979" y="4190"/>
                    <a:pt x="984" y="4230"/>
                    <a:pt x="968" y="4210"/>
                  </a:cubicBezTo>
                  <a:cubicBezTo>
                    <a:pt x="883" y="3350"/>
                    <a:pt x="883" y="3250"/>
                    <a:pt x="878" y="3220"/>
                  </a:cubicBezTo>
                  <a:cubicBezTo>
                    <a:pt x="866" y="3040"/>
                    <a:pt x="855" y="3010"/>
                    <a:pt x="855" y="2980"/>
                  </a:cubicBezTo>
                  <a:cubicBezTo>
                    <a:pt x="681" y="2150"/>
                    <a:pt x="698" y="2200"/>
                    <a:pt x="709" y="2240"/>
                  </a:cubicBezTo>
                  <a:cubicBezTo>
                    <a:pt x="799" y="2780"/>
                    <a:pt x="793" y="2940"/>
                    <a:pt x="838" y="3120"/>
                  </a:cubicBezTo>
                  <a:cubicBezTo>
                    <a:pt x="855" y="3600"/>
                    <a:pt x="838" y="3720"/>
                    <a:pt x="872" y="3850"/>
                  </a:cubicBezTo>
                  <a:cubicBezTo>
                    <a:pt x="922" y="4250"/>
                    <a:pt x="917" y="4270"/>
                    <a:pt x="934" y="4300"/>
                  </a:cubicBezTo>
                  <a:cubicBezTo>
                    <a:pt x="934" y="4490"/>
                    <a:pt x="900" y="4410"/>
                    <a:pt x="872" y="4330"/>
                  </a:cubicBezTo>
                  <a:cubicBezTo>
                    <a:pt x="292" y="2160"/>
                    <a:pt x="287" y="2030"/>
                    <a:pt x="236" y="1890"/>
                  </a:cubicBezTo>
                  <a:cubicBezTo>
                    <a:pt x="186" y="1580"/>
                    <a:pt x="186" y="1480"/>
                    <a:pt x="163" y="1510"/>
                  </a:cubicBezTo>
                  <a:cubicBezTo>
                    <a:pt x="568" y="3270"/>
                    <a:pt x="585" y="3460"/>
                    <a:pt x="692" y="3700"/>
                  </a:cubicBezTo>
                  <a:cubicBezTo>
                    <a:pt x="759" y="3950"/>
                    <a:pt x="731" y="3970"/>
                    <a:pt x="754" y="4000"/>
                  </a:cubicBezTo>
                  <a:cubicBezTo>
                    <a:pt x="832" y="4370"/>
                    <a:pt x="883" y="4430"/>
                    <a:pt x="866" y="4470"/>
                  </a:cubicBezTo>
                  <a:cubicBezTo>
                    <a:pt x="849" y="4510"/>
                    <a:pt x="878" y="4440"/>
                    <a:pt x="849" y="4470"/>
                  </a:cubicBezTo>
                  <a:cubicBezTo>
                    <a:pt x="742" y="4200"/>
                    <a:pt x="703" y="4050"/>
                    <a:pt x="652" y="3940"/>
                  </a:cubicBezTo>
                  <a:cubicBezTo>
                    <a:pt x="264" y="2710"/>
                    <a:pt x="253" y="2640"/>
                    <a:pt x="219" y="2560"/>
                  </a:cubicBezTo>
                  <a:cubicBezTo>
                    <a:pt x="129" y="2170"/>
                    <a:pt x="107" y="2030"/>
                    <a:pt x="45" y="1870"/>
                  </a:cubicBezTo>
                  <a:cubicBezTo>
                    <a:pt x="0" y="1720"/>
                    <a:pt x="0" y="1720"/>
                    <a:pt x="0" y="1720"/>
                  </a:cubicBezTo>
                  <a:cubicBezTo>
                    <a:pt x="73" y="2120"/>
                    <a:pt x="101" y="2170"/>
                    <a:pt x="96" y="2210"/>
                  </a:cubicBezTo>
                  <a:cubicBezTo>
                    <a:pt x="214" y="2620"/>
                    <a:pt x="236" y="2770"/>
                    <a:pt x="276" y="2920"/>
                  </a:cubicBezTo>
                  <a:cubicBezTo>
                    <a:pt x="495" y="3610"/>
                    <a:pt x="472" y="3750"/>
                    <a:pt x="501" y="3710"/>
                  </a:cubicBezTo>
                  <a:cubicBezTo>
                    <a:pt x="883" y="4710"/>
                    <a:pt x="922" y="4810"/>
                    <a:pt x="968" y="4910"/>
                  </a:cubicBezTo>
                  <a:cubicBezTo>
                    <a:pt x="1052" y="5170"/>
                    <a:pt x="1046" y="5180"/>
                    <a:pt x="1046" y="5180"/>
                  </a:cubicBezTo>
                  <a:cubicBezTo>
                    <a:pt x="1114" y="5350"/>
                    <a:pt x="1131" y="5440"/>
                    <a:pt x="1119" y="5520"/>
                  </a:cubicBezTo>
                  <a:cubicBezTo>
                    <a:pt x="878" y="4860"/>
                    <a:pt x="793" y="4720"/>
                    <a:pt x="731" y="4590"/>
                  </a:cubicBezTo>
                  <a:cubicBezTo>
                    <a:pt x="619" y="4300"/>
                    <a:pt x="602" y="4270"/>
                    <a:pt x="591" y="4230"/>
                  </a:cubicBezTo>
                  <a:cubicBezTo>
                    <a:pt x="281" y="3480"/>
                    <a:pt x="309" y="3460"/>
                    <a:pt x="281" y="3420"/>
                  </a:cubicBezTo>
                  <a:cubicBezTo>
                    <a:pt x="17" y="2670"/>
                    <a:pt x="28" y="2580"/>
                    <a:pt x="0" y="2540"/>
                  </a:cubicBezTo>
                  <a:cubicBezTo>
                    <a:pt x="62" y="2970"/>
                    <a:pt x="107" y="3010"/>
                    <a:pt x="112" y="3040"/>
                  </a:cubicBezTo>
                  <a:cubicBezTo>
                    <a:pt x="208" y="3300"/>
                    <a:pt x="197" y="3330"/>
                    <a:pt x="214" y="3370"/>
                  </a:cubicBezTo>
                  <a:cubicBezTo>
                    <a:pt x="529" y="4230"/>
                    <a:pt x="551" y="4260"/>
                    <a:pt x="568" y="4290"/>
                  </a:cubicBezTo>
                  <a:cubicBezTo>
                    <a:pt x="726" y="4690"/>
                    <a:pt x="742" y="4720"/>
                    <a:pt x="754" y="4750"/>
                  </a:cubicBezTo>
                  <a:cubicBezTo>
                    <a:pt x="872" y="5020"/>
                    <a:pt x="883" y="5040"/>
                    <a:pt x="894" y="5070"/>
                  </a:cubicBezTo>
                  <a:cubicBezTo>
                    <a:pt x="939" y="5260"/>
                    <a:pt x="990" y="5230"/>
                    <a:pt x="968" y="5280"/>
                  </a:cubicBezTo>
                  <a:cubicBezTo>
                    <a:pt x="714" y="4760"/>
                    <a:pt x="602" y="4580"/>
                    <a:pt x="478" y="4320"/>
                  </a:cubicBezTo>
                  <a:cubicBezTo>
                    <a:pt x="236" y="3730"/>
                    <a:pt x="169" y="3640"/>
                    <a:pt x="152" y="3550"/>
                  </a:cubicBezTo>
                  <a:cubicBezTo>
                    <a:pt x="0" y="3280"/>
                    <a:pt x="0" y="3280"/>
                    <a:pt x="0" y="3280"/>
                  </a:cubicBezTo>
                  <a:cubicBezTo>
                    <a:pt x="146" y="3630"/>
                    <a:pt x="141" y="3680"/>
                    <a:pt x="180" y="3730"/>
                  </a:cubicBezTo>
                  <a:cubicBezTo>
                    <a:pt x="388" y="4240"/>
                    <a:pt x="444" y="4340"/>
                    <a:pt x="501" y="4500"/>
                  </a:cubicBezTo>
                  <a:cubicBezTo>
                    <a:pt x="1052" y="5650"/>
                    <a:pt x="1091" y="5740"/>
                    <a:pt x="1125" y="5830"/>
                  </a:cubicBezTo>
                  <a:cubicBezTo>
                    <a:pt x="1097" y="5800"/>
                    <a:pt x="1001" y="5730"/>
                    <a:pt x="922" y="5520"/>
                  </a:cubicBezTo>
                  <a:cubicBezTo>
                    <a:pt x="731" y="5190"/>
                    <a:pt x="686" y="5080"/>
                    <a:pt x="641" y="5000"/>
                  </a:cubicBezTo>
                  <a:cubicBezTo>
                    <a:pt x="101" y="3760"/>
                    <a:pt x="107" y="3740"/>
                    <a:pt x="90" y="3740"/>
                  </a:cubicBezTo>
                  <a:cubicBezTo>
                    <a:pt x="39" y="3600"/>
                    <a:pt x="28" y="3540"/>
                    <a:pt x="0" y="3470"/>
                  </a:cubicBezTo>
                  <a:cubicBezTo>
                    <a:pt x="0" y="3580"/>
                    <a:pt x="0" y="3580"/>
                    <a:pt x="0" y="3590"/>
                  </a:cubicBezTo>
                  <a:cubicBezTo>
                    <a:pt x="90" y="3780"/>
                    <a:pt x="73" y="3880"/>
                    <a:pt x="112" y="3870"/>
                  </a:cubicBezTo>
                  <a:cubicBezTo>
                    <a:pt x="827" y="5440"/>
                    <a:pt x="838" y="5520"/>
                    <a:pt x="861" y="5550"/>
                  </a:cubicBezTo>
                  <a:cubicBezTo>
                    <a:pt x="1153" y="6090"/>
                    <a:pt x="1176" y="6140"/>
                    <a:pt x="1198" y="6200"/>
                  </a:cubicBezTo>
                  <a:cubicBezTo>
                    <a:pt x="1395" y="6730"/>
                    <a:pt x="1406" y="6780"/>
                    <a:pt x="1401" y="6820"/>
                  </a:cubicBezTo>
                  <a:cubicBezTo>
                    <a:pt x="1209" y="6480"/>
                    <a:pt x="1187" y="6420"/>
                    <a:pt x="1164" y="6420"/>
                  </a:cubicBezTo>
                  <a:cubicBezTo>
                    <a:pt x="973" y="6070"/>
                    <a:pt x="894" y="5990"/>
                    <a:pt x="816" y="5850"/>
                  </a:cubicBezTo>
                  <a:cubicBezTo>
                    <a:pt x="501" y="5390"/>
                    <a:pt x="489" y="5280"/>
                    <a:pt x="461" y="5300"/>
                  </a:cubicBezTo>
                  <a:cubicBezTo>
                    <a:pt x="56" y="4450"/>
                    <a:pt x="28" y="4380"/>
                    <a:pt x="0" y="4300"/>
                  </a:cubicBezTo>
                  <a:cubicBezTo>
                    <a:pt x="39" y="4480"/>
                    <a:pt x="56" y="4500"/>
                    <a:pt x="68" y="4550"/>
                  </a:cubicBezTo>
                  <a:cubicBezTo>
                    <a:pt x="354" y="5160"/>
                    <a:pt x="382" y="5290"/>
                    <a:pt x="428" y="5320"/>
                  </a:cubicBezTo>
                  <a:cubicBezTo>
                    <a:pt x="613" y="5630"/>
                    <a:pt x="630" y="5690"/>
                    <a:pt x="652" y="5740"/>
                  </a:cubicBezTo>
                  <a:cubicBezTo>
                    <a:pt x="849" y="6060"/>
                    <a:pt x="934" y="6130"/>
                    <a:pt x="1012" y="6300"/>
                  </a:cubicBezTo>
                  <a:cubicBezTo>
                    <a:pt x="1344" y="6830"/>
                    <a:pt x="1356" y="6860"/>
                    <a:pt x="1367" y="6890"/>
                  </a:cubicBezTo>
                  <a:cubicBezTo>
                    <a:pt x="872" y="6160"/>
                    <a:pt x="754" y="6030"/>
                    <a:pt x="641" y="5860"/>
                  </a:cubicBezTo>
                  <a:cubicBezTo>
                    <a:pt x="208" y="5190"/>
                    <a:pt x="197" y="5030"/>
                    <a:pt x="169" y="5060"/>
                  </a:cubicBezTo>
                  <a:cubicBezTo>
                    <a:pt x="428" y="5670"/>
                    <a:pt x="512" y="5760"/>
                    <a:pt x="591" y="5920"/>
                  </a:cubicBezTo>
                  <a:cubicBezTo>
                    <a:pt x="726" y="6110"/>
                    <a:pt x="771" y="6160"/>
                    <a:pt x="816" y="6220"/>
                  </a:cubicBezTo>
                  <a:cubicBezTo>
                    <a:pt x="917" y="6360"/>
                    <a:pt x="939" y="6410"/>
                    <a:pt x="928" y="6430"/>
                  </a:cubicBezTo>
                  <a:cubicBezTo>
                    <a:pt x="669" y="6120"/>
                    <a:pt x="652" y="6120"/>
                    <a:pt x="641" y="6120"/>
                  </a:cubicBezTo>
                  <a:cubicBezTo>
                    <a:pt x="495" y="5930"/>
                    <a:pt x="461" y="5910"/>
                    <a:pt x="433" y="5870"/>
                  </a:cubicBezTo>
                  <a:cubicBezTo>
                    <a:pt x="73" y="5440"/>
                    <a:pt x="39" y="5380"/>
                    <a:pt x="0" y="5330"/>
                  </a:cubicBezTo>
                  <a:cubicBezTo>
                    <a:pt x="96" y="5550"/>
                    <a:pt x="135" y="5600"/>
                    <a:pt x="174" y="5670"/>
                  </a:cubicBezTo>
                  <a:cubicBezTo>
                    <a:pt x="439" y="6000"/>
                    <a:pt x="461" y="5970"/>
                    <a:pt x="484" y="6030"/>
                  </a:cubicBezTo>
                  <a:cubicBezTo>
                    <a:pt x="709" y="6270"/>
                    <a:pt x="748" y="6310"/>
                    <a:pt x="793" y="6360"/>
                  </a:cubicBezTo>
                  <a:cubicBezTo>
                    <a:pt x="945" y="6560"/>
                    <a:pt x="962" y="6580"/>
                    <a:pt x="973" y="6580"/>
                  </a:cubicBezTo>
                  <a:cubicBezTo>
                    <a:pt x="1198" y="6860"/>
                    <a:pt x="1209" y="6910"/>
                    <a:pt x="1221" y="6940"/>
                  </a:cubicBezTo>
                  <a:cubicBezTo>
                    <a:pt x="1356" y="7180"/>
                    <a:pt x="1384" y="7170"/>
                    <a:pt x="1412" y="7230"/>
                  </a:cubicBezTo>
                  <a:cubicBezTo>
                    <a:pt x="1530" y="7540"/>
                    <a:pt x="1581" y="7530"/>
                    <a:pt x="1558" y="7590"/>
                  </a:cubicBezTo>
                  <a:cubicBezTo>
                    <a:pt x="1406" y="7380"/>
                    <a:pt x="1395" y="7310"/>
                    <a:pt x="1378" y="7330"/>
                  </a:cubicBezTo>
                  <a:cubicBezTo>
                    <a:pt x="1209" y="7090"/>
                    <a:pt x="1153" y="7030"/>
                    <a:pt x="1097" y="6960"/>
                  </a:cubicBezTo>
                  <a:cubicBezTo>
                    <a:pt x="878" y="6700"/>
                    <a:pt x="816" y="6700"/>
                    <a:pt x="759" y="6610"/>
                  </a:cubicBezTo>
                  <a:cubicBezTo>
                    <a:pt x="551" y="6420"/>
                    <a:pt x="489" y="6390"/>
                    <a:pt x="439" y="6300"/>
                  </a:cubicBezTo>
                  <a:cubicBezTo>
                    <a:pt x="248" y="6080"/>
                    <a:pt x="219" y="6040"/>
                    <a:pt x="197" y="5990"/>
                  </a:cubicBezTo>
                  <a:cubicBezTo>
                    <a:pt x="360" y="6320"/>
                    <a:pt x="433" y="6340"/>
                    <a:pt x="495" y="6470"/>
                  </a:cubicBezTo>
                  <a:cubicBezTo>
                    <a:pt x="636" y="6630"/>
                    <a:pt x="675" y="6610"/>
                    <a:pt x="709" y="6680"/>
                  </a:cubicBezTo>
                  <a:cubicBezTo>
                    <a:pt x="1007" y="7000"/>
                    <a:pt x="1080" y="7040"/>
                    <a:pt x="1153" y="7140"/>
                  </a:cubicBezTo>
                  <a:cubicBezTo>
                    <a:pt x="1418" y="7490"/>
                    <a:pt x="1440" y="7480"/>
                    <a:pt x="1457" y="7520"/>
                  </a:cubicBezTo>
                  <a:cubicBezTo>
                    <a:pt x="1738" y="8120"/>
                    <a:pt x="1761" y="8150"/>
                    <a:pt x="1749" y="8170"/>
                  </a:cubicBezTo>
                  <a:cubicBezTo>
                    <a:pt x="1614" y="7930"/>
                    <a:pt x="1581" y="7890"/>
                    <a:pt x="1547" y="7820"/>
                  </a:cubicBezTo>
                  <a:cubicBezTo>
                    <a:pt x="1339" y="7560"/>
                    <a:pt x="1311" y="7450"/>
                    <a:pt x="1271" y="7440"/>
                  </a:cubicBezTo>
                  <a:cubicBezTo>
                    <a:pt x="1007" y="7130"/>
                    <a:pt x="939" y="7090"/>
                    <a:pt x="872" y="7010"/>
                  </a:cubicBezTo>
                  <a:cubicBezTo>
                    <a:pt x="731" y="6890"/>
                    <a:pt x="698" y="6880"/>
                    <a:pt x="664" y="6820"/>
                  </a:cubicBezTo>
                  <a:cubicBezTo>
                    <a:pt x="489" y="6730"/>
                    <a:pt x="478" y="6660"/>
                    <a:pt x="456" y="6680"/>
                  </a:cubicBezTo>
                  <a:cubicBezTo>
                    <a:pt x="34" y="6280"/>
                    <a:pt x="22" y="6260"/>
                    <a:pt x="0" y="6260"/>
                  </a:cubicBezTo>
                  <a:cubicBezTo>
                    <a:pt x="11" y="6340"/>
                    <a:pt x="22" y="6340"/>
                    <a:pt x="28" y="6330"/>
                  </a:cubicBezTo>
                  <a:cubicBezTo>
                    <a:pt x="191" y="6520"/>
                    <a:pt x="208" y="6570"/>
                    <a:pt x="231" y="6560"/>
                  </a:cubicBezTo>
                  <a:cubicBezTo>
                    <a:pt x="461" y="6710"/>
                    <a:pt x="484" y="6840"/>
                    <a:pt x="523" y="6810"/>
                  </a:cubicBezTo>
                  <a:cubicBezTo>
                    <a:pt x="832" y="7140"/>
                    <a:pt x="861" y="7040"/>
                    <a:pt x="872" y="7110"/>
                  </a:cubicBezTo>
                  <a:cubicBezTo>
                    <a:pt x="1058" y="7270"/>
                    <a:pt x="1086" y="7330"/>
                    <a:pt x="1119" y="7360"/>
                  </a:cubicBezTo>
                  <a:cubicBezTo>
                    <a:pt x="1277" y="7580"/>
                    <a:pt x="1299" y="7540"/>
                    <a:pt x="1311" y="7600"/>
                  </a:cubicBezTo>
                  <a:cubicBezTo>
                    <a:pt x="1631" y="8130"/>
                    <a:pt x="1665" y="8200"/>
                    <a:pt x="1699" y="8240"/>
                  </a:cubicBezTo>
                  <a:cubicBezTo>
                    <a:pt x="1766" y="8390"/>
                    <a:pt x="1749" y="8400"/>
                    <a:pt x="1732" y="8360"/>
                  </a:cubicBezTo>
                  <a:cubicBezTo>
                    <a:pt x="1654" y="8290"/>
                    <a:pt x="1620" y="8170"/>
                    <a:pt x="1581" y="8170"/>
                  </a:cubicBezTo>
                  <a:cubicBezTo>
                    <a:pt x="1288" y="7770"/>
                    <a:pt x="1277" y="7730"/>
                    <a:pt x="1254" y="7730"/>
                  </a:cubicBezTo>
                  <a:cubicBezTo>
                    <a:pt x="984" y="7410"/>
                    <a:pt x="939" y="7430"/>
                    <a:pt x="900" y="7340"/>
                  </a:cubicBezTo>
                  <a:cubicBezTo>
                    <a:pt x="748" y="7220"/>
                    <a:pt x="703" y="7220"/>
                    <a:pt x="664" y="7160"/>
                  </a:cubicBezTo>
                  <a:cubicBezTo>
                    <a:pt x="467" y="7080"/>
                    <a:pt x="456" y="6950"/>
                    <a:pt x="422" y="7010"/>
                  </a:cubicBezTo>
                  <a:cubicBezTo>
                    <a:pt x="574" y="7180"/>
                    <a:pt x="591" y="7190"/>
                    <a:pt x="608" y="7210"/>
                  </a:cubicBezTo>
                  <a:cubicBezTo>
                    <a:pt x="911" y="7470"/>
                    <a:pt x="922" y="7490"/>
                    <a:pt x="945" y="7480"/>
                  </a:cubicBezTo>
                  <a:cubicBezTo>
                    <a:pt x="1114" y="7700"/>
                    <a:pt x="1153" y="7700"/>
                    <a:pt x="1181" y="7740"/>
                  </a:cubicBezTo>
                  <a:cubicBezTo>
                    <a:pt x="1671" y="8360"/>
                    <a:pt x="1699" y="8420"/>
                    <a:pt x="1727" y="8460"/>
                  </a:cubicBezTo>
                  <a:cubicBezTo>
                    <a:pt x="1822" y="8650"/>
                    <a:pt x="1755" y="8600"/>
                    <a:pt x="1704" y="8470"/>
                  </a:cubicBezTo>
                  <a:cubicBezTo>
                    <a:pt x="1372" y="8130"/>
                    <a:pt x="1339" y="8070"/>
                    <a:pt x="1305" y="8010"/>
                  </a:cubicBezTo>
                  <a:cubicBezTo>
                    <a:pt x="968" y="7650"/>
                    <a:pt x="928" y="7680"/>
                    <a:pt x="894" y="7590"/>
                  </a:cubicBezTo>
                  <a:cubicBezTo>
                    <a:pt x="698" y="7420"/>
                    <a:pt x="669" y="7470"/>
                    <a:pt x="647" y="7420"/>
                  </a:cubicBezTo>
                  <a:cubicBezTo>
                    <a:pt x="450" y="7240"/>
                    <a:pt x="433" y="7230"/>
                    <a:pt x="422" y="7200"/>
                  </a:cubicBezTo>
                  <a:cubicBezTo>
                    <a:pt x="242" y="7070"/>
                    <a:pt x="219" y="6960"/>
                    <a:pt x="191" y="6990"/>
                  </a:cubicBezTo>
                  <a:cubicBezTo>
                    <a:pt x="96" y="6980"/>
                    <a:pt x="174" y="6990"/>
                    <a:pt x="236" y="7110"/>
                  </a:cubicBezTo>
                  <a:cubicBezTo>
                    <a:pt x="411" y="7260"/>
                    <a:pt x="428" y="7310"/>
                    <a:pt x="450" y="7300"/>
                  </a:cubicBezTo>
                  <a:cubicBezTo>
                    <a:pt x="804" y="7580"/>
                    <a:pt x="832" y="7690"/>
                    <a:pt x="872" y="7680"/>
                  </a:cubicBezTo>
                  <a:cubicBezTo>
                    <a:pt x="1097" y="7900"/>
                    <a:pt x="1114" y="7920"/>
                    <a:pt x="1131" y="7910"/>
                  </a:cubicBezTo>
                  <a:cubicBezTo>
                    <a:pt x="1356" y="8220"/>
                    <a:pt x="1429" y="8230"/>
                    <a:pt x="1496" y="8330"/>
                  </a:cubicBezTo>
                  <a:cubicBezTo>
                    <a:pt x="1806" y="8810"/>
                    <a:pt x="1839" y="8800"/>
                    <a:pt x="1868" y="8850"/>
                  </a:cubicBezTo>
                  <a:cubicBezTo>
                    <a:pt x="2014" y="9190"/>
                    <a:pt x="1958" y="9170"/>
                    <a:pt x="1912" y="9040"/>
                  </a:cubicBezTo>
                  <a:cubicBezTo>
                    <a:pt x="1744" y="8810"/>
                    <a:pt x="1727" y="8820"/>
                    <a:pt x="1716" y="8770"/>
                  </a:cubicBezTo>
                  <a:cubicBezTo>
                    <a:pt x="1564" y="8590"/>
                    <a:pt x="1524" y="8550"/>
                    <a:pt x="1479" y="8520"/>
                  </a:cubicBezTo>
                  <a:cubicBezTo>
                    <a:pt x="1221" y="8250"/>
                    <a:pt x="1192" y="8190"/>
                    <a:pt x="1170" y="8160"/>
                  </a:cubicBezTo>
                  <a:cubicBezTo>
                    <a:pt x="956" y="8020"/>
                    <a:pt x="951" y="7990"/>
                    <a:pt x="939" y="7990"/>
                  </a:cubicBezTo>
                  <a:cubicBezTo>
                    <a:pt x="709" y="7820"/>
                    <a:pt x="669" y="7750"/>
                    <a:pt x="619" y="7760"/>
                  </a:cubicBezTo>
                  <a:cubicBezTo>
                    <a:pt x="394" y="7600"/>
                    <a:pt x="377" y="7540"/>
                    <a:pt x="349" y="7540"/>
                  </a:cubicBezTo>
                  <a:cubicBezTo>
                    <a:pt x="101" y="7390"/>
                    <a:pt x="141" y="7380"/>
                    <a:pt x="174" y="7440"/>
                  </a:cubicBezTo>
                  <a:cubicBezTo>
                    <a:pt x="422" y="7670"/>
                    <a:pt x="456" y="7720"/>
                    <a:pt x="495" y="7720"/>
                  </a:cubicBezTo>
                  <a:cubicBezTo>
                    <a:pt x="742" y="7930"/>
                    <a:pt x="782" y="7940"/>
                    <a:pt x="816" y="7990"/>
                  </a:cubicBezTo>
                  <a:cubicBezTo>
                    <a:pt x="889" y="8050"/>
                    <a:pt x="917" y="8020"/>
                    <a:pt x="934" y="8060"/>
                  </a:cubicBezTo>
                  <a:cubicBezTo>
                    <a:pt x="1221" y="8290"/>
                    <a:pt x="1282" y="8420"/>
                    <a:pt x="1356" y="8480"/>
                  </a:cubicBezTo>
                  <a:cubicBezTo>
                    <a:pt x="1648" y="8790"/>
                    <a:pt x="1710" y="8940"/>
                    <a:pt x="1783" y="8980"/>
                  </a:cubicBezTo>
                  <a:cubicBezTo>
                    <a:pt x="2092" y="9460"/>
                    <a:pt x="2171" y="9630"/>
                    <a:pt x="2250" y="9760"/>
                  </a:cubicBezTo>
                  <a:cubicBezTo>
                    <a:pt x="2205" y="9790"/>
                    <a:pt x="2087" y="9600"/>
                    <a:pt x="1963" y="9430"/>
                  </a:cubicBezTo>
                  <a:cubicBezTo>
                    <a:pt x="1851" y="9240"/>
                    <a:pt x="1811" y="9260"/>
                    <a:pt x="1783" y="9170"/>
                  </a:cubicBezTo>
                  <a:cubicBezTo>
                    <a:pt x="1564" y="8920"/>
                    <a:pt x="1541" y="8830"/>
                    <a:pt x="1513" y="8820"/>
                  </a:cubicBezTo>
                  <a:cubicBezTo>
                    <a:pt x="1198" y="8440"/>
                    <a:pt x="1159" y="8500"/>
                    <a:pt x="1136" y="8410"/>
                  </a:cubicBezTo>
                  <a:cubicBezTo>
                    <a:pt x="1007" y="8290"/>
                    <a:pt x="973" y="8270"/>
                    <a:pt x="939" y="8230"/>
                  </a:cubicBezTo>
                  <a:cubicBezTo>
                    <a:pt x="816" y="8090"/>
                    <a:pt x="788" y="8070"/>
                    <a:pt x="759" y="8030"/>
                  </a:cubicBezTo>
                  <a:cubicBezTo>
                    <a:pt x="529" y="7870"/>
                    <a:pt x="495" y="7860"/>
                    <a:pt x="461" y="7820"/>
                  </a:cubicBezTo>
                  <a:cubicBezTo>
                    <a:pt x="101" y="7680"/>
                    <a:pt x="141" y="7630"/>
                    <a:pt x="174" y="7700"/>
                  </a:cubicBezTo>
                  <a:cubicBezTo>
                    <a:pt x="405" y="7890"/>
                    <a:pt x="428" y="7840"/>
                    <a:pt x="439" y="7880"/>
                  </a:cubicBezTo>
                  <a:cubicBezTo>
                    <a:pt x="568" y="7930"/>
                    <a:pt x="579" y="8010"/>
                    <a:pt x="602" y="7990"/>
                  </a:cubicBezTo>
                  <a:cubicBezTo>
                    <a:pt x="731" y="8080"/>
                    <a:pt x="759" y="8150"/>
                    <a:pt x="799" y="8170"/>
                  </a:cubicBezTo>
                  <a:cubicBezTo>
                    <a:pt x="956" y="8360"/>
                    <a:pt x="1007" y="8380"/>
                    <a:pt x="1052" y="8440"/>
                  </a:cubicBezTo>
                  <a:cubicBezTo>
                    <a:pt x="1311" y="8700"/>
                    <a:pt x="1412" y="8800"/>
                    <a:pt x="1508" y="8930"/>
                  </a:cubicBezTo>
                  <a:cubicBezTo>
                    <a:pt x="1704" y="9200"/>
                    <a:pt x="1761" y="9230"/>
                    <a:pt x="1806" y="9330"/>
                  </a:cubicBezTo>
                  <a:cubicBezTo>
                    <a:pt x="1997" y="9610"/>
                    <a:pt x="2014" y="9600"/>
                    <a:pt x="2019" y="9650"/>
                  </a:cubicBezTo>
                  <a:cubicBezTo>
                    <a:pt x="1856" y="9530"/>
                    <a:pt x="1845" y="9460"/>
                    <a:pt x="1828" y="9460"/>
                  </a:cubicBezTo>
                  <a:cubicBezTo>
                    <a:pt x="1654" y="9280"/>
                    <a:pt x="1637" y="9260"/>
                    <a:pt x="1620" y="9280"/>
                  </a:cubicBezTo>
                  <a:cubicBezTo>
                    <a:pt x="1423" y="9050"/>
                    <a:pt x="1384" y="9070"/>
                    <a:pt x="1350" y="9020"/>
                  </a:cubicBezTo>
                  <a:cubicBezTo>
                    <a:pt x="1102" y="8740"/>
                    <a:pt x="1063" y="8780"/>
                    <a:pt x="1029" y="8710"/>
                  </a:cubicBezTo>
                  <a:cubicBezTo>
                    <a:pt x="849" y="8630"/>
                    <a:pt x="838" y="8530"/>
                    <a:pt x="816" y="8550"/>
                  </a:cubicBezTo>
                  <a:cubicBezTo>
                    <a:pt x="568" y="8360"/>
                    <a:pt x="534" y="8300"/>
                    <a:pt x="501" y="8250"/>
                  </a:cubicBezTo>
                  <a:cubicBezTo>
                    <a:pt x="422" y="8200"/>
                    <a:pt x="439" y="8240"/>
                    <a:pt x="456" y="8290"/>
                  </a:cubicBezTo>
                  <a:cubicBezTo>
                    <a:pt x="703" y="8510"/>
                    <a:pt x="754" y="8570"/>
                    <a:pt x="804" y="8590"/>
                  </a:cubicBezTo>
                  <a:cubicBezTo>
                    <a:pt x="996" y="8780"/>
                    <a:pt x="1046" y="8800"/>
                    <a:pt x="1097" y="8840"/>
                  </a:cubicBezTo>
                  <a:cubicBezTo>
                    <a:pt x="1164" y="8920"/>
                    <a:pt x="1187" y="8970"/>
                    <a:pt x="1226" y="8970"/>
                  </a:cubicBezTo>
                  <a:cubicBezTo>
                    <a:pt x="1401" y="9160"/>
                    <a:pt x="1446" y="9200"/>
                    <a:pt x="1491" y="9220"/>
                  </a:cubicBezTo>
                  <a:cubicBezTo>
                    <a:pt x="1665" y="9440"/>
                    <a:pt x="1727" y="9460"/>
                    <a:pt x="1783" y="9540"/>
                  </a:cubicBezTo>
                  <a:cubicBezTo>
                    <a:pt x="2092" y="9830"/>
                    <a:pt x="2121" y="9910"/>
                    <a:pt x="2154" y="9910"/>
                  </a:cubicBezTo>
                  <a:cubicBezTo>
                    <a:pt x="2289" y="10100"/>
                    <a:pt x="2306" y="10110"/>
                    <a:pt x="2318" y="10130"/>
                  </a:cubicBezTo>
                  <a:cubicBezTo>
                    <a:pt x="2413" y="10290"/>
                    <a:pt x="2430" y="10320"/>
                    <a:pt x="2441" y="10350"/>
                  </a:cubicBezTo>
                  <a:cubicBezTo>
                    <a:pt x="2199" y="10120"/>
                    <a:pt x="2132" y="10030"/>
                    <a:pt x="2059" y="10000"/>
                  </a:cubicBezTo>
                  <a:cubicBezTo>
                    <a:pt x="1586" y="9590"/>
                    <a:pt x="1536" y="9560"/>
                    <a:pt x="1491" y="9520"/>
                  </a:cubicBezTo>
                  <a:cubicBezTo>
                    <a:pt x="1170" y="9250"/>
                    <a:pt x="1148" y="9230"/>
                    <a:pt x="1119" y="9240"/>
                  </a:cubicBezTo>
                  <a:cubicBezTo>
                    <a:pt x="945" y="9020"/>
                    <a:pt x="922" y="8970"/>
                    <a:pt x="900" y="8950"/>
                  </a:cubicBezTo>
                  <a:cubicBezTo>
                    <a:pt x="669" y="8630"/>
                    <a:pt x="641" y="8610"/>
                    <a:pt x="619" y="8560"/>
                  </a:cubicBezTo>
                  <a:cubicBezTo>
                    <a:pt x="546" y="8530"/>
                    <a:pt x="624" y="8610"/>
                    <a:pt x="698" y="8750"/>
                  </a:cubicBezTo>
                  <a:cubicBezTo>
                    <a:pt x="1052" y="9330"/>
                    <a:pt x="1119" y="9430"/>
                    <a:pt x="1187" y="9520"/>
                  </a:cubicBezTo>
                  <a:cubicBezTo>
                    <a:pt x="1333" y="9720"/>
                    <a:pt x="1372" y="9760"/>
                    <a:pt x="1412" y="9780"/>
                  </a:cubicBezTo>
                  <a:cubicBezTo>
                    <a:pt x="1997" y="10370"/>
                    <a:pt x="2036" y="10360"/>
                    <a:pt x="2076" y="10410"/>
                  </a:cubicBezTo>
                  <a:cubicBezTo>
                    <a:pt x="2228" y="10530"/>
                    <a:pt x="2261" y="10570"/>
                    <a:pt x="2306" y="10570"/>
                  </a:cubicBezTo>
                  <a:cubicBezTo>
                    <a:pt x="2492" y="10780"/>
                    <a:pt x="2509" y="10800"/>
                    <a:pt x="2531" y="10800"/>
                  </a:cubicBezTo>
                  <a:cubicBezTo>
                    <a:pt x="2801" y="11170"/>
                    <a:pt x="2852" y="11220"/>
                    <a:pt x="2829" y="11250"/>
                  </a:cubicBezTo>
                  <a:cubicBezTo>
                    <a:pt x="2396" y="10840"/>
                    <a:pt x="2334" y="10780"/>
                    <a:pt x="2267" y="10750"/>
                  </a:cubicBezTo>
                  <a:cubicBezTo>
                    <a:pt x="2149" y="10650"/>
                    <a:pt x="2115" y="10610"/>
                    <a:pt x="2081" y="10620"/>
                  </a:cubicBezTo>
                  <a:cubicBezTo>
                    <a:pt x="1862" y="10450"/>
                    <a:pt x="1828" y="10460"/>
                    <a:pt x="1800" y="10410"/>
                  </a:cubicBezTo>
                  <a:cubicBezTo>
                    <a:pt x="1688" y="10350"/>
                    <a:pt x="1671" y="10340"/>
                    <a:pt x="1659" y="10350"/>
                  </a:cubicBezTo>
                  <a:cubicBezTo>
                    <a:pt x="1446" y="10180"/>
                    <a:pt x="1372" y="10170"/>
                    <a:pt x="1305" y="10150"/>
                  </a:cubicBezTo>
                  <a:cubicBezTo>
                    <a:pt x="1552" y="10320"/>
                    <a:pt x="1614" y="10380"/>
                    <a:pt x="1676" y="10400"/>
                  </a:cubicBezTo>
                  <a:cubicBezTo>
                    <a:pt x="1929" y="10600"/>
                    <a:pt x="1997" y="10620"/>
                    <a:pt x="2059" y="10670"/>
                  </a:cubicBezTo>
                  <a:cubicBezTo>
                    <a:pt x="2368" y="10940"/>
                    <a:pt x="2408" y="10890"/>
                    <a:pt x="2436" y="10970"/>
                  </a:cubicBezTo>
                  <a:cubicBezTo>
                    <a:pt x="2683" y="11200"/>
                    <a:pt x="2745" y="11240"/>
                    <a:pt x="2807" y="11300"/>
                  </a:cubicBezTo>
                  <a:cubicBezTo>
                    <a:pt x="2981" y="11530"/>
                    <a:pt x="3026" y="11580"/>
                    <a:pt x="3004" y="11610"/>
                  </a:cubicBezTo>
                  <a:cubicBezTo>
                    <a:pt x="2796" y="11420"/>
                    <a:pt x="2784" y="11350"/>
                    <a:pt x="2768" y="11350"/>
                  </a:cubicBezTo>
                  <a:cubicBezTo>
                    <a:pt x="2548" y="11190"/>
                    <a:pt x="2486" y="11100"/>
                    <a:pt x="2419" y="11050"/>
                  </a:cubicBezTo>
                  <a:cubicBezTo>
                    <a:pt x="2244" y="10910"/>
                    <a:pt x="2222" y="10890"/>
                    <a:pt x="2205" y="10890"/>
                  </a:cubicBezTo>
                  <a:cubicBezTo>
                    <a:pt x="2059" y="10800"/>
                    <a:pt x="2031" y="10730"/>
                    <a:pt x="1991" y="10730"/>
                  </a:cubicBezTo>
                  <a:cubicBezTo>
                    <a:pt x="1530" y="10380"/>
                    <a:pt x="1485" y="10450"/>
                    <a:pt x="1451" y="10370"/>
                  </a:cubicBezTo>
                  <a:cubicBezTo>
                    <a:pt x="1282" y="10200"/>
                    <a:pt x="1260" y="10180"/>
                    <a:pt x="1243" y="10180"/>
                  </a:cubicBezTo>
                  <a:cubicBezTo>
                    <a:pt x="1069" y="10010"/>
                    <a:pt x="1058" y="9910"/>
                    <a:pt x="1035" y="9930"/>
                  </a:cubicBezTo>
                  <a:cubicBezTo>
                    <a:pt x="866" y="9650"/>
                    <a:pt x="844" y="9620"/>
                    <a:pt x="821" y="9620"/>
                  </a:cubicBezTo>
                  <a:cubicBezTo>
                    <a:pt x="1058" y="10030"/>
                    <a:pt x="1074" y="10020"/>
                    <a:pt x="1086" y="10060"/>
                  </a:cubicBezTo>
                  <a:cubicBezTo>
                    <a:pt x="1299" y="10270"/>
                    <a:pt x="1311" y="10330"/>
                    <a:pt x="1328" y="10310"/>
                  </a:cubicBezTo>
                  <a:cubicBezTo>
                    <a:pt x="1440" y="10460"/>
                    <a:pt x="1451" y="10530"/>
                    <a:pt x="1468" y="10510"/>
                  </a:cubicBezTo>
                  <a:cubicBezTo>
                    <a:pt x="1598" y="10670"/>
                    <a:pt x="1609" y="10720"/>
                    <a:pt x="1620" y="10750"/>
                  </a:cubicBezTo>
                  <a:cubicBezTo>
                    <a:pt x="1783" y="10950"/>
                    <a:pt x="1817" y="10990"/>
                    <a:pt x="1856" y="11040"/>
                  </a:cubicBezTo>
                  <a:cubicBezTo>
                    <a:pt x="1969" y="11130"/>
                    <a:pt x="1980" y="11140"/>
                    <a:pt x="1997" y="11150"/>
                  </a:cubicBezTo>
                  <a:cubicBezTo>
                    <a:pt x="2177" y="11320"/>
                    <a:pt x="2205" y="11320"/>
                    <a:pt x="2228" y="11370"/>
                  </a:cubicBezTo>
                  <a:cubicBezTo>
                    <a:pt x="2486" y="11600"/>
                    <a:pt x="2503" y="11590"/>
                    <a:pt x="2514" y="11620"/>
                  </a:cubicBezTo>
                  <a:cubicBezTo>
                    <a:pt x="2784" y="11780"/>
                    <a:pt x="2835" y="11880"/>
                    <a:pt x="2891" y="11890"/>
                  </a:cubicBezTo>
                  <a:cubicBezTo>
                    <a:pt x="3066" y="12070"/>
                    <a:pt x="3082" y="12050"/>
                    <a:pt x="3094" y="12060"/>
                  </a:cubicBezTo>
                  <a:cubicBezTo>
                    <a:pt x="3240" y="12220"/>
                    <a:pt x="3268" y="12230"/>
                    <a:pt x="3296" y="12290"/>
                  </a:cubicBezTo>
                  <a:cubicBezTo>
                    <a:pt x="3409" y="12380"/>
                    <a:pt x="3431" y="12480"/>
                    <a:pt x="3459" y="12480"/>
                  </a:cubicBezTo>
                  <a:cubicBezTo>
                    <a:pt x="3471" y="12570"/>
                    <a:pt x="3409" y="12550"/>
                    <a:pt x="3358" y="12450"/>
                  </a:cubicBezTo>
                  <a:cubicBezTo>
                    <a:pt x="3066" y="12210"/>
                    <a:pt x="3038" y="12170"/>
                    <a:pt x="3004" y="12180"/>
                  </a:cubicBezTo>
                  <a:cubicBezTo>
                    <a:pt x="2728" y="12000"/>
                    <a:pt x="2711" y="11960"/>
                    <a:pt x="2694" y="11930"/>
                  </a:cubicBezTo>
                  <a:cubicBezTo>
                    <a:pt x="2554" y="11860"/>
                    <a:pt x="2531" y="11840"/>
                    <a:pt x="2509" y="11840"/>
                  </a:cubicBezTo>
                  <a:cubicBezTo>
                    <a:pt x="2188" y="11550"/>
                    <a:pt x="2104" y="11550"/>
                    <a:pt x="2031" y="11400"/>
                  </a:cubicBezTo>
                  <a:cubicBezTo>
                    <a:pt x="1868" y="11260"/>
                    <a:pt x="1834" y="11170"/>
                    <a:pt x="1789" y="11170"/>
                  </a:cubicBezTo>
                  <a:cubicBezTo>
                    <a:pt x="1665" y="10990"/>
                    <a:pt x="1637" y="10960"/>
                    <a:pt x="1598" y="10960"/>
                  </a:cubicBezTo>
                  <a:cubicBezTo>
                    <a:pt x="1671" y="11080"/>
                    <a:pt x="1699" y="11070"/>
                    <a:pt x="1716" y="11100"/>
                  </a:cubicBezTo>
                  <a:cubicBezTo>
                    <a:pt x="1834" y="11250"/>
                    <a:pt x="1851" y="11280"/>
                    <a:pt x="1873" y="11340"/>
                  </a:cubicBezTo>
                  <a:cubicBezTo>
                    <a:pt x="2177" y="11660"/>
                    <a:pt x="2216" y="11760"/>
                    <a:pt x="2256" y="11810"/>
                  </a:cubicBezTo>
                  <a:cubicBezTo>
                    <a:pt x="2419" y="11960"/>
                    <a:pt x="2436" y="11990"/>
                    <a:pt x="2458" y="12040"/>
                  </a:cubicBezTo>
                  <a:cubicBezTo>
                    <a:pt x="2700" y="12250"/>
                    <a:pt x="2745" y="12300"/>
                    <a:pt x="2790" y="12310"/>
                  </a:cubicBezTo>
                  <a:cubicBezTo>
                    <a:pt x="2880" y="12440"/>
                    <a:pt x="2897" y="12390"/>
                    <a:pt x="2902" y="12440"/>
                  </a:cubicBezTo>
                  <a:cubicBezTo>
                    <a:pt x="3094" y="12570"/>
                    <a:pt x="3111" y="12590"/>
                    <a:pt x="3133" y="12600"/>
                  </a:cubicBezTo>
                  <a:cubicBezTo>
                    <a:pt x="3347" y="12780"/>
                    <a:pt x="3386" y="12760"/>
                    <a:pt x="3420" y="12830"/>
                  </a:cubicBezTo>
                  <a:cubicBezTo>
                    <a:pt x="3561" y="12890"/>
                    <a:pt x="3589" y="12920"/>
                    <a:pt x="3611" y="12900"/>
                  </a:cubicBezTo>
                  <a:cubicBezTo>
                    <a:pt x="3774" y="13060"/>
                    <a:pt x="3786" y="13060"/>
                    <a:pt x="3780" y="13090"/>
                  </a:cubicBezTo>
                  <a:cubicBezTo>
                    <a:pt x="3870" y="13310"/>
                    <a:pt x="3797" y="13220"/>
                    <a:pt x="3712" y="13230"/>
                  </a:cubicBezTo>
                  <a:cubicBezTo>
                    <a:pt x="3555" y="13170"/>
                    <a:pt x="3516" y="13080"/>
                    <a:pt x="3471" y="13110"/>
                  </a:cubicBezTo>
                  <a:cubicBezTo>
                    <a:pt x="3308" y="13070"/>
                    <a:pt x="3274" y="12960"/>
                    <a:pt x="3229" y="12990"/>
                  </a:cubicBezTo>
                  <a:cubicBezTo>
                    <a:pt x="3066" y="12910"/>
                    <a:pt x="3032" y="12840"/>
                    <a:pt x="2987" y="12840"/>
                  </a:cubicBezTo>
                  <a:cubicBezTo>
                    <a:pt x="2914" y="12760"/>
                    <a:pt x="2891" y="12770"/>
                    <a:pt x="2874" y="12750"/>
                  </a:cubicBezTo>
                  <a:cubicBezTo>
                    <a:pt x="2621" y="12500"/>
                    <a:pt x="2599" y="12530"/>
                    <a:pt x="2582" y="12470"/>
                  </a:cubicBezTo>
                  <a:cubicBezTo>
                    <a:pt x="2391" y="12260"/>
                    <a:pt x="2362" y="12290"/>
                    <a:pt x="2351" y="12230"/>
                  </a:cubicBezTo>
                  <a:cubicBezTo>
                    <a:pt x="2160" y="12000"/>
                    <a:pt x="2143" y="11950"/>
                    <a:pt x="2121" y="11960"/>
                  </a:cubicBezTo>
                  <a:cubicBezTo>
                    <a:pt x="2447" y="12440"/>
                    <a:pt x="2509" y="12490"/>
                    <a:pt x="2565" y="12580"/>
                  </a:cubicBezTo>
                  <a:cubicBezTo>
                    <a:pt x="2768" y="12780"/>
                    <a:pt x="2801" y="12760"/>
                    <a:pt x="2835" y="12800"/>
                  </a:cubicBezTo>
                  <a:cubicBezTo>
                    <a:pt x="2953" y="12890"/>
                    <a:pt x="2981" y="12910"/>
                    <a:pt x="3015" y="12940"/>
                  </a:cubicBezTo>
                  <a:cubicBezTo>
                    <a:pt x="3133" y="13010"/>
                    <a:pt x="3161" y="13050"/>
                    <a:pt x="3195" y="13060"/>
                  </a:cubicBezTo>
                  <a:cubicBezTo>
                    <a:pt x="3319" y="13090"/>
                    <a:pt x="3347" y="13190"/>
                    <a:pt x="3381" y="13150"/>
                  </a:cubicBezTo>
                  <a:cubicBezTo>
                    <a:pt x="3808" y="13380"/>
                    <a:pt x="3836" y="13370"/>
                    <a:pt x="3859" y="13370"/>
                  </a:cubicBezTo>
                  <a:cubicBezTo>
                    <a:pt x="4033" y="13520"/>
                    <a:pt x="4061" y="13530"/>
                    <a:pt x="4084" y="13590"/>
                  </a:cubicBezTo>
                  <a:cubicBezTo>
                    <a:pt x="3926" y="13540"/>
                    <a:pt x="3887" y="13500"/>
                    <a:pt x="3848" y="13490"/>
                  </a:cubicBezTo>
                  <a:cubicBezTo>
                    <a:pt x="3769" y="13480"/>
                    <a:pt x="3752" y="13430"/>
                    <a:pt x="3729" y="13450"/>
                  </a:cubicBezTo>
                  <a:cubicBezTo>
                    <a:pt x="3527" y="13410"/>
                    <a:pt x="3510" y="13360"/>
                    <a:pt x="3488" y="13380"/>
                  </a:cubicBezTo>
                  <a:cubicBezTo>
                    <a:pt x="3150" y="13200"/>
                    <a:pt x="3128" y="13200"/>
                    <a:pt x="3111" y="13190"/>
                  </a:cubicBezTo>
                  <a:cubicBezTo>
                    <a:pt x="2914" y="13030"/>
                    <a:pt x="2880" y="13000"/>
                    <a:pt x="2841" y="13000"/>
                  </a:cubicBezTo>
                  <a:cubicBezTo>
                    <a:pt x="2745" y="12930"/>
                    <a:pt x="2739" y="12890"/>
                    <a:pt x="2728" y="12900"/>
                  </a:cubicBezTo>
                  <a:cubicBezTo>
                    <a:pt x="2931" y="13150"/>
                    <a:pt x="2948" y="13190"/>
                    <a:pt x="2970" y="13180"/>
                  </a:cubicBezTo>
                  <a:cubicBezTo>
                    <a:pt x="3184" y="13350"/>
                    <a:pt x="3201" y="13410"/>
                    <a:pt x="3218" y="13460"/>
                  </a:cubicBezTo>
                  <a:cubicBezTo>
                    <a:pt x="3398" y="13560"/>
                    <a:pt x="3420" y="13620"/>
                    <a:pt x="3437" y="13660"/>
                  </a:cubicBezTo>
                  <a:cubicBezTo>
                    <a:pt x="3668" y="13860"/>
                    <a:pt x="3712" y="13980"/>
                    <a:pt x="3763" y="14000"/>
                  </a:cubicBezTo>
                  <a:cubicBezTo>
                    <a:pt x="4033" y="14200"/>
                    <a:pt x="4056" y="14230"/>
                    <a:pt x="4084" y="14230"/>
                  </a:cubicBezTo>
                  <a:cubicBezTo>
                    <a:pt x="4438" y="14450"/>
                    <a:pt x="4466" y="14440"/>
                    <a:pt x="4494" y="14460"/>
                  </a:cubicBezTo>
                  <a:cubicBezTo>
                    <a:pt x="4691" y="14550"/>
                    <a:pt x="4719" y="14600"/>
                    <a:pt x="4748" y="14600"/>
                  </a:cubicBezTo>
                  <a:cubicBezTo>
                    <a:pt x="4882" y="14690"/>
                    <a:pt x="4905" y="14680"/>
                    <a:pt x="4894" y="14710"/>
                  </a:cubicBezTo>
                  <a:cubicBezTo>
                    <a:pt x="4494" y="14940"/>
                    <a:pt x="4478" y="14950"/>
                    <a:pt x="4455" y="14970"/>
                  </a:cubicBezTo>
                  <a:cubicBezTo>
                    <a:pt x="4539" y="15000"/>
                    <a:pt x="4579" y="14980"/>
                    <a:pt x="4618" y="14920"/>
                  </a:cubicBezTo>
                  <a:cubicBezTo>
                    <a:pt x="4798" y="14870"/>
                    <a:pt x="4759" y="14920"/>
                    <a:pt x="4725" y="14920"/>
                  </a:cubicBezTo>
                  <a:cubicBezTo>
                    <a:pt x="4753" y="14980"/>
                    <a:pt x="4781" y="15000"/>
                    <a:pt x="4821" y="14940"/>
                  </a:cubicBezTo>
                  <a:cubicBezTo>
                    <a:pt x="5040" y="14950"/>
                    <a:pt x="5074" y="14950"/>
                    <a:pt x="5096" y="14990"/>
                  </a:cubicBezTo>
                  <a:cubicBezTo>
                    <a:pt x="5271" y="14990"/>
                    <a:pt x="5282" y="15090"/>
                    <a:pt x="5310" y="15070"/>
                  </a:cubicBezTo>
                  <a:cubicBezTo>
                    <a:pt x="5507" y="15130"/>
                    <a:pt x="5512" y="15250"/>
                    <a:pt x="5535" y="15180"/>
                  </a:cubicBezTo>
                  <a:close/>
                  <a:moveTo>
                    <a:pt x="1091" y="5600"/>
                  </a:moveTo>
                  <a:cubicBezTo>
                    <a:pt x="1086" y="5560"/>
                    <a:pt x="1108" y="5600"/>
                    <a:pt x="1119" y="5630"/>
                  </a:cubicBezTo>
                  <a:cubicBezTo>
                    <a:pt x="1125" y="5670"/>
                    <a:pt x="1102" y="5630"/>
                    <a:pt x="1091" y="5600"/>
                  </a:cubicBezTo>
                  <a:close/>
                  <a:moveTo>
                    <a:pt x="1530" y="6550"/>
                  </a:moveTo>
                  <a:cubicBezTo>
                    <a:pt x="1524" y="6600"/>
                    <a:pt x="1541" y="6650"/>
                    <a:pt x="1536" y="6700"/>
                  </a:cubicBezTo>
                  <a:cubicBezTo>
                    <a:pt x="1496" y="6710"/>
                    <a:pt x="1530" y="6610"/>
                    <a:pt x="1513" y="6570"/>
                  </a:cubicBezTo>
                  <a:cubicBezTo>
                    <a:pt x="1519" y="6520"/>
                    <a:pt x="1513" y="6470"/>
                    <a:pt x="1508" y="6410"/>
                  </a:cubicBezTo>
                  <a:cubicBezTo>
                    <a:pt x="1547" y="6410"/>
                    <a:pt x="1513" y="6510"/>
                    <a:pt x="1530" y="6550"/>
                  </a:cubicBezTo>
                  <a:close/>
                  <a:moveTo>
                    <a:pt x="1508" y="7270"/>
                  </a:moveTo>
                  <a:cubicBezTo>
                    <a:pt x="1552" y="7240"/>
                    <a:pt x="1536" y="7330"/>
                    <a:pt x="1569" y="7380"/>
                  </a:cubicBezTo>
                  <a:cubicBezTo>
                    <a:pt x="1541" y="7410"/>
                    <a:pt x="1530" y="7300"/>
                    <a:pt x="1508" y="7270"/>
                  </a:cubicBezTo>
                  <a:close/>
                  <a:moveTo>
                    <a:pt x="1631" y="7510"/>
                  </a:moveTo>
                  <a:cubicBezTo>
                    <a:pt x="1676" y="7530"/>
                    <a:pt x="1688" y="7660"/>
                    <a:pt x="1704" y="7720"/>
                  </a:cubicBezTo>
                  <a:cubicBezTo>
                    <a:pt x="1665" y="7710"/>
                    <a:pt x="1676" y="7580"/>
                    <a:pt x="1631" y="7510"/>
                  </a:cubicBezTo>
                  <a:close/>
                  <a:moveTo>
                    <a:pt x="1732" y="7840"/>
                  </a:moveTo>
                  <a:cubicBezTo>
                    <a:pt x="1794" y="7810"/>
                    <a:pt x="1749" y="7950"/>
                    <a:pt x="1789" y="8010"/>
                  </a:cubicBezTo>
                  <a:cubicBezTo>
                    <a:pt x="1732" y="8010"/>
                    <a:pt x="1783" y="7900"/>
                    <a:pt x="1732" y="7840"/>
                  </a:cubicBezTo>
                  <a:close/>
                  <a:moveTo>
                    <a:pt x="1884" y="7310"/>
                  </a:moveTo>
                  <a:cubicBezTo>
                    <a:pt x="1862" y="7390"/>
                    <a:pt x="1873" y="7480"/>
                    <a:pt x="1851" y="7560"/>
                  </a:cubicBezTo>
                  <a:cubicBezTo>
                    <a:pt x="1862" y="8390"/>
                    <a:pt x="1856" y="8290"/>
                    <a:pt x="1862" y="8270"/>
                  </a:cubicBezTo>
                  <a:cubicBezTo>
                    <a:pt x="1811" y="7880"/>
                    <a:pt x="1800" y="7780"/>
                    <a:pt x="1811" y="7690"/>
                  </a:cubicBezTo>
                  <a:cubicBezTo>
                    <a:pt x="1789" y="7240"/>
                    <a:pt x="1783" y="7200"/>
                    <a:pt x="1783" y="7170"/>
                  </a:cubicBezTo>
                  <a:cubicBezTo>
                    <a:pt x="1789" y="6660"/>
                    <a:pt x="1772" y="6620"/>
                    <a:pt x="1789" y="6590"/>
                  </a:cubicBezTo>
                  <a:cubicBezTo>
                    <a:pt x="1806" y="6170"/>
                    <a:pt x="1828" y="6100"/>
                    <a:pt x="1834" y="6030"/>
                  </a:cubicBezTo>
                  <a:cubicBezTo>
                    <a:pt x="1851" y="5540"/>
                    <a:pt x="1896" y="5510"/>
                    <a:pt x="1879" y="5460"/>
                  </a:cubicBezTo>
                  <a:cubicBezTo>
                    <a:pt x="1912" y="5280"/>
                    <a:pt x="1896" y="5250"/>
                    <a:pt x="1912" y="5240"/>
                  </a:cubicBezTo>
                  <a:cubicBezTo>
                    <a:pt x="2014" y="4550"/>
                    <a:pt x="2031" y="4410"/>
                    <a:pt x="2064" y="4270"/>
                  </a:cubicBezTo>
                  <a:cubicBezTo>
                    <a:pt x="2092" y="4000"/>
                    <a:pt x="2076" y="3960"/>
                    <a:pt x="2092" y="3930"/>
                  </a:cubicBezTo>
                  <a:cubicBezTo>
                    <a:pt x="2098" y="3710"/>
                    <a:pt x="2109" y="3700"/>
                    <a:pt x="2121" y="3740"/>
                  </a:cubicBezTo>
                  <a:cubicBezTo>
                    <a:pt x="2121" y="4030"/>
                    <a:pt x="2115" y="4100"/>
                    <a:pt x="2115" y="4170"/>
                  </a:cubicBezTo>
                  <a:cubicBezTo>
                    <a:pt x="2115" y="4320"/>
                    <a:pt x="2132" y="4360"/>
                    <a:pt x="2115" y="4390"/>
                  </a:cubicBezTo>
                  <a:cubicBezTo>
                    <a:pt x="2104" y="4750"/>
                    <a:pt x="2081" y="4780"/>
                    <a:pt x="2092" y="4820"/>
                  </a:cubicBezTo>
                  <a:cubicBezTo>
                    <a:pt x="2042" y="5310"/>
                    <a:pt x="2014" y="5370"/>
                    <a:pt x="2042" y="5450"/>
                  </a:cubicBezTo>
                  <a:cubicBezTo>
                    <a:pt x="1963" y="5860"/>
                    <a:pt x="1991" y="5900"/>
                    <a:pt x="1974" y="5930"/>
                  </a:cubicBezTo>
                  <a:cubicBezTo>
                    <a:pt x="1946" y="6260"/>
                    <a:pt x="1935" y="6330"/>
                    <a:pt x="1924" y="6400"/>
                  </a:cubicBezTo>
                  <a:cubicBezTo>
                    <a:pt x="1901" y="6680"/>
                    <a:pt x="1890" y="6750"/>
                    <a:pt x="1884" y="6820"/>
                  </a:cubicBezTo>
                  <a:close/>
                  <a:moveTo>
                    <a:pt x="2121" y="9180"/>
                  </a:moveTo>
                  <a:cubicBezTo>
                    <a:pt x="2160" y="9170"/>
                    <a:pt x="2121" y="9270"/>
                    <a:pt x="2160" y="9310"/>
                  </a:cubicBezTo>
                  <a:cubicBezTo>
                    <a:pt x="2121" y="9320"/>
                    <a:pt x="2115" y="9210"/>
                    <a:pt x="2121" y="9180"/>
                  </a:cubicBezTo>
                  <a:close/>
                  <a:moveTo>
                    <a:pt x="2154" y="8970"/>
                  </a:moveTo>
                  <a:cubicBezTo>
                    <a:pt x="2149" y="8920"/>
                    <a:pt x="2177" y="8970"/>
                    <a:pt x="2166" y="8990"/>
                  </a:cubicBezTo>
                  <a:cubicBezTo>
                    <a:pt x="2177" y="9020"/>
                    <a:pt x="2166" y="9040"/>
                    <a:pt x="2182" y="9070"/>
                  </a:cubicBezTo>
                  <a:cubicBezTo>
                    <a:pt x="2177" y="9140"/>
                    <a:pt x="2154" y="8990"/>
                    <a:pt x="2154" y="8970"/>
                  </a:cubicBezTo>
                  <a:close/>
                  <a:moveTo>
                    <a:pt x="2554" y="10710"/>
                  </a:moveTo>
                  <a:cubicBezTo>
                    <a:pt x="2542" y="10700"/>
                    <a:pt x="2526" y="10720"/>
                    <a:pt x="2514" y="10680"/>
                  </a:cubicBezTo>
                  <a:cubicBezTo>
                    <a:pt x="2278" y="10480"/>
                    <a:pt x="2250" y="10450"/>
                    <a:pt x="2222" y="10440"/>
                  </a:cubicBezTo>
                  <a:cubicBezTo>
                    <a:pt x="1935" y="10220"/>
                    <a:pt x="1901" y="10210"/>
                    <a:pt x="1873" y="10180"/>
                  </a:cubicBezTo>
                  <a:cubicBezTo>
                    <a:pt x="1766" y="10120"/>
                    <a:pt x="1744" y="10010"/>
                    <a:pt x="1710" y="10040"/>
                  </a:cubicBezTo>
                  <a:cubicBezTo>
                    <a:pt x="1277" y="9580"/>
                    <a:pt x="1249" y="9520"/>
                    <a:pt x="1221" y="9490"/>
                  </a:cubicBezTo>
                  <a:cubicBezTo>
                    <a:pt x="1052" y="9180"/>
                    <a:pt x="1108" y="9350"/>
                    <a:pt x="1181" y="9350"/>
                  </a:cubicBezTo>
                  <a:cubicBezTo>
                    <a:pt x="1401" y="9530"/>
                    <a:pt x="1429" y="9580"/>
                    <a:pt x="1462" y="9600"/>
                  </a:cubicBezTo>
                  <a:cubicBezTo>
                    <a:pt x="1693" y="9770"/>
                    <a:pt x="1721" y="9820"/>
                    <a:pt x="1749" y="9830"/>
                  </a:cubicBezTo>
                  <a:cubicBezTo>
                    <a:pt x="2008" y="10050"/>
                    <a:pt x="2025" y="10060"/>
                    <a:pt x="2042" y="10070"/>
                  </a:cubicBezTo>
                  <a:cubicBezTo>
                    <a:pt x="2272" y="10250"/>
                    <a:pt x="2261" y="10330"/>
                    <a:pt x="2301" y="10310"/>
                  </a:cubicBezTo>
                  <a:cubicBezTo>
                    <a:pt x="2458" y="10490"/>
                    <a:pt x="2469" y="10560"/>
                    <a:pt x="2481" y="10530"/>
                  </a:cubicBezTo>
                  <a:cubicBezTo>
                    <a:pt x="2610" y="10810"/>
                    <a:pt x="2582" y="10760"/>
                    <a:pt x="2554" y="10710"/>
                  </a:cubicBezTo>
                  <a:close/>
                  <a:moveTo>
                    <a:pt x="1508" y="10510"/>
                  </a:moveTo>
                  <a:cubicBezTo>
                    <a:pt x="1524" y="10510"/>
                    <a:pt x="1536" y="10520"/>
                    <a:pt x="1552" y="10540"/>
                  </a:cubicBezTo>
                  <a:cubicBezTo>
                    <a:pt x="1564" y="10590"/>
                    <a:pt x="1519" y="10540"/>
                    <a:pt x="1508" y="10510"/>
                  </a:cubicBezTo>
                  <a:close/>
                  <a:moveTo>
                    <a:pt x="3262" y="12140"/>
                  </a:moveTo>
                  <a:cubicBezTo>
                    <a:pt x="3223" y="12110"/>
                    <a:pt x="3189" y="12050"/>
                    <a:pt x="3150" y="12050"/>
                  </a:cubicBezTo>
                  <a:cubicBezTo>
                    <a:pt x="2976" y="11860"/>
                    <a:pt x="2959" y="11840"/>
                    <a:pt x="2936" y="11860"/>
                  </a:cubicBezTo>
                  <a:cubicBezTo>
                    <a:pt x="2706" y="11690"/>
                    <a:pt x="2694" y="11620"/>
                    <a:pt x="2672" y="11640"/>
                  </a:cubicBezTo>
                  <a:cubicBezTo>
                    <a:pt x="2481" y="11470"/>
                    <a:pt x="2441" y="11480"/>
                    <a:pt x="2408" y="11430"/>
                  </a:cubicBezTo>
                  <a:cubicBezTo>
                    <a:pt x="2272" y="11350"/>
                    <a:pt x="2261" y="11250"/>
                    <a:pt x="2239" y="11270"/>
                  </a:cubicBezTo>
                  <a:cubicBezTo>
                    <a:pt x="1941" y="11020"/>
                    <a:pt x="1907" y="11020"/>
                    <a:pt x="1873" y="10960"/>
                  </a:cubicBezTo>
                  <a:cubicBezTo>
                    <a:pt x="1586" y="10570"/>
                    <a:pt x="1609" y="10560"/>
                    <a:pt x="1626" y="10610"/>
                  </a:cubicBezTo>
                  <a:cubicBezTo>
                    <a:pt x="1704" y="10650"/>
                    <a:pt x="1721" y="10640"/>
                    <a:pt x="1738" y="10670"/>
                  </a:cubicBezTo>
                  <a:cubicBezTo>
                    <a:pt x="1851" y="10730"/>
                    <a:pt x="1868" y="10770"/>
                    <a:pt x="1890" y="10750"/>
                  </a:cubicBezTo>
                  <a:cubicBezTo>
                    <a:pt x="2149" y="10960"/>
                    <a:pt x="2188" y="10940"/>
                    <a:pt x="2222" y="11000"/>
                  </a:cubicBezTo>
                  <a:cubicBezTo>
                    <a:pt x="2362" y="11100"/>
                    <a:pt x="2396" y="11170"/>
                    <a:pt x="2436" y="11160"/>
                  </a:cubicBezTo>
                  <a:cubicBezTo>
                    <a:pt x="2672" y="11380"/>
                    <a:pt x="2694" y="11370"/>
                    <a:pt x="2711" y="11400"/>
                  </a:cubicBezTo>
                  <a:cubicBezTo>
                    <a:pt x="2829" y="11500"/>
                    <a:pt x="2841" y="11570"/>
                    <a:pt x="2863" y="11550"/>
                  </a:cubicBezTo>
                  <a:cubicBezTo>
                    <a:pt x="3105" y="11890"/>
                    <a:pt x="3139" y="11930"/>
                    <a:pt x="3178" y="11960"/>
                  </a:cubicBezTo>
                  <a:close/>
                  <a:moveTo>
                    <a:pt x="3471" y="12740"/>
                  </a:moveTo>
                  <a:cubicBezTo>
                    <a:pt x="3448" y="12730"/>
                    <a:pt x="3420" y="12720"/>
                    <a:pt x="3398" y="12700"/>
                  </a:cubicBezTo>
                  <a:cubicBezTo>
                    <a:pt x="3352" y="12640"/>
                    <a:pt x="3302" y="12640"/>
                    <a:pt x="3257" y="12580"/>
                  </a:cubicBezTo>
                  <a:cubicBezTo>
                    <a:pt x="3234" y="12580"/>
                    <a:pt x="3206" y="12560"/>
                    <a:pt x="3184" y="12540"/>
                  </a:cubicBezTo>
                  <a:cubicBezTo>
                    <a:pt x="3161" y="12520"/>
                    <a:pt x="3139" y="12490"/>
                    <a:pt x="3116" y="12490"/>
                  </a:cubicBezTo>
                  <a:cubicBezTo>
                    <a:pt x="3071" y="12470"/>
                    <a:pt x="3021" y="12430"/>
                    <a:pt x="2976" y="12400"/>
                  </a:cubicBezTo>
                  <a:cubicBezTo>
                    <a:pt x="2886" y="12310"/>
                    <a:pt x="2784" y="12290"/>
                    <a:pt x="2700" y="12160"/>
                  </a:cubicBezTo>
                  <a:cubicBezTo>
                    <a:pt x="2672" y="12150"/>
                    <a:pt x="2649" y="12160"/>
                    <a:pt x="2627" y="12090"/>
                  </a:cubicBezTo>
                  <a:cubicBezTo>
                    <a:pt x="2599" y="12140"/>
                    <a:pt x="2588" y="12020"/>
                    <a:pt x="2559" y="12040"/>
                  </a:cubicBezTo>
                  <a:cubicBezTo>
                    <a:pt x="2514" y="12000"/>
                    <a:pt x="2469" y="11940"/>
                    <a:pt x="2424" y="11920"/>
                  </a:cubicBezTo>
                  <a:cubicBezTo>
                    <a:pt x="2402" y="11880"/>
                    <a:pt x="2385" y="11850"/>
                    <a:pt x="2362" y="11840"/>
                  </a:cubicBezTo>
                  <a:cubicBezTo>
                    <a:pt x="2357" y="11810"/>
                    <a:pt x="2368" y="11830"/>
                    <a:pt x="2379" y="11820"/>
                  </a:cubicBezTo>
                  <a:cubicBezTo>
                    <a:pt x="2391" y="11820"/>
                    <a:pt x="2402" y="11830"/>
                    <a:pt x="2413" y="11860"/>
                  </a:cubicBezTo>
                  <a:cubicBezTo>
                    <a:pt x="2441" y="11810"/>
                    <a:pt x="2452" y="11940"/>
                    <a:pt x="2481" y="11880"/>
                  </a:cubicBezTo>
                  <a:cubicBezTo>
                    <a:pt x="2514" y="11960"/>
                    <a:pt x="2565" y="11920"/>
                    <a:pt x="2599" y="11990"/>
                  </a:cubicBezTo>
                  <a:cubicBezTo>
                    <a:pt x="2610" y="12010"/>
                    <a:pt x="2627" y="11980"/>
                    <a:pt x="2632" y="12000"/>
                  </a:cubicBezTo>
                  <a:cubicBezTo>
                    <a:pt x="2644" y="12040"/>
                    <a:pt x="2655" y="12030"/>
                    <a:pt x="2672" y="12010"/>
                  </a:cubicBezTo>
                  <a:cubicBezTo>
                    <a:pt x="2683" y="12080"/>
                    <a:pt x="2711" y="12010"/>
                    <a:pt x="2722" y="12080"/>
                  </a:cubicBezTo>
                  <a:cubicBezTo>
                    <a:pt x="2768" y="12070"/>
                    <a:pt x="2807" y="12130"/>
                    <a:pt x="2846" y="12160"/>
                  </a:cubicBezTo>
                  <a:cubicBezTo>
                    <a:pt x="2897" y="12160"/>
                    <a:pt x="2936" y="12220"/>
                    <a:pt x="2981" y="12260"/>
                  </a:cubicBezTo>
                  <a:cubicBezTo>
                    <a:pt x="3026" y="12250"/>
                    <a:pt x="3066" y="12300"/>
                    <a:pt x="3105" y="12350"/>
                  </a:cubicBezTo>
                  <a:cubicBezTo>
                    <a:pt x="3128" y="12350"/>
                    <a:pt x="3144" y="12390"/>
                    <a:pt x="3167" y="12400"/>
                  </a:cubicBezTo>
                  <a:cubicBezTo>
                    <a:pt x="3189" y="12420"/>
                    <a:pt x="3212" y="12390"/>
                    <a:pt x="3223" y="12460"/>
                  </a:cubicBezTo>
                  <a:cubicBezTo>
                    <a:pt x="3268" y="12470"/>
                    <a:pt x="3308" y="12540"/>
                    <a:pt x="3347" y="12540"/>
                  </a:cubicBezTo>
                  <a:cubicBezTo>
                    <a:pt x="3358" y="12560"/>
                    <a:pt x="3364" y="12580"/>
                    <a:pt x="3369" y="12600"/>
                  </a:cubicBezTo>
                  <a:cubicBezTo>
                    <a:pt x="3398" y="12620"/>
                    <a:pt x="3426" y="12650"/>
                    <a:pt x="3454" y="12650"/>
                  </a:cubicBezTo>
                  <a:cubicBezTo>
                    <a:pt x="3476" y="12690"/>
                    <a:pt x="3504" y="12740"/>
                    <a:pt x="3532" y="12740"/>
                  </a:cubicBezTo>
                  <a:cubicBezTo>
                    <a:pt x="3538" y="12830"/>
                    <a:pt x="3488" y="12720"/>
                    <a:pt x="3471" y="12740"/>
                  </a:cubicBezTo>
                  <a:close/>
                  <a:moveTo>
                    <a:pt x="4528" y="13190"/>
                  </a:moveTo>
                  <a:cubicBezTo>
                    <a:pt x="4539" y="13160"/>
                    <a:pt x="4517" y="13120"/>
                    <a:pt x="4511" y="13080"/>
                  </a:cubicBezTo>
                  <a:cubicBezTo>
                    <a:pt x="4489" y="13000"/>
                    <a:pt x="4506" y="12940"/>
                    <a:pt x="4472" y="12860"/>
                  </a:cubicBezTo>
                  <a:cubicBezTo>
                    <a:pt x="4478" y="12830"/>
                    <a:pt x="4461" y="12790"/>
                    <a:pt x="4455" y="12750"/>
                  </a:cubicBezTo>
                  <a:cubicBezTo>
                    <a:pt x="4455" y="12710"/>
                    <a:pt x="4438" y="12670"/>
                    <a:pt x="4438" y="12630"/>
                  </a:cubicBezTo>
                  <a:cubicBezTo>
                    <a:pt x="4410" y="12590"/>
                    <a:pt x="4455" y="12570"/>
                    <a:pt x="4421" y="12520"/>
                  </a:cubicBezTo>
                  <a:cubicBezTo>
                    <a:pt x="4432" y="12490"/>
                    <a:pt x="4399" y="12450"/>
                    <a:pt x="4416" y="12420"/>
                  </a:cubicBezTo>
                  <a:cubicBezTo>
                    <a:pt x="4382" y="12400"/>
                    <a:pt x="4432" y="12320"/>
                    <a:pt x="4399" y="12340"/>
                  </a:cubicBezTo>
                  <a:cubicBezTo>
                    <a:pt x="4388" y="12300"/>
                    <a:pt x="4416" y="12270"/>
                    <a:pt x="4382" y="12230"/>
                  </a:cubicBezTo>
                  <a:cubicBezTo>
                    <a:pt x="4371" y="12160"/>
                    <a:pt x="4337" y="12080"/>
                    <a:pt x="4359" y="12020"/>
                  </a:cubicBezTo>
                  <a:cubicBezTo>
                    <a:pt x="4309" y="11860"/>
                    <a:pt x="4342" y="11730"/>
                    <a:pt x="4286" y="11570"/>
                  </a:cubicBezTo>
                  <a:cubicBezTo>
                    <a:pt x="4286" y="11510"/>
                    <a:pt x="4298" y="11450"/>
                    <a:pt x="4269" y="11380"/>
                  </a:cubicBezTo>
                  <a:cubicBezTo>
                    <a:pt x="4292" y="11330"/>
                    <a:pt x="4258" y="11260"/>
                    <a:pt x="4258" y="11200"/>
                  </a:cubicBezTo>
                  <a:cubicBezTo>
                    <a:pt x="4286" y="11150"/>
                    <a:pt x="4230" y="11070"/>
                    <a:pt x="4258" y="11020"/>
                  </a:cubicBezTo>
                  <a:cubicBezTo>
                    <a:pt x="4236" y="10950"/>
                    <a:pt x="4252" y="10900"/>
                    <a:pt x="4230" y="10840"/>
                  </a:cubicBezTo>
                  <a:cubicBezTo>
                    <a:pt x="4258" y="10820"/>
                    <a:pt x="4269" y="10920"/>
                    <a:pt x="4292" y="10950"/>
                  </a:cubicBezTo>
                  <a:cubicBezTo>
                    <a:pt x="4298" y="11010"/>
                    <a:pt x="4337" y="11080"/>
                    <a:pt x="4337" y="11130"/>
                  </a:cubicBezTo>
                  <a:cubicBezTo>
                    <a:pt x="4354" y="11230"/>
                    <a:pt x="4354" y="11320"/>
                    <a:pt x="4371" y="11410"/>
                  </a:cubicBezTo>
                  <a:cubicBezTo>
                    <a:pt x="4365" y="11450"/>
                    <a:pt x="4371" y="11500"/>
                    <a:pt x="4382" y="11550"/>
                  </a:cubicBezTo>
                  <a:cubicBezTo>
                    <a:pt x="4365" y="11590"/>
                    <a:pt x="4404" y="11640"/>
                    <a:pt x="4388" y="11680"/>
                  </a:cubicBezTo>
                  <a:cubicBezTo>
                    <a:pt x="4404" y="11780"/>
                    <a:pt x="4404" y="11860"/>
                    <a:pt x="4427" y="11960"/>
                  </a:cubicBezTo>
                  <a:cubicBezTo>
                    <a:pt x="4410" y="11990"/>
                    <a:pt x="4449" y="12050"/>
                    <a:pt x="4432" y="12080"/>
                  </a:cubicBezTo>
                  <a:cubicBezTo>
                    <a:pt x="4444" y="12130"/>
                    <a:pt x="4444" y="12170"/>
                    <a:pt x="4472" y="12220"/>
                  </a:cubicBezTo>
                  <a:cubicBezTo>
                    <a:pt x="4438" y="12260"/>
                    <a:pt x="4461" y="12310"/>
                    <a:pt x="4483" y="12370"/>
                  </a:cubicBezTo>
                  <a:cubicBezTo>
                    <a:pt x="4449" y="12400"/>
                    <a:pt x="4483" y="12450"/>
                    <a:pt x="4489" y="12490"/>
                  </a:cubicBezTo>
                  <a:cubicBezTo>
                    <a:pt x="4455" y="12570"/>
                    <a:pt x="4528" y="12670"/>
                    <a:pt x="4500" y="12750"/>
                  </a:cubicBezTo>
                  <a:cubicBezTo>
                    <a:pt x="4539" y="12810"/>
                    <a:pt x="4506" y="12840"/>
                    <a:pt x="4528" y="12900"/>
                  </a:cubicBezTo>
                  <a:cubicBezTo>
                    <a:pt x="4539" y="12940"/>
                    <a:pt x="4534" y="12980"/>
                    <a:pt x="4534" y="13020"/>
                  </a:cubicBezTo>
                  <a:cubicBezTo>
                    <a:pt x="4545" y="13110"/>
                    <a:pt x="4551" y="13190"/>
                    <a:pt x="4562" y="13280"/>
                  </a:cubicBezTo>
                  <a:cubicBezTo>
                    <a:pt x="4528" y="13300"/>
                    <a:pt x="4545" y="13220"/>
                    <a:pt x="4528" y="13190"/>
                  </a:cubicBezTo>
                  <a:close/>
                  <a:moveTo>
                    <a:pt x="4641" y="13770"/>
                  </a:moveTo>
                  <a:cubicBezTo>
                    <a:pt x="4624" y="13730"/>
                    <a:pt x="4629" y="13690"/>
                    <a:pt x="4601" y="13640"/>
                  </a:cubicBezTo>
                  <a:cubicBezTo>
                    <a:pt x="4624" y="13600"/>
                    <a:pt x="4573" y="13530"/>
                    <a:pt x="4590" y="13490"/>
                  </a:cubicBezTo>
                  <a:cubicBezTo>
                    <a:pt x="4556" y="13440"/>
                    <a:pt x="4573" y="13400"/>
                    <a:pt x="4545" y="13350"/>
                  </a:cubicBezTo>
                  <a:cubicBezTo>
                    <a:pt x="4590" y="13300"/>
                    <a:pt x="4579" y="13430"/>
                    <a:pt x="4590" y="13460"/>
                  </a:cubicBezTo>
                  <a:cubicBezTo>
                    <a:pt x="4618" y="13520"/>
                    <a:pt x="4601" y="13560"/>
                    <a:pt x="4635" y="13620"/>
                  </a:cubicBezTo>
                  <a:cubicBezTo>
                    <a:pt x="4618" y="13690"/>
                    <a:pt x="4674" y="13790"/>
                    <a:pt x="4680" y="13880"/>
                  </a:cubicBezTo>
                  <a:cubicBezTo>
                    <a:pt x="4646" y="13900"/>
                    <a:pt x="4658" y="13800"/>
                    <a:pt x="4641" y="13770"/>
                  </a:cubicBezTo>
                  <a:close/>
                  <a:moveTo>
                    <a:pt x="4219" y="12570"/>
                  </a:moveTo>
                  <a:cubicBezTo>
                    <a:pt x="4230" y="12600"/>
                    <a:pt x="4247" y="12640"/>
                    <a:pt x="4258" y="12670"/>
                  </a:cubicBezTo>
                  <a:cubicBezTo>
                    <a:pt x="4241" y="12720"/>
                    <a:pt x="4286" y="12790"/>
                    <a:pt x="4281" y="12840"/>
                  </a:cubicBezTo>
                  <a:cubicBezTo>
                    <a:pt x="4269" y="12890"/>
                    <a:pt x="4292" y="12940"/>
                    <a:pt x="4298" y="13000"/>
                  </a:cubicBezTo>
                  <a:cubicBezTo>
                    <a:pt x="4303" y="13050"/>
                    <a:pt x="4337" y="13110"/>
                    <a:pt x="4337" y="13170"/>
                  </a:cubicBezTo>
                  <a:cubicBezTo>
                    <a:pt x="4354" y="13200"/>
                    <a:pt x="4348" y="13220"/>
                    <a:pt x="4354" y="13250"/>
                  </a:cubicBezTo>
                  <a:cubicBezTo>
                    <a:pt x="4365" y="13270"/>
                    <a:pt x="4376" y="13300"/>
                    <a:pt x="4365" y="13320"/>
                  </a:cubicBezTo>
                  <a:cubicBezTo>
                    <a:pt x="4404" y="13410"/>
                    <a:pt x="4404" y="13560"/>
                    <a:pt x="4455" y="13610"/>
                  </a:cubicBezTo>
                  <a:cubicBezTo>
                    <a:pt x="4444" y="13630"/>
                    <a:pt x="4461" y="13660"/>
                    <a:pt x="4472" y="13690"/>
                  </a:cubicBezTo>
                  <a:cubicBezTo>
                    <a:pt x="4483" y="13720"/>
                    <a:pt x="4472" y="13740"/>
                    <a:pt x="4489" y="13770"/>
                  </a:cubicBezTo>
                  <a:cubicBezTo>
                    <a:pt x="4489" y="13820"/>
                    <a:pt x="4539" y="13880"/>
                    <a:pt x="4506" y="13920"/>
                  </a:cubicBezTo>
                  <a:cubicBezTo>
                    <a:pt x="4382" y="13650"/>
                    <a:pt x="4376" y="13420"/>
                    <a:pt x="4292" y="13170"/>
                  </a:cubicBezTo>
                  <a:cubicBezTo>
                    <a:pt x="4298" y="13120"/>
                    <a:pt x="4298" y="13070"/>
                    <a:pt x="4275" y="13010"/>
                  </a:cubicBezTo>
                  <a:cubicBezTo>
                    <a:pt x="4286" y="12960"/>
                    <a:pt x="4252" y="12910"/>
                    <a:pt x="4258" y="12860"/>
                  </a:cubicBezTo>
                  <a:cubicBezTo>
                    <a:pt x="4258" y="12810"/>
                    <a:pt x="4241" y="12760"/>
                    <a:pt x="4230" y="12710"/>
                  </a:cubicBezTo>
                  <a:cubicBezTo>
                    <a:pt x="4241" y="12670"/>
                    <a:pt x="4213" y="12610"/>
                    <a:pt x="4219" y="12570"/>
                  </a:cubicBezTo>
                  <a:cubicBezTo>
                    <a:pt x="4179" y="12510"/>
                    <a:pt x="4247" y="12530"/>
                    <a:pt x="4219" y="12570"/>
                  </a:cubicBezTo>
                  <a:close/>
                  <a:moveTo>
                    <a:pt x="4118" y="11760"/>
                  </a:moveTo>
                  <a:cubicBezTo>
                    <a:pt x="4129" y="11780"/>
                    <a:pt x="4129" y="11790"/>
                    <a:pt x="4123" y="11800"/>
                  </a:cubicBezTo>
                  <a:cubicBezTo>
                    <a:pt x="4146" y="11840"/>
                    <a:pt x="4118" y="11870"/>
                    <a:pt x="4146" y="11910"/>
                  </a:cubicBezTo>
                  <a:cubicBezTo>
                    <a:pt x="4123" y="11950"/>
                    <a:pt x="4162" y="12000"/>
                    <a:pt x="4146" y="12050"/>
                  </a:cubicBezTo>
                  <a:cubicBezTo>
                    <a:pt x="4129" y="12000"/>
                    <a:pt x="4123" y="11960"/>
                    <a:pt x="4140" y="11920"/>
                  </a:cubicBezTo>
                  <a:cubicBezTo>
                    <a:pt x="4112" y="11850"/>
                    <a:pt x="4112" y="11790"/>
                    <a:pt x="4106" y="11720"/>
                  </a:cubicBezTo>
                  <a:cubicBezTo>
                    <a:pt x="4123" y="11710"/>
                    <a:pt x="4106" y="11740"/>
                    <a:pt x="4118" y="11760"/>
                  </a:cubicBezTo>
                  <a:close/>
                  <a:moveTo>
                    <a:pt x="4089" y="11580"/>
                  </a:moveTo>
                  <a:cubicBezTo>
                    <a:pt x="4084" y="11490"/>
                    <a:pt x="4134" y="11680"/>
                    <a:pt x="4095" y="11620"/>
                  </a:cubicBezTo>
                  <a:cubicBezTo>
                    <a:pt x="4078" y="11600"/>
                    <a:pt x="4095" y="11590"/>
                    <a:pt x="4089" y="11580"/>
                  </a:cubicBezTo>
                  <a:close/>
                  <a:moveTo>
                    <a:pt x="3864" y="9880"/>
                  </a:moveTo>
                  <a:cubicBezTo>
                    <a:pt x="3859" y="9800"/>
                    <a:pt x="3887" y="9720"/>
                    <a:pt x="3870" y="9630"/>
                  </a:cubicBezTo>
                  <a:cubicBezTo>
                    <a:pt x="3881" y="9390"/>
                    <a:pt x="3892" y="9420"/>
                    <a:pt x="3881" y="9430"/>
                  </a:cubicBezTo>
                  <a:cubicBezTo>
                    <a:pt x="3887" y="9580"/>
                    <a:pt x="3881" y="9590"/>
                    <a:pt x="3892" y="9610"/>
                  </a:cubicBezTo>
                  <a:cubicBezTo>
                    <a:pt x="3892" y="9770"/>
                    <a:pt x="3898" y="9810"/>
                    <a:pt x="3892" y="9850"/>
                  </a:cubicBezTo>
                  <a:cubicBezTo>
                    <a:pt x="3926" y="10180"/>
                    <a:pt x="3904" y="10260"/>
                    <a:pt x="3926" y="10340"/>
                  </a:cubicBezTo>
                  <a:cubicBezTo>
                    <a:pt x="3977" y="10910"/>
                    <a:pt x="3960" y="10980"/>
                    <a:pt x="3982" y="11070"/>
                  </a:cubicBezTo>
                  <a:cubicBezTo>
                    <a:pt x="3999" y="11390"/>
                    <a:pt x="4028" y="11480"/>
                    <a:pt x="4022" y="11560"/>
                  </a:cubicBezTo>
                  <a:cubicBezTo>
                    <a:pt x="4078" y="11970"/>
                    <a:pt x="4101" y="12140"/>
                    <a:pt x="4129" y="12310"/>
                  </a:cubicBezTo>
                  <a:cubicBezTo>
                    <a:pt x="4213" y="12880"/>
                    <a:pt x="4202" y="12960"/>
                    <a:pt x="4230" y="13060"/>
                  </a:cubicBezTo>
                  <a:cubicBezTo>
                    <a:pt x="4298" y="13470"/>
                    <a:pt x="4348" y="13640"/>
                    <a:pt x="4399" y="13810"/>
                  </a:cubicBezTo>
                  <a:cubicBezTo>
                    <a:pt x="4196" y="13450"/>
                    <a:pt x="4196" y="13400"/>
                    <a:pt x="4162" y="13330"/>
                  </a:cubicBezTo>
                  <a:cubicBezTo>
                    <a:pt x="4101" y="12980"/>
                    <a:pt x="4106" y="12900"/>
                    <a:pt x="4056" y="12800"/>
                  </a:cubicBezTo>
                  <a:cubicBezTo>
                    <a:pt x="4011" y="12380"/>
                    <a:pt x="4022" y="12340"/>
                    <a:pt x="4005" y="12300"/>
                  </a:cubicBezTo>
                  <a:cubicBezTo>
                    <a:pt x="3971" y="11950"/>
                    <a:pt x="3960" y="11940"/>
                    <a:pt x="3960" y="11930"/>
                  </a:cubicBezTo>
                  <a:cubicBezTo>
                    <a:pt x="3943" y="11730"/>
                    <a:pt x="3932" y="11640"/>
                    <a:pt x="3932" y="11560"/>
                  </a:cubicBezTo>
                  <a:cubicBezTo>
                    <a:pt x="3887" y="11000"/>
                    <a:pt x="3881" y="10920"/>
                    <a:pt x="3887" y="10840"/>
                  </a:cubicBezTo>
                  <a:close/>
                  <a:moveTo>
                    <a:pt x="4140" y="13470"/>
                  </a:moveTo>
                  <a:cubicBezTo>
                    <a:pt x="4106" y="13480"/>
                    <a:pt x="4106" y="13370"/>
                    <a:pt x="4089" y="13340"/>
                  </a:cubicBezTo>
                  <a:cubicBezTo>
                    <a:pt x="4129" y="13330"/>
                    <a:pt x="4129" y="13440"/>
                    <a:pt x="4140" y="13470"/>
                  </a:cubicBezTo>
                  <a:close/>
                  <a:moveTo>
                    <a:pt x="3814" y="10700"/>
                  </a:moveTo>
                  <a:cubicBezTo>
                    <a:pt x="3848" y="10680"/>
                    <a:pt x="3814" y="10730"/>
                    <a:pt x="3825" y="10760"/>
                  </a:cubicBezTo>
                  <a:cubicBezTo>
                    <a:pt x="3848" y="10820"/>
                    <a:pt x="3797" y="10780"/>
                    <a:pt x="3814" y="10700"/>
                  </a:cubicBezTo>
                  <a:close/>
                  <a:moveTo>
                    <a:pt x="4028" y="13100"/>
                  </a:moveTo>
                  <a:cubicBezTo>
                    <a:pt x="4028" y="13050"/>
                    <a:pt x="3994" y="12990"/>
                    <a:pt x="3988" y="12940"/>
                  </a:cubicBezTo>
                  <a:cubicBezTo>
                    <a:pt x="3994" y="12890"/>
                    <a:pt x="3966" y="12830"/>
                    <a:pt x="3971" y="12780"/>
                  </a:cubicBezTo>
                  <a:cubicBezTo>
                    <a:pt x="3954" y="12750"/>
                    <a:pt x="3960" y="12720"/>
                    <a:pt x="3966" y="12700"/>
                  </a:cubicBezTo>
                  <a:cubicBezTo>
                    <a:pt x="3949" y="12690"/>
                    <a:pt x="3954" y="12670"/>
                    <a:pt x="3949" y="12640"/>
                  </a:cubicBezTo>
                  <a:cubicBezTo>
                    <a:pt x="3921" y="12530"/>
                    <a:pt x="3921" y="12420"/>
                    <a:pt x="3898" y="12300"/>
                  </a:cubicBezTo>
                  <a:cubicBezTo>
                    <a:pt x="3904" y="12250"/>
                    <a:pt x="3887" y="12190"/>
                    <a:pt x="3898" y="12140"/>
                  </a:cubicBezTo>
                  <a:cubicBezTo>
                    <a:pt x="3876" y="12080"/>
                    <a:pt x="3892" y="12040"/>
                    <a:pt x="3892" y="11990"/>
                  </a:cubicBezTo>
                  <a:cubicBezTo>
                    <a:pt x="3859" y="11800"/>
                    <a:pt x="3848" y="11620"/>
                    <a:pt x="3842" y="11440"/>
                  </a:cubicBezTo>
                  <a:cubicBezTo>
                    <a:pt x="3848" y="11350"/>
                    <a:pt x="3819" y="11260"/>
                    <a:pt x="3836" y="11170"/>
                  </a:cubicBezTo>
                  <a:cubicBezTo>
                    <a:pt x="3802" y="11070"/>
                    <a:pt x="3842" y="11000"/>
                    <a:pt x="3819" y="10900"/>
                  </a:cubicBezTo>
                  <a:cubicBezTo>
                    <a:pt x="3848" y="10880"/>
                    <a:pt x="3831" y="10960"/>
                    <a:pt x="3836" y="10990"/>
                  </a:cubicBezTo>
                  <a:cubicBezTo>
                    <a:pt x="3836" y="11020"/>
                    <a:pt x="3842" y="11060"/>
                    <a:pt x="3836" y="11090"/>
                  </a:cubicBezTo>
                  <a:cubicBezTo>
                    <a:pt x="3848" y="11170"/>
                    <a:pt x="3859" y="11240"/>
                    <a:pt x="3842" y="11300"/>
                  </a:cubicBezTo>
                  <a:cubicBezTo>
                    <a:pt x="3859" y="11380"/>
                    <a:pt x="3870" y="11450"/>
                    <a:pt x="3876" y="11530"/>
                  </a:cubicBezTo>
                  <a:cubicBezTo>
                    <a:pt x="3864" y="11560"/>
                    <a:pt x="3887" y="11600"/>
                    <a:pt x="3892" y="11640"/>
                  </a:cubicBezTo>
                  <a:cubicBezTo>
                    <a:pt x="3864" y="11670"/>
                    <a:pt x="3898" y="11710"/>
                    <a:pt x="3881" y="11730"/>
                  </a:cubicBezTo>
                  <a:cubicBezTo>
                    <a:pt x="3904" y="11800"/>
                    <a:pt x="3921" y="11870"/>
                    <a:pt x="3915" y="11930"/>
                  </a:cubicBezTo>
                  <a:cubicBezTo>
                    <a:pt x="3921" y="11960"/>
                    <a:pt x="3921" y="11990"/>
                    <a:pt x="3926" y="12030"/>
                  </a:cubicBezTo>
                  <a:cubicBezTo>
                    <a:pt x="3915" y="12060"/>
                    <a:pt x="3949" y="12100"/>
                    <a:pt x="3932" y="12120"/>
                  </a:cubicBezTo>
                  <a:cubicBezTo>
                    <a:pt x="3949" y="12250"/>
                    <a:pt x="3954" y="12370"/>
                    <a:pt x="3977" y="12500"/>
                  </a:cubicBezTo>
                  <a:cubicBezTo>
                    <a:pt x="3982" y="12740"/>
                    <a:pt x="4084" y="13020"/>
                    <a:pt x="4089" y="13260"/>
                  </a:cubicBezTo>
                  <a:cubicBezTo>
                    <a:pt x="4056" y="13270"/>
                    <a:pt x="4039" y="13150"/>
                    <a:pt x="4028" y="13100"/>
                  </a:cubicBezTo>
                  <a:close/>
                  <a:moveTo>
                    <a:pt x="3324" y="13430"/>
                  </a:moveTo>
                  <a:cubicBezTo>
                    <a:pt x="3279" y="13440"/>
                    <a:pt x="3240" y="13340"/>
                    <a:pt x="3195" y="13360"/>
                  </a:cubicBezTo>
                  <a:cubicBezTo>
                    <a:pt x="3178" y="13300"/>
                    <a:pt x="3218" y="13360"/>
                    <a:pt x="3229" y="13340"/>
                  </a:cubicBezTo>
                  <a:cubicBezTo>
                    <a:pt x="3246" y="13360"/>
                    <a:pt x="3257" y="13340"/>
                    <a:pt x="3274" y="13360"/>
                  </a:cubicBezTo>
                  <a:cubicBezTo>
                    <a:pt x="3302" y="13390"/>
                    <a:pt x="3336" y="13370"/>
                    <a:pt x="3364" y="13440"/>
                  </a:cubicBezTo>
                  <a:cubicBezTo>
                    <a:pt x="3414" y="13440"/>
                    <a:pt x="3471" y="13460"/>
                    <a:pt x="3527" y="13470"/>
                  </a:cubicBezTo>
                  <a:cubicBezTo>
                    <a:pt x="3555" y="13490"/>
                    <a:pt x="3583" y="13500"/>
                    <a:pt x="3611" y="13500"/>
                  </a:cubicBezTo>
                  <a:cubicBezTo>
                    <a:pt x="3634" y="13530"/>
                    <a:pt x="3662" y="13530"/>
                    <a:pt x="3684" y="13540"/>
                  </a:cubicBezTo>
                  <a:cubicBezTo>
                    <a:pt x="3718" y="13520"/>
                    <a:pt x="3741" y="13560"/>
                    <a:pt x="3774" y="13560"/>
                  </a:cubicBezTo>
                  <a:cubicBezTo>
                    <a:pt x="3797" y="13570"/>
                    <a:pt x="3825" y="13580"/>
                    <a:pt x="3848" y="13600"/>
                  </a:cubicBezTo>
                  <a:cubicBezTo>
                    <a:pt x="3898" y="13610"/>
                    <a:pt x="3949" y="13660"/>
                    <a:pt x="3999" y="13640"/>
                  </a:cubicBezTo>
                  <a:cubicBezTo>
                    <a:pt x="4061" y="13730"/>
                    <a:pt x="4134" y="13720"/>
                    <a:pt x="4196" y="13800"/>
                  </a:cubicBezTo>
                  <a:cubicBezTo>
                    <a:pt x="4219" y="13790"/>
                    <a:pt x="4236" y="13790"/>
                    <a:pt x="4247" y="13810"/>
                  </a:cubicBezTo>
                  <a:cubicBezTo>
                    <a:pt x="4258" y="13890"/>
                    <a:pt x="4286" y="13790"/>
                    <a:pt x="4298" y="13860"/>
                  </a:cubicBezTo>
                  <a:cubicBezTo>
                    <a:pt x="4331" y="13830"/>
                    <a:pt x="4354" y="13940"/>
                    <a:pt x="4393" y="13900"/>
                  </a:cubicBezTo>
                  <a:cubicBezTo>
                    <a:pt x="4399" y="13930"/>
                    <a:pt x="4410" y="13950"/>
                    <a:pt x="4421" y="13940"/>
                  </a:cubicBezTo>
                  <a:cubicBezTo>
                    <a:pt x="4421" y="13970"/>
                    <a:pt x="4421" y="13990"/>
                    <a:pt x="4438" y="13980"/>
                  </a:cubicBezTo>
                  <a:cubicBezTo>
                    <a:pt x="4455" y="13980"/>
                    <a:pt x="4472" y="14030"/>
                    <a:pt x="4489" y="14070"/>
                  </a:cubicBezTo>
                  <a:cubicBezTo>
                    <a:pt x="4449" y="14100"/>
                    <a:pt x="4421" y="14030"/>
                    <a:pt x="4388" y="14040"/>
                  </a:cubicBezTo>
                  <a:cubicBezTo>
                    <a:pt x="4354" y="13990"/>
                    <a:pt x="4320" y="14010"/>
                    <a:pt x="4292" y="13950"/>
                  </a:cubicBezTo>
                  <a:cubicBezTo>
                    <a:pt x="4264" y="13940"/>
                    <a:pt x="4236" y="13950"/>
                    <a:pt x="4213" y="13910"/>
                  </a:cubicBezTo>
                  <a:cubicBezTo>
                    <a:pt x="4191" y="13910"/>
                    <a:pt x="4168" y="13900"/>
                    <a:pt x="4146" y="13890"/>
                  </a:cubicBezTo>
                  <a:cubicBezTo>
                    <a:pt x="4101" y="13880"/>
                    <a:pt x="4056" y="13840"/>
                    <a:pt x="4011" y="13820"/>
                  </a:cubicBezTo>
                  <a:cubicBezTo>
                    <a:pt x="3966" y="13800"/>
                    <a:pt x="3915" y="13780"/>
                    <a:pt x="3870" y="13760"/>
                  </a:cubicBezTo>
                  <a:cubicBezTo>
                    <a:pt x="3819" y="13750"/>
                    <a:pt x="3774" y="13730"/>
                    <a:pt x="3735" y="13690"/>
                  </a:cubicBezTo>
                  <a:cubicBezTo>
                    <a:pt x="3718" y="13680"/>
                    <a:pt x="3701" y="13700"/>
                    <a:pt x="3690" y="13660"/>
                  </a:cubicBezTo>
                  <a:cubicBezTo>
                    <a:pt x="3679" y="13670"/>
                    <a:pt x="3673" y="13640"/>
                    <a:pt x="3656" y="13650"/>
                  </a:cubicBezTo>
                  <a:cubicBezTo>
                    <a:pt x="3639" y="13610"/>
                    <a:pt x="3611" y="13660"/>
                    <a:pt x="3594" y="13600"/>
                  </a:cubicBezTo>
                  <a:cubicBezTo>
                    <a:pt x="3544" y="13600"/>
                    <a:pt x="3504" y="13560"/>
                    <a:pt x="3459" y="13530"/>
                  </a:cubicBezTo>
                  <a:cubicBezTo>
                    <a:pt x="3414" y="13480"/>
                    <a:pt x="3369" y="13480"/>
                    <a:pt x="3324" y="13430"/>
                  </a:cubicBezTo>
                  <a:close/>
                  <a:moveTo>
                    <a:pt x="4849" y="14550"/>
                  </a:moveTo>
                  <a:cubicBezTo>
                    <a:pt x="4832" y="14560"/>
                    <a:pt x="4821" y="14560"/>
                    <a:pt x="4804" y="14530"/>
                  </a:cubicBezTo>
                  <a:cubicBezTo>
                    <a:pt x="4776" y="14530"/>
                    <a:pt x="4748" y="14490"/>
                    <a:pt x="4714" y="14480"/>
                  </a:cubicBezTo>
                  <a:cubicBezTo>
                    <a:pt x="4658" y="14430"/>
                    <a:pt x="4596" y="14430"/>
                    <a:pt x="4539" y="14380"/>
                  </a:cubicBezTo>
                  <a:cubicBezTo>
                    <a:pt x="4478" y="14360"/>
                    <a:pt x="4421" y="14310"/>
                    <a:pt x="4359" y="14310"/>
                  </a:cubicBezTo>
                  <a:cubicBezTo>
                    <a:pt x="4337" y="14240"/>
                    <a:pt x="4298" y="14310"/>
                    <a:pt x="4269" y="14240"/>
                  </a:cubicBezTo>
                  <a:cubicBezTo>
                    <a:pt x="4241" y="14270"/>
                    <a:pt x="4219" y="14190"/>
                    <a:pt x="4185" y="14220"/>
                  </a:cubicBezTo>
                  <a:cubicBezTo>
                    <a:pt x="4129" y="14130"/>
                    <a:pt x="4061" y="14160"/>
                    <a:pt x="4005" y="14100"/>
                  </a:cubicBezTo>
                  <a:cubicBezTo>
                    <a:pt x="3977" y="14050"/>
                    <a:pt x="3938" y="14100"/>
                    <a:pt x="3915" y="14020"/>
                  </a:cubicBezTo>
                  <a:cubicBezTo>
                    <a:pt x="3881" y="14030"/>
                    <a:pt x="3853" y="14010"/>
                    <a:pt x="3831" y="13970"/>
                  </a:cubicBezTo>
                  <a:cubicBezTo>
                    <a:pt x="3769" y="13940"/>
                    <a:pt x="3712" y="13890"/>
                    <a:pt x="3656" y="13840"/>
                  </a:cubicBezTo>
                  <a:cubicBezTo>
                    <a:pt x="3634" y="13770"/>
                    <a:pt x="3594" y="13820"/>
                    <a:pt x="3572" y="13740"/>
                  </a:cubicBezTo>
                  <a:cubicBezTo>
                    <a:pt x="3538" y="13740"/>
                    <a:pt x="3516" y="13670"/>
                    <a:pt x="3488" y="13680"/>
                  </a:cubicBezTo>
                  <a:cubicBezTo>
                    <a:pt x="3482" y="13660"/>
                    <a:pt x="3476" y="13640"/>
                    <a:pt x="3465" y="13630"/>
                  </a:cubicBezTo>
                  <a:cubicBezTo>
                    <a:pt x="3521" y="13630"/>
                    <a:pt x="3572" y="13690"/>
                    <a:pt x="3622" y="13720"/>
                  </a:cubicBezTo>
                  <a:cubicBezTo>
                    <a:pt x="3679" y="13760"/>
                    <a:pt x="3729" y="13790"/>
                    <a:pt x="3786" y="13810"/>
                  </a:cubicBezTo>
                  <a:cubicBezTo>
                    <a:pt x="3808" y="13850"/>
                    <a:pt x="3836" y="13850"/>
                    <a:pt x="3864" y="13870"/>
                  </a:cubicBezTo>
                  <a:cubicBezTo>
                    <a:pt x="3881" y="13860"/>
                    <a:pt x="3898" y="13870"/>
                    <a:pt x="3909" y="13900"/>
                  </a:cubicBezTo>
                  <a:cubicBezTo>
                    <a:pt x="3921" y="13870"/>
                    <a:pt x="3932" y="13890"/>
                    <a:pt x="3943" y="13910"/>
                  </a:cubicBezTo>
                  <a:cubicBezTo>
                    <a:pt x="3971" y="13860"/>
                    <a:pt x="3988" y="13950"/>
                    <a:pt x="4022" y="13920"/>
                  </a:cubicBezTo>
                  <a:cubicBezTo>
                    <a:pt x="4028" y="13960"/>
                    <a:pt x="4050" y="13920"/>
                    <a:pt x="4061" y="13940"/>
                  </a:cubicBezTo>
                  <a:cubicBezTo>
                    <a:pt x="4072" y="13950"/>
                    <a:pt x="4084" y="13960"/>
                    <a:pt x="4095" y="13980"/>
                  </a:cubicBezTo>
                  <a:cubicBezTo>
                    <a:pt x="4123" y="14000"/>
                    <a:pt x="4151" y="13980"/>
                    <a:pt x="4179" y="14010"/>
                  </a:cubicBezTo>
                  <a:cubicBezTo>
                    <a:pt x="4208" y="14000"/>
                    <a:pt x="4224" y="14070"/>
                    <a:pt x="4258" y="14020"/>
                  </a:cubicBezTo>
                  <a:cubicBezTo>
                    <a:pt x="4309" y="14100"/>
                    <a:pt x="4365" y="14110"/>
                    <a:pt x="4421" y="14160"/>
                  </a:cubicBezTo>
                  <a:cubicBezTo>
                    <a:pt x="4478" y="14160"/>
                    <a:pt x="4522" y="14250"/>
                    <a:pt x="4579" y="14250"/>
                  </a:cubicBezTo>
                  <a:cubicBezTo>
                    <a:pt x="4624" y="14340"/>
                    <a:pt x="4686" y="14310"/>
                    <a:pt x="4731" y="14380"/>
                  </a:cubicBezTo>
                  <a:cubicBezTo>
                    <a:pt x="4781" y="14440"/>
                    <a:pt x="4832" y="14510"/>
                    <a:pt x="4882" y="14530"/>
                  </a:cubicBezTo>
                  <a:cubicBezTo>
                    <a:pt x="4899" y="14580"/>
                    <a:pt x="4854" y="14580"/>
                    <a:pt x="4849" y="14550"/>
                  </a:cubicBezTo>
                  <a:close/>
                  <a:moveTo>
                    <a:pt x="4725" y="14250"/>
                  </a:moveTo>
                  <a:cubicBezTo>
                    <a:pt x="4736" y="14240"/>
                    <a:pt x="4748" y="14230"/>
                    <a:pt x="4759" y="14210"/>
                  </a:cubicBezTo>
                  <a:cubicBezTo>
                    <a:pt x="4764" y="14240"/>
                    <a:pt x="4776" y="14260"/>
                    <a:pt x="4787" y="14280"/>
                  </a:cubicBezTo>
                  <a:cubicBezTo>
                    <a:pt x="4759" y="14320"/>
                    <a:pt x="4742" y="14280"/>
                    <a:pt x="4725" y="14250"/>
                  </a:cubicBezTo>
                  <a:close/>
                  <a:moveTo>
                    <a:pt x="4838" y="14300"/>
                  </a:moveTo>
                  <a:cubicBezTo>
                    <a:pt x="4854" y="14270"/>
                    <a:pt x="4809" y="14220"/>
                    <a:pt x="4821" y="14190"/>
                  </a:cubicBezTo>
                  <a:cubicBezTo>
                    <a:pt x="4708" y="13770"/>
                    <a:pt x="4725" y="13730"/>
                    <a:pt x="4691" y="13680"/>
                  </a:cubicBezTo>
                  <a:cubicBezTo>
                    <a:pt x="4641" y="13370"/>
                    <a:pt x="4624" y="13320"/>
                    <a:pt x="4624" y="13280"/>
                  </a:cubicBezTo>
                  <a:cubicBezTo>
                    <a:pt x="4590" y="12810"/>
                    <a:pt x="4551" y="12720"/>
                    <a:pt x="4545" y="12630"/>
                  </a:cubicBezTo>
                  <a:cubicBezTo>
                    <a:pt x="4528" y="12310"/>
                    <a:pt x="4511" y="12220"/>
                    <a:pt x="4494" y="12140"/>
                  </a:cubicBezTo>
                  <a:cubicBezTo>
                    <a:pt x="4432" y="11550"/>
                    <a:pt x="4432" y="11470"/>
                    <a:pt x="4410" y="11390"/>
                  </a:cubicBezTo>
                  <a:cubicBezTo>
                    <a:pt x="4506" y="11690"/>
                    <a:pt x="4511" y="11720"/>
                    <a:pt x="4522" y="11750"/>
                  </a:cubicBezTo>
                  <a:cubicBezTo>
                    <a:pt x="4596" y="12310"/>
                    <a:pt x="4612" y="12370"/>
                    <a:pt x="4607" y="12420"/>
                  </a:cubicBezTo>
                  <a:cubicBezTo>
                    <a:pt x="4697" y="12980"/>
                    <a:pt x="4674" y="13030"/>
                    <a:pt x="4697" y="13090"/>
                  </a:cubicBezTo>
                  <a:cubicBezTo>
                    <a:pt x="4759" y="13640"/>
                    <a:pt x="4753" y="13690"/>
                    <a:pt x="4764" y="13750"/>
                  </a:cubicBezTo>
                  <a:cubicBezTo>
                    <a:pt x="4809" y="14040"/>
                    <a:pt x="4815" y="14060"/>
                    <a:pt x="4832" y="14090"/>
                  </a:cubicBezTo>
                  <a:close/>
                  <a:moveTo>
                    <a:pt x="4871" y="14010"/>
                  </a:moveTo>
                  <a:cubicBezTo>
                    <a:pt x="4871" y="13960"/>
                    <a:pt x="4860" y="13910"/>
                    <a:pt x="4854" y="13850"/>
                  </a:cubicBezTo>
                  <a:cubicBezTo>
                    <a:pt x="4809" y="13790"/>
                    <a:pt x="4854" y="13750"/>
                    <a:pt x="4815" y="13680"/>
                  </a:cubicBezTo>
                  <a:cubicBezTo>
                    <a:pt x="4815" y="13630"/>
                    <a:pt x="4792" y="13570"/>
                    <a:pt x="4815" y="13530"/>
                  </a:cubicBezTo>
                  <a:cubicBezTo>
                    <a:pt x="4792" y="13520"/>
                    <a:pt x="4798" y="13500"/>
                    <a:pt x="4792" y="13470"/>
                  </a:cubicBezTo>
                  <a:cubicBezTo>
                    <a:pt x="4804" y="13450"/>
                    <a:pt x="4770" y="13450"/>
                    <a:pt x="4787" y="13430"/>
                  </a:cubicBezTo>
                  <a:cubicBezTo>
                    <a:pt x="4781" y="13370"/>
                    <a:pt x="4770" y="13320"/>
                    <a:pt x="4770" y="13260"/>
                  </a:cubicBezTo>
                  <a:cubicBezTo>
                    <a:pt x="4753" y="13210"/>
                    <a:pt x="4759" y="13160"/>
                    <a:pt x="4748" y="13100"/>
                  </a:cubicBezTo>
                  <a:cubicBezTo>
                    <a:pt x="4731" y="13040"/>
                    <a:pt x="4759" y="13000"/>
                    <a:pt x="4725" y="12940"/>
                  </a:cubicBezTo>
                  <a:cubicBezTo>
                    <a:pt x="4753" y="12890"/>
                    <a:pt x="4714" y="12830"/>
                    <a:pt x="4708" y="12780"/>
                  </a:cubicBezTo>
                  <a:cubicBezTo>
                    <a:pt x="4708" y="12720"/>
                    <a:pt x="4691" y="12670"/>
                    <a:pt x="4686" y="12610"/>
                  </a:cubicBezTo>
                  <a:cubicBezTo>
                    <a:pt x="4686" y="12510"/>
                    <a:pt x="4652" y="12400"/>
                    <a:pt x="4663" y="12300"/>
                  </a:cubicBezTo>
                  <a:cubicBezTo>
                    <a:pt x="4629" y="12080"/>
                    <a:pt x="4607" y="11860"/>
                    <a:pt x="4534" y="11630"/>
                  </a:cubicBezTo>
                  <a:cubicBezTo>
                    <a:pt x="4556" y="11610"/>
                    <a:pt x="4568" y="11700"/>
                    <a:pt x="4584" y="11720"/>
                  </a:cubicBezTo>
                  <a:cubicBezTo>
                    <a:pt x="4607" y="11710"/>
                    <a:pt x="4590" y="11740"/>
                    <a:pt x="4601" y="11760"/>
                  </a:cubicBezTo>
                  <a:cubicBezTo>
                    <a:pt x="4607" y="11780"/>
                    <a:pt x="4618" y="11800"/>
                    <a:pt x="4624" y="11810"/>
                  </a:cubicBezTo>
                  <a:cubicBezTo>
                    <a:pt x="4629" y="11870"/>
                    <a:pt x="4658" y="11930"/>
                    <a:pt x="4658" y="11980"/>
                  </a:cubicBezTo>
                  <a:cubicBezTo>
                    <a:pt x="4658" y="12030"/>
                    <a:pt x="4697" y="12090"/>
                    <a:pt x="4691" y="12130"/>
                  </a:cubicBezTo>
                  <a:cubicBezTo>
                    <a:pt x="4708" y="12180"/>
                    <a:pt x="4702" y="12230"/>
                    <a:pt x="4719" y="12280"/>
                  </a:cubicBezTo>
                  <a:cubicBezTo>
                    <a:pt x="4759" y="12340"/>
                    <a:pt x="4708" y="12370"/>
                    <a:pt x="4748" y="12430"/>
                  </a:cubicBezTo>
                  <a:cubicBezTo>
                    <a:pt x="4736" y="12450"/>
                    <a:pt x="4764" y="12490"/>
                    <a:pt x="4753" y="12510"/>
                  </a:cubicBezTo>
                  <a:cubicBezTo>
                    <a:pt x="4753" y="12530"/>
                    <a:pt x="4753" y="12550"/>
                    <a:pt x="4764" y="12570"/>
                  </a:cubicBezTo>
                  <a:cubicBezTo>
                    <a:pt x="4753" y="12620"/>
                    <a:pt x="4776" y="12670"/>
                    <a:pt x="4776" y="12720"/>
                  </a:cubicBezTo>
                  <a:cubicBezTo>
                    <a:pt x="4787" y="12820"/>
                    <a:pt x="4787" y="12910"/>
                    <a:pt x="4815" y="13010"/>
                  </a:cubicBezTo>
                  <a:cubicBezTo>
                    <a:pt x="4809" y="13210"/>
                    <a:pt x="4854" y="13430"/>
                    <a:pt x="4838" y="13630"/>
                  </a:cubicBezTo>
                  <a:cubicBezTo>
                    <a:pt x="4866" y="13720"/>
                    <a:pt x="4866" y="13800"/>
                    <a:pt x="4882" y="13890"/>
                  </a:cubicBezTo>
                  <a:cubicBezTo>
                    <a:pt x="4894" y="13980"/>
                    <a:pt x="4922" y="14070"/>
                    <a:pt x="4911" y="14150"/>
                  </a:cubicBezTo>
                  <a:cubicBezTo>
                    <a:pt x="4877" y="14160"/>
                    <a:pt x="4882" y="14050"/>
                    <a:pt x="4871" y="14010"/>
                  </a:cubicBezTo>
                  <a:close/>
                  <a:moveTo>
                    <a:pt x="4905" y="14210"/>
                  </a:moveTo>
                  <a:cubicBezTo>
                    <a:pt x="4939" y="14210"/>
                    <a:pt x="4944" y="14330"/>
                    <a:pt x="4956" y="14370"/>
                  </a:cubicBezTo>
                  <a:cubicBezTo>
                    <a:pt x="4911" y="14370"/>
                    <a:pt x="4928" y="14260"/>
                    <a:pt x="4905" y="14210"/>
                  </a:cubicBezTo>
                  <a:close/>
                  <a:moveTo>
                    <a:pt x="0" y="1570"/>
                  </a:moveTo>
                  <a:cubicBezTo>
                    <a:pt x="0" y="1580"/>
                    <a:pt x="0" y="1580"/>
                    <a:pt x="0" y="1580"/>
                  </a:cubicBezTo>
                  <a:cubicBezTo>
                    <a:pt x="0" y="1580"/>
                    <a:pt x="6" y="1570"/>
                    <a:pt x="6" y="1570"/>
                  </a:cubicBezTo>
                  <a:cubicBezTo>
                    <a:pt x="6" y="1570"/>
                    <a:pt x="0" y="1570"/>
                    <a:pt x="0" y="1570"/>
                  </a:cubicBezTo>
                  <a:close/>
                  <a:moveTo>
                    <a:pt x="11194" y="1770"/>
                  </a:moveTo>
                  <a:cubicBezTo>
                    <a:pt x="11171" y="1770"/>
                    <a:pt x="11188" y="1800"/>
                    <a:pt x="11182" y="1830"/>
                  </a:cubicBezTo>
                  <a:cubicBezTo>
                    <a:pt x="11177" y="2000"/>
                    <a:pt x="11121" y="1990"/>
                    <a:pt x="11121" y="2030"/>
                  </a:cubicBezTo>
                  <a:cubicBezTo>
                    <a:pt x="11092" y="2140"/>
                    <a:pt x="11098" y="2150"/>
                    <a:pt x="11104" y="2130"/>
                  </a:cubicBezTo>
                  <a:cubicBezTo>
                    <a:pt x="11177" y="2010"/>
                    <a:pt x="11171" y="1930"/>
                    <a:pt x="11182" y="1900"/>
                  </a:cubicBezTo>
                  <a:cubicBezTo>
                    <a:pt x="11295" y="1310"/>
                    <a:pt x="11334" y="1180"/>
                    <a:pt x="11329" y="1090"/>
                  </a:cubicBezTo>
                  <a:cubicBezTo>
                    <a:pt x="11413" y="700"/>
                    <a:pt x="11419" y="640"/>
                    <a:pt x="11408" y="630"/>
                  </a:cubicBezTo>
                  <a:cubicBezTo>
                    <a:pt x="11464" y="120"/>
                    <a:pt x="11469" y="60"/>
                    <a:pt x="11475" y="0"/>
                  </a:cubicBezTo>
                  <a:cubicBezTo>
                    <a:pt x="11424" y="290"/>
                    <a:pt x="11413" y="440"/>
                    <a:pt x="11402" y="600"/>
                  </a:cubicBezTo>
                  <a:cubicBezTo>
                    <a:pt x="11391" y="570"/>
                    <a:pt x="11385" y="420"/>
                    <a:pt x="11391" y="260"/>
                  </a:cubicBezTo>
                  <a:cubicBezTo>
                    <a:pt x="11396" y="20"/>
                    <a:pt x="11396" y="10"/>
                    <a:pt x="11396" y="0"/>
                  </a:cubicBezTo>
                  <a:cubicBezTo>
                    <a:pt x="11323" y="630"/>
                    <a:pt x="11312" y="1010"/>
                    <a:pt x="11261" y="1420"/>
                  </a:cubicBezTo>
                  <a:close/>
                  <a:moveTo>
                    <a:pt x="11087" y="1920"/>
                  </a:moveTo>
                  <a:cubicBezTo>
                    <a:pt x="11149" y="1600"/>
                    <a:pt x="11160" y="1430"/>
                    <a:pt x="11194" y="1130"/>
                  </a:cubicBezTo>
                  <a:cubicBezTo>
                    <a:pt x="11171" y="1100"/>
                    <a:pt x="11222" y="990"/>
                    <a:pt x="11199" y="950"/>
                  </a:cubicBezTo>
                  <a:cubicBezTo>
                    <a:pt x="11205" y="880"/>
                    <a:pt x="11211" y="810"/>
                    <a:pt x="11205" y="750"/>
                  </a:cubicBezTo>
                  <a:cubicBezTo>
                    <a:pt x="11222" y="620"/>
                    <a:pt x="11222" y="490"/>
                    <a:pt x="11222" y="370"/>
                  </a:cubicBezTo>
                  <a:cubicBezTo>
                    <a:pt x="11205" y="360"/>
                    <a:pt x="11216" y="320"/>
                    <a:pt x="11222" y="280"/>
                  </a:cubicBezTo>
                  <a:cubicBezTo>
                    <a:pt x="11222" y="250"/>
                    <a:pt x="11211" y="230"/>
                    <a:pt x="11228" y="190"/>
                  </a:cubicBezTo>
                  <a:cubicBezTo>
                    <a:pt x="11211" y="180"/>
                    <a:pt x="11222" y="140"/>
                    <a:pt x="11228" y="100"/>
                  </a:cubicBezTo>
                  <a:cubicBezTo>
                    <a:pt x="11205" y="90"/>
                    <a:pt x="11228" y="40"/>
                    <a:pt x="11233" y="0"/>
                  </a:cubicBezTo>
                  <a:cubicBezTo>
                    <a:pt x="11182" y="0"/>
                    <a:pt x="11182" y="0"/>
                    <a:pt x="11182" y="0"/>
                  </a:cubicBezTo>
                  <a:cubicBezTo>
                    <a:pt x="11177" y="60"/>
                    <a:pt x="11177" y="110"/>
                    <a:pt x="11177" y="170"/>
                  </a:cubicBezTo>
                  <a:cubicBezTo>
                    <a:pt x="11188" y="400"/>
                    <a:pt x="11177" y="660"/>
                    <a:pt x="11166" y="910"/>
                  </a:cubicBezTo>
                  <a:cubicBezTo>
                    <a:pt x="11166" y="1130"/>
                    <a:pt x="11121" y="1400"/>
                    <a:pt x="11121" y="1660"/>
                  </a:cubicBezTo>
                  <a:cubicBezTo>
                    <a:pt x="11076" y="1690"/>
                    <a:pt x="11121" y="1780"/>
                    <a:pt x="11087" y="1780"/>
                  </a:cubicBezTo>
                  <a:cubicBezTo>
                    <a:pt x="11109" y="1840"/>
                    <a:pt x="11048" y="1880"/>
                    <a:pt x="11087" y="1920"/>
                  </a:cubicBezTo>
                  <a:close/>
                  <a:moveTo>
                    <a:pt x="10688" y="500"/>
                  </a:moveTo>
                  <a:cubicBezTo>
                    <a:pt x="10699" y="340"/>
                    <a:pt x="10721" y="170"/>
                    <a:pt x="10732" y="0"/>
                  </a:cubicBezTo>
                  <a:cubicBezTo>
                    <a:pt x="10704" y="0"/>
                    <a:pt x="10704" y="0"/>
                    <a:pt x="10704" y="0"/>
                  </a:cubicBezTo>
                  <a:cubicBezTo>
                    <a:pt x="10699" y="20"/>
                    <a:pt x="10699" y="40"/>
                    <a:pt x="10699" y="50"/>
                  </a:cubicBezTo>
                  <a:cubicBezTo>
                    <a:pt x="10688" y="130"/>
                    <a:pt x="10682" y="200"/>
                    <a:pt x="10688" y="270"/>
                  </a:cubicBezTo>
                  <a:cubicBezTo>
                    <a:pt x="10688" y="310"/>
                    <a:pt x="10654" y="370"/>
                    <a:pt x="10682" y="380"/>
                  </a:cubicBezTo>
                  <a:cubicBezTo>
                    <a:pt x="10682" y="420"/>
                    <a:pt x="10642" y="500"/>
                    <a:pt x="10688" y="500"/>
                  </a:cubicBezTo>
                  <a:close/>
                  <a:moveTo>
                    <a:pt x="9968" y="0"/>
                  </a:moveTo>
                  <a:cubicBezTo>
                    <a:pt x="9934" y="0"/>
                    <a:pt x="9934" y="0"/>
                    <a:pt x="9934" y="0"/>
                  </a:cubicBezTo>
                  <a:cubicBezTo>
                    <a:pt x="9906" y="130"/>
                    <a:pt x="9878" y="250"/>
                    <a:pt x="9855" y="350"/>
                  </a:cubicBezTo>
                  <a:cubicBezTo>
                    <a:pt x="9844" y="400"/>
                    <a:pt x="9832" y="480"/>
                    <a:pt x="9821" y="540"/>
                  </a:cubicBezTo>
                  <a:cubicBezTo>
                    <a:pt x="9810" y="620"/>
                    <a:pt x="9788" y="680"/>
                    <a:pt x="9804" y="740"/>
                  </a:cubicBezTo>
                  <a:cubicBezTo>
                    <a:pt x="9849" y="510"/>
                    <a:pt x="9906" y="260"/>
                    <a:pt x="9968" y="0"/>
                  </a:cubicBezTo>
                  <a:close/>
                  <a:moveTo>
                    <a:pt x="11464" y="2660"/>
                  </a:moveTo>
                  <a:cubicBezTo>
                    <a:pt x="11576" y="2330"/>
                    <a:pt x="11604" y="1880"/>
                    <a:pt x="11666" y="1520"/>
                  </a:cubicBezTo>
                  <a:cubicBezTo>
                    <a:pt x="11678" y="1450"/>
                    <a:pt x="11655" y="1410"/>
                    <a:pt x="11672" y="1340"/>
                  </a:cubicBezTo>
                  <a:cubicBezTo>
                    <a:pt x="11694" y="1200"/>
                    <a:pt x="11694" y="1180"/>
                    <a:pt x="11722" y="1050"/>
                  </a:cubicBezTo>
                  <a:cubicBezTo>
                    <a:pt x="11739" y="930"/>
                    <a:pt x="11762" y="810"/>
                    <a:pt x="11779" y="690"/>
                  </a:cubicBezTo>
                  <a:cubicBezTo>
                    <a:pt x="11801" y="460"/>
                    <a:pt x="11824" y="240"/>
                    <a:pt x="11852" y="0"/>
                  </a:cubicBezTo>
                  <a:cubicBezTo>
                    <a:pt x="11801" y="0"/>
                    <a:pt x="11801" y="0"/>
                    <a:pt x="11801" y="0"/>
                  </a:cubicBezTo>
                  <a:cubicBezTo>
                    <a:pt x="11790" y="140"/>
                    <a:pt x="11773" y="270"/>
                    <a:pt x="11768" y="390"/>
                  </a:cubicBezTo>
                  <a:cubicBezTo>
                    <a:pt x="11762" y="440"/>
                    <a:pt x="11751" y="500"/>
                    <a:pt x="11739" y="560"/>
                  </a:cubicBezTo>
                  <a:cubicBezTo>
                    <a:pt x="11728" y="620"/>
                    <a:pt x="11711" y="670"/>
                    <a:pt x="11728" y="710"/>
                  </a:cubicBezTo>
                  <a:cubicBezTo>
                    <a:pt x="11722" y="750"/>
                    <a:pt x="11711" y="750"/>
                    <a:pt x="11711" y="720"/>
                  </a:cubicBezTo>
                  <a:cubicBezTo>
                    <a:pt x="11706" y="700"/>
                    <a:pt x="11706" y="680"/>
                    <a:pt x="11711" y="660"/>
                  </a:cubicBezTo>
                  <a:cubicBezTo>
                    <a:pt x="11706" y="610"/>
                    <a:pt x="11722" y="550"/>
                    <a:pt x="11706" y="520"/>
                  </a:cubicBezTo>
                  <a:cubicBezTo>
                    <a:pt x="11728" y="410"/>
                    <a:pt x="11694" y="340"/>
                    <a:pt x="11717" y="230"/>
                  </a:cubicBezTo>
                  <a:cubicBezTo>
                    <a:pt x="11717" y="180"/>
                    <a:pt x="11694" y="160"/>
                    <a:pt x="11717" y="90"/>
                  </a:cubicBezTo>
                  <a:cubicBezTo>
                    <a:pt x="11706" y="70"/>
                    <a:pt x="11706" y="40"/>
                    <a:pt x="11706" y="0"/>
                  </a:cubicBezTo>
                  <a:cubicBezTo>
                    <a:pt x="11666" y="0"/>
                    <a:pt x="11666" y="0"/>
                    <a:pt x="11666" y="0"/>
                  </a:cubicBezTo>
                  <a:cubicBezTo>
                    <a:pt x="11666" y="70"/>
                    <a:pt x="11666" y="130"/>
                    <a:pt x="11661" y="200"/>
                  </a:cubicBezTo>
                  <a:cubicBezTo>
                    <a:pt x="11683" y="230"/>
                    <a:pt x="11644" y="320"/>
                    <a:pt x="11672" y="340"/>
                  </a:cubicBezTo>
                  <a:cubicBezTo>
                    <a:pt x="11661" y="400"/>
                    <a:pt x="11661" y="460"/>
                    <a:pt x="11672" y="500"/>
                  </a:cubicBezTo>
                  <a:cubicBezTo>
                    <a:pt x="11666" y="710"/>
                    <a:pt x="11666" y="910"/>
                    <a:pt x="11655" y="1130"/>
                  </a:cubicBezTo>
                  <a:cubicBezTo>
                    <a:pt x="11632" y="1190"/>
                    <a:pt x="11616" y="1340"/>
                    <a:pt x="11576" y="1450"/>
                  </a:cubicBezTo>
                  <a:cubicBezTo>
                    <a:pt x="11571" y="1510"/>
                    <a:pt x="11559" y="1560"/>
                    <a:pt x="11548" y="1620"/>
                  </a:cubicBezTo>
                  <a:cubicBezTo>
                    <a:pt x="11542" y="1670"/>
                    <a:pt x="11520" y="1740"/>
                    <a:pt x="11554" y="1750"/>
                  </a:cubicBezTo>
                  <a:cubicBezTo>
                    <a:pt x="11559" y="1730"/>
                    <a:pt x="11571" y="1730"/>
                    <a:pt x="11576" y="1700"/>
                  </a:cubicBezTo>
                  <a:cubicBezTo>
                    <a:pt x="11576" y="1660"/>
                    <a:pt x="11599" y="1650"/>
                    <a:pt x="11582" y="1640"/>
                  </a:cubicBezTo>
                  <a:cubicBezTo>
                    <a:pt x="11604" y="1610"/>
                    <a:pt x="11604" y="1510"/>
                    <a:pt x="11632" y="1500"/>
                  </a:cubicBezTo>
                  <a:cubicBezTo>
                    <a:pt x="11576" y="1930"/>
                    <a:pt x="11559" y="2100"/>
                    <a:pt x="11486" y="2520"/>
                  </a:cubicBezTo>
                  <a:cubicBezTo>
                    <a:pt x="11481" y="2550"/>
                    <a:pt x="11436" y="2620"/>
                    <a:pt x="11464" y="2660"/>
                  </a:cubicBezTo>
                  <a:close/>
                  <a:moveTo>
                    <a:pt x="10659" y="1890"/>
                  </a:moveTo>
                  <a:cubicBezTo>
                    <a:pt x="10671" y="1830"/>
                    <a:pt x="10676" y="1770"/>
                    <a:pt x="10688" y="1710"/>
                  </a:cubicBezTo>
                  <a:cubicBezTo>
                    <a:pt x="10699" y="1650"/>
                    <a:pt x="10716" y="1590"/>
                    <a:pt x="10704" y="1550"/>
                  </a:cubicBezTo>
                  <a:cubicBezTo>
                    <a:pt x="10732" y="1550"/>
                    <a:pt x="10727" y="1440"/>
                    <a:pt x="10744" y="1390"/>
                  </a:cubicBezTo>
                  <a:cubicBezTo>
                    <a:pt x="10749" y="1170"/>
                    <a:pt x="10794" y="1020"/>
                    <a:pt x="10789" y="800"/>
                  </a:cubicBezTo>
                  <a:cubicBezTo>
                    <a:pt x="10828" y="530"/>
                    <a:pt x="10862" y="260"/>
                    <a:pt x="10884" y="0"/>
                  </a:cubicBezTo>
                  <a:cubicBezTo>
                    <a:pt x="10839" y="0"/>
                    <a:pt x="10839" y="0"/>
                    <a:pt x="10839" y="0"/>
                  </a:cubicBezTo>
                  <a:cubicBezTo>
                    <a:pt x="10822" y="220"/>
                    <a:pt x="10783" y="430"/>
                    <a:pt x="10778" y="660"/>
                  </a:cubicBezTo>
                  <a:cubicBezTo>
                    <a:pt x="10749" y="1000"/>
                    <a:pt x="10693" y="1370"/>
                    <a:pt x="10665" y="1710"/>
                  </a:cubicBezTo>
                  <a:cubicBezTo>
                    <a:pt x="10631" y="1840"/>
                    <a:pt x="10648" y="1920"/>
                    <a:pt x="10603" y="1980"/>
                  </a:cubicBezTo>
                  <a:cubicBezTo>
                    <a:pt x="10642" y="2010"/>
                    <a:pt x="10648" y="1960"/>
                    <a:pt x="10659" y="1890"/>
                  </a:cubicBezTo>
                  <a:close/>
                  <a:moveTo>
                    <a:pt x="9939" y="1290"/>
                  </a:moveTo>
                  <a:cubicBezTo>
                    <a:pt x="9956" y="1270"/>
                    <a:pt x="9968" y="1240"/>
                    <a:pt x="9968" y="1190"/>
                  </a:cubicBezTo>
                  <a:cubicBezTo>
                    <a:pt x="9968" y="1170"/>
                    <a:pt x="9962" y="1070"/>
                    <a:pt x="9990" y="1080"/>
                  </a:cubicBezTo>
                  <a:cubicBezTo>
                    <a:pt x="10001" y="970"/>
                    <a:pt x="10001" y="980"/>
                    <a:pt x="10012" y="870"/>
                  </a:cubicBezTo>
                  <a:cubicBezTo>
                    <a:pt x="10052" y="800"/>
                    <a:pt x="10058" y="630"/>
                    <a:pt x="10080" y="520"/>
                  </a:cubicBezTo>
                  <a:cubicBezTo>
                    <a:pt x="10108" y="500"/>
                    <a:pt x="10097" y="460"/>
                    <a:pt x="10097" y="420"/>
                  </a:cubicBezTo>
                  <a:cubicBezTo>
                    <a:pt x="10131" y="410"/>
                    <a:pt x="10125" y="290"/>
                    <a:pt x="10142" y="230"/>
                  </a:cubicBezTo>
                  <a:cubicBezTo>
                    <a:pt x="10164" y="190"/>
                    <a:pt x="10170" y="90"/>
                    <a:pt x="10198" y="0"/>
                  </a:cubicBezTo>
                  <a:cubicBezTo>
                    <a:pt x="10164" y="0"/>
                    <a:pt x="10164" y="0"/>
                    <a:pt x="10164" y="0"/>
                  </a:cubicBezTo>
                  <a:cubicBezTo>
                    <a:pt x="10136" y="140"/>
                    <a:pt x="10108" y="270"/>
                    <a:pt x="10074" y="400"/>
                  </a:cubicBezTo>
                  <a:cubicBezTo>
                    <a:pt x="10052" y="560"/>
                    <a:pt x="10024" y="710"/>
                    <a:pt x="10001" y="860"/>
                  </a:cubicBezTo>
                  <a:cubicBezTo>
                    <a:pt x="9973" y="920"/>
                    <a:pt x="9990" y="960"/>
                    <a:pt x="9968" y="1050"/>
                  </a:cubicBezTo>
                  <a:cubicBezTo>
                    <a:pt x="9962" y="1090"/>
                    <a:pt x="9956" y="1130"/>
                    <a:pt x="9945" y="1180"/>
                  </a:cubicBezTo>
                  <a:cubicBezTo>
                    <a:pt x="9951" y="1210"/>
                    <a:pt x="9917" y="1280"/>
                    <a:pt x="9939" y="1290"/>
                  </a:cubicBezTo>
                  <a:close/>
                  <a:moveTo>
                    <a:pt x="10395" y="800"/>
                  </a:moveTo>
                  <a:cubicBezTo>
                    <a:pt x="10389" y="840"/>
                    <a:pt x="10378" y="880"/>
                    <a:pt x="10372" y="920"/>
                  </a:cubicBezTo>
                  <a:cubicBezTo>
                    <a:pt x="10395" y="940"/>
                    <a:pt x="10361" y="1020"/>
                    <a:pt x="10378" y="1040"/>
                  </a:cubicBezTo>
                  <a:cubicBezTo>
                    <a:pt x="10389" y="1080"/>
                    <a:pt x="10372" y="1140"/>
                    <a:pt x="10367" y="1190"/>
                  </a:cubicBezTo>
                  <a:cubicBezTo>
                    <a:pt x="10378" y="1220"/>
                    <a:pt x="10384" y="1260"/>
                    <a:pt x="10372" y="1310"/>
                  </a:cubicBezTo>
                  <a:cubicBezTo>
                    <a:pt x="10384" y="1340"/>
                    <a:pt x="10378" y="1400"/>
                    <a:pt x="10389" y="1430"/>
                  </a:cubicBezTo>
                  <a:cubicBezTo>
                    <a:pt x="10412" y="1190"/>
                    <a:pt x="10401" y="970"/>
                    <a:pt x="10418" y="720"/>
                  </a:cubicBezTo>
                  <a:cubicBezTo>
                    <a:pt x="10429" y="600"/>
                    <a:pt x="10434" y="470"/>
                    <a:pt x="10446" y="350"/>
                  </a:cubicBezTo>
                  <a:cubicBezTo>
                    <a:pt x="10474" y="180"/>
                    <a:pt x="10474" y="140"/>
                    <a:pt x="10491" y="0"/>
                  </a:cubicBezTo>
                  <a:cubicBezTo>
                    <a:pt x="10451" y="0"/>
                    <a:pt x="10451" y="0"/>
                    <a:pt x="10451" y="0"/>
                  </a:cubicBezTo>
                  <a:cubicBezTo>
                    <a:pt x="10423" y="280"/>
                    <a:pt x="10384" y="560"/>
                    <a:pt x="10395" y="800"/>
                  </a:cubicBezTo>
                  <a:close/>
                  <a:moveTo>
                    <a:pt x="10474" y="2590"/>
                  </a:moveTo>
                  <a:cubicBezTo>
                    <a:pt x="10451" y="2650"/>
                    <a:pt x="10474" y="2660"/>
                    <a:pt x="10451" y="2670"/>
                  </a:cubicBezTo>
                  <a:cubicBezTo>
                    <a:pt x="10440" y="2680"/>
                    <a:pt x="10440" y="2770"/>
                    <a:pt x="10446" y="2760"/>
                  </a:cubicBezTo>
                  <a:cubicBezTo>
                    <a:pt x="10502" y="2600"/>
                    <a:pt x="10558" y="2440"/>
                    <a:pt x="10620" y="2280"/>
                  </a:cubicBezTo>
                  <a:cubicBezTo>
                    <a:pt x="10688" y="2110"/>
                    <a:pt x="10716" y="1980"/>
                    <a:pt x="10766" y="1770"/>
                  </a:cubicBezTo>
                  <a:cubicBezTo>
                    <a:pt x="10839" y="1320"/>
                    <a:pt x="10918" y="880"/>
                    <a:pt x="10991" y="520"/>
                  </a:cubicBezTo>
                  <a:cubicBezTo>
                    <a:pt x="10991" y="420"/>
                    <a:pt x="11019" y="300"/>
                    <a:pt x="11019" y="200"/>
                  </a:cubicBezTo>
                  <a:cubicBezTo>
                    <a:pt x="11036" y="90"/>
                    <a:pt x="11048" y="80"/>
                    <a:pt x="11053" y="0"/>
                  </a:cubicBezTo>
                  <a:cubicBezTo>
                    <a:pt x="11008" y="0"/>
                    <a:pt x="11008" y="0"/>
                    <a:pt x="11008" y="0"/>
                  </a:cubicBezTo>
                  <a:cubicBezTo>
                    <a:pt x="10997" y="60"/>
                    <a:pt x="10986" y="130"/>
                    <a:pt x="10980" y="200"/>
                  </a:cubicBezTo>
                  <a:cubicBezTo>
                    <a:pt x="10980" y="300"/>
                    <a:pt x="10958" y="340"/>
                    <a:pt x="10958" y="420"/>
                  </a:cubicBezTo>
                  <a:cubicBezTo>
                    <a:pt x="10890" y="870"/>
                    <a:pt x="10783" y="1240"/>
                    <a:pt x="10738" y="1710"/>
                  </a:cubicBezTo>
                  <a:cubicBezTo>
                    <a:pt x="10710" y="1740"/>
                    <a:pt x="10710" y="1840"/>
                    <a:pt x="10693" y="1910"/>
                  </a:cubicBezTo>
                  <a:cubicBezTo>
                    <a:pt x="10688" y="1950"/>
                    <a:pt x="10671" y="1950"/>
                    <a:pt x="10665" y="1990"/>
                  </a:cubicBezTo>
                  <a:cubicBezTo>
                    <a:pt x="10654" y="2020"/>
                    <a:pt x="10665" y="2110"/>
                    <a:pt x="10637" y="2090"/>
                  </a:cubicBezTo>
                  <a:cubicBezTo>
                    <a:pt x="10631" y="2180"/>
                    <a:pt x="10609" y="2230"/>
                    <a:pt x="10581" y="2260"/>
                  </a:cubicBezTo>
                  <a:cubicBezTo>
                    <a:pt x="10575" y="2360"/>
                    <a:pt x="10541" y="2380"/>
                    <a:pt x="10530" y="2490"/>
                  </a:cubicBezTo>
                  <a:cubicBezTo>
                    <a:pt x="10513" y="2480"/>
                    <a:pt x="10519" y="2540"/>
                    <a:pt x="10496" y="2540"/>
                  </a:cubicBezTo>
                  <a:cubicBezTo>
                    <a:pt x="10468" y="2550"/>
                    <a:pt x="10508" y="2600"/>
                    <a:pt x="10474" y="2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Freeform 9"/>
            <p:cNvSpPr/>
            <p:nvPr/>
          </p:nvSpPr>
          <p:spPr>
            <a:xfrm>
              <a:off x="0" y="0"/>
              <a:ext cx="12192001" cy="686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" y="11110"/>
                  </a:moveTo>
                  <a:cubicBezTo>
                    <a:pt x="253" y="10960"/>
                    <a:pt x="326" y="10800"/>
                    <a:pt x="388" y="10610"/>
                  </a:cubicBezTo>
                  <a:cubicBezTo>
                    <a:pt x="405" y="10540"/>
                    <a:pt x="422" y="10470"/>
                    <a:pt x="439" y="10400"/>
                  </a:cubicBezTo>
                  <a:cubicBezTo>
                    <a:pt x="388" y="10340"/>
                    <a:pt x="405" y="10540"/>
                    <a:pt x="371" y="10520"/>
                  </a:cubicBezTo>
                  <a:cubicBezTo>
                    <a:pt x="371" y="10600"/>
                    <a:pt x="343" y="10610"/>
                    <a:pt x="326" y="10700"/>
                  </a:cubicBezTo>
                  <a:cubicBezTo>
                    <a:pt x="298" y="10750"/>
                    <a:pt x="270" y="10800"/>
                    <a:pt x="248" y="10860"/>
                  </a:cubicBezTo>
                  <a:cubicBezTo>
                    <a:pt x="242" y="10910"/>
                    <a:pt x="219" y="10880"/>
                    <a:pt x="214" y="10950"/>
                  </a:cubicBezTo>
                  <a:cubicBezTo>
                    <a:pt x="186" y="10910"/>
                    <a:pt x="197" y="11050"/>
                    <a:pt x="174" y="11010"/>
                  </a:cubicBezTo>
                  <a:cubicBezTo>
                    <a:pt x="146" y="11060"/>
                    <a:pt x="118" y="11110"/>
                    <a:pt x="96" y="11170"/>
                  </a:cubicBezTo>
                  <a:cubicBezTo>
                    <a:pt x="84" y="11190"/>
                    <a:pt x="68" y="11200"/>
                    <a:pt x="51" y="11230"/>
                  </a:cubicBezTo>
                  <a:cubicBezTo>
                    <a:pt x="34" y="11230"/>
                    <a:pt x="34" y="11310"/>
                    <a:pt x="11" y="11290"/>
                  </a:cubicBezTo>
                  <a:cubicBezTo>
                    <a:pt x="6" y="11300"/>
                    <a:pt x="6" y="11310"/>
                    <a:pt x="0" y="11310"/>
                  </a:cubicBezTo>
                  <a:cubicBezTo>
                    <a:pt x="0" y="11410"/>
                    <a:pt x="0" y="11410"/>
                    <a:pt x="0" y="11410"/>
                  </a:cubicBezTo>
                  <a:cubicBezTo>
                    <a:pt x="22" y="11380"/>
                    <a:pt x="39" y="11360"/>
                    <a:pt x="56" y="11330"/>
                  </a:cubicBezTo>
                  <a:cubicBezTo>
                    <a:pt x="96" y="11240"/>
                    <a:pt x="135" y="11170"/>
                    <a:pt x="174" y="11110"/>
                  </a:cubicBezTo>
                  <a:close/>
                  <a:moveTo>
                    <a:pt x="84" y="10540"/>
                  </a:moveTo>
                  <a:cubicBezTo>
                    <a:pt x="107" y="10460"/>
                    <a:pt x="146" y="10460"/>
                    <a:pt x="174" y="10400"/>
                  </a:cubicBezTo>
                  <a:cubicBezTo>
                    <a:pt x="197" y="10410"/>
                    <a:pt x="202" y="10330"/>
                    <a:pt x="225" y="10340"/>
                  </a:cubicBezTo>
                  <a:cubicBezTo>
                    <a:pt x="242" y="10310"/>
                    <a:pt x="253" y="10260"/>
                    <a:pt x="270" y="10260"/>
                  </a:cubicBezTo>
                  <a:cubicBezTo>
                    <a:pt x="276" y="10240"/>
                    <a:pt x="287" y="10240"/>
                    <a:pt x="298" y="10250"/>
                  </a:cubicBezTo>
                  <a:cubicBezTo>
                    <a:pt x="304" y="10230"/>
                    <a:pt x="292" y="10210"/>
                    <a:pt x="304" y="10180"/>
                  </a:cubicBezTo>
                  <a:cubicBezTo>
                    <a:pt x="321" y="10180"/>
                    <a:pt x="338" y="10150"/>
                    <a:pt x="349" y="10100"/>
                  </a:cubicBezTo>
                  <a:cubicBezTo>
                    <a:pt x="382" y="10040"/>
                    <a:pt x="405" y="9980"/>
                    <a:pt x="411" y="9890"/>
                  </a:cubicBezTo>
                  <a:cubicBezTo>
                    <a:pt x="377" y="9860"/>
                    <a:pt x="366" y="9920"/>
                    <a:pt x="349" y="9980"/>
                  </a:cubicBezTo>
                  <a:cubicBezTo>
                    <a:pt x="326" y="10030"/>
                    <a:pt x="304" y="10050"/>
                    <a:pt x="287" y="10130"/>
                  </a:cubicBezTo>
                  <a:cubicBezTo>
                    <a:pt x="259" y="10120"/>
                    <a:pt x="242" y="10190"/>
                    <a:pt x="214" y="10210"/>
                  </a:cubicBezTo>
                  <a:cubicBezTo>
                    <a:pt x="202" y="10310"/>
                    <a:pt x="158" y="10270"/>
                    <a:pt x="141" y="10350"/>
                  </a:cubicBezTo>
                  <a:cubicBezTo>
                    <a:pt x="96" y="10410"/>
                    <a:pt x="39" y="10440"/>
                    <a:pt x="0" y="10560"/>
                  </a:cubicBezTo>
                  <a:cubicBezTo>
                    <a:pt x="0" y="10640"/>
                    <a:pt x="0" y="10640"/>
                    <a:pt x="0" y="10640"/>
                  </a:cubicBezTo>
                  <a:cubicBezTo>
                    <a:pt x="28" y="10620"/>
                    <a:pt x="45" y="10540"/>
                    <a:pt x="84" y="10540"/>
                  </a:cubicBezTo>
                  <a:close/>
                  <a:moveTo>
                    <a:pt x="118" y="11070"/>
                  </a:moveTo>
                  <a:cubicBezTo>
                    <a:pt x="141" y="11010"/>
                    <a:pt x="174" y="11000"/>
                    <a:pt x="191" y="10930"/>
                  </a:cubicBezTo>
                  <a:cubicBezTo>
                    <a:pt x="219" y="10920"/>
                    <a:pt x="225" y="10810"/>
                    <a:pt x="259" y="10820"/>
                  </a:cubicBezTo>
                  <a:cubicBezTo>
                    <a:pt x="270" y="10730"/>
                    <a:pt x="304" y="10720"/>
                    <a:pt x="326" y="10650"/>
                  </a:cubicBezTo>
                  <a:cubicBezTo>
                    <a:pt x="304" y="10630"/>
                    <a:pt x="338" y="10620"/>
                    <a:pt x="321" y="10600"/>
                  </a:cubicBezTo>
                  <a:cubicBezTo>
                    <a:pt x="321" y="10560"/>
                    <a:pt x="371" y="10560"/>
                    <a:pt x="343" y="10520"/>
                  </a:cubicBezTo>
                  <a:cubicBezTo>
                    <a:pt x="248" y="10730"/>
                    <a:pt x="158" y="10950"/>
                    <a:pt x="39" y="11050"/>
                  </a:cubicBezTo>
                  <a:cubicBezTo>
                    <a:pt x="28" y="11080"/>
                    <a:pt x="17" y="11100"/>
                    <a:pt x="0" y="11120"/>
                  </a:cubicBezTo>
                  <a:cubicBezTo>
                    <a:pt x="0" y="11210"/>
                    <a:pt x="0" y="11210"/>
                    <a:pt x="0" y="11210"/>
                  </a:cubicBezTo>
                  <a:cubicBezTo>
                    <a:pt x="17" y="11190"/>
                    <a:pt x="28" y="11170"/>
                    <a:pt x="45" y="11150"/>
                  </a:cubicBezTo>
                  <a:cubicBezTo>
                    <a:pt x="73" y="11140"/>
                    <a:pt x="84" y="11060"/>
                    <a:pt x="118" y="11070"/>
                  </a:cubicBezTo>
                  <a:close/>
                  <a:moveTo>
                    <a:pt x="208" y="9620"/>
                  </a:moveTo>
                  <a:cubicBezTo>
                    <a:pt x="219" y="9590"/>
                    <a:pt x="236" y="9600"/>
                    <a:pt x="248" y="9580"/>
                  </a:cubicBezTo>
                  <a:cubicBezTo>
                    <a:pt x="259" y="9550"/>
                    <a:pt x="259" y="9500"/>
                    <a:pt x="276" y="9500"/>
                  </a:cubicBezTo>
                  <a:cubicBezTo>
                    <a:pt x="309" y="9420"/>
                    <a:pt x="292" y="9420"/>
                    <a:pt x="326" y="9350"/>
                  </a:cubicBezTo>
                  <a:cubicBezTo>
                    <a:pt x="343" y="9280"/>
                    <a:pt x="360" y="9220"/>
                    <a:pt x="377" y="9150"/>
                  </a:cubicBezTo>
                  <a:cubicBezTo>
                    <a:pt x="405" y="9130"/>
                    <a:pt x="405" y="9030"/>
                    <a:pt x="371" y="9000"/>
                  </a:cubicBezTo>
                  <a:cubicBezTo>
                    <a:pt x="360" y="9000"/>
                    <a:pt x="354" y="8990"/>
                    <a:pt x="349" y="8990"/>
                  </a:cubicBezTo>
                  <a:cubicBezTo>
                    <a:pt x="338" y="9020"/>
                    <a:pt x="343" y="9040"/>
                    <a:pt x="343" y="9060"/>
                  </a:cubicBezTo>
                  <a:cubicBezTo>
                    <a:pt x="304" y="9050"/>
                    <a:pt x="349" y="9110"/>
                    <a:pt x="343" y="9130"/>
                  </a:cubicBezTo>
                  <a:cubicBezTo>
                    <a:pt x="315" y="9130"/>
                    <a:pt x="298" y="9260"/>
                    <a:pt x="304" y="9290"/>
                  </a:cubicBezTo>
                  <a:cubicBezTo>
                    <a:pt x="259" y="9300"/>
                    <a:pt x="253" y="9450"/>
                    <a:pt x="214" y="9480"/>
                  </a:cubicBezTo>
                  <a:cubicBezTo>
                    <a:pt x="191" y="9570"/>
                    <a:pt x="152" y="9620"/>
                    <a:pt x="124" y="9700"/>
                  </a:cubicBezTo>
                  <a:cubicBezTo>
                    <a:pt x="96" y="9760"/>
                    <a:pt x="62" y="9790"/>
                    <a:pt x="34" y="9860"/>
                  </a:cubicBezTo>
                  <a:cubicBezTo>
                    <a:pt x="22" y="9870"/>
                    <a:pt x="11" y="9890"/>
                    <a:pt x="0" y="9910"/>
                  </a:cubicBezTo>
                  <a:cubicBezTo>
                    <a:pt x="0" y="10030"/>
                    <a:pt x="0" y="10030"/>
                    <a:pt x="0" y="10030"/>
                  </a:cubicBezTo>
                  <a:cubicBezTo>
                    <a:pt x="28" y="9980"/>
                    <a:pt x="51" y="9940"/>
                    <a:pt x="79" y="9900"/>
                  </a:cubicBezTo>
                  <a:cubicBezTo>
                    <a:pt x="124" y="9820"/>
                    <a:pt x="169" y="9720"/>
                    <a:pt x="208" y="9620"/>
                  </a:cubicBezTo>
                  <a:close/>
                  <a:moveTo>
                    <a:pt x="709" y="0"/>
                  </a:moveTo>
                  <a:cubicBezTo>
                    <a:pt x="726" y="40"/>
                    <a:pt x="737" y="80"/>
                    <a:pt x="771" y="80"/>
                  </a:cubicBezTo>
                  <a:cubicBezTo>
                    <a:pt x="771" y="50"/>
                    <a:pt x="765" y="30"/>
                    <a:pt x="759" y="0"/>
                  </a:cubicBezTo>
                  <a:lnTo>
                    <a:pt x="709" y="0"/>
                  </a:lnTo>
                  <a:close/>
                  <a:moveTo>
                    <a:pt x="129" y="8230"/>
                  </a:moveTo>
                  <a:cubicBezTo>
                    <a:pt x="101" y="8200"/>
                    <a:pt x="146" y="8130"/>
                    <a:pt x="101" y="8120"/>
                  </a:cubicBezTo>
                  <a:cubicBezTo>
                    <a:pt x="84" y="8100"/>
                    <a:pt x="84" y="8170"/>
                    <a:pt x="62" y="8160"/>
                  </a:cubicBezTo>
                  <a:cubicBezTo>
                    <a:pt x="51" y="8200"/>
                    <a:pt x="51" y="8240"/>
                    <a:pt x="51" y="8270"/>
                  </a:cubicBezTo>
                  <a:cubicBezTo>
                    <a:pt x="34" y="8260"/>
                    <a:pt x="34" y="8310"/>
                    <a:pt x="39" y="8330"/>
                  </a:cubicBezTo>
                  <a:cubicBezTo>
                    <a:pt x="6" y="8310"/>
                    <a:pt x="45" y="8380"/>
                    <a:pt x="17" y="8410"/>
                  </a:cubicBezTo>
                  <a:cubicBezTo>
                    <a:pt x="11" y="8430"/>
                    <a:pt x="6" y="8440"/>
                    <a:pt x="0" y="8460"/>
                  </a:cubicBezTo>
                  <a:cubicBezTo>
                    <a:pt x="0" y="8630"/>
                    <a:pt x="0" y="8630"/>
                    <a:pt x="0" y="8630"/>
                  </a:cubicBezTo>
                  <a:cubicBezTo>
                    <a:pt x="34" y="8530"/>
                    <a:pt x="62" y="8430"/>
                    <a:pt x="101" y="8350"/>
                  </a:cubicBezTo>
                  <a:cubicBezTo>
                    <a:pt x="73" y="8310"/>
                    <a:pt x="124" y="8270"/>
                    <a:pt x="129" y="8230"/>
                  </a:cubicBezTo>
                  <a:close/>
                  <a:moveTo>
                    <a:pt x="439" y="11280"/>
                  </a:moveTo>
                  <a:cubicBezTo>
                    <a:pt x="377" y="11320"/>
                    <a:pt x="354" y="11500"/>
                    <a:pt x="287" y="11520"/>
                  </a:cubicBezTo>
                  <a:cubicBezTo>
                    <a:pt x="270" y="11590"/>
                    <a:pt x="236" y="11590"/>
                    <a:pt x="219" y="11660"/>
                  </a:cubicBezTo>
                  <a:cubicBezTo>
                    <a:pt x="191" y="11690"/>
                    <a:pt x="163" y="11710"/>
                    <a:pt x="141" y="11770"/>
                  </a:cubicBezTo>
                  <a:cubicBezTo>
                    <a:pt x="129" y="11800"/>
                    <a:pt x="107" y="11760"/>
                    <a:pt x="101" y="11810"/>
                  </a:cubicBezTo>
                  <a:cubicBezTo>
                    <a:pt x="79" y="11800"/>
                    <a:pt x="79" y="11870"/>
                    <a:pt x="51" y="11840"/>
                  </a:cubicBezTo>
                  <a:cubicBezTo>
                    <a:pt x="39" y="11890"/>
                    <a:pt x="17" y="11890"/>
                    <a:pt x="0" y="1192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12000"/>
                    <a:pt x="0" y="12000"/>
                    <a:pt x="6" y="12000"/>
                  </a:cubicBezTo>
                  <a:cubicBezTo>
                    <a:pt x="34" y="11990"/>
                    <a:pt x="51" y="11930"/>
                    <a:pt x="79" y="11910"/>
                  </a:cubicBezTo>
                  <a:cubicBezTo>
                    <a:pt x="124" y="11860"/>
                    <a:pt x="169" y="11800"/>
                    <a:pt x="214" y="11730"/>
                  </a:cubicBezTo>
                  <a:cubicBezTo>
                    <a:pt x="259" y="11650"/>
                    <a:pt x="315" y="11610"/>
                    <a:pt x="349" y="11500"/>
                  </a:cubicBezTo>
                  <a:cubicBezTo>
                    <a:pt x="394" y="11450"/>
                    <a:pt x="428" y="11330"/>
                    <a:pt x="472" y="11260"/>
                  </a:cubicBezTo>
                  <a:cubicBezTo>
                    <a:pt x="489" y="11190"/>
                    <a:pt x="523" y="11210"/>
                    <a:pt x="534" y="11120"/>
                  </a:cubicBezTo>
                  <a:cubicBezTo>
                    <a:pt x="551" y="11130"/>
                    <a:pt x="557" y="11080"/>
                    <a:pt x="562" y="11040"/>
                  </a:cubicBezTo>
                  <a:cubicBezTo>
                    <a:pt x="579" y="11060"/>
                    <a:pt x="591" y="11000"/>
                    <a:pt x="579" y="10980"/>
                  </a:cubicBezTo>
                  <a:cubicBezTo>
                    <a:pt x="534" y="11090"/>
                    <a:pt x="484" y="11180"/>
                    <a:pt x="439" y="11280"/>
                  </a:cubicBezTo>
                  <a:close/>
                  <a:moveTo>
                    <a:pt x="45" y="12550"/>
                  </a:moveTo>
                  <a:cubicBezTo>
                    <a:pt x="28" y="12570"/>
                    <a:pt x="17" y="12590"/>
                    <a:pt x="0" y="12610"/>
                  </a:cubicBezTo>
                  <a:cubicBezTo>
                    <a:pt x="0" y="12670"/>
                    <a:pt x="0" y="12670"/>
                    <a:pt x="0" y="12670"/>
                  </a:cubicBezTo>
                  <a:cubicBezTo>
                    <a:pt x="6" y="12670"/>
                    <a:pt x="17" y="12660"/>
                    <a:pt x="22" y="12650"/>
                  </a:cubicBezTo>
                  <a:cubicBezTo>
                    <a:pt x="22" y="12610"/>
                    <a:pt x="73" y="12590"/>
                    <a:pt x="45" y="12550"/>
                  </a:cubicBezTo>
                  <a:close/>
                  <a:moveTo>
                    <a:pt x="270" y="11990"/>
                  </a:moveTo>
                  <a:cubicBezTo>
                    <a:pt x="253" y="12030"/>
                    <a:pt x="236" y="12070"/>
                    <a:pt x="208" y="12080"/>
                  </a:cubicBezTo>
                  <a:cubicBezTo>
                    <a:pt x="191" y="12130"/>
                    <a:pt x="174" y="12160"/>
                    <a:pt x="146" y="12180"/>
                  </a:cubicBezTo>
                  <a:cubicBezTo>
                    <a:pt x="112" y="12250"/>
                    <a:pt x="68" y="12300"/>
                    <a:pt x="28" y="12350"/>
                  </a:cubicBezTo>
                  <a:cubicBezTo>
                    <a:pt x="17" y="12340"/>
                    <a:pt x="6" y="12350"/>
                    <a:pt x="0" y="12360"/>
                  </a:cubicBezTo>
                  <a:cubicBezTo>
                    <a:pt x="0" y="12450"/>
                    <a:pt x="0" y="12450"/>
                    <a:pt x="0" y="12450"/>
                  </a:cubicBezTo>
                  <a:cubicBezTo>
                    <a:pt x="6" y="12440"/>
                    <a:pt x="11" y="12440"/>
                    <a:pt x="17" y="12430"/>
                  </a:cubicBezTo>
                  <a:cubicBezTo>
                    <a:pt x="39" y="12400"/>
                    <a:pt x="56" y="12360"/>
                    <a:pt x="84" y="12340"/>
                  </a:cubicBezTo>
                  <a:cubicBezTo>
                    <a:pt x="107" y="12320"/>
                    <a:pt x="129" y="12270"/>
                    <a:pt x="158" y="12250"/>
                  </a:cubicBezTo>
                  <a:cubicBezTo>
                    <a:pt x="202" y="12190"/>
                    <a:pt x="248" y="12120"/>
                    <a:pt x="287" y="12040"/>
                  </a:cubicBezTo>
                  <a:cubicBezTo>
                    <a:pt x="298" y="11980"/>
                    <a:pt x="332" y="12000"/>
                    <a:pt x="343" y="11920"/>
                  </a:cubicBezTo>
                  <a:cubicBezTo>
                    <a:pt x="360" y="11930"/>
                    <a:pt x="360" y="11870"/>
                    <a:pt x="377" y="11880"/>
                  </a:cubicBezTo>
                  <a:cubicBezTo>
                    <a:pt x="382" y="11840"/>
                    <a:pt x="399" y="11810"/>
                    <a:pt x="388" y="11790"/>
                  </a:cubicBezTo>
                  <a:cubicBezTo>
                    <a:pt x="349" y="11860"/>
                    <a:pt x="315" y="11940"/>
                    <a:pt x="270" y="11990"/>
                  </a:cubicBezTo>
                  <a:close/>
                  <a:moveTo>
                    <a:pt x="5175" y="100"/>
                  </a:moveTo>
                  <a:cubicBezTo>
                    <a:pt x="5203" y="120"/>
                    <a:pt x="5237" y="140"/>
                    <a:pt x="5259" y="170"/>
                  </a:cubicBezTo>
                  <a:cubicBezTo>
                    <a:pt x="5366" y="280"/>
                    <a:pt x="5400" y="290"/>
                    <a:pt x="5417" y="330"/>
                  </a:cubicBezTo>
                  <a:cubicBezTo>
                    <a:pt x="5777" y="640"/>
                    <a:pt x="5788" y="690"/>
                    <a:pt x="5816" y="710"/>
                  </a:cubicBezTo>
                  <a:cubicBezTo>
                    <a:pt x="6008" y="870"/>
                    <a:pt x="6024" y="880"/>
                    <a:pt x="6036" y="900"/>
                  </a:cubicBezTo>
                  <a:cubicBezTo>
                    <a:pt x="6345" y="1140"/>
                    <a:pt x="6396" y="1220"/>
                    <a:pt x="6474" y="1240"/>
                  </a:cubicBezTo>
                  <a:cubicBezTo>
                    <a:pt x="6947" y="1560"/>
                    <a:pt x="7003" y="1630"/>
                    <a:pt x="7093" y="1640"/>
                  </a:cubicBezTo>
                  <a:cubicBezTo>
                    <a:pt x="7245" y="1690"/>
                    <a:pt x="7273" y="1720"/>
                    <a:pt x="7329" y="1710"/>
                  </a:cubicBezTo>
                  <a:cubicBezTo>
                    <a:pt x="7487" y="1720"/>
                    <a:pt x="7464" y="1720"/>
                    <a:pt x="7436" y="1710"/>
                  </a:cubicBezTo>
                  <a:cubicBezTo>
                    <a:pt x="7037" y="1570"/>
                    <a:pt x="7009" y="1520"/>
                    <a:pt x="6964" y="1520"/>
                  </a:cubicBezTo>
                  <a:cubicBezTo>
                    <a:pt x="6767" y="1420"/>
                    <a:pt x="6716" y="1330"/>
                    <a:pt x="6621" y="1310"/>
                  </a:cubicBezTo>
                  <a:cubicBezTo>
                    <a:pt x="6536" y="1220"/>
                    <a:pt x="6508" y="1210"/>
                    <a:pt x="6486" y="1180"/>
                  </a:cubicBezTo>
                  <a:cubicBezTo>
                    <a:pt x="6142" y="910"/>
                    <a:pt x="6092" y="870"/>
                    <a:pt x="6052" y="810"/>
                  </a:cubicBezTo>
                  <a:cubicBezTo>
                    <a:pt x="5715" y="510"/>
                    <a:pt x="5659" y="480"/>
                    <a:pt x="5614" y="440"/>
                  </a:cubicBezTo>
                  <a:cubicBezTo>
                    <a:pt x="5434" y="240"/>
                    <a:pt x="5383" y="210"/>
                    <a:pt x="5349" y="150"/>
                  </a:cubicBezTo>
                  <a:cubicBezTo>
                    <a:pt x="5068" y="0"/>
                    <a:pt x="5068" y="0"/>
                    <a:pt x="5068" y="0"/>
                  </a:cubicBezTo>
                  <a:close/>
                  <a:moveTo>
                    <a:pt x="6165" y="230"/>
                  </a:moveTo>
                  <a:cubicBezTo>
                    <a:pt x="6232" y="250"/>
                    <a:pt x="6255" y="330"/>
                    <a:pt x="6328" y="340"/>
                  </a:cubicBezTo>
                  <a:cubicBezTo>
                    <a:pt x="6491" y="530"/>
                    <a:pt x="6542" y="510"/>
                    <a:pt x="6542" y="570"/>
                  </a:cubicBezTo>
                  <a:cubicBezTo>
                    <a:pt x="6885" y="830"/>
                    <a:pt x="6981" y="930"/>
                    <a:pt x="7093" y="1000"/>
                  </a:cubicBezTo>
                  <a:cubicBezTo>
                    <a:pt x="7363" y="1190"/>
                    <a:pt x="7419" y="1160"/>
                    <a:pt x="7431" y="1210"/>
                  </a:cubicBezTo>
                  <a:cubicBezTo>
                    <a:pt x="8342" y="1350"/>
                    <a:pt x="8404" y="1320"/>
                    <a:pt x="8482" y="1320"/>
                  </a:cubicBezTo>
                  <a:cubicBezTo>
                    <a:pt x="8511" y="1240"/>
                    <a:pt x="8572" y="1290"/>
                    <a:pt x="8561" y="1210"/>
                  </a:cubicBezTo>
                  <a:cubicBezTo>
                    <a:pt x="8038" y="1140"/>
                    <a:pt x="7993" y="1150"/>
                    <a:pt x="7959" y="1150"/>
                  </a:cubicBezTo>
                  <a:cubicBezTo>
                    <a:pt x="7746" y="1040"/>
                    <a:pt x="7689" y="1060"/>
                    <a:pt x="7678" y="1000"/>
                  </a:cubicBezTo>
                  <a:cubicBezTo>
                    <a:pt x="7431" y="900"/>
                    <a:pt x="7386" y="840"/>
                    <a:pt x="7324" y="820"/>
                  </a:cubicBezTo>
                  <a:cubicBezTo>
                    <a:pt x="6986" y="520"/>
                    <a:pt x="6975" y="470"/>
                    <a:pt x="6936" y="470"/>
                  </a:cubicBezTo>
                  <a:cubicBezTo>
                    <a:pt x="7222" y="570"/>
                    <a:pt x="7324" y="600"/>
                    <a:pt x="7414" y="640"/>
                  </a:cubicBezTo>
                  <a:cubicBezTo>
                    <a:pt x="8168" y="800"/>
                    <a:pt x="8207" y="830"/>
                    <a:pt x="8235" y="790"/>
                  </a:cubicBezTo>
                  <a:cubicBezTo>
                    <a:pt x="7172" y="490"/>
                    <a:pt x="7088" y="410"/>
                    <a:pt x="6975" y="390"/>
                  </a:cubicBezTo>
                  <a:cubicBezTo>
                    <a:pt x="6857" y="310"/>
                    <a:pt x="6846" y="260"/>
                    <a:pt x="6795" y="270"/>
                  </a:cubicBezTo>
                  <a:cubicBezTo>
                    <a:pt x="6587" y="40"/>
                    <a:pt x="6525" y="60"/>
                    <a:pt x="6502" y="20"/>
                  </a:cubicBezTo>
                  <a:cubicBezTo>
                    <a:pt x="6294" y="40"/>
                    <a:pt x="6334" y="90"/>
                    <a:pt x="6390" y="100"/>
                  </a:cubicBezTo>
                  <a:cubicBezTo>
                    <a:pt x="6576" y="300"/>
                    <a:pt x="6615" y="280"/>
                    <a:pt x="6621" y="310"/>
                  </a:cubicBezTo>
                  <a:cubicBezTo>
                    <a:pt x="6784" y="450"/>
                    <a:pt x="6834" y="460"/>
                    <a:pt x="6862" y="490"/>
                  </a:cubicBezTo>
                  <a:cubicBezTo>
                    <a:pt x="7200" y="780"/>
                    <a:pt x="7256" y="840"/>
                    <a:pt x="7324" y="880"/>
                  </a:cubicBezTo>
                  <a:cubicBezTo>
                    <a:pt x="7464" y="1000"/>
                    <a:pt x="7487" y="990"/>
                    <a:pt x="7509" y="1000"/>
                  </a:cubicBezTo>
                  <a:cubicBezTo>
                    <a:pt x="7791" y="1160"/>
                    <a:pt x="7881" y="1160"/>
                    <a:pt x="7948" y="1210"/>
                  </a:cubicBezTo>
                  <a:cubicBezTo>
                    <a:pt x="8359" y="1260"/>
                    <a:pt x="8359" y="1250"/>
                    <a:pt x="8409" y="1270"/>
                  </a:cubicBezTo>
                  <a:cubicBezTo>
                    <a:pt x="8201" y="1330"/>
                    <a:pt x="8190" y="1320"/>
                    <a:pt x="8117" y="1330"/>
                  </a:cubicBezTo>
                  <a:cubicBezTo>
                    <a:pt x="7571" y="1190"/>
                    <a:pt x="7521" y="1190"/>
                    <a:pt x="7504" y="1150"/>
                  </a:cubicBezTo>
                  <a:cubicBezTo>
                    <a:pt x="7217" y="980"/>
                    <a:pt x="7161" y="1010"/>
                    <a:pt x="7166" y="940"/>
                  </a:cubicBezTo>
                  <a:cubicBezTo>
                    <a:pt x="6733" y="600"/>
                    <a:pt x="6688" y="610"/>
                    <a:pt x="6666" y="570"/>
                  </a:cubicBezTo>
                  <a:cubicBezTo>
                    <a:pt x="6390" y="330"/>
                    <a:pt x="6339" y="280"/>
                    <a:pt x="6289" y="230"/>
                  </a:cubicBezTo>
                  <a:cubicBezTo>
                    <a:pt x="6081" y="80"/>
                    <a:pt x="6052" y="30"/>
                    <a:pt x="6008" y="0"/>
                  </a:cubicBezTo>
                  <a:cubicBezTo>
                    <a:pt x="6058" y="140"/>
                    <a:pt x="6126" y="160"/>
                    <a:pt x="6165" y="230"/>
                  </a:cubicBezTo>
                  <a:close/>
                  <a:moveTo>
                    <a:pt x="5507" y="130"/>
                  </a:moveTo>
                  <a:cubicBezTo>
                    <a:pt x="5546" y="130"/>
                    <a:pt x="5552" y="170"/>
                    <a:pt x="5580" y="180"/>
                  </a:cubicBezTo>
                  <a:cubicBezTo>
                    <a:pt x="5822" y="350"/>
                    <a:pt x="5833" y="390"/>
                    <a:pt x="5844" y="430"/>
                  </a:cubicBezTo>
                  <a:cubicBezTo>
                    <a:pt x="6086" y="590"/>
                    <a:pt x="6092" y="640"/>
                    <a:pt x="6126" y="640"/>
                  </a:cubicBezTo>
                  <a:cubicBezTo>
                    <a:pt x="6542" y="1040"/>
                    <a:pt x="6581" y="1020"/>
                    <a:pt x="6598" y="1050"/>
                  </a:cubicBezTo>
                  <a:cubicBezTo>
                    <a:pt x="6750" y="1160"/>
                    <a:pt x="6761" y="1170"/>
                    <a:pt x="6767" y="1190"/>
                  </a:cubicBezTo>
                  <a:cubicBezTo>
                    <a:pt x="6952" y="1330"/>
                    <a:pt x="6998" y="1340"/>
                    <a:pt x="7026" y="1390"/>
                  </a:cubicBezTo>
                  <a:cubicBezTo>
                    <a:pt x="7161" y="1460"/>
                    <a:pt x="7183" y="1470"/>
                    <a:pt x="7194" y="1490"/>
                  </a:cubicBezTo>
                  <a:cubicBezTo>
                    <a:pt x="7324" y="1600"/>
                    <a:pt x="7397" y="1520"/>
                    <a:pt x="7391" y="1580"/>
                  </a:cubicBezTo>
                  <a:cubicBezTo>
                    <a:pt x="7622" y="1610"/>
                    <a:pt x="7734" y="1620"/>
                    <a:pt x="7841" y="1620"/>
                  </a:cubicBezTo>
                  <a:cubicBezTo>
                    <a:pt x="8038" y="1610"/>
                    <a:pt x="8072" y="1550"/>
                    <a:pt x="8038" y="1540"/>
                  </a:cubicBezTo>
                  <a:cubicBezTo>
                    <a:pt x="7836" y="1550"/>
                    <a:pt x="7830" y="1570"/>
                    <a:pt x="7768" y="1550"/>
                  </a:cubicBezTo>
                  <a:cubicBezTo>
                    <a:pt x="7639" y="1570"/>
                    <a:pt x="7577" y="1530"/>
                    <a:pt x="7526" y="1540"/>
                  </a:cubicBezTo>
                  <a:cubicBezTo>
                    <a:pt x="6941" y="1260"/>
                    <a:pt x="6930" y="1190"/>
                    <a:pt x="6879" y="1190"/>
                  </a:cubicBezTo>
                  <a:cubicBezTo>
                    <a:pt x="6452" y="880"/>
                    <a:pt x="6452" y="800"/>
                    <a:pt x="6407" y="800"/>
                  </a:cubicBezTo>
                  <a:cubicBezTo>
                    <a:pt x="6249" y="650"/>
                    <a:pt x="6182" y="600"/>
                    <a:pt x="6114" y="550"/>
                  </a:cubicBezTo>
                  <a:cubicBezTo>
                    <a:pt x="5811" y="270"/>
                    <a:pt x="5782" y="240"/>
                    <a:pt x="5749" y="210"/>
                  </a:cubicBezTo>
                  <a:cubicBezTo>
                    <a:pt x="5378" y="0"/>
                    <a:pt x="5378" y="0"/>
                    <a:pt x="5378" y="0"/>
                  </a:cubicBezTo>
                  <a:close/>
                  <a:moveTo>
                    <a:pt x="7335" y="250"/>
                  </a:moveTo>
                  <a:cubicBezTo>
                    <a:pt x="7509" y="320"/>
                    <a:pt x="7757" y="350"/>
                    <a:pt x="7982" y="410"/>
                  </a:cubicBezTo>
                  <a:cubicBezTo>
                    <a:pt x="8072" y="410"/>
                    <a:pt x="8162" y="410"/>
                    <a:pt x="8252" y="420"/>
                  </a:cubicBezTo>
                  <a:cubicBezTo>
                    <a:pt x="8286" y="450"/>
                    <a:pt x="8302" y="400"/>
                    <a:pt x="8359" y="420"/>
                  </a:cubicBezTo>
                  <a:cubicBezTo>
                    <a:pt x="8387" y="420"/>
                    <a:pt x="8409" y="420"/>
                    <a:pt x="8432" y="420"/>
                  </a:cubicBezTo>
                  <a:cubicBezTo>
                    <a:pt x="8454" y="410"/>
                    <a:pt x="8499" y="450"/>
                    <a:pt x="8494" y="400"/>
                  </a:cubicBezTo>
                  <a:cubicBezTo>
                    <a:pt x="8482" y="380"/>
                    <a:pt x="8466" y="370"/>
                    <a:pt x="8438" y="380"/>
                  </a:cubicBezTo>
                  <a:cubicBezTo>
                    <a:pt x="8426" y="390"/>
                    <a:pt x="8376" y="430"/>
                    <a:pt x="8376" y="380"/>
                  </a:cubicBezTo>
                  <a:cubicBezTo>
                    <a:pt x="8308" y="380"/>
                    <a:pt x="8314" y="380"/>
                    <a:pt x="8252" y="390"/>
                  </a:cubicBezTo>
                  <a:cubicBezTo>
                    <a:pt x="8201" y="350"/>
                    <a:pt x="8111" y="380"/>
                    <a:pt x="8044" y="360"/>
                  </a:cubicBezTo>
                  <a:cubicBezTo>
                    <a:pt x="8021" y="330"/>
                    <a:pt x="8004" y="350"/>
                    <a:pt x="7982" y="360"/>
                  </a:cubicBezTo>
                  <a:cubicBezTo>
                    <a:pt x="7971" y="310"/>
                    <a:pt x="7903" y="350"/>
                    <a:pt x="7869" y="340"/>
                  </a:cubicBezTo>
                  <a:cubicBezTo>
                    <a:pt x="7836" y="300"/>
                    <a:pt x="7757" y="330"/>
                    <a:pt x="7701" y="290"/>
                  </a:cubicBezTo>
                  <a:cubicBezTo>
                    <a:pt x="7684" y="280"/>
                    <a:pt x="7667" y="280"/>
                    <a:pt x="7650" y="280"/>
                  </a:cubicBezTo>
                  <a:cubicBezTo>
                    <a:pt x="7628" y="290"/>
                    <a:pt x="7622" y="250"/>
                    <a:pt x="7616" y="280"/>
                  </a:cubicBezTo>
                  <a:cubicBezTo>
                    <a:pt x="7605" y="230"/>
                    <a:pt x="7526" y="290"/>
                    <a:pt x="7515" y="230"/>
                  </a:cubicBezTo>
                  <a:cubicBezTo>
                    <a:pt x="7374" y="210"/>
                    <a:pt x="7245" y="170"/>
                    <a:pt x="7138" y="90"/>
                  </a:cubicBezTo>
                  <a:cubicBezTo>
                    <a:pt x="7071" y="80"/>
                    <a:pt x="7031" y="40"/>
                    <a:pt x="6981" y="0"/>
                  </a:cubicBezTo>
                  <a:cubicBezTo>
                    <a:pt x="6829" y="0"/>
                    <a:pt x="6829" y="0"/>
                    <a:pt x="6829" y="0"/>
                  </a:cubicBezTo>
                  <a:cubicBezTo>
                    <a:pt x="6891" y="40"/>
                    <a:pt x="6958" y="70"/>
                    <a:pt x="7026" y="110"/>
                  </a:cubicBezTo>
                  <a:cubicBezTo>
                    <a:pt x="7116" y="180"/>
                    <a:pt x="7228" y="210"/>
                    <a:pt x="7335" y="250"/>
                  </a:cubicBezTo>
                  <a:close/>
                  <a:moveTo>
                    <a:pt x="4967" y="90"/>
                  </a:moveTo>
                  <a:cubicBezTo>
                    <a:pt x="4989" y="140"/>
                    <a:pt x="5034" y="140"/>
                    <a:pt x="5051" y="200"/>
                  </a:cubicBezTo>
                  <a:cubicBezTo>
                    <a:pt x="5136" y="360"/>
                    <a:pt x="5175" y="330"/>
                    <a:pt x="5186" y="360"/>
                  </a:cubicBezTo>
                  <a:cubicBezTo>
                    <a:pt x="5349" y="550"/>
                    <a:pt x="5361" y="620"/>
                    <a:pt x="5400" y="630"/>
                  </a:cubicBezTo>
                  <a:cubicBezTo>
                    <a:pt x="5541" y="820"/>
                    <a:pt x="5608" y="880"/>
                    <a:pt x="5670" y="950"/>
                  </a:cubicBezTo>
                  <a:cubicBezTo>
                    <a:pt x="6058" y="1350"/>
                    <a:pt x="6098" y="1330"/>
                    <a:pt x="6103" y="1360"/>
                  </a:cubicBezTo>
                  <a:cubicBezTo>
                    <a:pt x="6322" y="1540"/>
                    <a:pt x="6356" y="1650"/>
                    <a:pt x="6458" y="1650"/>
                  </a:cubicBezTo>
                  <a:cubicBezTo>
                    <a:pt x="6621" y="1800"/>
                    <a:pt x="6660" y="1770"/>
                    <a:pt x="6666" y="1820"/>
                  </a:cubicBezTo>
                  <a:cubicBezTo>
                    <a:pt x="7003" y="1980"/>
                    <a:pt x="7026" y="2000"/>
                    <a:pt x="7054" y="2000"/>
                  </a:cubicBezTo>
                  <a:cubicBezTo>
                    <a:pt x="7594" y="2120"/>
                    <a:pt x="7633" y="2190"/>
                    <a:pt x="7650" y="2180"/>
                  </a:cubicBezTo>
                  <a:cubicBezTo>
                    <a:pt x="7639" y="2040"/>
                    <a:pt x="7622" y="2050"/>
                    <a:pt x="7605" y="2070"/>
                  </a:cubicBezTo>
                  <a:cubicBezTo>
                    <a:pt x="7470" y="2040"/>
                    <a:pt x="7431" y="2040"/>
                    <a:pt x="7346" y="2040"/>
                  </a:cubicBezTo>
                  <a:cubicBezTo>
                    <a:pt x="7026" y="1870"/>
                    <a:pt x="6969" y="1900"/>
                    <a:pt x="6958" y="1850"/>
                  </a:cubicBezTo>
                  <a:cubicBezTo>
                    <a:pt x="6553" y="1610"/>
                    <a:pt x="6491" y="1640"/>
                    <a:pt x="6480" y="1590"/>
                  </a:cubicBezTo>
                  <a:cubicBezTo>
                    <a:pt x="6334" y="1490"/>
                    <a:pt x="6322" y="1470"/>
                    <a:pt x="6300" y="1470"/>
                  </a:cubicBezTo>
                  <a:cubicBezTo>
                    <a:pt x="6114" y="1290"/>
                    <a:pt x="6103" y="1240"/>
                    <a:pt x="6058" y="1250"/>
                  </a:cubicBezTo>
                  <a:cubicBezTo>
                    <a:pt x="5889" y="1030"/>
                    <a:pt x="5850" y="1030"/>
                    <a:pt x="5828" y="1000"/>
                  </a:cubicBezTo>
                  <a:cubicBezTo>
                    <a:pt x="5670" y="810"/>
                    <a:pt x="5642" y="820"/>
                    <a:pt x="5619" y="810"/>
                  </a:cubicBezTo>
                  <a:cubicBezTo>
                    <a:pt x="5445" y="590"/>
                    <a:pt x="5428" y="560"/>
                    <a:pt x="5406" y="540"/>
                  </a:cubicBezTo>
                  <a:cubicBezTo>
                    <a:pt x="5203" y="280"/>
                    <a:pt x="5175" y="260"/>
                    <a:pt x="5147" y="250"/>
                  </a:cubicBezTo>
                  <a:cubicBezTo>
                    <a:pt x="5023" y="50"/>
                    <a:pt x="4989" y="40"/>
                    <a:pt x="4978" y="10"/>
                  </a:cubicBezTo>
                  <a:cubicBezTo>
                    <a:pt x="4905" y="50"/>
                    <a:pt x="4939" y="60"/>
                    <a:pt x="4967" y="90"/>
                  </a:cubicBezTo>
                  <a:close/>
                  <a:moveTo>
                    <a:pt x="72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lose/>
                  <a:moveTo>
                    <a:pt x="4686" y="80"/>
                  </a:moveTo>
                  <a:cubicBezTo>
                    <a:pt x="4708" y="120"/>
                    <a:pt x="4742" y="130"/>
                    <a:pt x="4759" y="170"/>
                  </a:cubicBezTo>
                  <a:cubicBezTo>
                    <a:pt x="4961" y="510"/>
                    <a:pt x="5012" y="500"/>
                    <a:pt x="5023" y="550"/>
                  </a:cubicBezTo>
                  <a:cubicBezTo>
                    <a:pt x="5124" y="660"/>
                    <a:pt x="5124" y="740"/>
                    <a:pt x="5152" y="750"/>
                  </a:cubicBezTo>
                  <a:cubicBezTo>
                    <a:pt x="5546" y="1360"/>
                    <a:pt x="5558" y="1380"/>
                    <a:pt x="5574" y="1380"/>
                  </a:cubicBezTo>
                  <a:cubicBezTo>
                    <a:pt x="5704" y="1620"/>
                    <a:pt x="5777" y="1640"/>
                    <a:pt x="5805" y="1720"/>
                  </a:cubicBezTo>
                  <a:cubicBezTo>
                    <a:pt x="5901" y="1840"/>
                    <a:pt x="5929" y="1860"/>
                    <a:pt x="5940" y="1920"/>
                  </a:cubicBezTo>
                  <a:cubicBezTo>
                    <a:pt x="6165" y="2110"/>
                    <a:pt x="6199" y="2200"/>
                    <a:pt x="6266" y="2240"/>
                  </a:cubicBezTo>
                  <a:cubicBezTo>
                    <a:pt x="6649" y="2620"/>
                    <a:pt x="6705" y="2660"/>
                    <a:pt x="6761" y="2710"/>
                  </a:cubicBezTo>
                  <a:cubicBezTo>
                    <a:pt x="7014" y="2880"/>
                    <a:pt x="7037" y="2870"/>
                    <a:pt x="7042" y="2900"/>
                  </a:cubicBezTo>
                  <a:cubicBezTo>
                    <a:pt x="7284" y="2970"/>
                    <a:pt x="7341" y="2940"/>
                    <a:pt x="7335" y="2870"/>
                  </a:cubicBezTo>
                  <a:cubicBezTo>
                    <a:pt x="7290" y="2770"/>
                    <a:pt x="7279" y="2870"/>
                    <a:pt x="7262" y="2860"/>
                  </a:cubicBezTo>
                  <a:cubicBezTo>
                    <a:pt x="6975" y="2780"/>
                    <a:pt x="6936" y="2740"/>
                    <a:pt x="6885" y="2720"/>
                  </a:cubicBezTo>
                  <a:cubicBezTo>
                    <a:pt x="6621" y="2500"/>
                    <a:pt x="6592" y="2500"/>
                    <a:pt x="6581" y="2470"/>
                  </a:cubicBezTo>
                  <a:cubicBezTo>
                    <a:pt x="6469" y="2400"/>
                    <a:pt x="6469" y="2300"/>
                    <a:pt x="6401" y="2310"/>
                  </a:cubicBezTo>
                  <a:cubicBezTo>
                    <a:pt x="6278" y="2110"/>
                    <a:pt x="6193" y="2140"/>
                    <a:pt x="6182" y="2060"/>
                  </a:cubicBezTo>
                  <a:cubicBezTo>
                    <a:pt x="5929" y="1770"/>
                    <a:pt x="5895" y="1730"/>
                    <a:pt x="5867" y="1680"/>
                  </a:cubicBezTo>
                  <a:cubicBezTo>
                    <a:pt x="5687" y="1460"/>
                    <a:pt x="5619" y="1360"/>
                    <a:pt x="5552" y="1270"/>
                  </a:cubicBezTo>
                  <a:cubicBezTo>
                    <a:pt x="5462" y="1080"/>
                    <a:pt x="5434" y="1080"/>
                    <a:pt x="5411" y="1070"/>
                  </a:cubicBezTo>
                  <a:cubicBezTo>
                    <a:pt x="5288" y="870"/>
                    <a:pt x="5276" y="840"/>
                    <a:pt x="5254" y="820"/>
                  </a:cubicBezTo>
                  <a:cubicBezTo>
                    <a:pt x="4978" y="380"/>
                    <a:pt x="4939" y="370"/>
                    <a:pt x="4928" y="310"/>
                  </a:cubicBezTo>
                  <a:cubicBezTo>
                    <a:pt x="4838" y="150"/>
                    <a:pt x="4798" y="140"/>
                    <a:pt x="4781" y="80"/>
                  </a:cubicBezTo>
                  <a:cubicBezTo>
                    <a:pt x="4658" y="20"/>
                    <a:pt x="4680" y="40"/>
                    <a:pt x="4686" y="80"/>
                  </a:cubicBezTo>
                  <a:close/>
                  <a:moveTo>
                    <a:pt x="4219" y="190"/>
                  </a:moveTo>
                  <a:cubicBezTo>
                    <a:pt x="4252" y="210"/>
                    <a:pt x="4275" y="240"/>
                    <a:pt x="4292" y="280"/>
                  </a:cubicBezTo>
                  <a:cubicBezTo>
                    <a:pt x="4472" y="480"/>
                    <a:pt x="4461" y="580"/>
                    <a:pt x="4506" y="580"/>
                  </a:cubicBezTo>
                  <a:cubicBezTo>
                    <a:pt x="4669" y="880"/>
                    <a:pt x="4719" y="940"/>
                    <a:pt x="4759" y="1020"/>
                  </a:cubicBezTo>
                  <a:cubicBezTo>
                    <a:pt x="4843" y="1160"/>
                    <a:pt x="4866" y="1200"/>
                    <a:pt x="4877" y="1240"/>
                  </a:cubicBezTo>
                  <a:cubicBezTo>
                    <a:pt x="5158" y="1680"/>
                    <a:pt x="5158" y="1720"/>
                    <a:pt x="5169" y="1740"/>
                  </a:cubicBezTo>
                  <a:cubicBezTo>
                    <a:pt x="5310" y="1980"/>
                    <a:pt x="5344" y="2070"/>
                    <a:pt x="5383" y="2140"/>
                  </a:cubicBezTo>
                  <a:cubicBezTo>
                    <a:pt x="5704" y="2620"/>
                    <a:pt x="5743" y="2700"/>
                    <a:pt x="5805" y="2740"/>
                  </a:cubicBezTo>
                  <a:cubicBezTo>
                    <a:pt x="6109" y="3170"/>
                    <a:pt x="6159" y="3160"/>
                    <a:pt x="6165" y="3210"/>
                  </a:cubicBezTo>
                  <a:cubicBezTo>
                    <a:pt x="6401" y="3340"/>
                    <a:pt x="6418" y="3390"/>
                    <a:pt x="6458" y="3400"/>
                  </a:cubicBezTo>
                  <a:cubicBezTo>
                    <a:pt x="6390" y="3310"/>
                    <a:pt x="6244" y="3230"/>
                    <a:pt x="6142" y="3080"/>
                  </a:cubicBezTo>
                  <a:cubicBezTo>
                    <a:pt x="5878" y="2790"/>
                    <a:pt x="5889" y="2730"/>
                    <a:pt x="5856" y="2740"/>
                  </a:cubicBezTo>
                  <a:cubicBezTo>
                    <a:pt x="5704" y="2550"/>
                    <a:pt x="5692" y="2500"/>
                    <a:pt x="5659" y="2470"/>
                  </a:cubicBezTo>
                  <a:cubicBezTo>
                    <a:pt x="5569" y="2320"/>
                    <a:pt x="5541" y="2270"/>
                    <a:pt x="5518" y="2230"/>
                  </a:cubicBezTo>
                  <a:cubicBezTo>
                    <a:pt x="5394" y="2040"/>
                    <a:pt x="5378" y="2010"/>
                    <a:pt x="5372" y="1980"/>
                  </a:cubicBezTo>
                  <a:cubicBezTo>
                    <a:pt x="5175" y="1670"/>
                    <a:pt x="5152" y="1550"/>
                    <a:pt x="5085" y="1510"/>
                  </a:cubicBezTo>
                  <a:cubicBezTo>
                    <a:pt x="5001" y="1340"/>
                    <a:pt x="4989" y="1290"/>
                    <a:pt x="4950" y="1270"/>
                  </a:cubicBezTo>
                  <a:cubicBezTo>
                    <a:pt x="4742" y="890"/>
                    <a:pt x="4731" y="870"/>
                    <a:pt x="4725" y="850"/>
                  </a:cubicBezTo>
                  <a:cubicBezTo>
                    <a:pt x="4601" y="660"/>
                    <a:pt x="4601" y="620"/>
                    <a:pt x="4596" y="600"/>
                  </a:cubicBezTo>
                  <a:cubicBezTo>
                    <a:pt x="4444" y="410"/>
                    <a:pt x="4444" y="330"/>
                    <a:pt x="4399" y="330"/>
                  </a:cubicBezTo>
                  <a:cubicBezTo>
                    <a:pt x="4202" y="60"/>
                    <a:pt x="4208" y="20"/>
                    <a:pt x="4196" y="0"/>
                  </a:cubicBezTo>
                  <a:cubicBezTo>
                    <a:pt x="4157" y="120"/>
                    <a:pt x="4219" y="110"/>
                    <a:pt x="4219" y="190"/>
                  </a:cubicBezTo>
                  <a:close/>
                  <a:moveTo>
                    <a:pt x="3988" y="120"/>
                  </a:moveTo>
                  <a:cubicBezTo>
                    <a:pt x="4011" y="130"/>
                    <a:pt x="4011" y="180"/>
                    <a:pt x="4022" y="210"/>
                  </a:cubicBezTo>
                  <a:cubicBezTo>
                    <a:pt x="4146" y="430"/>
                    <a:pt x="4162" y="460"/>
                    <a:pt x="4179" y="500"/>
                  </a:cubicBezTo>
                  <a:cubicBezTo>
                    <a:pt x="4348" y="890"/>
                    <a:pt x="4404" y="920"/>
                    <a:pt x="4416" y="1030"/>
                  </a:cubicBezTo>
                  <a:cubicBezTo>
                    <a:pt x="4568" y="1260"/>
                    <a:pt x="4601" y="1340"/>
                    <a:pt x="4629" y="1410"/>
                  </a:cubicBezTo>
                  <a:cubicBezTo>
                    <a:pt x="4748" y="1640"/>
                    <a:pt x="4748" y="1700"/>
                    <a:pt x="4776" y="1720"/>
                  </a:cubicBezTo>
                  <a:cubicBezTo>
                    <a:pt x="4911" y="2110"/>
                    <a:pt x="4933" y="2130"/>
                    <a:pt x="4956" y="2160"/>
                  </a:cubicBezTo>
                  <a:cubicBezTo>
                    <a:pt x="5271" y="2830"/>
                    <a:pt x="5361" y="2950"/>
                    <a:pt x="5434" y="3100"/>
                  </a:cubicBezTo>
                  <a:cubicBezTo>
                    <a:pt x="5653" y="3410"/>
                    <a:pt x="5692" y="3420"/>
                    <a:pt x="5709" y="3460"/>
                  </a:cubicBezTo>
                  <a:cubicBezTo>
                    <a:pt x="6069" y="3810"/>
                    <a:pt x="6148" y="3820"/>
                    <a:pt x="6199" y="3870"/>
                  </a:cubicBezTo>
                  <a:cubicBezTo>
                    <a:pt x="6345" y="3970"/>
                    <a:pt x="6379" y="3970"/>
                    <a:pt x="6379" y="3940"/>
                  </a:cubicBezTo>
                  <a:cubicBezTo>
                    <a:pt x="5946" y="3660"/>
                    <a:pt x="5934" y="3600"/>
                    <a:pt x="5895" y="3600"/>
                  </a:cubicBezTo>
                  <a:cubicBezTo>
                    <a:pt x="5771" y="3420"/>
                    <a:pt x="5732" y="3440"/>
                    <a:pt x="5738" y="3390"/>
                  </a:cubicBezTo>
                  <a:cubicBezTo>
                    <a:pt x="5529" y="3160"/>
                    <a:pt x="5518" y="3090"/>
                    <a:pt x="5484" y="3060"/>
                  </a:cubicBezTo>
                  <a:cubicBezTo>
                    <a:pt x="5254" y="2710"/>
                    <a:pt x="5220" y="2600"/>
                    <a:pt x="5169" y="2500"/>
                  </a:cubicBezTo>
                  <a:cubicBezTo>
                    <a:pt x="5062" y="2230"/>
                    <a:pt x="5040" y="2220"/>
                    <a:pt x="5029" y="2190"/>
                  </a:cubicBezTo>
                  <a:cubicBezTo>
                    <a:pt x="4748" y="1490"/>
                    <a:pt x="4708" y="1460"/>
                    <a:pt x="4691" y="1390"/>
                  </a:cubicBezTo>
                  <a:cubicBezTo>
                    <a:pt x="4528" y="1080"/>
                    <a:pt x="4494" y="1090"/>
                    <a:pt x="4500" y="1030"/>
                  </a:cubicBezTo>
                  <a:cubicBezTo>
                    <a:pt x="4545" y="1100"/>
                    <a:pt x="4635" y="1200"/>
                    <a:pt x="4680" y="1370"/>
                  </a:cubicBezTo>
                  <a:cubicBezTo>
                    <a:pt x="5141" y="2140"/>
                    <a:pt x="5152" y="2170"/>
                    <a:pt x="5164" y="2210"/>
                  </a:cubicBezTo>
                  <a:cubicBezTo>
                    <a:pt x="5383" y="2540"/>
                    <a:pt x="5434" y="2570"/>
                    <a:pt x="5462" y="2640"/>
                  </a:cubicBezTo>
                  <a:cubicBezTo>
                    <a:pt x="5659" y="2920"/>
                    <a:pt x="5698" y="2920"/>
                    <a:pt x="5715" y="2960"/>
                  </a:cubicBezTo>
                  <a:cubicBezTo>
                    <a:pt x="6069" y="3240"/>
                    <a:pt x="6114" y="3280"/>
                    <a:pt x="6165" y="3320"/>
                  </a:cubicBezTo>
                  <a:cubicBezTo>
                    <a:pt x="6649" y="3390"/>
                    <a:pt x="6548" y="3490"/>
                    <a:pt x="6548" y="3420"/>
                  </a:cubicBezTo>
                  <a:cubicBezTo>
                    <a:pt x="6294" y="3360"/>
                    <a:pt x="6300" y="3310"/>
                    <a:pt x="6266" y="3330"/>
                  </a:cubicBezTo>
                  <a:cubicBezTo>
                    <a:pt x="6086" y="3200"/>
                    <a:pt x="6075" y="3180"/>
                    <a:pt x="6058" y="3170"/>
                  </a:cubicBezTo>
                  <a:cubicBezTo>
                    <a:pt x="5563" y="2660"/>
                    <a:pt x="5496" y="2610"/>
                    <a:pt x="5451" y="2510"/>
                  </a:cubicBezTo>
                  <a:cubicBezTo>
                    <a:pt x="5344" y="2350"/>
                    <a:pt x="5299" y="2330"/>
                    <a:pt x="5282" y="2260"/>
                  </a:cubicBezTo>
                  <a:cubicBezTo>
                    <a:pt x="5096" y="1900"/>
                    <a:pt x="5057" y="1920"/>
                    <a:pt x="5057" y="1880"/>
                  </a:cubicBezTo>
                  <a:cubicBezTo>
                    <a:pt x="4871" y="1570"/>
                    <a:pt x="4832" y="1550"/>
                    <a:pt x="4815" y="1480"/>
                  </a:cubicBezTo>
                  <a:cubicBezTo>
                    <a:pt x="4641" y="1170"/>
                    <a:pt x="4635" y="1140"/>
                    <a:pt x="4624" y="1100"/>
                  </a:cubicBezTo>
                  <a:cubicBezTo>
                    <a:pt x="4506" y="900"/>
                    <a:pt x="4489" y="870"/>
                    <a:pt x="4478" y="840"/>
                  </a:cubicBezTo>
                  <a:cubicBezTo>
                    <a:pt x="4320" y="530"/>
                    <a:pt x="4303" y="510"/>
                    <a:pt x="4286" y="480"/>
                  </a:cubicBezTo>
                  <a:cubicBezTo>
                    <a:pt x="4174" y="240"/>
                    <a:pt x="4146" y="180"/>
                    <a:pt x="4095" y="150"/>
                  </a:cubicBezTo>
                  <a:cubicBezTo>
                    <a:pt x="3960" y="10"/>
                    <a:pt x="3966" y="20"/>
                    <a:pt x="3977" y="30"/>
                  </a:cubicBezTo>
                  <a:close/>
                  <a:moveTo>
                    <a:pt x="4393" y="50"/>
                  </a:moveTo>
                  <a:cubicBezTo>
                    <a:pt x="4388" y="90"/>
                    <a:pt x="4404" y="90"/>
                    <a:pt x="4416" y="110"/>
                  </a:cubicBezTo>
                  <a:cubicBezTo>
                    <a:pt x="4573" y="320"/>
                    <a:pt x="4584" y="380"/>
                    <a:pt x="4618" y="410"/>
                  </a:cubicBezTo>
                  <a:cubicBezTo>
                    <a:pt x="4708" y="550"/>
                    <a:pt x="4719" y="560"/>
                    <a:pt x="4742" y="560"/>
                  </a:cubicBezTo>
                  <a:cubicBezTo>
                    <a:pt x="4911" y="830"/>
                    <a:pt x="4967" y="900"/>
                    <a:pt x="5018" y="990"/>
                  </a:cubicBezTo>
                  <a:cubicBezTo>
                    <a:pt x="5113" y="1140"/>
                    <a:pt x="5152" y="1170"/>
                    <a:pt x="5164" y="1230"/>
                  </a:cubicBezTo>
                  <a:cubicBezTo>
                    <a:pt x="5355" y="1500"/>
                    <a:pt x="5389" y="1520"/>
                    <a:pt x="5400" y="1570"/>
                  </a:cubicBezTo>
                  <a:cubicBezTo>
                    <a:pt x="5664" y="1940"/>
                    <a:pt x="5676" y="1960"/>
                    <a:pt x="5681" y="1990"/>
                  </a:cubicBezTo>
                  <a:cubicBezTo>
                    <a:pt x="5816" y="2200"/>
                    <a:pt x="5861" y="2210"/>
                    <a:pt x="5872" y="2260"/>
                  </a:cubicBezTo>
                  <a:cubicBezTo>
                    <a:pt x="6159" y="2650"/>
                    <a:pt x="6210" y="2660"/>
                    <a:pt x="6232" y="2710"/>
                  </a:cubicBezTo>
                  <a:cubicBezTo>
                    <a:pt x="6480" y="2970"/>
                    <a:pt x="6491" y="3040"/>
                    <a:pt x="6536" y="3050"/>
                  </a:cubicBezTo>
                  <a:cubicBezTo>
                    <a:pt x="6654" y="3170"/>
                    <a:pt x="6660" y="3190"/>
                    <a:pt x="6660" y="3210"/>
                  </a:cubicBezTo>
                  <a:cubicBezTo>
                    <a:pt x="6801" y="3270"/>
                    <a:pt x="6840" y="3290"/>
                    <a:pt x="6891" y="3260"/>
                  </a:cubicBezTo>
                  <a:cubicBezTo>
                    <a:pt x="6711" y="3090"/>
                    <a:pt x="6671" y="3090"/>
                    <a:pt x="6649" y="3060"/>
                  </a:cubicBezTo>
                  <a:cubicBezTo>
                    <a:pt x="6362" y="2770"/>
                    <a:pt x="6334" y="2720"/>
                    <a:pt x="6294" y="2700"/>
                  </a:cubicBezTo>
                  <a:cubicBezTo>
                    <a:pt x="6086" y="2400"/>
                    <a:pt x="6041" y="2370"/>
                    <a:pt x="6008" y="2330"/>
                  </a:cubicBezTo>
                  <a:cubicBezTo>
                    <a:pt x="5709" y="1910"/>
                    <a:pt x="5676" y="1870"/>
                    <a:pt x="5648" y="1820"/>
                  </a:cubicBezTo>
                  <a:cubicBezTo>
                    <a:pt x="5355" y="1380"/>
                    <a:pt x="5316" y="1350"/>
                    <a:pt x="5293" y="1280"/>
                  </a:cubicBezTo>
                  <a:cubicBezTo>
                    <a:pt x="5085" y="1000"/>
                    <a:pt x="5068" y="930"/>
                    <a:pt x="5029" y="900"/>
                  </a:cubicBezTo>
                  <a:cubicBezTo>
                    <a:pt x="4826" y="580"/>
                    <a:pt x="4798" y="540"/>
                    <a:pt x="4764" y="500"/>
                  </a:cubicBezTo>
                  <a:cubicBezTo>
                    <a:pt x="4624" y="260"/>
                    <a:pt x="4596" y="260"/>
                    <a:pt x="4573" y="250"/>
                  </a:cubicBezTo>
                  <a:cubicBezTo>
                    <a:pt x="4393" y="0"/>
                    <a:pt x="4393" y="0"/>
                    <a:pt x="4393" y="0"/>
                  </a:cubicBezTo>
                  <a:close/>
                  <a:moveTo>
                    <a:pt x="2413" y="170"/>
                  </a:moveTo>
                  <a:cubicBezTo>
                    <a:pt x="2441" y="170"/>
                    <a:pt x="2436" y="240"/>
                    <a:pt x="2475" y="230"/>
                  </a:cubicBezTo>
                  <a:cubicBezTo>
                    <a:pt x="2835" y="850"/>
                    <a:pt x="2908" y="960"/>
                    <a:pt x="2981" y="1060"/>
                  </a:cubicBezTo>
                  <a:cubicBezTo>
                    <a:pt x="3206" y="1390"/>
                    <a:pt x="3240" y="1390"/>
                    <a:pt x="3257" y="1420"/>
                  </a:cubicBezTo>
                  <a:cubicBezTo>
                    <a:pt x="3398" y="1560"/>
                    <a:pt x="3409" y="1670"/>
                    <a:pt x="3426" y="1600"/>
                  </a:cubicBezTo>
                  <a:cubicBezTo>
                    <a:pt x="3279" y="1400"/>
                    <a:pt x="3229" y="1350"/>
                    <a:pt x="3201" y="1290"/>
                  </a:cubicBezTo>
                  <a:cubicBezTo>
                    <a:pt x="2987" y="1050"/>
                    <a:pt x="2998" y="960"/>
                    <a:pt x="2959" y="970"/>
                  </a:cubicBezTo>
                  <a:cubicBezTo>
                    <a:pt x="2773" y="610"/>
                    <a:pt x="2751" y="590"/>
                    <a:pt x="2739" y="530"/>
                  </a:cubicBezTo>
                  <a:cubicBezTo>
                    <a:pt x="2531" y="200"/>
                    <a:pt x="2492" y="190"/>
                    <a:pt x="2486" y="130"/>
                  </a:cubicBezTo>
                  <a:cubicBezTo>
                    <a:pt x="2604" y="260"/>
                    <a:pt x="2616" y="280"/>
                    <a:pt x="2621" y="310"/>
                  </a:cubicBezTo>
                  <a:cubicBezTo>
                    <a:pt x="2919" y="680"/>
                    <a:pt x="2931" y="730"/>
                    <a:pt x="2959" y="760"/>
                  </a:cubicBezTo>
                  <a:cubicBezTo>
                    <a:pt x="3049" y="880"/>
                    <a:pt x="3049" y="940"/>
                    <a:pt x="3077" y="960"/>
                  </a:cubicBezTo>
                  <a:cubicBezTo>
                    <a:pt x="3178" y="1080"/>
                    <a:pt x="3172" y="1150"/>
                    <a:pt x="3212" y="1160"/>
                  </a:cubicBezTo>
                  <a:cubicBezTo>
                    <a:pt x="3409" y="1520"/>
                    <a:pt x="3426" y="1550"/>
                    <a:pt x="3454" y="1580"/>
                  </a:cubicBezTo>
                  <a:cubicBezTo>
                    <a:pt x="3482" y="1670"/>
                    <a:pt x="3442" y="1620"/>
                    <a:pt x="3437" y="1670"/>
                  </a:cubicBezTo>
                  <a:cubicBezTo>
                    <a:pt x="3538" y="1740"/>
                    <a:pt x="3538" y="1770"/>
                    <a:pt x="3561" y="1760"/>
                  </a:cubicBezTo>
                  <a:cubicBezTo>
                    <a:pt x="3909" y="2240"/>
                    <a:pt x="3926" y="2330"/>
                    <a:pt x="3982" y="2340"/>
                  </a:cubicBezTo>
                  <a:cubicBezTo>
                    <a:pt x="3898" y="2160"/>
                    <a:pt x="3853" y="2190"/>
                    <a:pt x="3848" y="2140"/>
                  </a:cubicBezTo>
                  <a:cubicBezTo>
                    <a:pt x="3651" y="1910"/>
                    <a:pt x="3645" y="1810"/>
                    <a:pt x="3594" y="1780"/>
                  </a:cubicBezTo>
                  <a:cubicBezTo>
                    <a:pt x="3465" y="1510"/>
                    <a:pt x="3442" y="1520"/>
                    <a:pt x="3442" y="1490"/>
                  </a:cubicBezTo>
                  <a:cubicBezTo>
                    <a:pt x="3352" y="1350"/>
                    <a:pt x="3352" y="1290"/>
                    <a:pt x="3336" y="1270"/>
                  </a:cubicBezTo>
                  <a:cubicBezTo>
                    <a:pt x="3172" y="1050"/>
                    <a:pt x="3178" y="1010"/>
                    <a:pt x="3167" y="1000"/>
                  </a:cubicBezTo>
                  <a:cubicBezTo>
                    <a:pt x="3021" y="780"/>
                    <a:pt x="3015" y="720"/>
                    <a:pt x="2987" y="710"/>
                  </a:cubicBezTo>
                  <a:cubicBezTo>
                    <a:pt x="2908" y="590"/>
                    <a:pt x="2902" y="570"/>
                    <a:pt x="2902" y="530"/>
                  </a:cubicBezTo>
                  <a:cubicBezTo>
                    <a:pt x="2734" y="370"/>
                    <a:pt x="2722" y="260"/>
                    <a:pt x="2661" y="240"/>
                  </a:cubicBezTo>
                  <a:cubicBezTo>
                    <a:pt x="2402" y="0"/>
                    <a:pt x="2402" y="0"/>
                    <a:pt x="2402" y="0"/>
                  </a:cubicBezTo>
                  <a:cubicBezTo>
                    <a:pt x="2464" y="110"/>
                    <a:pt x="2481" y="120"/>
                    <a:pt x="2464" y="130"/>
                  </a:cubicBezTo>
                  <a:cubicBezTo>
                    <a:pt x="2379" y="10"/>
                    <a:pt x="2374" y="10"/>
                    <a:pt x="2374" y="0"/>
                  </a:cubicBezTo>
                  <a:cubicBezTo>
                    <a:pt x="2385" y="100"/>
                    <a:pt x="2402" y="130"/>
                    <a:pt x="2413" y="170"/>
                  </a:cubicBezTo>
                  <a:close/>
                  <a:moveTo>
                    <a:pt x="2166" y="1510"/>
                  </a:moveTo>
                  <a:cubicBezTo>
                    <a:pt x="2160" y="1480"/>
                    <a:pt x="2149" y="1460"/>
                    <a:pt x="2126" y="1460"/>
                  </a:cubicBezTo>
                  <a:cubicBezTo>
                    <a:pt x="2019" y="1230"/>
                    <a:pt x="1986" y="1210"/>
                    <a:pt x="1963" y="1170"/>
                  </a:cubicBezTo>
                  <a:cubicBezTo>
                    <a:pt x="1755" y="780"/>
                    <a:pt x="1721" y="760"/>
                    <a:pt x="1710" y="710"/>
                  </a:cubicBezTo>
                  <a:cubicBezTo>
                    <a:pt x="1564" y="470"/>
                    <a:pt x="1552" y="450"/>
                    <a:pt x="1552" y="420"/>
                  </a:cubicBezTo>
                  <a:cubicBezTo>
                    <a:pt x="1440" y="350"/>
                    <a:pt x="1474" y="260"/>
                    <a:pt x="1434" y="280"/>
                  </a:cubicBezTo>
                  <a:cubicBezTo>
                    <a:pt x="1164" y="0"/>
                    <a:pt x="1164" y="0"/>
                    <a:pt x="1164" y="0"/>
                  </a:cubicBezTo>
                  <a:cubicBezTo>
                    <a:pt x="1350" y="250"/>
                    <a:pt x="1378" y="330"/>
                    <a:pt x="1429" y="370"/>
                  </a:cubicBezTo>
                  <a:cubicBezTo>
                    <a:pt x="1575" y="630"/>
                    <a:pt x="1626" y="680"/>
                    <a:pt x="1659" y="750"/>
                  </a:cubicBezTo>
                  <a:cubicBezTo>
                    <a:pt x="1890" y="1160"/>
                    <a:pt x="1907" y="1150"/>
                    <a:pt x="1912" y="1170"/>
                  </a:cubicBezTo>
                  <a:cubicBezTo>
                    <a:pt x="2019" y="1350"/>
                    <a:pt x="2042" y="1370"/>
                    <a:pt x="2070" y="1370"/>
                  </a:cubicBezTo>
                  <a:cubicBezTo>
                    <a:pt x="2188" y="1570"/>
                    <a:pt x="2222" y="1660"/>
                    <a:pt x="2239" y="1600"/>
                  </a:cubicBezTo>
                  <a:close/>
                  <a:moveTo>
                    <a:pt x="8477" y="20990"/>
                  </a:moveTo>
                  <a:cubicBezTo>
                    <a:pt x="8454" y="21090"/>
                    <a:pt x="8415" y="21170"/>
                    <a:pt x="8404" y="21290"/>
                  </a:cubicBezTo>
                  <a:cubicBezTo>
                    <a:pt x="8364" y="21320"/>
                    <a:pt x="8359" y="21410"/>
                    <a:pt x="8331" y="21450"/>
                  </a:cubicBezTo>
                  <a:cubicBezTo>
                    <a:pt x="8314" y="21510"/>
                    <a:pt x="8274" y="21530"/>
                    <a:pt x="8258" y="21600"/>
                  </a:cubicBezTo>
                  <a:cubicBezTo>
                    <a:pt x="8258" y="21600"/>
                    <a:pt x="8252" y="21600"/>
                    <a:pt x="8252" y="21600"/>
                  </a:cubicBezTo>
                  <a:cubicBezTo>
                    <a:pt x="8319" y="21600"/>
                    <a:pt x="8319" y="21600"/>
                    <a:pt x="8319" y="21600"/>
                  </a:cubicBezTo>
                  <a:cubicBezTo>
                    <a:pt x="8331" y="21590"/>
                    <a:pt x="8336" y="21580"/>
                    <a:pt x="8331" y="21550"/>
                  </a:cubicBezTo>
                  <a:cubicBezTo>
                    <a:pt x="8370" y="21550"/>
                    <a:pt x="8364" y="21460"/>
                    <a:pt x="8404" y="21450"/>
                  </a:cubicBezTo>
                  <a:cubicBezTo>
                    <a:pt x="8409" y="21390"/>
                    <a:pt x="8415" y="21350"/>
                    <a:pt x="8443" y="21340"/>
                  </a:cubicBezTo>
                  <a:cubicBezTo>
                    <a:pt x="8443" y="21280"/>
                    <a:pt x="8466" y="21260"/>
                    <a:pt x="8477" y="21230"/>
                  </a:cubicBezTo>
                  <a:cubicBezTo>
                    <a:pt x="8466" y="21160"/>
                    <a:pt x="8499" y="21160"/>
                    <a:pt x="8488" y="21100"/>
                  </a:cubicBezTo>
                  <a:cubicBezTo>
                    <a:pt x="8505" y="21070"/>
                    <a:pt x="8511" y="20990"/>
                    <a:pt x="8477" y="20990"/>
                  </a:cubicBezTo>
                  <a:close/>
                  <a:moveTo>
                    <a:pt x="8488" y="20420"/>
                  </a:moveTo>
                  <a:cubicBezTo>
                    <a:pt x="8426" y="20410"/>
                    <a:pt x="8443" y="20530"/>
                    <a:pt x="8404" y="20550"/>
                  </a:cubicBezTo>
                  <a:cubicBezTo>
                    <a:pt x="8376" y="20600"/>
                    <a:pt x="8364" y="20670"/>
                    <a:pt x="8331" y="20700"/>
                  </a:cubicBezTo>
                  <a:cubicBezTo>
                    <a:pt x="8314" y="20770"/>
                    <a:pt x="8274" y="20790"/>
                    <a:pt x="8258" y="20860"/>
                  </a:cubicBezTo>
                  <a:cubicBezTo>
                    <a:pt x="8229" y="20910"/>
                    <a:pt x="8212" y="20980"/>
                    <a:pt x="8173" y="21010"/>
                  </a:cubicBezTo>
                  <a:cubicBezTo>
                    <a:pt x="8072" y="21230"/>
                    <a:pt x="7920" y="21350"/>
                    <a:pt x="7813" y="21550"/>
                  </a:cubicBezTo>
                  <a:cubicBezTo>
                    <a:pt x="7813" y="21590"/>
                    <a:pt x="7785" y="21580"/>
                    <a:pt x="7779" y="21600"/>
                  </a:cubicBezTo>
                  <a:cubicBezTo>
                    <a:pt x="7852" y="21600"/>
                    <a:pt x="7852" y="21600"/>
                    <a:pt x="7852" y="21600"/>
                  </a:cubicBezTo>
                  <a:cubicBezTo>
                    <a:pt x="7875" y="21580"/>
                    <a:pt x="7886" y="21540"/>
                    <a:pt x="7903" y="21510"/>
                  </a:cubicBezTo>
                  <a:cubicBezTo>
                    <a:pt x="7926" y="21470"/>
                    <a:pt x="7959" y="21460"/>
                    <a:pt x="7976" y="21400"/>
                  </a:cubicBezTo>
                  <a:cubicBezTo>
                    <a:pt x="7988" y="21390"/>
                    <a:pt x="8004" y="21380"/>
                    <a:pt x="8010" y="21360"/>
                  </a:cubicBezTo>
                  <a:cubicBezTo>
                    <a:pt x="8016" y="21320"/>
                    <a:pt x="8055" y="21340"/>
                    <a:pt x="8061" y="21310"/>
                  </a:cubicBezTo>
                  <a:cubicBezTo>
                    <a:pt x="8100" y="21240"/>
                    <a:pt x="8151" y="21170"/>
                    <a:pt x="8196" y="21100"/>
                  </a:cubicBezTo>
                  <a:cubicBezTo>
                    <a:pt x="8207" y="21040"/>
                    <a:pt x="8246" y="21020"/>
                    <a:pt x="8258" y="20970"/>
                  </a:cubicBezTo>
                  <a:cubicBezTo>
                    <a:pt x="8274" y="20910"/>
                    <a:pt x="8297" y="20870"/>
                    <a:pt x="8319" y="20830"/>
                  </a:cubicBezTo>
                  <a:cubicBezTo>
                    <a:pt x="8353" y="20750"/>
                    <a:pt x="8398" y="20670"/>
                    <a:pt x="8426" y="20570"/>
                  </a:cubicBezTo>
                  <a:cubicBezTo>
                    <a:pt x="8443" y="20560"/>
                    <a:pt x="8454" y="20550"/>
                    <a:pt x="8454" y="20510"/>
                  </a:cubicBezTo>
                  <a:cubicBezTo>
                    <a:pt x="8466" y="20490"/>
                    <a:pt x="8477" y="20460"/>
                    <a:pt x="8488" y="20440"/>
                  </a:cubicBezTo>
                  <a:cubicBezTo>
                    <a:pt x="8511" y="20440"/>
                    <a:pt x="8494" y="20380"/>
                    <a:pt x="8516" y="20380"/>
                  </a:cubicBezTo>
                  <a:cubicBezTo>
                    <a:pt x="8505" y="20320"/>
                    <a:pt x="8539" y="20330"/>
                    <a:pt x="8539" y="20290"/>
                  </a:cubicBezTo>
                  <a:cubicBezTo>
                    <a:pt x="8499" y="20290"/>
                    <a:pt x="8494" y="20350"/>
                    <a:pt x="8488" y="20420"/>
                  </a:cubicBezTo>
                  <a:close/>
                  <a:moveTo>
                    <a:pt x="7830" y="21250"/>
                  </a:moveTo>
                  <a:cubicBezTo>
                    <a:pt x="7830" y="21190"/>
                    <a:pt x="7881" y="21210"/>
                    <a:pt x="7886" y="21160"/>
                  </a:cubicBezTo>
                  <a:cubicBezTo>
                    <a:pt x="8066" y="20860"/>
                    <a:pt x="8111" y="20880"/>
                    <a:pt x="8122" y="20830"/>
                  </a:cubicBezTo>
                  <a:cubicBezTo>
                    <a:pt x="8224" y="20590"/>
                    <a:pt x="8263" y="20600"/>
                    <a:pt x="8269" y="20550"/>
                  </a:cubicBezTo>
                  <a:cubicBezTo>
                    <a:pt x="8381" y="20360"/>
                    <a:pt x="8392" y="20340"/>
                    <a:pt x="8404" y="20330"/>
                  </a:cubicBezTo>
                  <a:cubicBezTo>
                    <a:pt x="8505" y="20170"/>
                    <a:pt x="8516" y="20040"/>
                    <a:pt x="8488" y="20030"/>
                  </a:cubicBezTo>
                  <a:cubicBezTo>
                    <a:pt x="8246" y="20540"/>
                    <a:pt x="8224" y="20550"/>
                    <a:pt x="8218" y="20590"/>
                  </a:cubicBezTo>
                  <a:cubicBezTo>
                    <a:pt x="8151" y="20680"/>
                    <a:pt x="8134" y="20690"/>
                    <a:pt x="8134" y="20750"/>
                  </a:cubicBezTo>
                  <a:cubicBezTo>
                    <a:pt x="8004" y="20870"/>
                    <a:pt x="7999" y="20910"/>
                    <a:pt x="7988" y="20940"/>
                  </a:cubicBezTo>
                  <a:cubicBezTo>
                    <a:pt x="7858" y="21110"/>
                    <a:pt x="7847" y="21130"/>
                    <a:pt x="7841" y="21140"/>
                  </a:cubicBezTo>
                  <a:cubicBezTo>
                    <a:pt x="7554" y="21590"/>
                    <a:pt x="7549" y="21590"/>
                    <a:pt x="7543" y="21600"/>
                  </a:cubicBezTo>
                  <a:cubicBezTo>
                    <a:pt x="7650" y="21550"/>
                    <a:pt x="7661" y="21530"/>
                    <a:pt x="7678" y="21530"/>
                  </a:cubicBezTo>
                  <a:cubicBezTo>
                    <a:pt x="7774" y="21270"/>
                    <a:pt x="7813" y="21280"/>
                    <a:pt x="7830" y="21250"/>
                  </a:cubicBezTo>
                  <a:close/>
                  <a:moveTo>
                    <a:pt x="8218" y="21310"/>
                  </a:moveTo>
                  <a:cubicBezTo>
                    <a:pt x="8201" y="21400"/>
                    <a:pt x="8145" y="21430"/>
                    <a:pt x="8134" y="21530"/>
                  </a:cubicBezTo>
                  <a:cubicBezTo>
                    <a:pt x="8106" y="21530"/>
                    <a:pt x="8089" y="21570"/>
                    <a:pt x="8078" y="21600"/>
                  </a:cubicBezTo>
                  <a:cubicBezTo>
                    <a:pt x="8128" y="21600"/>
                    <a:pt x="8128" y="21600"/>
                    <a:pt x="8128" y="21600"/>
                  </a:cubicBezTo>
                  <a:cubicBezTo>
                    <a:pt x="8134" y="21580"/>
                    <a:pt x="8145" y="21560"/>
                    <a:pt x="8156" y="21550"/>
                  </a:cubicBezTo>
                  <a:cubicBezTo>
                    <a:pt x="8173" y="21530"/>
                    <a:pt x="8162" y="21470"/>
                    <a:pt x="8196" y="21490"/>
                  </a:cubicBezTo>
                  <a:cubicBezTo>
                    <a:pt x="8184" y="21430"/>
                    <a:pt x="8218" y="21440"/>
                    <a:pt x="8218" y="21400"/>
                  </a:cubicBezTo>
                  <a:cubicBezTo>
                    <a:pt x="8224" y="21390"/>
                    <a:pt x="8252" y="21320"/>
                    <a:pt x="8218" y="21310"/>
                  </a:cubicBezTo>
                  <a:close/>
                  <a:moveTo>
                    <a:pt x="8589" y="18570"/>
                  </a:moveTo>
                  <a:cubicBezTo>
                    <a:pt x="8578" y="18610"/>
                    <a:pt x="8556" y="18630"/>
                    <a:pt x="8561" y="18700"/>
                  </a:cubicBezTo>
                  <a:cubicBezTo>
                    <a:pt x="8404" y="19130"/>
                    <a:pt x="8348" y="19170"/>
                    <a:pt x="8331" y="19270"/>
                  </a:cubicBezTo>
                  <a:cubicBezTo>
                    <a:pt x="8224" y="19520"/>
                    <a:pt x="8201" y="19550"/>
                    <a:pt x="8196" y="19590"/>
                  </a:cubicBezTo>
                  <a:cubicBezTo>
                    <a:pt x="8021" y="20000"/>
                    <a:pt x="7959" y="20030"/>
                    <a:pt x="7937" y="20120"/>
                  </a:cubicBezTo>
                  <a:cubicBezTo>
                    <a:pt x="7779" y="20420"/>
                    <a:pt x="7712" y="20500"/>
                    <a:pt x="7667" y="20620"/>
                  </a:cubicBezTo>
                  <a:cubicBezTo>
                    <a:pt x="7532" y="20880"/>
                    <a:pt x="7498" y="20880"/>
                    <a:pt x="7481" y="20900"/>
                  </a:cubicBezTo>
                  <a:cubicBezTo>
                    <a:pt x="7318" y="21250"/>
                    <a:pt x="7290" y="21250"/>
                    <a:pt x="7290" y="21290"/>
                  </a:cubicBezTo>
                  <a:cubicBezTo>
                    <a:pt x="7172" y="21570"/>
                    <a:pt x="7166" y="21590"/>
                    <a:pt x="7161" y="21600"/>
                  </a:cubicBezTo>
                  <a:cubicBezTo>
                    <a:pt x="7290" y="21480"/>
                    <a:pt x="7290" y="21400"/>
                    <a:pt x="7324" y="21380"/>
                  </a:cubicBezTo>
                  <a:cubicBezTo>
                    <a:pt x="7408" y="21220"/>
                    <a:pt x="7397" y="21160"/>
                    <a:pt x="7425" y="21160"/>
                  </a:cubicBezTo>
                  <a:cubicBezTo>
                    <a:pt x="7532" y="20930"/>
                    <a:pt x="7560" y="20920"/>
                    <a:pt x="7571" y="20900"/>
                  </a:cubicBezTo>
                  <a:cubicBezTo>
                    <a:pt x="7644" y="20730"/>
                    <a:pt x="7684" y="20750"/>
                    <a:pt x="7678" y="20700"/>
                  </a:cubicBezTo>
                  <a:cubicBezTo>
                    <a:pt x="7779" y="20530"/>
                    <a:pt x="7791" y="20450"/>
                    <a:pt x="7830" y="20420"/>
                  </a:cubicBezTo>
                  <a:cubicBezTo>
                    <a:pt x="7914" y="20270"/>
                    <a:pt x="7926" y="20250"/>
                    <a:pt x="7937" y="20220"/>
                  </a:cubicBezTo>
                  <a:cubicBezTo>
                    <a:pt x="8038" y="20070"/>
                    <a:pt x="8027" y="20010"/>
                    <a:pt x="8061" y="20030"/>
                  </a:cubicBezTo>
                  <a:cubicBezTo>
                    <a:pt x="8229" y="19700"/>
                    <a:pt x="8218" y="19590"/>
                    <a:pt x="8258" y="19570"/>
                  </a:cubicBezTo>
                  <a:cubicBezTo>
                    <a:pt x="8348" y="19290"/>
                    <a:pt x="8376" y="19290"/>
                    <a:pt x="8364" y="19220"/>
                  </a:cubicBezTo>
                  <a:cubicBezTo>
                    <a:pt x="8488" y="18850"/>
                    <a:pt x="8539" y="18900"/>
                    <a:pt x="8528" y="18830"/>
                  </a:cubicBezTo>
                  <a:cubicBezTo>
                    <a:pt x="8572" y="18620"/>
                    <a:pt x="8623" y="18590"/>
                    <a:pt x="8589" y="18570"/>
                  </a:cubicBezTo>
                  <a:close/>
                  <a:moveTo>
                    <a:pt x="7605" y="21270"/>
                  </a:moveTo>
                  <a:cubicBezTo>
                    <a:pt x="7616" y="21250"/>
                    <a:pt x="7633" y="21230"/>
                    <a:pt x="7644" y="21210"/>
                  </a:cubicBezTo>
                  <a:cubicBezTo>
                    <a:pt x="7847" y="20780"/>
                    <a:pt x="7869" y="20740"/>
                    <a:pt x="7903" y="20700"/>
                  </a:cubicBezTo>
                  <a:cubicBezTo>
                    <a:pt x="8004" y="20520"/>
                    <a:pt x="8027" y="20470"/>
                    <a:pt x="8049" y="20420"/>
                  </a:cubicBezTo>
                  <a:cubicBezTo>
                    <a:pt x="8196" y="20230"/>
                    <a:pt x="8212" y="20210"/>
                    <a:pt x="8207" y="20160"/>
                  </a:cubicBezTo>
                  <a:cubicBezTo>
                    <a:pt x="8224" y="20090"/>
                    <a:pt x="8190" y="20170"/>
                    <a:pt x="8134" y="20220"/>
                  </a:cubicBezTo>
                  <a:cubicBezTo>
                    <a:pt x="8010" y="20380"/>
                    <a:pt x="8027" y="20450"/>
                    <a:pt x="7999" y="20440"/>
                  </a:cubicBezTo>
                  <a:cubicBezTo>
                    <a:pt x="7830" y="20750"/>
                    <a:pt x="7774" y="20800"/>
                    <a:pt x="7729" y="20880"/>
                  </a:cubicBezTo>
                  <a:cubicBezTo>
                    <a:pt x="7566" y="21220"/>
                    <a:pt x="7554" y="21240"/>
                    <a:pt x="7543" y="21270"/>
                  </a:cubicBezTo>
                  <a:cubicBezTo>
                    <a:pt x="7492" y="21350"/>
                    <a:pt x="7498" y="21380"/>
                    <a:pt x="7481" y="21380"/>
                  </a:cubicBezTo>
                  <a:cubicBezTo>
                    <a:pt x="7397" y="21500"/>
                    <a:pt x="7408" y="21570"/>
                    <a:pt x="7386" y="21580"/>
                  </a:cubicBezTo>
                  <a:cubicBezTo>
                    <a:pt x="7470" y="21540"/>
                    <a:pt x="7504" y="21470"/>
                    <a:pt x="7543" y="21420"/>
                  </a:cubicBezTo>
                  <a:close/>
                  <a:moveTo>
                    <a:pt x="8882" y="15100"/>
                  </a:moveTo>
                  <a:cubicBezTo>
                    <a:pt x="8865" y="15160"/>
                    <a:pt x="8871" y="15270"/>
                    <a:pt x="8842" y="15320"/>
                  </a:cubicBezTo>
                  <a:cubicBezTo>
                    <a:pt x="8736" y="15800"/>
                    <a:pt x="8713" y="15860"/>
                    <a:pt x="8696" y="15930"/>
                  </a:cubicBezTo>
                  <a:cubicBezTo>
                    <a:pt x="8482" y="16460"/>
                    <a:pt x="8449" y="16500"/>
                    <a:pt x="8443" y="16520"/>
                  </a:cubicBezTo>
                  <a:cubicBezTo>
                    <a:pt x="8353" y="16630"/>
                    <a:pt x="8376" y="16720"/>
                    <a:pt x="8342" y="16710"/>
                  </a:cubicBezTo>
                  <a:cubicBezTo>
                    <a:pt x="8145" y="16970"/>
                    <a:pt x="8156" y="17040"/>
                    <a:pt x="8134" y="17040"/>
                  </a:cubicBezTo>
                  <a:cubicBezTo>
                    <a:pt x="7875" y="17400"/>
                    <a:pt x="7836" y="17420"/>
                    <a:pt x="7830" y="17500"/>
                  </a:cubicBezTo>
                  <a:cubicBezTo>
                    <a:pt x="7616" y="17740"/>
                    <a:pt x="7639" y="17830"/>
                    <a:pt x="7605" y="17830"/>
                  </a:cubicBezTo>
                  <a:cubicBezTo>
                    <a:pt x="7363" y="18230"/>
                    <a:pt x="7386" y="18320"/>
                    <a:pt x="7346" y="18310"/>
                  </a:cubicBezTo>
                  <a:cubicBezTo>
                    <a:pt x="7262" y="18500"/>
                    <a:pt x="7245" y="18510"/>
                    <a:pt x="7251" y="18550"/>
                  </a:cubicBezTo>
                  <a:cubicBezTo>
                    <a:pt x="7138" y="18810"/>
                    <a:pt x="7116" y="18820"/>
                    <a:pt x="7104" y="18850"/>
                  </a:cubicBezTo>
                  <a:cubicBezTo>
                    <a:pt x="7014" y="19080"/>
                    <a:pt x="6998" y="19100"/>
                    <a:pt x="6981" y="19130"/>
                  </a:cubicBezTo>
                  <a:cubicBezTo>
                    <a:pt x="6930" y="19210"/>
                    <a:pt x="6975" y="19110"/>
                    <a:pt x="7003" y="19000"/>
                  </a:cubicBezTo>
                  <a:cubicBezTo>
                    <a:pt x="7217" y="18490"/>
                    <a:pt x="7234" y="18420"/>
                    <a:pt x="7251" y="18350"/>
                  </a:cubicBezTo>
                  <a:cubicBezTo>
                    <a:pt x="7363" y="18060"/>
                    <a:pt x="7414" y="18100"/>
                    <a:pt x="7408" y="18040"/>
                  </a:cubicBezTo>
                  <a:cubicBezTo>
                    <a:pt x="7644" y="17690"/>
                    <a:pt x="7644" y="17640"/>
                    <a:pt x="7667" y="17630"/>
                  </a:cubicBezTo>
                  <a:cubicBezTo>
                    <a:pt x="7785" y="17440"/>
                    <a:pt x="7802" y="17370"/>
                    <a:pt x="7830" y="17320"/>
                  </a:cubicBezTo>
                  <a:cubicBezTo>
                    <a:pt x="7965" y="17080"/>
                    <a:pt x="7988" y="17070"/>
                    <a:pt x="7999" y="17040"/>
                  </a:cubicBezTo>
                  <a:cubicBezTo>
                    <a:pt x="8106" y="16880"/>
                    <a:pt x="8117" y="16860"/>
                    <a:pt x="8122" y="16820"/>
                  </a:cubicBezTo>
                  <a:cubicBezTo>
                    <a:pt x="8241" y="16680"/>
                    <a:pt x="8218" y="16590"/>
                    <a:pt x="8258" y="16600"/>
                  </a:cubicBezTo>
                  <a:cubicBezTo>
                    <a:pt x="8387" y="16120"/>
                    <a:pt x="8454" y="16100"/>
                    <a:pt x="8454" y="15970"/>
                  </a:cubicBezTo>
                  <a:cubicBezTo>
                    <a:pt x="8589" y="15370"/>
                    <a:pt x="8612" y="15340"/>
                    <a:pt x="8612" y="15270"/>
                  </a:cubicBezTo>
                  <a:cubicBezTo>
                    <a:pt x="8533" y="15480"/>
                    <a:pt x="8539" y="15520"/>
                    <a:pt x="8539" y="15560"/>
                  </a:cubicBezTo>
                  <a:cubicBezTo>
                    <a:pt x="8494" y="15760"/>
                    <a:pt x="8466" y="15760"/>
                    <a:pt x="8477" y="15820"/>
                  </a:cubicBezTo>
                  <a:cubicBezTo>
                    <a:pt x="8302" y="16320"/>
                    <a:pt x="8274" y="16390"/>
                    <a:pt x="8258" y="16470"/>
                  </a:cubicBezTo>
                  <a:cubicBezTo>
                    <a:pt x="8078" y="16860"/>
                    <a:pt x="8027" y="16820"/>
                    <a:pt x="8038" y="16890"/>
                  </a:cubicBezTo>
                  <a:cubicBezTo>
                    <a:pt x="7858" y="17130"/>
                    <a:pt x="7852" y="17230"/>
                    <a:pt x="7802" y="17240"/>
                  </a:cubicBezTo>
                  <a:cubicBezTo>
                    <a:pt x="7577" y="17650"/>
                    <a:pt x="7515" y="17740"/>
                    <a:pt x="7448" y="17830"/>
                  </a:cubicBezTo>
                  <a:cubicBezTo>
                    <a:pt x="7279" y="18250"/>
                    <a:pt x="7222" y="18190"/>
                    <a:pt x="7239" y="18260"/>
                  </a:cubicBezTo>
                  <a:cubicBezTo>
                    <a:pt x="7138" y="18460"/>
                    <a:pt x="7127" y="18520"/>
                    <a:pt x="7104" y="18570"/>
                  </a:cubicBezTo>
                  <a:cubicBezTo>
                    <a:pt x="6981" y="18940"/>
                    <a:pt x="6947" y="18920"/>
                    <a:pt x="6958" y="18980"/>
                  </a:cubicBezTo>
                  <a:cubicBezTo>
                    <a:pt x="6919" y="18920"/>
                    <a:pt x="6947" y="18860"/>
                    <a:pt x="6969" y="18790"/>
                  </a:cubicBezTo>
                  <a:cubicBezTo>
                    <a:pt x="7065" y="18460"/>
                    <a:pt x="7132" y="18350"/>
                    <a:pt x="7166" y="18200"/>
                  </a:cubicBezTo>
                  <a:cubicBezTo>
                    <a:pt x="7239" y="18070"/>
                    <a:pt x="7256" y="18040"/>
                    <a:pt x="7273" y="18000"/>
                  </a:cubicBezTo>
                  <a:cubicBezTo>
                    <a:pt x="7414" y="17790"/>
                    <a:pt x="7419" y="17730"/>
                    <a:pt x="7448" y="17720"/>
                  </a:cubicBezTo>
                  <a:cubicBezTo>
                    <a:pt x="7577" y="17490"/>
                    <a:pt x="7588" y="17440"/>
                    <a:pt x="7616" y="17430"/>
                  </a:cubicBezTo>
                  <a:cubicBezTo>
                    <a:pt x="7678" y="17280"/>
                    <a:pt x="7712" y="17280"/>
                    <a:pt x="7718" y="17220"/>
                  </a:cubicBezTo>
                  <a:cubicBezTo>
                    <a:pt x="7847" y="16930"/>
                    <a:pt x="7869" y="16930"/>
                    <a:pt x="7875" y="16910"/>
                  </a:cubicBezTo>
                  <a:cubicBezTo>
                    <a:pt x="8061" y="16560"/>
                    <a:pt x="8044" y="16470"/>
                    <a:pt x="8083" y="16470"/>
                  </a:cubicBezTo>
                  <a:cubicBezTo>
                    <a:pt x="8218" y="16060"/>
                    <a:pt x="8252" y="16050"/>
                    <a:pt x="8258" y="15990"/>
                  </a:cubicBezTo>
                  <a:cubicBezTo>
                    <a:pt x="8370" y="15730"/>
                    <a:pt x="8348" y="15620"/>
                    <a:pt x="8381" y="15600"/>
                  </a:cubicBezTo>
                  <a:cubicBezTo>
                    <a:pt x="8505" y="14980"/>
                    <a:pt x="8511" y="14920"/>
                    <a:pt x="8516" y="14860"/>
                  </a:cubicBezTo>
                  <a:cubicBezTo>
                    <a:pt x="8567" y="14570"/>
                    <a:pt x="8561" y="14520"/>
                    <a:pt x="8561" y="14490"/>
                  </a:cubicBezTo>
                  <a:cubicBezTo>
                    <a:pt x="8494" y="14840"/>
                    <a:pt x="8477" y="14890"/>
                    <a:pt x="8477" y="14970"/>
                  </a:cubicBezTo>
                  <a:cubicBezTo>
                    <a:pt x="8381" y="15320"/>
                    <a:pt x="8398" y="15380"/>
                    <a:pt x="8381" y="15380"/>
                  </a:cubicBezTo>
                  <a:cubicBezTo>
                    <a:pt x="8252" y="15850"/>
                    <a:pt x="8241" y="15920"/>
                    <a:pt x="8218" y="15970"/>
                  </a:cubicBezTo>
                  <a:cubicBezTo>
                    <a:pt x="8004" y="16480"/>
                    <a:pt x="7982" y="16530"/>
                    <a:pt x="7965" y="16580"/>
                  </a:cubicBezTo>
                  <a:cubicBezTo>
                    <a:pt x="7858" y="16730"/>
                    <a:pt x="7898" y="16840"/>
                    <a:pt x="7852" y="16800"/>
                  </a:cubicBezTo>
                  <a:cubicBezTo>
                    <a:pt x="7779" y="16990"/>
                    <a:pt x="7757" y="17000"/>
                    <a:pt x="7740" y="17020"/>
                  </a:cubicBezTo>
                  <a:cubicBezTo>
                    <a:pt x="7284" y="17890"/>
                    <a:pt x="7245" y="17860"/>
                    <a:pt x="7251" y="17910"/>
                  </a:cubicBezTo>
                  <a:cubicBezTo>
                    <a:pt x="7178" y="18070"/>
                    <a:pt x="7166" y="18070"/>
                    <a:pt x="7166" y="18090"/>
                  </a:cubicBezTo>
                  <a:cubicBezTo>
                    <a:pt x="7397" y="17440"/>
                    <a:pt x="7481" y="17310"/>
                    <a:pt x="7543" y="17150"/>
                  </a:cubicBezTo>
                  <a:cubicBezTo>
                    <a:pt x="7644" y="16990"/>
                    <a:pt x="7656" y="16970"/>
                    <a:pt x="7656" y="16930"/>
                  </a:cubicBezTo>
                  <a:cubicBezTo>
                    <a:pt x="7802" y="16710"/>
                    <a:pt x="7779" y="16610"/>
                    <a:pt x="7830" y="16630"/>
                  </a:cubicBezTo>
                  <a:cubicBezTo>
                    <a:pt x="7948" y="16360"/>
                    <a:pt x="7931" y="16300"/>
                    <a:pt x="7948" y="16300"/>
                  </a:cubicBezTo>
                  <a:cubicBezTo>
                    <a:pt x="8027" y="16060"/>
                    <a:pt x="8066" y="16060"/>
                    <a:pt x="8061" y="15970"/>
                  </a:cubicBezTo>
                  <a:cubicBezTo>
                    <a:pt x="8235" y="15310"/>
                    <a:pt x="8280" y="15260"/>
                    <a:pt x="8280" y="15120"/>
                  </a:cubicBezTo>
                  <a:cubicBezTo>
                    <a:pt x="8353" y="14690"/>
                    <a:pt x="8364" y="14580"/>
                    <a:pt x="8381" y="14470"/>
                  </a:cubicBezTo>
                  <a:cubicBezTo>
                    <a:pt x="8415" y="13860"/>
                    <a:pt x="8426" y="13720"/>
                    <a:pt x="8404" y="13710"/>
                  </a:cubicBezTo>
                  <a:cubicBezTo>
                    <a:pt x="8331" y="14590"/>
                    <a:pt x="8325" y="14620"/>
                    <a:pt x="8319" y="14640"/>
                  </a:cubicBezTo>
                  <a:cubicBezTo>
                    <a:pt x="8201" y="15260"/>
                    <a:pt x="8184" y="15330"/>
                    <a:pt x="8173" y="15410"/>
                  </a:cubicBezTo>
                  <a:cubicBezTo>
                    <a:pt x="8072" y="15760"/>
                    <a:pt x="8032" y="15910"/>
                    <a:pt x="7988" y="16040"/>
                  </a:cubicBezTo>
                  <a:cubicBezTo>
                    <a:pt x="7858" y="16330"/>
                    <a:pt x="7858" y="16380"/>
                    <a:pt x="7841" y="16410"/>
                  </a:cubicBezTo>
                  <a:cubicBezTo>
                    <a:pt x="7712" y="16720"/>
                    <a:pt x="7672" y="16710"/>
                    <a:pt x="7678" y="16780"/>
                  </a:cubicBezTo>
                  <a:cubicBezTo>
                    <a:pt x="7481" y="17110"/>
                    <a:pt x="7487" y="17170"/>
                    <a:pt x="7459" y="17170"/>
                  </a:cubicBezTo>
                  <a:cubicBezTo>
                    <a:pt x="7369" y="17390"/>
                    <a:pt x="7346" y="17420"/>
                    <a:pt x="7335" y="17460"/>
                  </a:cubicBezTo>
                  <a:cubicBezTo>
                    <a:pt x="7166" y="17830"/>
                    <a:pt x="7155" y="17870"/>
                    <a:pt x="7138" y="17890"/>
                  </a:cubicBezTo>
                  <a:cubicBezTo>
                    <a:pt x="7065" y="18120"/>
                    <a:pt x="7054" y="18120"/>
                    <a:pt x="7054" y="18150"/>
                  </a:cubicBezTo>
                  <a:cubicBezTo>
                    <a:pt x="7172" y="17590"/>
                    <a:pt x="7200" y="17530"/>
                    <a:pt x="7211" y="17430"/>
                  </a:cubicBezTo>
                  <a:cubicBezTo>
                    <a:pt x="7402" y="17010"/>
                    <a:pt x="7402" y="16950"/>
                    <a:pt x="7425" y="16930"/>
                  </a:cubicBezTo>
                  <a:cubicBezTo>
                    <a:pt x="7566" y="16600"/>
                    <a:pt x="7582" y="16580"/>
                    <a:pt x="7594" y="16540"/>
                  </a:cubicBezTo>
                  <a:cubicBezTo>
                    <a:pt x="7695" y="16400"/>
                    <a:pt x="7701" y="16300"/>
                    <a:pt x="7740" y="16260"/>
                  </a:cubicBezTo>
                  <a:cubicBezTo>
                    <a:pt x="7830" y="16030"/>
                    <a:pt x="7847" y="16040"/>
                    <a:pt x="7852" y="16020"/>
                  </a:cubicBezTo>
                  <a:cubicBezTo>
                    <a:pt x="7942" y="15790"/>
                    <a:pt x="7971" y="15710"/>
                    <a:pt x="7999" y="15650"/>
                  </a:cubicBezTo>
                  <a:cubicBezTo>
                    <a:pt x="8190" y="15050"/>
                    <a:pt x="8241" y="14900"/>
                    <a:pt x="8269" y="14710"/>
                  </a:cubicBezTo>
                  <a:cubicBezTo>
                    <a:pt x="8196" y="14960"/>
                    <a:pt x="8168" y="15000"/>
                    <a:pt x="8156" y="15080"/>
                  </a:cubicBezTo>
                  <a:cubicBezTo>
                    <a:pt x="8010" y="15440"/>
                    <a:pt x="8016" y="15500"/>
                    <a:pt x="7999" y="15540"/>
                  </a:cubicBezTo>
                  <a:cubicBezTo>
                    <a:pt x="7886" y="15740"/>
                    <a:pt x="7886" y="15800"/>
                    <a:pt x="7864" y="15820"/>
                  </a:cubicBezTo>
                  <a:cubicBezTo>
                    <a:pt x="7695" y="16110"/>
                    <a:pt x="7712" y="16210"/>
                    <a:pt x="7678" y="16210"/>
                  </a:cubicBezTo>
                  <a:cubicBezTo>
                    <a:pt x="7616" y="16330"/>
                    <a:pt x="7616" y="16390"/>
                    <a:pt x="7594" y="16410"/>
                  </a:cubicBezTo>
                  <a:cubicBezTo>
                    <a:pt x="7380" y="16800"/>
                    <a:pt x="7391" y="16890"/>
                    <a:pt x="7363" y="16890"/>
                  </a:cubicBezTo>
                  <a:cubicBezTo>
                    <a:pt x="7329" y="16870"/>
                    <a:pt x="7380" y="16790"/>
                    <a:pt x="7408" y="16690"/>
                  </a:cubicBezTo>
                  <a:cubicBezTo>
                    <a:pt x="7526" y="16340"/>
                    <a:pt x="7554" y="16310"/>
                    <a:pt x="7571" y="16260"/>
                  </a:cubicBezTo>
                  <a:cubicBezTo>
                    <a:pt x="7661" y="16020"/>
                    <a:pt x="7706" y="15940"/>
                    <a:pt x="7729" y="15820"/>
                  </a:cubicBezTo>
                  <a:cubicBezTo>
                    <a:pt x="7875" y="15550"/>
                    <a:pt x="7886" y="15430"/>
                    <a:pt x="7937" y="15380"/>
                  </a:cubicBezTo>
                  <a:cubicBezTo>
                    <a:pt x="8044" y="15020"/>
                    <a:pt x="8078" y="14940"/>
                    <a:pt x="8111" y="14860"/>
                  </a:cubicBezTo>
                  <a:cubicBezTo>
                    <a:pt x="8229" y="14300"/>
                    <a:pt x="8224" y="14250"/>
                    <a:pt x="8246" y="14230"/>
                  </a:cubicBezTo>
                  <a:cubicBezTo>
                    <a:pt x="8302" y="13830"/>
                    <a:pt x="8314" y="13650"/>
                    <a:pt x="8331" y="13490"/>
                  </a:cubicBezTo>
                  <a:cubicBezTo>
                    <a:pt x="8370" y="13060"/>
                    <a:pt x="8392" y="13050"/>
                    <a:pt x="8353" y="13030"/>
                  </a:cubicBezTo>
                  <a:cubicBezTo>
                    <a:pt x="8325" y="13480"/>
                    <a:pt x="8286" y="13610"/>
                    <a:pt x="8280" y="13730"/>
                  </a:cubicBezTo>
                  <a:cubicBezTo>
                    <a:pt x="8184" y="14300"/>
                    <a:pt x="8173" y="14360"/>
                    <a:pt x="8173" y="14420"/>
                  </a:cubicBezTo>
                  <a:cubicBezTo>
                    <a:pt x="8021" y="14910"/>
                    <a:pt x="8027" y="14990"/>
                    <a:pt x="7999" y="15010"/>
                  </a:cubicBezTo>
                  <a:cubicBezTo>
                    <a:pt x="7892" y="15360"/>
                    <a:pt x="7858" y="15370"/>
                    <a:pt x="7852" y="15430"/>
                  </a:cubicBezTo>
                  <a:cubicBezTo>
                    <a:pt x="7667" y="15830"/>
                    <a:pt x="7667" y="15880"/>
                    <a:pt x="7644" y="15890"/>
                  </a:cubicBezTo>
                  <a:cubicBezTo>
                    <a:pt x="7538" y="16110"/>
                    <a:pt x="7554" y="16190"/>
                    <a:pt x="7521" y="16190"/>
                  </a:cubicBezTo>
                  <a:cubicBezTo>
                    <a:pt x="7358" y="16680"/>
                    <a:pt x="7324" y="16740"/>
                    <a:pt x="7301" y="16800"/>
                  </a:cubicBezTo>
                  <a:cubicBezTo>
                    <a:pt x="7132" y="17290"/>
                    <a:pt x="7127" y="17400"/>
                    <a:pt x="7093" y="17460"/>
                  </a:cubicBezTo>
                  <a:cubicBezTo>
                    <a:pt x="7183" y="17010"/>
                    <a:pt x="7211" y="16990"/>
                    <a:pt x="7228" y="16950"/>
                  </a:cubicBezTo>
                  <a:cubicBezTo>
                    <a:pt x="7402" y="16400"/>
                    <a:pt x="7408" y="16290"/>
                    <a:pt x="7448" y="16230"/>
                  </a:cubicBezTo>
                  <a:cubicBezTo>
                    <a:pt x="7616" y="15670"/>
                    <a:pt x="7661" y="15630"/>
                    <a:pt x="7678" y="15540"/>
                  </a:cubicBezTo>
                  <a:cubicBezTo>
                    <a:pt x="7830" y="15190"/>
                    <a:pt x="7836" y="15130"/>
                    <a:pt x="7852" y="15100"/>
                  </a:cubicBezTo>
                  <a:cubicBezTo>
                    <a:pt x="7914" y="14980"/>
                    <a:pt x="7926" y="14930"/>
                    <a:pt x="7937" y="14880"/>
                  </a:cubicBezTo>
                  <a:cubicBezTo>
                    <a:pt x="8049" y="14460"/>
                    <a:pt x="8100" y="14310"/>
                    <a:pt x="8122" y="14100"/>
                  </a:cubicBezTo>
                  <a:cubicBezTo>
                    <a:pt x="8184" y="13710"/>
                    <a:pt x="8196" y="13610"/>
                    <a:pt x="8207" y="13510"/>
                  </a:cubicBezTo>
                  <a:cubicBezTo>
                    <a:pt x="8190" y="13160"/>
                    <a:pt x="8212" y="13260"/>
                    <a:pt x="8184" y="13270"/>
                  </a:cubicBezTo>
                  <a:cubicBezTo>
                    <a:pt x="8156" y="13760"/>
                    <a:pt x="8111" y="13920"/>
                    <a:pt x="8094" y="14120"/>
                  </a:cubicBezTo>
                  <a:cubicBezTo>
                    <a:pt x="7982" y="14500"/>
                    <a:pt x="7999" y="14590"/>
                    <a:pt x="7976" y="14600"/>
                  </a:cubicBezTo>
                  <a:cubicBezTo>
                    <a:pt x="7892" y="14930"/>
                    <a:pt x="7841" y="14960"/>
                    <a:pt x="7830" y="15060"/>
                  </a:cubicBezTo>
                  <a:cubicBezTo>
                    <a:pt x="7689" y="15400"/>
                    <a:pt x="7672" y="15420"/>
                    <a:pt x="7656" y="15450"/>
                  </a:cubicBezTo>
                  <a:cubicBezTo>
                    <a:pt x="7543" y="15710"/>
                    <a:pt x="7549" y="15750"/>
                    <a:pt x="7532" y="15750"/>
                  </a:cubicBezTo>
                  <a:cubicBezTo>
                    <a:pt x="7397" y="16170"/>
                    <a:pt x="7391" y="16280"/>
                    <a:pt x="7346" y="16320"/>
                  </a:cubicBezTo>
                  <a:cubicBezTo>
                    <a:pt x="7206" y="16730"/>
                    <a:pt x="7217" y="16690"/>
                    <a:pt x="7228" y="16650"/>
                  </a:cubicBezTo>
                  <a:cubicBezTo>
                    <a:pt x="7273" y="16370"/>
                    <a:pt x="7301" y="16290"/>
                    <a:pt x="7301" y="16210"/>
                  </a:cubicBezTo>
                  <a:cubicBezTo>
                    <a:pt x="7464" y="15830"/>
                    <a:pt x="7492" y="15700"/>
                    <a:pt x="7543" y="15620"/>
                  </a:cubicBezTo>
                  <a:cubicBezTo>
                    <a:pt x="7661" y="15250"/>
                    <a:pt x="7695" y="15210"/>
                    <a:pt x="7706" y="15140"/>
                  </a:cubicBezTo>
                  <a:cubicBezTo>
                    <a:pt x="7774" y="14970"/>
                    <a:pt x="7762" y="14910"/>
                    <a:pt x="7779" y="14900"/>
                  </a:cubicBezTo>
                  <a:cubicBezTo>
                    <a:pt x="7875" y="14600"/>
                    <a:pt x="7886" y="14530"/>
                    <a:pt x="7903" y="14470"/>
                  </a:cubicBezTo>
                  <a:cubicBezTo>
                    <a:pt x="7993" y="14030"/>
                    <a:pt x="8032" y="13750"/>
                    <a:pt x="8049" y="13440"/>
                  </a:cubicBezTo>
                  <a:cubicBezTo>
                    <a:pt x="8010" y="13310"/>
                    <a:pt x="8032" y="13470"/>
                    <a:pt x="7999" y="13640"/>
                  </a:cubicBezTo>
                  <a:cubicBezTo>
                    <a:pt x="7813" y="14670"/>
                    <a:pt x="7785" y="14670"/>
                    <a:pt x="7779" y="14710"/>
                  </a:cubicBezTo>
                  <a:cubicBezTo>
                    <a:pt x="7650" y="15050"/>
                    <a:pt x="7667" y="15140"/>
                    <a:pt x="7633" y="15140"/>
                  </a:cubicBezTo>
                  <a:cubicBezTo>
                    <a:pt x="7453" y="15680"/>
                    <a:pt x="7442" y="15700"/>
                    <a:pt x="7436" y="15730"/>
                  </a:cubicBezTo>
                  <a:cubicBezTo>
                    <a:pt x="7414" y="15620"/>
                    <a:pt x="7464" y="15530"/>
                    <a:pt x="7481" y="15380"/>
                  </a:cubicBezTo>
                  <a:cubicBezTo>
                    <a:pt x="7650" y="14850"/>
                    <a:pt x="7650" y="14830"/>
                    <a:pt x="7656" y="14800"/>
                  </a:cubicBezTo>
                  <a:cubicBezTo>
                    <a:pt x="7729" y="14600"/>
                    <a:pt x="7729" y="14530"/>
                    <a:pt x="7751" y="14470"/>
                  </a:cubicBezTo>
                  <a:cubicBezTo>
                    <a:pt x="7819" y="13940"/>
                    <a:pt x="7808" y="13980"/>
                    <a:pt x="7802" y="14030"/>
                  </a:cubicBezTo>
                  <a:cubicBezTo>
                    <a:pt x="7599" y="14750"/>
                    <a:pt x="7616" y="14860"/>
                    <a:pt x="7582" y="14880"/>
                  </a:cubicBezTo>
                  <a:cubicBezTo>
                    <a:pt x="7402" y="15410"/>
                    <a:pt x="7408" y="15500"/>
                    <a:pt x="7386" y="15540"/>
                  </a:cubicBezTo>
                  <a:cubicBezTo>
                    <a:pt x="7329" y="15820"/>
                    <a:pt x="7301" y="15890"/>
                    <a:pt x="7324" y="15890"/>
                  </a:cubicBezTo>
                  <a:cubicBezTo>
                    <a:pt x="7374" y="15420"/>
                    <a:pt x="7363" y="14860"/>
                    <a:pt x="7436" y="14450"/>
                  </a:cubicBezTo>
                  <a:cubicBezTo>
                    <a:pt x="7577" y="13090"/>
                    <a:pt x="7582" y="13010"/>
                    <a:pt x="7594" y="12940"/>
                  </a:cubicBezTo>
                  <a:cubicBezTo>
                    <a:pt x="7549" y="12970"/>
                    <a:pt x="7521" y="13260"/>
                    <a:pt x="7470" y="13530"/>
                  </a:cubicBezTo>
                  <a:cubicBezTo>
                    <a:pt x="7318" y="15120"/>
                    <a:pt x="7324" y="15200"/>
                    <a:pt x="7312" y="15250"/>
                  </a:cubicBezTo>
                  <a:cubicBezTo>
                    <a:pt x="7279" y="15480"/>
                    <a:pt x="7284" y="15460"/>
                    <a:pt x="7273" y="15540"/>
                  </a:cubicBezTo>
                  <a:cubicBezTo>
                    <a:pt x="7217" y="15940"/>
                    <a:pt x="7239" y="16040"/>
                    <a:pt x="7211" y="16060"/>
                  </a:cubicBezTo>
                  <a:cubicBezTo>
                    <a:pt x="7206" y="15800"/>
                    <a:pt x="7234" y="15810"/>
                    <a:pt x="7228" y="15750"/>
                  </a:cubicBezTo>
                  <a:cubicBezTo>
                    <a:pt x="7217" y="15090"/>
                    <a:pt x="7228" y="15000"/>
                    <a:pt x="7211" y="14880"/>
                  </a:cubicBezTo>
                  <a:cubicBezTo>
                    <a:pt x="7352" y="13660"/>
                    <a:pt x="7329" y="13570"/>
                    <a:pt x="7335" y="13530"/>
                  </a:cubicBezTo>
                  <a:cubicBezTo>
                    <a:pt x="7436" y="12880"/>
                    <a:pt x="7442" y="12800"/>
                    <a:pt x="7448" y="12720"/>
                  </a:cubicBezTo>
                  <a:cubicBezTo>
                    <a:pt x="7425" y="12660"/>
                    <a:pt x="7414" y="12850"/>
                    <a:pt x="7374" y="12990"/>
                  </a:cubicBezTo>
                  <a:cubicBezTo>
                    <a:pt x="7329" y="13290"/>
                    <a:pt x="7352" y="13380"/>
                    <a:pt x="7324" y="13380"/>
                  </a:cubicBezTo>
                  <a:cubicBezTo>
                    <a:pt x="7245" y="14200"/>
                    <a:pt x="7211" y="14350"/>
                    <a:pt x="7189" y="14510"/>
                  </a:cubicBezTo>
                  <a:cubicBezTo>
                    <a:pt x="7166" y="15190"/>
                    <a:pt x="7183" y="15440"/>
                    <a:pt x="7178" y="15860"/>
                  </a:cubicBezTo>
                  <a:cubicBezTo>
                    <a:pt x="7172" y="16400"/>
                    <a:pt x="7144" y="16390"/>
                    <a:pt x="7155" y="16450"/>
                  </a:cubicBezTo>
                  <a:cubicBezTo>
                    <a:pt x="7138" y="16660"/>
                    <a:pt x="7155" y="16670"/>
                    <a:pt x="7155" y="16670"/>
                  </a:cubicBezTo>
                  <a:cubicBezTo>
                    <a:pt x="7104" y="16860"/>
                    <a:pt x="7088" y="16710"/>
                    <a:pt x="7093" y="16540"/>
                  </a:cubicBezTo>
                  <a:cubicBezTo>
                    <a:pt x="7082" y="15770"/>
                    <a:pt x="7071" y="15670"/>
                    <a:pt x="7093" y="15620"/>
                  </a:cubicBezTo>
                  <a:cubicBezTo>
                    <a:pt x="7076" y="15250"/>
                    <a:pt x="7093" y="15050"/>
                    <a:pt x="7065" y="14930"/>
                  </a:cubicBezTo>
                  <a:cubicBezTo>
                    <a:pt x="7082" y="14220"/>
                    <a:pt x="7110" y="14080"/>
                    <a:pt x="7104" y="13880"/>
                  </a:cubicBezTo>
                  <a:cubicBezTo>
                    <a:pt x="7121" y="13530"/>
                    <a:pt x="7088" y="13650"/>
                    <a:pt x="7093" y="13840"/>
                  </a:cubicBezTo>
                  <a:cubicBezTo>
                    <a:pt x="7054" y="14070"/>
                    <a:pt x="7076" y="14150"/>
                    <a:pt x="7065" y="14180"/>
                  </a:cubicBezTo>
                  <a:cubicBezTo>
                    <a:pt x="7037" y="14960"/>
                    <a:pt x="7026" y="15120"/>
                    <a:pt x="7031" y="15300"/>
                  </a:cubicBezTo>
                  <a:cubicBezTo>
                    <a:pt x="7026" y="15850"/>
                    <a:pt x="7037" y="15870"/>
                    <a:pt x="7042" y="15890"/>
                  </a:cubicBezTo>
                  <a:cubicBezTo>
                    <a:pt x="7042" y="16220"/>
                    <a:pt x="7065" y="16230"/>
                    <a:pt x="7054" y="16300"/>
                  </a:cubicBezTo>
                  <a:cubicBezTo>
                    <a:pt x="7054" y="16510"/>
                    <a:pt x="7059" y="16550"/>
                    <a:pt x="7042" y="16560"/>
                  </a:cubicBezTo>
                  <a:cubicBezTo>
                    <a:pt x="7026" y="16410"/>
                    <a:pt x="7009" y="16370"/>
                    <a:pt x="7003" y="16300"/>
                  </a:cubicBezTo>
                  <a:cubicBezTo>
                    <a:pt x="6964" y="14830"/>
                    <a:pt x="6936" y="14840"/>
                    <a:pt x="6947" y="14770"/>
                  </a:cubicBezTo>
                  <a:cubicBezTo>
                    <a:pt x="6958" y="13850"/>
                    <a:pt x="6952" y="13790"/>
                    <a:pt x="6958" y="13620"/>
                  </a:cubicBezTo>
                  <a:cubicBezTo>
                    <a:pt x="6981" y="13350"/>
                    <a:pt x="6958" y="13410"/>
                    <a:pt x="6947" y="13490"/>
                  </a:cubicBezTo>
                  <a:cubicBezTo>
                    <a:pt x="6908" y="14340"/>
                    <a:pt x="6908" y="14340"/>
                    <a:pt x="6908" y="14340"/>
                  </a:cubicBezTo>
                  <a:cubicBezTo>
                    <a:pt x="6913" y="14930"/>
                    <a:pt x="6908" y="14940"/>
                    <a:pt x="6919" y="15060"/>
                  </a:cubicBezTo>
                  <a:cubicBezTo>
                    <a:pt x="6981" y="16590"/>
                    <a:pt x="6992" y="16730"/>
                    <a:pt x="6992" y="16930"/>
                  </a:cubicBezTo>
                  <a:cubicBezTo>
                    <a:pt x="6998" y="17440"/>
                    <a:pt x="7020" y="17480"/>
                    <a:pt x="6981" y="17500"/>
                  </a:cubicBezTo>
                  <a:cubicBezTo>
                    <a:pt x="6919" y="16560"/>
                    <a:pt x="6891" y="16540"/>
                    <a:pt x="6896" y="16450"/>
                  </a:cubicBezTo>
                  <a:cubicBezTo>
                    <a:pt x="6834" y="14950"/>
                    <a:pt x="6834" y="14760"/>
                    <a:pt x="6834" y="14600"/>
                  </a:cubicBezTo>
                  <a:cubicBezTo>
                    <a:pt x="6846" y="14410"/>
                    <a:pt x="6834" y="14400"/>
                    <a:pt x="6834" y="14400"/>
                  </a:cubicBezTo>
                  <a:cubicBezTo>
                    <a:pt x="6846" y="14060"/>
                    <a:pt x="6818" y="14070"/>
                    <a:pt x="6823" y="14140"/>
                  </a:cubicBezTo>
                  <a:cubicBezTo>
                    <a:pt x="6818" y="14530"/>
                    <a:pt x="6772" y="14590"/>
                    <a:pt x="6812" y="14620"/>
                  </a:cubicBezTo>
                  <a:cubicBezTo>
                    <a:pt x="6879" y="16640"/>
                    <a:pt x="6857" y="16710"/>
                    <a:pt x="6868" y="16760"/>
                  </a:cubicBezTo>
                  <a:cubicBezTo>
                    <a:pt x="6930" y="17630"/>
                    <a:pt x="6930" y="17630"/>
                    <a:pt x="6930" y="17630"/>
                  </a:cubicBezTo>
                  <a:cubicBezTo>
                    <a:pt x="6919" y="18270"/>
                    <a:pt x="6913" y="18320"/>
                    <a:pt x="6896" y="18350"/>
                  </a:cubicBezTo>
                  <a:cubicBezTo>
                    <a:pt x="6846" y="17880"/>
                    <a:pt x="6857" y="17800"/>
                    <a:pt x="6834" y="17780"/>
                  </a:cubicBezTo>
                  <a:cubicBezTo>
                    <a:pt x="6795" y="17300"/>
                    <a:pt x="6750" y="17150"/>
                    <a:pt x="6733" y="16950"/>
                  </a:cubicBezTo>
                  <a:cubicBezTo>
                    <a:pt x="6632" y="16250"/>
                    <a:pt x="6654" y="16160"/>
                    <a:pt x="6626" y="16150"/>
                  </a:cubicBezTo>
                  <a:cubicBezTo>
                    <a:pt x="6576" y="14710"/>
                    <a:pt x="6576" y="14710"/>
                    <a:pt x="6576" y="14710"/>
                  </a:cubicBezTo>
                  <a:cubicBezTo>
                    <a:pt x="6570" y="14430"/>
                    <a:pt x="6553" y="14460"/>
                    <a:pt x="6553" y="14510"/>
                  </a:cubicBezTo>
                  <a:cubicBezTo>
                    <a:pt x="6548" y="15040"/>
                    <a:pt x="6553" y="15070"/>
                    <a:pt x="6553" y="15120"/>
                  </a:cubicBezTo>
                  <a:cubicBezTo>
                    <a:pt x="6587" y="15910"/>
                    <a:pt x="6570" y="16050"/>
                    <a:pt x="6587" y="16130"/>
                  </a:cubicBezTo>
                  <a:cubicBezTo>
                    <a:pt x="6643" y="16570"/>
                    <a:pt x="6638" y="16630"/>
                    <a:pt x="6638" y="16690"/>
                  </a:cubicBezTo>
                  <a:cubicBezTo>
                    <a:pt x="6694" y="17160"/>
                    <a:pt x="6739" y="17310"/>
                    <a:pt x="6750" y="17520"/>
                  </a:cubicBezTo>
                  <a:cubicBezTo>
                    <a:pt x="6846" y="18370"/>
                    <a:pt x="6846" y="18370"/>
                    <a:pt x="6846" y="18370"/>
                  </a:cubicBezTo>
                  <a:cubicBezTo>
                    <a:pt x="6682" y="17270"/>
                    <a:pt x="6626" y="17040"/>
                    <a:pt x="6587" y="16780"/>
                  </a:cubicBezTo>
                  <a:cubicBezTo>
                    <a:pt x="6458" y="15800"/>
                    <a:pt x="6502" y="15650"/>
                    <a:pt x="6469" y="15650"/>
                  </a:cubicBezTo>
                  <a:cubicBezTo>
                    <a:pt x="6480" y="16410"/>
                    <a:pt x="6519" y="16570"/>
                    <a:pt x="6525" y="16780"/>
                  </a:cubicBezTo>
                  <a:cubicBezTo>
                    <a:pt x="6576" y="17080"/>
                    <a:pt x="6598" y="17160"/>
                    <a:pt x="6615" y="17260"/>
                  </a:cubicBezTo>
                  <a:cubicBezTo>
                    <a:pt x="6654" y="17480"/>
                    <a:pt x="6654" y="17540"/>
                    <a:pt x="6638" y="17540"/>
                  </a:cubicBezTo>
                  <a:cubicBezTo>
                    <a:pt x="6531" y="17030"/>
                    <a:pt x="6519" y="17010"/>
                    <a:pt x="6502" y="17000"/>
                  </a:cubicBezTo>
                  <a:cubicBezTo>
                    <a:pt x="6446" y="16690"/>
                    <a:pt x="6429" y="16640"/>
                    <a:pt x="6418" y="16580"/>
                  </a:cubicBezTo>
                  <a:cubicBezTo>
                    <a:pt x="6261" y="15830"/>
                    <a:pt x="6249" y="15730"/>
                    <a:pt x="6232" y="15620"/>
                  </a:cubicBezTo>
                  <a:cubicBezTo>
                    <a:pt x="6188" y="15530"/>
                    <a:pt x="6216" y="15700"/>
                    <a:pt x="6232" y="15890"/>
                  </a:cubicBezTo>
                  <a:cubicBezTo>
                    <a:pt x="6339" y="16480"/>
                    <a:pt x="6362" y="16550"/>
                    <a:pt x="6379" y="16630"/>
                  </a:cubicBezTo>
                  <a:cubicBezTo>
                    <a:pt x="6463" y="16940"/>
                    <a:pt x="6463" y="17040"/>
                    <a:pt x="6491" y="17110"/>
                  </a:cubicBezTo>
                  <a:cubicBezTo>
                    <a:pt x="6592" y="17520"/>
                    <a:pt x="6587" y="17610"/>
                    <a:pt x="6615" y="17630"/>
                  </a:cubicBezTo>
                  <a:cubicBezTo>
                    <a:pt x="6654" y="17950"/>
                    <a:pt x="6682" y="18050"/>
                    <a:pt x="6699" y="18170"/>
                  </a:cubicBezTo>
                  <a:cubicBezTo>
                    <a:pt x="6750" y="18380"/>
                    <a:pt x="6733" y="18490"/>
                    <a:pt x="6761" y="18520"/>
                  </a:cubicBezTo>
                  <a:cubicBezTo>
                    <a:pt x="6778" y="18950"/>
                    <a:pt x="6801" y="19030"/>
                    <a:pt x="6772" y="19030"/>
                  </a:cubicBezTo>
                  <a:cubicBezTo>
                    <a:pt x="6750" y="18910"/>
                    <a:pt x="6728" y="18890"/>
                    <a:pt x="6733" y="18810"/>
                  </a:cubicBezTo>
                  <a:cubicBezTo>
                    <a:pt x="6694" y="18590"/>
                    <a:pt x="6682" y="18540"/>
                    <a:pt x="6677" y="18480"/>
                  </a:cubicBezTo>
                  <a:cubicBezTo>
                    <a:pt x="6542" y="17960"/>
                    <a:pt x="6548" y="17870"/>
                    <a:pt x="6514" y="17850"/>
                  </a:cubicBezTo>
                  <a:cubicBezTo>
                    <a:pt x="6362" y="17330"/>
                    <a:pt x="6384" y="17320"/>
                    <a:pt x="6356" y="17260"/>
                  </a:cubicBezTo>
                  <a:cubicBezTo>
                    <a:pt x="6221" y="16740"/>
                    <a:pt x="6216" y="16670"/>
                    <a:pt x="6210" y="16600"/>
                  </a:cubicBezTo>
                  <a:cubicBezTo>
                    <a:pt x="6142" y="16450"/>
                    <a:pt x="6182" y="16560"/>
                    <a:pt x="6199" y="16710"/>
                  </a:cubicBezTo>
                  <a:cubicBezTo>
                    <a:pt x="6311" y="17230"/>
                    <a:pt x="6311" y="17280"/>
                    <a:pt x="6334" y="17300"/>
                  </a:cubicBezTo>
                  <a:cubicBezTo>
                    <a:pt x="6458" y="17790"/>
                    <a:pt x="6480" y="17850"/>
                    <a:pt x="6491" y="17930"/>
                  </a:cubicBezTo>
                  <a:cubicBezTo>
                    <a:pt x="6682" y="18790"/>
                    <a:pt x="6671" y="18860"/>
                    <a:pt x="6688" y="18870"/>
                  </a:cubicBezTo>
                  <a:cubicBezTo>
                    <a:pt x="6750" y="19720"/>
                    <a:pt x="6750" y="19720"/>
                    <a:pt x="6750" y="19720"/>
                  </a:cubicBezTo>
                  <a:cubicBezTo>
                    <a:pt x="6733" y="19780"/>
                    <a:pt x="6716" y="19690"/>
                    <a:pt x="6699" y="19590"/>
                  </a:cubicBezTo>
                  <a:cubicBezTo>
                    <a:pt x="6632" y="19030"/>
                    <a:pt x="6649" y="18990"/>
                    <a:pt x="6638" y="18920"/>
                  </a:cubicBezTo>
                  <a:cubicBezTo>
                    <a:pt x="6542" y="18450"/>
                    <a:pt x="6525" y="18390"/>
                    <a:pt x="6502" y="18330"/>
                  </a:cubicBezTo>
                  <a:cubicBezTo>
                    <a:pt x="6362" y="17850"/>
                    <a:pt x="6356" y="17810"/>
                    <a:pt x="6345" y="17780"/>
                  </a:cubicBezTo>
                  <a:cubicBezTo>
                    <a:pt x="6249" y="17360"/>
                    <a:pt x="6193" y="17420"/>
                    <a:pt x="6210" y="17350"/>
                  </a:cubicBezTo>
                  <a:cubicBezTo>
                    <a:pt x="6024" y="16790"/>
                    <a:pt x="6002" y="16660"/>
                    <a:pt x="5962" y="16540"/>
                  </a:cubicBezTo>
                  <a:cubicBezTo>
                    <a:pt x="5901" y="16270"/>
                    <a:pt x="5906" y="16170"/>
                    <a:pt x="5867" y="16150"/>
                  </a:cubicBezTo>
                  <a:cubicBezTo>
                    <a:pt x="5940" y="16630"/>
                    <a:pt x="5968" y="16670"/>
                    <a:pt x="5974" y="16740"/>
                  </a:cubicBezTo>
                  <a:cubicBezTo>
                    <a:pt x="6036" y="17000"/>
                    <a:pt x="6052" y="17050"/>
                    <a:pt x="6075" y="17110"/>
                  </a:cubicBezTo>
                  <a:cubicBezTo>
                    <a:pt x="6188" y="17520"/>
                    <a:pt x="6227" y="17550"/>
                    <a:pt x="6232" y="17630"/>
                  </a:cubicBezTo>
                  <a:cubicBezTo>
                    <a:pt x="6368" y="18090"/>
                    <a:pt x="6401" y="18070"/>
                    <a:pt x="6390" y="18130"/>
                  </a:cubicBezTo>
                  <a:cubicBezTo>
                    <a:pt x="6502" y="18570"/>
                    <a:pt x="6525" y="18610"/>
                    <a:pt x="6525" y="18700"/>
                  </a:cubicBezTo>
                  <a:cubicBezTo>
                    <a:pt x="6587" y="18940"/>
                    <a:pt x="6587" y="19040"/>
                    <a:pt x="6615" y="19090"/>
                  </a:cubicBezTo>
                  <a:cubicBezTo>
                    <a:pt x="6682" y="19850"/>
                    <a:pt x="6660" y="19940"/>
                    <a:pt x="6688" y="19940"/>
                  </a:cubicBezTo>
                  <a:cubicBezTo>
                    <a:pt x="6643" y="19940"/>
                    <a:pt x="6660" y="19920"/>
                    <a:pt x="6660" y="19920"/>
                  </a:cubicBezTo>
                  <a:cubicBezTo>
                    <a:pt x="6587" y="19460"/>
                    <a:pt x="6548" y="19320"/>
                    <a:pt x="6542" y="19130"/>
                  </a:cubicBezTo>
                  <a:cubicBezTo>
                    <a:pt x="6474" y="18840"/>
                    <a:pt x="6429" y="18810"/>
                    <a:pt x="6429" y="18700"/>
                  </a:cubicBezTo>
                  <a:cubicBezTo>
                    <a:pt x="6300" y="18240"/>
                    <a:pt x="6294" y="18210"/>
                    <a:pt x="6294" y="18150"/>
                  </a:cubicBezTo>
                  <a:cubicBezTo>
                    <a:pt x="6148" y="17830"/>
                    <a:pt x="6137" y="17750"/>
                    <a:pt x="6109" y="17700"/>
                  </a:cubicBezTo>
                  <a:cubicBezTo>
                    <a:pt x="6036" y="17580"/>
                    <a:pt x="6064" y="17610"/>
                    <a:pt x="6075" y="17670"/>
                  </a:cubicBezTo>
                  <a:cubicBezTo>
                    <a:pt x="6154" y="17960"/>
                    <a:pt x="6216" y="18030"/>
                    <a:pt x="6232" y="18170"/>
                  </a:cubicBezTo>
                  <a:cubicBezTo>
                    <a:pt x="6322" y="18430"/>
                    <a:pt x="6306" y="18500"/>
                    <a:pt x="6334" y="18500"/>
                  </a:cubicBezTo>
                  <a:cubicBezTo>
                    <a:pt x="6474" y="19110"/>
                    <a:pt x="6531" y="19360"/>
                    <a:pt x="6553" y="19660"/>
                  </a:cubicBezTo>
                  <a:cubicBezTo>
                    <a:pt x="6621" y="20110"/>
                    <a:pt x="6666" y="20160"/>
                    <a:pt x="6638" y="20220"/>
                  </a:cubicBezTo>
                  <a:cubicBezTo>
                    <a:pt x="6553" y="19910"/>
                    <a:pt x="6542" y="19750"/>
                    <a:pt x="6514" y="19610"/>
                  </a:cubicBezTo>
                  <a:cubicBezTo>
                    <a:pt x="6379" y="19130"/>
                    <a:pt x="6384" y="18940"/>
                    <a:pt x="6334" y="18850"/>
                  </a:cubicBezTo>
                  <a:cubicBezTo>
                    <a:pt x="6193" y="18420"/>
                    <a:pt x="6176" y="18340"/>
                    <a:pt x="6159" y="18260"/>
                  </a:cubicBezTo>
                  <a:cubicBezTo>
                    <a:pt x="6069" y="17950"/>
                    <a:pt x="6024" y="17900"/>
                    <a:pt x="6013" y="17780"/>
                  </a:cubicBezTo>
                  <a:cubicBezTo>
                    <a:pt x="5957" y="17610"/>
                    <a:pt x="5957" y="17540"/>
                    <a:pt x="5929" y="17520"/>
                  </a:cubicBezTo>
                  <a:cubicBezTo>
                    <a:pt x="5844" y="17190"/>
                    <a:pt x="5844" y="17120"/>
                    <a:pt x="5816" y="17110"/>
                  </a:cubicBezTo>
                  <a:cubicBezTo>
                    <a:pt x="5884" y="17430"/>
                    <a:pt x="5884" y="17520"/>
                    <a:pt x="5912" y="17560"/>
                  </a:cubicBezTo>
                  <a:cubicBezTo>
                    <a:pt x="5991" y="17900"/>
                    <a:pt x="6036" y="18010"/>
                    <a:pt x="6064" y="18150"/>
                  </a:cubicBezTo>
                  <a:cubicBezTo>
                    <a:pt x="6188" y="18590"/>
                    <a:pt x="6232" y="18610"/>
                    <a:pt x="6232" y="18700"/>
                  </a:cubicBezTo>
                  <a:cubicBezTo>
                    <a:pt x="6328" y="19000"/>
                    <a:pt x="6322" y="19050"/>
                    <a:pt x="6345" y="19070"/>
                  </a:cubicBezTo>
                  <a:cubicBezTo>
                    <a:pt x="6502" y="19840"/>
                    <a:pt x="6525" y="19990"/>
                    <a:pt x="6564" y="20120"/>
                  </a:cubicBezTo>
                  <a:cubicBezTo>
                    <a:pt x="6621" y="20630"/>
                    <a:pt x="6654" y="20720"/>
                    <a:pt x="6660" y="20860"/>
                  </a:cubicBezTo>
                  <a:cubicBezTo>
                    <a:pt x="6564" y="20650"/>
                    <a:pt x="6570" y="20570"/>
                    <a:pt x="6553" y="20530"/>
                  </a:cubicBezTo>
                  <a:cubicBezTo>
                    <a:pt x="6502" y="20260"/>
                    <a:pt x="6486" y="20230"/>
                    <a:pt x="6502" y="20220"/>
                  </a:cubicBezTo>
                  <a:cubicBezTo>
                    <a:pt x="6390" y="19700"/>
                    <a:pt x="6356" y="19620"/>
                    <a:pt x="6345" y="19500"/>
                  </a:cubicBezTo>
                  <a:cubicBezTo>
                    <a:pt x="6238" y="19140"/>
                    <a:pt x="6216" y="19070"/>
                    <a:pt x="6199" y="18980"/>
                  </a:cubicBezTo>
                  <a:cubicBezTo>
                    <a:pt x="6114" y="18830"/>
                    <a:pt x="6126" y="18770"/>
                    <a:pt x="6109" y="18760"/>
                  </a:cubicBezTo>
                  <a:cubicBezTo>
                    <a:pt x="5929" y="18230"/>
                    <a:pt x="5912" y="18140"/>
                    <a:pt x="5878" y="18090"/>
                  </a:cubicBezTo>
                  <a:cubicBezTo>
                    <a:pt x="5777" y="17770"/>
                    <a:pt x="5754" y="17690"/>
                    <a:pt x="5732" y="17610"/>
                  </a:cubicBezTo>
                  <a:cubicBezTo>
                    <a:pt x="5709" y="17650"/>
                    <a:pt x="5721" y="17720"/>
                    <a:pt x="5743" y="17780"/>
                  </a:cubicBezTo>
                  <a:cubicBezTo>
                    <a:pt x="5884" y="18210"/>
                    <a:pt x="5895" y="18290"/>
                    <a:pt x="5929" y="18330"/>
                  </a:cubicBezTo>
                  <a:cubicBezTo>
                    <a:pt x="6052" y="18690"/>
                    <a:pt x="6041" y="18730"/>
                    <a:pt x="6047" y="18740"/>
                  </a:cubicBezTo>
                  <a:cubicBezTo>
                    <a:pt x="6120" y="18950"/>
                    <a:pt x="6148" y="18990"/>
                    <a:pt x="6159" y="19070"/>
                  </a:cubicBezTo>
                  <a:cubicBezTo>
                    <a:pt x="6328" y="19740"/>
                    <a:pt x="6351" y="19790"/>
                    <a:pt x="6368" y="19850"/>
                  </a:cubicBezTo>
                  <a:cubicBezTo>
                    <a:pt x="6497" y="20620"/>
                    <a:pt x="6525" y="20690"/>
                    <a:pt x="6542" y="20770"/>
                  </a:cubicBezTo>
                  <a:cubicBezTo>
                    <a:pt x="6744" y="21600"/>
                    <a:pt x="6744" y="21600"/>
                    <a:pt x="6744" y="21600"/>
                  </a:cubicBezTo>
                  <a:cubicBezTo>
                    <a:pt x="6789" y="21180"/>
                    <a:pt x="6823" y="21120"/>
                    <a:pt x="6834" y="21010"/>
                  </a:cubicBezTo>
                  <a:cubicBezTo>
                    <a:pt x="6924" y="20730"/>
                    <a:pt x="6947" y="20710"/>
                    <a:pt x="6947" y="20640"/>
                  </a:cubicBezTo>
                  <a:cubicBezTo>
                    <a:pt x="7048" y="20400"/>
                    <a:pt x="7037" y="20340"/>
                    <a:pt x="7065" y="20360"/>
                  </a:cubicBezTo>
                  <a:cubicBezTo>
                    <a:pt x="7189" y="20020"/>
                    <a:pt x="7189" y="19990"/>
                    <a:pt x="7189" y="19960"/>
                  </a:cubicBezTo>
                  <a:cubicBezTo>
                    <a:pt x="7290" y="19740"/>
                    <a:pt x="7296" y="19700"/>
                    <a:pt x="7324" y="19680"/>
                  </a:cubicBezTo>
                  <a:cubicBezTo>
                    <a:pt x="7492" y="19280"/>
                    <a:pt x="7521" y="19260"/>
                    <a:pt x="7521" y="19200"/>
                  </a:cubicBezTo>
                  <a:cubicBezTo>
                    <a:pt x="7718" y="18850"/>
                    <a:pt x="7740" y="18810"/>
                    <a:pt x="7751" y="18760"/>
                  </a:cubicBezTo>
                  <a:cubicBezTo>
                    <a:pt x="7898" y="18540"/>
                    <a:pt x="7886" y="18490"/>
                    <a:pt x="7914" y="18500"/>
                  </a:cubicBezTo>
                  <a:cubicBezTo>
                    <a:pt x="8089" y="18210"/>
                    <a:pt x="8100" y="18190"/>
                    <a:pt x="8094" y="18150"/>
                  </a:cubicBezTo>
                  <a:cubicBezTo>
                    <a:pt x="8241" y="17930"/>
                    <a:pt x="8252" y="17800"/>
                    <a:pt x="8319" y="17760"/>
                  </a:cubicBezTo>
                  <a:cubicBezTo>
                    <a:pt x="8443" y="17360"/>
                    <a:pt x="8438" y="17330"/>
                    <a:pt x="8454" y="17320"/>
                  </a:cubicBezTo>
                  <a:cubicBezTo>
                    <a:pt x="8348" y="17570"/>
                    <a:pt x="8302" y="17610"/>
                    <a:pt x="8291" y="17720"/>
                  </a:cubicBezTo>
                  <a:cubicBezTo>
                    <a:pt x="8168" y="17940"/>
                    <a:pt x="8168" y="17960"/>
                    <a:pt x="8145" y="17960"/>
                  </a:cubicBezTo>
                  <a:cubicBezTo>
                    <a:pt x="8049" y="18180"/>
                    <a:pt x="8021" y="18200"/>
                    <a:pt x="7999" y="18220"/>
                  </a:cubicBezTo>
                  <a:cubicBezTo>
                    <a:pt x="7869" y="18480"/>
                    <a:pt x="7836" y="18490"/>
                    <a:pt x="7813" y="18520"/>
                  </a:cubicBezTo>
                  <a:cubicBezTo>
                    <a:pt x="7706" y="18740"/>
                    <a:pt x="7695" y="18760"/>
                    <a:pt x="7678" y="18790"/>
                  </a:cubicBezTo>
                  <a:cubicBezTo>
                    <a:pt x="7605" y="18960"/>
                    <a:pt x="7571" y="18940"/>
                    <a:pt x="7582" y="19000"/>
                  </a:cubicBezTo>
                  <a:cubicBezTo>
                    <a:pt x="7470" y="19260"/>
                    <a:pt x="7408" y="19240"/>
                    <a:pt x="7408" y="19330"/>
                  </a:cubicBezTo>
                  <a:cubicBezTo>
                    <a:pt x="7211" y="19820"/>
                    <a:pt x="7183" y="19860"/>
                    <a:pt x="7155" y="19900"/>
                  </a:cubicBezTo>
                  <a:cubicBezTo>
                    <a:pt x="7088" y="20090"/>
                    <a:pt x="7082" y="20120"/>
                    <a:pt x="7082" y="20160"/>
                  </a:cubicBezTo>
                  <a:cubicBezTo>
                    <a:pt x="6902" y="20560"/>
                    <a:pt x="6908" y="20660"/>
                    <a:pt x="6868" y="20680"/>
                  </a:cubicBezTo>
                  <a:cubicBezTo>
                    <a:pt x="6823" y="20750"/>
                    <a:pt x="6846" y="20730"/>
                    <a:pt x="6857" y="20680"/>
                  </a:cubicBezTo>
                  <a:cubicBezTo>
                    <a:pt x="6964" y="20410"/>
                    <a:pt x="6952" y="20320"/>
                    <a:pt x="6969" y="20270"/>
                  </a:cubicBezTo>
                  <a:cubicBezTo>
                    <a:pt x="7110" y="19780"/>
                    <a:pt x="7161" y="19780"/>
                    <a:pt x="7166" y="19700"/>
                  </a:cubicBezTo>
                  <a:cubicBezTo>
                    <a:pt x="7419" y="19060"/>
                    <a:pt x="7476" y="19120"/>
                    <a:pt x="7459" y="19050"/>
                  </a:cubicBezTo>
                  <a:cubicBezTo>
                    <a:pt x="7577" y="18910"/>
                    <a:pt x="7509" y="18840"/>
                    <a:pt x="7543" y="18850"/>
                  </a:cubicBezTo>
                  <a:cubicBezTo>
                    <a:pt x="7712" y="18670"/>
                    <a:pt x="7650" y="18580"/>
                    <a:pt x="7678" y="18590"/>
                  </a:cubicBezTo>
                  <a:cubicBezTo>
                    <a:pt x="7808" y="18430"/>
                    <a:pt x="7824" y="18400"/>
                    <a:pt x="7830" y="18350"/>
                  </a:cubicBezTo>
                  <a:cubicBezTo>
                    <a:pt x="7948" y="18100"/>
                    <a:pt x="8010" y="18120"/>
                    <a:pt x="8010" y="18020"/>
                  </a:cubicBezTo>
                  <a:cubicBezTo>
                    <a:pt x="8066" y="17910"/>
                    <a:pt x="8094" y="17910"/>
                    <a:pt x="8094" y="17870"/>
                  </a:cubicBezTo>
                  <a:cubicBezTo>
                    <a:pt x="8241" y="17520"/>
                    <a:pt x="8229" y="17530"/>
                    <a:pt x="8218" y="17540"/>
                  </a:cubicBezTo>
                  <a:cubicBezTo>
                    <a:pt x="8100" y="17790"/>
                    <a:pt x="8055" y="17850"/>
                    <a:pt x="8038" y="17960"/>
                  </a:cubicBezTo>
                  <a:cubicBezTo>
                    <a:pt x="7914" y="18110"/>
                    <a:pt x="7920" y="18170"/>
                    <a:pt x="7886" y="18150"/>
                  </a:cubicBezTo>
                  <a:cubicBezTo>
                    <a:pt x="7762" y="18320"/>
                    <a:pt x="7774" y="18380"/>
                    <a:pt x="7751" y="18390"/>
                  </a:cubicBezTo>
                  <a:cubicBezTo>
                    <a:pt x="7459" y="18950"/>
                    <a:pt x="7408" y="18990"/>
                    <a:pt x="7386" y="19090"/>
                  </a:cubicBezTo>
                  <a:cubicBezTo>
                    <a:pt x="7144" y="19630"/>
                    <a:pt x="7099" y="19680"/>
                    <a:pt x="7082" y="19790"/>
                  </a:cubicBezTo>
                  <a:cubicBezTo>
                    <a:pt x="6941" y="20190"/>
                    <a:pt x="6947" y="20230"/>
                    <a:pt x="6919" y="20220"/>
                  </a:cubicBezTo>
                  <a:cubicBezTo>
                    <a:pt x="6846" y="20470"/>
                    <a:pt x="6840" y="20540"/>
                    <a:pt x="6823" y="20570"/>
                  </a:cubicBezTo>
                  <a:cubicBezTo>
                    <a:pt x="6767" y="20780"/>
                    <a:pt x="6728" y="20690"/>
                    <a:pt x="6722" y="20620"/>
                  </a:cubicBezTo>
                  <a:cubicBezTo>
                    <a:pt x="6818" y="20230"/>
                    <a:pt x="6818" y="20170"/>
                    <a:pt x="6846" y="20160"/>
                  </a:cubicBezTo>
                  <a:cubicBezTo>
                    <a:pt x="6891" y="19960"/>
                    <a:pt x="6913" y="19960"/>
                    <a:pt x="6919" y="19940"/>
                  </a:cubicBezTo>
                  <a:cubicBezTo>
                    <a:pt x="7009" y="19720"/>
                    <a:pt x="7003" y="19660"/>
                    <a:pt x="7020" y="19640"/>
                  </a:cubicBezTo>
                  <a:cubicBezTo>
                    <a:pt x="7251" y="19060"/>
                    <a:pt x="7284" y="19020"/>
                    <a:pt x="7301" y="18960"/>
                  </a:cubicBezTo>
                  <a:cubicBezTo>
                    <a:pt x="7352" y="18850"/>
                    <a:pt x="7374" y="18840"/>
                    <a:pt x="7386" y="18810"/>
                  </a:cubicBezTo>
                  <a:cubicBezTo>
                    <a:pt x="7481" y="18640"/>
                    <a:pt x="7492" y="18610"/>
                    <a:pt x="7521" y="18610"/>
                  </a:cubicBezTo>
                  <a:cubicBezTo>
                    <a:pt x="7684" y="18320"/>
                    <a:pt x="7718" y="18240"/>
                    <a:pt x="7768" y="18170"/>
                  </a:cubicBezTo>
                  <a:cubicBezTo>
                    <a:pt x="7886" y="17880"/>
                    <a:pt x="7931" y="17890"/>
                    <a:pt x="7937" y="17830"/>
                  </a:cubicBezTo>
                  <a:cubicBezTo>
                    <a:pt x="8072" y="17550"/>
                    <a:pt x="8111" y="17560"/>
                    <a:pt x="8122" y="17500"/>
                  </a:cubicBezTo>
                  <a:cubicBezTo>
                    <a:pt x="8364" y="16920"/>
                    <a:pt x="8426" y="16870"/>
                    <a:pt x="8443" y="16760"/>
                  </a:cubicBezTo>
                  <a:cubicBezTo>
                    <a:pt x="8511" y="16630"/>
                    <a:pt x="8494" y="16570"/>
                    <a:pt x="8516" y="16560"/>
                  </a:cubicBezTo>
                  <a:cubicBezTo>
                    <a:pt x="8612" y="16320"/>
                    <a:pt x="8612" y="16230"/>
                    <a:pt x="8634" y="16190"/>
                  </a:cubicBezTo>
                  <a:cubicBezTo>
                    <a:pt x="8775" y="15830"/>
                    <a:pt x="8781" y="15750"/>
                    <a:pt x="8798" y="15690"/>
                  </a:cubicBezTo>
                  <a:cubicBezTo>
                    <a:pt x="8882" y="15270"/>
                    <a:pt x="8888" y="15240"/>
                    <a:pt x="8882" y="15190"/>
                  </a:cubicBezTo>
                  <a:close/>
                  <a:moveTo>
                    <a:pt x="7065" y="18260"/>
                  </a:moveTo>
                  <a:cubicBezTo>
                    <a:pt x="7088" y="18230"/>
                    <a:pt x="7104" y="18180"/>
                    <a:pt x="7116" y="18130"/>
                  </a:cubicBezTo>
                  <a:cubicBezTo>
                    <a:pt x="7149" y="18170"/>
                    <a:pt x="7088" y="18210"/>
                    <a:pt x="7093" y="18260"/>
                  </a:cubicBezTo>
                  <a:cubicBezTo>
                    <a:pt x="7071" y="18290"/>
                    <a:pt x="7065" y="18360"/>
                    <a:pt x="7042" y="18390"/>
                  </a:cubicBezTo>
                  <a:cubicBezTo>
                    <a:pt x="7009" y="18360"/>
                    <a:pt x="7071" y="18310"/>
                    <a:pt x="7065" y="18260"/>
                  </a:cubicBezTo>
                  <a:close/>
                  <a:moveTo>
                    <a:pt x="7042" y="17040"/>
                  </a:moveTo>
                  <a:cubicBezTo>
                    <a:pt x="7054" y="17000"/>
                    <a:pt x="7054" y="17050"/>
                    <a:pt x="7054" y="17080"/>
                  </a:cubicBezTo>
                  <a:cubicBezTo>
                    <a:pt x="7042" y="17120"/>
                    <a:pt x="7042" y="17070"/>
                    <a:pt x="7042" y="17040"/>
                  </a:cubicBezTo>
                  <a:close/>
                  <a:moveTo>
                    <a:pt x="6812" y="20880"/>
                  </a:moveTo>
                  <a:cubicBezTo>
                    <a:pt x="6818" y="20840"/>
                    <a:pt x="6829" y="20900"/>
                    <a:pt x="6812" y="20900"/>
                  </a:cubicBezTo>
                  <a:cubicBezTo>
                    <a:pt x="6812" y="20940"/>
                    <a:pt x="6795" y="20950"/>
                    <a:pt x="6795" y="20990"/>
                  </a:cubicBezTo>
                  <a:cubicBezTo>
                    <a:pt x="6767" y="21040"/>
                    <a:pt x="6801" y="20890"/>
                    <a:pt x="6812" y="20880"/>
                  </a:cubicBezTo>
                  <a:close/>
                  <a:moveTo>
                    <a:pt x="6699" y="21160"/>
                  </a:moveTo>
                  <a:cubicBezTo>
                    <a:pt x="6666" y="21130"/>
                    <a:pt x="6699" y="21030"/>
                    <a:pt x="6711" y="21010"/>
                  </a:cubicBezTo>
                  <a:cubicBezTo>
                    <a:pt x="6744" y="21050"/>
                    <a:pt x="6682" y="21090"/>
                    <a:pt x="6699" y="21160"/>
                  </a:cubicBezTo>
                  <a:close/>
                  <a:moveTo>
                    <a:pt x="6857" y="19160"/>
                  </a:moveTo>
                  <a:cubicBezTo>
                    <a:pt x="6891" y="19210"/>
                    <a:pt x="6851" y="19330"/>
                    <a:pt x="6846" y="19400"/>
                  </a:cubicBezTo>
                  <a:cubicBezTo>
                    <a:pt x="6818" y="19350"/>
                    <a:pt x="6874" y="19260"/>
                    <a:pt x="6857" y="19160"/>
                  </a:cubicBezTo>
                  <a:close/>
                  <a:moveTo>
                    <a:pt x="6834" y="18830"/>
                  </a:moveTo>
                  <a:cubicBezTo>
                    <a:pt x="6879" y="18850"/>
                    <a:pt x="6834" y="18900"/>
                    <a:pt x="6846" y="18980"/>
                  </a:cubicBezTo>
                  <a:cubicBezTo>
                    <a:pt x="6818" y="18970"/>
                    <a:pt x="6840" y="18870"/>
                    <a:pt x="6834" y="18830"/>
                  </a:cubicBezTo>
                  <a:close/>
                  <a:moveTo>
                    <a:pt x="6834" y="19530"/>
                  </a:moveTo>
                  <a:cubicBezTo>
                    <a:pt x="6891" y="19560"/>
                    <a:pt x="6806" y="19630"/>
                    <a:pt x="6823" y="19720"/>
                  </a:cubicBezTo>
                  <a:cubicBezTo>
                    <a:pt x="6778" y="19660"/>
                    <a:pt x="6851" y="19620"/>
                    <a:pt x="6834" y="19530"/>
                  </a:cubicBezTo>
                  <a:close/>
                  <a:moveTo>
                    <a:pt x="8454" y="16670"/>
                  </a:moveTo>
                  <a:cubicBezTo>
                    <a:pt x="8421" y="16660"/>
                    <a:pt x="8443" y="16750"/>
                    <a:pt x="8415" y="16760"/>
                  </a:cubicBezTo>
                  <a:cubicBezTo>
                    <a:pt x="8319" y="17000"/>
                    <a:pt x="8314" y="17010"/>
                    <a:pt x="8308" y="17020"/>
                  </a:cubicBezTo>
                  <a:cubicBezTo>
                    <a:pt x="8173" y="17290"/>
                    <a:pt x="8184" y="17370"/>
                    <a:pt x="8145" y="17350"/>
                  </a:cubicBezTo>
                  <a:cubicBezTo>
                    <a:pt x="7993" y="17630"/>
                    <a:pt x="7954" y="17670"/>
                    <a:pt x="7937" y="17740"/>
                  </a:cubicBezTo>
                  <a:cubicBezTo>
                    <a:pt x="7774" y="18020"/>
                    <a:pt x="7729" y="18080"/>
                    <a:pt x="7706" y="18170"/>
                  </a:cubicBezTo>
                  <a:cubicBezTo>
                    <a:pt x="7588" y="18310"/>
                    <a:pt x="7577" y="18370"/>
                    <a:pt x="7560" y="18410"/>
                  </a:cubicBezTo>
                  <a:cubicBezTo>
                    <a:pt x="7408" y="18660"/>
                    <a:pt x="7386" y="18660"/>
                    <a:pt x="7374" y="18700"/>
                  </a:cubicBezTo>
                  <a:cubicBezTo>
                    <a:pt x="7200" y="19110"/>
                    <a:pt x="7127" y="19110"/>
                    <a:pt x="7127" y="19240"/>
                  </a:cubicBezTo>
                  <a:cubicBezTo>
                    <a:pt x="6885" y="19760"/>
                    <a:pt x="6862" y="19980"/>
                    <a:pt x="6784" y="20120"/>
                  </a:cubicBezTo>
                  <a:cubicBezTo>
                    <a:pt x="6834" y="19840"/>
                    <a:pt x="6834" y="19760"/>
                    <a:pt x="6868" y="19740"/>
                  </a:cubicBezTo>
                  <a:cubicBezTo>
                    <a:pt x="7037" y="19190"/>
                    <a:pt x="7031" y="19130"/>
                    <a:pt x="7054" y="19110"/>
                  </a:cubicBezTo>
                  <a:cubicBezTo>
                    <a:pt x="7211" y="18800"/>
                    <a:pt x="7211" y="18690"/>
                    <a:pt x="7251" y="18650"/>
                  </a:cubicBezTo>
                  <a:cubicBezTo>
                    <a:pt x="7363" y="18440"/>
                    <a:pt x="7374" y="18350"/>
                    <a:pt x="7425" y="18330"/>
                  </a:cubicBezTo>
                  <a:cubicBezTo>
                    <a:pt x="7628" y="17930"/>
                    <a:pt x="7644" y="17860"/>
                    <a:pt x="7678" y="17830"/>
                  </a:cubicBezTo>
                  <a:cubicBezTo>
                    <a:pt x="7785" y="17650"/>
                    <a:pt x="7791" y="17630"/>
                    <a:pt x="7802" y="17630"/>
                  </a:cubicBezTo>
                  <a:cubicBezTo>
                    <a:pt x="7937" y="17420"/>
                    <a:pt x="8004" y="17330"/>
                    <a:pt x="8072" y="17240"/>
                  </a:cubicBezTo>
                  <a:cubicBezTo>
                    <a:pt x="8331" y="16840"/>
                    <a:pt x="8336" y="16800"/>
                    <a:pt x="8353" y="16780"/>
                  </a:cubicBezTo>
                  <a:cubicBezTo>
                    <a:pt x="8443" y="16600"/>
                    <a:pt x="8460" y="16590"/>
                    <a:pt x="8466" y="16560"/>
                  </a:cubicBezTo>
                  <a:close/>
                  <a:moveTo>
                    <a:pt x="21527" y="16890"/>
                  </a:moveTo>
                  <a:cubicBezTo>
                    <a:pt x="21499" y="16810"/>
                    <a:pt x="21459" y="16790"/>
                    <a:pt x="21431" y="16740"/>
                  </a:cubicBezTo>
                  <a:cubicBezTo>
                    <a:pt x="21296" y="16540"/>
                    <a:pt x="21257" y="16510"/>
                    <a:pt x="21223" y="16480"/>
                  </a:cubicBezTo>
                  <a:cubicBezTo>
                    <a:pt x="20992" y="16200"/>
                    <a:pt x="20948" y="16210"/>
                    <a:pt x="20914" y="16140"/>
                  </a:cubicBezTo>
                  <a:cubicBezTo>
                    <a:pt x="20649" y="15840"/>
                    <a:pt x="20621" y="15880"/>
                    <a:pt x="20610" y="15820"/>
                  </a:cubicBezTo>
                  <a:cubicBezTo>
                    <a:pt x="20379" y="15500"/>
                    <a:pt x="20340" y="15490"/>
                    <a:pt x="20312" y="15410"/>
                  </a:cubicBezTo>
                  <a:cubicBezTo>
                    <a:pt x="20177" y="15240"/>
                    <a:pt x="20149" y="15150"/>
                    <a:pt x="20115" y="15120"/>
                  </a:cubicBezTo>
                  <a:cubicBezTo>
                    <a:pt x="19817" y="14470"/>
                    <a:pt x="19811" y="14370"/>
                    <a:pt x="19783" y="14390"/>
                  </a:cubicBezTo>
                  <a:cubicBezTo>
                    <a:pt x="19822" y="14350"/>
                    <a:pt x="19811" y="14380"/>
                    <a:pt x="19817" y="14390"/>
                  </a:cubicBezTo>
                  <a:cubicBezTo>
                    <a:pt x="20025" y="14750"/>
                    <a:pt x="20104" y="14840"/>
                    <a:pt x="20171" y="15010"/>
                  </a:cubicBezTo>
                  <a:cubicBezTo>
                    <a:pt x="20323" y="15230"/>
                    <a:pt x="20374" y="15210"/>
                    <a:pt x="20408" y="15320"/>
                  </a:cubicBezTo>
                  <a:cubicBezTo>
                    <a:pt x="20666" y="15620"/>
                    <a:pt x="20683" y="15650"/>
                    <a:pt x="20700" y="15700"/>
                  </a:cubicBezTo>
                  <a:cubicBezTo>
                    <a:pt x="20936" y="15870"/>
                    <a:pt x="20970" y="15930"/>
                    <a:pt x="21009" y="15960"/>
                  </a:cubicBezTo>
                  <a:cubicBezTo>
                    <a:pt x="21116" y="15990"/>
                    <a:pt x="21082" y="15990"/>
                    <a:pt x="21054" y="15940"/>
                  </a:cubicBezTo>
                  <a:cubicBezTo>
                    <a:pt x="20886" y="15750"/>
                    <a:pt x="20812" y="15740"/>
                    <a:pt x="20751" y="15620"/>
                  </a:cubicBezTo>
                  <a:cubicBezTo>
                    <a:pt x="20588" y="15470"/>
                    <a:pt x="20582" y="15390"/>
                    <a:pt x="20559" y="15410"/>
                  </a:cubicBezTo>
                  <a:cubicBezTo>
                    <a:pt x="20239" y="14970"/>
                    <a:pt x="20109" y="14790"/>
                    <a:pt x="19997" y="14530"/>
                  </a:cubicBezTo>
                  <a:cubicBezTo>
                    <a:pt x="19794" y="14160"/>
                    <a:pt x="19732" y="14160"/>
                    <a:pt x="19744" y="14070"/>
                  </a:cubicBezTo>
                  <a:cubicBezTo>
                    <a:pt x="19918" y="14290"/>
                    <a:pt x="19980" y="14430"/>
                    <a:pt x="20048" y="14530"/>
                  </a:cubicBezTo>
                  <a:cubicBezTo>
                    <a:pt x="20323" y="14860"/>
                    <a:pt x="20374" y="15050"/>
                    <a:pt x="20452" y="15080"/>
                  </a:cubicBezTo>
                  <a:cubicBezTo>
                    <a:pt x="20711" y="15350"/>
                    <a:pt x="20751" y="15420"/>
                    <a:pt x="20796" y="15470"/>
                  </a:cubicBezTo>
                  <a:cubicBezTo>
                    <a:pt x="20970" y="15680"/>
                    <a:pt x="21032" y="15690"/>
                    <a:pt x="21077" y="15780"/>
                  </a:cubicBezTo>
                  <a:cubicBezTo>
                    <a:pt x="21184" y="15890"/>
                    <a:pt x="21206" y="15960"/>
                    <a:pt x="21240" y="15950"/>
                  </a:cubicBezTo>
                  <a:cubicBezTo>
                    <a:pt x="21420" y="16180"/>
                    <a:pt x="21437" y="16250"/>
                    <a:pt x="21471" y="16230"/>
                  </a:cubicBezTo>
                  <a:cubicBezTo>
                    <a:pt x="21308" y="15990"/>
                    <a:pt x="21279" y="15900"/>
                    <a:pt x="21234" y="15890"/>
                  </a:cubicBezTo>
                  <a:cubicBezTo>
                    <a:pt x="21060" y="15650"/>
                    <a:pt x="20987" y="15600"/>
                    <a:pt x="20919" y="15480"/>
                  </a:cubicBezTo>
                  <a:cubicBezTo>
                    <a:pt x="20666" y="15180"/>
                    <a:pt x="20621" y="15210"/>
                    <a:pt x="20593" y="15130"/>
                  </a:cubicBezTo>
                  <a:cubicBezTo>
                    <a:pt x="20413" y="14930"/>
                    <a:pt x="20396" y="14880"/>
                    <a:pt x="20374" y="14880"/>
                  </a:cubicBezTo>
                  <a:cubicBezTo>
                    <a:pt x="19991" y="14310"/>
                    <a:pt x="19924" y="14190"/>
                    <a:pt x="19845" y="14110"/>
                  </a:cubicBezTo>
                  <a:cubicBezTo>
                    <a:pt x="19637" y="13680"/>
                    <a:pt x="19581" y="13620"/>
                    <a:pt x="19530" y="13500"/>
                  </a:cubicBezTo>
                  <a:cubicBezTo>
                    <a:pt x="19682" y="13600"/>
                    <a:pt x="19704" y="13680"/>
                    <a:pt x="19732" y="13700"/>
                  </a:cubicBezTo>
                  <a:cubicBezTo>
                    <a:pt x="19862" y="13910"/>
                    <a:pt x="19884" y="13920"/>
                    <a:pt x="19873" y="13950"/>
                  </a:cubicBezTo>
                  <a:cubicBezTo>
                    <a:pt x="20138" y="14340"/>
                    <a:pt x="20194" y="14380"/>
                    <a:pt x="20244" y="14470"/>
                  </a:cubicBezTo>
                  <a:cubicBezTo>
                    <a:pt x="20452" y="14720"/>
                    <a:pt x="20498" y="14760"/>
                    <a:pt x="20542" y="14830"/>
                  </a:cubicBezTo>
                  <a:cubicBezTo>
                    <a:pt x="20661" y="14890"/>
                    <a:pt x="20666" y="14960"/>
                    <a:pt x="20689" y="14950"/>
                  </a:cubicBezTo>
                  <a:cubicBezTo>
                    <a:pt x="21021" y="15280"/>
                    <a:pt x="21066" y="15340"/>
                    <a:pt x="21111" y="15360"/>
                  </a:cubicBezTo>
                  <a:cubicBezTo>
                    <a:pt x="21302" y="15570"/>
                    <a:pt x="21352" y="15620"/>
                    <a:pt x="21398" y="15680"/>
                  </a:cubicBezTo>
                  <a:cubicBezTo>
                    <a:pt x="21403" y="15610"/>
                    <a:pt x="21369" y="15560"/>
                    <a:pt x="21336" y="15520"/>
                  </a:cubicBezTo>
                  <a:cubicBezTo>
                    <a:pt x="21066" y="15250"/>
                    <a:pt x="21038" y="15190"/>
                    <a:pt x="20992" y="15180"/>
                  </a:cubicBezTo>
                  <a:cubicBezTo>
                    <a:pt x="20762" y="14960"/>
                    <a:pt x="20762" y="14920"/>
                    <a:pt x="20751" y="14910"/>
                  </a:cubicBezTo>
                  <a:cubicBezTo>
                    <a:pt x="20621" y="14780"/>
                    <a:pt x="20582" y="14770"/>
                    <a:pt x="20548" y="14710"/>
                  </a:cubicBezTo>
                  <a:cubicBezTo>
                    <a:pt x="20188" y="14240"/>
                    <a:pt x="20149" y="14220"/>
                    <a:pt x="20115" y="14170"/>
                  </a:cubicBezTo>
                  <a:cubicBezTo>
                    <a:pt x="19755" y="13560"/>
                    <a:pt x="19710" y="13530"/>
                    <a:pt x="19671" y="13470"/>
                  </a:cubicBezTo>
                  <a:cubicBezTo>
                    <a:pt x="19316" y="12690"/>
                    <a:pt x="19299" y="12650"/>
                    <a:pt x="19305" y="12610"/>
                  </a:cubicBezTo>
                  <a:cubicBezTo>
                    <a:pt x="19631" y="13200"/>
                    <a:pt x="19648" y="13210"/>
                    <a:pt x="19665" y="13200"/>
                  </a:cubicBezTo>
                  <a:cubicBezTo>
                    <a:pt x="19834" y="13490"/>
                    <a:pt x="19862" y="13580"/>
                    <a:pt x="19890" y="13620"/>
                  </a:cubicBezTo>
                  <a:cubicBezTo>
                    <a:pt x="20104" y="13970"/>
                    <a:pt x="20143" y="13980"/>
                    <a:pt x="20171" y="14050"/>
                  </a:cubicBezTo>
                  <a:cubicBezTo>
                    <a:pt x="20475" y="14400"/>
                    <a:pt x="20492" y="14430"/>
                    <a:pt x="20503" y="14480"/>
                  </a:cubicBezTo>
                  <a:cubicBezTo>
                    <a:pt x="20661" y="14730"/>
                    <a:pt x="20689" y="14690"/>
                    <a:pt x="20706" y="14710"/>
                  </a:cubicBezTo>
                  <a:cubicBezTo>
                    <a:pt x="20886" y="14870"/>
                    <a:pt x="20902" y="15010"/>
                    <a:pt x="20948" y="14990"/>
                  </a:cubicBezTo>
                  <a:cubicBezTo>
                    <a:pt x="21218" y="15240"/>
                    <a:pt x="21279" y="15330"/>
                    <a:pt x="21352" y="15340"/>
                  </a:cubicBezTo>
                  <a:cubicBezTo>
                    <a:pt x="21414" y="15340"/>
                    <a:pt x="21375" y="15330"/>
                    <a:pt x="21341" y="15270"/>
                  </a:cubicBezTo>
                  <a:cubicBezTo>
                    <a:pt x="21150" y="15150"/>
                    <a:pt x="21144" y="15050"/>
                    <a:pt x="21116" y="15090"/>
                  </a:cubicBezTo>
                  <a:cubicBezTo>
                    <a:pt x="20970" y="14980"/>
                    <a:pt x="21004" y="14920"/>
                    <a:pt x="20976" y="14930"/>
                  </a:cubicBezTo>
                  <a:cubicBezTo>
                    <a:pt x="20796" y="14670"/>
                    <a:pt x="20756" y="14760"/>
                    <a:pt x="20751" y="14670"/>
                  </a:cubicBezTo>
                  <a:cubicBezTo>
                    <a:pt x="20520" y="14380"/>
                    <a:pt x="20492" y="14370"/>
                    <a:pt x="20475" y="14290"/>
                  </a:cubicBezTo>
                  <a:cubicBezTo>
                    <a:pt x="20053" y="13790"/>
                    <a:pt x="20036" y="13710"/>
                    <a:pt x="20008" y="13700"/>
                  </a:cubicBezTo>
                  <a:cubicBezTo>
                    <a:pt x="19732" y="13220"/>
                    <a:pt x="19688" y="13120"/>
                    <a:pt x="19642" y="13030"/>
                  </a:cubicBezTo>
                  <a:cubicBezTo>
                    <a:pt x="19552" y="12890"/>
                    <a:pt x="19491" y="12850"/>
                    <a:pt x="19513" y="12780"/>
                  </a:cubicBezTo>
                  <a:cubicBezTo>
                    <a:pt x="19794" y="13130"/>
                    <a:pt x="19806" y="13210"/>
                    <a:pt x="19828" y="13190"/>
                  </a:cubicBezTo>
                  <a:cubicBezTo>
                    <a:pt x="20002" y="13440"/>
                    <a:pt x="20019" y="13470"/>
                    <a:pt x="20042" y="13470"/>
                  </a:cubicBezTo>
                  <a:cubicBezTo>
                    <a:pt x="20301" y="13740"/>
                    <a:pt x="20334" y="13840"/>
                    <a:pt x="20379" y="13840"/>
                  </a:cubicBezTo>
                  <a:cubicBezTo>
                    <a:pt x="20632" y="14130"/>
                    <a:pt x="20661" y="14200"/>
                    <a:pt x="20700" y="14220"/>
                  </a:cubicBezTo>
                  <a:cubicBezTo>
                    <a:pt x="20846" y="14380"/>
                    <a:pt x="20880" y="14430"/>
                    <a:pt x="20925" y="14440"/>
                  </a:cubicBezTo>
                  <a:cubicBezTo>
                    <a:pt x="21161" y="14700"/>
                    <a:pt x="21172" y="14780"/>
                    <a:pt x="21195" y="14760"/>
                  </a:cubicBezTo>
                  <a:cubicBezTo>
                    <a:pt x="21161" y="14710"/>
                    <a:pt x="21144" y="14660"/>
                    <a:pt x="21133" y="14610"/>
                  </a:cubicBezTo>
                  <a:cubicBezTo>
                    <a:pt x="20796" y="14290"/>
                    <a:pt x="20784" y="14190"/>
                    <a:pt x="20751" y="14200"/>
                  </a:cubicBezTo>
                  <a:cubicBezTo>
                    <a:pt x="20520" y="13950"/>
                    <a:pt x="20520" y="13940"/>
                    <a:pt x="20514" y="13920"/>
                  </a:cubicBezTo>
                  <a:cubicBezTo>
                    <a:pt x="20379" y="13710"/>
                    <a:pt x="20346" y="13770"/>
                    <a:pt x="20329" y="13700"/>
                  </a:cubicBezTo>
                  <a:cubicBezTo>
                    <a:pt x="20081" y="13440"/>
                    <a:pt x="20115" y="13380"/>
                    <a:pt x="20070" y="13420"/>
                  </a:cubicBezTo>
                  <a:cubicBezTo>
                    <a:pt x="19749" y="13030"/>
                    <a:pt x="19693" y="12910"/>
                    <a:pt x="19631" y="12850"/>
                  </a:cubicBezTo>
                  <a:cubicBezTo>
                    <a:pt x="19451" y="12540"/>
                    <a:pt x="19395" y="12540"/>
                    <a:pt x="19378" y="12450"/>
                  </a:cubicBezTo>
                  <a:cubicBezTo>
                    <a:pt x="19266" y="12300"/>
                    <a:pt x="19254" y="12270"/>
                    <a:pt x="19238" y="12260"/>
                  </a:cubicBezTo>
                  <a:cubicBezTo>
                    <a:pt x="19159" y="12020"/>
                    <a:pt x="19102" y="12040"/>
                    <a:pt x="19136" y="11990"/>
                  </a:cubicBezTo>
                  <a:cubicBezTo>
                    <a:pt x="19620" y="12630"/>
                    <a:pt x="19699" y="12690"/>
                    <a:pt x="19772" y="12760"/>
                  </a:cubicBezTo>
                  <a:cubicBezTo>
                    <a:pt x="20194" y="13190"/>
                    <a:pt x="20239" y="13260"/>
                    <a:pt x="20295" y="13300"/>
                  </a:cubicBezTo>
                  <a:cubicBezTo>
                    <a:pt x="20542" y="13630"/>
                    <a:pt x="20576" y="13600"/>
                    <a:pt x="20599" y="13670"/>
                  </a:cubicBezTo>
                  <a:cubicBezTo>
                    <a:pt x="20790" y="13960"/>
                    <a:pt x="20841" y="14020"/>
                    <a:pt x="20880" y="14120"/>
                  </a:cubicBezTo>
                  <a:cubicBezTo>
                    <a:pt x="21049" y="14390"/>
                    <a:pt x="21066" y="14450"/>
                    <a:pt x="21094" y="14480"/>
                  </a:cubicBezTo>
                  <a:cubicBezTo>
                    <a:pt x="20869" y="14000"/>
                    <a:pt x="20790" y="13870"/>
                    <a:pt x="20711" y="13720"/>
                  </a:cubicBezTo>
                  <a:cubicBezTo>
                    <a:pt x="20447" y="13190"/>
                    <a:pt x="20430" y="13140"/>
                    <a:pt x="20408" y="13130"/>
                  </a:cubicBezTo>
                  <a:cubicBezTo>
                    <a:pt x="20092" y="12670"/>
                    <a:pt x="19941" y="12490"/>
                    <a:pt x="19789" y="12300"/>
                  </a:cubicBezTo>
                  <a:cubicBezTo>
                    <a:pt x="19536" y="12090"/>
                    <a:pt x="19530" y="11980"/>
                    <a:pt x="19502" y="12030"/>
                  </a:cubicBezTo>
                  <a:cubicBezTo>
                    <a:pt x="19282" y="11810"/>
                    <a:pt x="19249" y="11740"/>
                    <a:pt x="19204" y="11730"/>
                  </a:cubicBezTo>
                  <a:cubicBezTo>
                    <a:pt x="19018" y="11460"/>
                    <a:pt x="18939" y="11350"/>
                    <a:pt x="18866" y="11250"/>
                  </a:cubicBezTo>
                  <a:cubicBezTo>
                    <a:pt x="18849" y="11130"/>
                    <a:pt x="18922" y="11180"/>
                    <a:pt x="18979" y="11270"/>
                  </a:cubicBezTo>
                  <a:cubicBezTo>
                    <a:pt x="19384" y="11700"/>
                    <a:pt x="19395" y="11710"/>
                    <a:pt x="19412" y="11700"/>
                  </a:cubicBezTo>
                  <a:cubicBezTo>
                    <a:pt x="19592" y="11910"/>
                    <a:pt x="19626" y="11920"/>
                    <a:pt x="19659" y="11950"/>
                  </a:cubicBezTo>
                  <a:cubicBezTo>
                    <a:pt x="19884" y="12100"/>
                    <a:pt x="19890" y="12180"/>
                    <a:pt x="19912" y="12150"/>
                  </a:cubicBezTo>
                  <a:cubicBezTo>
                    <a:pt x="20019" y="12300"/>
                    <a:pt x="20053" y="12200"/>
                    <a:pt x="20059" y="12280"/>
                  </a:cubicBezTo>
                  <a:cubicBezTo>
                    <a:pt x="20357" y="12400"/>
                    <a:pt x="20312" y="12460"/>
                    <a:pt x="20284" y="12410"/>
                  </a:cubicBezTo>
                  <a:cubicBezTo>
                    <a:pt x="19958" y="12140"/>
                    <a:pt x="19929" y="12080"/>
                    <a:pt x="19890" y="12090"/>
                  </a:cubicBezTo>
                  <a:cubicBezTo>
                    <a:pt x="19524" y="11750"/>
                    <a:pt x="19468" y="11650"/>
                    <a:pt x="19401" y="11610"/>
                  </a:cubicBezTo>
                  <a:cubicBezTo>
                    <a:pt x="19170" y="11390"/>
                    <a:pt x="19136" y="11370"/>
                    <a:pt x="19114" y="11300"/>
                  </a:cubicBezTo>
                  <a:cubicBezTo>
                    <a:pt x="18788" y="10890"/>
                    <a:pt x="18754" y="10840"/>
                    <a:pt x="18714" y="10770"/>
                  </a:cubicBezTo>
                  <a:cubicBezTo>
                    <a:pt x="18658" y="10640"/>
                    <a:pt x="18692" y="10670"/>
                    <a:pt x="18720" y="10740"/>
                  </a:cubicBezTo>
                  <a:cubicBezTo>
                    <a:pt x="18889" y="10900"/>
                    <a:pt x="18900" y="10980"/>
                    <a:pt x="18917" y="10980"/>
                  </a:cubicBezTo>
                  <a:cubicBezTo>
                    <a:pt x="19266" y="11340"/>
                    <a:pt x="19305" y="11390"/>
                    <a:pt x="19339" y="11420"/>
                  </a:cubicBezTo>
                  <a:cubicBezTo>
                    <a:pt x="19462" y="11580"/>
                    <a:pt x="19479" y="11590"/>
                    <a:pt x="19508" y="11560"/>
                  </a:cubicBezTo>
                  <a:cubicBezTo>
                    <a:pt x="19749" y="11800"/>
                    <a:pt x="19828" y="11850"/>
                    <a:pt x="19901" y="11920"/>
                  </a:cubicBezTo>
                  <a:cubicBezTo>
                    <a:pt x="20272" y="12250"/>
                    <a:pt x="20301" y="12340"/>
                    <a:pt x="20340" y="12350"/>
                  </a:cubicBezTo>
                  <a:cubicBezTo>
                    <a:pt x="20481" y="12540"/>
                    <a:pt x="20514" y="12610"/>
                    <a:pt x="20548" y="12660"/>
                  </a:cubicBezTo>
                  <a:cubicBezTo>
                    <a:pt x="20683" y="12880"/>
                    <a:pt x="20722" y="12910"/>
                    <a:pt x="20756" y="12960"/>
                  </a:cubicBezTo>
                  <a:cubicBezTo>
                    <a:pt x="20829" y="13020"/>
                    <a:pt x="20773" y="12980"/>
                    <a:pt x="20722" y="12860"/>
                  </a:cubicBezTo>
                  <a:cubicBezTo>
                    <a:pt x="20588" y="12670"/>
                    <a:pt x="20582" y="12600"/>
                    <a:pt x="20565" y="12610"/>
                  </a:cubicBezTo>
                  <a:cubicBezTo>
                    <a:pt x="20357" y="12280"/>
                    <a:pt x="20340" y="12290"/>
                    <a:pt x="20329" y="12250"/>
                  </a:cubicBezTo>
                  <a:cubicBezTo>
                    <a:pt x="20216" y="12040"/>
                    <a:pt x="20199" y="12050"/>
                    <a:pt x="20188" y="12010"/>
                  </a:cubicBezTo>
                  <a:cubicBezTo>
                    <a:pt x="20059" y="11810"/>
                    <a:pt x="20048" y="11760"/>
                    <a:pt x="20036" y="11730"/>
                  </a:cubicBezTo>
                  <a:cubicBezTo>
                    <a:pt x="19828" y="11430"/>
                    <a:pt x="19817" y="11420"/>
                    <a:pt x="19811" y="11410"/>
                  </a:cubicBezTo>
                  <a:cubicBezTo>
                    <a:pt x="19665" y="11260"/>
                    <a:pt x="19637" y="11250"/>
                    <a:pt x="19620" y="11200"/>
                  </a:cubicBezTo>
                  <a:cubicBezTo>
                    <a:pt x="19395" y="10950"/>
                    <a:pt x="19344" y="10870"/>
                    <a:pt x="19282" y="10820"/>
                  </a:cubicBezTo>
                  <a:cubicBezTo>
                    <a:pt x="19142" y="10700"/>
                    <a:pt x="19136" y="10630"/>
                    <a:pt x="19119" y="10640"/>
                  </a:cubicBezTo>
                  <a:cubicBezTo>
                    <a:pt x="18742" y="10240"/>
                    <a:pt x="18703" y="10280"/>
                    <a:pt x="18686" y="10200"/>
                  </a:cubicBezTo>
                  <a:cubicBezTo>
                    <a:pt x="18546" y="10050"/>
                    <a:pt x="18534" y="10030"/>
                    <a:pt x="18518" y="10020"/>
                  </a:cubicBezTo>
                  <a:cubicBezTo>
                    <a:pt x="18338" y="9810"/>
                    <a:pt x="18326" y="9770"/>
                    <a:pt x="18309" y="9760"/>
                  </a:cubicBezTo>
                  <a:cubicBezTo>
                    <a:pt x="18174" y="9530"/>
                    <a:pt x="18163" y="9490"/>
                    <a:pt x="18152" y="9460"/>
                  </a:cubicBezTo>
                  <a:cubicBezTo>
                    <a:pt x="18360" y="9650"/>
                    <a:pt x="18416" y="9760"/>
                    <a:pt x="18484" y="9810"/>
                  </a:cubicBezTo>
                  <a:cubicBezTo>
                    <a:pt x="18720" y="10070"/>
                    <a:pt x="18788" y="10100"/>
                    <a:pt x="18849" y="10140"/>
                  </a:cubicBezTo>
                  <a:cubicBezTo>
                    <a:pt x="19007" y="10290"/>
                    <a:pt x="19024" y="10340"/>
                    <a:pt x="19041" y="10360"/>
                  </a:cubicBezTo>
                  <a:cubicBezTo>
                    <a:pt x="19215" y="10520"/>
                    <a:pt x="19266" y="10500"/>
                    <a:pt x="19299" y="10590"/>
                  </a:cubicBezTo>
                  <a:cubicBezTo>
                    <a:pt x="19699" y="10970"/>
                    <a:pt x="19704" y="11080"/>
                    <a:pt x="19727" y="11060"/>
                  </a:cubicBezTo>
                  <a:cubicBezTo>
                    <a:pt x="19929" y="11360"/>
                    <a:pt x="19941" y="11380"/>
                    <a:pt x="19958" y="11400"/>
                  </a:cubicBezTo>
                  <a:cubicBezTo>
                    <a:pt x="20104" y="11560"/>
                    <a:pt x="20098" y="11530"/>
                    <a:pt x="20087" y="11540"/>
                  </a:cubicBezTo>
                  <a:cubicBezTo>
                    <a:pt x="20014" y="11340"/>
                    <a:pt x="19958" y="11330"/>
                    <a:pt x="19946" y="11300"/>
                  </a:cubicBezTo>
                  <a:cubicBezTo>
                    <a:pt x="19789" y="11090"/>
                    <a:pt x="19749" y="10990"/>
                    <a:pt x="19704" y="10940"/>
                  </a:cubicBezTo>
                  <a:cubicBezTo>
                    <a:pt x="19423" y="10530"/>
                    <a:pt x="19412" y="10430"/>
                    <a:pt x="19378" y="10450"/>
                  </a:cubicBezTo>
                  <a:cubicBezTo>
                    <a:pt x="19221" y="10240"/>
                    <a:pt x="19198" y="10210"/>
                    <a:pt x="19181" y="10160"/>
                  </a:cubicBezTo>
                  <a:cubicBezTo>
                    <a:pt x="18889" y="9800"/>
                    <a:pt x="18866" y="9810"/>
                    <a:pt x="18849" y="9760"/>
                  </a:cubicBezTo>
                  <a:cubicBezTo>
                    <a:pt x="18771" y="9680"/>
                    <a:pt x="18748" y="9680"/>
                    <a:pt x="18726" y="9670"/>
                  </a:cubicBezTo>
                  <a:cubicBezTo>
                    <a:pt x="18529" y="9460"/>
                    <a:pt x="18506" y="9490"/>
                    <a:pt x="18495" y="9410"/>
                  </a:cubicBezTo>
                  <a:cubicBezTo>
                    <a:pt x="18231" y="9190"/>
                    <a:pt x="18208" y="9200"/>
                    <a:pt x="18191" y="9150"/>
                  </a:cubicBezTo>
                  <a:cubicBezTo>
                    <a:pt x="18028" y="9000"/>
                    <a:pt x="18000" y="8980"/>
                    <a:pt x="17972" y="8990"/>
                  </a:cubicBezTo>
                  <a:cubicBezTo>
                    <a:pt x="17859" y="8840"/>
                    <a:pt x="17842" y="8840"/>
                    <a:pt x="17831" y="8830"/>
                  </a:cubicBezTo>
                  <a:cubicBezTo>
                    <a:pt x="17972" y="8750"/>
                    <a:pt x="17994" y="8750"/>
                    <a:pt x="18017" y="8750"/>
                  </a:cubicBezTo>
                  <a:cubicBezTo>
                    <a:pt x="18225" y="8950"/>
                    <a:pt x="18259" y="8870"/>
                    <a:pt x="18276" y="8930"/>
                  </a:cubicBezTo>
                  <a:cubicBezTo>
                    <a:pt x="18495" y="9040"/>
                    <a:pt x="18506" y="9120"/>
                    <a:pt x="18529" y="9100"/>
                  </a:cubicBezTo>
                  <a:cubicBezTo>
                    <a:pt x="18731" y="9280"/>
                    <a:pt x="18737" y="9300"/>
                    <a:pt x="18748" y="9290"/>
                  </a:cubicBezTo>
                  <a:cubicBezTo>
                    <a:pt x="18883" y="9410"/>
                    <a:pt x="18922" y="9490"/>
                    <a:pt x="18968" y="9510"/>
                  </a:cubicBezTo>
                  <a:cubicBezTo>
                    <a:pt x="19170" y="9700"/>
                    <a:pt x="19181" y="9790"/>
                    <a:pt x="19204" y="9810"/>
                  </a:cubicBezTo>
                  <a:cubicBezTo>
                    <a:pt x="19401" y="10030"/>
                    <a:pt x="19412" y="10130"/>
                    <a:pt x="19440" y="10120"/>
                  </a:cubicBezTo>
                  <a:cubicBezTo>
                    <a:pt x="19626" y="10440"/>
                    <a:pt x="19642" y="10480"/>
                    <a:pt x="19671" y="10490"/>
                  </a:cubicBezTo>
                  <a:cubicBezTo>
                    <a:pt x="19131" y="9630"/>
                    <a:pt x="19102" y="9570"/>
                    <a:pt x="19069" y="9540"/>
                  </a:cubicBezTo>
                  <a:cubicBezTo>
                    <a:pt x="18866" y="9360"/>
                    <a:pt x="18861" y="9290"/>
                    <a:pt x="18844" y="9300"/>
                  </a:cubicBezTo>
                  <a:cubicBezTo>
                    <a:pt x="18698" y="9120"/>
                    <a:pt x="18686" y="9140"/>
                    <a:pt x="18681" y="9140"/>
                  </a:cubicBezTo>
                  <a:cubicBezTo>
                    <a:pt x="18501" y="8940"/>
                    <a:pt x="18478" y="8960"/>
                    <a:pt x="18467" y="8950"/>
                  </a:cubicBezTo>
                  <a:cubicBezTo>
                    <a:pt x="18287" y="8820"/>
                    <a:pt x="18248" y="8830"/>
                    <a:pt x="18214" y="8790"/>
                  </a:cubicBezTo>
                  <a:cubicBezTo>
                    <a:pt x="17792" y="8430"/>
                    <a:pt x="17752" y="8480"/>
                    <a:pt x="17730" y="8440"/>
                  </a:cubicBezTo>
                  <a:cubicBezTo>
                    <a:pt x="17601" y="8240"/>
                    <a:pt x="17623" y="8230"/>
                    <a:pt x="17640" y="8290"/>
                  </a:cubicBezTo>
                  <a:cubicBezTo>
                    <a:pt x="17837" y="8390"/>
                    <a:pt x="17848" y="8400"/>
                    <a:pt x="17854" y="8420"/>
                  </a:cubicBezTo>
                  <a:cubicBezTo>
                    <a:pt x="18006" y="8450"/>
                    <a:pt x="18045" y="8510"/>
                    <a:pt x="18096" y="8510"/>
                  </a:cubicBezTo>
                  <a:cubicBezTo>
                    <a:pt x="18248" y="8630"/>
                    <a:pt x="18292" y="8610"/>
                    <a:pt x="18326" y="8650"/>
                  </a:cubicBezTo>
                  <a:cubicBezTo>
                    <a:pt x="18630" y="8880"/>
                    <a:pt x="18647" y="8900"/>
                    <a:pt x="18669" y="8910"/>
                  </a:cubicBezTo>
                  <a:cubicBezTo>
                    <a:pt x="18900" y="9200"/>
                    <a:pt x="18928" y="9160"/>
                    <a:pt x="18945" y="9200"/>
                  </a:cubicBezTo>
                  <a:cubicBezTo>
                    <a:pt x="18979" y="9120"/>
                    <a:pt x="18928" y="9140"/>
                    <a:pt x="18889" y="9070"/>
                  </a:cubicBezTo>
                  <a:cubicBezTo>
                    <a:pt x="18726" y="8800"/>
                    <a:pt x="18669" y="8830"/>
                    <a:pt x="18641" y="8720"/>
                  </a:cubicBezTo>
                  <a:cubicBezTo>
                    <a:pt x="18478" y="8560"/>
                    <a:pt x="18456" y="8520"/>
                    <a:pt x="18428" y="8500"/>
                  </a:cubicBezTo>
                  <a:cubicBezTo>
                    <a:pt x="18253" y="8270"/>
                    <a:pt x="18219" y="8250"/>
                    <a:pt x="18197" y="8160"/>
                  </a:cubicBezTo>
                  <a:cubicBezTo>
                    <a:pt x="17899" y="7760"/>
                    <a:pt x="17837" y="7750"/>
                    <a:pt x="17781" y="7680"/>
                  </a:cubicBezTo>
                  <a:cubicBezTo>
                    <a:pt x="17556" y="7500"/>
                    <a:pt x="17494" y="7470"/>
                    <a:pt x="17443" y="7390"/>
                  </a:cubicBezTo>
                  <a:cubicBezTo>
                    <a:pt x="17168" y="7140"/>
                    <a:pt x="17122" y="7190"/>
                    <a:pt x="17100" y="7140"/>
                  </a:cubicBezTo>
                  <a:cubicBezTo>
                    <a:pt x="16892" y="6990"/>
                    <a:pt x="16864" y="6970"/>
                    <a:pt x="16836" y="6940"/>
                  </a:cubicBezTo>
                  <a:cubicBezTo>
                    <a:pt x="16886" y="6880"/>
                    <a:pt x="17010" y="6830"/>
                    <a:pt x="17145" y="6710"/>
                  </a:cubicBezTo>
                  <a:cubicBezTo>
                    <a:pt x="17297" y="6690"/>
                    <a:pt x="17342" y="6610"/>
                    <a:pt x="17325" y="6550"/>
                  </a:cubicBezTo>
                  <a:cubicBezTo>
                    <a:pt x="17044" y="6670"/>
                    <a:pt x="16999" y="6710"/>
                    <a:pt x="16954" y="6740"/>
                  </a:cubicBezTo>
                  <a:cubicBezTo>
                    <a:pt x="17010" y="6590"/>
                    <a:pt x="17061" y="6680"/>
                    <a:pt x="17078" y="6590"/>
                  </a:cubicBezTo>
                  <a:cubicBezTo>
                    <a:pt x="16836" y="6600"/>
                    <a:pt x="16796" y="6630"/>
                    <a:pt x="16762" y="6660"/>
                  </a:cubicBezTo>
                  <a:cubicBezTo>
                    <a:pt x="16532" y="6530"/>
                    <a:pt x="16492" y="6570"/>
                    <a:pt x="16470" y="6520"/>
                  </a:cubicBezTo>
                  <a:cubicBezTo>
                    <a:pt x="16301" y="6340"/>
                    <a:pt x="16256" y="6340"/>
                    <a:pt x="16217" y="6260"/>
                  </a:cubicBezTo>
                  <a:cubicBezTo>
                    <a:pt x="16093" y="6310"/>
                    <a:pt x="16138" y="6340"/>
                    <a:pt x="16161" y="6370"/>
                  </a:cubicBezTo>
                  <a:cubicBezTo>
                    <a:pt x="16301" y="6530"/>
                    <a:pt x="16363" y="6600"/>
                    <a:pt x="16414" y="6680"/>
                  </a:cubicBezTo>
                  <a:cubicBezTo>
                    <a:pt x="16470" y="6870"/>
                    <a:pt x="16504" y="6890"/>
                    <a:pt x="16532" y="6950"/>
                  </a:cubicBezTo>
                  <a:cubicBezTo>
                    <a:pt x="16560" y="7210"/>
                    <a:pt x="16605" y="7280"/>
                    <a:pt x="16582" y="7310"/>
                  </a:cubicBezTo>
                  <a:cubicBezTo>
                    <a:pt x="16594" y="7980"/>
                    <a:pt x="16560" y="8070"/>
                    <a:pt x="16538" y="8170"/>
                  </a:cubicBezTo>
                  <a:cubicBezTo>
                    <a:pt x="16526" y="8370"/>
                    <a:pt x="16538" y="8240"/>
                    <a:pt x="16594" y="8200"/>
                  </a:cubicBezTo>
                  <a:cubicBezTo>
                    <a:pt x="16656" y="7890"/>
                    <a:pt x="16661" y="7790"/>
                    <a:pt x="16678" y="7840"/>
                  </a:cubicBezTo>
                  <a:cubicBezTo>
                    <a:pt x="16689" y="8140"/>
                    <a:pt x="16701" y="8280"/>
                    <a:pt x="16695" y="8420"/>
                  </a:cubicBezTo>
                  <a:cubicBezTo>
                    <a:pt x="16729" y="9340"/>
                    <a:pt x="16774" y="9430"/>
                    <a:pt x="16751" y="9490"/>
                  </a:cubicBezTo>
                  <a:cubicBezTo>
                    <a:pt x="16819" y="9870"/>
                    <a:pt x="16836" y="10010"/>
                    <a:pt x="16869" y="10160"/>
                  </a:cubicBezTo>
                  <a:cubicBezTo>
                    <a:pt x="17055" y="10650"/>
                    <a:pt x="17066" y="10740"/>
                    <a:pt x="17106" y="10850"/>
                  </a:cubicBezTo>
                  <a:cubicBezTo>
                    <a:pt x="17128" y="11170"/>
                    <a:pt x="17145" y="11250"/>
                    <a:pt x="17139" y="11330"/>
                  </a:cubicBezTo>
                  <a:cubicBezTo>
                    <a:pt x="17168" y="11730"/>
                    <a:pt x="17207" y="11850"/>
                    <a:pt x="17224" y="11830"/>
                  </a:cubicBezTo>
                  <a:cubicBezTo>
                    <a:pt x="17184" y="11140"/>
                    <a:pt x="17201" y="11190"/>
                    <a:pt x="17218" y="11200"/>
                  </a:cubicBezTo>
                  <a:cubicBezTo>
                    <a:pt x="17235" y="11320"/>
                    <a:pt x="17269" y="11420"/>
                    <a:pt x="17235" y="11480"/>
                  </a:cubicBezTo>
                  <a:cubicBezTo>
                    <a:pt x="17252" y="11820"/>
                    <a:pt x="17246" y="11900"/>
                    <a:pt x="17241" y="11970"/>
                  </a:cubicBezTo>
                  <a:cubicBezTo>
                    <a:pt x="17302" y="12820"/>
                    <a:pt x="17308" y="12900"/>
                    <a:pt x="17319" y="12990"/>
                  </a:cubicBezTo>
                  <a:cubicBezTo>
                    <a:pt x="17364" y="13100"/>
                    <a:pt x="17353" y="12980"/>
                    <a:pt x="17336" y="12860"/>
                  </a:cubicBezTo>
                  <a:cubicBezTo>
                    <a:pt x="17314" y="12270"/>
                    <a:pt x="17263" y="12050"/>
                    <a:pt x="17297" y="11860"/>
                  </a:cubicBezTo>
                  <a:cubicBezTo>
                    <a:pt x="17286" y="11350"/>
                    <a:pt x="17280" y="11300"/>
                    <a:pt x="17302" y="11250"/>
                  </a:cubicBezTo>
                  <a:cubicBezTo>
                    <a:pt x="17297" y="10280"/>
                    <a:pt x="17252" y="10200"/>
                    <a:pt x="17274" y="10160"/>
                  </a:cubicBezTo>
                  <a:cubicBezTo>
                    <a:pt x="17252" y="9800"/>
                    <a:pt x="17246" y="9750"/>
                    <a:pt x="17229" y="9690"/>
                  </a:cubicBezTo>
                  <a:cubicBezTo>
                    <a:pt x="17196" y="9260"/>
                    <a:pt x="17190" y="9160"/>
                    <a:pt x="17179" y="9050"/>
                  </a:cubicBezTo>
                  <a:cubicBezTo>
                    <a:pt x="17151" y="8680"/>
                    <a:pt x="17106" y="8610"/>
                    <a:pt x="17134" y="8580"/>
                  </a:cubicBezTo>
                  <a:cubicBezTo>
                    <a:pt x="17049" y="7970"/>
                    <a:pt x="17044" y="7860"/>
                    <a:pt x="16999" y="7730"/>
                  </a:cubicBezTo>
                  <a:cubicBezTo>
                    <a:pt x="16954" y="7470"/>
                    <a:pt x="16937" y="7470"/>
                    <a:pt x="16965" y="7440"/>
                  </a:cubicBezTo>
                  <a:cubicBezTo>
                    <a:pt x="17156" y="8390"/>
                    <a:pt x="17207" y="8470"/>
                    <a:pt x="17190" y="8520"/>
                  </a:cubicBezTo>
                  <a:cubicBezTo>
                    <a:pt x="17269" y="8870"/>
                    <a:pt x="17241" y="8890"/>
                    <a:pt x="17263" y="8940"/>
                  </a:cubicBezTo>
                  <a:cubicBezTo>
                    <a:pt x="17348" y="9740"/>
                    <a:pt x="17348" y="9870"/>
                    <a:pt x="17364" y="10010"/>
                  </a:cubicBezTo>
                  <a:cubicBezTo>
                    <a:pt x="17359" y="10360"/>
                    <a:pt x="17398" y="10410"/>
                    <a:pt x="17376" y="10440"/>
                  </a:cubicBezTo>
                  <a:cubicBezTo>
                    <a:pt x="17398" y="11090"/>
                    <a:pt x="17404" y="11130"/>
                    <a:pt x="17392" y="11160"/>
                  </a:cubicBezTo>
                  <a:cubicBezTo>
                    <a:pt x="17404" y="11740"/>
                    <a:pt x="17409" y="11810"/>
                    <a:pt x="17409" y="11880"/>
                  </a:cubicBezTo>
                  <a:cubicBezTo>
                    <a:pt x="17449" y="11880"/>
                    <a:pt x="17409" y="11830"/>
                    <a:pt x="17432" y="11800"/>
                  </a:cubicBezTo>
                  <a:cubicBezTo>
                    <a:pt x="17426" y="11470"/>
                    <a:pt x="17426" y="11440"/>
                    <a:pt x="17443" y="11410"/>
                  </a:cubicBezTo>
                  <a:cubicBezTo>
                    <a:pt x="17454" y="10880"/>
                    <a:pt x="17415" y="10820"/>
                    <a:pt x="17432" y="10790"/>
                  </a:cubicBezTo>
                  <a:cubicBezTo>
                    <a:pt x="17449" y="10560"/>
                    <a:pt x="17421" y="10510"/>
                    <a:pt x="17454" y="10490"/>
                  </a:cubicBezTo>
                  <a:cubicBezTo>
                    <a:pt x="17482" y="10900"/>
                    <a:pt x="17499" y="10960"/>
                    <a:pt x="17482" y="11010"/>
                  </a:cubicBezTo>
                  <a:cubicBezTo>
                    <a:pt x="17488" y="11400"/>
                    <a:pt x="17528" y="11480"/>
                    <a:pt x="17494" y="11520"/>
                  </a:cubicBezTo>
                  <a:cubicBezTo>
                    <a:pt x="17505" y="11930"/>
                    <a:pt x="17511" y="11980"/>
                    <a:pt x="17505" y="12030"/>
                  </a:cubicBezTo>
                  <a:cubicBezTo>
                    <a:pt x="17522" y="12450"/>
                    <a:pt x="17488" y="12490"/>
                    <a:pt x="17505" y="12550"/>
                  </a:cubicBezTo>
                  <a:cubicBezTo>
                    <a:pt x="17488" y="13110"/>
                    <a:pt x="17533" y="13190"/>
                    <a:pt x="17522" y="13240"/>
                  </a:cubicBezTo>
                  <a:cubicBezTo>
                    <a:pt x="17533" y="13700"/>
                    <a:pt x="17550" y="13830"/>
                    <a:pt x="17533" y="13940"/>
                  </a:cubicBezTo>
                  <a:cubicBezTo>
                    <a:pt x="17589" y="14140"/>
                    <a:pt x="17595" y="14010"/>
                    <a:pt x="17556" y="13870"/>
                  </a:cubicBezTo>
                  <a:cubicBezTo>
                    <a:pt x="17561" y="13550"/>
                    <a:pt x="17556" y="13520"/>
                    <a:pt x="17572" y="13490"/>
                  </a:cubicBezTo>
                  <a:cubicBezTo>
                    <a:pt x="17601" y="12940"/>
                    <a:pt x="17606" y="12920"/>
                    <a:pt x="17618" y="12900"/>
                  </a:cubicBezTo>
                  <a:cubicBezTo>
                    <a:pt x="17618" y="12710"/>
                    <a:pt x="17623" y="12750"/>
                    <a:pt x="17640" y="12740"/>
                  </a:cubicBezTo>
                  <a:cubicBezTo>
                    <a:pt x="17691" y="12440"/>
                    <a:pt x="17685" y="12340"/>
                    <a:pt x="17713" y="12260"/>
                  </a:cubicBezTo>
                  <a:cubicBezTo>
                    <a:pt x="17719" y="11830"/>
                    <a:pt x="17752" y="11810"/>
                    <a:pt x="17730" y="11780"/>
                  </a:cubicBezTo>
                  <a:cubicBezTo>
                    <a:pt x="17747" y="11410"/>
                    <a:pt x="17736" y="11340"/>
                    <a:pt x="17758" y="11280"/>
                  </a:cubicBezTo>
                  <a:cubicBezTo>
                    <a:pt x="17764" y="10620"/>
                    <a:pt x="17769" y="10550"/>
                    <a:pt x="17758" y="10490"/>
                  </a:cubicBezTo>
                  <a:cubicBezTo>
                    <a:pt x="17775" y="9820"/>
                    <a:pt x="17736" y="9740"/>
                    <a:pt x="17747" y="9680"/>
                  </a:cubicBezTo>
                  <a:cubicBezTo>
                    <a:pt x="17691" y="9220"/>
                    <a:pt x="17724" y="9200"/>
                    <a:pt x="17719" y="9160"/>
                  </a:cubicBezTo>
                  <a:cubicBezTo>
                    <a:pt x="17702" y="8830"/>
                    <a:pt x="17736" y="8800"/>
                    <a:pt x="17752" y="8880"/>
                  </a:cubicBezTo>
                  <a:cubicBezTo>
                    <a:pt x="17803" y="9280"/>
                    <a:pt x="17809" y="9260"/>
                    <a:pt x="17826" y="9350"/>
                  </a:cubicBezTo>
                  <a:cubicBezTo>
                    <a:pt x="17927" y="10390"/>
                    <a:pt x="17921" y="10460"/>
                    <a:pt x="17938" y="10550"/>
                  </a:cubicBezTo>
                  <a:cubicBezTo>
                    <a:pt x="17916" y="11140"/>
                    <a:pt x="17932" y="11230"/>
                    <a:pt x="17916" y="11310"/>
                  </a:cubicBezTo>
                  <a:cubicBezTo>
                    <a:pt x="17882" y="12130"/>
                    <a:pt x="17848" y="12200"/>
                    <a:pt x="17865" y="12290"/>
                  </a:cubicBezTo>
                  <a:cubicBezTo>
                    <a:pt x="17792" y="12800"/>
                    <a:pt x="17775" y="12840"/>
                    <a:pt x="17792" y="12890"/>
                  </a:cubicBezTo>
                  <a:cubicBezTo>
                    <a:pt x="17736" y="13410"/>
                    <a:pt x="17708" y="13560"/>
                    <a:pt x="17713" y="13730"/>
                  </a:cubicBezTo>
                  <a:cubicBezTo>
                    <a:pt x="17724" y="14170"/>
                    <a:pt x="17685" y="14200"/>
                    <a:pt x="17713" y="14250"/>
                  </a:cubicBezTo>
                  <a:cubicBezTo>
                    <a:pt x="17747" y="13780"/>
                    <a:pt x="17752" y="13670"/>
                    <a:pt x="17741" y="13540"/>
                  </a:cubicBezTo>
                  <a:cubicBezTo>
                    <a:pt x="17803" y="13160"/>
                    <a:pt x="17809" y="13110"/>
                    <a:pt x="17814" y="13050"/>
                  </a:cubicBezTo>
                  <a:cubicBezTo>
                    <a:pt x="17865" y="12700"/>
                    <a:pt x="17859" y="12670"/>
                    <a:pt x="17871" y="12640"/>
                  </a:cubicBezTo>
                  <a:cubicBezTo>
                    <a:pt x="17927" y="12100"/>
                    <a:pt x="17938" y="11990"/>
                    <a:pt x="17949" y="11880"/>
                  </a:cubicBezTo>
                  <a:cubicBezTo>
                    <a:pt x="17972" y="11490"/>
                    <a:pt x="17961" y="11420"/>
                    <a:pt x="17966" y="11370"/>
                  </a:cubicBezTo>
                  <a:cubicBezTo>
                    <a:pt x="17978" y="11000"/>
                    <a:pt x="17978" y="10970"/>
                    <a:pt x="17983" y="10940"/>
                  </a:cubicBezTo>
                  <a:cubicBezTo>
                    <a:pt x="17972" y="10710"/>
                    <a:pt x="17983" y="10690"/>
                    <a:pt x="17972" y="10660"/>
                  </a:cubicBezTo>
                  <a:cubicBezTo>
                    <a:pt x="17978" y="10140"/>
                    <a:pt x="17944" y="10090"/>
                    <a:pt x="17961" y="10060"/>
                  </a:cubicBezTo>
                  <a:cubicBezTo>
                    <a:pt x="17927" y="9700"/>
                    <a:pt x="17921" y="9570"/>
                    <a:pt x="17893" y="9420"/>
                  </a:cubicBezTo>
                  <a:cubicBezTo>
                    <a:pt x="17842" y="9050"/>
                    <a:pt x="17803" y="8990"/>
                    <a:pt x="17826" y="8970"/>
                  </a:cubicBezTo>
                  <a:cubicBezTo>
                    <a:pt x="17961" y="9360"/>
                    <a:pt x="17983" y="9380"/>
                    <a:pt x="18000" y="9450"/>
                  </a:cubicBezTo>
                  <a:cubicBezTo>
                    <a:pt x="18028" y="9880"/>
                    <a:pt x="18073" y="10010"/>
                    <a:pt x="18056" y="10110"/>
                  </a:cubicBezTo>
                  <a:cubicBezTo>
                    <a:pt x="18090" y="10800"/>
                    <a:pt x="18068" y="10840"/>
                    <a:pt x="18096" y="10910"/>
                  </a:cubicBezTo>
                  <a:cubicBezTo>
                    <a:pt x="18079" y="11260"/>
                    <a:pt x="18107" y="11330"/>
                    <a:pt x="18096" y="11380"/>
                  </a:cubicBezTo>
                  <a:cubicBezTo>
                    <a:pt x="18034" y="12580"/>
                    <a:pt x="17966" y="12630"/>
                    <a:pt x="17989" y="12720"/>
                  </a:cubicBezTo>
                  <a:cubicBezTo>
                    <a:pt x="17882" y="13510"/>
                    <a:pt x="17848" y="13580"/>
                    <a:pt x="17842" y="13660"/>
                  </a:cubicBezTo>
                  <a:cubicBezTo>
                    <a:pt x="17792" y="13920"/>
                    <a:pt x="17775" y="13940"/>
                    <a:pt x="17775" y="13970"/>
                  </a:cubicBezTo>
                  <a:cubicBezTo>
                    <a:pt x="17741" y="14280"/>
                    <a:pt x="17769" y="14320"/>
                    <a:pt x="17736" y="14340"/>
                  </a:cubicBezTo>
                  <a:cubicBezTo>
                    <a:pt x="17719" y="14670"/>
                    <a:pt x="17719" y="14720"/>
                    <a:pt x="17702" y="14750"/>
                  </a:cubicBezTo>
                  <a:cubicBezTo>
                    <a:pt x="17724" y="15070"/>
                    <a:pt x="17741" y="15150"/>
                    <a:pt x="17775" y="15120"/>
                  </a:cubicBezTo>
                  <a:cubicBezTo>
                    <a:pt x="17769" y="14470"/>
                    <a:pt x="17803" y="14410"/>
                    <a:pt x="17798" y="14330"/>
                  </a:cubicBezTo>
                  <a:cubicBezTo>
                    <a:pt x="17848" y="13720"/>
                    <a:pt x="17910" y="13710"/>
                    <a:pt x="17888" y="13660"/>
                  </a:cubicBezTo>
                  <a:cubicBezTo>
                    <a:pt x="18006" y="13140"/>
                    <a:pt x="17966" y="13040"/>
                    <a:pt x="18006" y="12970"/>
                  </a:cubicBezTo>
                  <a:cubicBezTo>
                    <a:pt x="18141" y="11820"/>
                    <a:pt x="18124" y="11760"/>
                    <a:pt x="18141" y="11710"/>
                  </a:cubicBezTo>
                  <a:cubicBezTo>
                    <a:pt x="18158" y="11230"/>
                    <a:pt x="18169" y="11210"/>
                    <a:pt x="18152" y="11180"/>
                  </a:cubicBezTo>
                  <a:cubicBezTo>
                    <a:pt x="18141" y="10650"/>
                    <a:pt x="18135" y="10550"/>
                    <a:pt x="18129" y="10440"/>
                  </a:cubicBezTo>
                  <a:cubicBezTo>
                    <a:pt x="18084" y="9890"/>
                    <a:pt x="18112" y="9860"/>
                    <a:pt x="18090" y="9790"/>
                  </a:cubicBezTo>
                  <a:cubicBezTo>
                    <a:pt x="18090" y="9480"/>
                    <a:pt x="18096" y="9580"/>
                    <a:pt x="18118" y="9550"/>
                  </a:cubicBezTo>
                  <a:cubicBezTo>
                    <a:pt x="18158" y="10010"/>
                    <a:pt x="18163" y="10090"/>
                    <a:pt x="18169" y="10180"/>
                  </a:cubicBezTo>
                  <a:cubicBezTo>
                    <a:pt x="18202" y="10760"/>
                    <a:pt x="18242" y="10860"/>
                    <a:pt x="18231" y="10940"/>
                  </a:cubicBezTo>
                  <a:cubicBezTo>
                    <a:pt x="18219" y="11340"/>
                    <a:pt x="18231" y="11390"/>
                    <a:pt x="18253" y="11440"/>
                  </a:cubicBezTo>
                  <a:cubicBezTo>
                    <a:pt x="18202" y="12370"/>
                    <a:pt x="18174" y="12500"/>
                    <a:pt x="18174" y="12640"/>
                  </a:cubicBezTo>
                  <a:cubicBezTo>
                    <a:pt x="18141" y="12900"/>
                    <a:pt x="18135" y="12960"/>
                    <a:pt x="18112" y="13020"/>
                  </a:cubicBezTo>
                  <a:cubicBezTo>
                    <a:pt x="18079" y="13280"/>
                    <a:pt x="18090" y="13360"/>
                    <a:pt x="18073" y="13420"/>
                  </a:cubicBezTo>
                  <a:cubicBezTo>
                    <a:pt x="18039" y="13650"/>
                    <a:pt x="17994" y="13660"/>
                    <a:pt x="18011" y="13700"/>
                  </a:cubicBezTo>
                  <a:cubicBezTo>
                    <a:pt x="17966" y="13930"/>
                    <a:pt x="17961" y="13960"/>
                    <a:pt x="17949" y="13990"/>
                  </a:cubicBezTo>
                  <a:cubicBezTo>
                    <a:pt x="17899" y="14310"/>
                    <a:pt x="17921" y="14360"/>
                    <a:pt x="17888" y="14380"/>
                  </a:cubicBezTo>
                  <a:cubicBezTo>
                    <a:pt x="17910" y="14460"/>
                    <a:pt x="17955" y="14380"/>
                    <a:pt x="17932" y="14270"/>
                  </a:cubicBezTo>
                  <a:cubicBezTo>
                    <a:pt x="18006" y="13890"/>
                    <a:pt x="18022" y="13800"/>
                    <a:pt x="18056" y="13710"/>
                  </a:cubicBezTo>
                  <a:cubicBezTo>
                    <a:pt x="18191" y="13060"/>
                    <a:pt x="18180" y="12950"/>
                    <a:pt x="18197" y="12860"/>
                  </a:cubicBezTo>
                  <a:cubicBezTo>
                    <a:pt x="18259" y="12360"/>
                    <a:pt x="18253" y="12310"/>
                    <a:pt x="18253" y="12260"/>
                  </a:cubicBezTo>
                  <a:cubicBezTo>
                    <a:pt x="18292" y="11560"/>
                    <a:pt x="18304" y="11460"/>
                    <a:pt x="18287" y="11350"/>
                  </a:cubicBezTo>
                  <a:cubicBezTo>
                    <a:pt x="18298" y="10840"/>
                    <a:pt x="18259" y="10620"/>
                    <a:pt x="18242" y="10410"/>
                  </a:cubicBezTo>
                  <a:cubicBezTo>
                    <a:pt x="18225" y="9980"/>
                    <a:pt x="18191" y="9860"/>
                    <a:pt x="18202" y="9760"/>
                  </a:cubicBezTo>
                  <a:cubicBezTo>
                    <a:pt x="18298" y="10160"/>
                    <a:pt x="18281" y="10250"/>
                    <a:pt x="18287" y="10360"/>
                  </a:cubicBezTo>
                  <a:cubicBezTo>
                    <a:pt x="18332" y="10580"/>
                    <a:pt x="18338" y="10590"/>
                    <a:pt x="18338" y="10610"/>
                  </a:cubicBezTo>
                  <a:cubicBezTo>
                    <a:pt x="18366" y="10940"/>
                    <a:pt x="18349" y="10980"/>
                    <a:pt x="18354" y="11030"/>
                  </a:cubicBezTo>
                  <a:cubicBezTo>
                    <a:pt x="18377" y="11250"/>
                    <a:pt x="18360" y="11300"/>
                    <a:pt x="18360" y="11350"/>
                  </a:cubicBezTo>
                  <a:cubicBezTo>
                    <a:pt x="18366" y="11840"/>
                    <a:pt x="18354" y="11860"/>
                    <a:pt x="18349" y="11880"/>
                  </a:cubicBezTo>
                  <a:cubicBezTo>
                    <a:pt x="18360" y="12240"/>
                    <a:pt x="18326" y="12330"/>
                    <a:pt x="18343" y="12440"/>
                  </a:cubicBezTo>
                  <a:cubicBezTo>
                    <a:pt x="18326" y="12950"/>
                    <a:pt x="18292" y="12990"/>
                    <a:pt x="18270" y="13030"/>
                  </a:cubicBezTo>
                  <a:cubicBezTo>
                    <a:pt x="18270" y="13270"/>
                    <a:pt x="18248" y="13320"/>
                    <a:pt x="18264" y="13390"/>
                  </a:cubicBezTo>
                  <a:cubicBezTo>
                    <a:pt x="18197" y="13780"/>
                    <a:pt x="18186" y="13840"/>
                    <a:pt x="18197" y="13900"/>
                  </a:cubicBezTo>
                  <a:cubicBezTo>
                    <a:pt x="18112" y="14270"/>
                    <a:pt x="18107" y="14290"/>
                    <a:pt x="18101" y="14320"/>
                  </a:cubicBezTo>
                  <a:cubicBezTo>
                    <a:pt x="18011" y="14810"/>
                    <a:pt x="17983" y="14860"/>
                    <a:pt x="17989" y="14930"/>
                  </a:cubicBezTo>
                  <a:cubicBezTo>
                    <a:pt x="17932" y="15490"/>
                    <a:pt x="17932" y="15520"/>
                    <a:pt x="17944" y="15550"/>
                  </a:cubicBezTo>
                  <a:cubicBezTo>
                    <a:pt x="17949" y="15780"/>
                    <a:pt x="17916" y="15800"/>
                    <a:pt x="17927" y="15840"/>
                  </a:cubicBezTo>
                  <a:cubicBezTo>
                    <a:pt x="17989" y="15390"/>
                    <a:pt x="17978" y="15310"/>
                    <a:pt x="18000" y="15250"/>
                  </a:cubicBezTo>
                  <a:cubicBezTo>
                    <a:pt x="18084" y="14510"/>
                    <a:pt x="18186" y="14240"/>
                    <a:pt x="18225" y="13950"/>
                  </a:cubicBezTo>
                  <a:cubicBezTo>
                    <a:pt x="18236" y="13690"/>
                    <a:pt x="18298" y="13670"/>
                    <a:pt x="18276" y="13620"/>
                  </a:cubicBezTo>
                  <a:cubicBezTo>
                    <a:pt x="18326" y="13280"/>
                    <a:pt x="18321" y="13260"/>
                    <a:pt x="18326" y="13250"/>
                  </a:cubicBezTo>
                  <a:cubicBezTo>
                    <a:pt x="18354" y="12990"/>
                    <a:pt x="18360" y="12920"/>
                    <a:pt x="18366" y="12850"/>
                  </a:cubicBezTo>
                  <a:cubicBezTo>
                    <a:pt x="18411" y="12320"/>
                    <a:pt x="18377" y="12220"/>
                    <a:pt x="18422" y="12160"/>
                  </a:cubicBezTo>
                  <a:cubicBezTo>
                    <a:pt x="18411" y="11810"/>
                    <a:pt x="18405" y="11770"/>
                    <a:pt x="18422" y="11730"/>
                  </a:cubicBezTo>
                  <a:cubicBezTo>
                    <a:pt x="18399" y="11420"/>
                    <a:pt x="18428" y="11390"/>
                    <a:pt x="18422" y="11350"/>
                  </a:cubicBezTo>
                  <a:cubicBezTo>
                    <a:pt x="18422" y="11150"/>
                    <a:pt x="18433" y="11130"/>
                    <a:pt x="18422" y="11100"/>
                  </a:cubicBezTo>
                  <a:cubicBezTo>
                    <a:pt x="18371" y="10420"/>
                    <a:pt x="18366" y="10390"/>
                    <a:pt x="18366" y="10360"/>
                  </a:cubicBezTo>
                  <a:cubicBezTo>
                    <a:pt x="18366" y="10220"/>
                    <a:pt x="18416" y="10180"/>
                    <a:pt x="18444" y="10310"/>
                  </a:cubicBezTo>
                  <a:cubicBezTo>
                    <a:pt x="18467" y="11120"/>
                    <a:pt x="18518" y="11100"/>
                    <a:pt x="18501" y="11160"/>
                  </a:cubicBezTo>
                  <a:cubicBezTo>
                    <a:pt x="18534" y="11490"/>
                    <a:pt x="18495" y="11530"/>
                    <a:pt x="18518" y="11600"/>
                  </a:cubicBezTo>
                  <a:cubicBezTo>
                    <a:pt x="18506" y="12310"/>
                    <a:pt x="18529" y="12370"/>
                    <a:pt x="18523" y="12420"/>
                  </a:cubicBezTo>
                  <a:cubicBezTo>
                    <a:pt x="18518" y="12810"/>
                    <a:pt x="18512" y="12860"/>
                    <a:pt x="18495" y="12910"/>
                  </a:cubicBezTo>
                  <a:cubicBezTo>
                    <a:pt x="18489" y="13180"/>
                    <a:pt x="18456" y="13190"/>
                    <a:pt x="18472" y="13230"/>
                  </a:cubicBezTo>
                  <a:cubicBezTo>
                    <a:pt x="18411" y="13720"/>
                    <a:pt x="18388" y="13740"/>
                    <a:pt x="18382" y="13760"/>
                  </a:cubicBezTo>
                  <a:cubicBezTo>
                    <a:pt x="18326" y="14010"/>
                    <a:pt x="18377" y="14090"/>
                    <a:pt x="18326" y="14120"/>
                  </a:cubicBezTo>
                  <a:cubicBezTo>
                    <a:pt x="18259" y="14480"/>
                    <a:pt x="18225" y="14560"/>
                    <a:pt x="18225" y="14660"/>
                  </a:cubicBezTo>
                  <a:cubicBezTo>
                    <a:pt x="18180" y="14980"/>
                    <a:pt x="18146" y="15010"/>
                    <a:pt x="18135" y="15050"/>
                  </a:cubicBezTo>
                  <a:cubicBezTo>
                    <a:pt x="18079" y="15370"/>
                    <a:pt x="18079" y="15420"/>
                    <a:pt x="18073" y="15470"/>
                  </a:cubicBezTo>
                  <a:cubicBezTo>
                    <a:pt x="18056" y="15700"/>
                    <a:pt x="18039" y="15720"/>
                    <a:pt x="18039" y="15750"/>
                  </a:cubicBezTo>
                  <a:cubicBezTo>
                    <a:pt x="18034" y="15870"/>
                    <a:pt x="18073" y="15740"/>
                    <a:pt x="18096" y="15590"/>
                  </a:cubicBezTo>
                  <a:cubicBezTo>
                    <a:pt x="18146" y="15230"/>
                    <a:pt x="18158" y="15220"/>
                    <a:pt x="18152" y="15200"/>
                  </a:cubicBezTo>
                  <a:cubicBezTo>
                    <a:pt x="18202" y="14990"/>
                    <a:pt x="18197" y="14950"/>
                    <a:pt x="18214" y="14920"/>
                  </a:cubicBezTo>
                  <a:cubicBezTo>
                    <a:pt x="18276" y="14620"/>
                    <a:pt x="18287" y="14540"/>
                    <a:pt x="18304" y="14470"/>
                  </a:cubicBezTo>
                  <a:cubicBezTo>
                    <a:pt x="18371" y="14340"/>
                    <a:pt x="18332" y="14280"/>
                    <a:pt x="18377" y="14260"/>
                  </a:cubicBezTo>
                  <a:cubicBezTo>
                    <a:pt x="18512" y="13280"/>
                    <a:pt x="18523" y="13190"/>
                    <a:pt x="18534" y="13090"/>
                  </a:cubicBezTo>
                  <a:cubicBezTo>
                    <a:pt x="18534" y="12720"/>
                    <a:pt x="18585" y="12700"/>
                    <a:pt x="18557" y="12630"/>
                  </a:cubicBezTo>
                  <a:cubicBezTo>
                    <a:pt x="18562" y="12270"/>
                    <a:pt x="18579" y="12220"/>
                    <a:pt x="18562" y="12160"/>
                  </a:cubicBezTo>
                  <a:cubicBezTo>
                    <a:pt x="18596" y="10960"/>
                    <a:pt x="18501" y="10920"/>
                    <a:pt x="18540" y="10840"/>
                  </a:cubicBezTo>
                  <a:cubicBezTo>
                    <a:pt x="18602" y="10850"/>
                    <a:pt x="18585" y="10800"/>
                    <a:pt x="18574" y="10860"/>
                  </a:cubicBezTo>
                  <a:cubicBezTo>
                    <a:pt x="18652" y="11160"/>
                    <a:pt x="18619" y="11180"/>
                    <a:pt x="18647" y="11230"/>
                  </a:cubicBezTo>
                  <a:cubicBezTo>
                    <a:pt x="18675" y="11880"/>
                    <a:pt x="18613" y="11920"/>
                    <a:pt x="18647" y="11990"/>
                  </a:cubicBezTo>
                  <a:cubicBezTo>
                    <a:pt x="18608" y="12290"/>
                    <a:pt x="18636" y="12340"/>
                    <a:pt x="18624" y="12370"/>
                  </a:cubicBezTo>
                  <a:cubicBezTo>
                    <a:pt x="18574" y="13110"/>
                    <a:pt x="18602" y="13270"/>
                    <a:pt x="18574" y="13400"/>
                  </a:cubicBezTo>
                  <a:cubicBezTo>
                    <a:pt x="18506" y="14050"/>
                    <a:pt x="18501" y="14080"/>
                    <a:pt x="18495" y="14110"/>
                  </a:cubicBezTo>
                  <a:cubicBezTo>
                    <a:pt x="18433" y="14710"/>
                    <a:pt x="18422" y="14770"/>
                    <a:pt x="18405" y="14830"/>
                  </a:cubicBezTo>
                  <a:cubicBezTo>
                    <a:pt x="18366" y="15110"/>
                    <a:pt x="18354" y="15170"/>
                    <a:pt x="18354" y="15240"/>
                  </a:cubicBezTo>
                  <a:cubicBezTo>
                    <a:pt x="18270" y="15570"/>
                    <a:pt x="18264" y="15600"/>
                    <a:pt x="18281" y="15640"/>
                  </a:cubicBezTo>
                  <a:cubicBezTo>
                    <a:pt x="18287" y="15720"/>
                    <a:pt x="18292" y="15610"/>
                    <a:pt x="18332" y="15510"/>
                  </a:cubicBezTo>
                  <a:cubicBezTo>
                    <a:pt x="18399" y="15250"/>
                    <a:pt x="18366" y="15200"/>
                    <a:pt x="18394" y="15180"/>
                  </a:cubicBezTo>
                  <a:cubicBezTo>
                    <a:pt x="18461" y="14720"/>
                    <a:pt x="18495" y="14620"/>
                    <a:pt x="18512" y="14500"/>
                  </a:cubicBezTo>
                  <a:cubicBezTo>
                    <a:pt x="18568" y="14030"/>
                    <a:pt x="18574" y="13990"/>
                    <a:pt x="18568" y="13960"/>
                  </a:cubicBezTo>
                  <a:cubicBezTo>
                    <a:pt x="18591" y="13830"/>
                    <a:pt x="18585" y="13810"/>
                    <a:pt x="18596" y="13790"/>
                  </a:cubicBezTo>
                  <a:cubicBezTo>
                    <a:pt x="18641" y="13590"/>
                    <a:pt x="18608" y="13540"/>
                    <a:pt x="18624" y="13520"/>
                  </a:cubicBezTo>
                  <a:cubicBezTo>
                    <a:pt x="18630" y="13080"/>
                    <a:pt x="18675" y="13020"/>
                    <a:pt x="18658" y="12940"/>
                  </a:cubicBezTo>
                  <a:cubicBezTo>
                    <a:pt x="18703" y="12460"/>
                    <a:pt x="18664" y="12370"/>
                    <a:pt x="18686" y="12310"/>
                  </a:cubicBezTo>
                  <a:cubicBezTo>
                    <a:pt x="18714" y="11660"/>
                    <a:pt x="18709" y="11620"/>
                    <a:pt x="18698" y="11580"/>
                  </a:cubicBezTo>
                  <a:cubicBezTo>
                    <a:pt x="18709" y="11240"/>
                    <a:pt x="18675" y="11190"/>
                    <a:pt x="18703" y="11170"/>
                  </a:cubicBezTo>
                  <a:cubicBezTo>
                    <a:pt x="18737" y="11170"/>
                    <a:pt x="18759" y="11240"/>
                    <a:pt x="18782" y="11310"/>
                  </a:cubicBezTo>
                  <a:cubicBezTo>
                    <a:pt x="18810" y="11900"/>
                    <a:pt x="18821" y="11950"/>
                    <a:pt x="18810" y="11990"/>
                  </a:cubicBezTo>
                  <a:cubicBezTo>
                    <a:pt x="18810" y="12290"/>
                    <a:pt x="18827" y="12350"/>
                    <a:pt x="18821" y="12390"/>
                  </a:cubicBezTo>
                  <a:cubicBezTo>
                    <a:pt x="18816" y="12620"/>
                    <a:pt x="18827" y="12650"/>
                    <a:pt x="18832" y="12680"/>
                  </a:cubicBezTo>
                  <a:cubicBezTo>
                    <a:pt x="18810" y="12920"/>
                    <a:pt x="18799" y="12990"/>
                    <a:pt x="18788" y="13050"/>
                  </a:cubicBezTo>
                  <a:cubicBezTo>
                    <a:pt x="18771" y="13690"/>
                    <a:pt x="18731" y="13710"/>
                    <a:pt x="18731" y="13740"/>
                  </a:cubicBezTo>
                  <a:cubicBezTo>
                    <a:pt x="18703" y="13970"/>
                    <a:pt x="18698" y="14000"/>
                    <a:pt x="18703" y="14040"/>
                  </a:cubicBezTo>
                  <a:cubicBezTo>
                    <a:pt x="18652" y="14370"/>
                    <a:pt x="18647" y="14380"/>
                    <a:pt x="18641" y="14430"/>
                  </a:cubicBezTo>
                  <a:cubicBezTo>
                    <a:pt x="18591" y="14650"/>
                    <a:pt x="18630" y="14700"/>
                    <a:pt x="18596" y="14720"/>
                  </a:cubicBezTo>
                  <a:cubicBezTo>
                    <a:pt x="18562" y="15070"/>
                    <a:pt x="18557" y="15100"/>
                    <a:pt x="18546" y="15130"/>
                  </a:cubicBezTo>
                  <a:cubicBezTo>
                    <a:pt x="18523" y="15370"/>
                    <a:pt x="18478" y="15380"/>
                    <a:pt x="18506" y="15440"/>
                  </a:cubicBezTo>
                  <a:cubicBezTo>
                    <a:pt x="18489" y="15720"/>
                    <a:pt x="18428" y="15760"/>
                    <a:pt x="18456" y="15850"/>
                  </a:cubicBezTo>
                  <a:cubicBezTo>
                    <a:pt x="18433" y="16330"/>
                    <a:pt x="18399" y="16380"/>
                    <a:pt x="18422" y="16460"/>
                  </a:cubicBezTo>
                  <a:cubicBezTo>
                    <a:pt x="18382" y="16740"/>
                    <a:pt x="18405" y="16820"/>
                    <a:pt x="18382" y="16880"/>
                  </a:cubicBezTo>
                  <a:cubicBezTo>
                    <a:pt x="18354" y="17230"/>
                    <a:pt x="18388" y="17280"/>
                    <a:pt x="18371" y="17300"/>
                  </a:cubicBezTo>
                  <a:cubicBezTo>
                    <a:pt x="18399" y="17460"/>
                    <a:pt x="18416" y="17430"/>
                    <a:pt x="18388" y="17370"/>
                  </a:cubicBezTo>
                  <a:cubicBezTo>
                    <a:pt x="18405" y="16800"/>
                    <a:pt x="18450" y="16720"/>
                    <a:pt x="18439" y="16610"/>
                  </a:cubicBezTo>
                  <a:cubicBezTo>
                    <a:pt x="18461" y="16260"/>
                    <a:pt x="18472" y="16220"/>
                    <a:pt x="18467" y="16170"/>
                  </a:cubicBezTo>
                  <a:cubicBezTo>
                    <a:pt x="18501" y="15610"/>
                    <a:pt x="18551" y="15530"/>
                    <a:pt x="18551" y="15430"/>
                  </a:cubicBezTo>
                  <a:cubicBezTo>
                    <a:pt x="18608" y="14990"/>
                    <a:pt x="18647" y="14850"/>
                    <a:pt x="18652" y="14690"/>
                  </a:cubicBezTo>
                  <a:cubicBezTo>
                    <a:pt x="18703" y="14310"/>
                    <a:pt x="18731" y="14280"/>
                    <a:pt x="18737" y="14250"/>
                  </a:cubicBezTo>
                  <a:cubicBezTo>
                    <a:pt x="18788" y="13760"/>
                    <a:pt x="18816" y="13730"/>
                    <a:pt x="18804" y="13690"/>
                  </a:cubicBezTo>
                  <a:cubicBezTo>
                    <a:pt x="18838" y="13260"/>
                    <a:pt x="18827" y="13180"/>
                    <a:pt x="18855" y="13120"/>
                  </a:cubicBezTo>
                  <a:cubicBezTo>
                    <a:pt x="18872" y="12560"/>
                    <a:pt x="18889" y="12490"/>
                    <a:pt x="18866" y="12400"/>
                  </a:cubicBezTo>
                  <a:cubicBezTo>
                    <a:pt x="18878" y="11870"/>
                    <a:pt x="18861" y="11820"/>
                    <a:pt x="18855" y="11780"/>
                  </a:cubicBezTo>
                  <a:cubicBezTo>
                    <a:pt x="18844" y="11520"/>
                    <a:pt x="18889" y="11570"/>
                    <a:pt x="18928" y="11630"/>
                  </a:cubicBezTo>
                  <a:cubicBezTo>
                    <a:pt x="18928" y="12010"/>
                    <a:pt x="18945" y="12060"/>
                    <a:pt x="18939" y="12100"/>
                  </a:cubicBezTo>
                  <a:cubicBezTo>
                    <a:pt x="18928" y="12660"/>
                    <a:pt x="18951" y="12740"/>
                    <a:pt x="18939" y="12810"/>
                  </a:cubicBezTo>
                  <a:cubicBezTo>
                    <a:pt x="18894" y="13580"/>
                    <a:pt x="18911" y="13650"/>
                    <a:pt x="18900" y="13700"/>
                  </a:cubicBezTo>
                  <a:cubicBezTo>
                    <a:pt x="18883" y="14010"/>
                    <a:pt x="18861" y="14130"/>
                    <a:pt x="18866" y="14260"/>
                  </a:cubicBezTo>
                  <a:cubicBezTo>
                    <a:pt x="18799" y="14620"/>
                    <a:pt x="18793" y="14650"/>
                    <a:pt x="18782" y="14670"/>
                  </a:cubicBezTo>
                  <a:cubicBezTo>
                    <a:pt x="18771" y="14870"/>
                    <a:pt x="18726" y="14880"/>
                    <a:pt x="18742" y="14930"/>
                  </a:cubicBezTo>
                  <a:cubicBezTo>
                    <a:pt x="18624" y="15840"/>
                    <a:pt x="18602" y="15890"/>
                    <a:pt x="18596" y="15950"/>
                  </a:cubicBezTo>
                  <a:cubicBezTo>
                    <a:pt x="18546" y="16420"/>
                    <a:pt x="18534" y="16530"/>
                    <a:pt x="18546" y="16660"/>
                  </a:cubicBezTo>
                  <a:cubicBezTo>
                    <a:pt x="18540" y="16970"/>
                    <a:pt x="18546" y="17010"/>
                    <a:pt x="18562" y="17050"/>
                  </a:cubicBezTo>
                  <a:cubicBezTo>
                    <a:pt x="18602" y="16830"/>
                    <a:pt x="18557" y="16750"/>
                    <a:pt x="18591" y="16700"/>
                  </a:cubicBezTo>
                  <a:cubicBezTo>
                    <a:pt x="18641" y="15920"/>
                    <a:pt x="18658" y="15870"/>
                    <a:pt x="18675" y="15820"/>
                  </a:cubicBezTo>
                  <a:cubicBezTo>
                    <a:pt x="18714" y="15440"/>
                    <a:pt x="18737" y="15420"/>
                    <a:pt x="18737" y="15400"/>
                  </a:cubicBezTo>
                  <a:cubicBezTo>
                    <a:pt x="18748" y="15060"/>
                    <a:pt x="18810" y="15020"/>
                    <a:pt x="18799" y="14960"/>
                  </a:cubicBezTo>
                  <a:cubicBezTo>
                    <a:pt x="18945" y="14060"/>
                    <a:pt x="18939" y="13990"/>
                    <a:pt x="18945" y="13930"/>
                  </a:cubicBezTo>
                  <a:cubicBezTo>
                    <a:pt x="18968" y="13690"/>
                    <a:pt x="18956" y="13620"/>
                    <a:pt x="18979" y="13570"/>
                  </a:cubicBezTo>
                  <a:cubicBezTo>
                    <a:pt x="18956" y="13330"/>
                    <a:pt x="18990" y="13310"/>
                    <a:pt x="18979" y="13270"/>
                  </a:cubicBezTo>
                  <a:cubicBezTo>
                    <a:pt x="18984" y="12900"/>
                    <a:pt x="19007" y="12850"/>
                    <a:pt x="18984" y="12770"/>
                  </a:cubicBezTo>
                  <a:cubicBezTo>
                    <a:pt x="19012" y="12100"/>
                    <a:pt x="18973" y="12010"/>
                    <a:pt x="19001" y="11960"/>
                  </a:cubicBezTo>
                  <a:cubicBezTo>
                    <a:pt x="19052" y="12540"/>
                    <a:pt x="19114" y="12670"/>
                    <a:pt x="19074" y="12760"/>
                  </a:cubicBezTo>
                  <a:cubicBezTo>
                    <a:pt x="19086" y="12940"/>
                    <a:pt x="19091" y="12970"/>
                    <a:pt x="19069" y="12980"/>
                  </a:cubicBezTo>
                  <a:cubicBezTo>
                    <a:pt x="19046" y="13420"/>
                    <a:pt x="19086" y="13490"/>
                    <a:pt x="19063" y="13540"/>
                  </a:cubicBezTo>
                  <a:cubicBezTo>
                    <a:pt x="19052" y="14050"/>
                    <a:pt x="18996" y="14080"/>
                    <a:pt x="19012" y="14140"/>
                  </a:cubicBezTo>
                  <a:cubicBezTo>
                    <a:pt x="18973" y="14480"/>
                    <a:pt x="18945" y="14520"/>
                    <a:pt x="18951" y="14580"/>
                  </a:cubicBezTo>
                  <a:cubicBezTo>
                    <a:pt x="18832" y="15060"/>
                    <a:pt x="18883" y="15140"/>
                    <a:pt x="18849" y="15170"/>
                  </a:cubicBezTo>
                  <a:cubicBezTo>
                    <a:pt x="18821" y="15370"/>
                    <a:pt x="18799" y="15410"/>
                    <a:pt x="18810" y="15460"/>
                  </a:cubicBezTo>
                  <a:cubicBezTo>
                    <a:pt x="18782" y="15630"/>
                    <a:pt x="18776" y="15650"/>
                    <a:pt x="18765" y="15670"/>
                  </a:cubicBezTo>
                  <a:cubicBezTo>
                    <a:pt x="18714" y="16120"/>
                    <a:pt x="18686" y="16150"/>
                    <a:pt x="18692" y="16210"/>
                  </a:cubicBezTo>
                  <a:cubicBezTo>
                    <a:pt x="18669" y="16410"/>
                    <a:pt x="18647" y="16450"/>
                    <a:pt x="18669" y="16510"/>
                  </a:cubicBezTo>
                  <a:cubicBezTo>
                    <a:pt x="18636" y="17070"/>
                    <a:pt x="18647" y="17190"/>
                    <a:pt x="18624" y="17290"/>
                  </a:cubicBezTo>
                  <a:cubicBezTo>
                    <a:pt x="18652" y="17580"/>
                    <a:pt x="18664" y="17630"/>
                    <a:pt x="18652" y="17670"/>
                  </a:cubicBezTo>
                  <a:cubicBezTo>
                    <a:pt x="18681" y="17770"/>
                    <a:pt x="18703" y="17640"/>
                    <a:pt x="18652" y="17480"/>
                  </a:cubicBezTo>
                  <a:cubicBezTo>
                    <a:pt x="18669" y="17100"/>
                    <a:pt x="18669" y="17060"/>
                    <a:pt x="18675" y="17020"/>
                  </a:cubicBezTo>
                  <a:cubicBezTo>
                    <a:pt x="18658" y="16620"/>
                    <a:pt x="18709" y="16610"/>
                    <a:pt x="18681" y="16550"/>
                  </a:cubicBezTo>
                  <a:cubicBezTo>
                    <a:pt x="18737" y="16250"/>
                    <a:pt x="18742" y="16210"/>
                    <a:pt x="18748" y="16180"/>
                  </a:cubicBezTo>
                  <a:cubicBezTo>
                    <a:pt x="18866" y="15530"/>
                    <a:pt x="18861" y="15450"/>
                    <a:pt x="18872" y="15370"/>
                  </a:cubicBezTo>
                  <a:cubicBezTo>
                    <a:pt x="18894" y="15100"/>
                    <a:pt x="18951" y="15090"/>
                    <a:pt x="18934" y="15040"/>
                  </a:cubicBezTo>
                  <a:cubicBezTo>
                    <a:pt x="18973" y="14650"/>
                    <a:pt x="19035" y="14640"/>
                    <a:pt x="19001" y="14580"/>
                  </a:cubicBezTo>
                  <a:cubicBezTo>
                    <a:pt x="19069" y="14330"/>
                    <a:pt x="19018" y="14270"/>
                    <a:pt x="19063" y="14250"/>
                  </a:cubicBezTo>
                  <a:cubicBezTo>
                    <a:pt x="19119" y="13710"/>
                    <a:pt x="19125" y="13670"/>
                    <a:pt x="19119" y="13620"/>
                  </a:cubicBezTo>
                  <a:cubicBezTo>
                    <a:pt x="19136" y="13540"/>
                    <a:pt x="19153" y="13590"/>
                    <a:pt x="19159" y="13630"/>
                  </a:cubicBezTo>
                  <a:cubicBezTo>
                    <a:pt x="19164" y="14090"/>
                    <a:pt x="19114" y="14110"/>
                    <a:pt x="19142" y="14170"/>
                  </a:cubicBezTo>
                  <a:cubicBezTo>
                    <a:pt x="19108" y="14470"/>
                    <a:pt x="19102" y="14520"/>
                    <a:pt x="19102" y="14560"/>
                  </a:cubicBezTo>
                  <a:cubicBezTo>
                    <a:pt x="18962" y="15910"/>
                    <a:pt x="18939" y="15950"/>
                    <a:pt x="18934" y="15990"/>
                  </a:cubicBezTo>
                  <a:cubicBezTo>
                    <a:pt x="18917" y="16320"/>
                    <a:pt x="18878" y="16390"/>
                    <a:pt x="18906" y="16490"/>
                  </a:cubicBezTo>
                  <a:cubicBezTo>
                    <a:pt x="18872" y="16690"/>
                    <a:pt x="18889" y="16720"/>
                    <a:pt x="18878" y="16730"/>
                  </a:cubicBezTo>
                  <a:cubicBezTo>
                    <a:pt x="18855" y="16900"/>
                    <a:pt x="18900" y="16870"/>
                    <a:pt x="18906" y="16820"/>
                  </a:cubicBezTo>
                  <a:cubicBezTo>
                    <a:pt x="18968" y="16220"/>
                    <a:pt x="18962" y="16100"/>
                    <a:pt x="18979" y="16000"/>
                  </a:cubicBezTo>
                  <a:cubicBezTo>
                    <a:pt x="19024" y="15650"/>
                    <a:pt x="19029" y="15630"/>
                    <a:pt x="19041" y="15610"/>
                  </a:cubicBezTo>
                  <a:cubicBezTo>
                    <a:pt x="19080" y="15250"/>
                    <a:pt x="19102" y="15150"/>
                    <a:pt x="19119" y="15040"/>
                  </a:cubicBezTo>
                  <a:cubicBezTo>
                    <a:pt x="19176" y="14840"/>
                    <a:pt x="19125" y="14750"/>
                    <a:pt x="19148" y="14710"/>
                  </a:cubicBezTo>
                  <a:cubicBezTo>
                    <a:pt x="19164" y="14220"/>
                    <a:pt x="19209" y="14220"/>
                    <a:pt x="19221" y="14220"/>
                  </a:cubicBezTo>
                  <a:cubicBezTo>
                    <a:pt x="19204" y="13760"/>
                    <a:pt x="19198" y="13640"/>
                    <a:pt x="19215" y="13520"/>
                  </a:cubicBezTo>
                  <a:cubicBezTo>
                    <a:pt x="19209" y="13190"/>
                    <a:pt x="19176" y="13100"/>
                    <a:pt x="19192" y="13020"/>
                  </a:cubicBezTo>
                  <a:cubicBezTo>
                    <a:pt x="19181" y="12570"/>
                    <a:pt x="19209" y="12640"/>
                    <a:pt x="19209" y="12700"/>
                  </a:cubicBezTo>
                  <a:cubicBezTo>
                    <a:pt x="19311" y="13320"/>
                    <a:pt x="19294" y="13410"/>
                    <a:pt x="19322" y="13520"/>
                  </a:cubicBezTo>
                  <a:cubicBezTo>
                    <a:pt x="19322" y="13870"/>
                    <a:pt x="19305" y="13910"/>
                    <a:pt x="19328" y="13980"/>
                  </a:cubicBezTo>
                  <a:cubicBezTo>
                    <a:pt x="19305" y="14310"/>
                    <a:pt x="19328" y="14350"/>
                    <a:pt x="19299" y="14360"/>
                  </a:cubicBezTo>
                  <a:cubicBezTo>
                    <a:pt x="19282" y="14800"/>
                    <a:pt x="19294" y="14820"/>
                    <a:pt x="19305" y="14850"/>
                  </a:cubicBezTo>
                  <a:cubicBezTo>
                    <a:pt x="19277" y="15150"/>
                    <a:pt x="19282" y="15210"/>
                    <a:pt x="19260" y="15250"/>
                  </a:cubicBezTo>
                  <a:cubicBezTo>
                    <a:pt x="19221" y="15790"/>
                    <a:pt x="19204" y="15830"/>
                    <a:pt x="19221" y="15890"/>
                  </a:cubicBezTo>
                  <a:cubicBezTo>
                    <a:pt x="19142" y="16420"/>
                    <a:pt x="19136" y="16470"/>
                    <a:pt x="19136" y="16530"/>
                  </a:cubicBezTo>
                  <a:cubicBezTo>
                    <a:pt x="19069" y="16870"/>
                    <a:pt x="19091" y="16910"/>
                    <a:pt x="19063" y="16930"/>
                  </a:cubicBezTo>
                  <a:cubicBezTo>
                    <a:pt x="18984" y="17370"/>
                    <a:pt x="18984" y="17400"/>
                    <a:pt x="18996" y="17430"/>
                  </a:cubicBezTo>
                  <a:cubicBezTo>
                    <a:pt x="18922" y="17780"/>
                    <a:pt x="18956" y="17920"/>
                    <a:pt x="18906" y="18020"/>
                  </a:cubicBezTo>
                  <a:cubicBezTo>
                    <a:pt x="18906" y="18510"/>
                    <a:pt x="18922" y="18540"/>
                    <a:pt x="18911" y="18560"/>
                  </a:cubicBezTo>
                  <a:cubicBezTo>
                    <a:pt x="18934" y="18230"/>
                    <a:pt x="18968" y="18150"/>
                    <a:pt x="18939" y="18030"/>
                  </a:cubicBezTo>
                  <a:cubicBezTo>
                    <a:pt x="18990" y="17710"/>
                    <a:pt x="18984" y="17680"/>
                    <a:pt x="19007" y="17670"/>
                  </a:cubicBezTo>
                  <a:cubicBezTo>
                    <a:pt x="19029" y="17360"/>
                    <a:pt x="19052" y="17320"/>
                    <a:pt x="19069" y="17280"/>
                  </a:cubicBezTo>
                  <a:cubicBezTo>
                    <a:pt x="19108" y="16910"/>
                    <a:pt x="19142" y="16870"/>
                    <a:pt x="19148" y="16810"/>
                  </a:cubicBezTo>
                  <a:cubicBezTo>
                    <a:pt x="19187" y="16500"/>
                    <a:pt x="19192" y="16470"/>
                    <a:pt x="19198" y="16440"/>
                  </a:cubicBezTo>
                  <a:cubicBezTo>
                    <a:pt x="19209" y="16200"/>
                    <a:pt x="19249" y="16180"/>
                    <a:pt x="19221" y="16140"/>
                  </a:cubicBezTo>
                  <a:cubicBezTo>
                    <a:pt x="19254" y="15790"/>
                    <a:pt x="19316" y="15750"/>
                    <a:pt x="19288" y="15660"/>
                  </a:cubicBezTo>
                  <a:cubicBezTo>
                    <a:pt x="19328" y="15000"/>
                    <a:pt x="19339" y="14940"/>
                    <a:pt x="19356" y="14880"/>
                  </a:cubicBezTo>
                  <a:cubicBezTo>
                    <a:pt x="19361" y="14640"/>
                    <a:pt x="19356" y="14600"/>
                    <a:pt x="19350" y="14560"/>
                  </a:cubicBezTo>
                  <a:cubicBezTo>
                    <a:pt x="19395" y="14010"/>
                    <a:pt x="19356" y="13920"/>
                    <a:pt x="19384" y="13870"/>
                  </a:cubicBezTo>
                  <a:cubicBezTo>
                    <a:pt x="19412" y="13760"/>
                    <a:pt x="19395" y="13800"/>
                    <a:pt x="19395" y="13850"/>
                  </a:cubicBezTo>
                  <a:cubicBezTo>
                    <a:pt x="19378" y="14220"/>
                    <a:pt x="19418" y="14290"/>
                    <a:pt x="19418" y="14350"/>
                  </a:cubicBezTo>
                  <a:cubicBezTo>
                    <a:pt x="19434" y="14950"/>
                    <a:pt x="19389" y="15000"/>
                    <a:pt x="19406" y="15080"/>
                  </a:cubicBezTo>
                  <a:cubicBezTo>
                    <a:pt x="19356" y="15920"/>
                    <a:pt x="19288" y="15920"/>
                    <a:pt x="19328" y="15980"/>
                  </a:cubicBezTo>
                  <a:cubicBezTo>
                    <a:pt x="19254" y="16210"/>
                    <a:pt x="19344" y="16210"/>
                    <a:pt x="19305" y="16240"/>
                  </a:cubicBezTo>
                  <a:cubicBezTo>
                    <a:pt x="19198" y="16570"/>
                    <a:pt x="19288" y="16600"/>
                    <a:pt x="19254" y="16620"/>
                  </a:cubicBezTo>
                  <a:cubicBezTo>
                    <a:pt x="19181" y="16890"/>
                    <a:pt x="19176" y="16940"/>
                    <a:pt x="19192" y="16990"/>
                  </a:cubicBezTo>
                  <a:cubicBezTo>
                    <a:pt x="19148" y="17340"/>
                    <a:pt x="19086" y="17390"/>
                    <a:pt x="19114" y="17480"/>
                  </a:cubicBezTo>
                  <a:cubicBezTo>
                    <a:pt x="19097" y="17630"/>
                    <a:pt x="19069" y="17660"/>
                    <a:pt x="19080" y="17700"/>
                  </a:cubicBezTo>
                  <a:cubicBezTo>
                    <a:pt x="19052" y="18170"/>
                    <a:pt x="19058" y="18150"/>
                    <a:pt x="19063" y="18130"/>
                  </a:cubicBezTo>
                  <a:cubicBezTo>
                    <a:pt x="19102" y="17780"/>
                    <a:pt x="19125" y="17680"/>
                    <a:pt x="19114" y="17560"/>
                  </a:cubicBezTo>
                  <a:cubicBezTo>
                    <a:pt x="19181" y="17300"/>
                    <a:pt x="19153" y="17250"/>
                    <a:pt x="19192" y="17230"/>
                  </a:cubicBezTo>
                  <a:cubicBezTo>
                    <a:pt x="19260" y="16950"/>
                    <a:pt x="19232" y="16910"/>
                    <a:pt x="19249" y="16880"/>
                  </a:cubicBezTo>
                  <a:cubicBezTo>
                    <a:pt x="19356" y="16070"/>
                    <a:pt x="19389" y="15980"/>
                    <a:pt x="19384" y="15860"/>
                  </a:cubicBezTo>
                  <a:cubicBezTo>
                    <a:pt x="19446" y="15120"/>
                    <a:pt x="19474" y="15030"/>
                    <a:pt x="19462" y="14910"/>
                  </a:cubicBezTo>
                  <a:cubicBezTo>
                    <a:pt x="19468" y="14400"/>
                    <a:pt x="19451" y="14360"/>
                    <a:pt x="19479" y="14350"/>
                  </a:cubicBezTo>
                  <a:cubicBezTo>
                    <a:pt x="19474" y="14040"/>
                    <a:pt x="19457" y="13980"/>
                    <a:pt x="19462" y="13920"/>
                  </a:cubicBezTo>
                  <a:cubicBezTo>
                    <a:pt x="19451" y="13670"/>
                    <a:pt x="19519" y="13720"/>
                    <a:pt x="19547" y="13790"/>
                  </a:cubicBezTo>
                  <a:cubicBezTo>
                    <a:pt x="19575" y="14250"/>
                    <a:pt x="19592" y="14300"/>
                    <a:pt x="19569" y="14340"/>
                  </a:cubicBezTo>
                  <a:cubicBezTo>
                    <a:pt x="19586" y="14570"/>
                    <a:pt x="19564" y="14580"/>
                    <a:pt x="19564" y="14610"/>
                  </a:cubicBezTo>
                  <a:cubicBezTo>
                    <a:pt x="19552" y="14910"/>
                    <a:pt x="19569" y="14960"/>
                    <a:pt x="19564" y="15000"/>
                  </a:cubicBezTo>
                  <a:cubicBezTo>
                    <a:pt x="19519" y="15760"/>
                    <a:pt x="19502" y="15830"/>
                    <a:pt x="19502" y="15910"/>
                  </a:cubicBezTo>
                  <a:cubicBezTo>
                    <a:pt x="19485" y="16060"/>
                    <a:pt x="19468" y="16090"/>
                    <a:pt x="19468" y="16130"/>
                  </a:cubicBezTo>
                  <a:cubicBezTo>
                    <a:pt x="19429" y="16380"/>
                    <a:pt x="19429" y="16420"/>
                    <a:pt x="19401" y="16450"/>
                  </a:cubicBezTo>
                  <a:cubicBezTo>
                    <a:pt x="19339" y="16880"/>
                    <a:pt x="19328" y="16990"/>
                    <a:pt x="19299" y="17100"/>
                  </a:cubicBezTo>
                  <a:cubicBezTo>
                    <a:pt x="19277" y="17490"/>
                    <a:pt x="19232" y="17530"/>
                    <a:pt x="19243" y="17590"/>
                  </a:cubicBezTo>
                  <a:cubicBezTo>
                    <a:pt x="19204" y="17980"/>
                    <a:pt x="19159" y="18010"/>
                    <a:pt x="19170" y="18080"/>
                  </a:cubicBezTo>
                  <a:cubicBezTo>
                    <a:pt x="19114" y="18860"/>
                    <a:pt x="19074" y="18960"/>
                    <a:pt x="19091" y="19080"/>
                  </a:cubicBezTo>
                  <a:cubicBezTo>
                    <a:pt x="19069" y="19270"/>
                    <a:pt x="19097" y="19320"/>
                    <a:pt x="19086" y="19340"/>
                  </a:cubicBezTo>
                  <a:cubicBezTo>
                    <a:pt x="19069" y="19660"/>
                    <a:pt x="19091" y="19740"/>
                    <a:pt x="19080" y="19810"/>
                  </a:cubicBezTo>
                  <a:cubicBezTo>
                    <a:pt x="19058" y="20280"/>
                    <a:pt x="19080" y="20360"/>
                    <a:pt x="19080" y="20430"/>
                  </a:cubicBezTo>
                  <a:cubicBezTo>
                    <a:pt x="19131" y="20910"/>
                    <a:pt x="19136" y="20950"/>
                    <a:pt x="19153" y="20990"/>
                  </a:cubicBezTo>
                  <a:cubicBezTo>
                    <a:pt x="19131" y="20740"/>
                    <a:pt x="19148" y="20670"/>
                    <a:pt x="19108" y="20570"/>
                  </a:cubicBezTo>
                  <a:cubicBezTo>
                    <a:pt x="19125" y="19970"/>
                    <a:pt x="19097" y="19810"/>
                    <a:pt x="19131" y="19670"/>
                  </a:cubicBezTo>
                  <a:cubicBezTo>
                    <a:pt x="19170" y="19290"/>
                    <a:pt x="19148" y="19250"/>
                    <a:pt x="19176" y="19240"/>
                  </a:cubicBezTo>
                  <a:cubicBezTo>
                    <a:pt x="19209" y="18960"/>
                    <a:pt x="19221" y="18890"/>
                    <a:pt x="19243" y="18820"/>
                  </a:cubicBezTo>
                  <a:cubicBezTo>
                    <a:pt x="19305" y="18480"/>
                    <a:pt x="19322" y="18450"/>
                    <a:pt x="19322" y="18410"/>
                  </a:cubicBezTo>
                  <a:cubicBezTo>
                    <a:pt x="19485" y="17740"/>
                    <a:pt x="19479" y="17660"/>
                    <a:pt x="19508" y="17600"/>
                  </a:cubicBezTo>
                  <a:cubicBezTo>
                    <a:pt x="19581" y="17240"/>
                    <a:pt x="19564" y="17190"/>
                    <a:pt x="19586" y="17160"/>
                  </a:cubicBezTo>
                  <a:cubicBezTo>
                    <a:pt x="19654" y="16520"/>
                    <a:pt x="19665" y="16480"/>
                    <a:pt x="19659" y="16430"/>
                  </a:cubicBezTo>
                  <a:cubicBezTo>
                    <a:pt x="19688" y="16230"/>
                    <a:pt x="19699" y="16220"/>
                    <a:pt x="19688" y="16190"/>
                  </a:cubicBezTo>
                  <a:cubicBezTo>
                    <a:pt x="19721" y="15770"/>
                    <a:pt x="19732" y="15730"/>
                    <a:pt x="19721" y="15680"/>
                  </a:cubicBezTo>
                  <a:cubicBezTo>
                    <a:pt x="19755" y="15400"/>
                    <a:pt x="19749" y="15350"/>
                    <a:pt x="19761" y="15320"/>
                  </a:cubicBezTo>
                  <a:cubicBezTo>
                    <a:pt x="19772" y="15720"/>
                    <a:pt x="19744" y="15840"/>
                    <a:pt x="19772" y="15990"/>
                  </a:cubicBezTo>
                  <a:cubicBezTo>
                    <a:pt x="19710" y="16500"/>
                    <a:pt x="19721" y="16580"/>
                    <a:pt x="19710" y="16650"/>
                  </a:cubicBezTo>
                  <a:cubicBezTo>
                    <a:pt x="19665" y="17030"/>
                    <a:pt x="19620" y="17160"/>
                    <a:pt x="19603" y="17310"/>
                  </a:cubicBezTo>
                  <a:cubicBezTo>
                    <a:pt x="19569" y="17560"/>
                    <a:pt x="19541" y="17590"/>
                    <a:pt x="19552" y="17630"/>
                  </a:cubicBezTo>
                  <a:cubicBezTo>
                    <a:pt x="19479" y="18030"/>
                    <a:pt x="19485" y="18110"/>
                    <a:pt x="19446" y="18180"/>
                  </a:cubicBezTo>
                  <a:cubicBezTo>
                    <a:pt x="19418" y="18430"/>
                    <a:pt x="19401" y="18460"/>
                    <a:pt x="19401" y="18500"/>
                  </a:cubicBezTo>
                  <a:cubicBezTo>
                    <a:pt x="19333" y="18730"/>
                    <a:pt x="19367" y="18790"/>
                    <a:pt x="19350" y="18820"/>
                  </a:cubicBezTo>
                  <a:cubicBezTo>
                    <a:pt x="19322" y="19130"/>
                    <a:pt x="19328" y="19210"/>
                    <a:pt x="19311" y="19270"/>
                  </a:cubicBezTo>
                  <a:cubicBezTo>
                    <a:pt x="19299" y="19930"/>
                    <a:pt x="19339" y="20050"/>
                    <a:pt x="19333" y="20150"/>
                  </a:cubicBezTo>
                  <a:cubicBezTo>
                    <a:pt x="19378" y="20680"/>
                    <a:pt x="19401" y="20810"/>
                    <a:pt x="19429" y="20790"/>
                  </a:cubicBezTo>
                  <a:cubicBezTo>
                    <a:pt x="19384" y="20290"/>
                    <a:pt x="19378" y="20250"/>
                    <a:pt x="19361" y="20200"/>
                  </a:cubicBezTo>
                  <a:cubicBezTo>
                    <a:pt x="19361" y="19920"/>
                    <a:pt x="19367" y="19830"/>
                    <a:pt x="19350" y="19730"/>
                  </a:cubicBezTo>
                  <a:cubicBezTo>
                    <a:pt x="19378" y="19090"/>
                    <a:pt x="19384" y="18990"/>
                    <a:pt x="19378" y="18910"/>
                  </a:cubicBezTo>
                  <a:cubicBezTo>
                    <a:pt x="19468" y="18540"/>
                    <a:pt x="19462" y="18500"/>
                    <a:pt x="19462" y="18460"/>
                  </a:cubicBezTo>
                  <a:cubicBezTo>
                    <a:pt x="19547" y="17930"/>
                    <a:pt x="19569" y="17860"/>
                    <a:pt x="19586" y="17790"/>
                  </a:cubicBezTo>
                  <a:cubicBezTo>
                    <a:pt x="19727" y="16980"/>
                    <a:pt x="19738" y="16840"/>
                    <a:pt x="19761" y="16710"/>
                  </a:cubicBezTo>
                  <a:cubicBezTo>
                    <a:pt x="19800" y="16490"/>
                    <a:pt x="19766" y="16430"/>
                    <a:pt x="19789" y="16410"/>
                  </a:cubicBezTo>
                  <a:cubicBezTo>
                    <a:pt x="19806" y="16010"/>
                    <a:pt x="19828" y="15950"/>
                    <a:pt x="19811" y="15860"/>
                  </a:cubicBezTo>
                  <a:cubicBezTo>
                    <a:pt x="19828" y="15540"/>
                    <a:pt x="19828" y="15520"/>
                    <a:pt x="19817" y="15500"/>
                  </a:cubicBezTo>
                  <a:cubicBezTo>
                    <a:pt x="19862" y="15790"/>
                    <a:pt x="19862" y="15830"/>
                    <a:pt x="19862" y="15870"/>
                  </a:cubicBezTo>
                  <a:cubicBezTo>
                    <a:pt x="19851" y="16510"/>
                    <a:pt x="19839" y="16530"/>
                    <a:pt x="19851" y="16560"/>
                  </a:cubicBezTo>
                  <a:cubicBezTo>
                    <a:pt x="19811" y="16840"/>
                    <a:pt x="19806" y="16890"/>
                    <a:pt x="19806" y="16940"/>
                  </a:cubicBezTo>
                  <a:cubicBezTo>
                    <a:pt x="19778" y="17290"/>
                    <a:pt x="19710" y="17310"/>
                    <a:pt x="19727" y="17370"/>
                  </a:cubicBezTo>
                  <a:cubicBezTo>
                    <a:pt x="19676" y="17680"/>
                    <a:pt x="19676" y="17710"/>
                    <a:pt x="19676" y="17730"/>
                  </a:cubicBezTo>
                  <a:cubicBezTo>
                    <a:pt x="19603" y="18040"/>
                    <a:pt x="19631" y="18160"/>
                    <a:pt x="19592" y="18250"/>
                  </a:cubicBezTo>
                  <a:cubicBezTo>
                    <a:pt x="19575" y="18450"/>
                    <a:pt x="19569" y="18500"/>
                    <a:pt x="19569" y="18550"/>
                  </a:cubicBezTo>
                  <a:cubicBezTo>
                    <a:pt x="19547" y="19080"/>
                    <a:pt x="19491" y="19100"/>
                    <a:pt x="19519" y="19170"/>
                  </a:cubicBezTo>
                  <a:cubicBezTo>
                    <a:pt x="19491" y="19680"/>
                    <a:pt x="19508" y="19740"/>
                    <a:pt x="19485" y="19780"/>
                  </a:cubicBezTo>
                  <a:cubicBezTo>
                    <a:pt x="19530" y="20230"/>
                    <a:pt x="19508" y="20330"/>
                    <a:pt x="19530" y="20440"/>
                  </a:cubicBezTo>
                  <a:cubicBezTo>
                    <a:pt x="19581" y="21000"/>
                    <a:pt x="19642" y="21010"/>
                    <a:pt x="19609" y="21070"/>
                  </a:cubicBezTo>
                  <a:cubicBezTo>
                    <a:pt x="19676" y="21370"/>
                    <a:pt x="19688" y="21420"/>
                    <a:pt x="19704" y="21410"/>
                  </a:cubicBezTo>
                  <a:cubicBezTo>
                    <a:pt x="19614" y="20750"/>
                    <a:pt x="19598" y="20680"/>
                    <a:pt x="19586" y="20610"/>
                  </a:cubicBezTo>
                  <a:cubicBezTo>
                    <a:pt x="19541" y="20270"/>
                    <a:pt x="19581" y="20260"/>
                    <a:pt x="19564" y="20220"/>
                  </a:cubicBezTo>
                  <a:cubicBezTo>
                    <a:pt x="19552" y="19550"/>
                    <a:pt x="19564" y="19480"/>
                    <a:pt x="19552" y="19410"/>
                  </a:cubicBezTo>
                  <a:cubicBezTo>
                    <a:pt x="19598" y="18750"/>
                    <a:pt x="19603" y="18720"/>
                    <a:pt x="19614" y="18690"/>
                  </a:cubicBezTo>
                  <a:cubicBezTo>
                    <a:pt x="19626" y="18440"/>
                    <a:pt x="19659" y="18420"/>
                    <a:pt x="19631" y="18370"/>
                  </a:cubicBezTo>
                  <a:cubicBezTo>
                    <a:pt x="19688" y="17880"/>
                    <a:pt x="19744" y="17620"/>
                    <a:pt x="19800" y="17350"/>
                  </a:cubicBezTo>
                  <a:cubicBezTo>
                    <a:pt x="19890" y="16820"/>
                    <a:pt x="19856" y="16770"/>
                    <a:pt x="19884" y="16750"/>
                  </a:cubicBezTo>
                  <a:cubicBezTo>
                    <a:pt x="19907" y="16590"/>
                    <a:pt x="19901" y="16550"/>
                    <a:pt x="19918" y="16580"/>
                  </a:cubicBezTo>
                  <a:cubicBezTo>
                    <a:pt x="19783" y="17890"/>
                    <a:pt x="19822" y="17960"/>
                    <a:pt x="19789" y="17990"/>
                  </a:cubicBezTo>
                  <a:cubicBezTo>
                    <a:pt x="19772" y="18210"/>
                    <a:pt x="19749" y="18250"/>
                    <a:pt x="19772" y="18310"/>
                  </a:cubicBezTo>
                  <a:cubicBezTo>
                    <a:pt x="19738" y="18690"/>
                    <a:pt x="19704" y="18730"/>
                    <a:pt x="19727" y="18800"/>
                  </a:cubicBezTo>
                  <a:cubicBezTo>
                    <a:pt x="19704" y="19080"/>
                    <a:pt x="19688" y="19100"/>
                    <a:pt x="19693" y="19130"/>
                  </a:cubicBezTo>
                  <a:cubicBezTo>
                    <a:pt x="19676" y="19560"/>
                    <a:pt x="19682" y="19680"/>
                    <a:pt x="19688" y="19790"/>
                  </a:cubicBezTo>
                  <a:cubicBezTo>
                    <a:pt x="19721" y="20520"/>
                    <a:pt x="19766" y="20590"/>
                    <a:pt x="19744" y="20630"/>
                  </a:cubicBezTo>
                  <a:cubicBezTo>
                    <a:pt x="19901" y="21320"/>
                    <a:pt x="19901" y="21430"/>
                    <a:pt x="19958" y="21570"/>
                  </a:cubicBezTo>
                  <a:cubicBezTo>
                    <a:pt x="19952" y="21440"/>
                    <a:pt x="19912" y="21280"/>
                    <a:pt x="19868" y="21110"/>
                  </a:cubicBezTo>
                  <a:cubicBezTo>
                    <a:pt x="19856" y="20900"/>
                    <a:pt x="19817" y="20820"/>
                    <a:pt x="19817" y="20760"/>
                  </a:cubicBezTo>
                  <a:cubicBezTo>
                    <a:pt x="19772" y="20070"/>
                    <a:pt x="19755" y="20020"/>
                    <a:pt x="19749" y="19980"/>
                  </a:cubicBezTo>
                  <a:cubicBezTo>
                    <a:pt x="19749" y="19250"/>
                    <a:pt x="19749" y="19170"/>
                    <a:pt x="19761" y="19090"/>
                  </a:cubicBezTo>
                  <a:cubicBezTo>
                    <a:pt x="19794" y="18760"/>
                    <a:pt x="19761" y="18660"/>
                    <a:pt x="19794" y="18590"/>
                  </a:cubicBezTo>
                  <a:cubicBezTo>
                    <a:pt x="19834" y="18270"/>
                    <a:pt x="19806" y="18170"/>
                    <a:pt x="19839" y="18110"/>
                  </a:cubicBezTo>
                  <a:cubicBezTo>
                    <a:pt x="19873" y="17690"/>
                    <a:pt x="19912" y="17670"/>
                    <a:pt x="19896" y="17610"/>
                  </a:cubicBezTo>
                  <a:cubicBezTo>
                    <a:pt x="19935" y="17290"/>
                    <a:pt x="19935" y="17210"/>
                    <a:pt x="19941" y="17130"/>
                  </a:cubicBezTo>
                  <a:cubicBezTo>
                    <a:pt x="19986" y="16720"/>
                    <a:pt x="19969" y="16670"/>
                    <a:pt x="19980" y="16620"/>
                  </a:cubicBezTo>
                  <a:cubicBezTo>
                    <a:pt x="19991" y="16420"/>
                    <a:pt x="19986" y="16380"/>
                    <a:pt x="20002" y="16410"/>
                  </a:cubicBezTo>
                  <a:cubicBezTo>
                    <a:pt x="20048" y="17360"/>
                    <a:pt x="20053" y="17450"/>
                    <a:pt x="20042" y="17540"/>
                  </a:cubicBezTo>
                  <a:cubicBezTo>
                    <a:pt x="20014" y="17990"/>
                    <a:pt x="19974" y="18020"/>
                    <a:pt x="20002" y="18080"/>
                  </a:cubicBezTo>
                  <a:cubicBezTo>
                    <a:pt x="19946" y="18490"/>
                    <a:pt x="19952" y="18520"/>
                    <a:pt x="19952" y="18540"/>
                  </a:cubicBezTo>
                  <a:cubicBezTo>
                    <a:pt x="19924" y="18940"/>
                    <a:pt x="19918" y="18980"/>
                    <a:pt x="19890" y="19020"/>
                  </a:cubicBezTo>
                  <a:cubicBezTo>
                    <a:pt x="19884" y="19250"/>
                    <a:pt x="19884" y="19270"/>
                    <a:pt x="19884" y="19290"/>
                  </a:cubicBezTo>
                  <a:cubicBezTo>
                    <a:pt x="19828" y="19790"/>
                    <a:pt x="19839" y="19890"/>
                    <a:pt x="19828" y="19980"/>
                  </a:cubicBezTo>
                  <a:cubicBezTo>
                    <a:pt x="19907" y="20830"/>
                    <a:pt x="19912" y="20800"/>
                    <a:pt x="19896" y="20760"/>
                  </a:cubicBezTo>
                  <a:cubicBezTo>
                    <a:pt x="19868" y="20320"/>
                    <a:pt x="19862" y="20240"/>
                    <a:pt x="19873" y="20180"/>
                  </a:cubicBezTo>
                  <a:cubicBezTo>
                    <a:pt x="19896" y="19770"/>
                    <a:pt x="19901" y="19730"/>
                    <a:pt x="19901" y="19680"/>
                  </a:cubicBezTo>
                  <a:cubicBezTo>
                    <a:pt x="19929" y="19330"/>
                    <a:pt x="19941" y="19240"/>
                    <a:pt x="19946" y="19150"/>
                  </a:cubicBezTo>
                  <a:cubicBezTo>
                    <a:pt x="19969" y="18840"/>
                    <a:pt x="19991" y="18830"/>
                    <a:pt x="19986" y="18800"/>
                  </a:cubicBezTo>
                  <a:cubicBezTo>
                    <a:pt x="20019" y="18510"/>
                    <a:pt x="20025" y="18410"/>
                    <a:pt x="20031" y="18320"/>
                  </a:cubicBezTo>
                  <a:cubicBezTo>
                    <a:pt x="20070" y="17900"/>
                    <a:pt x="20064" y="17870"/>
                    <a:pt x="20087" y="17860"/>
                  </a:cubicBezTo>
                  <a:cubicBezTo>
                    <a:pt x="20092" y="18220"/>
                    <a:pt x="20070" y="18270"/>
                    <a:pt x="20087" y="18350"/>
                  </a:cubicBezTo>
                  <a:cubicBezTo>
                    <a:pt x="20070" y="18750"/>
                    <a:pt x="20070" y="18780"/>
                    <a:pt x="20064" y="18810"/>
                  </a:cubicBezTo>
                  <a:cubicBezTo>
                    <a:pt x="20042" y="19330"/>
                    <a:pt x="20019" y="19380"/>
                    <a:pt x="20036" y="19440"/>
                  </a:cubicBezTo>
                  <a:cubicBezTo>
                    <a:pt x="20008" y="19960"/>
                    <a:pt x="19980" y="20000"/>
                    <a:pt x="19991" y="20060"/>
                  </a:cubicBezTo>
                  <a:cubicBezTo>
                    <a:pt x="20019" y="20730"/>
                    <a:pt x="19991" y="20870"/>
                    <a:pt x="20036" y="21050"/>
                  </a:cubicBezTo>
                  <a:cubicBezTo>
                    <a:pt x="20076" y="21340"/>
                    <a:pt x="20048" y="21370"/>
                    <a:pt x="20076" y="21420"/>
                  </a:cubicBezTo>
                  <a:cubicBezTo>
                    <a:pt x="20132" y="21600"/>
                    <a:pt x="20132" y="21600"/>
                    <a:pt x="20132" y="21600"/>
                  </a:cubicBezTo>
                  <a:cubicBezTo>
                    <a:pt x="20081" y="21160"/>
                    <a:pt x="20076" y="21100"/>
                    <a:pt x="20059" y="21030"/>
                  </a:cubicBezTo>
                  <a:cubicBezTo>
                    <a:pt x="20053" y="20430"/>
                    <a:pt x="20025" y="20360"/>
                    <a:pt x="20042" y="20310"/>
                  </a:cubicBezTo>
                  <a:cubicBezTo>
                    <a:pt x="20036" y="19880"/>
                    <a:pt x="20064" y="19840"/>
                    <a:pt x="20053" y="19770"/>
                  </a:cubicBezTo>
                  <a:cubicBezTo>
                    <a:pt x="20109" y="19220"/>
                    <a:pt x="20092" y="19170"/>
                    <a:pt x="20115" y="19140"/>
                  </a:cubicBezTo>
                  <a:cubicBezTo>
                    <a:pt x="20143" y="18830"/>
                    <a:pt x="20104" y="18770"/>
                    <a:pt x="20138" y="18740"/>
                  </a:cubicBezTo>
                  <a:cubicBezTo>
                    <a:pt x="20143" y="18110"/>
                    <a:pt x="20154" y="18030"/>
                    <a:pt x="20160" y="17950"/>
                  </a:cubicBezTo>
                  <a:cubicBezTo>
                    <a:pt x="20171" y="17320"/>
                    <a:pt x="20143" y="17210"/>
                    <a:pt x="20154" y="17130"/>
                  </a:cubicBezTo>
                  <a:cubicBezTo>
                    <a:pt x="20205" y="17640"/>
                    <a:pt x="20182" y="17680"/>
                    <a:pt x="20182" y="17730"/>
                  </a:cubicBezTo>
                  <a:cubicBezTo>
                    <a:pt x="20182" y="18420"/>
                    <a:pt x="20211" y="18530"/>
                    <a:pt x="20194" y="18620"/>
                  </a:cubicBezTo>
                  <a:cubicBezTo>
                    <a:pt x="20199" y="19320"/>
                    <a:pt x="20171" y="19400"/>
                    <a:pt x="20182" y="19510"/>
                  </a:cubicBezTo>
                  <a:cubicBezTo>
                    <a:pt x="20149" y="19980"/>
                    <a:pt x="20160" y="20040"/>
                    <a:pt x="20154" y="20080"/>
                  </a:cubicBezTo>
                  <a:cubicBezTo>
                    <a:pt x="20132" y="20260"/>
                    <a:pt x="20138" y="20320"/>
                    <a:pt x="20138" y="20370"/>
                  </a:cubicBezTo>
                  <a:cubicBezTo>
                    <a:pt x="20160" y="20880"/>
                    <a:pt x="20160" y="21070"/>
                    <a:pt x="20205" y="21290"/>
                  </a:cubicBezTo>
                  <a:cubicBezTo>
                    <a:pt x="20278" y="21600"/>
                    <a:pt x="20278" y="21600"/>
                    <a:pt x="20278" y="21600"/>
                  </a:cubicBezTo>
                  <a:cubicBezTo>
                    <a:pt x="20211" y="20920"/>
                    <a:pt x="20182" y="20860"/>
                    <a:pt x="20188" y="20810"/>
                  </a:cubicBezTo>
                  <a:cubicBezTo>
                    <a:pt x="20188" y="20490"/>
                    <a:pt x="20171" y="20430"/>
                    <a:pt x="20194" y="20400"/>
                  </a:cubicBezTo>
                  <a:cubicBezTo>
                    <a:pt x="20205" y="19780"/>
                    <a:pt x="20216" y="19740"/>
                    <a:pt x="20233" y="19700"/>
                  </a:cubicBezTo>
                  <a:cubicBezTo>
                    <a:pt x="20250" y="19270"/>
                    <a:pt x="20233" y="19240"/>
                    <a:pt x="20244" y="19220"/>
                  </a:cubicBezTo>
                  <a:cubicBezTo>
                    <a:pt x="20261" y="18910"/>
                    <a:pt x="20256" y="18820"/>
                    <a:pt x="20256" y="18720"/>
                  </a:cubicBezTo>
                  <a:cubicBezTo>
                    <a:pt x="20278" y="18080"/>
                    <a:pt x="20239" y="17960"/>
                    <a:pt x="20256" y="17870"/>
                  </a:cubicBezTo>
                  <a:cubicBezTo>
                    <a:pt x="20284" y="18170"/>
                    <a:pt x="20301" y="18210"/>
                    <a:pt x="20306" y="18260"/>
                  </a:cubicBezTo>
                  <a:cubicBezTo>
                    <a:pt x="20334" y="18760"/>
                    <a:pt x="20306" y="18820"/>
                    <a:pt x="20306" y="18890"/>
                  </a:cubicBezTo>
                  <a:cubicBezTo>
                    <a:pt x="20267" y="19550"/>
                    <a:pt x="20289" y="19630"/>
                    <a:pt x="20272" y="19690"/>
                  </a:cubicBezTo>
                  <a:cubicBezTo>
                    <a:pt x="20261" y="20030"/>
                    <a:pt x="20301" y="20080"/>
                    <a:pt x="20284" y="20110"/>
                  </a:cubicBezTo>
                  <a:cubicBezTo>
                    <a:pt x="20295" y="20380"/>
                    <a:pt x="20278" y="20440"/>
                    <a:pt x="20295" y="20520"/>
                  </a:cubicBezTo>
                  <a:cubicBezTo>
                    <a:pt x="20289" y="20860"/>
                    <a:pt x="20329" y="20920"/>
                    <a:pt x="20306" y="20940"/>
                  </a:cubicBezTo>
                  <a:cubicBezTo>
                    <a:pt x="20413" y="21410"/>
                    <a:pt x="20385" y="21220"/>
                    <a:pt x="20368" y="21040"/>
                  </a:cubicBezTo>
                  <a:cubicBezTo>
                    <a:pt x="20346" y="20340"/>
                    <a:pt x="20329" y="20290"/>
                    <a:pt x="20346" y="20250"/>
                  </a:cubicBezTo>
                  <a:cubicBezTo>
                    <a:pt x="20323" y="19670"/>
                    <a:pt x="20340" y="19540"/>
                    <a:pt x="20346" y="19400"/>
                  </a:cubicBezTo>
                  <a:cubicBezTo>
                    <a:pt x="20362" y="19070"/>
                    <a:pt x="20362" y="19060"/>
                    <a:pt x="20357" y="19030"/>
                  </a:cubicBezTo>
                  <a:cubicBezTo>
                    <a:pt x="20391" y="19600"/>
                    <a:pt x="20447" y="19770"/>
                    <a:pt x="20396" y="19890"/>
                  </a:cubicBezTo>
                  <a:cubicBezTo>
                    <a:pt x="20430" y="20190"/>
                    <a:pt x="20413" y="20220"/>
                    <a:pt x="20413" y="20230"/>
                  </a:cubicBezTo>
                  <a:cubicBezTo>
                    <a:pt x="20469" y="20830"/>
                    <a:pt x="20492" y="21060"/>
                    <a:pt x="20531" y="21310"/>
                  </a:cubicBezTo>
                  <a:cubicBezTo>
                    <a:pt x="20509" y="20950"/>
                    <a:pt x="20520" y="20870"/>
                    <a:pt x="20498" y="20770"/>
                  </a:cubicBezTo>
                  <a:cubicBezTo>
                    <a:pt x="20486" y="19970"/>
                    <a:pt x="20464" y="19890"/>
                    <a:pt x="20486" y="19830"/>
                  </a:cubicBezTo>
                  <a:cubicBezTo>
                    <a:pt x="20452" y="19150"/>
                    <a:pt x="20447" y="19080"/>
                    <a:pt x="20436" y="19000"/>
                  </a:cubicBezTo>
                  <a:cubicBezTo>
                    <a:pt x="20430" y="18770"/>
                    <a:pt x="20396" y="18690"/>
                    <a:pt x="20408" y="18620"/>
                  </a:cubicBezTo>
                  <a:cubicBezTo>
                    <a:pt x="20835" y="20640"/>
                    <a:pt x="20897" y="20910"/>
                    <a:pt x="20942" y="21200"/>
                  </a:cubicBezTo>
                  <a:cubicBezTo>
                    <a:pt x="21026" y="21470"/>
                    <a:pt x="21009" y="21340"/>
                    <a:pt x="20992" y="21200"/>
                  </a:cubicBezTo>
                  <a:cubicBezTo>
                    <a:pt x="20649" y="19550"/>
                    <a:pt x="20621" y="19480"/>
                    <a:pt x="20616" y="19420"/>
                  </a:cubicBezTo>
                  <a:cubicBezTo>
                    <a:pt x="20576" y="19180"/>
                    <a:pt x="20582" y="19200"/>
                    <a:pt x="20565" y="19120"/>
                  </a:cubicBezTo>
                  <a:cubicBezTo>
                    <a:pt x="20498" y="18680"/>
                    <a:pt x="20441" y="18610"/>
                    <a:pt x="20464" y="18560"/>
                  </a:cubicBezTo>
                  <a:cubicBezTo>
                    <a:pt x="20554" y="18800"/>
                    <a:pt x="20526" y="18820"/>
                    <a:pt x="20548" y="18860"/>
                  </a:cubicBezTo>
                  <a:cubicBezTo>
                    <a:pt x="20756" y="19490"/>
                    <a:pt x="20773" y="19580"/>
                    <a:pt x="20824" y="19680"/>
                  </a:cubicBezTo>
                  <a:cubicBezTo>
                    <a:pt x="21066" y="20970"/>
                    <a:pt x="21111" y="21030"/>
                    <a:pt x="21116" y="21070"/>
                  </a:cubicBezTo>
                  <a:cubicBezTo>
                    <a:pt x="21240" y="21600"/>
                    <a:pt x="21240" y="21600"/>
                    <a:pt x="21240" y="21600"/>
                  </a:cubicBezTo>
                  <a:cubicBezTo>
                    <a:pt x="21201" y="21300"/>
                    <a:pt x="21150" y="21230"/>
                    <a:pt x="21178" y="21210"/>
                  </a:cubicBezTo>
                  <a:cubicBezTo>
                    <a:pt x="21004" y="20350"/>
                    <a:pt x="20987" y="20180"/>
                    <a:pt x="20959" y="20000"/>
                  </a:cubicBezTo>
                  <a:cubicBezTo>
                    <a:pt x="20773" y="19340"/>
                    <a:pt x="20683" y="19120"/>
                    <a:pt x="20559" y="18710"/>
                  </a:cubicBezTo>
                  <a:cubicBezTo>
                    <a:pt x="20408" y="18200"/>
                    <a:pt x="20430" y="18180"/>
                    <a:pt x="20402" y="18130"/>
                  </a:cubicBezTo>
                  <a:cubicBezTo>
                    <a:pt x="20351" y="17920"/>
                    <a:pt x="20334" y="17920"/>
                    <a:pt x="20340" y="17930"/>
                  </a:cubicBezTo>
                  <a:cubicBezTo>
                    <a:pt x="20329" y="17700"/>
                    <a:pt x="20391" y="17830"/>
                    <a:pt x="20436" y="17990"/>
                  </a:cubicBezTo>
                  <a:cubicBezTo>
                    <a:pt x="20678" y="18710"/>
                    <a:pt x="20722" y="18800"/>
                    <a:pt x="20711" y="18860"/>
                  </a:cubicBezTo>
                  <a:cubicBezTo>
                    <a:pt x="20846" y="19200"/>
                    <a:pt x="20886" y="19400"/>
                    <a:pt x="20948" y="19500"/>
                  </a:cubicBezTo>
                  <a:cubicBezTo>
                    <a:pt x="21150" y="20180"/>
                    <a:pt x="21161" y="20340"/>
                    <a:pt x="21234" y="20520"/>
                  </a:cubicBezTo>
                  <a:cubicBezTo>
                    <a:pt x="21324" y="20870"/>
                    <a:pt x="21319" y="20720"/>
                    <a:pt x="21257" y="20550"/>
                  </a:cubicBezTo>
                  <a:cubicBezTo>
                    <a:pt x="21223" y="20290"/>
                    <a:pt x="21178" y="20230"/>
                    <a:pt x="21172" y="20200"/>
                  </a:cubicBezTo>
                  <a:cubicBezTo>
                    <a:pt x="20964" y="19430"/>
                    <a:pt x="20925" y="19270"/>
                    <a:pt x="20869" y="19110"/>
                  </a:cubicBezTo>
                  <a:cubicBezTo>
                    <a:pt x="20706" y="18590"/>
                    <a:pt x="20694" y="18580"/>
                    <a:pt x="20683" y="18560"/>
                  </a:cubicBezTo>
                  <a:cubicBezTo>
                    <a:pt x="20582" y="18250"/>
                    <a:pt x="20554" y="18260"/>
                    <a:pt x="20542" y="18180"/>
                  </a:cubicBezTo>
                  <a:cubicBezTo>
                    <a:pt x="20481" y="17990"/>
                    <a:pt x="20464" y="17950"/>
                    <a:pt x="20475" y="17930"/>
                  </a:cubicBezTo>
                  <a:cubicBezTo>
                    <a:pt x="20537" y="18050"/>
                    <a:pt x="20565" y="18070"/>
                    <a:pt x="20588" y="18140"/>
                  </a:cubicBezTo>
                  <a:cubicBezTo>
                    <a:pt x="21077" y="19480"/>
                    <a:pt x="21099" y="19450"/>
                    <a:pt x="21111" y="19520"/>
                  </a:cubicBezTo>
                  <a:cubicBezTo>
                    <a:pt x="21381" y="20410"/>
                    <a:pt x="21403" y="20460"/>
                    <a:pt x="21448" y="20630"/>
                  </a:cubicBezTo>
                  <a:cubicBezTo>
                    <a:pt x="21510" y="20900"/>
                    <a:pt x="21516" y="20830"/>
                    <a:pt x="21504" y="20740"/>
                  </a:cubicBezTo>
                  <a:cubicBezTo>
                    <a:pt x="21336" y="20080"/>
                    <a:pt x="21308" y="19990"/>
                    <a:pt x="21279" y="19900"/>
                  </a:cubicBezTo>
                  <a:cubicBezTo>
                    <a:pt x="21094" y="19340"/>
                    <a:pt x="21094" y="19330"/>
                    <a:pt x="21049" y="19230"/>
                  </a:cubicBezTo>
                  <a:cubicBezTo>
                    <a:pt x="20526" y="17840"/>
                    <a:pt x="20475" y="17710"/>
                    <a:pt x="20408" y="17530"/>
                  </a:cubicBezTo>
                  <a:cubicBezTo>
                    <a:pt x="20250" y="17050"/>
                    <a:pt x="20216" y="17030"/>
                    <a:pt x="20250" y="16980"/>
                  </a:cubicBezTo>
                  <a:cubicBezTo>
                    <a:pt x="20593" y="17810"/>
                    <a:pt x="20627" y="17800"/>
                    <a:pt x="20649" y="17890"/>
                  </a:cubicBezTo>
                  <a:cubicBezTo>
                    <a:pt x="21161" y="19250"/>
                    <a:pt x="21218" y="19430"/>
                    <a:pt x="21268" y="19580"/>
                  </a:cubicBezTo>
                  <a:cubicBezTo>
                    <a:pt x="21313" y="19770"/>
                    <a:pt x="21330" y="19770"/>
                    <a:pt x="21330" y="19770"/>
                  </a:cubicBezTo>
                  <a:cubicBezTo>
                    <a:pt x="21420" y="20100"/>
                    <a:pt x="21448" y="20060"/>
                    <a:pt x="21420" y="20000"/>
                  </a:cubicBezTo>
                  <a:cubicBezTo>
                    <a:pt x="21302" y="19640"/>
                    <a:pt x="21330" y="19530"/>
                    <a:pt x="21285" y="19540"/>
                  </a:cubicBezTo>
                  <a:cubicBezTo>
                    <a:pt x="20610" y="17700"/>
                    <a:pt x="20604" y="17610"/>
                    <a:pt x="20576" y="17580"/>
                  </a:cubicBezTo>
                  <a:cubicBezTo>
                    <a:pt x="20295" y="16930"/>
                    <a:pt x="20272" y="16870"/>
                    <a:pt x="20256" y="16810"/>
                  </a:cubicBezTo>
                  <a:cubicBezTo>
                    <a:pt x="20070" y="16190"/>
                    <a:pt x="20064" y="16140"/>
                    <a:pt x="20070" y="16090"/>
                  </a:cubicBezTo>
                  <a:cubicBezTo>
                    <a:pt x="20261" y="16500"/>
                    <a:pt x="20278" y="16570"/>
                    <a:pt x="20301" y="16570"/>
                  </a:cubicBezTo>
                  <a:cubicBezTo>
                    <a:pt x="20486" y="16990"/>
                    <a:pt x="20571" y="17090"/>
                    <a:pt x="20644" y="17260"/>
                  </a:cubicBezTo>
                  <a:cubicBezTo>
                    <a:pt x="20959" y="17820"/>
                    <a:pt x="20964" y="17930"/>
                    <a:pt x="20992" y="17920"/>
                  </a:cubicBezTo>
                  <a:cubicBezTo>
                    <a:pt x="21398" y="18970"/>
                    <a:pt x="21437" y="19100"/>
                    <a:pt x="21476" y="19230"/>
                  </a:cubicBezTo>
                  <a:cubicBezTo>
                    <a:pt x="21566" y="19490"/>
                    <a:pt x="21572" y="19440"/>
                    <a:pt x="21561" y="19390"/>
                  </a:cubicBezTo>
                  <a:cubicBezTo>
                    <a:pt x="21403" y="18890"/>
                    <a:pt x="21386" y="18870"/>
                    <a:pt x="21375" y="18810"/>
                  </a:cubicBezTo>
                  <a:cubicBezTo>
                    <a:pt x="21105" y="18100"/>
                    <a:pt x="21077" y="17950"/>
                    <a:pt x="21038" y="17900"/>
                  </a:cubicBezTo>
                  <a:cubicBezTo>
                    <a:pt x="20852" y="17540"/>
                    <a:pt x="20835" y="17470"/>
                    <a:pt x="20818" y="17410"/>
                  </a:cubicBezTo>
                  <a:cubicBezTo>
                    <a:pt x="20621" y="17020"/>
                    <a:pt x="20531" y="16930"/>
                    <a:pt x="20464" y="16740"/>
                  </a:cubicBezTo>
                  <a:cubicBezTo>
                    <a:pt x="20132" y="16100"/>
                    <a:pt x="20121" y="16060"/>
                    <a:pt x="20109" y="16030"/>
                  </a:cubicBezTo>
                  <a:cubicBezTo>
                    <a:pt x="20599" y="16920"/>
                    <a:pt x="20722" y="17070"/>
                    <a:pt x="20841" y="17280"/>
                  </a:cubicBezTo>
                  <a:cubicBezTo>
                    <a:pt x="21262" y="18090"/>
                    <a:pt x="21262" y="18270"/>
                    <a:pt x="21296" y="18240"/>
                  </a:cubicBezTo>
                  <a:cubicBezTo>
                    <a:pt x="21054" y="17520"/>
                    <a:pt x="20970" y="17410"/>
                    <a:pt x="20897" y="17230"/>
                  </a:cubicBezTo>
                  <a:cubicBezTo>
                    <a:pt x="20762" y="16990"/>
                    <a:pt x="20711" y="16930"/>
                    <a:pt x="20666" y="16850"/>
                  </a:cubicBezTo>
                  <a:cubicBezTo>
                    <a:pt x="20565" y="16690"/>
                    <a:pt x="20548" y="16630"/>
                    <a:pt x="20559" y="16610"/>
                  </a:cubicBezTo>
                  <a:cubicBezTo>
                    <a:pt x="20818" y="16990"/>
                    <a:pt x="20835" y="17000"/>
                    <a:pt x="20852" y="17000"/>
                  </a:cubicBezTo>
                  <a:cubicBezTo>
                    <a:pt x="20998" y="17230"/>
                    <a:pt x="21032" y="17260"/>
                    <a:pt x="21060" y="17300"/>
                  </a:cubicBezTo>
                  <a:cubicBezTo>
                    <a:pt x="21431" y="17870"/>
                    <a:pt x="21482" y="17950"/>
                    <a:pt x="21527" y="18030"/>
                  </a:cubicBezTo>
                  <a:cubicBezTo>
                    <a:pt x="21600" y="18130"/>
                    <a:pt x="21600" y="18130"/>
                    <a:pt x="21600" y="18130"/>
                  </a:cubicBezTo>
                  <a:cubicBezTo>
                    <a:pt x="21285" y="17550"/>
                    <a:pt x="21251" y="17420"/>
                    <a:pt x="21201" y="17410"/>
                  </a:cubicBezTo>
                  <a:cubicBezTo>
                    <a:pt x="20998" y="17100"/>
                    <a:pt x="20970" y="17110"/>
                    <a:pt x="20953" y="17030"/>
                  </a:cubicBezTo>
                  <a:cubicBezTo>
                    <a:pt x="20683" y="16670"/>
                    <a:pt x="20655" y="16650"/>
                    <a:pt x="20644" y="16580"/>
                  </a:cubicBezTo>
                  <a:cubicBezTo>
                    <a:pt x="20498" y="16440"/>
                    <a:pt x="20492" y="16360"/>
                    <a:pt x="20469" y="16370"/>
                  </a:cubicBezTo>
                  <a:cubicBezTo>
                    <a:pt x="20256" y="16010"/>
                    <a:pt x="20244" y="15960"/>
                    <a:pt x="20233" y="15930"/>
                  </a:cubicBezTo>
                  <a:cubicBezTo>
                    <a:pt x="20059" y="15550"/>
                    <a:pt x="20025" y="15540"/>
                    <a:pt x="20002" y="15450"/>
                  </a:cubicBezTo>
                  <a:cubicBezTo>
                    <a:pt x="19980" y="15220"/>
                    <a:pt x="19986" y="15360"/>
                    <a:pt x="20019" y="15360"/>
                  </a:cubicBezTo>
                  <a:cubicBezTo>
                    <a:pt x="20138" y="15590"/>
                    <a:pt x="20154" y="15580"/>
                    <a:pt x="20166" y="15620"/>
                  </a:cubicBezTo>
                  <a:cubicBezTo>
                    <a:pt x="20441" y="16000"/>
                    <a:pt x="20458" y="16100"/>
                    <a:pt x="20498" y="16070"/>
                  </a:cubicBezTo>
                  <a:cubicBezTo>
                    <a:pt x="20784" y="16440"/>
                    <a:pt x="20807" y="16520"/>
                    <a:pt x="20841" y="16520"/>
                  </a:cubicBezTo>
                  <a:cubicBezTo>
                    <a:pt x="21116" y="16830"/>
                    <a:pt x="21133" y="16940"/>
                    <a:pt x="21161" y="16950"/>
                  </a:cubicBezTo>
                  <a:cubicBezTo>
                    <a:pt x="21364" y="17220"/>
                    <a:pt x="21381" y="17350"/>
                    <a:pt x="21420" y="17320"/>
                  </a:cubicBezTo>
                  <a:cubicBezTo>
                    <a:pt x="21009" y="16670"/>
                    <a:pt x="21004" y="16590"/>
                    <a:pt x="20981" y="16620"/>
                  </a:cubicBezTo>
                  <a:cubicBezTo>
                    <a:pt x="20762" y="16380"/>
                    <a:pt x="20734" y="16280"/>
                    <a:pt x="20694" y="16260"/>
                  </a:cubicBezTo>
                  <a:cubicBezTo>
                    <a:pt x="20284" y="15690"/>
                    <a:pt x="20211" y="15610"/>
                    <a:pt x="20160" y="15460"/>
                  </a:cubicBezTo>
                  <a:cubicBezTo>
                    <a:pt x="19991" y="15140"/>
                    <a:pt x="19924" y="15010"/>
                    <a:pt x="19862" y="14860"/>
                  </a:cubicBezTo>
                  <a:cubicBezTo>
                    <a:pt x="19772" y="14520"/>
                    <a:pt x="19732" y="14470"/>
                    <a:pt x="19755" y="14450"/>
                  </a:cubicBezTo>
                  <a:cubicBezTo>
                    <a:pt x="20002" y="15050"/>
                    <a:pt x="20064" y="15130"/>
                    <a:pt x="20059" y="15200"/>
                  </a:cubicBezTo>
                  <a:cubicBezTo>
                    <a:pt x="20278" y="15520"/>
                    <a:pt x="20312" y="15530"/>
                    <a:pt x="20340" y="15600"/>
                  </a:cubicBezTo>
                  <a:cubicBezTo>
                    <a:pt x="20678" y="15980"/>
                    <a:pt x="20683" y="16060"/>
                    <a:pt x="20706" y="16050"/>
                  </a:cubicBezTo>
                  <a:cubicBezTo>
                    <a:pt x="20908" y="16240"/>
                    <a:pt x="20936" y="16310"/>
                    <a:pt x="20976" y="16320"/>
                  </a:cubicBezTo>
                  <a:cubicBezTo>
                    <a:pt x="21156" y="16520"/>
                    <a:pt x="21223" y="16590"/>
                    <a:pt x="21296" y="16650"/>
                  </a:cubicBezTo>
                  <a:cubicBezTo>
                    <a:pt x="21566" y="17000"/>
                    <a:pt x="21583" y="17040"/>
                    <a:pt x="21600" y="17050"/>
                  </a:cubicBezTo>
                  <a:close/>
                  <a:moveTo>
                    <a:pt x="20177" y="12080"/>
                  </a:moveTo>
                  <a:cubicBezTo>
                    <a:pt x="20166" y="12070"/>
                    <a:pt x="20149" y="12060"/>
                    <a:pt x="20138" y="12040"/>
                  </a:cubicBezTo>
                  <a:cubicBezTo>
                    <a:pt x="20126" y="11980"/>
                    <a:pt x="20171" y="12050"/>
                    <a:pt x="20177" y="12080"/>
                  </a:cubicBezTo>
                  <a:close/>
                  <a:moveTo>
                    <a:pt x="18191" y="9280"/>
                  </a:moveTo>
                  <a:cubicBezTo>
                    <a:pt x="18214" y="9300"/>
                    <a:pt x="18242" y="9320"/>
                    <a:pt x="18270" y="9340"/>
                  </a:cubicBezTo>
                  <a:cubicBezTo>
                    <a:pt x="18315" y="9410"/>
                    <a:pt x="18366" y="9420"/>
                    <a:pt x="18411" y="9500"/>
                  </a:cubicBezTo>
                  <a:cubicBezTo>
                    <a:pt x="18439" y="9500"/>
                    <a:pt x="18467" y="9530"/>
                    <a:pt x="18489" y="9550"/>
                  </a:cubicBezTo>
                  <a:cubicBezTo>
                    <a:pt x="18512" y="9570"/>
                    <a:pt x="18534" y="9620"/>
                    <a:pt x="18557" y="9620"/>
                  </a:cubicBezTo>
                  <a:cubicBezTo>
                    <a:pt x="18608" y="9650"/>
                    <a:pt x="18658" y="9700"/>
                    <a:pt x="18709" y="9740"/>
                  </a:cubicBezTo>
                  <a:cubicBezTo>
                    <a:pt x="18799" y="9860"/>
                    <a:pt x="18906" y="9900"/>
                    <a:pt x="18990" y="10060"/>
                  </a:cubicBezTo>
                  <a:cubicBezTo>
                    <a:pt x="19018" y="10080"/>
                    <a:pt x="19046" y="10070"/>
                    <a:pt x="19063" y="10140"/>
                  </a:cubicBezTo>
                  <a:cubicBezTo>
                    <a:pt x="19097" y="10100"/>
                    <a:pt x="19102" y="10230"/>
                    <a:pt x="19136" y="10210"/>
                  </a:cubicBezTo>
                  <a:cubicBezTo>
                    <a:pt x="19181" y="10270"/>
                    <a:pt x="19226" y="10340"/>
                    <a:pt x="19277" y="10370"/>
                  </a:cubicBezTo>
                  <a:cubicBezTo>
                    <a:pt x="19294" y="10420"/>
                    <a:pt x="19316" y="10460"/>
                    <a:pt x="19339" y="10470"/>
                  </a:cubicBezTo>
                  <a:cubicBezTo>
                    <a:pt x="19344" y="10500"/>
                    <a:pt x="19328" y="10480"/>
                    <a:pt x="19316" y="10490"/>
                  </a:cubicBezTo>
                  <a:cubicBezTo>
                    <a:pt x="19305" y="10480"/>
                    <a:pt x="19294" y="10470"/>
                    <a:pt x="19282" y="10440"/>
                  </a:cubicBezTo>
                  <a:cubicBezTo>
                    <a:pt x="19249" y="10490"/>
                    <a:pt x="19249" y="10340"/>
                    <a:pt x="19209" y="10410"/>
                  </a:cubicBezTo>
                  <a:cubicBezTo>
                    <a:pt x="19176" y="10310"/>
                    <a:pt x="19125" y="10340"/>
                    <a:pt x="19086" y="10260"/>
                  </a:cubicBezTo>
                  <a:cubicBezTo>
                    <a:pt x="19080" y="10240"/>
                    <a:pt x="19058" y="10270"/>
                    <a:pt x="19052" y="10240"/>
                  </a:cubicBezTo>
                  <a:cubicBezTo>
                    <a:pt x="19046" y="10200"/>
                    <a:pt x="19029" y="10210"/>
                    <a:pt x="19012" y="10220"/>
                  </a:cubicBezTo>
                  <a:cubicBezTo>
                    <a:pt x="19001" y="10150"/>
                    <a:pt x="18968" y="10220"/>
                    <a:pt x="18956" y="10140"/>
                  </a:cubicBezTo>
                  <a:cubicBezTo>
                    <a:pt x="18911" y="10140"/>
                    <a:pt x="18872" y="10070"/>
                    <a:pt x="18827" y="10030"/>
                  </a:cubicBezTo>
                  <a:cubicBezTo>
                    <a:pt x="18776" y="10020"/>
                    <a:pt x="18737" y="9950"/>
                    <a:pt x="18692" y="9890"/>
                  </a:cubicBezTo>
                  <a:cubicBezTo>
                    <a:pt x="18647" y="9890"/>
                    <a:pt x="18602" y="9830"/>
                    <a:pt x="18562" y="9780"/>
                  </a:cubicBezTo>
                  <a:cubicBezTo>
                    <a:pt x="18540" y="9770"/>
                    <a:pt x="18523" y="9720"/>
                    <a:pt x="18495" y="9710"/>
                  </a:cubicBezTo>
                  <a:cubicBezTo>
                    <a:pt x="18478" y="9680"/>
                    <a:pt x="18450" y="9710"/>
                    <a:pt x="18439" y="9630"/>
                  </a:cubicBezTo>
                  <a:cubicBezTo>
                    <a:pt x="18394" y="9610"/>
                    <a:pt x="18360" y="9530"/>
                    <a:pt x="18309" y="9520"/>
                  </a:cubicBezTo>
                  <a:cubicBezTo>
                    <a:pt x="18304" y="9500"/>
                    <a:pt x="18298" y="9480"/>
                    <a:pt x="18292" y="9460"/>
                  </a:cubicBezTo>
                  <a:cubicBezTo>
                    <a:pt x="18264" y="9420"/>
                    <a:pt x="18236" y="9390"/>
                    <a:pt x="18202" y="9380"/>
                  </a:cubicBezTo>
                  <a:cubicBezTo>
                    <a:pt x="18180" y="9330"/>
                    <a:pt x="18158" y="9270"/>
                    <a:pt x="18124" y="9270"/>
                  </a:cubicBezTo>
                  <a:cubicBezTo>
                    <a:pt x="18124" y="9170"/>
                    <a:pt x="18169" y="9300"/>
                    <a:pt x="18191" y="9280"/>
                  </a:cubicBezTo>
                  <a:close/>
                  <a:moveTo>
                    <a:pt x="18388" y="8560"/>
                  </a:moveTo>
                  <a:cubicBezTo>
                    <a:pt x="18439" y="8560"/>
                    <a:pt x="18478" y="8670"/>
                    <a:pt x="18529" y="8670"/>
                  </a:cubicBezTo>
                  <a:cubicBezTo>
                    <a:pt x="18540" y="8730"/>
                    <a:pt x="18501" y="8650"/>
                    <a:pt x="18489" y="8680"/>
                  </a:cubicBezTo>
                  <a:cubicBezTo>
                    <a:pt x="18472" y="8660"/>
                    <a:pt x="18456" y="8670"/>
                    <a:pt x="18444" y="8640"/>
                  </a:cubicBezTo>
                  <a:cubicBezTo>
                    <a:pt x="18416" y="8600"/>
                    <a:pt x="18377" y="8620"/>
                    <a:pt x="18354" y="8550"/>
                  </a:cubicBezTo>
                  <a:cubicBezTo>
                    <a:pt x="18292" y="8530"/>
                    <a:pt x="18236" y="8510"/>
                    <a:pt x="18174" y="8480"/>
                  </a:cubicBezTo>
                  <a:cubicBezTo>
                    <a:pt x="18146" y="8450"/>
                    <a:pt x="18118" y="8430"/>
                    <a:pt x="18084" y="8430"/>
                  </a:cubicBezTo>
                  <a:cubicBezTo>
                    <a:pt x="18062" y="8390"/>
                    <a:pt x="18034" y="8390"/>
                    <a:pt x="18006" y="8380"/>
                  </a:cubicBezTo>
                  <a:cubicBezTo>
                    <a:pt x="17972" y="8390"/>
                    <a:pt x="17944" y="8340"/>
                    <a:pt x="17916" y="8330"/>
                  </a:cubicBezTo>
                  <a:cubicBezTo>
                    <a:pt x="17888" y="8320"/>
                    <a:pt x="17859" y="8310"/>
                    <a:pt x="17837" y="8280"/>
                  </a:cubicBezTo>
                  <a:cubicBezTo>
                    <a:pt x="17781" y="8260"/>
                    <a:pt x="17730" y="8200"/>
                    <a:pt x="17674" y="8200"/>
                  </a:cubicBezTo>
                  <a:cubicBezTo>
                    <a:pt x="17606" y="8100"/>
                    <a:pt x="17533" y="8090"/>
                    <a:pt x="17466" y="7990"/>
                  </a:cubicBezTo>
                  <a:cubicBezTo>
                    <a:pt x="17449" y="8000"/>
                    <a:pt x="17426" y="7990"/>
                    <a:pt x="17415" y="7970"/>
                  </a:cubicBezTo>
                  <a:cubicBezTo>
                    <a:pt x="17404" y="7890"/>
                    <a:pt x="17370" y="7990"/>
                    <a:pt x="17364" y="7910"/>
                  </a:cubicBezTo>
                  <a:cubicBezTo>
                    <a:pt x="17325" y="7930"/>
                    <a:pt x="17308" y="7810"/>
                    <a:pt x="17263" y="7840"/>
                  </a:cubicBezTo>
                  <a:cubicBezTo>
                    <a:pt x="17258" y="7810"/>
                    <a:pt x="17246" y="7780"/>
                    <a:pt x="17235" y="7790"/>
                  </a:cubicBezTo>
                  <a:cubicBezTo>
                    <a:pt x="17235" y="7770"/>
                    <a:pt x="17235" y="7740"/>
                    <a:pt x="17218" y="7750"/>
                  </a:cubicBezTo>
                  <a:cubicBezTo>
                    <a:pt x="17201" y="7740"/>
                    <a:pt x="17184" y="7690"/>
                    <a:pt x="17168" y="7640"/>
                  </a:cubicBezTo>
                  <a:cubicBezTo>
                    <a:pt x="17212" y="7620"/>
                    <a:pt x="17241" y="7700"/>
                    <a:pt x="17280" y="7690"/>
                  </a:cubicBezTo>
                  <a:cubicBezTo>
                    <a:pt x="17308" y="7760"/>
                    <a:pt x="17348" y="7740"/>
                    <a:pt x="17376" y="7810"/>
                  </a:cubicBezTo>
                  <a:cubicBezTo>
                    <a:pt x="17404" y="7820"/>
                    <a:pt x="17438" y="7820"/>
                    <a:pt x="17460" y="7870"/>
                  </a:cubicBezTo>
                  <a:cubicBezTo>
                    <a:pt x="17482" y="7870"/>
                    <a:pt x="17505" y="7890"/>
                    <a:pt x="17533" y="7900"/>
                  </a:cubicBezTo>
                  <a:cubicBezTo>
                    <a:pt x="17578" y="7920"/>
                    <a:pt x="17623" y="7980"/>
                    <a:pt x="17674" y="8010"/>
                  </a:cubicBezTo>
                  <a:cubicBezTo>
                    <a:pt x="17724" y="8030"/>
                    <a:pt x="17775" y="8060"/>
                    <a:pt x="17826" y="8100"/>
                  </a:cubicBezTo>
                  <a:cubicBezTo>
                    <a:pt x="17871" y="8120"/>
                    <a:pt x="17921" y="8150"/>
                    <a:pt x="17966" y="8200"/>
                  </a:cubicBezTo>
                  <a:cubicBezTo>
                    <a:pt x="17978" y="8210"/>
                    <a:pt x="18000" y="8200"/>
                    <a:pt x="18006" y="8240"/>
                  </a:cubicBezTo>
                  <a:cubicBezTo>
                    <a:pt x="18022" y="8230"/>
                    <a:pt x="18028" y="8270"/>
                    <a:pt x="18045" y="8260"/>
                  </a:cubicBezTo>
                  <a:cubicBezTo>
                    <a:pt x="18062" y="8300"/>
                    <a:pt x="18096" y="8250"/>
                    <a:pt x="18112" y="8320"/>
                  </a:cubicBezTo>
                  <a:cubicBezTo>
                    <a:pt x="18163" y="8340"/>
                    <a:pt x="18208" y="8390"/>
                    <a:pt x="18253" y="8430"/>
                  </a:cubicBezTo>
                  <a:cubicBezTo>
                    <a:pt x="18298" y="8490"/>
                    <a:pt x="18349" y="8490"/>
                    <a:pt x="18388" y="8560"/>
                  </a:cubicBezTo>
                  <a:close/>
                  <a:moveTo>
                    <a:pt x="17556" y="8510"/>
                  </a:moveTo>
                  <a:cubicBezTo>
                    <a:pt x="17516" y="8510"/>
                    <a:pt x="17522" y="8400"/>
                    <a:pt x="17511" y="8360"/>
                  </a:cubicBezTo>
                  <a:cubicBezTo>
                    <a:pt x="17550" y="8360"/>
                    <a:pt x="17544" y="8470"/>
                    <a:pt x="17556" y="8510"/>
                  </a:cubicBezTo>
                  <a:close/>
                  <a:moveTo>
                    <a:pt x="16684" y="7230"/>
                  </a:moveTo>
                  <a:cubicBezTo>
                    <a:pt x="16729" y="7240"/>
                    <a:pt x="16701" y="7360"/>
                    <a:pt x="16723" y="7410"/>
                  </a:cubicBezTo>
                  <a:cubicBezTo>
                    <a:pt x="16689" y="7410"/>
                    <a:pt x="16695" y="7280"/>
                    <a:pt x="16684" y="7230"/>
                  </a:cubicBezTo>
                  <a:close/>
                  <a:moveTo>
                    <a:pt x="16920" y="10160"/>
                  </a:moveTo>
                  <a:cubicBezTo>
                    <a:pt x="16898" y="10170"/>
                    <a:pt x="16914" y="10150"/>
                    <a:pt x="16909" y="10120"/>
                  </a:cubicBezTo>
                  <a:cubicBezTo>
                    <a:pt x="16898" y="10100"/>
                    <a:pt x="16892" y="10080"/>
                    <a:pt x="16886" y="10060"/>
                  </a:cubicBezTo>
                  <a:cubicBezTo>
                    <a:pt x="16881" y="10000"/>
                    <a:pt x="16852" y="9930"/>
                    <a:pt x="16858" y="9870"/>
                  </a:cubicBezTo>
                  <a:cubicBezTo>
                    <a:pt x="16858" y="9820"/>
                    <a:pt x="16819" y="9750"/>
                    <a:pt x="16836" y="9710"/>
                  </a:cubicBezTo>
                  <a:cubicBezTo>
                    <a:pt x="16819" y="9650"/>
                    <a:pt x="16824" y="9600"/>
                    <a:pt x="16808" y="9540"/>
                  </a:cubicBezTo>
                  <a:cubicBezTo>
                    <a:pt x="16774" y="9470"/>
                    <a:pt x="16824" y="9440"/>
                    <a:pt x="16785" y="9370"/>
                  </a:cubicBezTo>
                  <a:cubicBezTo>
                    <a:pt x="16802" y="9350"/>
                    <a:pt x="16774" y="9300"/>
                    <a:pt x="16791" y="9280"/>
                  </a:cubicBezTo>
                  <a:cubicBezTo>
                    <a:pt x="16791" y="9260"/>
                    <a:pt x="16791" y="9240"/>
                    <a:pt x="16779" y="9210"/>
                  </a:cubicBezTo>
                  <a:cubicBezTo>
                    <a:pt x="16791" y="9160"/>
                    <a:pt x="16768" y="9100"/>
                    <a:pt x="16779" y="9050"/>
                  </a:cubicBezTo>
                  <a:cubicBezTo>
                    <a:pt x="16768" y="8940"/>
                    <a:pt x="16774" y="8840"/>
                    <a:pt x="16751" y="8720"/>
                  </a:cubicBezTo>
                  <a:cubicBezTo>
                    <a:pt x="16768" y="8510"/>
                    <a:pt x="16734" y="8270"/>
                    <a:pt x="16762" y="8050"/>
                  </a:cubicBezTo>
                  <a:cubicBezTo>
                    <a:pt x="16740" y="7950"/>
                    <a:pt x="16746" y="7860"/>
                    <a:pt x="16729" y="7760"/>
                  </a:cubicBezTo>
                  <a:cubicBezTo>
                    <a:pt x="16723" y="7660"/>
                    <a:pt x="16701" y="7560"/>
                    <a:pt x="16718" y="7470"/>
                  </a:cubicBezTo>
                  <a:cubicBezTo>
                    <a:pt x="16757" y="7470"/>
                    <a:pt x="16740" y="7590"/>
                    <a:pt x="16751" y="7630"/>
                  </a:cubicBezTo>
                  <a:cubicBezTo>
                    <a:pt x="16746" y="7690"/>
                    <a:pt x="16762" y="7750"/>
                    <a:pt x="16762" y="7810"/>
                  </a:cubicBezTo>
                  <a:cubicBezTo>
                    <a:pt x="16808" y="7890"/>
                    <a:pt x="16757" y="7920"/>
                    <a:pt x="16791" y="8000"/>
                  </a:cubicBezTo>
                  <a:cubicBezTo>
                    <a:pt x="16785" y="8050"/>
                    <a:pt x="16808" y="8120"/>
                    <a:pt x="16785" y="8170"/>
                  </a:cubicBezTo>
                  <a:cubicBezTo>
                    <a:pt x="16808" y="8180"/>
                    <a:pt x="16802" y="8200"/>
                    <a:pt x="16808" y="8230"/>
                  </a:cubicBezTo>
                  <a:cubicBezTo>
                    <a:pt x="16791" y="8260"/>
                    <a:pt x="16824" y="8260"/>
                    <a:pt x="16808" y="8280"/>
                  </a:cubicBezTo>
                  <a:cubicBezTo>
                    <a:pt x="16808" y="8340"/>
                    <a:pt x="16819" y="8410"/>
                    <a:pt x="16819" y="8460"/>
                  </a:cubicBezTo>
                  <a:cubicBezTo>
                    <a:pt x="16830" y="8530"/>
                    <a:pt x="16819" y="8580"/>
                    <a:pt x="16830" y="8640"/>
                  </a:cubicBezTo>
                  <a:cubicBezTo>
                    <a:pt x="16841" y="8710"/>
                    <a:pt x="16808" y="8750"/>
                    <a:pt x="16841" y="8820"/>
                  </a:cubicBezTo>
                  <a:cubicBezTo>
                    <a:pt x="16813" y="8870"/>
                    <a:pt x="16852" y="8940"/>
                    <a:pt x="16852" y="9000"/>
                  </a:cubicBezTo>
                  <a:cubicBezTo>
                    <a:pt x="16852" y="9060"/>
                    <a:pt x="16864" y="9120"/>
                    <a:pt x="16864" y="9180"/>
                  </a:cubicBezTo>
                  <a:cubicBezTo>
                    <a:pt x="16858" y="9300"/>
                    <a:pt x="16886" y="9420"/>
                    <a:pt x="16869" y="9530"/>
                  </a:cubicBezTo>
                  <a:cubicBezTo>
                    <a:pt x="16892" y="9780"/>
                    <a:pt x="16909" y="10010"/>
                    <a:pt x="16971" y="10280"/>
                  </a:cubicBezTo>
                  <a:cubicBezTo>
                    <a:pt x="16942" y="10300"/>
                    <a:pt x="16937" y="10190"/>
                    <a:pt x="16920" y="10160"/>
                  </a:cubicBezTo>
                  <a:close/>
                  <a:moveTo>
                    <a:pt x="17027" y="10360"/>
                  </a:moveTo>
                  <a:cubicBezTo>
                    <a:pt x="17055" y="10330"/>
                    <a:pt x="17010" y="10280"/>
                    <a:pt x="17004" y="10240"/>
                  </a:cubicBezTo>
                  <a:cubicBezTo>
                    <a:pt x="16948" y="9700"/>
                    <a:pt x="16948" y="9640"/>
                    <a:pt x="16931" y="9580"/>
                  </a:cubicBezTo>
                  <a:cubicBezTo>
                    <a:pt x="16926" y="8980"/>
                    <a:pt x="16881" y="8900"/>
                    <a:pt x="16914" y="8860"/>
                  </a:cubicBezTo>
                  <a:cubicBezTo>
                    <a:pt x="16830" y="8220"/>
                    <a:pt x="16892" y="8190"/>
                    <a:pt x="16864" y="8120"/>
                  </a:cubicBezTo>
                  <a:cubicBezTo>
                    <a:pt x="16830" y="7710"/>
                    <a:pt x="16796" y="7660"/>
                    <a:pt x="16819" y="7640"/>
                  </a:cubicBezTo>
                  <a:cubicBezTo>
                    <a:pt x="16779" y="7190"/>
                    <a:pt x="16791" y="7300"/>
                    <a:pt x="16808" y="7330"/>
                  </a:cubicBezTo>
                  <a:cubicBezTo>
                    <a:pt x="16875" y="7760"/>
                    <a:pt x="16898" y="7820"/>
                    <a:pt x="16892" y="7870"/>
                  </a:cubicBezTo>
                  <a:cubicBezTo>
                    <a:pt x="16954" y="8230"/>
                    <a:pt x="16948" y="8270"/>
                    <a:pt x="16976" y="8330"/>
                  </a:cubicBezTo>
                  <a:cubicBezTo>
                    <a:pt x="17004" y="8720"/>
                    <a:pt x="16959" y="8790"/>
                    <a:pt x="17004" y="8900"/>
                  </a:cubicBezTo>
                  <a:cubicBezTo>
                    <a:pt x="17027" y="9370"/>
                    <a:pt x="16999" y="9400"/>
                    <a:pt x="17027" y="9450"/>
                  </a:cubicBezTo>
                  <a:cubicBezTo>
                    <a:pt x="17078" y="10110"/>
                    <a:pt x="17049" y="10190"/>
                    <a:pt x="17083" y="10300"/>
                  </a:cubicBezTo>
                  <a:close/>
                  <a:moveTo>
                    <a:pt x="16864" y="7350"/>
                  </a:moveTo>
                  <a:cubicBezTo>
                    <a:pt x="16892" y="7320"/>
                    <a:pt x="16903" y="7370"/>
                    <a:pt x="16920" y="7400"/>
                  </a:cubicBezTo>
                  <a:cubicBezTo>
                    <a:pt x="16909" y="7410"/>
                    <a:pt x="16898" y="7420"/>
                    <a:pt x="16886" y="7440"/>
                  </a:cubicBezTo>
                  <a:cubicBezTo>
                    <a:pt x="16881" y="7410"/>
                    <a:pt x="16869" y="7380"/>
                    <a:pt x="16864" y="7350"/>
                  </a:cubicBezTo>
                  <a:close/>
                  <a:moveTo>
                    <a:pt x="17072" y="8590"/>
                  </a:moveTo>
                  <a:cubicBezTo>
                    <a:pt x="17061" y="8620"/>
                    <a:pt x="17078" y="8670"/>
                    <a:pt x="17083" y="8710"/>
                  </a:cubicBezTo>
                  <a:cubicBezTo>
                    <a:pt x="17100" y="8800"/>
                    <a:pt x="17083" y="8860"/>
                    <a:pt x="17117" y="8950"/>
                  </a:cubicBezTo>
                  <a:cubicBezTo>
                    <a:pt x="17106" y="8990"/>
                    <a:pt x="17117" y="9040"/>
                    <a:pt x="17122" y="9080"/>
                  </a:cubicBezTo>
                  <a:cubicBezTo>
                    <a:pt x="17122" y="9120"/>
                    <a:pt x="17139" y="9170"/>
                    <a:pt x="17134" y="9210"/>
                  </a:cubicBezTo>
                  <a:cubicBezTo>
                    <a:pt x="17162" y="9260"/>
                    <a:pt x="17117" y="9280"/>
                    <a:pt x="17145" y="9330"/>
                  </a:cubicBezTo>
                  <a:cubicBezTo>
                    <a:pt x="17134" y="9360"/>
                    <a:pt x="17168" y="9420"/>
                    <a:pt x="17151" y="9440"/>
                  </a:cubicBezTo>
                  <a:cubicBezTo>
                    <a:pt x="17179" y="9480"/>
                    <a:pt x="17122" y="9550"/>
                    <a:pt x="17162" y="9530"/>
                  </a:cubicBezTo>
                  <a:cubicBezTo>
                    <a:pt x="17173" y="9580"/>
                    <a:pt x="17139" y="9610"/>
                    <a:pt x="17173" y="9660"/>
                  </a:cubicBezTo>
                  <a:cubicBezTo>
                    <a:pt x="17179" y="9740"/>
                    <a:pt x="17212" y="9830"/>
                    <a:pt x="17184" y="9890"/>
                  </a:cubicBezTo>
                  <a:cubicBezTo>
                    <a:pt x="17229" y="10070"/>
                    <a:pt x="17184" y="10210"/>
                    <a:pt x="17235" y="10390"/>
                  </a:cubicBezTo>
                  <a:cubicBezTo>
                    <a:pt x="17235" y="10460"/>
                    <a:pt x="17212" y="10520"/>
                    <a:pt x="17246" y="10600"/>
                  </a:cubicBezTo>
                  <a:cubicBezTo>
                    <a:pt x="17218" y="10650"/>
                    <a:pt x="17246" y="10730"/>
                    <a:pt x="17246" y="10790"/>
                  </a:cubicBezTo>
                  <a:cubicBezTo>
                    <a:pt x="17207" y="10840"/>
                    <a:pt x="17263" y="10940"/>
                    <a:pt x="17235" y="11000"/>
                  </a:cubicBezTo>
                  <a:cubicBezTo>
                    <a:pt x="17252" y="11070"/>
                    <a:pt x="17229" y="11120"/>
                    <a:pt x="17252" y="11200"/>
                  </a:cubicBezTo>
                  <a:cubicBezTo>
                    <a:pt x="17224" y="11210"/>
                    <a:pt x="17212" y="11100"/>
                    <a:pt x="17190" y="11060"/>
                  </a:cubicBezTo>
                  <a:cubicBezTo>
                    <a:pt x="17190" y="11000"/>
                    <a:pt x="17151" y="10920"/>
                    <a:pt x="17156" y="10850"/>
                  </a:cubicBezTo>
                  <a:cubicBezTo>
                    <a:pt x="17139" y="10750"/>
                    <a:pt x="17151" y="10650"/>
                    <a:pt x="17134" y="10550"/>
                  </a:cubicBezTo>
                  <a:cubicBezTo>
                    <a:pt x="17145" y="10500"/>
                    <a:pt x="17139" y="10450"/>
                    <a:pt x="17128" y="10390"/>
                  </a:cubicBezTo>
                  <a:cubicBezTo>
                    <a:pt x="17156" y="10350"/>
                    <a:pt x="17111" y="10290"/>
                    <a:pt x="17134" y="10250"/>
                  </a:cubicBezTo>
                  <a:cubicBezTo>
                    <a:pt x="17117" y="10140"/>
                    <a:pt x="17128" y="10050"/>
                    <a:pt x="17111" y="9940"/>
                  </a:cubicBezTo>
                  <a:cubicBezTo>
                    <a:pt x="17128" y="9910"/>
                    <a:pt x="17089" y="9840"/>
                    <a:pt x="17111" y="9810"/>
                  </a:cubicBezTo>
                  <a:cubicBezTo>
                    <a:pt x="17100" y="9750"/>
                    <a:pt x="17106" y="9710"/>
                    <a:pt x="17078" y="9650"/>
                  </a:cubicBezTo>
                  <a:cubicBezTo>
                    <a:pt x="17111" y="9610"/>
                    <a:pt x="17089" y="9550"/>
                    <a:pt x="17072" y="9490"/>
                  </a:cubicBezTo>
                  <a:cubicBezTo>
                    <a:pt x="17111" y="9460"/>
                    <a:pt x="17072" y="9400"/>
                    <a:pt x="17072" y="9350"/>
                  </a:cubicBezTo>
                  <a:cubicBezTo>
                    <a:pt x="17111" y="9280"/>
                    <a:pt x="17044" y="9150"/>
                    <a:pt x="17078" y="9080"/>
                  </a:cubicBezTo>
                  <a:cubicBezTo>
                    <a:pt x="17038" y="9000"/>
                    <a:pt x="17078" y="8970"/>
                    <a:pt x="17055" y="8910"/>
                  </a:cubicBezTo>
                  <a:cubicBezTo>
                    <a:pt x="17049" y="8860"/>
                    <a:pt x="17055" y="8820"/>
                    <a:pt x="17055" y="8770"/>
                  </a:cubicBezTo>
                  <a:cubicBezTo>
                    <a:pt x="17049" y="8670"/>
                    <a:pt x="17049" y="8580"/>
                    <a:pt x="17038" y="8480"/>
                  </a:cubicBezTo>
                  <a:cubicBezTo>
                    <a:pt x="17078" y="8470"/>
                    <a:pt x="17055" y="8560"/>
                    <a:pt x="17072" y="8590"/>
                  </a:cubicBezTo>
                  <a:close/>
                  <a:moveTo>
                    <a:pt x="16988" y="7940"/>
                  </a:moveTo>
                  <a:cubicBezTo>
                    <a:pt x="16999" y="7990"/>
                    <a:pt x="16993" y="8030"/>
                    <a:pt x="17021" y="8090"/>
                  </a:cubicBezTo>
                  <a:cubicBezTo>
                    <a:pt x="16993" y="8130"/>
                    <a:pt x="17044" y="8210"/>
                    <a:pt x="17027" y="8250"/>
                  </a:cubicBezTo>
                  <a:cubicBezTo>
                    <a:pt x="17061" y="8310"/>
                    <a:pt x="17032" y="8350"/>
                    <a:pt x="17061" y="8410"/>
                  </a:cubicBezTo>
                  <a:cubicBezTo>
                    <a:pt x="17016" y="8460"/>
                    <a:pt x="17032" y="8320"/>
                    <a:pt x="17021" y="8280"/>
                  </a:cubicBezTo>
                  <a:cubicBezTo>
                    <a:pt x="16999" y="8220"/>
                    <a:pt x="17016" y="8180"/>
                    <a:pt x="16982" y="8110"/>
                  </a:cubicBezTo>
                  <a:cubicBezTo>
                    <a:pt x="17004" y="8030"/>
                    <a:pt x="16948" y="7910"/>
                    <a:pt x="16948" y="7810"/>
                  </a:cubicBezTo>
                  <a:cubicBezTo>
                    <a:pt x="16988" y="7800"/>
                    <a:pt x="16971" y="7900"/>
                    <a:pt x="16988" y="7940"/>
                  </a:cubicBezTo>
                  <a:close/>
                  <a:moveTo>
                    <a:pt x="16926" y="7260"/>
                  </a:moveTo>
                  <a:cubicBezTo>
                    <a:pt x="16875" y="7180"/>
                    <a:pt x="16824" y="7100"/>
                    <a:pt x="16768" y="7060"/>
                  </a:cubicBezTo>
                  <a:cubicBezTo>
                    <a:pt x="16751" y="7010"/>
                    <a:pt x="16808" y="7020"/>
                    <a:pt x="16808" y="7050"/>
                  </a:cubicBezTo>
                  <a:cubicBezTo>
                    <a:pt x="16824" y="7040"/>
                    <a:pt x="16841" y="7050"/>
                    <a:pt x="16852" y="7090"/>
                  </a:cubicBezTo>
                  <a:cubicBezTo>
                    <a:pt x="16886" y="7090"/>
                    <a:pt x="16920" y="7130"/>
                    <a:pt x="16948" y="7150"/>
                  </a:cubicBezTo>
                  <a:cubicBezTo>
                    <a:pt x="17010" y="7220"/>
                    <a:pt x="17078" y="7230"/>
                    <a:pt x="17134" y="7290"/>
                  </a:cubicBezTo>
                  <a:cubicBezTo>
                    <a:pt x="17196" y="7330"/>
                    <a:pt x="17258" y="7400"/>
                    <a:pt x="17325" y="7400"/>
                  </a:cubicBezTo>
                  <a:cubicBezTo>
                    <a:pt x="17348" y="7490"/>
                    <a:pt x="17392" y="7420"/>
                    <a:pt x="17415" y="7500"/>
                  </a:cubicBezTo>
                  <a:cubicBezTo>
                    <a:pt x="17454" y="7480"/>
                    <a:pt x="17471" y="7560"/>
                    <a:pt x="17505" y="7540"/>
                  </a:cubicBezTo>
                  <a:cubicBezTo>
                    <a:pt x="17561" y="7650"/>
                    <a:pt x="17640" y="7630"/>
                    <a:pt x="17696" y="7710"/>
                  </a:cubicBezTo>
                  <a:cubicBezTo>
                    <a:pt x="17724" y="7760"/>
                    <a:pt x="17769" y="7720"/>
                    <a:pt x="17792" y="7800"/>
                  </a:cubicBezTo>
                  <a:cubicBezTo>
                    <a:pt x="17820" y="7810"/>
                    <a:pt x="17854" y="7830"/>
                    <a:pt x="17876" y="7880"/>
                  </a:cubicBezTo>
                  <a:cubicBezTo>
                    <a:pt x="17938" y="7920"/>
                    <a:pt x="17994" y="7990"/>
                    <a:pt x="18056" y="8050"/>
                  </a:cubicBezTo>
                  <a:cubicBezTo>
                    <a:pt x="18079" y="8140"/>
                    <a:pt x="18124" y="8090"/>
                    <a:pt x="18141" y="8180"/>
                  </a:cubicBezTo>
                  <a:cubicBezTo>
                    <a:pt x="18174" y="8180"/>
                    <a:pt x="18197" y="8260"/>
                    <a:pt x="18231" y="8260"/>
                  </a:cubicBezTo>
                  <a:cubicBezTo>
                    <a:pt x="18236" y="8280"/>
                    <a:pt x="18242" y="8300"/>
                    <a:pt x="18248" y="8320"/>
                  </a:cubicBezTo>
                  <a:cubicBezTo>
                    <a:pt x="18191" y="8310"/>
                    <a:pt x="18141" y="8230"/>
                    <a:pt x="18084" y="8190"/>
                  </a:cubicBezTo>
                  <a:cubicBezTo>
                    <a:pt x="18028" y="8140"/>
                    <a:pt x="17972" y="8100"/>
                    <a:pt x="17916" y="8060"/>
                  </a:cubicBezTo>
                  <a:cubicBezTo>
                    <a:pt x="17893" y="8010"/>
                    <a:pt x="17859" y="8010"/>
                    <a:pt x="17831" y="7980"/>
                  </a:cubicBezTo>
                  <a:cubicBezTo>
                    <a:pt x="17814" y="7990"/>
                    <a:pt x="17798" y="7980"/>
                    <a:pt x="17786" y="7940"/>
                  </a:cubicBezTo>
                  <a:cubicBezTo>
                    <a:pt x="17769" y="7970"/>
                    <a:pt x="17764" y="7950"/>
                    <a:pt x="17752" y="7920"/>
                  </a:cubicBezTo>
                  <a:cubicBezTo>
                    <a:pt x="17719" y="7970"/>
                    <a:pt x="17702" y="7870"/>
                    <a:pt x="17668" y="7900"/>
                  </a:cubicBezTo>
                  <a:cubicBezTo>
                    <a:pt x="17657" y="7850"/>
                    <a:pt x="17634" y="7890"/>
                    <a:pt x="17623" y="7860"/>
                  </a:cubicBezTo>
                  <a:cubicBezTo>
                    <a:pt x="17612" y="7850"/>
                    <a:pt x="17601" y="7840"/>
                    <a:pt x="17595" y="7810"/>
                  </a:cubicBezTo>
                  <a:cubicBezTo>
                    <a:pt x="17561" y="7790"/>
                    <a:pt x="17528" y="7810"/>
                    <a:pt x="17505" y="7770"/>
                  </a:cubicBezTo>
                  <a:cubicBezTo>
                    <a:pt x="17471" y="7770"/>
                    <a:pt x="17454" y="7700"/>
                    <a:pt x="17421" y="7740"/>
                  </a:cubicBezTo>
                  <a:cubicBezTo>
                    <a:pt x="17370" y="7640"/>
                    <a:pt x="17308" y="7630"/>
                    <a:pt x="17252" y="7560"/>
                  </a:cubicBezTo>
                  <a:cubicBezTo>
                    <a:pt x="17190" y="7550"/>
                    <a:pt x="17145" y="7450"/>
                    <a:pt x="17083" y="7430"/>
                  </a:cubicBezTo>
                  <a:cubicBezTo>
                    <a:pt x="17038" y="7330"/>
                    <a:pt x="16976" y="7340"/>
                    <a:pt x="16926" y="7260"/>
                  </a:cubicBezTo>
                  <a:close/>
                  <a:moveTo>
                    <a:pt x="17370" y="9320"/>
                  </a:moveTo>
                  <a:cubicBezTo>
                    <a:pt x="17359" y="9280"/>
                    <a:pt x="17348" y="9240"/>
                    <a:pt x="17331" y="9200"/>
                  </a:cubicBezTo>
                  <a:cubicBezTo>
                    <a:pt x="17353" y="9150"/>
                    <a:pt x="17314" y="9070"/>
                    <a:pt x="17319" y="9020"/>
                  </a:cubicBezTo>
                  <a:cubicBezTo>
                    <a:pt x="17336" y="8970"/>
                    <a:pt x="17314" y="8900"/>
                    <a:pt x="17308" y="8840"/>
                  </a:cubicBezTo>
                  <a:cubicBezTo>
                    <a:pt x="17308" y="8780"/>
                    <a:pt x="17274" y="8710"/>
                    <a:pt x="17280" y="8650"/>
                  </a:cubicBezTo>
                  <a:cubicBezTo>
                    <a:pt x="17258" y="8610"/>
                    <a:pt x="17269" y="8590"/>
                    <a:pt x="17263" y="8560"/>
                  </a:cubicBezTo>
                  <a:cubicBezTo>
                    <a:pt x="17252" y="8530"/>
                    <a:pt x="17241" y="8500"/>
                    <a:pt x="17258" y="8480"/>
                  </a:cubicBezTo>
                  <a:cubicBezTo>
                    <a:pt x="17224" y="8380"/>
                    <a:pt x="17229" y="8210"/>
                    <a:pt x="17179" y="8150"/>
                  </a:cubicBezTo>
                  <a:cubicBezTo>
                    <a:pt x="17196" y="8130"/>
                    <a:pt x="17173" y="8090"/>
                    <a:pt x="17162" y="8060"/>
                  </a:cubicBezTo>
                  <a:cubicBezTo>
                    <a:pt x="17151" y="8020"/>
                    <a:pt x="17162" y="8000"/>
                    <a:pt x="17151" y="7960"/>
                  </a:cubicBezTo>
                  <a:cubicBezTo>
                    <a:pt x="17156" y="7910"/>
                    <a:pt x="17106" y="7840"/>
                    <a:pt x="17145" y="7800"/>
                  </a:cubicBezTo>
                  <a:cubicBezTo>
                    <a:pt x="17258" y="8110"/>
                    <a:pt x="17252" y="8360"/>
                    <a:pt x="17325" y="8660"/>
                  </a:cubicBezTo>
                  <a:cubicBezTo>
                    <a:pt x="17319" y="8710"/>
                    <a:pt x="17314" y="8770"/>
                    <a:pt x="17336" y="8840"/>
                  </a:cubicBezTo>
                  <a:cubicBezTo>
                    <a:pt x="17325" y="8880"/>
                    <a:pt x="17353" y="8950"/>
                    <a:pt x="17342" y="9000"/>
                  </a:cubicBezTo>
                  <a:cubicBezTo>
                    <a:pt x="17342" y="9050"/>
                    <a:pt x="17359" y="9110"/>
                    <a:pt x="17364" y="9160"/>
                  </a:cubicBezTo>
                  <a:cubicBezTo>
                    <a:pt x="17353" y="9210"/>
                    <a:pt x="17381" y="9270"/>
                    <a:pt x="17370" y="9320"/>
                  </a:cubicBezTo>
                  <a:cubicBezTo>
                    <a:pt x="17409" y="9400"/>
                    <a:pt x="17336" y="9360"/>
                    <a:pt x="17370" y="9320"/>
                  </a:cubicBezTo>
                  <a:close/>
                  <a:moveTo>
                    <a:pt x="17426" y="10170"/>
                  </a:moveTo>
                  <a:cubicBezTo>
                    <a:pt x="17409" y="10120"/>
                    <a:pt x="17432" y="10100"/>
                    <a:pt x="17404" y="10050"/>
                  </a:cubicBezTo>
                  <a:cubicBezTo>
                    <a:pt x="17438" y="10010"/>
                    <a:pt x="17398" y="9940"/>
                    <a:pt x="17421" y="9900"/>
                  </a:cubicBezTo>
                  <a:cubicBezTo>
                    <a:pt x="17432" y="9950"/>
                    <a:pt x="17438" y="10000"/>
                    <a:pt x="17421" y="10040"/>
                  </a:cubicBezTo>
                  <a:cubicBezTo>
                    <a:pt x="17443" y="10120"/>
                    <a:pt x="17438" y="10190"/>
                    <a:pt x="17443" y="10260"/>
                  </a:cubicBezTo>
                  <a:cubicBezTo>
                    <a:pt x="17421" y="10270"/>
                    <a:pt x="17438" y="10240"/>
                    <a:pt x="17432" y="10220"/>
                  </a:cubicBezTo>
                  <a:cubicBezTo>
                    <a:pt x="17421" y="10200"/>
                    <a:pt x="17421" y="10180"/>
                    <a:pt x="17426" y="10170"/>
                  </a:cubicBezTo>
                  <a:close/>
                  <a:moveTo>
                    <a:pt x="17449" y="10370"/>
                  </a:moveTo>
                  <a:cubicBezTo>
                    <a:pt x="17460" y="10400"/>
                    <a:pt x="17449" y="10400"/>
                    <a:pt x="17449" y="10420"/>
                  </a:cubicBezTo>
                  <a:cubicBezTo>
                    <a:pt x="17454" y="10510"/>
                    <a:pt x="17409" y="10300"/>
                    <a:pt x="17449" y="10370"/>
                  </a:cubicBezTo>
                  <a:close/>
                  <a:moveTo>
                    <a:pt x="17623" y="11250"/>
                  </a:moveTo>
                  <a:cubicBezTo>
                    <a:pt x="17640" y="11440"/>
                    <a:pt x="17629" y="11620"/>
                    <a:pt x="17629" y="11800"/>
                  </a:cubicBezTo>
                  <a:cubicBezTo>
                    <a:pt x="17556" y="12610"/>
                    <a:pt x="17572" y="12660"/>
                    <a:pt x="17550" y="12700"/>
                  </a:cubicBezTo>
                  <a:cubicBezTo>
                    <a:pt x="17533" y="12750"/>
                    <a:pt x="17544" y="12740"/>
                    <a:pt x="17539" y="12710"/>
                  </a:cubicBezTo>
                  <a:cubicBezTo>
                    <a:pt x="17556" y="12570"/>
                    <a:pt x="17544" y="12540"/>
                    <a:pt x="17539" y="12520"/>
                  </a:cubicBezTo>
                  <a:cubicBezTo>
                    <a:pt x="17539" y="12280"/>
                    <a:pt x="17556" y="12240"/>
                    <a:pt x="17556" y="12200"/>
                  </a:cubicBezTo>
                  <a:cubicBezTo>
                    <a:pt x="17561" y="11710"/>
                    <a:pt x="17550" y="11620"/>
                    <a:pt x="17561" y="11540"/>
                  </a:cubicBezTo>
                  <a:cubicBezTo>
                    <a:pt x="17550" y="10950"/>
                    <a:pt x="17533" y="10890"/>
                    <a:pt x="17539" y="10850"/>
                  </a:cubicBezTo>
                  <a:cubicBezTo>
                    <a:pt x="17494" y="10400"/>
                    <a:pt x="17511" y="10360"/>
                    <a:pt x="17505" y="10310"/>
                  </a:cubicBezTo>
                  <a:cubicBezTo>
                    <a:pt x="17443" y="9530"/>
                    <a:pt x="17449" y="9450"/>
                    <a:pt x="17426" y="9350"/>
                  </a:cubicBezTo>
                  <a:cubicBezTo>
                    <a:pt x="17376" y="8740"/>
                    <a:pt x="17392" y="8700"/>
                    <a:pt x="17370" y="8640"/>
                  </a:cubicBezTo>
                  <a:cubicBezTo>
                    <a:pt x="17291" y="7930"/>
                    <a:pt x="17308" y="8070"/>
                    <a:pt x="17348" y="8060"/>
                  </a:cubicBezTo>
                  <a:cubicBezTo>
                    <a:pt x="17471" y="8550"/>
                    <a:pt x="17477" y="8600"/>
                    <a:pt x="17494" y="8650"/>
                  </a:cubicBezTo>
                  <a:cubicBezTo>
                    <a:pt x="17544" y="9190"/>
                    <a:pt x="17567" y="9290"/>
                    <a:pt x="17578" y="9390"/>
                  </a:cubicBezTo>
                  <a:cubicBezTo>
                    <a:pt x="17572" y="9730"/>
                    <a:pt x="17606" y="9840"/>
                    <a:pt x="17595" y="9920"/>
                  </a:cubicBezTo>
                  <a:cubicBezTo>
                    <a:pt x="17612" y="10080"/>
                    <a:pt x="17601" y="10110"/>
                    <a:pt x="17601" y="10130"/>
                  </a:cubicBezTo>
                  <a:cubicBezTo>
                    <a:pt x="17629" y="10560"/>
                    <a:pt x="17634" y="10650"/>
                    <a:pt x="17623" y="10730"/>
                  </a:cubicBezTo>
                  <a:close/>
                  <a:moveTo>
                    <a:pt x="17696" y="11430"/>
                  </a:moveTo>
                  <a:cubicBezTo>
                    <a:pt x="17657" y="11440"/>
                    <a:pt x="17696" y="11390"/>
                    <a:pt x="17685" y="11350"/>
                  </a:cubicBezTo>
                  <a:cubicBezTo>
                    <a:pt x="17668" y="11290"/>
                    <a:pt x="17713" y="11340"/>
                    <a:pt x="17696" y="11430"/>
                  </a:cubicBezTo>
                  <a:close/>
                  <a:moveTo>
                    <a:pt x="17702" y="9670"/>
                  </a:moveTo>
                  <a:cubicBezTo>
                    <a:pt x="17691" y="9730"/>
                    <a:pt x="17702" y="9790"/>
                    <a:pt x="17691" y="9840"/>
                  </a:cubicBezTo>
                  <a:cubicBezTo>
                    <a:pt x="17713" y="9910"/>
                    <a:pt x="17691" y="9960"/>
                    <a:pt x="17685" y="10010"/>
                  </a:cubicBezTo>
                  <a:cubicBezTo>
                    <a:pt x="17713" y="10230"/>
                    <a:pt x="17713" y="10420"/>
                    <a:pt x="17713" y="10620"/>
                  </a:cubicBezTo>
                  <a:cubicBezTo>
                    <a:pt x="17696" y="10710"/>
                    <a:pt x="17719" y="10820"/>
                    <a:pt x="17696" y="10910"/>
                  </a:cubicBezTo>
                  <a:cubicBezTo>
                    <a:pt x="17730" y="11020"/>
                    <a:pt x="17685" y="11100"/>
                    <a:pt x="17702" y="11200"/>
                  </a:cubicBezTo>
                  <a:cubicBezTo>
                    <a:pt x="17668" y="11230"/>
                    <a:pt x="17696" y="11140"/>
                    <a:pt x="17685" y="11110"/>
                  </a:cubicBezTo>
                  <a:cubicBezTo>
                    <a:pt x="17685" y="11070"/>
                    <a:pt x="17685" y="11030"/>
                    <a:pt x="17691" y="10990"/>
                  </a:cubicBezTo>
                  <a:cubicBezTo>
                    <a:pt x="17685" y="10910"/>
                    <a:pt x="17679" y="10840"/>
                    <a:pt x="17696" y="10770"/>
                  </a:cubicBezTo>
                  <a:cubicBezTo>
                    <a:pt x="17685" y="10680"/>
                    <a:pt x="17679" y="10600"/>
                    <a:pt x="17679" y="10510"/>
                  </a:cubicBezTo>
                  <a:cubicBezTo>
                    <a:pt x="17691" y="10480"/>
                    <a:pt x="17674" y="10430"/>
                    <a:pt x="17668" y="10390"/>
                  </a:cubicBezTo>
                  <a:cubicBezTo>
                    <a:pt x="17696" y="10370"/>
                    <a:pt x="17662" y="10320"/>
                    <a:pt x="17685" y="10290"/>
                  </a:cubicBezTo>
                  <a:cubicBezTo>
                    <a:pt x="17662" y="10210"/>
                    <a:pt x="17651" y="10140"/>
                    <a:pt x="17657" y="10070"/>
                  </a:cubicBezTo>
                  <a:cubicBezTo>
                    <a:pt x="17657" y="10030"/>
                    <a:pt x="17657" y="10000"/>
                    <a:pt x="17657" y="9960"/>
                  </a:cubicBezTo>
                  <a:cubicBezTo>
                    <a:pt x="17668" y="9940"/>
                    <a:pt x="17629" y="9880"/>
                    <a:pt x="17651" y="9860"/>
                  </a:cubicBezTo>
                  <a:cubicBezTo>
                    <a:pt x="17640" y="9720"/>
                    <a:pt x="17646" y="9590"/>
                    <a:pt x="17629" y="9450"/>
                  </a:cubicBezTo>
                  <a:cubicBezTo>
                    <a:pt x="17634" y="9180"/>
                    <a:pt x="17544" y="8860"/>
                    <a:pt x="17550" y="8590"/>
                  </a:cubicBezTo>
                  <a:cubicBezTo>
                    <a:pt x="17589" y="8600"/>
                    <a:pt x="17601" y="8730"/>
                    <a:pt x="17612" y="8780"/>
                  </a:cubicBezTo>
                  <a:cubicBezTo>
                    <a:pt x="17606" y="8830"/>
                    <a:pt x="17640" y="8910"/>
                    <a:pt x="17640" y="8970"/>
                  </a:cubicBezTo>
                  <a:cubicBezTo>
                    <a:pt x="17629" y="9020"/>
                    <a:pt x="17662" y="9090"/>
                    <a:pt x="17651" y="9150"/>
                  </a:cubicBezTo>
                  <a:cubicBezTo>
                    <a:pt x="17662" y="9180"/>
                    <a:pt x="17662" y="9210"/>
                    <a:pt x="17651" y="9230"/>
                  </a:cubicBezTo>
                  <a:cubicBezTo>
                    <a:pt x="17674" y="9240"/>
                    <a:pt x="17662" y="9260"/>
                    <a:pt x="17668" y="9290"/>
                  </a:cubicBezTo>
                  <a:cubicBezTo>
                    <a:pt x="17691" y="9430"/>
                    <a:pt x="17679" y="9540"/>
                    <a:pt x="17702" y="9670"/>
                  </a:cubicBezTo>
                  <a:close/>
                  <a:moveTo>
                    <a:pt x="18562" y="10350"/>
                  </a:moveTo>
                  <a:cubicBezTo>
                    <a:pt x="18534" y="10280"/>
                    <a:pt x="18501" y="10220"/>
                    <a:pt x="18461" y="10180"/>
                  </a:cubicBezTo>
                  <a:cubicBezTo>
                    <a:pt x="18416" y="10010"/>
                    <a:pt x="18450" y="10090"/>
                    <a:pt x="18495" y="10090"/>
                  </a:cubicBezTo>
                  <a:cubicBezTo>
                    <a:pt x="18675" y="10330"/>
                    <a:pt x="18692" y="10350"/>
                    <a:pt x="18714" y="10340"/>
                  </a:cubicBezTo>
                  <a:cubicBezTo>
                    <a:pt x="18956" y="10560"/>
                    <a:pt x="18968" y="10650"/>
                    <a:pt x="18990" y="10630"/>
                  </a:cubicBezTo>
                  <a:cubicBezTo>
                    <a:pt x="19187" y="10850"/>
                    <a:pt x="19232" y="10840"/>
                    <a:pt x="19266" y="10900"/>
                  </a:cubicBezTo>
                  <a:cubicBezTo>
                    <a:pt x="19406" y="11020"/>
                    <a:pt x="19412" y="11130"/>
                    <a:pt x="19434" y="11110"/>
                  </a:cubicBezTo>
                  <a:cubicBezTo>
                    <a:pt x="19738" y="11440"/>
                    <a:pt x="19783" y="11450"/>
                    <a:pt x="19817" y="11520"/>
                  </a:cubicBezTo>
                  <a:cubicBezTo>
                    <a:pt x="20098" y="12000"/>
                    <a:pt x="20076" y="12000"/>
                    <a:pt x="20059" y="11950"/>
                  </a:cubicBezTo>
                  <a:cubicBezTo>
                    <a:pt x="19980" y="11890"/>
                    <a:pt x="19958" y="11890"/>
                    <a:pt x="19941" y="11850"/>
                  </a:cubicBezTo>
                  <a:cubicBezTo>
                    <a:pt x="19822" y="11780"/>
                    <a:pt x="19806" y="11720"/>
                    <a:pt x="19778" y="11740"/>
                  </a:cubicBezTo>
                  <a:cubicBezTo>
                    <a:pt x="19513" y="11470"/>
                    <a:pt x="19474" y="11470"/>
                    <a:pt x="19440" y="11400"/>
                  </a:cubicBezTo>
                  <a:cubicBezTo>
                    <a:pt x="19294" y="11270"/>
                    <a:pt x="19260" y="11190"/>
                    <a:pt x="19221" y="11190"/>
                  </a:cubicBezTo>
                  <a:cubicBezTo>
                    <a:pt x="18973" y="10910"/>
                    <a:pt x="18951" y="10910"/>
                    <a:pt x="18934" y="10880"/>
                  </a:cubicBezTo>
                  <a:cubicBezTo>
                    <a:pt x="18804" y="10750"/>
                    <a:pt x="18799" y="10660"/>
                    <a:pt x="18776" y="10680"/>
                  </a:cubicBezTo>
                  <a:close/>
                  <a:moveTo>
                    <a:pt x="19080" y="11720"/>
                  </a:moveTo>
                  <a:cubicBezTo>
                    <a:pt x="19041" y="11670"/>
                    <a:pt x="19001" y="11630"/>
                    <a:pt x="18968" y="11560"/>
                  </a:cubicBezTo>
                  <a:cubicBezTo>
                    <a:pt x="19119" y="11680"/>
                    <a:pt x="19125" y="11750"/>
                    <a:pt x="19148" y="11730"/>
                  </a:cubicBezTo>
                  <a:cubicBezTo>
                    <a:pt x="19429" y="12090"/>
                    <a:pt x="19462" y="12050"/>
                    <a:pt x="19485" y="12120"/>
                  </a:cubicBezTo>
                  <a:cubicBezTo>
                    <a:pt x="19766" y="12370"/>
                    <a:pt x="19772" y="12400"/>
                    <a:pt x="19778" y="12400"/>
                  </a:cubicBezTo>
                  <a:cubicBezTo>
                    <a:pt x="19952" y="12610"/>
                    <a:pt x="19986" y="12610"/>
                    <a:pt x="20014" y="12660"/>
                  </a:cubicBezTo>
                  <a:cubicBezTo>
                    <a:pt x="20458" y="13260"/>
                    <a:pt x="20481" y="13340"/>
                    <a:pt x="20514" y="13350"/>
                  </a:cubicBezTo>
                  <a:cubicBezTo>
                    <a:pt x="20441" y="13300"/>
                    <a:pt x="20396" y="13320"/>
                    <a:pt x="20368" y="13280"/>
                  </a:cubicBezTo>
                  <a:cubicBezTo>
                    <a:pt x="20132" y="13070"/>
                    <a:pt x="20109" y="12970"/>
                    <a:pt x="20070" y="12980"/>
                  </a:cubicBezTo>
                  <a:cubicBezTo>
                    <a:pt x="19806" y="12720"/>
                    <a:pt x="19738" y="12640"/>
                    <a:pt x="19676" y="12560"/>
                  </a:cubicBezTo>
                  <a:cubicBezTo>
                    <a:pt x="19541" y="12430"/>
                    <a:pt x="19513" y="12370"/>
                    <a:pt x="19479" y="12350"/>
                  </a:cubicBezTo>
                  <a:cubicBezTo>
                    <a:pt x="19277" y="12070"/>
                    <a:pt x="19243" y="12040"/>
                    <a:pt x="19215" y="11990"/>
                  </a:cubicBezTo>
                  <a:cubicBezTo>
                    <a:pt x="19114" y="11770"/>
                    <a:pt x="19069" y="11770"/>
                    <a:pt x="19080" y="11720"/>
                  </a:cubicBezTo>
                  <a:close/>
                  <a:moveTo>
                    <a:pt x="19378" y="13600"/>
                  </a:moveTo>
                  <a:cubicBezTo>
                    <a:pt x="19361" y="13570"/>
                    <a:pt x="19378" y="13540"/>
                    <a:pt x="19361" y="13510"/>
                  </a:cubicBezTo>
                  <a:cubicBezTo>
                    <a:pt x="19372" y="13430"/>
                    <a:pt x="19389" y="13590"/>
                    <a:pt x="19384" y="13620"/>
                  </a:cubicBezTo>
                  <a:cubicBezTo>
                    <a:pt x="19389" y="13670"/>
                    <a:pt x="19361" y="13620"/>
                    <a:pt x="19378" y="13600"/>
                  </a:cubicBezTo>
                  <a:close/>
                  <a:moveTo>
                    <a:pt x="19434" y="13400"/>
                  </a:moveTo>
                  <a:cubicBezTo>
                    <a:pt x="19389" y="13400"/>
                    <a:pt x="19440" y="13300"/>
                    <a:pt x="19401" y="13250"/>
                  </a:cubicBezTo>
                  <a:cubicBezTo>
                    <a:pt x="19446" y="13250"/>
                    <a:pt x="19446" y="13370"/>
                    <a:pt x="19434" y="13400"/>
                  </a:cubicBezTo>
                  <a:close/>
                  <a:moveTo>
                    <a:pt x="19688" y="15530"/>
                  </a:moveTo>
                  <a:cubicBezTo>
                    <a:pt x="19682" y="15560"/>
                    <a:pt x="19682" y="15600"/>
                    <a:pt x="19682" y="15640"/>
                  </a:cubicBezTo>
                  <a:cubicBezTo>
                    <a:pt x="19637" y="16190"/>
                    <a:pt x="19654" y="16240"/>
                    <a:pt x="19631" y="16270"/>
                  </a:cubicBezTo>
                  <a:cubicBezTo>
                    <a:pt x="19592" y="16710"/>
                    <a:pt x="19564" y="16790"/>
                    <a:pt x="19552" y="16870"/>
                  </a:cubicBezTo>
                  <a:cubicBezTo>
                    <a:pt x="19502" y="17400"/>
                    <a:pt x="19451" y="17420"/>
                    <a:pt x="19468" y="17470"/>
                  </a:cubicBezTo>
                  <a:cubicBezTo>
                    <a:pt x="19423" y="17660"/>
                    <a:pt x="19434" y="17700"/>
                    <a:pt x="19423" y="17710"/>
                  </a:cubicBezTo>
                  <a:cubicBezTo>
                    <a:pt x="19271" y="18430"/>
                    <a:pt x="19238" y="18580"/>
                    <a:pt x="19198" y="18730"/>
                  </a:cubicBezTo>
                  <a:cubicBezTo>
                    <a:pt x="19148" y="19010"/>
                    <a:pt x="19164" y="19060"/>
                    <a:pt x="19142" y="19090"/>
                  </a:cubicBezTo>
                  <a:cubicBezTo>
                    <a:pt x="19125" y="19330"/>
                    <a:pt x="19114" y="19330"/>
                    <a:pt x="19102" y="19290"/>
                  </a:cubicBezTo>
                  <a:cubicBezTo>
                    <a:pt x="19119" y="18980"/>
                    <a:pt x="19131" y="18900"/>
                    <a:pt x="19136" y="18820"/>
                  </a:cubicBezTo>
                  <a:cubicBezTo>
                    <a:pt x="19148" y="18670"/>
                    <a:pt x="19131" y="18620"/>
                    <a:pt x="19148" y="18590"/>
                  </a:cubicBezTo>
                  <a:cubicBezTo>
                    <a:pt x="19181" y="18200"/>
                    <a:pt x="19209" y="18170"/>
                    <a:pt x="19204" y="18130"/>
                  </a:cubicBezTo>
                  <a:cubicBezTo>
                    <a:pt x="19282" y="17600"/>
                    <a:pt x="19322" y="17550"/>
                    <a:pt x="19294" y="17460"/>
                  </a:cubicBezTo>
                  <a:cubicBezTo>
                    <a:pt x="19401" y="17020"/>
                    <a:pt x="19378" y="16980"/>
                    <a:pt x="19389" y="16950"/>
                  </a:cubicBezTo>
                  <a:cubicBezTo>
                    <a:pt x="19446" y="16600"/>
                    <a:pt x="19462" y="16530"/>
                    <a:pt x="19479" y="16450"/>
                  </a:cubicBezTo>
                  <a:cubicBezTo>
                    <a:pt x="19524" y="16150"/>
                    <a:pt x="19536" y="16070"/>
                    <a:pt x="19547" y="16000"/>
                  </a:cubicBezTo>
                  <a:cubicBezTo>
                    <a:pt x="19609" y="15390"/>
                    <a:pt x="19603" y="15290"/>
                    <a:pt x="19631" y="15200"/>
                  </a:cubicBezTo>
                  <a:cubicBezTo>
                    <a:pt x="19665" y="14300"/>
                    <a:pt x="19665" y="14410"/>
                    <a:pt x="19659" y="14430"/>
                  </a:cubicBezTo>
                  <a:cubicBezTo>
                    <a:pt x="19693" y="14870"/>
                    <a:pt x="19699" y="14970"/>
                    <a:pt x="19682" y="15070"/>
                  </a:cubicBezTo>
                  <a:close/>
                  <a:moveTo>
                    <a:pt x="20329" y="17470"/>
                  </a:moveTo>
                  <a:cubicBezTo>
                    <a:pt x="20334" y="17520"/>
                    <a:pt x="20312" y="17470"/>
                    <a:pt x="20306" y="17440"/>
                  </a:cubicBezTo>
                  <a:cubicBezTo>
                    <a:pt x="20301" y="17400"/>
                    <a:pt x="20323" y="17440"/>
                    <a:pt x="20329" y="17470"/>
                  </a:cubicBezTo>
                  <a:close/>
                  <a:moveTo>
                    <a:pt x="19986" y="15580"/>
                  </a:moveTo>
                  <a:cubicBezTo>
                    <a:pt x="19929" y="15610"/>
                    <a:pt x="19958" y="15510"/>
                    <a:pt x="19924" y="15450"/>
                  </a:cubicBezTo>
                  <a:cubicBezTo>
                    <a:pt x="19952" y="15430"/>
                    <a:pt x="19963" y="15550"/>
                    <a:pt x="19986" y="15580"/>
                  </a:cubicBezTo>
                  <a:close/>
                  <a:moveTo>
                    <a:pt x="19912" y="16370"/>
                  </a:moveTo>
                  <a:cubicBezTo>
                    <a:pt x="19924" y="16310"/>
                    <a:pt x="19912" y="16250"/>
                    <a:pt x="19918" y="16190"/>
                  </a:cubicBezTo>
                  <a:cubicBezTo>
                    <a:pt x="19963" y="16190"/>
                    <a:pt x="19918" y="16300"/>
                    <a:pt x="19935" y="16340"/>
                  </a:cubicBezTo>
                  <a:cubicBezTo>
                    <a:pt x="19924" y="16400"/>
                    <a:pt x="19924" y="16450"/>
                    <a:pt x="19929" y="16510"/>
                  </a:cubicBezTo>
                  <a:cubicBezTo>
                    <a:pt x="19884" y="16510"/>
                    <a:pt x="19929" y="16410"/>
                    <a:pt x="19912" y="16370"/>
                  </a:cubicBezTo>
                  <a:close/>
                  <a:moveTo>
                    <a:pt x="19862" y="15300"/>
                  </a:moveTo>
                  <a:cubicBezTo>
                    <a:pt x="19817" y="15270"/>
                    <a:pt x="19811" y="15120"/>
                    <a:pt x="19800" y="15060"/>
                  </a:cubicBezTo>
                  <a:cubicBezTo>
                    <a:pt x="19839" y="15080"/>
                    <a:pt x="19817" y="15220"/>
                    <a:pt x="19862" y="15300"/>
                  </a:cubicBezTo>
                  <a:close/>
                  <a:moveTo>
                    <a:pt x="19772" y="14920"/>
                  </a:moveTo>
                  <a:cubicBezTo>
                    <a:pt x="19704" y="14940"/>
                    <a:pt x="19766" y="14800"/>
                    <a:pt x="19721" y="14730"/>
                  </a:cubicBezTo>
                  <a:cubicBezTo>
                    <a:pt x="19783" y="14750"/>
                    <a:pt x="19727" y="14850"/>
                    <a:pt x="19772" y="14920"/>
                  </a:cubicBezTo>
                  <a:close/>
                  <a:moveTo>
                    <a:pt x="21454" y="0"/>
                  </a:moveTo>
                  <a:cubicBezTo>
                    <a:pt x="21403" y="0"/>
                    <a:pt x="21403" y="0"/>
                    <a:pt x="21403" y="0"/>
                  </a:cubicBezTo>
                  <a:cubicBezTo>
                    <a:pt x="21431" y="60"/>
                    <a:pt x="21454" y="120"/>
                    <a:pt x="21493" y="180"/>
                  </a:cubicBezTo>
                  <a:cubicBezTo>
                    <a:pt x="21527" y="240"/>
                    <a:pt x="21566" y="300"/>
                    <a:pt x="21600" y="360"/>
                  </a:cubicBezTo>
                  <a:cubicBezTo>
                    <a:pt x="21600" y="260"/>
                    <a:pt x="21600" y="260"/>
                    <a:pt x="21600" y="260"/>
                  </a:cubicBezTo>
                  <a:cubicBezTo>
                    <a:pt x="21549" y="180"/>
                    <a:pt x="21504" y="90"/>
                    <a:pt x="21454" y="10"/>
                  </a:cubicBezTo>
                  <a:cubicBezTo>
                    <a:pt x="21454" y="10"/>
                    <a:pt x="21454" y="10"/>
                    <a:pt x="21454" y="0"/>
                  </a:cubicBezTo>
                  <a:close/>
                  <a:moveTo>
                    <a:pt x="21549" y="0"/>
                  </a:moveTo>
                  <a:cubicBezTo>
                    <a:pt x="21566" y="20"/>
                    <a:pt x="21572" y="30"/>
                    <a:pt x="21583" y="70"/>
                  </a:cubicBezTo>
                  <a:cubicBezTo>
                    <a:pt x="21589" y="70"/>
                    <a:pt x="21594" y="70"/>
                    <a:pt x="21600" y="8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549" y="0"/>
                  </a:lnTo>
                  <a:close/>
                  <a:moveTo>
                    <a:pt x="4162" y="2500"/>
                  </a:moveTo>
                  <a:cubicBezTo>
                    <a:pt x="4162" y="2540"/>
                    <a:pt x="4140" y="2520"/>
                    <a:pt x="4129" y="2500"/>
                  </a:cubicBezTo>
                  <a:cubicBezTo>
                    <a:pt x="3938" y="2430"/>
                    <a:pt x="3898" y="2420"/>
                    <a:pt x="3870" y="2380"/>
                  </a:cubicBezTo>
                  <a:cubicBezTo>
                    <a:pt x="3651" y="2180"/>
                    <a:pt x="3634" y="2130"/>
                    <a:pt x="3594" y="2110"/>
                  </a:cubicBezTo>
                  <a:cubicBezTo>
                    <a:pt x="3403" y="1860"/>
                    <a:pt x="3358" y="1850"/>
                    <a:pt x="3341" y="1790"/>
                  </a:cubicBezTo>
                  <a:cubicBezTo>
                    <a:pt x="3184" y="1660"/>
                    <a:pt x="3201" y="1590"/>
                    <a:pt x="3172" y="1590"/>
                  </a:cubicBezTo>
                  <a:cubicBezTo>
                    <a:pt x="2976" y="1360"/>
                    <a:pt x="2959" y="1350"/>
                    <a:pt x="2953" y="1320"/>
                  </a:cubicBezTo>
                  <a:cubicBezTo>
                    <a:pt x="2880" y="1170"/>
                    <a:pt x="2841" y="1190"/>
                    <a:pt x="2846" y="1140"/>
                  </a:cubicBezTo>
                  <a:cubicBezTo>
                    <a:pt x="2722" y="930"/>
                    <a:pt x="2689" y="940"/>
                    <a:pt x="2689" y="900"/>
                  </a:cubicBezTo>
                  <a:cubicBezTo>
                    <a:pt x="2554" y="720"/>
                    <a:pt x="2514" y="640"/>
                    <a:pt x="2458" y="580"/>
                  </a:cubicBezTo>
                  <a:cubicBezTo>
                    <a:pt x="2385" y="420"/>
                    <a:pt x="2340" y="420"/>
                    <a:pt x="2329" y="360"/>
                  </a:cubicBezTo>
                  <a:cubicBezTo>
                    <a:pt x="2261" y="180"/>
                    <a:pt x="2199" y="210"/>
                    <a:pt x="2194" y="140"/>
                  </a:cubicBezTo>
                  <a:cubicBezTo>
                    <a:pt x="2092" y="90"/>
                    <a:pt x="2138" y="200"/>
                    <a:pt x="2205" y="270"/>
                  </a:cubicBezTo>
                  <a:cubicBezTo>
                    <a:pt x="2278" y="430"/>
                    <a:pt x="2301" y="420"/>
                    <a:pt x="2301" y="450"/>
                  </a:cubicBezTo>
                  <a:cubicBezTo>
                    <a:pt x="2666" y="970"/>
                    <a:pt x="2694" y="1020"/>
                    <a:pt x="2722" y="1090"/>
                  </a:cubicBezTo>
                  <a:cubicBezTo>
                    <a:pt x="2981" y="1450"/>
                    <a:pt x="3038" y="1470"/>
                    <a:pt x="3060" y="1540"/>
                  </a:cubicBezTo>
                  <a:cubicBezTo>
                    <a:pt x="3262" y="1770"/>
                    <a:pt x="3268" y="1810"/>
                    <a:pt x="3302" y="1820"/>
                  </a:cubicBezTo>
                  <a:cubicBezTo>
                    <a:pt x="3594" y="2110"/>
                    <a:pt x="3611" y="2200"/>
                    <a:pt x="3668" y="2220"/>
                  </a:cubicBezTo>
                  <a:cubicBezTo>
                    <a:pt x="3802" y="2370"/>
                    <a:pt x="3786" y="2380"/>
                    <a:pt x="3774" y="2380"/>
                  </a:cubicBezTo>
                  <a:cubicBezTo>
                    <a:pt x="3662" y="2290"/>
                    <a:pt x="3628" y="2260"/>
                    <a:pt x="3606" y="2220"/>
                  </a:cubicBezTo>
                  <a:cubicBezTo>
                    <a:pt x="3341" y="1970"/>
                    <a:pt x="3319" y="1950"/>
                    <a:pt x="3313" y="1920"/>
                  </a:cubicBezTo>
                  <a:cubicBezTo>
                    <a:pt x="3094" y="1700"/>
                    <a:pt x="3082" y="1640"/>
                    <a:pt x="3032" y="1630"/>
                  </a:cubicBezTo>
                  <a:cubicBezTo>
                    <a:pt x="2722" y="1140"/>
                    <a:pt x="2666" y="1100"/>
                    <a:pt x="2638" y="1000"/>
                  </a:cubicBezTo>
                  <a:cubicBezTo>
                    <a:pt x="2554" y="900"/>
                    <a:pt x="2548" y="870"/>
                    <a:pt x="2542" y="850"/>
                  </a:cubicBezTo>
                  <a:cubicBezTo>
                    <a:pt x="2346" y="550"/>
                    <a:pt x="2323" y="520"/>
                    <a:pt x="2301" y="490"/>
                  </a:cubicBezTo>
                  <a:cubicBezTo>
                    <a:pt x="2092" y="130"/>
                    <a:pt x="2064" y="110"/>
                    <a:pt x="2048" y="70"/>
                  </a:cubicBezTo>
                  <a:cubicBezTo>
                    <a:pt x="1935" y="10"/>
                    <a:pt x="1935" y="10"/>
                    <a:pt x="1941" y="20"/>
                  </a:cubicBezTo>
                  <a:cubicBezTo>
                    <a:pt x="2126" y="270"/>
                    <a:pt x="2126" y="340"/>
                    <a:pt x="2154" y="350"/>
                  </a:cubicBezTo>
                  <a:cubicBezTo>
                    <a:pt x="2289" y="600"/>
                    <a:pt x="2312" y="640"/>
                    <a:pt x="2334" y="670"/>
                  </a:cubicBezTo>
                  <a:cubicBezTo>
                    <a:pt x="2509" y="910"/>
                    <a:pt x="2537" y="1000"/>
                    <a:pt x="2588" y="1050"/>
                  </a:cubicBezTo>
                  <a:cubicBezTo>
                    <a:pt x="2756" y="1300"/>
                    <a:pt x="2801" y="1360"/>
                    <a:pt x="2841" y="1430"/>
                  </a:cubicBezTo>
                  <a:cubicBezTo>
                    <a:pt x="3206" y="1880"/>
                    <a:pt x="3234" y="1910"/>
                    <a:pt x="3251" y="1940"/>
                  </a:cubicBezTo>
                  <a:cubicBezTo>
                    <a:pt x="3381" y="2060"/>
                    <a:pt x="3381" y="2090"/>
                    <a:pt x="3398" y="2100"/>
                  </a:cubicBezTo>
                  <a:cubicBezTo>
                    <a:pt x="3572" y="2270"/>
                    <a:pt x="3594" y="2300"/>
                    <a:pt x="3628" y="2310"/>
                  </a:cubicBezTo>
                  <a:cubicBezTo>
                    <a:pt x="3831" y="2440"/>
                    <a:pt x="3853" y="2470"/>
                    <a:pt x="3881" y="2490"/>
                  </a:cubicBezTo>
                  <a:cubicBezTo>
                    <a:pt x="4095" y="2540"/>
                    <a:pt x="4112" y="2540"/>
                    <a:pt x="4129" y="2550"/>
                  </a:cubicBezTo>
                  <a:close/>
                  <a:moveTo>
                    <a:pt x="5563" y="3710"/>
                  </a:moveTo>
                  <a:cubicBezTo>
                    <a:pt x="5614" y="3760"/>
                    <a:pt x="5659" y="3810"/>
                    <a:pt x="5721" y="3850"/>
                  </a:cubicBezTo>
                  <a:cubicBezTo>
                    <a:pt x="5856" y="3940"/>
                    <a:pt x="5884" y="3950"/>
                    <a:pt x="5889" y="3920"/>
                  </a:cubicBezTo>
                  <a:cubicBezTo>
                    <a:pt x="5642" y="3730"/>
                    <a:pt x="5614" y="3710"/>
                    <a:pt x="5597" y="3670"/>
                  </a:cubicBezTo>
                  <a:cubicBezTo>
                    <a:pt x="5400" y="3420"/>
                    <a:pt x="5389" y="3410"/>
                    <a:pt x="5378" y="3400"/>
                  </a:cubicBezTo>
                  <a:cubicBezTo>
                    <a:pt x="5282" y="3270"/>
                    <a:pt x="5271" y="3260"/>
                    <a:pt x="5259" y="3240"/>
                  </a:cubicBezTo>
                  <a:cubicBezTo>
                    <a:pt x="5158" y="3060"/>
                    <a:pt x="5136" y="3020"/>
                    <a:pt x="5113" y="3000"/>
                  </a:cubicBezTo>
                  <a:cubicBezTo>
                    <a:pt x="4843" y="2370"/>
                    <a:pt x="4832" y="2330"/>
                    <a:pt x="4815" y="2310"/>
                  </a:cubicBezTo>
                  <a:cubicBezTo>
                    <a:pt x="4770" y="2190"/>
                    <a:pt x="4753" y="2130"/>
                    <a:pt x="4719" y="2090"/>
                  </a:cubicBezTo>
                  <a:cubicBezTo>
                    <a:pt x="4641" y="1750"/>
                    <a:pt x="4584" y="1790"/>
                    <a:pt x="4590" y="1730"/>
                  </a:cubicBezTo>
                  <a:cubicBezTo>
                    <a:pt x="4432" y="1360"/>
                    <a:pt x="4410" y="1350"/>
                    <a:pt x="4410" y="1290"/>
                  </a:cubicBezTo>
                  <a:cubicBezTo>
                    <a:pt x="4354" y="1190"/>
                    <a:pt x="4337" y="1160"/>
                    <a:pt x="4331" y="1110"/>
                  </a:cubicBezTo>
                  <a:cubicBezTo>
                    <a:pt x="4174" y="730"/>
                    <a:pt x="4151" y="660"/>
                    <a:pt x="4129" y="580"/>
                  </a:cubicBezTo>
                  <a:cubicBezTo>
                    <a:pt x="4016" y="350"/>
                    <a:pt x="3999" y="320"/>
                    <a:pt x="3971" y="310"/>
                  </a:cubicBezTo>
                  <a:cubicBezTo>
                    <a:pt x="3825" y="20"/>
                    <a:pt x="3819" y="10"/>
                    <a:pt x="3819" y="0"/>
                  </a:cubicBezTo>
                  <a:cubicBezTo>
                    <a:pt x="3859" y="200"/>
                    <a:pt x="3892" y="260"/>
                    <a:pt x="3921" y="330"/>
                  </a:cubicBezTo>
                  <a:cubicBezTo>
                    <a:pt x="4224" y="950"/>
                    <a:pt x="4224" y="1010"/>
                    <a:pt x="4241" y="1040"/>
                  </a:cubicBezTo>
                  <a:cubicBezTo>
                    <a:pt x="4320" y="1310"/>
                    <a:pt x="4359" y="1300"/>
                    <a:pt x="4365" y="1350"/>
                  </a:cubicBezTo>
                  <a:cubicBezTo>
                    <a:pt x="4432" y="1510"/>
                    <a:pt x="4449" y="1510"/>
                    <a:pt x="4461" y="1510"/>
                  </a:cubicBezTo>
                  <a:cubicBezTo>
                    <a:pt x="4663" y="2080"/>
                    <a:pt x="4663" y="2140"/>
                    <a:pt x="4697" y="2130"/>
                  </a:cubicBezTo>
                  <a:cubicBezTo>
                    <a:pt x="4804" y="2470"/>
                    <a:pt x="4843" y="2490"/>
                    <a:pt x="4849" y="2570"/>
                  </a:cubicBezTo>
                  <a:cubicBezTo>
                    <a:pt x="4950" y="2800"/>
                    <a:pt x="4972" y="2850"/>
                    <a:pt x="5006" y="2880"/>
                  </a:cubicBezTo>
                  <a:cubicBezTo>
                    <a:pt x="4916" y="2750"/>
                    <a:pt x="4882" y="2720"/>
                    <a:pt x="4877" y="2660"/>
                  </a:cubicBezTo>
                  <a:cubicBezTo>
                    <a:pt x="4612" y="2080"/>
                    <a:pt x="4596" y="2070"/>
                    <a:pt x="4590" y="2040"/>
                  </a:cubicBezTo>
                  <a:cubicBezTo>
                    <a:pt x="4455" y="1740"/>
                    <a:pt x="4438" y="1610"/>
                    <a:pt x="4388" y="1530"/>
                  </a:cubicBezTo>
                  <a:cubicBezTo>
                    <a:pt x="4208" y="1070"/>
                    <a:pt x="4191" y="1070"/>
                    <a:pt x="4185" y="1060"/>
                  </a:cubicBezTo>
                  <a:cubicBezTo>
                    <a:pt x="4123" y="840"/>
                    <a:pt x="4067" y="780"/>
                    <a:pt x="4039" y="670"/>
                  </a:cubicBezTo>
                  <a:cubicBezTo>
                    <a:pt x="3954" y="470"/>
                    <a:pt x="3921" y="460"/>
                    <a:pt x="3909" y="400"/>
                  </a:cubicBezTo>
                  <a:cubicBezTo>
                    <a:pt x="3786" y="180"/>
                    <a:pt x="3786" y="150"/>
                    <a:pt x="3763" y="150"/>
                  </a:cubicBezTo>
                  <a:cubicBezTo>
                    <a:pt x="3622" y="0"/>
                    <a:pt x="3622" y="0"/>
                    <a:pt x="3622" y="0"/>
                  </a:cubicBezTo>
                  <a:cubicBezTo>
                    <a:pt x="3797" y="280"/>
                    <a:pt x="3819" y="370"/>
                    <a:pt x="3859" y="440"/>
                  </a:cubicBezTo>
                  <a:cubicBezTo>
                    <a:pt x="3977" y="690"/>
                    <a:pt x="3994" y="700"/>
                    <a:pt x="3977" y="710"/>
                  </a:cubicBezTo>
                  <a:cubicBezTo>
                    <a:pt x="4106" y="960"/>
                    <a:pt x="4129" y="1060"/>
                    <a:pt x="4168" y="1130"/>
                  </a:cubicBezTo>
                  <a:cubicBezTo>
                    <a:pt x="4399" y="1700"/>
                    <a:pt x="4427" y="1790"/>
                    <a:pt x="4466" y="1860"/>
                  </a:cubicBezTo>
                  <a:cubicBezTo>
                    <a:pt x="4534" y="1990"/>
                    <a:pt x="4522" y="2050"/>
                    <a:pt x="4539" y="2060"/>
                  </a:cubicBezTo>
                  <a:cubicBezTo>
                    <a:pt x="4804" y="2620"/>
                    <a:pt x="4792" y="2690"/>
                    <a:pt x="4838" y="2680"/>
                  </a:cubicBezTo>
                  <a:cubicBezTo>
                    <a:pt x="5040" y="3110"/>
                    <a:pt x="5091" y="3160"/>
                    <a:pt x="5136" y="3220"/>
                  </a:cubicBezTo>
                  <a:cubicBezTo>
                    <a:pt x="5439" y="3580"/>
                    <a:pt x="5468" y="3590"/>
                    <a:pt x="5490" y="3620"/>
                  </a:cubicBezTo>
                  <a:close/>
                  <a:moveTo>
                    <a:pt x="5777" y="21290"/>
                  </a:moveTo>
                  <a:cubicBezTo>
                    <a:pt x="5749" y="21250"/>
                    <a:pt x="5749" y="21160"/>
                    <a:pt x="5721" y="21120"/>
                  </a:cubicBezTo>
                  <a:cubicBezTo>
                    <a:pt x="5715" y="21080"/>
                    <a:pt x="5732" y="21010"/>
                    <a:pt x="5692" y="21030"/>
                  </a:cubicBezTo>
                  <a:cubicBezTo>
                    <a:pt x="5692" y="20980"/>
                    <a:pt x="5687" y="20940"/>
                    <a:pt x="5670" y="20920"/>
                  </a:cubicBezTo>
                  <a:cubicBezTo>
                    <a:pt x="5659" y="20850"/>
                    <a:pt x="5648" y="20770"/>
                    <a:pt x="5631" y="20700"/>
                  </a:cubicBezTo>
                  <a:cubicBezTo>
                    <a:pt x="5608" y="20700"/>
                    <a:pt x="5625" y="20630"/>
                    <a:pt x="5608" y="20620"/>
                  </a:cubicBezTo>
                  <a:cubicBezTo>
                    <a:pt x="5586" y="20600"/>
                    <a:pt x="5608" y="20510"/>
                    <a:pt x="5586" y="20510"/>
                  </a:cubicBezTo>
                  <a:cubicBezTo>
                    <a:pt x="5586" y="20410"/>
                    <a:pt x="5558" y="20360"/>
                    <a:pt x="5546" y="20290"/>
                  </a:cubicBezTo>
                  <a:cubicBezTo>
                    <a:pt x="5558" y="20220"/>
                    <a:pt x="5524" y="20230"/>
                    <a:pt x="5535" y="20160"/>
                  </a:cubicBezTo>
                  <a:cubicBezTo>
                    <a:pt x="5535" y="20100"/>
                    <a:pt x="5529" y="20050"/>
                    <a:pt x="5507" y="20030"/>
                  </a:cubicBezTo>
                  <a:cubicBezTo>
                    <a:pt x="5501" y="20190"/>
                    <a:pt x="5535" y="20270"/>
                    <a:pt x="5546" y="20400"/>
                  </a:cubicBezTo>
                  <a:cubicBezTo>
                    <a:pt x="5552" y="20460"/>
                    <a:pt x="5563" y="20510"/>
                    <a:pt x="5569" y="20570"/>
                  </a:cubicBezTo>
                  <a:cubicBezTo>
                    <a:pt x="5569" y="20610"/>
                    <a:pt x="5586" y="20620"/>
                    <a:pt x="5586" y="20660"/>
                  </a:cubicBezTo>
                  <a:cubicBezTo>
                    <a:pt x="5602" y="20660"/>
                    <a:pt x="5591" y="20720"/>
                    <a:pt x="5608" y="20730"/>
                  </a:cubicBezTo>
                  <a:cubicBezTo>
                    <a:pt x="5614" y="20860"/>
                    <a:pt x="5659" y="20930"/>
                    <a:pt x="5670" y="21050"/>
                  </a:cubicBezTo>
                  <a:cubicBezTo>
                    <a:pt x="5687" y="21050"/>
                    <a:pt x="5676" y="21110"/>
                    <a:pt x="5692" y="21120"/>
                  </a:cubicBezTo>
                  <a:cubicBezTo>
                    <a:pt x="5692" y="21160"/>
                    <a:pt x="5709" y="21170"/>
                    <a:pt x="5704" y="21210"/>
                  </a:cubicBezTo>
                  <a:cubicBezTo>
                    <a:pt x="5715" y="21250"/>
                    <a:pt x="5738" y="21330"/>
                    <a:pt x="5721" y="21360"/>
                  </a:cubicBezTo>
                  <a:cubicBezTo>
                    <a:pt x="5738" y="21360"/>
                    <a:pt x="5726" y="21420"/>
                    <a:pt x="5743" y="21420"/>
                  </a:cubicBezTo>
                  <a:cubicBezTo>
                    <a:pt x="5738" y="21460"/>
                    <a:pt x="5754" y="21470"/>
                    <a:pt x="5754" y="21510"/>
                  </a:cubicBezTo>
                  <a:cubicBezTo>
                    <a:pt x="5754" y="21550"/>
                    <a:pt x="5760" y="21580"/>
                    <a:pt x="5766" y="21600"/>
                  </a:cubicBezTo>
                  <a:cubicBezTo>
                    <a:pt x="5805" y="21600"/>
                    <a:pt x="5805" y="21600"/>
                    <a:pt x="5805" y="21600"/>
                  </a:cubicBezTo>
                  <a:cubicBezTo>
                    <a:pt x="5805" y="21590"/>
                    <a:pt x="5805" y="21590"/>
                    <a:pt x="5805" y="21580"/>
                  </a:cubicBezTo>
                  <a:cubicBezTo>
                    <a:pt x="5811" y="21580"/>
                    <a:pt x="5822" y="21590"/>
                    <a:pt x="5828" y="21600"/>
                  </a:cubicBezTo>
                  <a:cubicBezTo>
                    <a:pt x="5878" y="21600"/>
                    <a:pt x="5878" y="21600"/>
                    <a:pt x="5878" y="21600"/>
                  </a:cubicBezTo>
                  <a:cubicBezTo>
                    <a:pt x="5867" y="21560"/>
                    <a:pt x="5850" y="21520"/>
                    <a:pt x="5828" y="21490"/>
                  </a:cubicBezTo>
                  <a:cubicBezTo>
                    <a:pt x="5833" y="21380"/>
                    <a:pt x="5777" y="21390"/>
                    <a:pt x="5777" y="21290"/>
                  </a:cubicBezTo>
                  <a:close/>
                  <a:moveTo>
                    <a:pt x="5777" y="21470"/>
                  </a:moveTo>
                  <a:cubicBezTo>
                    <a:pt x="5788" y="21480"/>
                    <a:pt x="5799" y="21510"/>
                    <a:pt x="5805" y="21530"/>
                  </a:cubicBezTo>
                  <a:cubicBezTo>
                    <a:pt x="5799" y="21590"/>
                    <a:pt x="5777" y="21500"/>
                    <a:pt x="5777" y="21470"/>
                  </a:cubicBezTo>
                  <a:close/>
                  <a:moveTo>
                    <a:pt x="4989" y="3190"/>
                  </a:moveTo>
                  <a:cubicBezTo>
                    <a:pt x="4995" y="3140"/>
                    <a:pt x="4956" y="3160"/>
                    <a:pt x="4956" y="3120"/>
                  </a:cubicBezTo>
                  <a:cubicBezTo>
                    <a:pt x="4838" y="2990"/>
                    <a:pt x="4860" y="2900"/>
                    <a:pt x="4821" y="2920"/>
                  </a:cubicBezTo>
                  <a:cubicBezTo>
                    <a:pt x="4663" y="2560"/>
                    <a:pt x="4652" y="2490"/>
                    <a:pt x="4618" y="2460"/>
                  </a:cubicBezTo>
                  <a:cubicBezTo>
                    <a:pt x="4326" y="1770"/>
                    <a:pt x="4309" y="1710"/>
                    <a:pt x="4286" y="1660"/>
                  </a:cubicBezTo>
                  <a:cubicBezTo>
                    <a:pt x="4112" y="1350"/>
                    <a:pt x="4129" y="1280"/>
                    <a:pt x="4106" y="1280"/>
                  </a:cubicBezTo>
                  <a:cubicBezTo>
                    <a:pt x="3982" y="1020"/>
                    <a:pt x="3971" y="1000"/>
                    <a:pt x="3960" y="970"/>
                  </a:cubicBezTo>
                  <a:cubicBezTo>
                    <a:pt x="3864" y="810"/>
                    <a:pt x="3876" y="750"/>
                    <a:pt x="3842" y="770"/>
                  </a:cubicBezTo>
                  <a:cubicBezTo>
                    <a:pt x="3651" y="440"/>
                    <a:pt x="3645" y="360"/>
                    <a:pt x="3617" y="320"/>
                  </a:cubicBezTo>
                  <a:cubicBezTo>
                    <a:pt x="3347" y="0"/>
                    <a:pt x="3347" y="0"/>
                    <a:pt x="3347" y="0"/>
                  </a:cubicBezTo>
                  <a:cubicBezTo>
                    <a:pt x="3476" y="170"/>
                    <a:pt x="3471" y="230"/>
                    <a:pt x="3493" y="230"/>
                  </a:cubicBezTo>
                  <a:cubicBezTo>
                    <a:pt x="3707" y="580"/>
                    <a:pt x="3741" y="680"/>
                    <a:pt x="3780" y="770"/>
                  </a:cubicBezTo>
                  <a:cubicBezTo>
                    <a:pt x="3949" y="1030"/>
                    <a:pt x="3943" y="1110"/>
                    <a:pt x="3982" y="1120"/>
                  </a:cubicBezTo>
                  <a:cubicBezTo>
                    <a:pt x="4118" y="1440"/>
                    <a:pt x="4140" y="1470"/>
                    <a:pt x="4151" y="1520"/>
                  </a:cubicBezTo>
                  <a:cubicBezTo>
                    <a:pt x="4466" y="2230"/>
                    <a:pt x="4556" y="2390"/>
                    <a:pt x="4618" y="2590"/>
                  </a:cubicBezTo>
                  <a:cubicBezTo>
                    <a:pt x="4568" y="2590"/>
                    <a:pt x="4573" y="2530"/>
                    <a:pt x="4545" y="2520"/>
                  </a:cubicBezTo>
                  <a:cubicBezTo>
                    <a:pt x="4478" y="2410"/>
                    <a:pt x="4461" y="2380"/>
                    <a:pt x="4449" y="2340"/>
                  </a:cubicBezTo>
                  <a:cubicBezTo>
                    <a:pt x="4179" y="1860"/>
                    <a:pt x="4157" y="1830"/>
                    <a:pt x="4151" y="1780"/>
                  </a:cubicBezTo>
                  <a:cubicBezTo>
                    <a:pt x="4016" y="1530"/>
                    <a:pt x="3994" y="1500"/>
                    <a:pt x="3982" y="1450"/>
                  </a:cubicBezTo>
                  <a:cubicBezTo>
                    <a:pt x="3769" y="1140"/>
                    <a:pt x="3758" y="1090"/>
                    <a:pt x="3741" y="1050"/>
                  </a:cubicBezTo>
                  <a:cubicBezTo>
                    <a:pt x="3561" y="730"/>
                    <a:pt x="3549" y="710"/>
                    <a:pt x="3549" y="670"/>
                  </a:cubicBezTo>
                  <a:cubicBezTo>
                    <a:pt x="3459" y="510"/>
                    <a:pt x="3431" y="520"/>
                    <a:pt x="3431" y="510"/>
                  </a:cubicBezTo>
                  <a:cubicBezTo>
                    <a:pt x="3358" y="420"/>
                    <a:pt x="3381" y="320"/>
                    <a:pt x="3330" y="330"/>
                  </a:cubicBezTo>
                  <a:cubicBezTo>
                    <a:pt x="3189" y="80"/>
                    <a:pt x="3161" y="40"/>
                    <a:pt x="3133" y="0"/>
                  </a:cubicBezTo>
                  <a:cubicBezTo>
                    <a:pt x="3105" y="100"/>
                    <a:pt x="3167" y="130"/>
                    <a:pt x="3201" y="220"/>
                  </a:cubicBezTo>
                  <a:cubicBezTo>
                    <a:pt x="3538" y="790"/>
                    <a:pt x="3538" y="830"/>
                    <a:pt x="3561" y="820"/>
                  </a:cubicBezTo>
                  <a:cubicBezTo>
                    <a:pt x="3802" y="1240"/>
                    <a:pt x="3876" y="1400"/>
                    <a:pt x="3966" y="1540"/>
                  </a:cubicBezTo>
                  <a:cubicBezTo>
                    <a:pt x="4376" y="2310"/>
                    <a:pt x="4416" y="2380"/>
                    <a:pt x="4461" y="2450"/>
                  </a:cubicBezTo>
                  <a:cubicBezTo>
                    <a:pt x="4545" y="2560"/>
                    <a:pt x="4539" y="2600"/>
                    <a:pt x="4545" y="2610"/>
                  </a:cubicBezTo>
                  <a:cubicBezTo>
                    <a:pt x="4691" y="2790"/>
                    <a:pt x="4725" y="2800"/>
                    <a:pt x="4748" y="2830"/>
                  </a:cubicBezTo>
                  <a:cubicBezTo>
                    <a:pt x="4832" y="3140"/>
                    <a:pt x="4832" y="3080"/>
                    <a:pt x="4809" y="3070"/>
                  </a:cubicBezTo>
                  <a:cubicBezTo>
                    <a:pt x="4624" y="2800"/>
                    <a:pt x="4545" y="2750"/>
                    <a:pt x="4506" y="2630"/>
                  </a:cubicBezTo>
                  <a:cubicBezTo>
                    <a:pt x="4376" y="2380"/>
                    <a:pt x="4320" y="2430"/>
                    <a:pt x="4337" y="2360"/>
                  </a:cubicBezTo>
                  <a:cubicBezTo>
                    <a:pt x="4168" y="2180"/>
                    <a:pt x="4196" y="2080"/>
                    <a:pt x="4157" y="2110"/>
                  </a:cubicBezTo>
                  <a:cubicBezTo>
                    <a:pt x="3938" y="1750"/>
                    <a:pt x="3892" y="1640"/>
                    <a:pt x="3831" y="1550"/>
                  </a:cubicBezTo>
                  <a:cubicBezTo>
                    <a:pt x="3701" y="1310"/>
                    <a:pt x="3651" y="1210"/>
                    <a:pt x="3606" y="1110"/>
                  </a:cubicBezTo>
                  <a:cubicBezTo>
                    <a:pt x="3431" y="820"/>
                    <a:pt x="3426" y="780"/>
                    <a:pt x="3403" y="770"/>
                  </a:cubicBezTo>
                  <a:cubicBezTo>
                    <a:pt x="3268" y="540"/>
                    <a:pt x="3262" y="500"/>
                    <a:pt x="3234" y="500"/>
                  </a:cubicBezTo>
                  <a:cubicBezTo>
                    <a:pt x="3004" y="160"/>
                    <a:pt x="3004" y="110"/>
                    <a:pt x="2981" y="100"/>
                  </a:cubicBezTo>
                  <a:cubicBezTo>
                    <a:pt x="2829" y="0"/>
                    <a:pt x="2829" y="0"/>
                    <a:pt x="2829" y="0"/>
                  </a:cubicBezTo>
                  <a:cubicBezTo>
                    <a:pt x="2897" y="140"/>
                    <a:pt x="2931" y="120"/>
                    <a:pt x="2942" y="140"/>
                  </a:cubicBezTo>
                  <a:cubicBezTo>
                    <a:pt x="3122" y="410"/>
                    <a:pt x="3144" y="450"/>
                    <a:pt x="3172" y="480"/>
                  </a:cubicBezTo>
                  <a:cubicBezTo>
                    <a:pt x="3319" y="780"/>
                    <a:pt x="3352" y="770"/>
                    <a:pt x="3364" y="790"/>
                  </a:cubicBezTo>
                  <a:cubicBezTo>
                    <a:pt x="3549" y="1180"/>
                    <a:pt x="3600" y="1170"/>
                    <a:pt x="3606" y="1240"/>
                  </a:cubicBezTo>
                  <a:cubicBezTo>
                    <a:pt x="3774" y="1480"/>
                    <a:pt x="3746" y="1580"/>
                    <a:pt x="3786" y="1550"/>
                  </a:cubicBezTo>
                  <a:cubicBezTo>
                    <a:pt x="4022" y="1950"/>
                    <a:pt x="4061" y="2050"/>
                    <a:pt x="4123" y="2110"/>
                  </a:cubicBezTo>
                  <a:cubicBezTo>
                    <a:pt x="4354" y="2480"/>
                    <a:pt x="4365" y="2500"/>
                    <a:pt x="4371" y="2530"/>
                  </a:cubicBezTo>
                  <a:cubicBezTo>
                    <a:pt x="4472" y="2670"/>
                    <a:pt x="4483" y="2690"/>
                    <a:pt x="4494" y="2710"/>
                  </a:cubicBezTo>
                  <a:cubicBezTo>
                    <a:pt x="4725" y="3000"/>
                    <a:pt x="4748" y="3070"/>
                    <a:pt x="4781" y="3120"/>
                  </a:cubicBezTo>
                  <a:cubicBezTo>
                    <a:pt x="5198" y="3480"/>
                    <a:pt x="5203" y="3570"/>
                    <a:pt x="5254" y="3570"/>
                  </a:cubicBezTo>
                  <a:cubicBezTo>
                    <a:pt x="5254" y="3550"/>
                    <a:pt x="5181" y="3400"/>
                    <a:pt x="5062" y="3320"/>
                  </a:cubicBezTo>
                  <a:close/>
                  <a:moveTo>
                    <a:pt x="2346" y="1670"/>
                  </a:moveTo>
                  <a:cubicBezTo>
                    <a:pt x="2318" y="1600"/>
                    <a:pt x="2267" y="1560"/>
                    <a:pt x="2239" y="1490"/>
                  </a:cubicBezTo>
                  <a:cubicBezTo>
                    <a:pt x="2104" y="1300"/>
                    <a:pt x="2109" y="1230"/>
                    <a:pt x="2070" y="1240"/>
                  </a:cubicBezTo>
                  <a:cubicBezTo>
                    <a:pt x="1986" y="1080"/>
                    <a:pt x="1980" y="1060"/>
                    <a:pt x="1974" y="1040"/>
                  </a:cubicBezTo>
                  <a:cubicBezTo>
                    <a:pt x="1851" y="830"/>
                    <a:pt x="1851" y="770"/>
                    <a:pt x="1834" y="730"/>
                  </a:cubicBezTo>
                  <a:cubicBezTo>
                    <a:pt x="1609" y="240"/>
                    <a:pt x="1569" y="260"/>
                    <a:pt x="1569" y="22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440" y="190"/>
                    <a:pt x="1491" y="150"/>
                    <a:pt x="1479" y="220"/>
                  </a:cubicBezTo>
                  <a:cubicBezTo>
                    <a:pt x="1755" y="700"/>
                    <a:pt x="1766" y="720"/>
                    <a:pt x="1783" y="730"/>
                  </a:cubicBezTo>
                  <a:cubicBezTo>
                    <a:pt x="1884" y="900"/>
                    <a:pt x="1862" y="990"/>
                    <a:pt x="1901" y="980"/>
                  </a:cubicBezTo>
                  <a:cubicBezTo>
                    <a:pt x="2115" y="1410"/>
                    <a:pt x="2188" y="1480"/>
                    <a:pt x="2250" y="1580"/>
                  </a:cubicBezTo>
                  <a:cubicBezTo>
                    <a:pt x="2408" y="1810"/>
                    <a:pt x="2413" y="1850"/>
                    <a:pt x="2441" y="1850"/>
                  </a:cubicBezTo>
                  <a:close/>
                  <a:moveTo>
                    <a:pt x="2964" y="2350"/>
                  </a:moveTo>
                  <a:cubicBezTo>
                    <a:pt x="2959" y="2260"/>
                    <a:pt x="2886" y="2240"/>
                    <a:pt x="2919" y="2150"/>
                  </a:cubicBezTo>
                  <a:cubicBezTo>
                    <a:pt x="2790" y="1890"/>
                    <a:pt x="2768" y="1880"/>
                    <a:pt x="2762" y="1840"/>
                  </a:cubicBezTo>
                  <a:cubicBezTo>
                    <a:pt x="2475" y="1130"/>
                    <a:pt x="2441" y="1130"/>
                    <a:pt x="2441" y="1080"/>
                  </a:cubicBezTo>
                  <a:cubicBezTo>
                    <a:pt x="2379" y="990"/>
                    <a:pt x="2379" y="940"/>
                    <a:pt x="2368" y="910"/>
                  </a:cubicBezTo>
                  <a:cubicBezTo>
                    <a:pt x="2121" y="410"/>
                    <a:pt x="2064" y="320"/>
                    <a:pt x="2008" y="220"/>
                  </a:cubicBezTo>
                  <a:cubicBezTo>
                    <a:pt x="1924" y="70"/>
                    <a:pt x="1912" y="60"/>
                    <a:pt x="1901" y="60"/>
                  </a:cubicBezTo>
                  <a:cubicBezTo>
                    <a:pt x="1794" y="0"/>
                    <a:pt x="1794" y="0"/>
                    <a:pt x="1794" y="0"/>
                  </a:cubicBezTo>
                  <a:cubicBezTo>
                    <a:pt x="1929" y="190"/>
                    <a:pt x="1935" y="250"/>
                    <a:pt x="1958" y="280"/>
                  </a:cubicBezTo>
                  <a:cubicBezTo>
                    <a:pt x="2064" y="410"/>
                    <a:pt x="2059" y="480"/>
                    <a:pt x="2104" y="480"/>
                  </a:cubicBezTo>
                  <a:cubicBezTo>
                    <a:pt x="2244" y="840"/>
                    <a:pt x="2306" y="890"/>
                    <a:pt x="2329" y="990"/>
                  </a:cubicBezTo>
                  <a:cubicBezTo>
                    <a:pt x="2610" y="1580"/>
                    <a:pt x="2627" y="1580"/>
                    <a:pt x="2632" y="1610"/>
                  </a:cubicBezTo>
                  <a:cubicBezTo>
                    <a:pt x="2796" y="2040"/>
                    <a:pt x="2762" y="1970"/>
                    <a:pt x="2751" y="1970"/>
                  </a:cubicBezTo>
                  <a:cubicBezTo>
                    <a:pt x="2638" y="1810"/>
                    <a:pt x="2627" y="1790"/>
                    <a:pt x="2616" y="1770"/>
                  </a:cubicBezTo>
                  <a:cubicBezTo>
                    <a:pt x="2481" y="1520"/>
                    <a:pt x="2441" y="1550"/>
                    <a:pt x="2447" y="1500"/>
                  </a:cubicBezTo>
                  <a:cubicBezTo>
                    <a:pt x="2368" y="1290"/>
                    <a:pt x="2318" y="1320"/>
                    <a:pt x="2329" y="1250"/>
                  </a:cubicBezTo>
                  <a:cubicBezTo>
                    <a:pt x="2256" y="1060"/>
                    <a:pt x="2222" y="1080"/>
                    <a:pt x="2222" y="1030"/>
                  </a:cubicBezTo>
                  <a:cubicBezTo>
                    <a:pt x="2042" y="740"/>
                    <a:pt x="2036" y="680"/>
                    <a:pt x="2002" y="650"/>
                  </a:cubicBezTo>
                  <a:cubicBezTo>
                    <a:pt x="1901" y="450"/>
                    <a:pt x="1890" y="440"/>
                    <a:pt x="1884" y="410"/>
                  </a:cubicBezTo>
                  <a:cubicBezTo>
                    <a:pt x="1732" y="170"/>
                    <a:pt x="1721" y="150"/>
                    <a:pt x="1704" y="140"/>
                  </a:cubicBezTo>
                  <a:cubicBezTo>
                    <a:pt x="1547" y="0"/>
                    <a:pt x="1547" y="0"/>
                    <a:pt x="1547" y="0"/>
                  </a:cubicBezTo>
                  <a:cubicBezTo>
                    <a:pt x="1682" y="190"/>
                    <a:pt x="1710" y="240"/>
                    <a:pt x="1727" y="290"/>
                  </a:cubicBezTo>
                  <a:cubicBezTo>
                    <a:pt x="1868" y="480"/>
                    <a:pt x="1856" y="560"/>
                    <a:pt x="1896" y="540"/>
                  </a:cubicBezTo>
                  <a:cubicBezTo>
                    <a:pt x="2070" y="810"/>
                    <a:pt x="2064" y="870"/>
                    <a:pt x="2076" y="900"/>
                  </a:cubicBezTo>
                  <a:cubicBezTo>
                    <a:pt x="2239" y="1190"/>
                    <a:pt x="2284" y="1280"/>
                    <a:pt x="2323" y="1380"/>
                  </a:cubicBezTo>
                  <a:cubicBezTo>
                    <a:pt x="2447" y="1610"/>
                    <a:pt x="2481" y="1610"/>
                    <a:pt x="2481" y="1650"/>
                  </a:cubicBezTo>
                  <a:cubicBezTo>
                    <a:pt x="2953" y="2340"/>
                    <a:pt x="2959" y="2400"/>
                    <a:pt x="2976" y="2430"/>
                  </a:cubicBezTo>
                  <a:close/>
                  <a:moveTo>
                    <a:pt x="6480" y="20990"/>
                  </a:moveTo>
                  <a:cubicBezTo>
                    <a:pt x="6469" y="20960"/>
                    <a:pt x="6491" y="20870"/>
                    <a:pt x="6469" y="20880"/>
                  </a:cubicBezTo>
                  <a:cubicBezTo>
                    <a:pt x="6401" y="20390"/>
                    <a:pt x="6373" y="20350"/>
                    <a:pt x="6379" y="20250"/>
                  </a:cubicBezTo>
                  <a:cubicBezTo>
                    <a:pt x="6249" y="19810"/>
                    <a:pt x="6238" y="19650"/>
                    <a:pt x="6199" y="19550"/>
                  </a:cubicBezTo>
                  <a:cubicBezTo>
                    <a:pt x="6137" y="19240"/>
                    <a:pt x="6103" y="19260"/>
                    <a:pt x="6109" y="19200"/>
                  </a:cubicBezTo>
                  <a:cubicBezTo>
                    <a:pt x="6036" y="18900"/>
                    <a:pt x="6030" y="18870"/>
                    <a:pt x="6013" y="18850"/>
                  </a:cubicBezTo>
                  <a:cubicBezTo>
                    <a:pt x="5918" y="18430"/>
                    <a:pt x="5867" y="18430"/>
                    <a:pt x="5867" y="18350"/>
                  </a:cubicBezTo>
                  <a:cubicBezTo>
                    <a:pt x="5642" y="17800"/>
                    <a:pt x="5602" y="17700"/>
                    <a:pt x="5558" y="17610"/>
                  </a:cubicBezTo>
                  <a:cubicBezTo>
                    <a:pt x="5692" y="18030"/>
                    <a:pt x="5715" y="18080"/>
                    <a:pt x="5743" y="18130"/>
                  </a:cubicBezTo>
                  <a:cubicBezTo>
                    <a:pt x="5794" y="18370"/>
                    <a:pt x="5828" y="18350"/>
                    <a:pt x="5828" y="18390"/>
                  </a:cubicBezTo>
                  <a:cubicBezTo>
                    <a:pt x="5884" y="18590"/>
                    <a:pt x="5906" y="18600"/>
                    <a:pt x="5901" y="18650"/>
                  </a:cubicBezTo>
                  <a:cubicBezTo>
                    <a:pt x="6002" y="18960"/>
                    <a:pt x="6013" y="19000"/>
                    <a:pt x="6024" y="19030"/>
                  </a:cubicBezTo>
                  <a:cubicBezTo>
                    <a:pt x="6142" y="19480"/>
                    <a:pt x="6142" y="19550"/>
                    <a:pt x="6159" y="19590"/>
                  </a:cubicBezTo>
                  <a:cubicBezTo>
                    <a:pt x="6317" y="20410"/>
                    <a:pt x="6351" y="20420"/>
                    <a:pt x="6356" y="20490"/>
                  </a:cubicBezTo>
                  <a:cubicBezTo>
                    <a:pt x="6469" y="21140"/>
                    <a:pt x="6469" y="21170"/>
                    <a:pt x="6469" y="21210"/>
                  </a:cubicBezTo>
                  <a:cubicBezTo>
                    <a:pt x="6474" y="21280"/>
                    <a:pt x="6424" y="21180"/>
                    <a:pt x="6407" y="21030"/>
                  </a:cubicBezTo>
                  <a:cubicBezTo>
                    <a:pt x="6334" y="20780"/>
                    <a:pt x="6317" y="20710"/>
                    <a:pt x="6294" y="20660"/>
                  </a:cubicBezTo>
                  <a:cubicBezTo>
                    <a:pt x="6232" y="20390"/>
                    <a:pt x="6221" y="20320"/>
                    <a:pt x="6182" y="20290"/>
                  </a:cubicBezTo>
                  <a:cubicBezTo>
                    <a:pt x="6064" y="19820"/>
                    <a:pt x="6052" y="19750"/>
                    <a:pt x="6024" y="19700"/>
                  </a:cubicBezTo>
                  <a:cubicBezTo>
                    <a:pt x="5895" y="19320"/>
                    <a:pt x="5889" y="19280"/>
                    <a:pt x="5889" y="19240"/>
                  </a:cubicBezTo>
                  <a:cubicBezTo>
                    <a:pt x="5794" y="18880"/>
                    <a:pt x="5743" y="18870"/>
                    <a:pt x="5743" y="18790"/>
                  </a:cubicBezTo>
                  <a:cubicBezTo>
                    <a:pt x="5670" y="18460"/>
                    <a:pt x="5625" y="18400"/>
                    <a:pt x="5619" y="18460"/>
                  </a:cubicBezTo>
                  <a:cubicBezTo>
                    <a:pt x="5709" y="18730"/>
                    <a:pt x="5721" y="18850"/>
                    <a:pt x="5754" y="18920"/>
                  </a:cubicBezTo>
                  <a:cubicBezTo>
                    <a:pt x="5878" y="19350"/>
                    <a:pt x="5889" y="19390"/>
                    <a:pt x="5901" y="19440"/>
                  </a:cubicBezTo>
                  <a:cubicBezTo>
                    <a:pt x="5991" y="19740"/>
                    <a:pt x="5996" y="19740"/>
                    <a:pt x="6002" y="19740"/>
                  </a:cubicBezTo>
                  <a:cubicBezTo>
                    <a:pt x="6086" y="20100"/>
                    <a:pt x="6109" y="20110"/>
                    <a:pt x="6109" y="20180"/>
                  </a:cubicBezTo>
                  <a:cubicBezTo>
                    <a:pt x="6204" y="20560"/>
                    <a:pt x="6227" y="20580"/>
                    <a:pt x="6244" y="20620"/>
                  </a:cubicBezTo>
                  <a:cubicBezTo>
                    <a:pt x="6418" y="21370"/>
                    <a:pt x="6452" y="21390"/>
                    <a:pt x="6452" y="21470"/>
                  </a:cubicBezTo>
                  <a:cubicBezTo>
                    <a:pt x="6553" y="21420"/>
                    <a:pt x="6531" y="21230"/>
                    <a:pt x="6502" y="21050"/>
                  </a:cubicBezTo>
                  <a:close/>
                  <a:moveTo>
                    <a:pt x="7211" y="21210"/>
                  </a:moveTo>
                  <a:cubicBezTo>
                    <a:pt x="7217" y="21170"/>
                    <a:pt x="7234" y="21170"/>
                    <a:pt x="7239" y="21140"/>
                  </a:cubicBezTo>
                  <a:cubicBezTo>
                    <a:pt x="7431" y="20800"/>
                    <a:pt x="7425" y="20720"/>
                    <a:pt x="7459" y="20700"/>
                  </a:cubicBezTo>
                  <a:cubicBezTo>
                    <a:pt x="7577" y="20530"/>
                    <a:pt x="7566" y="20470"/>
                    <a:pt x="7594" y="20490"/>
                  </a:cubicBezTo>
                  <a:cubicBezTo>
                    <a:pt x="7746" y="20210"/>
                    <a:pt x="7824" y="20050"/>
                    <a:pt x="7914" y="19900"/>
                  </a:cubicBezTo>
                  <a:cubicBezTo>
                    <a:pt x="8055" y="19620"/>
                    <a:pt x="8089" y="19600"/>
                    <a:pt x="8094" y="19550"/>
                  </a:cubicBezTo>
                  <a:cubicBezTo>
                    <a:pt x="8286" y="19110"/>
                    <a:pt x="8291" y="19040"/>
                    <a:pt x="8308" y="18980"/>
                  </a:cubicBezTo>
                  <a:cubicBezTo>
                    <a:pt x="8319" y="18800"/>
                    <a:pt x="8314" y="18830"/>
                    <a:pt x="8319" y="18870"/>
                  </a:cubicBezTo>
                  <a:cubicBezTo>
                    <a:pt x="8212" y="19200"/>
                    <a:pt x="8156" y="19250"/>
                    <a:pt x="8134" y="19370"/>
                  </a:cubicBezTo>
                  <a:cubicBezTo>
                    <a:pt x="7931" y="19770"/>
                    <a:pt x="7881" y="19760"/>
                    <a:pt x="7875" y="19830"/>
                  </a:cubicBezTo>
                  <a:cubicBezTo>
                    <a:pt x="7791" y="20050"/>
                    <a:pt x="7740" y="20000"/>
                    <a:pt x="7751" y="20070"/>
                  </a:cubicBezTo>
                  <a:cubicBezTo>
                    <a:pt x="7549" y="20470"/>
                    <a:pt x="7436" y="20570"/>
                    <a:pt x="7363" y="20750"/>
                  </a:cubicBezTo>
                  <a:cubicBezTo>
                    <a:pt x="7234" y="21010"/>
                    <a:pt x="7228" y="21040"/>
                    <a:pt x="7211" y="21050"/>
                  </a:cubicBezTo>
                  <a:cubicBezTo>
                    <a:pt x="7116" y="21290"/>
                    <a:pt x="7104" y="21310"/>
                    <a:pt x="7093" y="21310"/>
                  </a:cubicBezTo>
                  <a:cubicBezTo>
                    <a:pt x="7037" y="21520"/>
                    <a:pt x="7003" y="21510"/>
                    <a:pt x="7020" y="21580"/>
                  </a:cubicBezTo>
                  <a:cubicBezTo>
                    <a:pt x="7099" y="21520"/>
                    <a:pt x="7127" y="21420"/>
                    <a:pt x="7155" y="21310"/>
                  </a:cubicBezTo>
                  <a:close/>
                  <a:moveTo>
                    <a:pt x="7042" y="21210"/>
                  </a:moveTo>
                  <a:cubicBezTo>
                    <a:pt x="7048" y="21160"/>
                    <a:pt x="7076" y="21130"/>
                    <a:pt x="7093" y="21100"/>
                  </a:cubicBezTo>
                  <a:cubicBezTo>
                    <a:pt x="7268" y="20750"/>
                    <a:pt x="7268" y="20690"/>
                    <a:pt x="7290" y="20660"/>
                  </a:cubicBezTo>
                  <a:cubicBezTo>
                    <a:pt x="7453" y="20420"/>
                    <a:pt x="7470" y="20320"/>
                    <a:pt x="7521" y="20270"/>
                  </a:cubicBezTo>
                  <a:cubicBezTo>
                    <a:pt x="7633" y="20040"/>
                    <a:pt x="7650" y="20050"/>
                    <a:pt x="7656" y="20030"/>
                  </a:cubicBezTo>
                  <a:cubicBezTo>
                    <a:pt x="7757" y="19880"/>
                    <a:pt x="7768" y="19870"/>
                    <a:pt x="7779" y="19850"/>
                  </a:cubicBezTo>
                  <a:cubicBezTo>
                    <a:pt x="7847" y="19740"/>
                    <a:pt x="7836" y="19690"/>
                    <a:pt x="7864" y="19700"/>
                  </a:cubicBezTo>
                  <a:cubicBezTo>
                    <a:pt x="8038" y="19370"/>
                    <a:pt x="8044" y="19350"/>
                    <a:pt x="8049" y="19330"/>
                  </a:cubicBezTo>
                  <a:cubicBezTo>
                    <a:pt x="8145" y="19130"/>
                    <a:pt x="8168" y="19110"/>
                    <a:pt x="8173" y="19050"/>
                  </a:cubicBezTo>
                  <a:cubicBezTo>
                    <a:pt x="8348" y="18490"/>
                    <a:pt x="8376" y="18480"/>
                    <a:pt x="8353" y="18440"/>
                  </a:cubicBezTo>
                  <a:cubicBezTo>
                    <a:pt x="8426" y="18190"/>
                    <a:pt x="8432" y="18150"/>
                    <a:pt x="8454" y="18130"/>
                  </a:cubicBezTo>
                  <a:cubicBezTo>
                    <a:pt x="8319" y="18380"/>
                    <a:pt x="8348" y="18530"/>
                    <a:pt x="8308" y="18550"/>
                  </a:cubicBezTo>
                  <a:cubicBezTo>
                    <a:pt x="8235" y="18820"/>
                    <a:pt x="8207" y="18860"/>
                    <a:pt x="8184" y="18920"/>
                  </a:cubicBezTo>
                  <a:cubicBezTo>
                    <a:pt x="8083" y="19120"/>
                    <a:pt x="8066" y="19180"/>
                    <a:pt x="8049" y="19220"/>
                  </a:cubicBezTo>
                  <a:cubicBezTo>
                    <a:pt x="7920" y="19420"/>
                    <a:pt x="7886" y="19530"/>
                    <a:pt x="7841" y="19610"/>
                  </a:cubicBezTo>
                  <a:cubicBezTo>
                    <a:pt x="7628" y="19880"/>
                    <a:pt x="7650" y="19970"/>
                    <a:pt x="7616" y="19960"/>
                  </a:cubicBezTo>
                  <a:cubicBezTo>
                    <a:pt x="7521" y="20140"/>
                    <a:pt x="7498" y="20160"/>
                    <a:pt x="7481" y="20180"/>
                  </a:cubicBezTo>
                  <a:cubicBezTo>
                    <a:pt x="7335" y="20430"/>
                    <a:pt x="7335" y="20480"/>
                    <a:pt x="7312" y="20490"/>
                  </a:cubicBezTo>
                  <a:cubicBezTo>
                    <a:pt x="7206" y="20700"/>
                    <a:pt x="7172" y="20750"/>
                    <a:pt x="7138" y="20790"/>
                  </a:cubicBezTo>
                  <a:cubicBezTo>
                    <a:pt x="7014" y="21120"/>
                    <a:pt x="7003" y="21130"/>
                    <a:pt x="6992" y="21140"/>
                  </a:cubicBezTo>
                  <a:cubicBezTo>
                    <a:pt x="7014" y="21030"/>
                    <a:pt x="7014" y="20980"/>
                    <a:pt x="7031" y="20940"/>
                  </a:cubicBezTo>
                  <a:cubicBezTo>
                    <a:pt x="7172" y="20640"/>
                    <a:pt x="7172" y="20580"/>
                    <a:pt x="7189" y="20550"/>
                  </a:cubicBezTo>
                  <a:cubicBezTo>
                    <a:pt x="7380" y="20080"/>
                    <a:pt x="7509" y="19850"/>
                    <a:pt x="7644" y="19640"/>
                  </a:cubicBezTo>
                  <a:cubicBezTo>
                    <a:pt x="7785" y="19310"/>
                    <a:pt x="7802" y="19300"/>
                    <a:pt x="7802" y="19240"/>
                  </a:cubicBezTo>
                  <a:cubicBezTo>
                    <a:pt x="7948" y="18980"/>
                    <a:pt x="7948" y="18920"/>
                    <a:pt x="7976" y="18920"/>
                  </a:cubicBezTo>
                  <a:cubicBezTo>
                    <a:pt x="8027" y="18790"/>
                    <a:pt x="8038" y="18750"/>
                    <a:pt x="8049" y="18720"/>
                  </a:cubicBezTo>
                  <a:cubicBezTo>
                    <a:pt x="7999" y="18770"/>
                    <a:pt x="7982" y="18820"/>
                    <a:pt x="7965" y="18850"/>
                  </a:cubicBezTo>
                  <a:cubicBezTo>
                    <a:pt x="7706" y="19320"/>
                    <a:pt x="7695" y="19370"/>
                    <a:pt x="7678" y="19420"/>
                  </a:cubicBezTo>
                  <a:cubicBezTo>
                    <a:pt x="7577" y="19570"/>
                    <a:pt x="7582" y="19630"/>
                    <a:pt x="7560" y="19610"/>
                  </a:cubicBezTo>
                  <a:cubicBezTo>
                    <a:pt x="7369" y="19970"/>
                    <a:pt x="7374" y="20010"/>
                    <a:pt x="7363" y="20030"/>
                  </a:cubicBezTo>
                  <a:cubicBezTo>
                    <a:pt x="7256" y="20310"/>
                    <a:pt x="7189" y="20340"/>
                    <a:pt x="7178" y="20460"/>
                  </a:cubicBezTo>
                  <a:cubicBezTo>
                    <a:pt x="7104" y="20590"/>
                    <a:pt x="7099" y="20630"/>
                    <a:pt x="7065" y="20660"/>
                  </a:cubicBezTo>
                  <a:cubicBezTo>
                    <a:pt x="6913" y="21140"/>
                    <a:pt x="6913" y="21190"/>
                    <a:pt x="6896" y="21210"/>
                  </a:cubicBezTo>
                  <a:cubicBezTo>
                    <a:pt x="6806" y="21550"/>
                    <a:pt x="6801" y="21580"/>
                    <a:pt x="6795" y="21600"/>
                  </a:cubicBezTo>
                  <a:cubicBezTo>
                    <a:pt x="6941" y="21480"/>
                    <a:pt x="6969" y="21410"/>
                    <a:pt x="6992" y="21310"/>
                  </a:cubicBezTo>
                  <a:close/>
                  <a:moveTo>
                    <a:pt x="6159" y="20900"/>
                  </a:moveTo>
                  <a:cubicBezTo>
                    <a:pt x="6142" y="20800"/>
                    <a:pt x="6114" y="20720"/>
                    <a:pt x="6086" y="20640"/>
                  </a:cubicBezTo>
                  <a:cubicBezTo>
                    <a:pt x="5912" y="20090"/>
                    <a:pt x="5901" y="20050"/>
                    <a:pt x="5878" y="20030"/>
                  </a:cubicBezTo>
                  <a:cubicBezTo>
                    <a:pt x="5805" y="19670"/>
                    <a:pt x="5805" y="19610"/>
                    <a:pt x="5794" y="19570"/>
                  </a:cubicBezTo>
                  <a:cubicBezTo>
                    <a:pt x="5709" y="19060"/>
                    <a:pt x="5692" y="19030"/>
                    <a:pt x="5692" y="18960"/>
                  </a:cubicBezTo>
                  <a:cubicBezTo>
                    <a:pt x="5642" y="18860"/>
                    <a:pt x="5681" y="19010"/>
                    <a:pt x="5692" y="19200"/>
                  </a:cubicBezTo>
                  <a:cubicBezTo>
                    <a:pt x="5788" y="20030"/>
                    <a:pt x="5816" y="20180"/>
                    <a:pt x="5839" y="20330"/>
                  </a:cubicBezTo>
                  <a:cubicBezTo>
                    <a:pt x="5895" y="20640"/>
                    <a:pt x="5912" y="20720"/>
                    <a:pt x="5940" y="20770"/>
                  </a:cubicBezTo>
                  <a:cubicBezTo>
                    <a:pt x="6193" y="21600"/>
                    <a:pt x="6193" y="21600"/>
                    <a:pt x="6193" y="21600"/>
                  </a:cubicBezTo>
                  <a:cubicBezTo>
                    <a:pt x="6171" y="21510"/>
                    <a:pt x="6148" y="21500"/>
                    <a:pt x="6148" y="21420"/>
                  </a:cubicBezTo>
                  <a:cubicBezTo>
                    <a:pt x="6013" y="20930"/>
                    <a:pt x="5951" y="20740"/>
                    <a:pt x="5912" y="20510"/>
                  </a:cubicBezTo>
                  <a:cubicBezTo>
                    <a:pt x="5833" y="20050"/>
                    <a:pt x="5794" y="19970"/>
                    <a:pt x="5794" y="19830"/>
                  </a:cubicBezTo>
                  <a:cubicBezTo>
                    <a:pt x="5951" y="20410"/>
                    <a:pt x="5974" y="20450"/>
                    <a:pt x="5985" y="20510"/>
                  </a:cubicBezTo>
                  <a:cubicBezTo>
                    <a:pt x="6103" y="20920"/>
                    <a:pt x="6137" y="20940"/>
                    <a:pt x="6148" y="21010"/>
                  </a:cubicBezTo>
                  <a:cubicBezTo>
                    <a:pt x="6339" y="21470"/>
                    <a:pt x="6300" y="21590"/>
                    <a:pt x="6334" y="21580"/>
                  </a:cubicBezTo>
                  <a:cubicBezTo>
                    <a:pt x="6362" y="21470"/>
                    <a:pt x="6317" y="21370"/>
                    <a:pt x="6283" y="21250"/>
                  </a:cubicBezTo>
                  <a:close/>
                  <a:moveTo>
                    <a:pt x="5974" y="21550"/>
                  </a:moveTo>
                  <a:cubicBezTo>
                    <a:pt x="5974" y="21520"/>
                    <a:pt x="5968" y="21500"/>
                    <a:pt x="5951" y="21490"/>
                  </a:cubicBezTo>
                  <a:cubicBezTo>
                    <a:pt x="5968" y="21420"/>
                    <a:pt x="5912" y="21470"/>
                    <a:pt x="5929" y="21400"/>
                  </a:cubicBezTo>
                  <a:cubicBezTo>
                    <a:pt x="5895" y="21370"/>
                    <a:pt x="5889" y="21290"/>
                    <a:pt x="5850" y="21270"/>
                  </a:cubicBezTo>
                  <a:cubicBezTo>
                    <a:pt x="5833" y="21130"/>
                    <a:pt x="5777" y="21050"/>
                    <a:pt x="5732" y="20970"/>
                  </a:cubicBezTo>
                  <a:cubicBezTo>
                    <a:pt x="5721" y="21060"/>
                    <a:pt x="5771" y="21060"/>
                    <a:pt x="5777" y="21120"/>
                  </a:cubicBezTo>
                  <a:cubicBezTo>
                    <a:pt x="5782" y="21190"/>
                    <a:pt x="5828" y="21200"/>
                    <a:pt x="5828" y="21270"/>
                  </a:cubicBezTo>
                  <a:cubicBezTo>
                    <a:pt x="5878" y="21350"/>
                    <a:pt x="5906" y="21460"/>
                    <a:pt x="5951" y="21550"/>
                  </a:cubicBezTo>
                  <a:cubicBezTo>
                    <a:pt x="5957" y="21570"/>
                    <a:pt x="5962" y="21590"/>
                    <a:pt x="5968" y="21600"/>
                  </a:cubicBezTo>
                  <a:cubicBezTo>
                    <a:pt x="6002" y="21600"/>
                    <a:pt x="6002" y="21600"/>
                    <a:pt x="6002" y="21600"/>
                  </a:cubicBezTo>
                  <a:cubicBezTo>
                    <a:pt x="5996" y="21580"/>
                    <a:pt x="5996" y="21550"/>
                    <a:pt x="5974" y="215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Freeform 13"/>
            <p:cNvSpPr/>
            <p:nvPr/>
          </p:nvSpPr>
          <p:spPr>
            <a:xfrm>
              <a:off x="0" y="0"/>
              <a:ext cx="12198350" cy="686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extrusionOk="0">
                  <a:moveTo>
                    <a:pt x="21426" y="9587"/>
                  </a:moveTo>
                  <a:cubicBezTo>
                    <a:pt x="21352" y="9736"/>
                    <a:pt x="21279" y="9886"/>
                    <a:pt x="21217" y="10086"/>
                  </a:cubicBezTo>
                  <a:cubicBezTo>
                    <a:pt x="21201" y="10156"/>
                    <a:pt x="21184" y="10226"/>
                    <a:pt x="21167" y="10286"/>
                  </a:cubicBezTo>
                  <a:cubicBezTo>
                    <a:pt x="21212" y="10356"/>
                    <a:pt x="21201" y="10156"/>
                    <a:pt x="21234" y="10176"/>
                  </a:cubicBezTo>
                  <a:cubicBezTo>
                    <a:pt x="21229" y="10086"/>
                    <a:pt x="21257" y="10076"/>
                    <a:pt x="21279" y="9996"/>
                  </a:cubicBezTo>
                  <a:cubicBezTo>
                    <a:pt x="21302" y="9946"/>
                    <a:pt x="21330" y="9896"/>
                    <a:pt x="21352" y="9836"/>
                  </a:cubicBezTo>
                  <a:cubicBezTo>
                    <a:pt x="21364" y="9786"/>
                    <a:pt x="21386" y="9806"/>
                    <a:pt x="21392" y="9746"/>
                  </a:cubicBezTo>
                  <a:cubicBezTo>
                    <a:pt x="21414" y="9786"/>
                    <a:pt x="21403" y="9647"/>
                    <a:pt x="21431" y="9687"/>
                  </a:cubicBezTo>
                  <a:cubicBezTo>
                    <a:pt x="21459" y="9637"/>
                    <a:pt x="21482" y="9587"/>
                    <a:pt x="21510" y="9527"/>
                  </a:cubicBezTo>
                  <a:cubicBezTo>
                    <a:pt x="21521" y="9507"/>
                    <a:pt x="21538" y="9487"/>
                    <a:pt x="21549" y="9467"/>
                  </a:cubicBezTo>
                  <a:cubicBezTo>
                    <a:pt x="21566" y="9467"/>
                    <a:pt x="21572" y="9387"/>
                    <a:pt x="21589" y="9407"/>
                  </a:cubicBezTo>
                  <a:cubicBezTo>
                    <a:pt x="21594" y="9397"/>
                    <a:pt x="21600" y="9387"/>
                    <a:pt x="21600" y="9387"/>
                  </a:cubicBezTo>
                  <a:cubicBezTo>
                    <a:pt x="21600" y="9287"/>
                    <a:pt x="21600" y="9287"/>
                    <a:pt x="21600" y="9287"/>
                  </a:cubicBezTo>
                  <a:cubicBezTo>
                    <a:pt x="21583" y="9317"/>
                    <a:pt x="21561" y="9337"/>
                    <a:pt x="21544" y="9367"/>
                  </a:cubicBezTo>
                  <a:cubicBezTo>
                    <a:pt x="21510" y="9457"/>
                    <a:pt x="21471" y="9517"/>
                    <a:pt x="21426" y="9587"/>
                  </a:cubicBezTo>
                  <a:close/>
                  <a:moveTo>
                    <a:pt x="21527" y="8788"/>
                  </a:moveTo>
                  <a:cubicBezTo>
                    <a:pt x="21476" y="8838"/>
                    <a:pt x="21431" y="8898"/>
                    <a:pt x="21386" y="8968"/>
                  </a:cubicBezTo>
                  <a:cubicBezTo>
                    <a:pt x="21347" y="9047"/>
                    <a:pt x="21291" y="9087"/>
                    <a:pt x="21257" y="9197"/>
                  </a:cubicBezTo>
                  <a:cubicBezTo>
                    <a:pt x="21206" y="9247"/>
                    <a:pt x="21173" y="9367"/>
                    <a:pt x="21133" y="9437"/>
                  </a:cubicBezTo>
                  <a:cubicBezTo>
                    <a:pt x="21116" y="9497"/>
                    <a:pt x="21083" y="9487"/>
                    <a:pt x="21071" y="9577"/>
                  </a:cubicBezTo>
                  <a:cubicBezTo>
                    <a:pt x="21054" y="9567"/>
                    <a:pt x="21049" y="9617"/>
                    <a:pt x="21038" y="9647"/>
                  </a:cubicBezTo>
                  <a:cubicBezTo>
                    <a:pt x="21026" y="9637"/>
                    <a:pt x="21009" y="9697"/>
                    <a:pt x="21026" y="9707"/>
                  </a:cubicBezTo>
                  <a:cubicBezTo>
                    <a:pt x="21071" y="9607"/>
                    <a:pt x="21116" y="9517"/>
                    <a:pt x="21161" y="9407"/>
                  </a:cubicBezTo>
                  <a:cubicBezTo>
                    <a:pt x="21223" y="9377"/>
                    <a:pt x="21251" y="9197"/>
                    <a:pt x="21313" y="9167"/>
                  </a:cubicBezTo>
                  <a:cubicBezTo>
                    <a:pt x="21330" y="9097"/>
                    <a:pt x="21369" y="9107"/>
                    <a:pt x="21386" y="9037"/>
                  </a:cubicBezTo>
                  <a:cubicBezTo>
                    <a:pt x="21414" y="9007"/>
                    <a:pt x="21442" y="8978"/>
                    <a:pt x="21465" y="8928"/>
                  </a:cubicBezTo>
                  <a:cubicBezTo>
                    <a:pt x="21471" y="8898"/>
                    <a:pt x="21499" y="8938"/>
                    <a:pt x="21499" y="8888"/>
                  </a:cubicBezTo>
                  <a:cubicBezTo>
                    <a:pt x="21521" y="8898"/>
                    <a:pt x="21527" y="8828"/>
                    <a:pt x="21549" y="8848"/>
                  </a:cubicBezTo>
                  <a:cubicBezTo>
                    <a:pt x="21561" y="8808"/>
                    <a:pt x="21583" y="8798"/>
                    <a:pt x="21600" y="877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572" y="8708"/>
                    <a:pt x="21549" y="8768"/>
                    <a:pt x="21527" y="8788"/>
                  </a:cubicBezTo>
                  <a:close/>
                  <a:moveTo>
                    <a:pt x="21583" y="8049"/>
                  </a:moveTo>
                  <a:cubicBezTo>
                    <a:pt x="21577" y="8089"/>
                    <a:pt x="21527" y="8109"/>
                    <a:pt x="21555" y="8149"/>
                  </a:cubicBezTo>
                  <a:cubicBezTo>
                    <a:pt x="21572" y="8129"/>
                    <a:pt x="21583" y="8109"/>
                    <a:pt x="21600" y="8089"/>
                  </a:cubicBezTo>
                  <a:cubicBezTo>
                    <a:pt x="21600" y="8029"/>
                    <a:pt x="21600" y="8029"/>
                    <a:pt x="21600" y="8029"/>
                  </a:cubicBezTo>
                  <a:cubicBezTo>
                    <a:pt x="21594" y="8029"/>
                    <a:pt x="21589" y="8039"/>
                    <a:pt x="21583" y="8049"/>
                  </a:cubicBezTo>
                  <a:close/>
                  <a:moveTo>
                    <a:pt x="13039" y="2047"/>
                  </a:moveTo>
                  <a:cubicBezTo>
                    <a:pt x="13044" y="1997"/>
                    <a:pt x="13067" y="1977"/>
                    <a:pt x="13061" y="1917"/>
                  </a:cubicBezTo>
                  <a:cubicBezTo>
                    <a:pt x="13224" y="1478"/>
                    <a:pt x="13281" y="1448"/>
                    <a:pt x="13297" y="1348"/>
                  </a:cubicBezTo>
                  <a:cubicBezTo>
                    <a:pt x="13404" y="1088"/>
                    <a:pt x="13427" y="1069"/>
                    <a:pt x="13432" y="1019"/>
                  </a:cubicBezTo>
                  <a:cubicBezTo>
                    <a:pt x="13607" y="609"/>
                    <a:pt x="13663" y="589"/>
                    <a:pt x="13691" y="499"/>
                  </a:cubicBezTo>
                  <a:cubicBezTo>
                    <a:pt x="13849" y="200"/>
                    <a:pt x="13916" y="120"/>
                    <a:pt x="13956" y="0"/>
                  </a:cubicBezTo>
                  <a:cubicBezTo>
                    <a:pt x="13849" y="90"/>
                    <a:pt x="13837" y="160"/>
                    <a:pt x="13798" y="190"/>
                  </a:cubicBezTo>
                  <a:cubicBezTo>
                    <a:pt x="13714" y="350"/>
                    <a:pt x="13703" y="369"/>
                    <a:pt x="13691" y="389"/>
                  </a:cubicBezTo>
                  <a:cubicBezTo>
                    <a:pt x="13590" y="539"/>
                    <a:pt x="13601" y="599"/>
                    <a:pt x="13567" y="589"/>
                  </a:cubicBezTo>
                  <a:cubicBezTo>
                    <a:pt x="13399" y="919"/>
                    <a:pt x="13410" y="1029"/>
                    <a:pt x="13371" y="1039"/>
                  </a:cubicBezTo>
                  <a:cubicBezTo>
                    <a:pt x="13281" y="1328"/>
                    <a:pt x="13247" y="1318"/>
                    <a:pt x="13258" y="1388"/>
                  </a:cubicBezTo>
                  <a:cubicBezTo>
                    <a:pt x="13140" y="1768"/>
                    <a:pt x="13084" y="1708"/>
                    <a:pt x="13101" y="1788"/>
                  </a:cubicBezTo>
                  <a:cubicBezTo>
                    <a:pt x="13056" y="1987"/>
                    <a:pt x="13005" y="2027"/>
                    <a:pt x="13039" y="2047"/>
                  </a:cubicBezTo>
                  <a:close/>
                  <a:moveTo>
                    <a:pt x="21521" y="8358"/>
                  </a:moveTo>
                  <a:cubicBezTo>
                    <a:pt x="21493" y="8378"/>
                    <a:pt x="21476" y="8428"/>
                    <a:pt x="21448" y="8438"/>
                  </a:cubicBezTo>
                  <a:cubicBezTo>
                    <a:pt x="21403" y="8508"/>
                    <a:pt x="21358" y="8568"/>
                    <a:pt x="21319" y="8658"/>
                  </a:cubicBezTo>
                  <a:cubicBezTo>
                    <a:pt x="21302" y="8718"/>
                    <a:pt x="21274" y="8698"/>
                    <a:pt x="21262" y="8778"/>
                  </a:cubicBezTo>
                  <a:cubicBezTo>
                    <a:pt x="21240" y="8758"/>
                    <a:pt x="21240" y="8828"/>
                    <a:pt x="21223" y="8818"/>
                  </a:cubicBezTo>
                  <a:cubicBezTo>
                    <a:pt x="21217" y="8848"/>
                    <a:pt x="21201" y="8888"/>
                    <a:pt x="21217" y="8908"/>
                  </a:cubicBezTo>
                  <a:cubicBezTo>
                    <a:pt x="21251" y="8838"/>
                    <a:pt x="21285" y="8758"/>
                    <a:pt x="21330" y="8708"/>
                  </a:cubicBezTo>
                  <a:cubicBezTo>
                    <a:pt x="21347" y="8658"/>
                    <a:pt x="21369" y="8628"/>
                    <a:pt x="21392" y="8618"/>
                  </a:cubicBezTo>
                  <a:cubicBezTo>
                    <a:pt x="21409" y="8568"/>
                    <a:pt x="21431" y="8538"/>
                    <a:pt x="21454" y="8518"/>
                  </a:cubicBezTo>
                  <a:cubicBezTo>
                    <a:pt x="21493" y="8448"/>
                    <a:pt x="21532" y="8398"/>
                    <a:pt x="21577" y="8348"/>
                  </a:cubicBezTo>
                  <a:cubicBezTo>
                    <a:pt x="21583" y="8358"/>
                    <a:pt x="21594" y="8348"/>
                    <a:pt x="21600" y="8338"/>
                  </a:cubicBezTo>
                  <a:cubicBezTo>
                    <a:pt x="21600" y="8249"/>
                    <a:pt x="21600" y="8249"/>
                    <a:pt x="21600" y="8249"/>
                  </a:cubicBezTo>
                  <a:cubicBezTo>
                    <a:pt x="21594" y="8259"/>
                    <a:pt x="21589" y="8259"/>
                    <a:pt x="21583" y="8259"/>
                  </a:cubicBezTo>
                  <a:cubicBezTo>
                    <a:pt x="21566" y="8298"/>
                    <a:pt x="21544" y="8338"/>
                    <a:pt x="21521" y="8358"/>
                  </a:cubicBezTo>
                  <a:close/>
                  <a:moveTo>
                    <a:pt x="21482" y="9627"/>
                  </a:moveTo>
                  <a:cubicBezTo>
                    <a:pt x="21465" y="9687"/>
                    <a:pt x="21431" y="9697"/>
                    <a:pt x="21414" y="9766"/>
                  </a:cubicBezTo>
                  <a:cubicBezTo>
                    <a:pt x="21381" y="9766"/>
                    <a:pt x="21375" y="9876"/>
                    <a:pt x="21347" y="9876"/>
                  </a:cubicBezTo>
                  <a:cubicBezTo>
                    <a:pt x="21330" y="9966"/>
                    <a:pt x="21296" y="9976"/>
                    <a:pt x="21279" y="10046"/>
                  </a:cubicBezTo>
                  <a:cubicBezTo>
                    <a:pt x="21302" y="10066"/>
                    <a:pt x="21262" y="10066"/>
                    <a:pt x="21279" y="10096"/>
                  </a:cubicBezTo>
                  <a:cubicBezTo>
                    <a:pt x="21285" y="10136"/>
                    <a:pt x="21229" y="10136"/>
                    <a:pt x="21262" y="10176"/>
                  </a:cubicBezTo>
                  <a:cubicBezTo>
                    <a:pt x="21352" y="9966"/>
                    <a:pt x="21448" y="9746"/>
                    <a:pt x="21561" y="9637"/>
                  </a:cubicBezTo>
                  <a:cubicBezTo>
                    <a:pt x="21572" y="9617"/>
                    <a:pt x="21589" y="9597"/>
                    <a:pt x="21600" y="9577"/>
                  </a:cubicBezTo>
                  <a:cubicBezTo>
                    <a:pt x="21600" y="9487"/>
                    <a:pt x="21600" y="9487"/>
                    <a:pt x="21600" y="9487"/>
                  </a:cubicBezTo>
                  <a:cubicBezTo>
                    <a:pt x="21583" y="9507"/>
                    <a:pt x="21572" y="9527"/>
                    <a:pt x="21561" y="9547"/>
                  </a:cubicBezTo>
                  <a:cubicBezTo>
                    <a:pt x="21527" y="9557"/>
                    <a:pt x="21516" y="9637"/>
                    <a:pt x="21482" y="9627"/>
                  </a:cubicBezTo>
                  <a:close/>
                  <a:moveTo>
                    <a:pt x="21392" y="11075"/>
                  </a:moveTo>
                  <a:cubicBezTo>
                    <a:pt x="21381" y="11105"/>
                    <a:pt x="21364" y="11095"/>
                    <a:pt x="21358" y="11115"/>
                  </a:cubicBezTo>
                  <a:cubicBezTo>
                    <a:pt x="21347" y="11145"/>
                    <a:pt x="21341" y="11194"/>
                    <a:pt x="21324" y="11184"/>
                  </a:cubicBezTo>
                  <a:cubicBezTo>
                    <a:pt x="21296" y="11264"/>
                    <a:pt x="21307" y="11274"/>
                    <a:pt x="21274" y="11344"/>
                  </a:cubicBezTo>
                  <a:cubicBezTo>
                    <a:pt x="21262" y="11404"/>
                    <a:pt x="21246" y="11474"/>
                    <a:pt x="21229" y="11544"/>
                  </a:cubicBezTo>
                  <a:cubicBezTo>
                    <a:pt x="21201" y="11564"/>
                    <a:pt x="21195" y="11664"/>
                    <a:pt x="21234" y="11684"/>
                  </a:cubicBezTo>
                  <a:cubicBezTo>
                    <a:pt x="21240" y="11694"/>
                    <a:pt x="21251" y="11694"/>
                    <a:pt x="21257" y="11704"/>
                  </a:cubicBezTo>
                  <a:cubicBezTo>
                    <a:pt x="21262" y="11674"/>
                    <a:pt x="21262" y="11654"/>
                    <a:pt x="21257" y="11634"/>
                  </a:cubicBezTo>
                  <a:cubicBezTo>
                    <a:pt x="21302" y="11644"/>
                    <a:pt x="21257" y="11584"/>
                    <a:pt x="21262" y="11564"/>
                  </a:cubicBezTo>
                  <a:cubicBezTo>
                    <a:pt x="21291" y="11564"/>
                    <a:pt x="21307" y="11434"/>
                    <a:pt x="21302" y="11404"/>
                  </a:cubicBezTo>
                  <a:cubicBezTo>
                    <a:pt x="21341" y="11394"/>
                    <a:pt x="21352" y="11244"/>
                    <a:pt x="21386" y="11214"/>
                  </a:cubicBezTo>
                  <a:cubicBezTo>
                    <a:pt x="21414" y="11125"/>
                    <a:pt x="21448" y="11075"/>
                    <a:pt x="21476" y="10995"/>
                  </a:cubicBezTo>
                  <a:cubicBezTo>
                    <a:pt x="21504" y="10935"/>
                    <a:pt x="21544" y="10895"/>
                    <a:pt x="21572" y="10825"/>
                  </a:cubicBezTo>
                  <a:cubicBezTo>
                    <a:pt x="21583" y="10825"/>
                    <a:pt x="21589" y="10805"/>
                    <a:pt x="21600" y="10795"/>
                  </a:cubicBezTo>
                  <a:cubicBezTo>
                    <a:pt x="21600" y="10675"/>
                    <a:pt x="21600" y="10675"/>
                    <a:pt x="21600" y="10675"/>
                  </a:cubicBezTo>
                  <a:cubicBezTo>
                    <a:pt x="21577" y="10715"/>
                    <a:pt x="21549" y="10755"/>
                    <a:pt x="21527" y="10795"/>
                  </a:cubicBezTo>
                  <a:cubicBezTo>
                    <a:pt x="21476" y="10875"/>
                    <a:pt x="21437" y="10975"/>
                    <a:pt x="21392" y="11075"/>
                  </a:cubicBezTo>
                  <a:close/>
                  <a:moveTo>
                    <a:pt x="21476" y="12463"/>
                  </a:moveTo>
                  <a:cubicBezTo>
                    <a:pt x="21499" y="12483"/>
                    <a:pt x="21459" y="12563"/>
                    <a:pt x="21499" y="12573"/>
                  </a:cubicBezTo>
                  <a:cubicBezTo>
                    <a:pt x="21521" y="12593"/>
                    <a:pt x="21521" y="12523"/>
                    <a:pt x="21538" y="12533"/>
                  </a:cubicBezTo>
                  <a:cubicBezTo>
                    <a:pt x="21555" y="12483"/>
                    <a:pt x="21555" y="12453"/>
                    <a:pt x="21549" y="12423"/>
                  </a:cubicBezTo>
                  <a:cubicBezTo>
                    <a:pt x="21572" y="12433"/>
                    <a:pt x="21572" y="12383"/>
                    <a:pt x="21566" y="12363"/>
                  </a:cubicBezTo>
                  <a:cubicBezTo>
                    <a:pt x="21594" y="12383"/>
                    <a:pt x="21561" y="12313"/>
                    <a:pt x="21583" y="12283"/>
                  </a:cubicBezTo>
                  <a:cubicBezTo>
                    <a:pt x="21589" y="12263"/>
                    <a:pt x="21594" y="12253"/>
                    <a:pt x="21600" y="12243"/>
                  </a:cubicBezTo>
                  <a:cubicBezTo>
                    <a:pt x="21600" y="12073"/>
                    <a:pt x="21600" y="12073"/>
                    <a:pt x="21600" y="12073"/>
                  </a:cubicBezTo>
                  <a:cubicBezTo>
                    <a:pt x="21572" y="12173"/>
                    <a:pt x="21538" y="12263"/>
                    <a:pt x="21504" y="12343"/>
                  </a:cubicBezTo>
                  <a:cubicBezTo>
                    <a:pt x="21532" y="12383"/>
                    <a:pt x="21482" y="12423"/>
                    <a:pt x="21476" y="12463"/>
                  </a:cubicBezTo>
                  <a:close/>
                  <a:moveTo>
                    <a:pt x="17556" y="21061"/>
                  </a:moveTo>
                  <a:cubicBezTo>
                    <a:pt x="17544" y="21021"/>
                    <a:pt x="17572" y="20991"/>
                    <a:pt x="17539" y="20951"/>
                  </a:cubicBezTo>
                  <a:cubicBezTo>
                    <a:pt x="17556" y="20911"/>
                    <a:pt x="17511" y="20861"/>
                    <a:pt x="17522" y="20831"/>
                  </a:cubicBezTo>
                  <a:cubicBezTo>
                    <a:pt x="17516" y="20741"/>
                    <a:pt x="17499" y="20661"/>
                    <a:pt x="17482" y="20571"/>
                  </a:cubicBezTo>
                  <a:cubicBezTo>
                    <a:pt x="17482" y="20531"/>
                    <a:pt x="17466" y="20502"/>
                    <a:pt x="17460" y="20462"/>
                  </a:cubicBezTo>
                  <a:cubicBezTo>
                    <a:pt x="17454" y="20452"/>
                    <a:pt x="17466" y="20422"/>
                    <a:pt x="17460" y="20402"/>
                  </a:cubicBezTo>
                  <a:cubicBezTo>
                    <a:pt x="17454" y="20382"/>
                    <a:pt x="17432" y="20362"/>
                    <a:pt x="17449" y="20342"/>
                  </a:cubicBezTo>
                  <a:cubicBezTo>
                    <a:pt x="17415" y="20292"/>
                    <a:pt x="17432" y="20252"/>
                    <a:pt x="17398" y="20212"/>
                  </a:cubicBezTo>
                  <a:cubicBezTo>
                    <a:pt x="17409" y="20172"/>
                    <a:pt x="17392" y="20112"/>
                    <a:pt x="17364" y="20142"/>
                  </a:cubicBezTo>
                  <a:cubicBezTo>
                    <a:pt x="17392" y="20222"/>
                    <a:pt x="17370" y="20292"/>
                    <a:pt x="17409" y="20362"/>
                  </a:cubicBezTo>
                  <a:cubicBezTo>
                    <a:pt x="17398" y="20382"/>
                    <a:pt x="17415" y="20392"/>
                    <a:pt x="17415" y="20412"/>
                  </a:cubicBezTo>
                  <a:cubicBezTo>
                    <a:pt x="17421" y="20422"/>
                    <a:pt x="17415" y="20462"/>
                    <a:pt x="17415" y="20472"/>
                  </a:cubicBezTo>
                  <a:cubicBezTo>
                    <a:pt x="17415" y="20482"/>
                    <a:pt x="17426" y="20492"/>
                    <a:pt x="17432" y="20512"/>
                  </a:cubicBezTo>
                  <a:cubicBezTo>
                    <a:pt x="17443" y="20551"/>
                    <a:pt x="17421" y="20561"/>
                    <a:pt x="17443" y="20601"/>
                  </a:cubicBezTo>
                  <a:cubicBezTo>
                    <a:pt x="17471" y="20681"/>
                    <a:pt x="17443" y="20751"/>
                    <a:pt x="17477" y="20841"/>
                  </a:cubicBezTo>
                  <a:cubicBezTo>
                    <a:pt x="17482" y="20911"/>
                    <a:pt x="17488" y="20991"/>
                    <a:pt x="17516" y="21071"/>
                  </a:cubicBezTo>
                  <a:cubicBezTo>
                    <a:pt x="17505" y="21141"/>
                    <a:pt x="17522" y="21221"/>
                    <a:pt x="17522" y="21290"/>
                  </a:cubicBezTo>
                  <a:cubicBezTo>
                    <a:pt x="17544" y="21330"/>
                    <a:pt x="17533" y="21360"/>
                    <a:pt x="17544" y="21400"/>
                  </a:cubicBezTo>
                  <a:cubicBezTo>
                    <a:pt x="17539" y="21420"/>
                    <a:pt x="17550" y="21440"/>
                    <a:pt x="17561" y="21460"/>
                  </a:cubicBezTo>
                  <a:cubicBezTo>
                    <a:pt x="17572" y="21490"/>
                    <a:pt x="17550" y="21500"/>
                    <a:pt x="17556" y="21520"/>
                  </a:cubicBezTo>
                  <a:cubicBezTo>
                    <a:pt x="17561" y="21540"/>
                    <a:pt x="17567" y="21560"/>
                    <a:pt x="17567" y="21570"/>
                  </a:cubicBezTo>
                  <a:cubicBezTo>
                    <a:pt x="17617" y="21570"/>
                    <a:pt x="17617" y="21570"/>
                    <a:pt x="17617" y="21570"/>
                  </a:cubicBezTo>
                  <a:cubicBezTo>
                    <a:pt x="17617" y="21570"/>
                    <a:pt x="17617" y="21560"/>
                    <a:pt x="17617" y="21550"/>
                  </a:cubicBezTo>
                  <a:cubicBezTo>
                    <a:pt x="17601" y="21390"/>
                    <a:pt x="17572" y="21221"/>
                    <a:pt x="17556" y="21061"/>
                  </a:cubicBezTo>
                  <a:close/>
                  <a:moveTo>
                    <a:pt x="21521" y="10156"/>
                  </a:moveTo>
                  <a:cubicBezTo>
                    <a:pt x="21499" y="10236"/>
                    <a:pt x="21454" y="10226"/>
                    <a:pt x="21431" y="10296"/>
                  </a:cubicBezTo>
                  <a:cubicBezTo>
                    <a:pt x="21409" y="10286"/>
                    <a:pt x="21403" y="10366"/>
                    <a:pt x="21381" y="10356"/>
                  </a:cubicBezTo>
                  <a:cubicBezTo>
                    <a:pt x="21364" y="10386"/>
                    <a:pt x="21352" y="10436"/>
                    <a:pt x="21330" y="10436"/>
                  </a:cubicBezTo>
                  <a:cubicBezTo>
                    <a:pt x="21324" y="10455"/>
                    <a:pt x="21319" y="10455"/>
                    <a:pt x="21302" y="10436"/>
                  </a:cubicBezTo>
                  <a:cubicBezTo>
                    <a:pt x="21296" y="10465"/>
                    <a:pt x="21313" y="10475"/>
                    <a:pt x="21302" y="10505"/>
                  </a:cubicBezTo>
                  <a:cubicBezTo>
                    <a:pt x="21279" y="10515"/>
                    <a:pt x="21262" y="10545"/>
                    <a:pt x="21257" y="10595"/>
                  </a:cubicBezTo>
                  <a:cubicBezTo>
                    <a:pt x="21217" y="10645"/>
                    <a:pt x="21195" y="10705"/>
                    <a:pt x="21189" y="10805"/>
                  </a:cubicBezTo>
                  <a:cubicBezTo>
                    <a:pt x="21223" y="10835"/>
                    <a:pt x="21240" y="10765"/>
                    <a:pt x="21251" y="10705"/>
                  </a:cubicBezTo>
                  <a:cubicBezTo>
                    <a:pt x="21274" y="10665"/>
                    <a:pt x="21302" y="10645"/>
                    <a:pt x="21313" y="10565"/>
                  </a:cubicBezTo>
                  <a:cubicBezTo>
                    <a:pt x="21347" y="10575"/>
                    <a:pt x="21364" y="10505"/>
                    <a:pt x="21386" y="10475"/>
                  </a:cubicBezTo>
                  <a:cubicBezTo>
                    <a:pt x="21403" y="10386"/>
                    <a:pt x="21442" y="10426"/>
                    <a:pt x="21459" y="10346"/>
                  </a:cubicBezTo>
                  <a:cubicBezTo>
                    <a:pt x="21510" y="10286"/>
                    <a:pt x="21561" y="10246"/>
                    <a:pt x="21600" y="10136"/>
                  </a:cubicBezTo>
                  <a:cubicBezTo>
                    <a:pt x="21600" y="10056"/>
                    <a:pt x="21600" y="10056"/>
                    <a:pt x="21600" y="10056"/>
                  </a:cubicBezTo>
                  <a:cubicBezTo>
                    <a:pt x="21572" y="10086"/>
                    <a:pt x="21555" y="10156"/>
                    <a:pt x="21521" y="10156"/>
                  </a:cubicBezTo>
                  <a:close/>
                  <a:moveTo>
                    <a:pt x="2531" y="21450"/>
                  </a:moveTo>
                  <a:cubicBezTo>
                    <a:pt x="2492" y="21440"/>
                    <a:pt x="2475" y="21380"/>
                    <a:pt x="2430" y="21380"/>
                  </a:cubicBezTo>
                  <a:cubicBezTo>
                    <a:pt x="2239" y="21121"/>
                    <a:pt x="2199" y="21101"/>
                    <a:pt x="2171" y="21061"/>
                  </a:cubicBezTo>
                  <a:cubicBezTo>
                    <a:pt x="1755" y="20681"/>
                    <a:pt x="1693" y="20631"/>
                    <a:pt x="1676" y="20601"/>
                  </a:cubicBezTo>
                  <a:cubicBezTo>
                    <a:pt x="1609" y="20551"/>
                    <a:pt x="1598" y="20581"/>
                    <a:pt x="1603" y="20581"/>
                  </a:cubicBezTo>
                  <a:cubicBezTo>
                    <a:pt x="1423" y="20412"/>
                    <a:pt x="1356" y="20432"/>
                    <a:pt x="1322" y="20382"/>
                  </a:cubicBezTo>
                  <a:cubicBezTo>
                    <a:pt x="793" y="19982"/>
                    <a:pt x="765" y="19922"/>
                    <a:pt x="714" y="19912"/>
                  </a:cubicBezTo>
                  <a:cubicBezTo>
                    <a:pt x="636" y="19793"/>
                    <a:pt x="619" y="19793"/>
                    <a:pt x="624" y="19832"/>
                  </a:cubicBezTo>
                  <a:cubicBezTo>
                    <a:pt x="793" y="20072"/>
                    <a:pt x="793" y="20132"/>
                    <a:pt x="810" y="20162"/>
                  </a:cubicBezTo>
                  <a:cubicBezTo>
                    <a:pt x="804" y="20182"/>
                    <a:pt x="799" y="20242"/>
                    <a:pt x="827" y="20222"/>
                  </a:cubicBezTo>
                  <a:cubicBezTo>
                    <a:pt x="996" y="20551"/>
                    <a:pt x="1013" y="20631"/>
                    <a:pt x="1052" y="20671"/>
                  </a:cubicBezTo>
                  <a:cubicBezTo>
                    <a:pt x="1373" y="21201"/>
                    <a:pt x="1389" y="21290"/>
                    <a:pt x="1423" y="21350"/>
                  </a:cubicBezTo>
                  <a:cubicBezTo>
                    <a:pt x="1592" y="21570"/>
                    <a:pt x="1592" y="21570"/>
                    <a:pt x="1592" y="21570"/>
                  </a:cubicBezTo>
                  <a:cubicBezTo>
                    <a:pt x="1429" y="21231"/>
                    <a:pt x="1406" y="21211"/>
                    <a:pt x="1389" y="21181"/>
                  </a:cubicBezTo>
                  <a:cubicBezTo>
                    <a:pt x="1508" y="21270"/>
                    <a:pt x="1541" y="21290"/>
                    <a:pt x="1569" y="21330"/>
                  </a:cubicBezTo>
                  <a:cubicBezTo>
                    <a:pt x="1761" y="21550"/>
                    <a:pt x="1772" y="21560"/>
                    <a:pt x="1789" y="21570"/>
                  </a:cubicBezTo>
                  <a:cubicBezTo>
                    <a:pt x="1851" y="21540"/>
                    <a:pt x="1834" y="21460"/>
                    <a:pt x="1772" y="21460"/>
                  </a:cubicBezTo>
                  <a:cubicBezTo>
                    <a:pt x="1620" y="21280"/>
                    <a:pt x="1609" y="21270"/>
                    <a:pt x="1603" y="21241"/>
                  </a:cubicBezTo>
                  <a:cubicBezTo>
                    <a:pt x="1457" y="21141"/>
                    <a:pt x="1463" y="21041"/>
                    <a:pt x="1412" y="21071"/>
                  </a:cubicBezTo>
                  <a:cubicBezTo>
                    <a:pt x="1254" y="20901"/>
                    <a:pt x="1249" y="20841"/>
                    <a:pt x="1215" y="20831"/>
                  </a:cubicBezTo>
                  <a:cubicBezTo>
                    <a:pt x="1086" y="20661"/>
                    <a:pt x="1035" y="20541"/>
                    <a:pt x="979" y="20442"/>
                  </a:cubicBezTo>
                  <a:cubicBezTo>
                    <a:pt x="1159" y="20591"/>
                    <a:pt x="1176" y="20611"/>
                    <a:pt x="1187" y="20661"/>
                  </a:cubicBezTo>
                  <a:cubicBezTo>
                    <a:pt x="1406" y="20941"/>
                    <a:pt x="1434" y="20941"/>
                    <a:pt x="1457" y="20971"/>
                  </a:cubicBezTo>
                  <a:cubicBezTo>
                    <a:pt x="1682" y="21221"/>
                    <a:pt x="1716" y="21221"/>
                    <a:pt x="1738" y="21241"/>
                  </a:cubicBezTo>
                  <a:cubicBezTo>
                    <a:pt x="1868" y="21370"/>
                    <a:pt x="1862" y="21400"/>
                    <a:pt x="1879" y="21400"/>
                  </a:cubicBezTo>
                  <a:cubicBezTo>
                    <a:pt x="2042" y="21550"/>
                    <a:pt x="2059" y="21560"/>
                    <a:pt x="2076" y="21570"/>
                  </a:cubicBezTo>
                  <a:cubicBezTo>
                    <a:pt x="2149" y="21510"/>
                    <a:pt x="2109" y="21510"/>
                    <a:pt x="2093" y="21460"/>
                  </a:cubicBezTo>
                  <a:cubicBezTo>
                    <a:pt x="1817" y="21201"/>
                    <a:pt x="1783" y="21221"/>
                    <a:pt x="1761" y="21181"/>
                  </a:cubicBezTo>
                  <a:cubicBezTo>
                    <a:pt x="1688" y="21101"/>
                    <a:pt x="1659" y="21111"/>
                    <a:pt x="1659" y="21081"/>
                  </a:cubicBezTo>
                  <a:cubicBezTo>
                    <a:pt x="1316" y="20731"/>
                    <a:pt x="1311" y="20711"/>
                    <a:pt x="1299" y="20711"/>
                  </a:cubicBezTo>
                  <a:cubicBezTo>
                    <a:pt x="1457" y="20801"/>
                    <a:pt x="1468" y="20841"/>
                    <a:pt x="1491" y="20861"/>
                  </a:cubicBezTo>
                  <a:cubicBezTo>
                    <a:pt x="1744" y="21031"/>
                    <a:pt x="1794" y="21051"/>
                    <a:pt x="1828" y="21101"/>
                  </a:cubicBezTo>
                  <a:cubicBezTo>
                    <a:pt x="2064" y="21231"/>
                    <a:pt x="2059" y="21290"/>
                    <a:pt x="2081" y="21290"/>
                  </a:cubicBezTo>
                  <a:cubicBezTo>
                    <a:pt x="2222" y="21440"/>
                    <a:pt x="2239" y="21450"/>
                    <a:pt x="2250" y="21460"/>
                  </a:cubicBezTo>
                  <a:cubicBezTo>
                    <a:pt x="2318" y="21520"/>
                    <a:pt x="2323" y="21540"/>
                    <a:pt x="2329" y="21540"/>
                  </a:cubicBezTo>
                  <a:cubicBezTo>
                    <a:pt x="2469" y="21570"/>
                    <a:pt x="2469" y="21570"/>
                    <a:pt x="2469" y="21570"/>
                  </a:cubicBezTo>
                  <a:cubicBezTo>
                    <a:pt x="2402" y="21460"/>
                    <a:pt x="2368" y="21480"/>
                    <a:pt x="2351" y="21450"/>
                  </a:cubicBezTo>
                  <a:cubicBezTo>
                    <a:pt x="2188" y="21320"/>
                    <a:pt x="2177" y="21280"/>
                    <a:pt x="2154" y="21260"/>
                  </a:cubicBezTo>
                  <a:cubicBezTo>
                    <a:pt x="1879" y="21031"/>
                    <a:pt x="1851" y="21001"/>
                    <a:pt x="1811" y="20971"/>
                  </a:cubicBezTo>
                  <a:cubicBezTo>
                    <a:pt x="1688" y="20881"/>
                    <a:pt x="1659" y="20851"/>
                    <a:pt x="1626" y="20841"/>
                  </a:cubicBezTo>
                  <a:cubicBezTo>
                    <a:pt x="1479" y="20691"/>
                    <a:pt x="1440" y="20721"/>
                    <a:pt x="1434" y="20691"/>
                  </a:cubicBezTo>
                  <a:cubicBezTo>
                    <a:pt x="1136" y="20442"/>
                    <a:pt x="1103" y="20422"/>
                    <a:pt x="1074" y="20392"/>
                  </a:cubicBezTo>
                  <a:cubicBezTo>
                    <a:pt x="1024" y="20402"/>
                    <a:pt x="990" y="20332"/>
                    <a:pt x="979" y="20332"/>
                  </a:cubicBezTo>
                  <a:cubicBezTo>
                    <a:pt x="833" y="20072"/>
                    <a:pt x="788" y="20102"/>
                    <a:pt x="793" y="20032"/>
                  </a:cubicBezTo>
                  <a:cubicBezTo>
                    <a:pt x="1035" y="20232"/>
                    <a:pt x="1035" y="20272"/>
                    <a:pt x="1058" y="20262"/>
                  </a:cubicBezTo>
                  <a:cubicBezTo>
                    <a:pt x="1564" y="20621"/>
                    <a:pt x="1586" y="20711"/>
                    <a:pt x="1665" y="20691"/>
                  </a:cubicBezTo>
                  <a:cubicBezTo>
                    <a:pt x="1823" y="20831"/>
                    <a:pt x="1862" y="20861"/>
                    <a:pt x="1896" y="20901"/>
                  </a:cubicBezTo>
                  <a:cubicBezTo>
                    <a:pt x="2048" y="21051"/>
                    <a:pt x="2093" y="21071"/>
                    <a:pt x="2115" y="21131"/>
                  </a:cubicBezTo>
                  <a:cubicBezTo>
                    <a:pt x="2194" y="21211"/>
                    <a:pt x="2216" y="21221"/>
                    <a:pt x="2228" y="21250"/>
                  </a:cubicBezTo>
                  <a:cubicBezTo>
                    <a:pt x="2396" y="21480"/>
                    <a:pt x="2447" y="21440"/>
                    <a:pt x="2436" y="21510"/>
                  </a:cubicBezTo>
                  <a:cubicBezTo>
                    <a:pt x="2565" y="21540"/>
                    <a:pt x="2543" y="21510"/>
                    <a:pt x="2531" y="21450"/>
                  </a:cubicBezTo>
                  <a:close/>
                  <a:moveTo>
                    <a:pt x="12746" y="5502"/>
                  </a:moveTo>
                  <a:cubicBezTo>
                    <a:pt x="12763" y="5442"/>
                    <a:pt x="12757" y="5343"/>
                    <a:pt x="12780" y="5293"/>
                  </a:cubicBezTo>
                  <a:cubicBezTo>
                    <a:pt x="12892" y="4803"/>
                    <a:pt x="12915" y="4753"/>
                    <a:pt x="12926" y="4683"/>
                  </a:cubicBezTo>
                  <a:cubicBezTo>
                    <a:pt x="13146" y="4144"/>
                    <a:pt x="13174" y="4114"/>
                    <a:pt x="13185" y="4094"/>
                  </a:cubicBezTo>
                  <a:cubicBezTo>
                    <a:pt x="13275" y="3974"/>
                    <a:pt x="13252" y="3885"/>
                    <a:pt x="13286" y="3895"/>
                  </a:cubicBezTo>
                  <a:cubicBezTo>
                    <a:pt x="13483" y="3645"/>
                    <a:pt x="13472" y="3575"/>
                    <a:pt x="13494" y="3565"/>
                  </a:cubicBezTo>
                  <a:cubicBezTo>
                    <a:pt x="13748" y="3206"/>
                    <a:pt x="13793" y="3186"/>
                    <a:pt x="13798" y="3116"/>
                  </a:cubicBezTo>
                  <a:cubicBezTo>
                    <a:pt x="14012" y="2866"/>
                    <a:pt x="13989" y="2776"/>
                    <a:pt x="14023" y="2786"/>
                  </a:cubicBezTo>
                  <a:cubicBezTo>
                    <a:pt x="14259" y="2377"/>
                    <a:pt x="14237" y="2287"/>
                    <a:pt x="14276" y="2307"/>
                  </a:cubicBezTo>
                  <a:cubicBezTo>
                    <a:pt x="14366" y="2107"/>
                    <a:pt x="14383" y="2107"/>
                    <a:pt x="14378" y="2067"/>
                  </a:cubicBezTo>
                  <a:cubicBezTo>
                    <a:pt x="14490" y="1807"/>
                    <a:pt x="14512" y="1788"/>
                    <a:pt x="14524" y="1758"/>
                  </a:cubicBezTo>
                  <a:cubicBezTo>
                    <a:pt x="14608" y="1528"/>
                    <a:pt x="14631" y="1508"/>
                    <a:pt x="14647" y="1478"/>
                  </a:cubicBezTo>
                  <a:cubicBezTo>
                    <a:pt x="14698" y="1408"/>
                    <a:pt x="14653" y="1498"/>
                    <a:pt x="14619" y="1608"/>
                  </a:cubicBezTo>
                  <a:cubicBezTo>
                    <a:pt x="14411" y="2117"/>
                    <a:pt x="14394" y="2197"/>
                    <a:pt x="14378" y="2257"/>
                  </a:cubicBezTo>
                  <a:cubicBezTo>
                    <a:pt x="14265" y="2546"/>
                    <a:pt x="14214" y="2507"/>
                    <a:pt x="14214" y="2566"/>
                  </a:cubicBezTo>
                  <a:cubicBezTo>
                    <a:pt x="13984" y="2926"/>
                    <a:pt x="13984" y="2976"/>
                    <a:pt x="13961" y="2976"/>
                  </a:cubicBezTo>
                  <a:cubicBezTo>
                    <a:pt x="13837" y="3166"/>
                    <a:pt x="13826" y="3236"/>
                    <a:pt x="13798" y="3285"/>
                  </a:cubicBezTo>
                  <a:cubicBezTo>
                    <a:pt x="13663" y="3525"/>
                    <a:pt x="13641" y="3535"/>
                    <a:pt x="13629" y="3565"/>
                  </a:cubicBezTo>
                  <a:cubicBezTo>
                    <a:pt x="13522" y="3735"/>
                    <a:pt x="13511" y="3755"/>
                    <a:pt x="13506" y="3785"/>
                  </a:cubicBezTo>
                  <a:cubicBezTo>
                    <a:pt x="13387" y="3935"/>
                    <a:pt x="13410" y="4024"/>
                    <a:pt x="13371" y="4004"/>
                  </a:cubicBezTo>
                  <a:cubicBezTo>
                    <a:pt x="13236" y="4484"/>
                    <a:pt x="13174" y="4504"/>
                    <a:pt x="13174" y="4634"/>
                  </a:cubicBezTo>
                  <a:cubicBezTo>
                    <a:pt x="13039" y="5243"/>
                    <a:pt x="13016" y="5273"/>
                    <a:pt x="13016" y="5333"/>
                  </a:cubicBezTo>
                  <a:cubicBezTo>
                    <a:pt x="13095" y="5133"/>
                    <a:pt x="13089" y="5083"/>
                    <a:pt x="13089" y="5053"/>
                  </a:cubicBezTo>
                  <a:cubicBezTo>
                    <a:pt x="13134" y="4843"/>
                    <a:pt x="13157" y="4853"/>
                    <a:pt x="13151" y="4783"/>
                  </a:cubicBezTo>
                  <a:cubicBezTo>
                    <a:pt x="13326" y="4284"/>
                    <a:pt x="13354" y="4224"/>
                    <a:pt x="13371" y="4134"/>
                  </a:cubicBezTo>
                  <a:cubicBezTo>
                    <a:pt x="13551" y="3755"/>
                    <a:pt x="13601" y="3795"/>
                    <a:pt x="13590" y="3725"/>
                  </a:cubicBezTo>
                  <a:cubicBezTo>
                    <a:pt x="13770" y="3475"/>
                    <a:pt x="13770" y="3385"/>
                    <a:pt x="13826" y="3375"/>
                  </a:cubicBezTo>
                  <a:cubicBezTo>
                    <a:pt x="14046" y="2956"/>
                    <a:pt x="14113" y="2866"/>
                    <a:pt x="14181" y="2786"/>
                  </a:cubicBezTo>
                  <a:cubicBezTo>
                    <a:pt x="14349" y="2367"/>
                    <a:pt x="14406" y="2417"/>
                    <a:pt x="14389" y="2347"/>
                  </a:cubicBezTo>
                  <a:cubicBezTo>
                    <a:pt x="14484" y="2157"/>
                    <a:pt x="14501" y="2097"/>
                    <a:pt x="14524" y="2047"/>
                  </a:cubicBezTo>
                  <a:cubicBezTo>
                    <a:pt x="14647" y="1678"/>
                    <a:pt x="14681" y="1688"/>
                    <a:pt x="14670" y="1628"/>
                  </a:cubicBezTo>
                  <a:cubicBezTo>
                    <a:pt x="14704" y="1698"/>
                    <a:pt x="14681" y="1758"/>
                    <a:pt x="14659" y="1827"/>
                  </a:cubicBezTo>
                  <a:cubicBezTo>
                    <a:pt x="14563" y="2157"/>
                    <a:pt x="14496" y="2257"/>
                    <a:pt x="14462" y="2417"/>
                  </a:cubicBezTo>
                  <a:cubicBezTo>
                    <a:pt x="14389" y="2536"/>
                    <a:pt x="14366" y="2576"/>
                    <a:pt x="14349" y="2606"/>
                  </a:cubicBezTo>
                  <a:cubicBezTo>
                    <a:pt x="14214" y="2816"/>
                    <a:pt x="14209" y="2876"/>
                    <a:pt x="14181" y="2896"/>
                  </a:cubicBezTo>
                  <a:cubicBezTo>
                    <a:pt x="14051" y="3126"/>
                    <a:pt x="14040" y="3166"/>
                    <a:pt x="14006" y="3176"/>
                  </a:cubicBezTo>
                  <a:cubicBezTo>
                    <a:pt x="13950" y="3335"/>
                    <a:pt x="13911" y="3335"/>
                    <a:pt x="13911" y="3395"/>
                  </a:cubicBezTo>
                  <a:cubicBezTo>
                    <a:pt x="13781" y="3675"/>
                    <a:pt x="13759" y="3675"/>
                    <a:pt x="13753" y="3695"/>
                  </a:cubicBezTo>
                  <a:cubicBezTo>
                    <a:pt x="13567" y="4054"/>
                    <a:pt x="13584" y="4144"/>
                    <a:pt x="13539" y="4134"/>
                  </a:cubicBezTo>
                  <a:cubicBezTo>
                    <a:pt x="13404" y="4544"/>
                    <a:pt x="13376" y="4554"/>
                    <a:pt x="13371" y="4614"/>
                  </a:cubicBezTo>
                  <a:cubicBezTo>
                    <a:pt x="13258" y="4883"/>
                    <a:pt x="13281" y="4993"/>
                    <a:pt x="13247" y="5003"/>
                  </a:cubicBezTo>
                  <a:cubicBezTo>
                    <a:pt x="13118" y="5622"/>
                    <a:pt x="13118" y="5692"/>
                    <a:pt x="13112" y="5742"/>
                  </a:cubicBezTo>
                  <a:cubicBezTo>
                    <a:pt x="13056" y="6032"/>
                    <a:pt x="13067" y="6082"/>
                    <a:pt x="13061" y="6112"/>
                  </a:cubicBezTo>
                  <a:cubicBezTo>
                    <a:pt x="13129" y="5762"/>
                    <a:pt x="13151" y="5712"/>
                    <a:pt x="13151" y="5632"/>
                  </a:cubicBezTo>
                  <a:cubicBezTo>
                    <a:pt x="13241" y="5293"/>
                    <a:pt x="13230" y="5233"/>
                    <a:pt x="13247" y="5223"/>
                  </a:cubicBezTo>
                  <a:cubicBezTo>
                    <a:pt x="13376" y="4753"/>
                    <a:pt x="13387" y="4693"/>
                    <a:pt x="13404" y="4634"/>
                  </a:cubicBezTo>
                  <a:cubicBezTo>
                    <a:pt x="13624" y="4124"/>
                    <a:pt x="13646" y="4084"/>
                    <a:pt x="13663" y="4024"/>
                  </a:cubicBezTo>
                  <a:cubicBezTo>
                    <a:pt x="13770" y="3885"/>
                    <a:pt x="13731" y="3775"/>
                    <a:pt x="13776" y="3805"/>
                  </a:cubicBezTo>
                  <a:cubicBezTo>
                    <a:pt x="13849" y="3625"/>
                    <a:pt x="13866" y="3605"/>
                    <a:pt x="13888" y="3585"/>
                  </a:cubicBezTo>
                  <a:cubicBezTo>
                    <a:pt x="14338" y="2726"/>
                    <a:pt x="14378" y="2746"/>
                    <a:pt x="14378" y="2696"/>
                  </a:cubicBezTo>
                  <a:cubicBezTo>
                    <a:pt x="14451" y="2546"/>
                    <a:pt x="14462" y="2536"/>
                    <a:pt x="14462" y="2526"/>
                  </a:cubicBezTo>
                  <a:cubicBezTo>
                    <a:pt x="14231" y="3166"/>
                    <a:pt x="14147" y="3295"/>
                    <a:pt x="14079" y="3455"/>
                  </a:cubicBezTo>
                  <a:cubicBezTo>
                    <a:pt x="13978" y="3625"/>
                    <a:pt x="13972" y="3635"/>
                    <a:pt x="13972" y="3675"/>
                  </a:cubicBezTo>
                  <a:cubicBezTo>
                    <a:pt x="13826" y="3895"/>
                    <a:pt x="13843" y="3994"/>
                    <a:pt x="13798" y="3984"/>
                  </a:cubicBezTo>
                  <a:cubicBezTo>
                    <a:pt x="13680" y="4244"/>
                    <a:pt x="13697" y="4304"/>
                    <a:pt x="13674" y="4304"/>
                  </a:cubicBezTo>
                  <a:cubicBezTo>
                    <a:pt x="13596" y="4544"/>
                    <a:pt x="13562" y="4554"/>
                    <a:pt x="13567" y="4634"/>
                  </a:cubicBezTo>
                  <a:cubicBezTo>
                    <a:pt x="13393" y="5293"/>
                    <a:pt x="13348" y="5353"/>
                    <a:pt x="13348" y="5482"/>
                  </a:cubicBezTo>
                  <a:cubicBezTo>
                    <a:pt x="13275" y="5912"/>
                    <a:pt x="13264" y="6032"/>
                    <a:pt x="13247" y="6141"/>
                  </a:cubicBezTo>
                  <a:cubicBezTo>
                    <a:pt x="13207" y="6751"/>
                    <a:pt x="13196" y="6880"/>
                    <a:pt x="13224" y="6900"/>
                  </a:cubicBezTo>
                  <a:cubicBezTo>
                    <a:pt x="13297" y="6012"/>
                    <a:pt x="13297" y="5982"/>
                    <a:pt x="13309" y="5962"/>
                  </a:cubicBezTo>
                  <a:cubicBezTo>
                    <a:pt x="13427" y="5353"/>
                    <a:pt x="13438" y="5273"/>
                    <a:pt x="13455" y="5203"/>
                  </a:cubicBezTo>
                  <a:cubicBezTo>
                    <a:pt x="13556" y="4843"/>
                    <a:pt x="13596" y="4703"/>
                    <a:pt x="13641" y="4574"/>
                  </a:cubicBezTo>
                  <a:cubicBezTo>
                    <a:pt x="13770" y="4284"/>
                    <a:pt x="13770" y="4224"/>
                    <a:pt x="13787" y="4204"/>
                  </a:cubicBezTo>
                  <a:cubicBezTo>
                    <a:pt x="13916" y="3885"/>
                    <a:pt x="13950" y="3895"/>
                    <a:pt x="13944" y="3825"/>
                  </a:cubicBezTo>
                  <a:cubicBezTo>
                    <a:pt x="14141" y="3495"/>
                    <a:pt x="14141" y="3445"/>
                    <a:pt x="14169" y="3435"/>
                  </a:cubicBezTo>
                  <a:cubicBezTo>
                    <a:pt x="14259" y="3216"/>
                    <a:pt x="14282" y="3196"/>
                    <a:pt x="14288" y="3156"/>
                  </a:cubicBezTo>
                  <a:cubicBezTo>
                    <a:pt x="14462" y="2776"/>
                    <a:pt x="14468" y="2736"/>
                    <a:pt x="14484" y="2716"/>
                  </a:cubicBezTo>
                  <a:cubicBezTo>
                    <a:pt x="14563" y="2497"/>
                    <a:pt x="14574" y="2497"/>
                    <a:pt x="14574" y="2457"/>
                  </a:cubicBezTo>
                  <a:cubicBezTo>
                    <a:pt x="14456" y="3026"/>
                    <a:pt x="14428" y="3086"/>
                    <a:pt x="14411" y="3176"/>
                  </a:cubicBezTo>
                  <a:cubicBezTo>
                    <a:pt x="14226" y="3595"/>
                    <a:pt x="14226" y="3655"/>
                    <a:pt x="14203" y="3675"/>
                  </a:cubicBezTo>
                  <a:cubicBezTo>
                    <a:pt x="14062" y="4004"/>
                    <a:pt x="14046" y="4034"/>
                    <a:pt x="14034" y="4064"/>
                  </a:cubicBezTo>
                  <a:cubicBezTo>
                    <a:pt x="13933" y="4204"/>
                    <a:pt x="13922" y="4304"/>
                    <a:pt x="13888" y="4354"/>
                  </a:cubicBezTo>
                  <a:cubicBezTo>
                    <a:pt x="13798" y="4574"/>
                    <a:pt x="13776" y="4564"/>
                    <a:pt x="13776" y="4594"/>
                  </a:cubicBezTo>
                  <a:cubicBezTo>
                    <a:pt x="13686" y="4823"/>
                    <a:pt x="13658" y="4893"/>
                    <a:pt x="13629" y="4963"/>
                  </a:cubicBezTo>
                  <a:cubicBezTo>
                    <a:pt x="13438" y="5562"/>
                    <a:pt x="13387" y="5712"/>
                    <a:pt x="13359" y="5902"/>
                  </a:cubicBezTo>
                  <a:cubicBezTo>
                    <a:pt x="13432" y="5652"/>
                    <a:pt x="13461" y="5602"/>
                    <a:pt x="13466" y="5532"/>
                  </a:cubicBezTo>
                  <a:cubicBezTo>
                    <a:pt x="13618" y="5163"/>
                    <a:pt x="13613" y="5103"/>
                    <a:pt x="13629" y="5073"/>
                  </a:cubicBezTo>
                  <a:cubicBezTo>
                    <a:pt x="13742" y="4863"/>
                    <a:pt x="13742" y="4803"/>
                    <a:pt x="13764" y="4783"/>
                  </a:cubicBezTo>
                  <a:cubicBezTo>
                    <a:pt x="13933" y="4504"/>
                    <a:pt x="13911" y="4404"/>
                    <a:pt x="13944" y="4394"/>
                  </a:cubicBezTo>
                  <a:cubicBezTo>
                    <a:pt x="14012" y="4284"/>
                    <a:pt x="14012" y="4224"/>
                    <a:pt x="14034" y="4204"/>
                  </a:cubicBezTo>
                  <a:cubicBezTo>
                    <a:pt x="14248" y="3805"/>
                    <a:pt x="14237" y="3725"/>
                    <a:pt x="14265" y="3725"/>
                  </a:cubicBezTo>
                  <a:cubicBezTo>
                    <a:pt x="14299" y="3745"/>
                    <a:pt x="14248" y="3815"/>
                    <a:pt x="14214" y="3915"/>
                  </a:cubicBezTo>
                  <a:cubicBezTo>
                    <a:pt x="14102" y="4274"/>
                    <a:pt x="14068" y="4294"/>
                    <a:pt x="14057" y="4354"/>
                  </a:cubicBezTo>
                  <a:cubicBezTo>
                    <a:pt x="13967" y="4594"/>
                    <a:pt x="13922" y="4664"/>
                    <a:pt x="13899" y="4783"/>
                  </a:cubicBezTo>
                  <a:cubicBezTo>
                    <a:pt x="13748" y="5053"/>
                    <a:pt x="13742" y="5173"/>
                    <a:pt x="13691" y="5223"/>
                  </a:cubicBezTo>
                  <a:cubicBezTo>
                    <a:pt x="13584" y="5592"/>
                    <a:pt x="13551" y="5672"/>
                    <a:pt x="13517" y="5742"/>
                  </a:cubicBezTo>
                  <a:cubicBezTo>
                    <a:pt x="13399" y="6311"/>
                    <a:pt x="13399" y="6361"/>
                    <a:pt x="13382" y="6381"/>
                  </a:cubicBezTo>
                  <a:cubicBezTo>
                    <a:pt x="13326" y="6781"/>
                    <a:pt x="13314" y="6950"/>
                    <a:pt x="13297" y="7120"/>
                  </a:cubicBezTo>
                  <a:cubicBezTo>
                    <a:pt x="13258" y="7540"/>
                    <a:pt x="13236" y="7560"/>
                    <a:pt x="13269" y="7569"/>
                  </a:cubicBezTo>
                  <a:cubicBezTo>
                    <a:pt x="13303" y="7130"/>
                    <a:pt x="13337" y="7000"/>
                    <a:pt x="13348" y="6880"/>
                  </a:cubicBezTo>
                  <a:cubicBezTo>
                    <a:pt x="13444" y="6301"/>
                    <a:pt x="13455" y="6251"/>
                    <a:pt x="13455" y="6181"/>
                  </a:cubicBezTo>
                  <a:cubicBezTo>
                    <a:pt x="13607" y="5702"/>
                    <a:pt x="13601" y="5612"/>
                    <a:pt x="13629" y="5592"/>
                  </a:cubicBezTo>
                  <a:cubicBezTo>
                    <a:pt x="13731" y="5253"/>
                    <a:pt x="13770" y="5243"/>
                    <a:pt x="13776" y="5183"/>
                  </a:cubicBezTo>
                  <a:cubicBezTo>
                    <a:pt x="13961" y="4783"/>
                    <a:pt x="13956" y="4723"/>
                    <a:pt x="13984" y="4723"/>
                  </a:cubicBezTo>
                  <a:cubicBezTo>
                    <a:pt x="14091" y="4504"/>
                    <a:pt x="14074" y="4424"/>
                    <a:pt x="14107" y="4414"/>
                  </a:cubicBezTo>
                  <a:cubicBezTo>
                    <a:pt x="14271" y="3925"/>
                    <a:pt x="14304" y="3875"/>
                    <a:pt x="14327" y="3805"/>
                  </a:cubicBezTo>
                  <a:cubicBezTo>
                    <a:pt x="14496" y="3315"/>
                    <a:pt x="14501" y="3206"/>
                    <a:pt x="14535" y="3156"/>
                  </a:cubicBezTo>
                  <a:cubicBezTo>
                    <a:pt x="14439" y="3595"/>
                    <a:pt x="14417" y="3615"/>
                    <a:pt x="14400" y="3655"/>
                  </a:cubicBezTo>
                  <a:cubicBezTo>
                    <a:pt x="14226" y="4204"/>
                    <a:pt x="14220" y="4314"/>
                    <a:pt x="14181" y="4374"/>
                  </a:cubicBezTo>
                  <a:cubicBezTo>
                    <a:pt x="14006" y="4933"/>
                    <a:pt x="13961" y="4973"/>
                    <a:pt x="13944" y="5073"/>
                  </a:cubicBezTo>
                  <a:cubicBezTo>
                    <a:pt x="13798" y="5412"/>
                    <a:pt x="13793" y="5472"/>
                    <a:pt x="13776" y="5502"/>
                  </a:cubicBezTo>
                  <a:cubicBezTo>
                    <a:pt x="13708" y="5632"/>
                    <a:pt x="13703" y="5682"/>
                    <a:pt x="13691" y="5722"/>
                  </a:cubicBezTo>
                  <a:cubicBezTo>
                    <a:pt x="13579" y="6141"/>
                    <a:pt x="13522" y="6291"/>
                    <a:pt x="13506" y="6511"/>
                  </a:cubicBezTo>
                  <a:cubicBezTo>
                    <a:pt x="13444" y="6890"/>
                    <a:pt x="13427" y="6990"/>
                    <a:pt x="13421" y="7100"/>
                  </a:cubicBezTo>
                  <a:cubicBezTo>
                    <a:pt x="13438" y="7440"/>
                    <a:pt x="13416" y="7340"/>
                    <a:pt x="13444" y="7330"/>
                  </a:cubicBezTo>
                  <a:cubicBezTo>
                    <a:pt x="13472" y="6840"/>
                    <a:pt x="13511" y="6691"/>
                    <a:pt x="13528" y="6481"/>
                  </a:cubicBezTo>
                  <a:cubicBezTo>
                    <a:pt x="13646" y="6112"/>
                    <a:pt x="13629" y="6022"/>
                    <a:pt x="13652" y="6012"/>
                  </a:cubicBezTo>
                  <a:cubicBezTo>
                    <a:pt x="13731" y="5682"/>
                    <a:pt x="13787" y="5652"/>
                    <a:pt x="13798" y="5552"/>
                  </a:cubicBezTo>
                  <a:cubicBezTo>
                    <a:pt x="13933" y="5213"/>
                    <a:pt x="13956" y="5193"/>
                    <a:pt x="13972" y="5153"/>
                  </a:cubicBezTo>
                  <a:cubicBezTo>
                    <a:pt x="14085" y="4893"/>
                    <a:pt x="14079" y="4853"/>
                    <a:pt x="14096" y="4853"/>
                  </a:cubicBezTo>
                  <a:cubicBezTo>
                    <a:pt x="14231" y="4434"/>
                    <a:pt x="14237" y="4334"/>
                    <a:pt x="14276" y="4284"/>
                  </a:cubicBezTo>
                  <a:cubicBezTo>
                    <a:pt x="14423" y="3885"/>
                    <a:pt x="14411" y="3915"/>
                    <a:pt x="14400" y="3964"/>
                  </a:cubicBezTo>
                  <a:cubicBezTo>
                    <a:pt x="14349" y="4244"/>
                    <a:pt x="14327" y="4314"/>
                    <a:pt x="14327" y="4394"/>
                  </a:cubicBezTo>
                  <a:cubicBezTo>
                    <a:pt x="14164" y="4783"/>
                    <a:pt x="14136" y="4903"/>
                    <a:pt x="14079" y="4983"/>
                  </a:cubicBezTo>
                  <a:cubicBezTo>
                    <a:pt x="13961" y="5363"/>
                    <a:pt x="13933" y="5393"/>
                    <a:pt x="13922" y="5462"/>
                  </a:cubicBezTo>
                  <a:cubicBezTo>
                    <a:pt x="13854" y="5632"/>
                    <a:pt x="13866" y="5692"/>
                    <a:pt x="13849" y="5702"/>
                  </a:cubicBezTo>
                  <a:cubicBezTo>
                    <a:pt x="13753" y="6012"/>
                    <a:pt x="13742" y="6072"/>
                    <a:pt x="13725" y="6141"/>
                  </a:cubicBezTo>
                  <a:cubicBezTo>
                    <a:pt x="13629" y="6571"/>
                    <a:pt x="13596" y="6850"/>
                    <a:pt x="13579" y="7160"/>
                  </a:cubicBezTo>
                  <a:cubicBezTo>
                    <a:pt x="13618" y="7290"/>
                    <a:pt x="13596" y="7140"/>
                    <a:pt x="13629" y="6960"/>
                  </a:cubicBezTo>
                  <a:cubicBezTo>
                    <a:pt x="13815" y="5942"/>
                    <a:pt x="13843" y="5942"/>
                    <a:pt x="13849" y="5902"/>
                  </a:cubicBezTo>
                  <a:cubicBezTo>
                    <a:pt x="13972" y="5552"/>
                    <a:pt x="13961" y="5462"/>
                    <a:pt x="13995" y="5462"/>
                  </a:cubicBezTo>
                  <a:cubicBezTo>
                    <a:pt x="14175" y="4933"/>
                    <a:pt x="14186" y="4903"/>
                    <a:pt x="14192" y="4873"/>
                  </a:cubicBezTo>
                  <a:cubicBezTo>
                    <a:pt x="14214" y="4983"/>
                    <a:pt x="14164" y="5083"/>
                    <a:pt x="14141" y="5223"/>
                  </a:cubicBezTo>
                  <a:cubicBezTo>
                    <a:pt x="13978" y="5762"/>
                    <a:pt x="13978" y="5782"/>
                    <a:pt x="13972" y="5812"/>
                  </a:cubicBezTo>
                  <a:cubicBezTo>
                    <a:pt x="13899" y="6002"/>
                    <a:pt x="13899" y="6072"/>
                    <a:pt x="13871" y="6141"/>
                  </a:cubicBezTo>
                  <a:cubicBezTo>
                    <a:pt x="13809" y="6661"/>
                    <a:pt x="13821" y="6621"/>
                    <a:pt x="13826" y="6571"/>
                  </a:cubicBezTo>
                  <a:cubicBezTo>
                    <a:pt x="14029" y="5852"/>
                    <a:pt x="14012" y="5742"/>
                    <a:pt x="14046" y="5722"/>
                  </a:cubicBezTo>
                  <a:cubicBezTo>
                    <a:pt x="14220" y="5193"/>
                    <a:pt x="14214" y="5103"/>
                    <a:pt x="14242" y="5073"/>
                  </a:cubicBezTo>
                  <a:cubicBezTo>
                    <a:pt x="14299" y="4783"/>
                    <a:pt x="14327" y="4713"/>
                    <a:pt x="14304" y="4723"/>
                  </a:cubicBezTo>
                  <a:cubicBezTo>
                    <a:pt x="14248" y="5183"/>
                    <a:pt x="14259" y="5742"/>
                    <a:pt x="14192" y="6161"/>
                  </a:cubicBezTo>
                  <a:cubicBezTo>
                    <a:pt x="14051" y="7520"/>
                    <a:pt x="14040" y="7589"/>
                    <a:pt x="14034" y="7659"/>
                  </a:cubicBezTo>
                  <a:cubicBezTo>
                    <a:pt x="14079" y="7639"/>
                    <a:pt x="14107" y="7340"/>
                    <a:pt x="14152" y="7070"/>
                  </a:cubicBezTo>
                  <a:cubicBezTo>
                    <a:pt x="14304" y="5482"/>
                    <a:pt x="14304" y="5402"/>
                    <a:pt x="14316" y="5353"/>
                  </a:cubicBezTo>
                  <a:cubicBezTo>
                    <a:pt x="14344" y="5123"/>
                    <a:pt x="14344" y="5153"/>
                    <a:pt x="14349" y="5073"/>
                  </a:cubicBezTo>
                  <a:cubicBezTo>
                    <a:pt x="14406" y="4674"/>
                    <a:pt x="14383" y="4564"/>
                    <a:pt x="14411" y="4544"/>
                  </a:cubicBezTo>
                  <a:cubicBezTo>
                    <a:pt x="14423" y="4803"/>
                    <a:pt x="14394" y="4803"/>
                    <a:pt x="14400" y="4853"/>
                  </a:cubicBezTo>
                  <a:cubicBezTo>
                    <a:pt x="14406" y="5512"/>
                    <a:pt x="14400" y="5602"/>
                    <a:pt x="14411" y="5722"/>
                  </a:cubicBezTo>
                  <a:cubicBezTo>
                    <a:pt x="14276" y="6950"/>
                    <a:pt x="14299" y="7040"/>
                    <a:pt x="14288" y="7070"/>
                  </a:cubicBezTo>
                  <a:cubicBezTo>
                    <a:pt x="14186" y="7719"/>
                    <a:pt x="14186" y="7809"/>
                    <a:pt x="14181" y="7879"/>
                  </a:cubicBezTo>
                  <a:cubicBezTo>
                    <a:pt x="14203" y="7949"/>
                    <a:pt x="14214" y="7759"/>
                    <a:pt x="14254" y="7619"/>
                  </a:cubicBezTo>
                  <a:cubicBezTo>
                    <a:pt x="14299" y="7320"/>
                    <a:pt x="14276" y="7230"/>
                    <a:pt x="14304" y="7230"/>
                  </a:cubicBezTo>
                  <a:cubicBezTo>
                    <a:pt x="14383" y="6401"/>
                    <a:pt x="14411" y="6251"/>
                    <a:pt x="14439" y="6092"/>
                  </a:cubicBezTo>
                  <a:cubicBezTo>
                    <a:pt x="14462" y="5412"/>
                    <a:pt x="14445" y="5173"/>
                    <a:pt x="14451" y="4743"/>
                  </a:cubicBezTo>
                  <a:cubicBezTo>
                    <a:pt x="14456" y="4214"/>
                    <a:pt x="14484" y="4214"/>
                    <a:pt x="14473" y="4154"/>
                  </a:cubicBezTo>
                  <a:cubicBezTo>
                    <a:pt x="14490" y="3945"/>
                    <a:pt x="14473" y="3935"/>
                    <a:pt x="14473" y="3935"/>
                  </a:cubicBezTo>
                  <a:cubicBezTo>
                    <a:pt x="14524" y="3755"/>
                    <a:pt x="14541" y="3905"/>
                    <a:pt x="14535" y="4064"/>
                  </a:cubicBezTo>
                  <a:cubicBezTo>
                    <a:pt x="14546" y="4843"/>
                    <a:pt x="14557" y="4943"/>
                    <a:pt x="14535" y="4983"/>
                  </a:cubicBezTo>
                  <a:cubicBezTo>
                    <a:pt x="14552" y="5363"/>
                    <a:pt x="14535" y="5552"/>
                    <a:pt x="14557" y="5682"/>
                  </a:cubicBezTo>
                  <a:cubicBezTo>
                    <a:pt x="14546" y="6381"/>
                    <a:pt x="14518" y="6521"/>
                    <a:pt x="14524" y="6721"/>
                  </a:cubicBezTo>
                  <a:cubicBezTo>
                    <a:pt x="14507" y="7080"/>
                    <a:pt x="14541" y="6960"/>
                    <a:pt x="14535" y="6771"/>
                  </a:cubicBezTo>
                  <a:cubicBezTo>
                    <a:pt x="14574" y="6531"/>
                    <a:pt x="14552" y="6451"/>
                    <a:pt x="14557" y="6421"/>
                  </a:cubicBezTo>
                  <a:cubicBezTo>
                    <a:pt x="14591" y="5642"/>
                    <a:pt x="14602" y="5482"/>
                    <a:pt x="14597" y="5313"/>
                  </a:cubicBezTo>
                  <a:cubicBezTo>
                    <a:pt x="14597" y="4763"/>
                    <a:pt x="14591" y="4743"/>
                    <a:pt x="14586" y="4723"/>
                  </a:cubicBezTo>
                  <a:cubicBezTo>
                    <a:pt x="14586" y="4384"/>
                    <a:pt x="14563" y="4374"/>
                    <a:pt x="14574" y="4304"/>
                  </a:cubicBezTo>
                  <a:cubicBezTo>
                    <a:pt x="14574" y="4104"/>
                    <a:pt x="14569" y="4054"/>
                    <a:pt x="14586" y="4044"/>
                  </a:cubicBezTo>
                  <a:cubicBezTo>
                    <a:pt x="14602" y="4204"/>
                    <a:pt x="14619" y="4234"/>
                    <a:pt x="14619" y="4304"/>
                  </a:cubicBezTo>
                  <a:cubicBezTo>
                    <a:pt x="14664" y="5772"/>
                    <a:pt x="14692" y="5772"/>
                    <a:pt x="14681" y="5832"/>
                  </a:cubicBezTo>
                  <a:cubicBezTo>
                    <a:pt x="14670" y="6751"/>
                    <a:pt x="14676" y="6821"/>
                    <a:pt x="14670" y="6990"/>
                  </a:cubicBezTo>
                  <a:cubicBezTo>
                    <a:pt x="14647" y="7260"/>
                    <a:pt x="14670" y="7200"/>
                    <a:pt x="14681" y="7120"/>
                  </a:cubicBezTo>
                  <a:cubicBezTo>
                    <a:pt x="14721" y="6271"/>
                    <a:pt x="14721" y="6271"/>
                    <a:pt x="14721" y="6271"/>
                  </a:cubicBezTo>
                  <a:cubicBezTo>
                    <a:pt x="14715" y="5672"/>
                    <a:pt x="14721" y="5662"/>
                    <a:pt x="14709" y="5552"/>
                  </a:cubicBezTo>
                  <a:cubicBezTo>
                    <a:pt x="14647" y="4014"/>
                    <a:pt x="14636" y="3875"/>
                    <a:pt x="14636" y="3675"/>
                  </a:cubicBezTo>
                  <a:cubicBezTo>
                    <a:pt x="14631" y="3166"/>
                    <a:pt x="14608" y="3126"/>
                    <a:pt x="14647" y="3116"/>
                  </a:cubicBezTo>
                  <a:cubicBezTo>
                    <a:pt x="14709" y="4054"/>
                    <a:pt x="14737" y="4074"/>
                    <a:pt x="14732" y="4154"/>
                  </a:cubicBezTo>
                  <a:cubicBezTo>
                    <a:pt x="14794" y="5662"/>
                    <a:pt x="14794" y="5842"/>
                    <a:pt x="14794" y="6012"/>
                  </a:cubicBezTo>
                  <a:cubicBezTo>
                    <a:pt x="14777" y="6201"/>
                    <a:pt x="14794" y="6201"/>
                    <a:pt x="14794" y="6201"/>
                  </a:cubicBezTo>
                  <a:cubicBezTo>
                    <a:pt x="14782" y="6541"/>
                    <a:pt x="14811" y="6531"/>
                    <a:pt x="14805" y="6461"/>
                  </a:cubicBezTo>
                  <a:cubicBezTo>
                    <a:pt x="14805" y="6082"/>
                    <a:pt x="14856" y="6022"/>
                    <a:pt x="14816" y="5982"/>
                  </a:cubicBezTo>
                  <a:cubicBezTo>
                    <a:pt x="14749" y="3974"/>
                    <a:pt x="14766" y="3895"/>
                    <a:pt x="14754" y="3855"/>
                  </a:cubicBezTo>
                  <a:cubicBezTo>
                    <a:pt x="14692" y="2976"/>
                    <a:pt x="14692" y="2976"/>
                    <a:pt x="14692" y="2976"/>
                  </a:cubicBezTo>
                  <a:cubicBezTo>
                    <a:pt x="14709" y="2337"/>
                    <a:pt x="14715" y="2287"/>
                    <a:pt x="14732" y="2257"/>
                  </a:cubicBezTo>
                  <a:cubicBezTo>
                    <a:pt x="14777" y="2736"/>
                    <a:pt x="14771" y="2806"/>
                    <a:pt x="14794" y="2826"/>
                  </a:cubicBezTo>
                  <a:cubicBezTo>
                    <a:pt x="14833" y="3305"/>
                    <a:pt x="14872" y="3455"/>
                    <a:pt x="14889" y="3655"/>
                  </a:cubicBezTo>
                  <a:cubicBezTo>
                    <a:pt x="14996" y="4354"/>
                    <a:pt x="14974" y="4454"/>
                    <a:pt x="15002" y="4464"/>
                  </a:cubicBezTo>
                  <a:cubicBezTo>
                    <a:pt x="15053" y="5902"/>
                    <a:pt x="15053" y="5902"/>
                    <a:pt x="15053" y="5902"/>
                  </a:cubicBezTo>
                  <a:cubicBezTo>
                    <a:pt x="15058" y="6171"/>
                    <a:pt x="15069" y="6141"/>
                    <a:pt x="15075" y="6092"/>
                  </a:cubicBezTo>
                  <a:cubicBezTo>
                    <a:pt x="15075" y="5572"/>
                    <a:pt x="15069" y="5532"/>
                    <a:pt x="15075" y="5482"/>
                  </a:cubicBezTo>
                  <a:cubicBezTo>
                    <a:pt x="15041" y="4693"/>
                    <a:pt x="15058" y="4554"/>
                    <a:pt x="15036" y="4484"/>
                  </a:cubicBezTo>
                  <a:cubicBezTo>
                    <a:pt x="14985" y="4044"/>
                    <a:pt x="14991" y="3974"/>
                    <a:pt x="14991" y="3915"/>
                  </a:cubicBezTo>
                  <a:cubicBezTo>
                    <a:pt x="14929" y="3445"/>
                    <a:pt x="14889" y="3295"/>
                    <a:pt x="14878" y="3086"/>
                  </a:cubicBezTo>
                  <a:cubicBezTo>
                    <a:pt x="14782" y="2237"/>
                    <a:pt x="14782" y="2237"/>
                    <a:pt x="14782" y="2237"/>
                  </a:cubicBezTo>
                  <a:cubicBezTo>
                    <a:pt x="14946" y="3345"/>
                    <a:pt x="15002" y="3565"/>
                    <a:pt x="15036" y="3825"/>
                  </a:cubicBezTo>
                  <a:cubicBezTo>
                    <a:pt x="15171" y="4813"/>
                    <a:pt x="15126" y="4963"/>
                    <a:pt x="15159" y="4963"/>
                  </a:cubicBezTo>
                  <a:cubicBezTo>
                    <a:pt x="15148" y="4194"/>
                    <a:pt x="15109" y="4034"/>
                    <a:pt x="15098" y="3825"/>
                  </a:cubicBezTo>
                  <a:cubicBezTo>
                    <a:pt x="15053" y="3535"/>
                    <a:pt x="15030" y="3445"/>
                    <a:pt x="15013" y="3345"/>
                  </a:cubicBezTo>
                  <a:cubicBezTo>
                    <a:pt x="14974" y="3136"/>
                    <a:pt x="14974" y="3076"/>
                    <a:pt x="14991" y="3066"/>
                  </a:cubicBezTo>
                  <a:cubicBezTo>
                    <a:pt x="15098" y="3585"/>
                    <a:pt x="15109" y="3605"/>
                    <a:pt x="15126" y="3615"/>
                  </a:cubicBezTo>
                  <a:cubicBezTo>
                    <a:pt x="15182" y="3915"/>
                    <a:pt x="15199" y="3964"/>
                    <a:pt x="15210" y="4024"/>
                  </a:cubicBezTo>
                  <a:cubicBezTo>
                    <a:pt x="15362" y="4773"/>
                    <a:pt x="15379" y="4883"/>
                    <a:pt x="15396" y="4983"/>
                  </a:cubicBezTo>
                  <a:cubicBezTo>
                    <a:pt x="15441" y="5083"/>
                    <a:pt x="15412" y="4913"/>
                    <a:pt x="15396" y="4723"/>
                  </a:cubicBezTo>
                  <a:cubicBezTo>
                    <a:pt x="15289" y="4134"/>
                    <a:pt x="15261" y="4064"/>
                    <a:pt x="15249" y="3984"/>
                  </a:cubicBezTo>
                  <a:cubicBezTo>
                    <a:pt x="15165" y="3675"/>
                    <a:pt x="15159" y="3565"/>
                    <a:pt x="15137" y="3505"/>
                  </a:cubicBezTo>
                  <a:cubicBezTo>
                    <a:pt x="15036" y="3086"/>
                    <a:pt x="15041" y="3006"/>
                    <a:pt x="15013" y="2976"/>
                  </a:cubicBezTo>
                  <a:cubicBezTo>
                    <a:pt x="14974" y="2666"/>
                    <a:pt x="14946" y="2556"/>
                    <a:pt x="14929" y="2437"/>
                  </a:cubicBezTo>
                  <a:cubicBezTo>
                    <a:pt x="14878" y="2227"/>
                    <a:pt x="14895" y="2117"/>
                    <a:pt x="14867" y="2087"/>
                  </a:cubicBezTo>
                  <a:cubicBezTo>
                    <a:pt x="14850" y="1668"/>
                    <a:pt x="14827" y="1588"/>
                    <a:pt x="14856" y="1588"/>
                  </a:cubicBezTo>
                  <a:cubicBezTo>
                    <a:pt x="14878" y="1698"/>
                    <a:pt x="14901" y="1718"/>
                    <a:pt x="14889" y="1807"/>
                  </a:cubicBezTo>
                  <a:cubicBezTo>
                    <a:pt x="14934" y="2017"/>
                    <a:pt x="14946" y="2067"/>
                    <a:pt x="14951" y="2127"/>
                  </a:cubicBezTo>
                  <a:cubicBezTo>
                    <a:pt x="15086" y="2656"/>
                    <a:pt x="15081" y="2746"/>
                    <a:pt x="15114" y="2766"/>
                  </a:cubicBezTo>
                  <a:cubicBezTo>
                    <a:pt x="15266" y="3275"/>
                    <a:pt x="15244" y="3295"/>
                    <a:pt x="15272" y="3345"/>
                  </a:cubicBezTo>
                  <a:cubicBezTo>
                    <a:pt x="15407" y="3865"/>
                    <a:pt x="15407" y="3935"/>
                    <a:pt x="15418" y="4004"/>
                  </a:cubicBezTo>
                  <a:cubicBezTo>
                    <a:pt x="15486" y="4154"/>
                    <a:pt x="15446" y="4054"/>
                    <a:pt x="15429" y="3895"/>
                  </a:cubicBezTo>
                  <a:cubicBezTo>
                    <a:pt x="15311" y="3375"/>
                    <a:pt x="15311" y="3325"/>
                    <a:pt x="15294" y="3305"/>
                  </a:cubicBezTo>
                  <a:cubicBezTo>
                    <a:pt x="15165" y="2826"/>
                    <a:pt x="15143" y="2766"/>
                    <a:pt x="15137" y="2676"/>
                  </a:cubicBezTo>
                  <a:cubicBezTo>
                    <a:pt x="14940" y="1827"/>
                    <a:pt x="14957" y="1748"/>
                    <a:pt x="14940" y="1738"/>
                  </a:cubicBezTo>
                  <a:cubicBezTo>
                    <a:pt x="14878" y="889"/>
                    <a:pt x="14878" y="889"/>
                    <a:pt x="14878" y="889"/>
                  </a:cubicBezTo>
                  <a:cubicBezTo>
                    <a:pt x="14895" y="829"/>
                    <a:pt x="14912" y="919"/>
                    <a:pt x="14929" y="1019"/>
                  </a:cubicBezTo>
                  <a:cubicBezTo>
                    <a:pt x="14996" y="1588"/>
                    <a:pt x="14974" y="1628"/>
                    <a:pt x="14991" y="1698"/>
                  </a:cubicBezTo>
                  <a:cubicBezTo>
                    <a:pt x="15086" y="2157"/>
                    <a:pt x="15103" y="2227"/>
                    <a:pt x="15126" y="2287"/>
                  </a:cubicBezTo>
                  <a:cubicBezTo>
                    <a:pt x="15261" y="2766"/>
                    <a:pt x="15272" y="2796"/>
                    <a:pt x="15283" y="2826"/>
                  </a:cubicBezTo>
                  <a:cubicBezTo>
                    <a:pt x="15379" y="3245"/>
                    <a:pt x="15435" y="3196"/>
                    <a:pt x="15418" y="3265"/>
                  </a:cubicBezTo>
                  <a:cubicBezTo>
                    <a:pt x="15598" y="3815"/>
                    <a:pt x="15626" y="3955"/>
                    <a:pt x="15666" y="4064"/>
                  </a:cubicBezTo>
                  <a:cubicBezTo>
                    <a:pt x="15728" y="4334"/>
                    <a:pt x="15722" y="4434"/>
                    <a:pt x="15761" y="4464"/>
                  </a:cubicBezTo>
                  <a:cubicBezTo>
                    <a:pt x="15688" y="3984"/>
                    <a:pt x="15660" y="3945"/>
                    <a:pt x="15649" y="3875"/>
                  </a:cubicBezTo>
                  <a:cubicBezTo>
                    <a:pt x="15592" y="3605"/>
                    <a:pt x="15570" y="3555"/>
                    <a:pt x="15553" y="3505"/>
                  </a:cubicBezTo>
                  <a:cubicBezTo>
                    <a:pt x="15441" y="3086"/>
                    <a:pt x="15401" y="3066"/>
                    <a:pt x="15396" y="2976"/>
                  </a:cubicBezTo>
                  <a:cubicBezTo>
                    <a:pt x="15261" y="2526"/>
                    <a:pt x="15227" y="2536"/>
                    <a:pt x="15232" y="2477"/>
                  </a:cubicBezTo>
                  <a:cubicBezTo>
                    <a:pt x="15126" y="2037"/>
                    <a:pt x="15098" y="1997"/>
                    <a:pt x="15098" y="1917"/>
                  </a:cubicBezTo>
                  <a:cubicBezTo>
                    <a:pt x="15036" y="1668"/>
                    <a:pt x="15036" y="1578"/>
                    <a:pt x="15013" y="1518"/>
                  </a:cubicBezTo>
                  <a:cubicBezTo>
                    <a:pt x="14946" y="769"/>
                    <a:pt x="14968" y="679"/>
                    <a:pt x="14940" y="669"/>
                  </a:cubicBezTo>
                  <a:cubicBezTo>
                    <a:pt x="14985" y="669"/>
                    <a:pt x="14963" y="689"/>
                    <a:pt x="14963" y="699"/>
                  </a:cubicBezTo>
                  <a:cubicBezTo>
                    <a:pt x="15041" y="1158"/>
                    <a:pt x="15081" y="1288"/>
                    <a:pt x="15086" y="1478"/>
                  </a:cubicBezTo>
                  <a:cubicBezTo>
                    <a:pt x="15154" y="1778"/>
                    <a:pt x="15199" y="1807"/>
                    <a:pt x="15199" y="1917"/>
                  </a:cubicBezTo>
                  <a:cubicBezTo>
                    <a:pt x="15328" y="2367"/>
                    <a:pt x="15334" y="2407"/>
                    <a:pt x="15334" y="2457"/>
                  </a:cubicBezTo>
                  <a:cubicBezTo>
                    <a:pt x="15480" y="2776"/>
                    <a:pt x="15491" y="2856"/>
                    <a:pt x="15519" y="2916"/>
                  </a:cubicBezTo>
                  <a:cubicBezTo>
                    <a:pt x="15592" y="3026"/>
                    <a:pt x="15564" y="2996"/>
                    <a:pt x="15553" y="2936"/>
                  </a:cubicBezTo>
                  <a:cubicBezTo>
                    <a:pt x="15469" y="2646"/>
                    <a:pt x="15412" y="2576"/>
                    <a:pt x="15396" y="2437"/>
                  </a:cubicBezTo>
                  <a:cubicBezTo>
                    <a:pt x="15306" y="2187"/>
                    <a:pt x="15317" y="2117"/>
                    <a:pt x="15294" y="2107"/>
                  </a:cubicBezTo>
                  <a:cubicBezTo>
                    <a:pt x="15154" y="1498"/>
                    <a:pt x="15098" y="1258"/>
                    <a:pt x="15075" y="959"/>
                  </a:cubicBezTo>
                  <a:cubicBezTo>
                    <a:pt x="15008" y="499"/>
                    <a:pt x="14957" y="449"/>
                    <a:pt x="14991" y="389"/>
                  </a:cubicBezTo>
                  <a:cubicBezTo>
                    <a:pt x="15075" y="699"/>
                    <a:pt x="15086" y="859"/>
                    <a:pt x="15114" y="999"/>
                  </a:cubicBezTo>
                  <a:cubicBezTo>
                    <a:pt x="15249" y="1488"/>
                    <a:pt x="15244" y="1678"/>
                    <a:pt x="15294" y="1758"/>
                  </a:cubicBezTo>
                  <a:cubicBezTo>
                    <a:pt x="15435" y="2187"/>
                    <a:pt x="15452" y="2277"/>
                    <a:pt x="15469" y="2347"/>
                  </a:cubicBezTo>
                  <a:cubicBezTo>
                    <a:pt x="15553" y="2656"/>
                    <a:pt x="15604" y="2716"/>
                    <a:pt x="15615" y="2826"/>
                  </a:cubicBezTo>
                  <a:cubicBezTo>
                    <a:pt x="15671" y="2996"/>
                    <a:pt x="15671" y="3076"/>
                    <a:pt x="15699" y="3086"/>
                  </a:cubicBezTo>
                  <a:cubicBezTo>
                    <a:pt x="15784" y="3425"/>
                    <a:pt x="15784" y="3495"/>
                    <a:pt x="15812" y="3505"/>
                  </a:cubicBezTo>
                  <a:cubicBezTo>
                    <a:pt x="15744" y="3176"/>
                    <a:pt x="15744" y="3086"/>
                    <a:pt x="15711" y="3046"/>
                  </a:cubicBezTo>
                  <a:cubicBezTo>
                    <a:pt x="15638" y="2706"/>
                    <a:pt x="15587" y="2606"/>
                    <a:pt x="15564" y="2457"/>
                  </a:cubicBezTo>
                  <a:cubicBezTo>
                    <a:pt x="15441" y="2017"/>
                    <a:pt x="15396" y="2007"/>
                    <a:pt x="15396" y="1917"/>
                  </a:cubicBezTo>
                  <a:cubicBezTo>
                    <a:pt x="15300" y="1618"/>
                    <a:pt x="15300" y="1558"/>
                    <a:pt x="15283" y="1548"/>
                  </a:cubicBezTo>
                  <a:cubicBezTo>
                    <a:pt x="15126" y="779"/>
                    <a:pt x="15103" y="619"/>
                    <a:pt x="15064" y="499"/>
                  </a:cubicBezTo>
                  <a:cubicBezTo>
                    <a:pt x="15013" y="80"/>
                    <a:pt x="15008" y="40"/>
                    <a:pt x="15002" y="0"/>
                  </a:cubicBezTo>
                  <a:cubicBezTo>
                    <a:pt x="14867" y="260"/>
                    <a:pt x="14816" y="310"/>
                    <a:pt x="14827" y="369"/>
                  </a:cubicBezTo>
                  <a:cubicBezTo>
                    <a:pt x="14743" y="569"/>
                    <a:pt x="14737" y="589"/>
                    <a:pt x="14732" y="609"/>
                  </a:cubicBezTo>
                  <a:cubicBezTo>
                    <a:pt x="14647" y="809"/>
                    <a:pt x="14659" y="869"/>
                    <a:pt x="14647" y="889"/>
                  </a:cubicBezTo>
                  <a:cubicBezTo>
                    <a:pt x="14496" y="1278"/>
                    <a:pt x="14445" y="1388"/>
                    <a:pt x="14400" y="1498"/>
                  </a:cubicBezTo>
                  <a:cubicBezTo>
                    <a:pt x="14299" y="1698"/>
                    <a:pt x="14288" y="1698"/>
                    <a:pt x="14288" y="1738"/>
                  </a:cubicBezTo>
                  <a:cubicBezTo>
                    <a:pt x="14181" y="1877"/>
                    <a:pt x="14192" y="1957"/>
                    <a:pt x="14152" y="1937"/>
                  </a:cubicBezTo>
                  <a:cubicBezTo>
                    <a:pt x="14062" y="2167"/>
                    <a:pt x="14006" y="2167"/>
                    <a:pt x="13995" y="2237"/>
                  </a:cubicBezTo>
                  <a:cubicBezTo>
                    <a:pt x="13764" y="2556"/>
                    <a:pt x="13781" y="2656"/>
                    <a:pt x="13736" y="2656"/>
                  </a:cubicBezTo>
                  <a:cubicBezTo>
                    <a:pt x="13613" y="2936"/>
                    <a:pt x="13573" y="2946"/>
                    <a:pt x="13556" y="2976"/>
                  </a:cubicBezTo>
                  <a:cubicBezTo>
                    <a:pt x="13342" y="3405"/>
                    <a:pt x="13314" y="3495"/>
                    <a:pt x="13269" y="3565"/>
                  </a:cubicBezTo>
                  <a:cubicBezTo>
                    <a:pt x="13146" y="3925"/>
                    <a:pt x="13134" y="3945"/>
                    <a:pt x="13140" y="3984"/>
                  </a:cubicBezTo>
                  <a:cubicBezTo>
                    <a:pt x="13056" y="4114"/>
                    <a:pt x="13078" y="4234"/>
                    <a:pt x="13050" y="4264"/>
                  </a:cubicBezTo>
                  <a:cubicBezTo>
                    <a:pt x="12921" y="4644"/>
                    <a:pt x="12887" y="4674"/>
                    <a:pt x="12881" y="4743"/>
                  </a:cubicBezTo>
                  <a:cubicBezTo>
                    <a:pt x="12763" y="5153"/>
                    <a:pt x="12763" y="5233"/>
                    <a:pt x="12757" y="5313"/>
                  </a:cubicBezTo>
                  <a:close/>
                  <a:moveTo>
                    <a:pt x="14557" y="2347"/>
                  </a:moveTo>
                  <a:cubicBezTo>
                    <a:pt x="14541" y="2387"/>
                    <a:pt x="14524" y="2427"/>
                    <a:pt x="14512" y="2477"/>
                  </a:cubicBezTo>
                  <a:cubicBezTo>
                    <a:pt x="14479" y="2447"/>
                    <a:pt x="14535" y="2397"/>
                    <a:pt x="14535" y="2347"/>
                  </a:cubicBezTo>
                  <a:cubicBezTo>
                    <a:pt x="14557" y="2317"/>
                    <a:pt x="14563" y="2257"/>
                    <a:pt x="14586" y="2217"/>
                  </a:cubicBezTo>
                  <a:cubicBezTo>
                    <a:pt x="14619" y="2257"/>
                    <a:pt x="14557" y="2297"/>
                    <a:pt x="14557" y="2347"/>
                  </a:cubicBezTo>
                  <a:close/>
                  <a:moveTo>
                    <a:pt x="14586" y="3565"/>
                  </a:moveTo>
                  <a:cubicBezTo>
                    <a:pt x="14574" y="3605"/>
                    <a:pt x="14569" y="3555"/>
                    <a:pt x="14574" y="3525"/>
                  </a:cubicBezTo>
                  <a:cubicBezTo>
                    <a:pt x="14580" y="3485"/>
                    <a:pt x="14586" y="3535"/>
                    <a:pt x="14586" y="3565"/>
                  </a:cubicBezTo>
                  <a:close/>
                  <a:moveTo>
                    <a:pt x="14771" y="1458"/>
                  </a:moveTo>
                  <a:cubicBezTo>
                    <a:pt x="14737" y="1398"/>
                    <a:pt x="14771" y="1278"/>
                    <a:pt x="14782" y="1218"/>
                  </a:cubicBezTo>
                  <a:cubicBezTo>
                    <a:pt x="14811" y="1268"/>
                    <a:pt x="14754" y="1358"/>
                    <a:pt x="14771" y="1458"/>
                  </a:cubicBezTo>
                  <a:close/>
                  <a:moveTo>
                    <a:pt x="14794" y="1788"/>
                  </a:moveTo>
                  <a:cubicBezTo>
                    <a:pt x="14743" y="1758"/>
                    <a:pt x="14794" y="1708"/>
                    <a:pt x="14782" y="1628"/>
                  </a:cubicBezTo>
                  <a:cubicBezTo>
                    <a:pt x="14811" y="1638"/>
                    <a:pt x="14788" y="1738"/>
                    <a:pt x="14794" y="1788"/>
                  </a:cubicBezTo>
                  <a:close/>
                  <a:moveTo>
                    <a:pt x="14794" y="1088"/>
                  </a:moveTo>
                  <a:cubicBezTo>
                    <a:pt x="14737" y="1049"/>
                    <a:pt x="14816" y="989"/>
                    <a:pt x="14805" y="889"/>
                  </a:cubicBezTo>
                  <a:cubicBezTo>
                    <a:pt x="14850" y="959"/>
                    <a:pt x="14777" y="989"/>
                    <a:pt x="14794" y="1088"/>
                  </a:cubicBezTo>
                  <a:close/>
                  <a:moveTo>
                    <a:pt x="13174" y="3935"/>
                  </a:moveTo>
                  <a:cubicBezTo>
                    <a:pt x="13207" y="3945"/>
                    <a:pt x="13185" y="3855"/>
                    <a:pt x="13213" y="3855"/>
                  </a:cubicBezTo>
                  <a:cubicBezTo>
                    <a:pt x="13309" y="3605"/>
                    <a:pt x="13314" y="3595"/>
                    <a:pt x="13320" y="3585"/>
                  </a:cubicBezTo>
                  <a:cubicBezTo>
                    <a:pt x="13455" y="3315"/>
                    <a:pt x="13444" y="3245"/>
                    <a:pt x="13483" y="3265"/>
                  </a:cubicBezTo>
                  <a:cubicBezTo>
                    <a:pt x="13635" y="2976"/>
                    <a:pt x="13674" y="2946"/>
                    <a:pt x="13691" y="2876"/>
                  </a:cubicBezTo>
                  <a:cubicBezTo>
                    <a:pt x="13854" y="2586"/>
                    <a:pt x="13899" y="2526"/>
                    <a:pt x="13922" y="2437"/>
                  </a:cubicBezTo>
                  <a:cubicBezTo>
                    <a:pt x="14034" y="2297"/>
                    <a:pt x="14046" y="2237"/>
                    <a:pt x="14068" y="2197"/>
                  </a:cubicBezTo>
                  <a:cubicBezTo>
                    <a:pt x="14220" y="1957"/>
                    <a:pt x="14242" y="1947"/>
                    <a:pt x="14254" y="1917"/>
                  </a:cubicBezTo>
                  <a:cubicBezTo>
                    <a:pt x="14423" y="1498"/>
                    <a:pt x="14501" y="1508"/>
                    <a:pt x="14501" y="1368"/>
                  </a:cubicBezTo>
                  <a:cubicBezTo>
                    <a:pt x="14743" y="859"/>
                    <a:pt x="14766" y="629"/>
                    <a:pt x="14844" y="499"/>
                  </a:cubicBezTo>
                  <a:cubicBezTo>
                    <a:pt x="14788" y="769"/>
                    <a:pt x="14788" y="849"/>
                    <a:pt x="14754" y="869"/>
                  </a:cubicBezTo>
                  <a:cubicBezTo>
                    <a:pt x="14591" y="1418"/>
                    <a:pt x="14591" y="1478"/>
                    <a:pt x="14574" y="1498"/>
                  </a:cubicBezTo>
                  <a:cubicBezTo>
                    <a:pt x="14417" y="1807"/>
                    <a:pt x="14417" y="1917"/>
                    <a:pt x="14378" y="1957"/>
                  </a:cubicBezTo>
                  <a:cubicBezTo>
                    <a:pt x="14259" y="2167"/>
                    <a:pt x="14254" y="2257"/>
                    <a:pt x="14203" y="2287"/>
                  </a:cubicBezTo>
                  <a:cubicBezTo>
                    <a:pt x="14001" y="2676"/>
                    <a:pt x="13984" y="2746"/>
                    <a:pt x="13944" y="2786"/>
                  </a:cubicBezTo>
                  <a:cubicBezTo>
                    <a:pt x="13843" y="2956"/>
                    <a:pt x="13837" y="2976"/>
                    <a:pt x="13826" y="2976"/>
                  </a:cubicBezTo>
                  <a:cubicBezTo>
                    <a:pt x="13686" y="3186"/>
                    <a:pt x="13624" y="3285"/>
                    <a:pt x="13556" y="3375"/>
                  </a:cubicBezTo>
                  <a:cubicBezTo>
                    <a:pt x="13297" y="3775"/>
                    <a:pt x="13286" y="3805"/>
                    <a:pt x="13269" y="3825"/>
                  </a:cubicBezTo>
                  <a:cubicBezTo>
                    <a:pt x="13179" y="4014"/>
                    <a:pt x="13162" y="4014"/>
                    <a:pt x="13162" y="4044"/>
                  </a:cubicBezTo>
                  <a:close/>
                  <a:moveTo>
                    <a:pt x="14349" y="260"/>
                  </a:moveTo>
                  <a:cubicBezTo>
                    <a:pt x="14248" y="529"/>
                    <a:pt x="14119" y="759"/>
                    <a:pt x="13984" y="979"/>
                  </a:cubicBezTo>
                  <a:cubicBezTo>
                    <a:pt x="13843" y="1298"/>
                    <a:pt x="13821" y="1318"/>
                    <a:pt x="13826" y="1368"/>
                  </a:cubicBezTo>
                  <a:cubicBezTo>
                    <a:pt x="13674" y="1638"/>
                    <a:pt x="13680" y="1688"/>
                    <a:pt x="13652" y="1698"/>
                  </a:cubicBezTo>
                  <a:cubicBezTo>
                    <a:pt x="13601" y="1827"/>
                    <a:pt x="13590" y="1867"/>
                    <a:pt x="13579" y="1887"/>
                  </a:cubicBezTo>
                  <a:cubicBezTo>
                    <a:pt x="13629" y="1837"/>
                    <a:pt x="13641" y="1798"/>
                    <a:pt x="13663" y="1758"/>
                  </a:cubicBezTo>
                  <a:cubicBezTo>
                    <a:pt x="13916" y="1288"/>
                    <a:pt x="13933" y="1238"/>
                    <a:pt x="13944" y="1198"/>
                  </a:cubicBezTo>
                  <a:cubicBezTo>
                    <a:pt x="14051" y="1039"/>
                    <a:pt x="14040" y="989"/>
                    <a:pt x="14068" y="999"/>
                  </a:cubicBezTo>
                  <a:cubicBezTo>
                    <a:pt x="14259" y="649"/>
                    <a:pt x="14254" y="599"/>
                    <a:pt x="14265" y="589"/>
                  </a:cubicBezTo>
                  <a:cubicBezTo>
                    <a:pt x="14372" y="300"/>
                    <a:pt x="14434" y="270"/>
                    <a:pt x="14451" y="150"/>
                  </a:cubicBezTo>
                  <a:cubicBezTo>
                    <a:pt x="14529" y="50"/>
                    <a:pt x="14529" y="30"/>
                    <a:pt x="14529" y="0"/>
                  </a:cubicBezTo>
                  <a:cubicBezTo>
                    <a:pt x="14417" y="80"/>
                    <a:pt x="14417" y="140"/>
                    <a:pt x="14400" y="170"/>
                  </a:cubicBezTo>
                  <a:close/>
                  <a:moveTo>
                    <a:pt x="15249" y="369"/>
                  </a:moveTo>
                  <a:cubicBezTo>
                    <a:pt x="15283" y="389"/>
                    <a:pt x="15272" y="479"/>
                    <a:pt x="15294" y="519"/>
                  </a:cubicBezTo>
                  <a:cubicBezTo>
                    <a:pt x="15429" y="1148"/>
                    <a:pt x="15474" y="1148"/>
                    <a:pt x="15469" y="1238"/>
                  </a:cubicBezTo>
                  <a:cubicBezTo>
                    <a:pt x="15531" y="1468"/>
                    <a:pt x="15553" y="1518"/>
                    <a:pt x="15564" y="1588"/>
                  </a:cubicBezTo>
                  <a:cubicBezTo>
                    <a:pt x="15621" y="1827"/>
                    <a:pt x="15643" y="1877"/>
                    <a:pt x="15649" y="1937"/>
                  </a:cubicBezTo>
                  <a:cubicBezTo>
                    <a:pt x="15784" y="2307"/>
                    <a:pt x="15812" y="2347"/>
                    <a:pt x="15823" y="2417"/>
                  </a:cubicBezTo>
                  <a:cubicBezTo>
                    <a:pt x="16076" y="2896"/>
                    <a:pt x="16020" y="2896"/>
                    <a:pt x="16020" y="2806"/>
                  </a:cubicBezTo>
                  <a:cubicBezTo>
                    <a:pt x="15896" y="2417"/>
                    <a:pt x="15862" y="2437"/>
                    <a:pt x="15862" y="2397"/>
                  </a:cubicBezTo>
                  <a:cubicBezTo>
                    <a:pt x="15773" y="2217"/>
                    <a:pt x="15789" y="2137"/>
                    <a:pt x="15761" y="2127"/>
                  </a:cubicBezTo>
                  <a:cubicBezTo>
                    <a:pt x="15688" y="1927"/>
                    <a:pt x="15688" y="1837"/>
                    <a:pt x="15666" y="1788"/>
                  </a:cubicBezTo>
                  <a:cubicBezTo>
                    <a:pt x="15598" y="1468"/>
                    <a:pt x="15564" y="1398"/>
                    <a:pt x="15542" y="1308"/>
                  </a:cubicBezTo>
                  <a:cubicBezTo>
                    <a:pt x="15424" y="829"/>
                    <a:pt x="15367" y="639"/>
                    <a:pt x="15334" y="429"/>
                  </a:cubicBezTo>
                  <a:cubicBezTo>
                    <a:pt x="15266" y="80"/>
                    <a:pt x="15261" y="40"/>
                    <a:pt x="15255" y="0"/>
                  </a:cubicBezTo>
                  <a:cubicBezTo>
                    <a:pt x="15227" y="230"/>
                    <a:pt x="15255" y="270"/>
                    <a:pt x="15249" y="369"/>
                  </a:cubicBezTo>
                  <a:close/>
                  <a:moveTo>
                    <a:pt x="8949" y="9956"/>
                  </a:moveTo>
                  <a:cubicBezTo>
                    <a:pt x="8949" y="9896"/>
                    <a:pt x="8972" y="9866"/>
                    <a:pt x="8972" y="9796"/>
                  </a:cubicBezTo>
                  <a:cubicBezTo>
                    <a:pt x="9056" y="9317"/>
                    <a:pt x="9039" y="9237"/>
                    <a:pt x="9073" y="9217"/>
                  </a:cubicBezTo>
                  <a:cubicBezTo>
                    <a:pt x="9146" y="8668"/>
                    <a:pt x="9152" y="8578"/>
                    <a:pt x="9174" y="8518"/>
                  </a:cubicBezTo>
                  <a:cubicBezTo>
                    <a:pt x="9247" y="7999"/>
                    <a:pt x="9247" y="7919"/>
                    <a:pt x="9270" y="7869"/>
                  </a:cubicBezTo>
                  <a:cubicBezTo>
                    <a:pt x="9338" y="7350"/>
                    <a:pt x="9377" y="7280"/>
                    <a:pt x="9388" y="7190"/>
                  </a:cubicBezTo>
                  <a:cubicBezTo>
                    <a:pt x="9461" y="7050"/>
                    <a:pt x="9456" y="6990"/>
                    <a:pt x="9467" y="6940"/>
                  </a:cubicBezTo>
                  <a:cubicBezTo>
                    <a:pt x="9534" y="6741"/>
                    <a:pt x="9546" y="6711"/>
                    <a:pt x="9557" y="6731"/>
                  </a:cubicBezTo>
                  <a:cubicBezTo>
                    <a:pt x="9405" y="7360"/>
                    <a:pt x="9428" y="7430"/>
                    <a:pt x="9405" y="7450"/>
                  </a:cubicBezTo>
                  <a:cubicBezTo>
                    <a:pt x="9343" y="7889"/>
                    <a:pt x="9354" y="7919"/>
                    <a:pt x="9343" y="7929"/>
                  </a:cubicBezTo>
                  <a:cubicBezTo>
                    <a:pt x="9321" y="8209"/>
                    <a:pt x="9309" y="8249"/>
                    <a:pt x="9304" y="8298"/>
                  </a:cubicBezTo>
                  <a:cubicBezTo>
                    <a:pt x="9287" y="8518"/>
                    <a:pt x="9270" y="8558"/>
                    <a:pt x="9276" y="8618"/>
                  </a:cubicBezTo>
                  <a:cubicBezTo>
                    <a:pt x="9208" y="9257"/>
                    <a:pt x="9202" y="9317"/>
                    <a:pt x="9202" y="9397"/>
                  </a:cubicBezTo>
                  <a:cubicBezTo>
                    <a:pt x="9163" y="9736"/>
                    <a:pt x="9129" y="9736"/>
                    <a:pt x="9141" y="9786"/>
                  </a:cubicBezTo>
                  <a:cubicBezTo>
                    <a:pt x="9079" y="10106"/>
                    <a:pt x="9039" y="10216"/>
                    <a:pt x="9011" y="10336"/>
                  </a:cubicBezTo>
                  <a:cubicBezTo>
                    <a:pt x="9118" y="10036"/>
                    <a:pt x="9141" y="10036"/>
                    <a:pt x="9141" y="10006"/>
                  </a:cubicBezTo>
                  <a:cubicBezTo>
                    <a:pt x="9202" y="9707"/>
                    <a:pt x="9202" y="9627"/>
                    <a:pt x="9236" y="9587"/>
                  </a:cubicBezTo>
                  <a:cubicBezTo>
                    <a:pt x="9276" y="9087"/>
                    <a:pt x="9264" y="8998"/>
                    <a:pt x="9298" y="8968"/>
                  </a:cubicBezTo>
                  <a:cubicBezTo>
                    <a:pt x="9326" y="8598"/>
                    <a:pt x="9332" y="8438"/>
                    <a:pt x="9354" y="8308"/>
                  </a:cubicBezTo>
                  <a:cubicBezTo>
                    <a:pt x="9416" y="7839"/>
                    <a:pt x="9411" y="7739"/>
                    <a:pt x="9428" y="7679"/>
                  </a:cubicBezTo>
                  <a:cubicBezTo>
                    <a:pt x="9551" y="7090"/>
                    <a:pt x="9529" y="7020"/>
                    <a:pt x="9546" y="7000"/>
                  </a:cubicBezTo>
                  <a:cubicBezTo>
                    <a:pt x="9681" y="6591"/>
                    <a:pt x="9720" y="6431"/>
                    <a:pt x="9771" y="6291"/>
                  </a:cubicBezTo>
                  <a:cubicBezTo>
                    <a:pt x="9883" y="6052"/>
                    <a:pt x="9906" y="6032"/>
                    <a:pt x="9934" y="6022"/>
                  </a:cubicBezTo>
                  <a:cubicBezTo>
                    <a:pt x="9973" y="5982"/>
                    <a:pt x="9945" y="5992"/>
                    <a:pt x="9934" y="6022"/>
                  </a:cubicBezTo>
                  <a:cubicBezTo>
                    <a:pt x="9838" y="6251"/>
                    <a:pt x="9844" y="6311"/>
                    <a:pt x="9827" y="6341"/>
                  </a:cubicBezTo>
                  <a:cubicBezTo>
                    <a:pt x="9669" y="6850"/>
                    <a:pt x="9647" y="6910"/>
                    <a:pt x="9630" y="7000"/>
                  </a:cubicBezTo>
                  <a:cubicBezTo>
                    <a:pt x="9517" y="7560"/>
                    <a:pt x="9517" y="7659"/>
                    <a:pt x="9478" y="7709"/>
                  </a:cubicBezTo>
                  <a:cubicBezTo>
                    <a:pt x="9388" y="8288"/>
                    <a:pt x="9411" y="8378"/>
                    <a:pt x="9377" y="8408"/>
                  </a:cubicBezTo>
                  <a:cubicBezTo>
                    <a:pt x="9366" y="8638"/>
                    <a:pt x="9360" y="8688"/>
                    <a:pt x="9349" y="8748"/>
                  </a:cubicBezTo>
                  <a:cubicBezTo>
                    <a:pt x="9281" y="9257"/>
                    <a:pt x="9304" y="9437"/>
                    <a:pt x="9253" y="9527"/>
                  </a:cubicBezTo>
                  <a:cubicBezTo>
                    <a:pt x="9118" y="10416"/>
                    <a:pt x="9073" y="10445"/>
                    <a:pt x="9084" y="10535"/>
                  </a:cubicBezTo>
                  <a:cubicBezTo>
                    <a:pt x="9079" y="10585"/>
                    <a:pt x="9124" y="10525"/>
                    <a:pt x="9129" y="10416"/>
                  </a:cubicBezTo>
                  <a:cubicBezTo>
                    <a:pt x="9219" y="10046"/>
                    <a:pt x="9231" y="9936"/>
                    <a:pt x="9264" y="9856"/>
                  </a:cubicBezTo>
                  <a:cubicBezTo>
                    <a:pt x="9349" y="9117"/>
                    <a:pt x="9394" y="9047"/>
                    <a:pt x="9394" y="8938"/>
                  </a:cubicBezTo>
                  <a:cubicBezTo>
                    <a:pt x="9489" y="8259"/>
                    <a:pt x="9467" y="8169"/>
                    <a:pt x="9484" y="8129"/>
                  </a:cubicBezTo>
                  <a:cubicBezTo>
                    <a:pt x="9523" y="7739"/>
                    <a:pt x="9574" y="7719"/>
                    <a:pt x="9562" y="7639"/>
                  </a:cubicBezTo>
                  <a:cubicBezTo>
                    <a:pt x="9731" y="6910"/>
                    <a:pt x="9754" y="6781"/>
                    <a:pt x="9788" y="6661"/>
                  </a:cubicBezTo>
                  <a:cubicBezTo>
                    <a:pt x="9922" y="6321"/>
                    <a:pt x="9906" y="6271"/>
                    <a:pt x="9917" y="6241"/>
                  </a:cubicBezTo>
                  <a:cubicBezTo>
                    <a:pt x="10035" y="5952"/>
                    <a:pt x="10074" y="5922"/>
                    <a:pt x="10091" y="5852"/>
                  </a:cubicBezTo>
                  <a:cubicBezTo>
                    <a:pt x="10170" y="5762"/>
                    <a:pt x="10170" y="5732"/>
                    <a:pt x="10181" y="5762"/>
                  </a:cubicBezTo>
                  <a:cubicBezTo>
                    <a:pt x="10041" y="6171"/>
                    <a:pt x="10007" y="6201"/>
                    <a:pt x="10007" y="6281"/>
                  </a:cubicBezTo>
                  <a:cubicBezTo>
                    <a:pt x="9883" y="6651"/>
                    <a:pt x="9877" y="6721"/>
                    <a:pt x="9861" y="6771"/>
                  </a:cubicBezTo>
                  <a:cubicBezTo>
                    <a:pt x="9692" y="7550"/>
                    <a:pt x="9669" y="7669"/>
                    <a:pt x="9652" y="7699"/>
                  </a:cubicBezTo>
                  <a:cubicBezTo>
                    <a:pt x="9636" y="7829"/>
                    <a:pt x="9652" y="7839"/>
                    <a:pt x="9652" y="7829"/>
                  </a:cubicBezTo>
                  <a:cubicBezTo>
                    <a:pt x="9579" y="8169"/>
                    <a:pt x="9591" y="8279"/>
                    <a:pt x="9568" y="8348"/>
                  </a:cubicBezTo>
                  <a:cubicBezTo>
                    <a:pt x="9405" y="9327"/>
                    <a:pt x="9371" y="9377"/>
                    <a:pt x="9371" y="9467"/>
                  </a:cubicBezTo>
                  <a:cubicBezTo>
                    <a:pt x="9315" y="9627"/>
                    <a:pt x="9321" y="9647"/>
                    <a:pt x="9338" y="9637"/>
                  </a:cubicBezTo>
                  <a:cubicBezTo>
                    <a:pt x="9456" y="9317"/>
                    <a:pt x="9484" y="9307"/>
                    <a:pt x="9501" y="9277"/>
                  </a:cubicBezTo>
                  <a:cubicBezTo>
                    <a:pt x="9517" y="9277"/>
                    <a:pt x="9546" y="9287"/>
                    <a:pt x="9534" y="9237"/>
                  </a:cubicBezTo>
                  <a:cubicBezTo>
                    <a:pt x="9703" y="8908"/>
                    <a:pt x="9748" y="8868"/>
                    <a:pt x="9765" y="8788"/>
                  </a:cubicBezTo>
                  <a:cubicBezTo>
                    <a:pt x="10024" y="8169"/>
                    <a:pt x="10074" y="8129"/>
                    <a:pt x="10103" y="8069"/>
                  </a:cubicBezTo>
                  <a:cubicBezTo>
                    <a:pt x="10344" y="7569"/>
                    <a:pt x="10339" y="7510"/>
                    <a:pt x="10356" y="7480"/>
                  </a:cubicBezTo>
                  <a:cubicBezTo>
                    <a:pt x="10434" y="7230"/>
                    <a:pt x="10451" y="7200"/>
                    <a:pt x="10457" y="7150"/>
                  </a:cubicBezTo>
                  <a:cubicBezTo>
                    <a:pt x="10507" y="7020"/>
                    <a:pt x="10530" y="6990"/>
                    <a:pt x="10524" y="6930"/>
                  </a:cubicBezTo>
                  <a:cubicBezTo>
                    <a:pt x="10614" y="6671"/>
                    <a:pt x="10626" y="6631"/>
                    <a:pt x="10637" y="6591"/>
                  </a:cubicBezTo>
                  <a:cubicBezTo>
                    <a:pt x="10727" y="6241"/>
                    <a:pt x="10733" y="6221"/>
                    <a:pt x="10738" y="6201"/>
                  </a:cubicBezTo>
                  <a:cubicBezTo>
                    <a:pt x="10794" y="5902"/>
                    <a:pt x="10839" y="5902"/>
                    <a:pt x="10822" y="5822"/>
                  </a:cubicBezTo>
                  <a:cubicBezTo>
                    <a:pt x="10929" y="5642"/>
                    <a:pt x="10890" y="5552"/>
                    <a:pt x="10935" y="5562"/>
                  </a:cubicBezTo>
                  <a:cubicBezTo>
                    <a:pt x="11031" y="5143"/>
                    <a:pt x="11042" y="5123"/>
                    <a:pt x="11048" y="5083"/>
                  </a:cubicBezTo>
                  <a:cubicBezTo>
                    <a:pt x="11104" y="4953"/>
                    <a:pt x="11087" y="4853"/>
                    <a:pt x="11132" y="4833"/>
                  </a:cubicBezTo>
                  <a:cubicBezTo>
                    <a:pt x="11177" y="4773"/>
                    <a:pt x="11154" y="4873"/>
                    <a:pt x="11149" y="4983"/>
                  </a:cubicBezTo>
                  <a:cubicBezTo>
                    <a:pt x="11160" y="5243"/>
                    <a:pt x="11166" y="5273"/>
                    <a:pt x="11166" y="5313"/>
                  </a:cubicBezTo>
                  <a:cubicBezTo>
                    <a:pt x="11205" y="4813"/>
                    <a:pt x="11239" y="4783"/>
                    <a:pt x="11233" y="4693"/>
                  </a:cubicBezTo>
                  <a:cubicBezTo>
                    <a:pt x="11340" y="4753"/>
                    <a:pt x="11312" y="4634"/>
                    <a:pt x="11329" y="4574"/>
                  </a:cubicBezTo>
                  <a:cubicBezTo>
                    <a:pt x="11379" y="4434"/>
                    <a:pt x="11346" y="4454"/>
                    <a:pt x="11362" y="4544"/>
                  </a:cubicBezTo>
                  <a:cubicBezTo>
                    <a:pt x="11408" y="4693"/>
                    <a:pt x="11391" y="4753"/>
                    <a:pt x="11413" y="4773"/>
                  </a:cubicBezTo>
                  <a:cubicBezTo>
                    <a:pt x="11458" y="4274"/>
                    <a:pt x="11481" y="4244"/>
                    <a:pt x="11475" y="4174"/>
                  </a:cubicBezTo>
                  <a:cubicBezTo>
                    <a:pt x="11548" y="3905"/>
                    <a:pt x="11616" y="3945"/>
                    <a:pt x="11593" y="3875"/>
                  </a:cubicBezTo>
                  <a:cubicBezTo>
                    <a:pt x="11678" y="3605"/>
                    <a:pt x="11655" y="3625"/>
                    <a:pt x="11649" y="3565"/>
                  </a:cubicBezTo>
                  <a:cubicBezTo>
                    <a:pt x="11357" y="3675"/>
                    <a:pt x="11340" y="3655"/>
                    <a:pt x="11323" y="3645"/>
                  </a:cubicBezTo>
                  <a:cubicBezTo>
                    <a:pt x="11166" y="3355"/>
                    <a:pt x="11104" y="3395"/>
                    <a:pt x="11098" y="3275"/>
                  </a:cubicBezTo>
                  <a:cubicBezTo>
                    <a:pt x="11126" y="3455"/>
                    <a:pt x="11143" y="3495"/>
                    <a:pt x="11166" y="3545"/>
                  </a:cubicBezTo>
                  <a:cubicBezTo>
                    <a:pt x="11301" y="3795"/>
                    <a:pt x="11323" y="3825"/>
                    <a:pt x="11346" y="3865"/>
                  </a:cubicBezTo>
                  <a:cubicBezTo>
                    <a:pt x="11154" y="4034"/>
                    <a:pt x="11160" y="3974"/>
                    <a:pt x="11132" y="3994"/>
                  </a:cubicBezTo>
                  <a:cubicBezTo>
                    <a:pt x="10924" y="3994"/>
                    <a:pt x="10929" y="3915"/>
                    <a:pt x="10890" y="3945"/>
                  </a:cubicBezTo>
                  <a:cubicBezTo>
                    <a:pt x="10744" y="3885"/>
                    <a:pt x="10721" y="3875"/>
                    <a:pt x="10710" y="3845"/>
                  </a:cubicBezTo>
                  <a:cubicBezTo>
                    <a:pt x="10322" y="3595"/>
                    <a:pt x="10282" y="3575"/>
                    <a:pt x="10254" y="3525"/>
                  </a:cubicBezTo>
                  <a:cubicBezTo>
                    <a:pt x="9979" y="3315"/>
                    <a:pt x="9979" y="3245"/>
                    <a:pt x="9951" y="3245"/>
                  </a:cubicBezTo>
                  <a:cubicBezTo>
                    <a:pt x="9720" y="3056"/>
                    <a:pt x="9686" y="3066"/>
                    <a:pt x="9669" y="3046"/>
                  </a:cubicBezTo>
                  <a:cubicBezTo>
                    <a:pt x="9472" y="2866"/>
                    <a:pt x="9428" y="2866"/>
                    <a:pt x="9394" y="2826"/>
                  </a:cubicBezTo>
                  <a:cubicBezTo>
                    <a:pt x="9090" y="2756"/>
                    <a:pt x="9023" y="2766"/>
                    <a:pt x="8955" y="2766"/>
                  </a:cubicBezTo>
                  <a:cubicBezTo>
                    <a:pt x="8966" y="2796"/>
                    <a:pt x="9073" y="2836"/>
                    <a:pt x="9197" y="2826"/>
                  </a:cubicBezTo>
                  <a:cubicBezTo>
                    <a:pt x="9321" y="2916"/>
                    <a:pt x="9354" y="2876"/>
                    <a:pt x="9366" y="2906"/>
                  </a:cubicBezTo>
                  <a:cubicBezTo>
                    <a:pt x="9793" y="3176"/>
                    <a:pt x="9939" y="3365"/>
                    <a:pt x="10108" y="3485"/>
                  </a:cubicBezTo>
                  <a:cubicBezTo>
                    <a:pt x="10198" y="3595"/>
                    <a:pt x="10204" y="3605"/>
                    <a:pt x="10215" y="3625"/>
                  </a:cubicBezTo>
                  <a:cubicBezTo>
                    <a:pt x="10614" y="3875"/>
                    <a:pt x="10626" y="3915"/>
                    <a:pt x="10642" y="3935"/>
                  </a:cubicBezTo>
                  <a:cubicBezTo>
                    <a:pt x="10935" y="4024"/>
                    <a:pt x="10997" y="4104"/>
                    <a:pt x="11081" y="4104"/>
                  </a:cubicBezTo>
                  <a:cubicBezTo>
                    <a:pt x="11272" y="4124"/>
                    <a:pt x="11284" y="4124"/>
                    <a:pt x="11295" y="4124"/>
                  </a:cubicBezTo>
                  <a:cubicBezTo>
                    <a:pt x="11250" y="4154"/>
                    <a:pt x="11239" y="4174"/>
                    <a:pt x="11227" y="4184"/>
                  </a:cubicBezTo>
                  <a:cubicBezTo>
                    <a:pt x="10884" y="4164"/>
                    <a:pt x="10828" y="4114"/>
                    <a:pt x="10766" y="4064"/>
                  </a:cubicBezTo>
                  <a:cubicBezTo>
                    <a:pt x="10609" y="3994"/>
                    <a:pt x="10507" y="3974"/>
                    <a:pt x="10440" y="3885"/>
                  </a:cubicBezTo>
                  <a:cubicBezTo>
                    <a:pt x="10299" y="3765"/>
                    <a:pt x="10266" y="3775"/>
                    <a:pt x="10249" y="3745"/>
                  </a:cubicBezTo>
                  <a:cubicBezTo>
                    <a:pt x="10052" y="3565"/>
                    <a:pt x="10024" y="3575"/>
                    <a:pt x="10007" y="3565"/>
                  </a:cubicBezTo>
                  <a:cubicBezTo>
                    <a:pt x="9911" y="3515"/>
                    <a:pt x="9922" y="3435"/>
                    <a:pt x="9883" y="3465"/>
                  </a:cubicBezTo>
                  <a:cubicBezTo>
                    <a:pt x="9804" y="3375"/>
                    <a:pt x="9776" y="3385"/>
                    <a:pt x="9759" y="3355"/>
                  </a:cubicBezTo>
                  <a:cubicBezTo>
                    <a:pt x="9607" y="3255"/>
                    <a:pt x="9523" y="3206"/>
                    <a:pt x="9439" y="3146"/>
                  </a:cubicBezTo>
                  <a:cubicBezTo>
                    <a:pt x="9247" y="3086"/>
                    <a:pt x="9208" y="3046"/>
                    <a:pt x="9157" y="3036"/>
                  </a:cubicBezTo>
                  <a:cubicBezTo>
                    <a:pt x="8927" y="2926"/>
                    <a:pt x="8882" y="2966"/>
                    <a:pt x="8871" y="2926"/>
                  </a:cubicBezTo>
                  <a:cubicBezTo>
                    <a:pt x="8314" y="2966"/>
                    <a:pt x="8263" y="2986"/>
                    <a:pt x="8179" y="2976"/>
                  </a:cubicBezTo>
                  <a:cubicBezTo>
                    <a:pt x="7988" y="3036"/>
                    <a:pt x="7937" y="3046"/>
                    <a:pt x="7875" y="3066"/>
                  </a:cubicBezTo>
                  <a:cubicBezTo>
                    <a:pt x="7858" y="3096"/>
                    <a:pt x="7988" y="3096"/>
                    <a:pt x="8122" y="3076"/>
                  </a:cubicBezTo>
                  <a:cubicBezTo>
                    <a:pt x="8314" y="3096"/>
                    <a:pt x="8342" y="3166"/>
                    <a:pt x="8404" y="3126"/>
                  </a:cubicBezTo>
                  <a:cubicBezTo>
                    <a:pt x="8702" y="3295"/>
                    <a:pt x="8719" y="3325"/>
                    <a:pt x="8747" y="3325"/>
                  </a:cubicBezTo>
                  <a:cubicBezTo>
                    <a:pt x="8899" y="3445"/>
                    <a:pt x="8916" y="3465"/>
                    <a:pt x="8938" y="3485"/>
                  </a:cubicBezTo>
                  <a:cubicBezTo>
                    <a:pt x="9090" y="3595"/>
                    <a:pt x="9090" y="3665"/>
                    <a:pt x="9129" y="3645"/>
                  </a:cubicBezTo>
                  <a:cubicBezTo>
                    <a:pt x="9270" y="3805"/>
                    <a:pt x="9366" y="3845"/>
                    <a:pt x="9439" y="3964"/>
                  </a:cubicBezTo>
                  <a:cubicBezTo>
                    <a:pt x="9709" y="4134"/>
                    <a:pt x="9720" y="4174"/>
                    <a:pt x="9737" y="4204"/>
                  </a:cubicBezTo>
                  <a:cubicBezTo>
                    <a:pt x="9872" y="4294"/>
                    <a:pt x="9894" y="4294"/>
                    <a:pt x="9911" y="4324"/>
                  </a:cubicBezTo>
                  <a:cubicBezTo>
                    <a:pt x="10164" y="4554"/>
                    <a:pt x="10215" y="4544"/>
                    <a:pt x="10249" y="4594"/>
                  </a:cubicBezTo>
                  <a:cubicBezTo>
                    <a:pt x="10418" y="4674"/>
                    <a:pt x="10463" y="4693"/>
                    <a:pt x="10496" y="4733"/>
                  </a:cubicBezTo>
                  <a:cubicBezTo>
                    <a:pt x="10716" y="4743"/>
                    <a:pt x="10744" y="4753"/>
                    <a:pt x="10766" y="4773"/>
                  </a:cubicBezTo>
                  <a:cubicBezTo>
                    <a:pt x="10761" y="4913"/>
                    <a:pt x="10749" y="4953"/>
                    <a:pt x="10710" y="4973"/>
                  </a:cubicBezTo>
                  <a:cubicBezTo>
                    <a:pt x="10406" y="4883"/>
                    <a:pt x="10356" y="4913"/>
                    <a:pt x="10316" y="4903"/>
                  </a:cubicBezTo>
                  <a:cubicBezTo>
                    <a:pt x="10091" y="4773"/>
                    <a:pt x="10058" y="4773"/>
                    <a:pt x="10035" y="4723"/>
                  </a:cubicBezTo>
                  <a:cubicBezTo>
                    <a:pt x="9816" y="4564"/>
                    <a:pt x="9714" y="4414"/>
                    <a:pt x="9574" y="4364"/>
                  </a:cubicBezTo>
                  <a:cubicBezTo>
                    <a:pt x="9315" y="4084"/>
                    <a:pt x="9287" y="4024"/>
                    <a:pt x="9242" y="4004"/>
                  </a:cubicBezTo>
                  <a:cubicBezTo>
                    <a:pt x="9056" y="3845"/>
                    <a:pt x="9062" y="3805"/>
                    <a:pt x="9045" y="3805"/>
                  </a:cubicBezTo>
                  <a:cubicBezTo>
                    <a:pt x="8989" y="3725"/>
                    <a:pt x="8966" y="3735"/>
                    <a:pt x="8961" y="3715"/>
                  </a:cubicBezTo>
                  <a:cubicBezTo>
                    <a:pt x="8747" y="3505"/>
                    <a:pt x="8679" y="3525"/>
                    <a:pt x="8663" y="3435"/>
                  </a:cubicBezTo>
                  <a:cubicBezTo>
                    <a:pt x="8471" y="3385"/>
                    <a:pt x="8449" y="3305"/>
                    <a:pt x="8398" y="3305"/>
                  </a:cubicBezTo>
                  <a:cubicBezTo>
                    <a:pt x="8179" y="3176"/>
                    <a:pt x="8128" y="3216"/>
                    <a:pt x="8122" y="3166"/>
                  </a:cubicBezTo>
                  <a:cubicBezTo>
                    <a:pt x="7937" y="3176"/>
                    <a:pt x="7903" y="3106"/>
                    <a:pt x="7897" y="3176"/>
                  </a:cubicBezTo>
                  <a:cubicBezTo>
                    <a:pt x="8212" y="3285"/>
                    <a:pt x="8246" y="3285"/>
                    <a:pt x="8286" y="3295"/>
                  </a:cubicBezTo>
                  <a:cubicBezTo>
                    <a:pt x="8511" y="3445"/>
                    <a:pt x="8572" y="3465"/>
                    <a:pt x="8623" y="3535"/>
                  </a:cubicBezTo>
                  <a:cubicBezTo>
                    <a:pt x="8837" y="3715"/>
                    <a:pt x="8854" y="3715"/>
                    <a:pt x="8865" y="3725"/>
                  </a:cubicBezTo>
                  <a:cubicBezTo>
                    <a:pt x="9146" y="4034"/>
                    <a:pt x="9219" y="4034"/>
                    <a:pt x="9253" y="4134"/>
                  </a:cubicBezTo>
                  <a:cubicBezTo>
                    <a:pt x="9591" y="4434"/>
                    <a:pt x="9596" y="4454"/>
                    <a:pt x="9613" y="4464"/>
                  </a:cubicBezTo>
                  <a:cubicBezTo>
                    <a:pt x="9748" y="4604"/>
                    <a:pt x="9776" y="4624"/>
                    <a:pt x="9816" y="4614"/>
                  </a:cubicBezTo>
                  <a:cubicBezTo>
                    <a:pt x="9945" y="4753"/>
                    <a:pt x="9956" y="4773"/>
                    <a:pt x="9979" y="4763"/>
                  </a:cubicBezTo>
                  <a:cubicBezTo>
                    <a:pt x="10159" y="4933"/>
                    <a:pt x="10209" y="4913"/>
                    <a:pt x="10232" y="4943"/>
                  </a:cubicBezTo>
                  <a:cubicBezTo>
                    <a:pt x="10536" y="5103"/>
                    <a:pt x="10597" y="5053"/>
                    <a:pt x="10620" y="5093"/>
                  </a:cubicBezTo>
                  <a:cubicBezTo>
                    <a:pt x="10513" y="5153"/>
                    <a:pt x="10496" y="5143"/>
                    <a:pt x="10479" y="5133"/>
                  </a:cubicBezTo>
                  <a:cubicBezTo>
                    <a:pt x="10322" y="5153"/>
                    <a:pt x="10299" y="5113"/>
                    <a:pt x="10266" y="5113"/>
                  </a:cubicBezTo>
                  <a:cubicBezTo>
                    <a:pt x="10018" y="4943"/>
                    <a:pt x="10007" y="4923"/>
                    <a:pt x="9984" y="4943"/>
                  </a:cubicBezTo>
                  <a:cubicBezTo>
                    <a:pt x="9776" y="4713"/>
                    <a:pt x="9731" y="4743"/>
                    <a:pt x="9720" y="4693"/>
                  </a:cubicBezTo>
                  <a:cubicBezTo>
                    <a:pt x="9591" y="4574"/>
                    <a:pt x="9579" y="4554"/>
                    <a:pt x="9562" y="4564"/>
                  </a:cubicBezTo>
                  <a:cubicBezTo>
                    <a:pt x="9298" y="4264"/>
                    <a:pt x="9236" y="4254"/>
                    <a:pt x="9208" y="4144"/>
                  </a:cubicBezTo>
                  <a:cubicBezTo>
                    <a:pt x="9101" y="4074"/>
                    <a:pt x="9073" y="4054"/>
                    <a:pt x="9045" y="4044"/>
                  </a:cubicBezTo>
                  <a:cubicBezTo>
                    <a:pt x="8887" y="3855"/>
                    <a:pt x="8848" y="3885"/>
                    <a:pt x="8837" y="3825"/>
                  </a:cubicBezTo>
                  <a:cubicBezTo>
                    <a:pt x="8696" y="3725"/>
                    <a:pt x="8651" y="3665"/>
                    <a:pt x="8595" y="3635"/>
                  </a:cubicBezTo>
                  <a:cubicBezTo>
                    <a:pt x="8167" y="3345"/>
                    <a:pt x="8122" y="3365"/>
                    <a:pt x="8100" y="3325"/>
                  </a:cubicBezTo>
                  <a:cubicBezTo>
                    <a:pt x="7942" y="3285"/>
                    <a:pt x="7926" y="3255"/>
                    <a:pt x="7926" y="3295"/>
                  </a:cubicBezTo>
                  <a:cubicBezTo>
                    <a:pt x="8314" y="3505"/>
                    <a:pt x="8376" y="3515"/>
                    <a:pt x="8421" y="3555"/>
                  </a:cubicBezTo>
                  <a:cubicBezTo>
                    <a:pt x="8663" y="3775"/>
                    <a:pt x="8668" y="3795"/>
                    <a:pt x="8696" y="3785"/>
                  </a:cubicBezTo>
                  <a:cubicBezTo>
                    <a:pt x="8826" y="3935"/>
                    <a:pt x="8854" y="3964"/>
                    <a:pt x="8887" y="3964"/>
                  </a:cubicBezTo>
                  <a:cubicBezTo>
                    <a:pt x="9135" y="4214"/>
                    <a:pt x="9163" y="4224"/>
                    <a:pt x="9191" y="4244"/>
                  </a:cubicBezTo>
                  <a:cubicBezTo>
                    <a:pt x="9259" y="4364"/>
                    <a:pt x="9292" y="4354"/>
                    <a:pt x="9309" y="4404"/>
                  </a:cubicBezTo>
                  <a:cubicBezTo>
                    <a:pt x="9467" y="4554"/>
                    <a:pt x="9501" y="4534"/>
                    <a:pt x="9501" y="4604"/>
                  </a:cubicBezTo>
                  <a:cubicBezTo>
                    <a:pt x="9737" y="4803"/>
                    <a:pt x="9765" y="4813"/>
                    <a:pt x="9776" y="4853"/>
                  </a:cubicBezTo>
                  <a:cubicBezTo>
                    <a:pt x="9934" y="5013"/>
                    <a:pt x="9979" y="4983"/>
                    <a:pt x="9990" y="5023"/>
                  </a:cubicBezTo>
                  <a:cubicBezTo>
                    <a:pt x="10170" y="5133"/>
                    <a:pt x="10198" y="5143"/>
                    <a:pt x="10221" y="5173"/>
                  </a:cubicBezTo>
                  <a:cubicBezTo>
                    <a:pt x="10322" y="5233"/>
                    <a:pt x="10350" y="5233"/>
                    <a:pt x="10367" y="5263"/>
                  </a:cubicBezTo>
                  <a:cubicBezTo>
                    <a:pt x="10373" y="5383"/>
                    <a:pt x="10311" y="5313"/>
                    <a:pt x="10249" y="5363"/>
                  </a:cubicBezTo>
                  <a:cubicBezTo>
                    <a:pt x="9917" y="5183"/>
                    <a:pt x="9900" y="5143"/>
                    <a:pt x="9877" y="5123"/>
                  </a:cubicBezTo>
                  <a:cubicBezTo>
                    <a:pt x="9709" y="5023"/>
                    <a:pt x="9669" y="4993"/>
                    <a:pt x="9636" y="4943"/>
                  </a:cubicBezTo>
                  <a:cubicBezTo>
                    <a:pt x="9450" y="4753"/>
                    <a:pt x="9416" y="4763"/>
                    <a:pt x="9399" y="4723"/>
                  </a:cubicBezTo>
                  <a:cubicBezTo>
                    <a:pt x="9253" y="4604"/>
                    <a:pt x="9247" y="4544"/>
                    <a:pt x="9208" y="4544"/>
                  </a:cubicBezTo>
                  <a:cubicBezTo>
                    <a:pt x="9006" y="4334"/>
                    <a:pt x="8989" y="4244"/>
                    <a:pt x="8944" y="4254"/>
                  </a:cubicBezTo>
                  <a:cubicBezTo>
                    <a:pt x="8837" y="4124"/>
                    <a:pt x="8820" y="4104"/>
                    <a:pt x="8803" y="4104"/>
                  </a:cubicBezTo>
                  <a:cubicBezTo>
                    <a:pt x="8702" y="3945"/>
                    <a:pt x="8679" y="3945"/>
                    <a:pt x="8663" y="3925"/>
                  </a:cubicBezTo>
                  <a:cubicBezTo>
                    <a:pt x="8314" y="3615"/>
                    <a:pt x="8291" y="3555"/>
                    <a:pt x="8235" y="3575"/>
                  </a:cubicBezTo>
                  <a:cubicBezTo>
                    <a:pt x="8061" y="3455"/>
                    <a:pt x="8038" y="3445"/>
                    <a:pt x="8021" y="3425"/>
                  </a:cubicBezTo>
                  <a:cubicBezTo>
                    <a:pt x="7729" y="3325"/>
                    <a:pt x="7684" y="3315"/>
                    <a:pt x="7650" y="3295"/>
                  </a:cubicBezTo>
                  <a:cubicBezTo>
                    <a:pt x="7476" y="3305"/>
                    <a:pt x="7492" y="3345"/>
                    <a:pt x="7537" y="3305"/>
                  </a:cubicBezTo>
                  <a:cubicBezTo>
                    <a:pt x="7757" y="3385"/>
                    <a:pt x="7819" y="3385"/>
                    <a:pt x="7864" y="3425"/>
                  </a:cubicBezTo>
                  <a:cubicBezTo>
                    <a:pt x="8072" y="3525"/>
                    <a:pt x="8128" y="3535"/>
                    <a:pt x="8167" y="3595"/>
                  </a:cubicBezTo>
                  <a:cubicBezTo>
                    <a:pt x="8353" y="3765"/>
                    <a:pt x="8415" y="3775"/>
                    <a:pt x="8449" y="3835"/>
                  </a:cubicBezTo>
                  <a:cubicBezTo>
                    <a:pt x="8668" y="3984"/>
                    <a:pt x="8674" y="4074"/>
                    <a:pt x="8713" y="4084"/>
                  </a:cubicBezTo>
                  <a:cubicBezTo>
                    <a:pt x="8837" y="4174"/>
                    <a:pt x="8820" y="4274"/>
                    <a:pt x="8854" y="4234"/>
                  </a:cubicBezTo>
                  <a:cubicBezTo>
                    <a:pt x="8955" y="4394"/>
                    <a:pt x="9000" y="4344"/>
                    <a:pt x="8994" y="4414"/>
                  </a:cubicBezTo>
                  <a:cubicBezTo>
                    <a:pt x="9231" y="4634"/>
                    <a:pt x="9247" y="4703"/>
                    <a:pt x="9287" y="4723"/>
                  </a:cubicBezTo>
                  <a:cubicBezTo>
                    <a:pt x="9411" y="4873"/>
                    <a:pt x="9450" y="4883"/>
                    <a:pt x="9484" y="4923"/>
                  </a:cubicBezTo>
                  <a:cubicBezTo>
                    <a:pt x="9726" y="5123"/>
                    <a:pt x="9765" y="5143"/>
                    <a:pt x="9799" y="5173"/>
                  </a:cubicBezTo>
                  <a:cubicBezTo>
                    <a:pt x="10058" y="5333"/>
                    <a:pt x="10080" y="5383"/>
                    <a:pt x="10131" y="5383"/>
                  </a:cubicBezTo>
                  <a:cubicBezTo>
                    <a:pt x="10069" y="5432"/>
                    <a:pt x="10029" y="5462"/>
                    <a:pt x="10013" y="5442"/>
                  </a:cubicBezTo>
                  <a:cubicBezTo>
                    <a:pt x="9776" y="5273"/>
                    <a:pt x="9681" y="5293"/>
                    <a:pt x="9636" y="5183"/>
                  </a:cubicBezTo>
                  <a:cubicBezTo>
                    <a:pt x="9506" y="5073"/>
                    <a:pt x="9467" y="5063"/>
                    <a:pt x="9444" y="5003"/>
                  </a:cubicBezTo>
                  <a:cubicBezTo>
                    <a:pt x="9202" y="4713"/>
                    <a:pt x="9180" y="4703"/>
                    <a:pt x="9163" y="4693"/>
                  </a:cubicBezTo>
                  <a:cubicBezTo>
                    <a:pt x="9034" y="4574"/>
                    <a:pt x="9023" y="4504"/>
                    <a:pt x="8983" y="4504"/>
                  </a:cubicBezTo>
                  <a:cubicBezTo>
                    <a:pt x="8792" y="4294"/>
                    <a:pt x="8769" y="4264"/>
                    <a:pt x="8741" y="4234"/>
                  </a:cubicBezTo>
                  <a:cubicBezTo>
                    <a:pt x="8544" y="4044"/>
                    <a:pt x="8527" y="3994"/>
                    <a:pt x="8499" y="3955"/>
                  </a:cubicBezTo>
                  <a:cubicBezTo>
                    <a:pt x="8302" y="3775"/>
                    <a:pt x="8252" y="3795"/>
                    <a:pt x="8241" y="3725"/>
                  </a:cubicBezTo>
                  <a:cubicBezTo>
                    <a:pt x="8021" y="3595"/>
                    <a:pt x="7988" y="3575"/>
                    <a:pt x="7959" y="3555"/>
                  </a:cubicBezTo>
                  <a:cubicBezTo>
                    <a:pt x="7734" y="3475"/>
                    <a:pt x="7734" y="3425"/>
                    <a:pt x="7701" y="3455"/>
                  </a:cubicBezTo>
                  <a:cubicBezTo>
                    <a:pt x="7774" y="3545"/>
                    <a:pt x="7813" y="3505"/>
                    <a:pt x="7824" y="3525"/>
                  </a:cubicBezTo>
                  <a:cubicBezTo>
                    <a:pt x="8134" y="3765"/>
                    <a:pt x="8207" y="3785"/>
                    <a:pt x="8269" y="3855"/>
                  </a:cubicBezTo>
                  <a:cubicBezTo>
                    <a:pt x="8482" y="4074"/>
                    <a:pt x="8522" y="4084"/>
                    <a:pt x="8556" y="4114"/>
                  </a:cubicBezTo>
                  <a:cubicBezTo>
                    <a:pt x="8859" y="4504"/>
                    <a:pt x="8904" y="4504"/>
                    <a:pt x="8932" y="4544"/>
                  </a:cubicBezTo>
                  <a:cubicBezTo>
                    <a:pt x="9084" y="4743"/>
                    <a:pt x="9124" y="4703"/>
                    <a:pt x="9118" y="4773"/>
                  </a:cubicBezTo>
                  <a:cubicBezTo>
                    <a:pt x="9276" y="4943"/>
                    <a:pt x="9287" y="4963"/>
                    <a:pt x="9304" y="4983"/>
                  </a:cubicBezTo>
                  <a:cubicBezTo>
                    <a:pt x="9624" y="5263"/>
                    <a:pt x="9624" y="5323"/>
                    <a:pt x="9647" y="5313"/>
                  </a:cubicBezTo>
                  <a:cubicBezTo>
                    <a:pt x="9855" y="5432"/>
                    <a:pt x="9889" y="5472"/>
                    <a:pt x="9928" y="5492"/>
                  </a:cubicBezTo>
                  <a:cubicBezTo>
                    <a:pt x="10007" y="5552"/>
                    <a:pt x="10029" y="5552"/>
                    <a:pt x="10013" y="5572"/>
                  </a:cubicBezTo>
                  <a:cubicBezTo>
                    <a:pt x="9574" y="5462"/>
                    <a:pt x="9534" y="5383"/>
                    <a:pt x="9478" y="5343"/>
                  </a:cubicBezTo>
                  <a:cubicBezTo>
                    <a:pt x="9276" y="5173"/>
                    <a:pt x="9259" y="5163"/>
                    <a:pt x="9247" y="5153"/>
                  </a:cubicBezTo>
                  <a:cubicBezTo>
                    <a:pt x="9079" y="5013"/>
                    <a:pt x="9084" y="4973"/>
                    <a:pt x="9079" y="4963"/>
                  </a:cubicBezTo>
                  <a:cubicBezTo>
                    <a:pt x="8972" y="4853"/>
                    <a:pt x="8916" y="4833"/>
                    <a:pt x="8882" y="4743"/>
                  </a:cubicBezTo>
                  <a:cubicBezTo>
                    <a:pt x="8646" y="4464"/>
                    <a:pt x="8623" y="4424"/>
                    <a:pt x="8595" y="4414"/>
                  </a:cubicBezTo>
                  <a:cubicBezTo>
                    <a:pt x="8398" y="4194"/>
                    <a:pt x="8348" y="4144"/>
                    <a:pt x="8302" y="4084"/>
                  </a:cubicBezTo>
                  <a:cubicBezTo>
                    <a:pt x="8049" y="3875"/>
                    <a:pt x="8038" y="3855"/>
                    <a:pt x="8016" y="3865"/>
                  </a:cubicBezTo>
                  <a:cubicBezTo>
                    <a:pt x="7892" y="3785"/>
                    <a:pt x="7852" y="3745"/>
                    <a:pt x="7807" y="3735"/>
                  </a:cubicBezTo>
                  <a:cubicBezTo>
                    <a:pt x="7689" y="3665"/>
                    <a:pt x="7661" y="3645"/>
                    <a:pt x="7622" y="3655"/>
                  </a:cubicBezTo>
                  <a:cubicBezTo>
                    <a:pt x="7414" y="3595"/>
                    <a:pt x="7369" y="3515"/>
                    <a:pt x="7352" y="3595"/>
                  </a:cubicBezTo>
                  <a:cubicBezTo>
                    <a:pt x="7566" y="3655"/>
                    <a:pt x="7588" y="3665"/>
                    <a:pt x="7599" y="3685"/>
                  </a:cubicBezTo>
                  <a:cubicBezTo>
                    <a:pt x="7796" y="3785"/>
                    <a:pt x="7819" y="3795"/>
                    <a:pt x="7836" y="3815"/>
                  </a:cubicBezTo>
                  <a:cubicBezTo>
                    <a:pt x="8004" y="3984"/>
                    <a:pt x="8055" y="3925"/>
                    <a:pt x="8066" y="3964"/>
                  </a:cubicBezTo>
                  <a:cubicBezTo>
                    <a:pt x="8179" y="4114"/>
                    <a:pt x="8224" y="4064"/>
                    <a:pt x="8218" y="4134"/>
                  </a:cubicBezTo>
                  <a:cubicBezTo>
                    <a:pt x="8494" y="4404"/>
                    <a:pt x="8505" y="4424"/>
                    <a:pt x="8522" y="4434"/>
                  </a:cubicBezTo>
                  <a:cubicBezTo>
                    <a:pt x="8679" y="4654"/>
                    <a:pt x="8719" y="4614"/>
                    <a:pt x="8724" y="4654"/>
                  </a:cubicBezTo>
                  <a:cubicBezTo>
                    <a:pt x="8837" y="4803"/>
                    <a:pt x="8842" y="4853"/>
                    <a:pt x="8865" y="4853"/>
                  </a:cubicBezTo>
                  <a:cubicBezTo>
                    <a:pt x="9045" y="5023"/>
                    <a:pt x="9051" y="5073"/>
                    <a:pt x="9068" y="5103"/>
                  </a:cubicBezTo>
                  <a:cubicBezTo>
                    <a:pt x="9264" y="5233"/>
                    <a:pt x="9264" y="5293"/>
                    <a:pt x="9287" y="5313"/>
                  </a:cubicBezTo>
                  <a:cubicBezTo>
                    <a:pt x="9456" y="5383"/>
                    <a:pt x="9461" y="5452"/>
                    <a:pt x="9489" y="5452"/>
                  </a:cubicBezTo>
                  <a:cubicBezTo>
                    <a:pt x="9686" y="5562"/>
                    <a:pt x="9720" y="5592"/>
                    <a:pt x="9754" y="5612"/>
                  </a:cubicBezTo>
                  <a:cubicBezTo>
                    <a:pt x="9889" y="5682"/>
                    <a:pt x="9855" y="5712"/>
                    <a:pt x="9776" y="5692"/>
                  </a:cubicBezTo>
                  <a:cubicBezTo>
                    <a:pt x="9366" y="5512"/>
                    <a:pt x="9326" y="5522"/>
                    <a:pt x="9292" y="5512"/>
                  </a:cubicBezTo>
                  <a:cubicBezTo>
                    <a:pt x="9068" y="5363"/>
                    <a:pt x="9079" y="5263"/>
                    <a:pt x="9039" y="5313"/>
                  </a:cubicBezTo>
                  <a:cubicBezTo>
                    <a:pt x="8910" y="5203"/>
                    <a:pt x="8899" y="5163"/>
                    <a:pt x="8882" y="5133"/>
                  </a:cubicBezTo>
                  <a:cubicBezTo>
                    <a:pt x="8719" y="4963"/>
                    <a:pt x="8702" y="4973"/>
                    <a:pt x="8702" y="4953"/>
                  </a:cubicBezTo>
                  <a:cubicBezTo>
                    <a:pt x="8617" y="4813"/>
                    <a:pt x="8572" y="4863"/>
                    <a:pt x="8572" y="4793"/>
                  </a:cubicBezTo>
                  <a:cubicBezTo>
                    <a:pt x="8432" y="4634"/>
                    <a:pt x="8387" y="4624"/>
                    <a:pt x="8353" y="4574"/>
                  </a:cubicBezTo>
                  <a:cubicBezTo>
                    <a:pt x="8207" y="4444"/>
                    <a:pt x="8173" y="4404"/>
                    <a:pt x="8134" y="4384"/>
                  </a:cubicBezTo>
                  <a:cubicBezTo>
                    <a:pt x="7959" y="4194"/>
                    <a:pt x="7920" y="4224"/>
                    <a:pt x="7914" y="4184"/>
                  </a:cubicBezTo>
                  <a:cubicBezTo>
                    <a:pt x="7779" y="4084"/>
                    <a:pt x="7751" y="4094"/>
                    <a:pt x="7729" y="4094"/>
                  </a:cubicBezTo>
                  <a:cubicBezTo>
                    <a:pt x="7599" y="3984"/>
                    <a:pt x="7554" y="4034"/>
                    <a:pt x="7543" y="3994"/>
                  </a:cubicBezTo>
                  <a:cubicBezTo>
                    <a:pt x="7521" y="4004"/>
                    <a:pt x="7611" y="4084"/>
                    <a:pt x="7718" y="4114"/>
                  </a:cubicBezTo>
                  <a:cubicBezTo>
                    <a:pt x="7869" y="4224"/>
                    <a:pt x="7881" y="4234"/>
                    <a:pt x="7892" y="4234"/>
                  </a:cubicBezTo>
                  <a:cubicBezTo>
                    <a:pt x="8038" y="4394"/>
                    <a:pt x="8089" y="4424"/>
                    <a:pt x="8139" y="4444"/>
                  </a:cubicBezTo>
                  <a:cubicBezTo>
                    <a:pt x="8539" y="4903"/>
                    <a:pt x="8572" y="4883"/>
                    <a:pt x="8584" y="4923"/>
                  </a:cubicBezTo>
                  <a:cubicBezTo>
                    <a:pt x="8719" y="5083"/>
                    <a:pt x="8730" y="5083"/>
                    <a:pt x="8741" y="5093"/>
                  </a:cubicBezTo>
                  <a:cubicBezTo>
                    <a:pt x="9090" y="5432"/>
                    <a:pt x="9129" y="5482"/>
                    <a:pt x="9180" y="5502"/>
                  </a:cubicBezTo>
                  <a:cubicBezTo>
                    <a:pt x="9416" y="5662"/>
                    <a:pt x="9444" y="5672"/>
                    <a:pt x="9461" y="5702"/>
                  </a:cubicBezTo>
                  <a:cubicBezTo>
                    <a:pt x="9692" y="5752"/>
                    <a:pt x="9726" y="5822"/>
                    <a:pt x="9799" y="5792"/>
                  </a:cubicBezTo>
                  <a:cubicBezTo>
                    <a:pt x="9894" y="5892"/>
                    <a:pt x="9872" y="5912"/>
                    <a:pt x="9866" y="5882"/>
                  </a:cubicBezTo>
                  <a:cubicBezTo>
                    <a:pt x="9636" y="5902"/>
                    <a:pt x="9607" y="5852"/>
                    <a:pt x="9551" y="5852"/>
                  </a:cubicBezTo>
                  <a:cubicBezTo>
                    <a:pt x="9304" y="5732"/>
                    <a:pt x="9264" y="5772"/>
                    <a:pt x="9259" y="5752"/>
                  </a:cubicBezTo>
                  <a:cubicBezTo>
                    <a:pt x="8949" y="5562"/>
                    <a:pt x="8921" y="5522"/>
                    <a:pt x="8871" y="5542"/>
                  </a:cubicBezTo>
                  <a:cubicBezTo>
                    <a:pt x="8724" y="5353"/>
                    <a:pt x="8668" y="5442"/>
                    <a:pt x="8679" y="5353"/>
                  </a:cubicBezTo>
                  <a:cubicBezTo>
                    <a:pt x="8511" y="5223"/>
                    <a:pt x="8494" y="5203"/>
                    <a:pt x="8477" y="5203"/>
                  </a:cubicBezTo>
                  <a:cubicBezTo>
                    <a:pt x="8308" y="5063"/>
                    <a:pt x="8286" y="5053"/>
                    <a:pt x="8280" y="4993"/>
                  </a:cubicBezTo>
                  <a:cubicBezTo>
                    <a:pt x="7920" y="4664"/>
                    <a:pt x="7858" y="4584"/>
                    <a:pt x="7785" y="4534"/>
                  </a:cubicBezTo>
                  <a:cubicBezTo>
                    <a:pt x="7554" y="4334"/>
                    <a:pt x="7543" y="4254"/>
                    <a:pt x="7498" y="4254"/>
                  </a:cubicBezTo>
                  <a:cubicBezTo>
                    <a:pt x="7251" y="4094"/>
                    <a:pt x="7222" y="4044"/>
                    <a:pt x="7177" y="4044"/>
                  </a:cubicBezTo>
                  <a:cubicBezTo>
                    <a:pt x="7048" y="3964"/>
                    <a:pt x="7014" y="4004"/>
                    <a:pt x="7009" y="3964"/>
                  </a:cubicBezTo>
                  <a:cubicBezTo>
                    <a:pt x="7071" y="4034"/>
                    <a:pt x="7093" y="4074"/>
                    <a:pt x="7138" y="4054"/>
                  </a:cubicBezTo>
                  <a:cubicBezTo>
                    <a:pt x="7380" y="4224"/>
                    <a:pt x="7442" y="4264"/>
                    <a:pt x="7492" y="4324"/>
                  </a:cubicBezTo>
                  <a:cubicBezTo>
                    <a:pt x="7723" y="4514"/>
                    <a:pt x="7763" y="4604"/>
                    <a:pt x="7824" y="4634"/>
                  </a:cubicBezTo>
                  <a:cubicBezTo>
                    <a:pt x="8038" y="4863"/>
                    <a:pt x="8089" y="4923"/>
                    <a:pt x="8145" y="4973"/>
                  </a:cubicBezTo>
                  <a:cubicBezTo>
                    <a:pt x="8409" y="5213"/>
                    <a:pt x="8421" y="5223"/>
                    <a:pt x="8421" y="5263"/>
                  </a:cubicBezTo>
                  <a:cubicBezTo>
                    <a:pt x="8696" y="5502"/>
                    <a:pt x="8769" y="5502"/>
                    <a:pt x="8814" y="5582"/>
                  </a:cubicBezTo>
                  <a:cubicBezTo>
                    <a:pt x="9124" y="5752"/>
                    <a:pt x="9146" y="5792"/>
                    <a:pt x="9174" y="5822"/>
                  </a:cubicBezTo>
                  <a:cubicBezTo>
                    <a:pt x="9349" y="5862"/>
                    <a:pt x="9349" y="5912"/>
                    <a:pt x="9383" y="5882"/>
                  </a:cubicBezTo>
                  <a:cubicBezTo>
                    <a:pt x="9613" y="5992"/>
                    <a:pt x="9664" y="5962"/>
                    <a:pt x="9692" y="5982"/>
                  </a:cubicBezTo>
                  <a:cubicBezTo>
                    <a:pt x="9698" y="6072"/>
                    <a:pt x="9692" y="6072"/>
                    <a:pt x="9686" y="6052"/>
                  </a:cubicBezTo>
                  <a:cubicBezTo>
                    <a:pt x="9461" y="6022"/>
                    <a:pt x="9394" y="6032"/>
                    <a:pt x="9338" y="6032"/>
                  </a:cubicBezTo>
                  <a:cubicBezTo>
                    <a:pt x="9034" y="5862"/>
                    <a:pt x="8989" y="5842"/>
                    <a:pt x="8949" y="5802"/>
                  </a:cubicBezTo>
                  <a:cubicBezTo>
                    <a:pt x="8539" y="5512"/>
                    <a:pt x="8505" y="5462"/>
                    <a:pt x="8466" y="5422"/>
                  </a:cubicBezTo>
                  <a:cubicBezTo>
                    <a:pt x="8218" y="5163"/>
                    <a:pt x="8173" y="5113"/>
                    <a:pt x="8128" y="5073"/>
                  </a:cubicBezTo>
                  <a:cubicBezTo>
                    <a:pt x="7965" y="4923"/>
                    <a:pt x="7948" y="4873"/>
                    <a:pt x="7931" y="4843"/>
                  </a:cubicBezTo>
                  <a:cubicBezTo>
                    <a:pt x="7763" y="4703"/>
                    <a:pt x="7729" y="4703"/>
                    <a:pt x="7712" y="4654"/>
                  </a:cubicBezTo>
                  <a:cubicBezTo>
                    <a:pt x="7324" y="4314"/>
                    <a:pt x="7318" y="4244"/>
                    <a:pt x="7273" y="4284"/>
                  </a:cubicBezTo>
                  <a:cubicBezTo>
                    <a:pt x="7217" y="4294"/>
                    <a:pt x="7256" y="4274"/>
                    <a:pt x="7279" y="4324"/>
                  </a:cubicBezTo>
                  <a:cubicBezTo>
                    <a:pt x="7661" y="4674"/>
                    <a:pt x="7706" y="4763"/>
                    <a:pt x="7774" y="4783"/>
                  </a:cubicBezTo>
                  <a:cubicBezTo>
                    <a:pt x="7875" y="4903"/>
                    <a:pt x="7909" y="4903"/>
                    <a:pt x="7931" y="4953"/>
                  </a:cubicBezTo>
                  <a:cubicBezTo>
                    <a:pt x="8117" y="5123"/>
                    <a:pt x="8128" y="5193"/>
                    <a:pt x="8167" y="5193"/>
                  </a:cubicBezTo>
                  <a:cubicBezTo>
                    <a:pt x="8370" y="5363"/>
                    <a:pt x="8370" y="5462"/>
                    <a:pt x="8415" y="5442"/>
                  </a:cubicBezTo>
                  <a:cubicBezTo>
                    <a:pt x="8623" y="5682"/>
                    <a:pt x="8679" y="5702"/>
                    <a:pt x="8708" y="5772"/>
                  </a:cubicBezTo>
                  <a:cubicBezTo>
                    <a:pt x="8887" y="5832"/>
                    <a:pt x="8899" y="5932"/>
                    <a:pt x="8961" y="5912"/>
                  </a:cubicBezTo>
                  <a:cubicBezTo>
                    <a:pt x="9113" y="6022"/>
                    <a:pt x="9118" y="6042"/>
                    <a:pt x="9135" y="6032"/>
                  </a:cubicBezTo>
                  <a:cubicBezTo>
                    <a:pt x="9321" y="6131"/>
                    <a:pt x="9349" y="6121"/>
                    <a:pt x="9377" y="6102"/>
                  </a:cubicBezTo>
                  <a:cubicBezTo>
                    <a:pt x="9517" y="6251"/>
                    <a:pt x="9478" y="6161"/>
                    <a:pt x="9456" y="6211"/>
                  </a:cubicBezTo>
                  <a:cubicBezTo>
                    <a:pt x="8961" y="6141"/>
                    <a:pt x="8910" y="6131"/>
                    <a:pt x="8859" y="6121"/>
                  </a:cubicBezTo>
                  <a:cubicBezTo>
                    <a:pt x="8696" y="6002"/>
                    <a:pt x="8651" y="6042"/>
                    <a:pt x="8634" y="6012"/>
                  </a:cubicBezTo>
                  <a:cubicBezTo>
                    <a:pt x="8466" y="5902"/>
                    <a:pt x="8443" y="5892"/>
                    <a:pt x="8421" y="5862"/>
                  </a:cubicBezTo>
                  <a:cubicBezTo>
                    <a:pt x="8235" y="5732"/>
                    <a:pt x="8224" y="5722"/>
                    <a:pt x="8218" y="5702"/>
                  </a:cubicBezTo>
                  <a:cubicBezTo>
                    <a:pt x="8122" y="5632"/>
                    <a:pt x="8106" y="5602"/>
                    <a:pt x="8083" y="5592"/>
                  </a:cubicBezTo>
                  <a:cubicBezTo>
                    <a:pt x="7852" y="5323"/>
                    <a:pt x="7819" y="5283"/>
                    <a:pt x="7785" y="5223"/>
                  </a:cubicBezTo>
                  <a:cubicBezTo>
                    <a:pt x="7582" y="4963"/>
                    <a:pt x="7504" y="4863"/>
                    <a:pt x="7436" y="4733"/>
                  </a:cubicBezTo>
                  <a:cubicBezTo>
                    <a:pt x="7245" y="4464"/>
                    <a:pt x="7211" y="4474"/>
                    <a:pt x="7200" y="4414"/>
                  </a:cubicBezTo>
                  <a:cubicBezTo>
                    <a:pt x="7054" y="4264"/>
                    <a:pt x="7037" y="4234"/>
                    <a:pt x="7009" y="4234"/>
                  </a:cubicBezTo>
                  <a:cubicBezTo>
                    <a:pt x="6969" y="4224"/>
                    <a:pt x="6998" y="4254"/>
                    <a:pt x="7014" y="4294"/>
                  </a:cubicBezTo>
                  <a:cubicBezTo>
                    <a:pt x="7127" y="4394"/>
                    <a:pt x="7149" y="4424"/>
                    <a:pt x="7172" y="4464"/>
                  </a:cubicBezTo>
                  <a:cubicBezTo>
                    <a:pt x="7442" y="4833"/>
                    <a:pt x="7487" y="4923"/>
                    <a:pt x="7532" y="4993"/>
                  </a:cubicBezTo>
                  <a:cubicBezTo>
                    <a:pt x="7881" y="5432"/>
                    <a:pt x="7920" y="5512"/>
                    <a:pt x="7976" y="5562"/>
                  </a:cubicBezTo>
                  <a:cubicBezTo>
                    <a:pt x="8078" y="5702"/>
                    <a:pt x="8122" y="5682"/>
                    <a:pt x="8134" y="5752"/>
                  </a:cubicBezTo>
                  <a:cubicBezTo>
                    <a:pt x="8454" y="6002"/>
                    <a:pt x="8522" y="5982"/>
                    <a:pt x="8550" y="6062"/>
                  </a:cubicBezTo>
                  <a:cubicBezTo>
                    <a:pt x="8820" y="6181"/>
                    <a:pt x="8916" y="6241"/>
                    <a:pt x="9034" y="6261"/>
                  </a:cubicBezTo>
                  <a:cubicBezTo>
                    <a:pt x="9231" y="6301"/>
                    <a:pt x="9253" y="6331"/>
                    <a:pt x="9287" y="6311"/>
                  </a:cubicBezTo>
                  <a:cubicBezTo>
                    <a:pt x="9101" y="6361"/>
                    <a:pt x="9090" y="6361"/>
                    <a:pt x="9045" y="6351"/>
                  </a:cubicBezTo>
                  <a:cubicBezTo>
                    <a:pt x="8814" y="6271"/>
                    <a:pt x="8786" y="6241"/>
                    <a:pt x="8747" y="6241"/>
                  </a:cubicBezTo>
                  <a:cubicBezTo>
                    <a:pt x="8629" y="6191"/>
                    <a:pt x="8612" y="6181"/>
                    <a:pt x="8601" y="6151"/>
                  </a:cubicBezTo>
                  <a:cubicBezTo>
                    <a:pt x="8432" y="6082"/>
                    <a:pt x="8426" y="6052"/>
                    <a:pt x="8415" y="6042"/>
                  </a:cubicBezTo>
                  <a:cubicBezTo>
                    <a:pt x="8173" y="5822"/>
                    <a:pt x="8162" y="5812"/>
                    <a:pt x="8139" y="5812"/>
                  </a:cubicBezTo>
                  <a:cubicBezTo>
                    <a:pt x="7959" y="5622"/>
                    <a:pt x="7897" y="5572"/>
                    <a:pt x="7836" y="5512"/>
                  </a:cubicBezTo>
                  <a:cubicBezTo>
                    <a:pt x="7768" y="5402"/>
                    <a:pt x="7734" y="5402"/>
                    <a:pt x="7723" y="5353"/>
                  </a:cubicBezTo>
                  <a:cubicBezTo>
                    <a:pt x="7307" y="4853"/>
                    <a:pt x="7279" y="4773"/>
                    <a:pt x="7234" y="4733"/>
                  </a:cubicBezTo>
                  <a:cubicBezTo>
                    <a:pt x="7166" y="4614"/>
                    <a:pt x="7132" y="4624"/>
                    <a:pt x="7116" y="4574"/>
                  </a:cubicBezTo>
                  <a:cubicBezTo>
                    <a:pt x="6902" y="4334"/>
                    <a:pt x="6891" y="4294"/>
                    <a:pt x="6851" y="4304"/>
                  </a:cubicBezTo>
                  <a:cubicBezTo>
                    <a:pt x="7003" y="4514"/>
                    <a:pt x="7026" y="4534"/>
                    <a:pt x="7054" y="4554"/>
                  </a:cubicBezTo>
                  <a:cubicBezTo>
                    <a:pt x="7161" y="4693"/>
                    <a:pt x="7172" y="4713"/>
                    <a:pt x="7183" y="4733"/>
                  </a:cubicBezTo>
                  <a:cubicBezTo>
                    <a:pt x="7284" y="4893"/>
                    <a:pt x="7296" y="4903"/>
                    <a:pt x="7313" y="4913"/>
                  </a:cubicBezTo>
                  <a:cubicBezTo>
                    <a:pt x="7729" y="5492"/>
                    <a:pt x="7824" y="5592"/>
                    <a:pt x="7920" y="5712"/>
                  </a:cubicBezTo>
                  <a:cubicBezTo>
                    <a:pt x="8393" y="6112"/>
                    <a:pt x="8415" y="6141"/>
                    <a:pt x="8438" y="6161"/>
                  </a:cubicBezTo>
                  <a:cubicBezTo>
                    <a:pt x="8601" y="6301"/>
                    <a:pt x="8634" y="6271"/>
                    <a:pt x="8640" y="6301"/>
                  </a:cubicBezTo>
                  <a:cubicBezTo>
                    <a:pt x="8797" y="6361"/>
                    <a:pt x="8831" y="6361"/>
                    <a:pt x="8859" y="6381"/>
                  </a:cubicBezTo>
                  <a:cubicBezTo>
                    <a:pt x="9169" y="6471"/>
                    <a:pt x="9219" y="6421"/>
                    <a:pt x="9231" y="6481"/>
                  </a:cubicBezTo>
                  <a:cubicBezTo>
                    <a:pt x="9090" y="6501"/>
                    <a:pt x="9051" y="6541"/>
                    <a:pt x="9045" y="6501"/>
                  </a:cubicBezTo>
                  <a:cubicBezTo>
                    <a:pt x="8499" y="6351"/>
                    <a:pt x="8460" y="6331"/>
                    <a:pt x="8415" y="6321"/>
                  </a:cubicBezTo>
                  <a:cubicBezTo>
                    <a:pt x="7993" y="5952"/>
                    <a:pt x="7954" y="5992"/>
                    <a:pt x="7942" y="5972"/>
                  </a:cubicBezTo>
                  <a:cubicBezTo>
                    <a:pt x="7751" y="5772"/>
                    <a:pt x="7723" y="5732"/>
                    <a:pt x="7695" y="5692"/>
                  </a:cubicBezTo>
                  <a:cubicBezTo>
                    <a:pt x="7532" y="5472"/>
                    <a:pt x="7476" y="5373"/>
                    <a:pt x="7403" y="5303"/>
                  </a:cubicBezTo>
                  <a:cubicBezTo>
                    <a:pt x="7200" y="4933"/>
                    <a:pt x="7149" y="4943"/>
                    <a:pt x="7132" y="4853"/>
                  </a:cubicBezTo>
                  <a:cubicBezTo>
                    <a:pt x="7076" y="4723"/>
                    <a:pt x="7054" y="4843"/>
                    <a:pt x="7082" y="4823"/>
                  </a:cubicBezTo>
                  <a:cubicBezTo>
                    <a:pt x="7206" y="5073"/>
                    <a:pt x="7239" y="5053"/>
                    <a:pt x="7234" y="5113"/>
                  </a:cubicBezTo>
                  <a:cubicBezTo>
                    <a:pt x="7425" y="5383"/>
                    <a:pt x="7476" y="5492"/>
                    <a:pt x="7543" y="5542"/>
                  </a:cubicBezTo>
                  <a:cubicBezTo>
                    <a:pt x="7757" y="5832"/>
                    <a:pt x="7779" y="5922"/>
                    <a:pt x="7841" y="5912"/>
                  </a:cubicBezTo>
                  <a:cubicBezTo>
                    <a:pt x="8010" y="6082"/>
                    <a:pt x="8044" y="6141"/>
                    <a:pt x="8089" y="6161"/>
                  </a:cubicBezTo>
                  <a:cubicBezTo>
                    <a:pt x="8246" y="6311"/>
                    <a:pt x="8286" y="6311"/>
                    <a:pt x="8314" y="6311"/>
                  </a:cubicBezTo>
                  <a:cubicBezTo>
                    <a:pt x="8674" y="6491"/>
                    <a:pt x="8724" y="6581"/>
                    <a:pt x="8814" y="6551"/>
                  </a:cubicBezTo>
                  <a:cubicBezTo>
                    <a:pt x="8938" y="6611"/>
                    <a:pt x="8955" y="6631"/>
                    <a:pt x="8972" y="6631"/>
                  </a:cubicBezTo>
                  <a:cubicBezTo>
                    <a:pt x="8747" y="6641"/>
                    <a:pt x="8713" y="6681"/>
                    <a:pt x="8702" y="6651"/>
                  </a:cubicBezTo>
                  <a:cubicBezTo>
                    <a:pt x="8364" y="6571"/>
                    <a:pt x="8348" y="6561"/>
                    <a:pt x="8331" y="6551"/>
                  </a:cubicBezTo>
                  <a:cubicBezTo>
                    <a:pt x="8061" y="6421"/>
                    <a:pt x="7993" y="6351"/>
                    <a:pt x="7920" y="6311"/>
                  </a:cubicBezTo>
                  <a:cubicBezTo>
                    <a:pt x="7616" y="6002"/>
                    <a:pt x="7594" y="5972"/>
                    <a:pt x="7571" y="5952"/>
                  </a:cubicBezTo>
                  <a:cubicBezTo>
                    <a:pt x="7498" y="5872"/>
                    <a:pt x="7504" y="5832"/>
                    <a:pt x="7492" y="5822"/>
                  </a:cubicBezTo>
                  <a:cubicBezTo>
                    <a:pt x="7346" y="5672"/>
                    <a:pt x="7267" y="5532"/>
                    <a:pt x="7166" y="5442"/>
                  </a:cubicBezTo>
                  <a:cubicBezTo>
                    <a:pt x="6868" y="5133"/>
                    <a:pt x="6823" y="5173"/>
                    <a:pt x="6812" y="5113"/>
                  </a:cubicBezTo>
                  <a:cubicBezTo>
                    <a:pt x="6626" y="5033"/>
                    <a:pt x="6615" y="5013"/>
                    <a:pt x="6592" y="5033"/>
                  </a:cubicBezTo>
                  <a:cubicBezTo>
                    <a:pt x="6705" y="5133"/>
                    <a:pt x="6750" y="5123"/>
                    <a:pt x="6778" y="5173"/>
                  </a:cubicBezTo>
                  <a:cubicBezTo>
                    <a:pt x="7189" y="5572"/>
                    <a:pt x="7251" y="5592"/>
                    <a:pt x="7279" y="5692"/>
                  </a:cubicBezTo>
                  <a:cubicBezTo>
                    <a:pt x="7515" y="5952"/>
                    <a:pt x="7521" y="5982"/>
                    <a:pt x="7537" y="5992"/>
                  </a:cubicBezTo>
                  <a:cubicBezTo>
                    <a:pt x="7763" y="6261"/>
                    <a:pt x="7802" y="6341"/>
                    <a:pt x="7869" y="6341"/>
                  </a:cubicBezTo>
                  <a:cubicBezTo>
                    <a:pt x="8078" y="6541"/>
                    <a:pt x="8139" y="6581"/>
                    <a:pt x="8218" y="6571"/>
                  </a:cubicBezTo>
                  <a:cubicBezTo>
                    <a:pt x="8364" y="6631"/>
                    <a:pt x="8370" y="6681"/>
                    <a:pt x="8393" y="6691"/>
                  </a:cubicBezTo>
                  <a:cubicBezTo>
                    <a:pt x="8651" y="6781"/>
                    <a:pt x="8719" y="6741"/>
                    <a:pt x="8753" y="6791"/>
                  </a:cubicBezTo>
                  <a:cubicBezTo>
                    <a:pt x="8544" y="6821"/>
                    <a:pt x="8550" y="6741"/>
                    <a:pt x="8511" y="6761"/>
                  </a:cubicBezTo>
                  <a:cubicBezTo>
                    <a:pt x="8432" y="6731"/>
                    <a:pt x="8393" y="6761"/>
                    <a:pt x="8370" y="6741"/>
                  </a:cubicBezTo>
                  <a:cubicBezTo>
                    <a:pt x="8055" y="6611"/>
                    <a:pt x="8044" y="6581"/>
                    <a:pt x="8033" y="6581"/>
                  </a:cubicBezTo>
                  <a:cubicBezTo>
                    <a:pt x="7914" y="6521"/>
                    <a:pt x="7864" y="6501"/>
                    <a:pt x="7824" y="6471"/>
                  </a:cubicBezTo>
                  <a:cubicBezTo>
                    <a:pt x="7616" y="6311"/>
                    <a:pt x="7582" y="6311"/>
                    <a:pt x="7566" y="6291"/>
                  </a:cubicBezTo>
                  <a:cubicBezTo>
                    <a:pt x="7436" y="6141"/>
                    <a:pt x="7403" y="6161"/>
                    <a:pt x="7386" y="6121"/>
                  </a:cubicBezTo>
                  <a:cubicBezTo>
                    <a:pt x="7194" y="5932"/>
                    <a:pt x="7177" y="5902"/>
                    <a:pt x="7149" y="5892"/>
                  </a:cubicBezTo>
                  <a:cubicBezTo>
                    <a:pt x="6964" y="5672"/>
                    <a:pt x="6930" y="5692"/>
                    <a:pt x="6919" y="5652"/>
                  </a:cubicBezTo>
                  <a:cubicBezTo>
                    <a:pt x="6694" y="5532"/>
                    <a:pt x="6688" y="5482"/>
                    <a:pt x="6649" y="5492"/>
                  </a:cubicBezTo>
                  <a:cubicBezTo>
                    <a:pt x="6407" y="5472"/>
                    <a:pt x="6379" y="5462"/>
                    <a:pt x="6334" y="5462"/>
                  </a:cubicBezTo>
                  <a:cubicBezTo>
                    <a:pt x="6502" y="5542"/>
                    <a:pt x="6581" y="5492"/>
                    <a:pt x="6621" y="5552"/>
                  </a:cubicBezTo>
                  <a:cubicBezTo>
                    <a:pt x="6919" y="5722"/>
                    <a:pt x="6930" y="5752"/>
                    <a:pt x="6941" y="5782"/>
                  </a:cubicBezTo>
                  <a:cubicBezTo>
                    <a:pt x="7234" y="6032"/>
                    <a:pt x="7245" y="6072"/>
                    <a:pt x="7262" y="6102"/>
                  </a:cubicBezTo>
                  <a:cubicBezTo>
                    <a:pt x="7459" y="6281"/>
                    <a:pt x="7498" y="6311"/>
                    <a:pt x="7532" y="6341"/>
                  </a:cubicBezTo>
                  <a:cubicBezTo>
                    <a:pt x="7616" y="6421"/>
                    <a:pt x="7639" y="6431"/>
                    <a:pt x="7622" y="6451"/>
                  </a:cubicBezTo>
                  <a:cubicBezTo>
                    <a:pt x="7492" y="6351"/>
                    <a:pt x="7481" y="6341"/>
                    <a:pt x="7459" y="6341"/>
                  </a:cubicBezTo>
                  <a:cubicBezTo>
                    <a:pt x="7279" y="6191"/>
                    <a:pt x="7251" y="6181"/>
                    <a:pt x="7217" y="6181"/>
                  </a:cubicBezTo>
                  <a:cubicBezTo>
                    <a:pt x="6924" y="5952"/>
                    <a:pt x="6874" y="5912"/>
                    <a:pt x="6817" y="5882"/>
                  </a:cubicBezTo>
                  <a:cubicBezTo>
                    <a:pt x="6379" y="5762"/>
                    <a:pt x="6300" y="5782"/>
                    <a:pt x="6232" y="5782"/>
                  </a:cubicBezTo>
                  <a:cubicBezTo>
                    <a:pt x="5974" y="5932"/>
                    <a:pt x="6002" y="5882"/>
                    <a:pt x="6053" y="5882"/>
                  </a:cubicBezTo>
                  <a:cubicBezTo>
                    <a:pt x="6508" y="5862"/>
                    <a:pt x="6559" y="5842"/>
                    <a:pt x="6598" y="5842"/>
                  </a:cubicBezTo>
                  <a:cubicBezTo>
                    <a:pt x="6778" y="5962"/>
                    <a:pt x="6817" y="5932"/>
                    <a:pt x="6823" y="5972"/>
                  </a:cubicBezTo>
                  <a:cubicBezTo>
                    <a:pt x="7003" y="6102"/>
                    <a:pt x="7082" y="6131"/>
                    <a:pt x="7144" y="6201"/>
                  </a:cubicBezTo>
                  <a:cubicBezTo>
                    <a:pt x="7403" y="6351"/>
                    <a:pt x="7431" y="6381"/>
                    <a:pt x="7459" y="6431"/>
                  </a:cubicBezTo>
                  <a:cubicBezTo>
                    <a:pt x="7706" y="6611"/>
                    <a:pt x="7746" y="6631"/>
                    <a:pt x="7779" y="6661"/>
                  </a:cubicBezTo>
                  <a:cubicBezTo>
                    <a:pt x="8078" y="6821"/>
                    <a:pt x="8083" y="6870"/>
                    <a:pt x="8122" y="6840"/>
                  </a:cubicBezTo>
                  <a:cubicBezTo>
                    <a:pt x="8460" y="6960"/>
                    <a:pt x="8482" y="6940"/>
                    <a:pt x="8505" y="6940"/>
                  </a:cubicBezTo>
                  <a:cubicBezTo>
                    <a:pt x="8640" y="6970"/>
                    <a:pt x="8679" y="6920"/>
                    <a:pt x="8685" y="6970"/>
                  </a:cubicBezTo>
                  <a:cubicBezTo>
                    <a:pt x="8359" y="7010"/>
                    <a:pt x="8274" y="7020"/>
                    <a:pt x="8190" y="7020"/>
                  </a:cubicBezTo>
                  <a:cubicBezTo>
                    <a:pt x="8038" y="6970"/>
                    <a:pt x="8004" y="6950"/>
                    <a:pt x="7959" y="6960"/>
                  </a:cubicBezTo>
                  <a:cubicBezTo>
                    <a:pt x="7611" y="6761"/>
                    <a:pt x="7582" y="6721"/>
                    <a:pt x="7537" y="6741"/>
                  </a:cubicBezTo>
                  <a:cubicBezTo>
                    <a:pt x="7380" y="6601"/>
                    <a:pt x="7335" y="6571"/>
                    <a:pt x="7284" y="6551"/>
                  </a:cubicBezTo>
                  <a:cubicBezTo>
                    <a:pt x="7076" y="6361"/>
                    <a:pt x="7048" y="6371"/>
                    <a:pt x="7014" y="6371"/>
                  </a:cubicBezTo>
                  <a:cubicBezTo>
                    <a:pt x="6728" y="6181"/>
                    <a:pt x="6677" y="6221"/>
                    <a:pt x="6671" y="6171"/>
                  </a:cubicBezTo>
                  <a:cubicBezTo>
                    <a:pt x="6508" y="6092"/>
                    <a:pt x="6463" y="6131"/>
                    <a:pt x="6452" y="6092"/>
                  </a:cubicBezTo>
                  <a:cubicBezTo>
                    <a:pt x="6092" y="6151"/>
                    <a:pt x="6098" y="6201"/>
                    <a:pt x="6064" y="6191"/>
                  </a:cubicBezTo>
                  <a:cubicBezTo>
                    <a:pt x="6469" y="6191"/>
                    <a:pt x="6508" y="6181"/>
                    <a:pt x="6525" y="6221"/>
                  </a:cubicBezTo>
                  <a:cubicBezTo>
                    <a:pt x="6744" y="6291"/>
                    <a:pt x="6773" y="6311"/>
                    <a:pt x="6801" y="6331"/>
                  </a:cubicBezTo>
                  <a:cubicBezTo>
                    <a:pt x="6907" y="6411"/>
                    <a:pt x="6964" y="6361"/>
                    <a:pt x="6969" y="6431"/>
                  </a:cubicBezTo>
                  <a:cubicBezTo>
                    <a:pt x="7386" y="6671"/>
                    <a:pt x="7425" y="6761"/>
                    <a:pt x="7492" y="6781"/>
                  </a:cubicBezTo>
                  <a:cubicBezTo>
                    <a:pt x="7768" y="6970"/>
                    <a:pt x="7819" y="6940"/>
                    <a:pt x="7836" y="7000"/>
                  </a:cubicBezTo>
                  <a:cubicBezTo>
                    <a:pt x="7335" y="6781"/>
                    <a:pt x="7318" y="6731"/>
                    <a:pt x="7273" y="6731"/>
                  </a:cubicBezTo>
                  <a:cubicBezTo>
                    <a:pt x="7048" y="6651"/>
                    <a:pt x="7043" y="6581"/>
                    <a:pt x="6998" y="6601"/>
                  </a:cubicBezTo>
                  <a:cubicBezTo>
                    <a:pt x="6694" y="6441"/>
                    <a:pt x="6649" y="6451"/>
                    <a:pt x="6621" y="6431"/>
                  </a:cubicBezTo>
                  <a:cubicBezTo>
                    <a:pt x="6199" y="6441"/>
                    <a:pt x="6187" y="6421"/>
                    <a:pt x="6098" y="6451"/>
                  </a:cubicBezTo>
                  <a:cubicBezTo>
                    <a:pt x="5839" y="6531"/>
                    <a:pt x="5777" y="6561"/>
                    <a:pt x="5715" y="6591"/>
                  </a:cubicBezTo>
                  <a:cubicBezTo>
                    <a:pt x="5676" y="6701"/>
                    <a:pt x="5754" y="6621"/>
                    <a:pt x="5850" y="6571"/>
                  </a:cubicBezTo>
                  <a:cubicBezTo>
                    <a:pt x="6339" y="6431"/>
                    <a:pt x="6373" y="6521"/>
                    <a:pt x="6424" y="6471"/>
                  </a:cubicBezTo>
                  <a:cubicBezTo>
                    <a:pt x="6570" y="6491"/>
                    <a:pt x="6587" y="6491"/>
                    <a:pt x="6604" y="6511"/>
                  </a:cubicBezTo>
                  <a:cubicBezTo>
                    <a:pt x="6840" y="6621"/>
                    <a:pt x="6919" y="6631"/>
                    <a:pt x="6992" y="6671"/>
                  </a:cubicBezTo>
                  <a:cubicBezTo>
                    <a:pt x="7234" y="6811"/>
                    <a:pt x="7273" y="6821"/>
                    <a:pt x="7313" y="6831"/>
                  </a:cubicBezTo>
                  <a:cubicBezTo>
                    <a:pt x="7543" y="6960"/>
                    <a:pt x="7566" y="6970"/>
                    <a:pt x="7577" y="6990"/>
                  </a:cubicBezTo>
                  <a:cubicBezTo>
                    <a:pt x="7914" y="7110"/>
                    <a:pt x="7959" y="7160"/>
                    <a:pt x="8016" y="7160"/>
                  </a:cubicBezTo>
                  <a:cubicBezTo>
                    <a:pt x="8257" y="7260"/>
                    <a:pt x="8319" y="7160"/>
                    <a:pt x="8319" y="7220"/>
                  </a:cubicBezTo>
                  <a:cubicBezTo>
                    <a:pt x="8016" y="7310"/>
                    <a:pt x="7937" y="7300"/>
                    <a:pt x="7858" y="7300"/>
                  </a:cubicBezTo>
                  <a:cubicBezTo>
                    <a:pt x="7689" y="7230"/>
                    <a:pt x="7656" y="7270"/>
                    <a:pt x="7650" y="7230"/>
                  </a:cubicBezTo>
                  <a:cubicBezTo>
                    <a:pt x="7335" y="7090"/>
                    <a:pt x="7307" y="7070"/>
                    <a:pt x="7273" y="7070"/>
                  </a:cubicBezTo>
                  <a:cubicBezTo>
                    <a:pt x="6975" y="6950"/>
                    <a:pt x="6969" y="6880"/>
                    <a:pt x="6930" y="6890"/>
                  </a:cubicBezTo>
                  <a:cubicBezTo>
                    <a:pt x="6457" y="6671"/>
                    <a:pt x="6407" y="6681"/>
                    <a:pt x="6368" y="6651"/>
                  </a:cubicBezTo>
                  <a:cubicBezTo>
                    <a:pt x="6232" y="6611"/>
                    <a:pt x="6193" y="6661"/>
                    <a:pt x="6193" y="6621"/>
                  </a:cubicBezTo>
                  <a:cubicBezTo>
                    <a:pt x="6041" y="6611"/>
                    <a:pt x="5996" y="6661"/>
                    <a:pt x="5991" y="6611"/>
                  </a:cubicBezTo>
                  <a:cubicBezTo>
                    <a:pt x="5934" y="6651"/>
                    <a:pt x="6109" y="6671"/>
                    <a:pt x="6278" y="6701"/>
                  </a:cubicBezTo>
                  <a:cubicBezTo>
                    <a:pt x="6784" y="6890"/>
                    <a:pt x="6817" y="6880"/>
                    <a:pt x="6834" y="6920"/>
                  </a:cubicBezTo>
                  <a:cubicBezTo>
                    <a:pt x="6975" y="6970"/>
                    <a:pt x="7003" y="7020"/>
                    <a:pt x="7054" y="7030"/>
                  </a:cubicBezTo>
                  <a:cubicBezTo>
                    <a:pt x="7369" y="7210"/>
                    <a:pt x="7414" y="7240"/>
                    <a:pt x="7453" y="7280"/>
                  </a:cubicBezTo>
                  <a:cubicBezTo>
                    <a:pt x="7673" y="7390"/>
                    <a:pt x="7729" y="7320"/>
                    <a:pt x="7729" y="7390"/>
                  </a:cubicBezTo>
                  <a:cubicBezTo>
                    <a:pt x="7937" y="7410"/>
                    <a:pt x="7937" y="7370"/>
                    <a:pt x="7954" y="7420"/>
                  </a:cubicBezTo>
                  <a:cubicBezTo>
                    <a:pt x="7329" y="7310"/>
                    <a:pt x="7284" y="7310"/>
                    <a:pt x="7256" y="7270"/>
                  </a:cubicBezTo>
                  <a:cubicBezTo>
                    <a:pt x="7059" y="7180"/>
                    <a:pt x="6975" y="7150"/>
                    <a:pt x="6891" y="7120"/>
                  </a:cubicBezTo>
                  <a:cubicBezTo>
                    <a:pt x="6514" y="6920"/>
                    <a:pt x="6452" y="6960"/>
                    <a:pt x="6424" y="6920"/>
                  </a:cubicBezTo>
                  <a:cubicBezTo>
                    <a:pt x="6002" y="6811"/>
                    <a:pt x="5963" y="6791"/>
                    <a:pt x="5912" y="6791"/>
                  </a:cubicBezTo>
                  <a:cubicBezTo>
                    <a:pt x="5732" y="6880"/>
                    <a:pt x="5816" y="6900"/>
                    <a:pt x="5929" y="6860"/>
                  </a:cubicBezTo>
                  <a:cubicBezTo>
                    <a:pt x="6294" y="6900"/>
                    <a:pt x="6300" y="6990"/>
                    <a:pt x="6351" y="6960"/>
                  </a:cubicBezTo>
                  <a:cubicBezTo>
                    <a:pt x="6626" y="7090"/>
                    <a:pt x="6705" y="7090"/>
                    <a:pt x="6767" y="7140"/>
                  </a:cubicBezTo>
                  <a:cubicBezTo>
                    <a:pt x="6998" y="7270"/>
                    <a:pt x="7043" y="7260"/>
                    <a:pt x="7071" y="7290"/>
                  </a:cubicBezTo>
                  <a:cubicBezTo>
                    <a:pt x="7217" y="7340"/>
                    <a:pt x="7234" y="7390"/>
                    <a:pt x="7279" y="7380"/>
                  </a:cubicBezTo>
                  <a:cubicBezTo>
                    <a:pt x="7599" y="7550"/>
                    <a:pt x="7656" y="7460"/>
                    <a:pt x="7656" y="7520"/>
                  </a:cubicBezTo>
                  <a:cubicBezTo>
                    <a:pt x="7763" y="7550"/>
                    <a:pt x="7740" y="7589"/>
                    <a:pt x="7661" y="7609"/>
                  </a:cubicBezTo>
                  <a:cubicBezTo>
                    <a:pt x="7397" y="7560"/>
                    <a:pt x="7391" y="7540"/>
                    <a:pt x="7369" y="7550"/>
                  </a:cubicBezTo>
                  <a:cubicBezTo>
                    <a:pt x="7262" y="7480"/>
                    <a:pt x="7234" y="7510"/>
                    <a:pt x="7228" y="7480"/>
                  </a:cubicBezTo>
                  <a:cubicBezTo>
                    <a:pt x="7116" y="7440"/>
                    <a:pt x="7110" y="7420"/>
                    <a:pt x="7088" y="7440"/>
                  </a:cubicBezTo>
                  <a:cubicBezTo>
                    <a:pt x="6784" y="7280"/>
                    <a:pt x="6744" y="7290"/>
                    <a:pt x="6728" y="7240"/>
                  </a:cubicBezTo>
                  <a:cubicBezTo>
                    <a:pt x="6334" y="7060"/>
                    <a:pt x="6300" y="7050"/>
                    <a:pt x="6261" y="7060"/>
                  </a:cubicBezTo>
                  <a:cubicBezTo>
                    <a:pt x="6424" y="7120"/>
                    <a:pt x="6457" y="7210"/>
                    <a:pt x="6536" y="7190"/>
                  </a:cubicBezTo>
                  <a:cubicBezTo>
                    <a:pt x="6913" y="7430"/>
                    <a:pt x="6930" y="7470"/>
                    <a:pt x="6964" y="7480"/>
                  </a:cubicBezTo>
                  <a:cubicBezTo>
                    <a:pt x="7121" y="7540"/>
                    <a:pt x="7189" y="7550"/>
                    <a:pt x="7239" y="7609"/>
                  </a:cubicBezTo>
                  <a:cubicBezTo>
                    <a:pt x="7464" y="7669"/>
                    <a:pt x="7487" y="7689"/>
                    <a:pt x="7532" y="7669"/>
                  </a:cubicBezTo>
                  <a:cubicBezTo>
                    <a:pt x="7374" y="7739"/>
                    <a:pt x="7335" y="7699"/>
                    <a:pt x="7262" y="7729"/>
                  </a:cubicBezTo>
                  <a:cubicBezTo>
                    <a:pt x="7014" y="7579"/>
                    <a:pt x="6986" y="7589"/>
                    <a:pt x="6964" y="7589"/>
                  </a:cubicBezTo>
                  <a:cubicBezTo>
                    <a:pt x="6806" y="7550"/>
                    <a:pt x="6795" y="7520"/>
                    <a:pt x="6767" y="7520"/>
                  </a:cubicBezTo>
                  <a:cubicBezTo>
                    <a:pt x="6486" y="7380"/>
                    <a:pt x="6424" y="7420"/>
                    <a:pt x="6390" y="7370"/>
                  </a:cubicBezTo>
                  <a:cubicBezTo>
                    <a:pt x="5991" y="7350"/>
                    <a:pt x="5917" y="7370"/>
                    <a:pt x="5844" y="7390"/>
                  </a:cubicBezTo>
                  <a:cubicBezTo>
                    <a:pt x="5631" y="7520"/>
                    <a:pt x="5625" y="7569"/>
                    <a:pt x="5580" y="7569"/>
                  </a:cubicBezTo>
                  <a:cubicBezTo>
                    <a:pt x="5614" y="7629"/>
                    <a:pt x="5625" y="7589"/>
                    <a:pt x="5653" y="7560"/>
                  </a:cubicBezTo>
                  <a:cubicBezTo>
                    <a:pt x="6086" y="7410"/>
                    <a:pt x="6114" y="7400"/>
                    <a:pt x="6142" y="7380"/>
                  </a:cubicBezTo>
                  <a:cubicBezTo>
                    <a:pt x="6317" y="7430"/>
                    <a:pt x="6351" y="7470"/>
                    <a:pt x="6401" y="7460"/>
                  </a:cubicBezTo>
                  <a:cubicBezTo>
                    <a:pt x="6812" y="7639"/>
                    <a:pt x="6862" y="7629"/>
                    <a:pt x="6907" y="7649"/>
                  </a:cubicBezTo>
                  <a:cubicBezTo>
                    <a:pt x="7194" y="7739"/>
                    <a:pt x="7194" y="7809"/>
                    <a:pt x="7234" y="7789"/>
                  </a:cubicBezTo>
                  <a:cubicBezTo>
                    <a:pt x="7414" y="7869"/>
                    <a:pt x="7464" y="7819"/>
                    <a:pt x="7470" y="7889"/>
                  </a:cubicBezTo>
                  <a:cubicBezTo>
                    <a:pt x="6981" y="7849"/>
                    <a:pt x="6930" y="7829"/>
                    <a:pt x="6874" y="7819"/>
                  </a:cubicBezTo>
                  <a:cubicBezTo>
                    <a:pt x="6705" y="7749"/>
                    <a:pt x="6677" y="7749"/>
                    <a:pt x="6643" y="7759"/>
                  </a:cubicBezTo>
                  <a:cubicBezTo>
                    <a:pt x="6463" y="7689"/>
                    <a:pt x="6446" y="7649"/>
                    <a:pt x="6413" y="7679"/>
                  </a:cubicBezTo>
                  <a:cubicBezTo>
                    <a:pt x="6120" y="7659"/>
                    <a:pt x="6008" y="7629"/>
                    <a:pt x="5884" y="7649"/>
                  </a:cubicBezTo>
                  <a:cubicBezTo>
                    <a:pt x="5462" y="7839"/>
                    <a:pt x="5411" y="7809"/>
                    <a:pt x="5423" y="7859"/>
                  </a:cubicBezTo>
                  <a:cubicBezTo>
                    <a:pt x="5529" y="7849"/>
                    <a:pt x="5591" y="7799"/>
                    <a:pt x="5659" y="7759"/>
                  </a:cubicBezTo>
                  <a:cubicBezTo>
                    <a:pt x="6002" y="7709"/>
                    <a:pt x="6024" y="7729"/>
                    <a:pt x="6053" y="7719"/>
                  </a:cubicBezTo>
                  <a:cubicBezTo>
                    <a:pt x="6221" y="7749"/>
                    <a:pt x="6272" y="7689"/>
                    <a:pt x="6283" y="7739"/>
                  </a:cubicBezTo>
                  <a:cubicBezTo>
                    <a:pt x="6699" y="7849"/>
                    <a:pt x="6812" y="7859"/>
                    <a:pt x="6907" y="7919"/>
                  </a:cubicBezTo>
                  <a:cubicBezTo>
                    <a:pt x="7206" y="8019"/>
                    <a:pt x="7183" y="8029"/>
                    <a:pt x="7177" y="8009"/>
                  </a:cubicBezTo>
                  <a:cubicBezTo>
                    <a:pt x="6986" y="7989"/>
                    <a:pt x="6913" y="7989"/>
                    <a:pt x="6851" y="7979"/>
                  </a:cubicBezTo>
                  <a:cubicBezTo>
                    <a:pt x="6351" y="7939"/>
                    <a:pt x="6345" y="7889"/>
                    <a:pt x="6311" y="7909"/>
                  </a:cubicBezTo>
                  <a:cubicBezTo>
                    <a:pt x="5462" y="8159"/>
                    <a:pt x="5411" y="8169"/>
                    <a:pt x="5383" y="8209"/>
                  </a:cubicBezTo>
                  <a:cubicBezTo>
                    <a:pt x="5237" y="8348"/>
                    <a:pt x="5203" y="8388"/>
                    <a:pt x="5164" y="8428"/>
                  </a:cubicBezTo>
                  <a:cubicBezTo>
                    <a:pt x="5147" y="8498"/>
                    <a:pt x="5214" y="8428"/>
                    <a:pt x="5271" y="8348"/>
                  </a:cubicBezTo>
                  <a:cubicBezTo>
                    <a:pt x="5439" y="8229"/>
                    <a:pt x="5445" y="8229"/>
                    <a:pt x="5456" y="8199"/>
                  </a:cubicBezTo>
                  <a:cubicBezTo>
                    <a:pt x="5558" y="8179"/>
                    <a:pt x="5608" y="8139"/>
                    <a:pt x="5681" y="8109"/>
                  </a:cubicBezTo>
                  <a:cubicBezTo>
                    <a:pt x="6289" y="8019"/>
                    <a:pt x="6323" y="7979"/>
                    <a:pt x="6334" y="8009"/>
                  </a:cubicBezTo>
                  <a:cubicBezTo>
                    <a:pt x="6474" y="8029"/>
                    <a:pt x="6497" y="8029"/>
                    <a:pt x="6519" y="8019"/>
                  </a:cubicBezTo>
                  <a:cubicBezTo>
                    <a:pt x="6683" y="8049"/>
                    <a:pt x="6733" y="8019"/>
                    <a:pt x="6761" y="8069"/>
                  </a:cubicBezTo>
                  <a:cubicBezTo>
                    <a:pt x="6396" y="8059"/>
                    <a:pt x="6368" y="8069"/>
                    <a:pt x="6351" y="8049"/>
                  </a:cubicBezTo>
                  <a:cubicBezTo>
                    <a:pt x="5664" y="8259"/>
                    <a:pt x="5552" y="8348"/>
                    <a:pt x="5389" y="8418"/>
                  </a:cubicBezTo>
                  <a:cubicBezTo>
                    <a:pt x="5248" y="8578"/>
                    <a:pt x="5192" y="8598"/>
                    <a:pt x="5164" y="8648"/>
                  </a:cubicBezTo>
                  <a:cubicBezTo>
                    <a:pt x="5051" y="8898"/>
                    <a:pt x="5068" y="8768"/>
                    <a:pt x="5147" y="8718"/>
                  </a:cubicBezTo>
                  <a:cubicBezTo>
                    <a:pt x="5310" y="8568"/>
                    <a:pt x="5327" y="8548"/>
                    <a:pt x="5338" y="8528"/>
                  </a:cubicBezTo>
                  <a:cubicBezTo>
                    <a:pt x="5580" y="8368"/>
                    <a:pt x="5625" y="8398"/>
                    <a:pt x="5619" y="8348"/>
                  </a:cubicBezTo>
                  <a:cubicBezTo>
                    <a:pt x="5901" y="8229"/>
                    <a:pt x="5912" y="8199"/>
                    <a:pt x="5951" y="8199"/>
                  </a:cubicBezTo>
                  <a:cubicBezTo>
                    <a:pt x="6418" y="8149"/>
                    <a:pt x="6413" y="8139"/>
                    <a:pt x="6446" y="8149"/>
                  </a:cubicBezTo>
                  <a:cubicBezTo>
                    <a:pt x="6626" y="8139"/>
                    <a:pt x="6671" y="8189"/>
                    <a:pt x="6750" y="8169"/>
                  </a:cubicBezTo>
                  <a:cubicBezTo>
                    <a:pt x="6817" y="8318"/>
                    <a:pt x="6728" y="8229"/>
                    <a:pt x="6621" y="8249"/>
                  </a:cubicBezTo>
                  <a:cubicBezTo>
                    <a:pt x="5782" y="8428"/>
                    <a:pt x="5749" y="8448"/>
                    <a:pt x="5704" y="8458"/>
                  </a:cubicBezTo>
                  <a:cubicBezTo>
                    <a:pt x="5580" y="8538"/>
                    <a:pt x="5496" y="8578"/>
                    <a:pt x="5434" y="8628"/>
                  </a:cubicBezTo>
                  <a:cubicBezTo>
                    <a:pt x="5152" y="8928"/>
                    <a:pt x="5091" y="8928"/>
                    <a:pt x="5085" y="8988"/>
                  </a:cubicBezTo>
                  <a:cubicBezTo>
                    <a:pt x="5512" y="8618"/>
                    <a:pt x="5569" y="8618"/>
                    <a:pt x="5591" y="8578"/>
                  </a:cubicBezTo>
                  <a:cubicBezTo>
                    <a:pt x="5760" y="8498"/>
                    <a:pt x="5844" y="8458"/>
                    <a:pt x="5940" y="8428"/>
                  </a:cubicBezTo>
                  <a:cubicBezTo>
                    <a:pt x="6446" y="8308"/>
                    <a:pt x="6463" y="8348"/>
                    <a:pt x="6502" y="8328"/>
                  </a:cubicBezTo>
                  <a:cubicBezTo>
                    <a:pt x="6204" y="8448"/>
                    <a:pt x="6204" y="8478"/>
                    <a:pt x="6182" y="8478"/>
                  </a:cubicBezTo>
                  <a:cubicBezTo>
                    <a:pt x="6041" y="8548"/>
                    <a:pt x="6047" y="8508"/>
                    <a:pt x="6024" y="8548"/>
                  </a:cubicBezTo>
                  <a:cubicBezTo>
                    <a:pt x="5704" y="8758"/>
                    <a:pt x="5647" y="8838"/>
                    <a:pt x="5563" y="8878"/>
                  </a:cubicBezTo>
                  <a:cubicBezTo>
                    <a:pt x="5271" y="9187"/>
                    <a:pt x="5198" y="9157"/>
                    <a:pt x="5214" y="9257"/>
                  </a:cubicBezTo>
                  <a:cubicBezTo>
                    <a:pt x="5310" y="9127"/>
                    <a:pt x="5361" y="9117"/>
                    <a:pt x="5383" y="9067"/>
                  </a:cubicBezTo>
                  <a:cubicBezTo>
                    <a:pt x="6069" y="8668"/>
                    <a:pt x="6081" y="8578"/>
                    <a:pt x="6103" y="8588"/>
                  </a:cubicBezTo>
                  <a:cubicBezTo>
                    <a:pt x="6272" y="8548"/>
                    <a:pt x="6317" y="8498"/>
                    <a:pt x="6323" y="8548"/>
                  </a:cubicBezTo>
                  <a:cubicBezTo>
                    <a:pt x="5895" y="8908"/>
                    <a:pt x="5833" y="8898"/>
                    <a:pt x="5816" y="8948"/>
                  </a:cubicBezTo>
                  <a:cubicBezTo>
                    <a:pt x="5597" y="9157"/>
                    <a:pt x="5541" y="9157"/>
                    <a:pt x="5546" y="9237"/>
                  </a:cubicBezTo>
                  <a:cubicBezTo>
                    <a:pt x="5963" y="8858"/>
                    <a:pt x="6086" y="8798"/>
                    <a:pt x="6193" y="8698"/>
                  </a:cubicBezTo>
                  <a:cubicBezTo>
                    <a:pt x="6694" y="8438"/>
                    <a:pt x="6705" y="8388"/>
                    <a:pt x="6756" y="8378"/>
                  </a:cubicBezTo>
                  <a:cubicBezTo>
                    <a:pt x="6829" y="8378"/>
                    <a:pt x="6795" y="8428"/>
                    <a:pt x="6728" y="8438"/>
                  </a:cubicBezTo>
                  <a:cubicBezTo>
                    <a:pt x="6323" y="8858"/>
                    <a:pt x="6255" y="8838"/>
                    <a:pt x="6249" y="8898"/>
                  </a:cubicBezTo>
                  <a:cubicBezTo>
                    <a:pt x="5850" y="9207"/>
                    <a:pt x="5805" y="9287"/>
                    <a:pt x="5732" y="9327"/>
                  </a:cubicBezTo>
                  <a:cubicBezTo>
                    <a:pt x="5591" y="9517"/>
                    <a:pt x="5552" y="9507"/>
                    <a:pt x="5552" y="9547"/>
                  </a:cubicBezTo>
                  <a:cubicBezTo>
                    <a:pt x="5265" y="9856"/>
                    <a:pt x="5248" y="9876"/>
                    <a:pt x="5243" y="9906"/>
                  </a:cubicBezTo>
                  <a:cubicBezTo>
                    <a:pt x="5316" y="9866"/>
                    <a:pt x="5389" y="9786"/>
                    <a:pt x="5456" y="9707"/>
                  </a:cubicBezTo>
                  <a:cubicBezTo>
                    <a:pt x="5619" y="9547"/>
                    <a:pt x="5647" y="9507"/>
                    <a:pt x="5681" y="9457"/>
                  </a:cubicBezTo>
                  <a:cubicBezTo>
                    <a:pt x="6148" y="9097"/>
                    <a:pt x="6199" y="9027"/>
                    <a:pt x="6272" y="8978"/>
                  </a:cubicBezTo>
                  <a:cubicBezTo>
                    <a:pt x="6407" y="8838"/>
                    <a:pt x="6474" y="8818"/>
                    <a:pt x="6469" y="8848"/>
                  </a:cubicBezTo>
                  <a:cubicBezTo>
                    <a:pt x="6345" y="9037"/>
                    <a:pt x="6328" y="9057"/>
                    <a:pt x="6300" y="9057"/>
                  </a:cubicBezTo>
                  <a:cubicBezTo>
                    <a:pt x="6131" y="9327"/>
                    <a:pt x="6098" y="9357"/>
                    <a:pt x="6086" y="9417"/>
                  </a:cubicBezTo>
                  <a:cubicBezTo>
                    <a:pt x="5738" y="9896"/>
                    <a:pt x="5614" y="10016"/>
                    <a:pt x="5501" y="10156"/>
                  </a:cubicBezTo>
                  <a:cubicBezTo>
                    <a:pt x="5293" y="10436"/>
                    <a:pt x="5220" y="10386"/>
                    <a:pt x="5231" y="10445"/>
                  </a:cubicBezTo>
                  <a:cubicBezTo>
                    <a:pt x="5181" y="10465"/>
                    <a:pt x="5276" y="10485"/>
                    <a:pt x="5293" y="10406"/>
                  </a:cubicBezTo>
                  <a:cubicBezTo>
                    <a:pt x="5496" y="10226"/>
                    <a:pt x="5501" y="10226"/>
                    <a:pt x="5512" y="10216"/>
                  </a:cubicBezTo>
                  <a:cubicBezTo>
                    <a:pt x="5653" y="10046"/>
                    <a:pt x="5676" y="10016"/>
                    <a:pt x="5698" y="9986"/>
                  </a:cubicBezTo>
                  <a:cubicBezTo>
                    <a:pt x="6148" y="9457"/>
                    <a:pt x="6154" y="9397"/>
                    <a:pt x="6199" y="9377"/>
                  </a:cubicBezTo>
                  <a:cubicBezTo>
                    <a:pt x="6323" y="9217"/>
                    <a:pt x="6328" y="9117"/>
                    <a:pt x="6339" y="9177"/>
                  </a:cubicBezTo>
                  <a:cubicBezTo>
                    <a:pt x="6199" y="9477"/>
                    <a:pt x="6120" y="9507"/>
                    <a:pt x="6109" y="9607"/>
                  </a:cubicBezTo>
                  <a:cubicBezTo>
                    <a:pt x="5771" y="10016"/>
                    <a:pt x="5749" y="10116"/>
                    <a:pt x="5676" y="10146"/>
                  </a:cubicBezTo>
                  <a:cubicBezTo>
                    <a:pt x="5479" y="10376"/>
                    <a:pt x="5428" y="10426"/>
                    <a:pt x="5378" y="10485"/>
                  </a:cubicBezTo>
                  <a:cubicBezTo>
                    <a:pt x="5310" y="10615"/>
                    <a:pt x="5378" y="10545"/>
                    <a:pt x="5462" y="10475"/>
                  </a:cubicBezTo>
                  <a:cubicBezTo>
                    <a:pt x="5603" y="10326"/>
                    <a:pt x="5631" y="10276"/>
                    <a:pt x="5676" y="10256"/>
                  </a:cubicBezTo>
                  <a:cubicBezTo>
                    <a:pt x="5996" y="9836"/>
                    <a:pt x="6053" y="9826"/>
                    <a:pt x="6064" y="9756"/>
                  </a:cubicBezTo>
                  <a:cubicBezTo>
                    <a:pt x="6339" y="9327"/>
                    <a:pt x="6356" y="9307"/>
                    <a:pt x="6379" y="9297"/>
                  </a:cubicBezTo>
                  <a:cubicBezTo>
                    <a:pt x="6519" y="9017"/>
                    <a:pt x="6553" y="8988"/>
                    <a:pt x="6592" y="8948"/>
                  </a:cubicBezTo>
                  <a:cubicBezTo>
                    <a:pt x="6801" y="8648"/>
                    <a:pt x="6817" y="8608"/>
                    <a:pt x="6840" y="8578"/>
                  </a:cubicBezTo>
                  <a:cubicBezTo>
                    <a:pt x="6969" y="8438"/>
                    <a:pt x="6998" y="8398"/>
                    <a:pt x="7043" y="8378"/>
                  </a:cubicBezTo>
                  <a:cubicBezTo>
                    <a:pt x="6874" y="8698"/>
                    <a:pt x="6817" y="8698"/>
                    <a:pt x="6806" y="8768"/>
                  </a:cubicBezTo>
                  <a:cubicBezTo>
                    <a:pt x="6564" y="9217"/>
                    <a:pt x="6547" y="9267"/>
                    <a:pt x="6514" y="9297"/>
                  </a:cubicBezTo>
                  <a:cubicBezTo>
                    <a:pt x="6216" y="9776"/>
                    <a:pt x="6165" y="9876"/>
                    <a:pt x="6092" y="9946"/>
                  </a:cubicBezTo>
                  <a:cubicBezTo>
                    <a:pt x="5963" y="10086"/>
                    <a:pt x="5957" y="10156"/>
                    <a:pt x="5901" y="10156"/>
                  </a:cubicBezTo>
                  <a:cubicBezTo>
                    <a:pt x="5676" y="10406"/>
                    <a:pt x="5670" y="10455"/>
                    <a:pt x="5619" y="10445"/>
                  </a:cubicBezTo>
                  <a:cubicBezTo>
                    <a:pt x="5681" y="10436"/>
                    <a:pt x="5726" y="10445"/>
                    <a:pt x="5732" y="10416"/>
                  </a:cubicBezTo>
                  <a:cubicBezTo>
                    <a:pt x="5861" y="10316"/>
                    <a:pt x="5856" y="10266"/>
                    <a:pt x="5889" y="10276"/>
                  </a:cubicBezTo>
                  <a:cubicBezTo>
                    <a:pt x="6092" y="9996"/>
                    <a:pt x="6154" y="9996"/>
                    <a:pt x="6165" y="9946"/>
                  </a:cubicBezTo>
                  <a:cubicBezTo>
                    <a:pt x="6328" y="9766"/>
                    <a:pt x="6368" y="9657"/>
                    <a:pt x="6429" y="9577"/>
                  </a:cubicBezTo>
                  <a:cubicBezTo>
                    <a:pt x="6531" y="9397"/>
                    <a:pt x="6564" y="9367"/>
                    <a:pt x="6592" y="9317"/>
                  </a:cubicBezTo>
                  <a:cubicBezTo>
                    <a:pt x="6649" y="9127"/>
                    <a:pt x="6683" y="9137"/>
                    <a:pt x="6694" y="9107"/>
                  </a:cubicBezTo>
                  <a:cubicBezTo>
                    <a:pt x="7031" y="8628"/>
                    <a:pt x="6947" y="8688"/>
                    <a:pt x="6924" y="8818"/>
                  </a:cubicBezTo>
                  <a:cubicBezTo>
                    <a:pt x="6784" y="9027"/>
                    <a:pt x="6806" y="9097"/>
                    <a:pt x="6767" y="9087"/>
                  </a:cubicBezTo>
                  <a:cubicBezTo>
                    <a:pt x="6576" y="9477"/>
                    <a:pt x="6547" y="9487"/>
                    <a:pt x="6547" y="9537"/>
                  </a:cubicBezTo>
                  <a:cubicBezTo>
                    <a:pt x="6368" y="9856"/>
                    <a:pt x="6323" y="9886"/>
                    <a:pt x="6306" y="9946"/>
                  </a:cubicBezTo>
                  <a:cubicBezTo>
                    <a:pt x="5923" y="10465"/>
                    <a:pt x="5906" y="10485"/>
                    <a:pt x="5901" y="10515"/>
                  </a:cubicBezTo>
                  <a:cubicBezTo>
                    <a:pt x="5782" y="10655"/>
                    <a:pt x="5754" y="10665"/>
                    <a:pt x="5743" y="10695"/>
                  </a:cubicBezTo>
                  <a:cubicBezTo>
                    <a:pt x="6041" y="10455"/>
                    <a:pt x="6058" y="10326"/>
                    <a:pt x="6154" y="10276"/>
                  </a:cubicBezTo>
                  <a:cubicBezTo>
                    <a:pt x="6339" y="9986"/>
                    <a:pt x="6362" y="9936"/>
                    <a:pt x="6401" y="9916"/>
                  </a:cubicBezTo>
                  <a:cubicBezTo>
                    <a:pt x="6581" y="9587"/>
                    <a:pt x="6609" y="9557"/>
                    <a:pt x="6632" y="9507"/>
                  </a:cubicBezTo>
                  <a:cubicBezTo>
                    <a:pt x="7121" y="8598"/>
                    <a:pt x="7132" y="8508"/>
                    <a:pt x="7189" y="8468"/>
                  </a:cubicBezTo>
                  <a:cubicBezTo>
                    <a:pt x="7369" y="8159"/>
                    <a:pt x="7374" y="8109"/>
                    <a:pt x="7414" y="8109"/>
                  </a:cubicBezTo>
                  <a:cubicBezTo>
                    <a:pt x="7521" y="7969"/>
                    <a:pt x="7526" y="7929"/>
                    <a:pt x="7537" y="7959"/>
                  </a:cubicBezTo>
                  <a:cubicBezTo>
                    <a:pt x="7425" y="8169"/>
                    <a:pt x="7369" y="8199"/>
                    <a:pt x="7341" y="8259"/>
                  </a:cubicBezTo>
                  <a:cubicBezTo>
                    <a:pt x="7155" y="8618"/>
                    <a:pt x="7138" y="8638"/>
                    <a:pt x="7121" y="8668"/>
                  </a:cubicBezTo>
                  <a:cubicBezTo>
                    <a:pt x="6975" y="8988"/>
                    <a:pt x="6930" y="9027"/>
                    <a:pt x="6919" y="9107"/>
                  </a:cubicBezTo>
                  <a:cubicBezTo>
                    <a:pt x="6778" y="9397"/>
                    <a:pt x="6722" y="9507"/>
                    <a:pt x="6660" y="9607"/>
                  </a:cubicBezTo>
                  <a:cubicBezTo>
                    <a:pt x="6390" y="10026"/>
                    <a:pt x="6362" y="10166"/>
                    <a:pt x="6272" y="10246"/>
                  </a:cubicBezTo>
                  <a:cubicBezTo>
                    <a:pt x="6109" y="10505"/>
                    <a:pt x="6064" y="10495"/>
                    <a:pt x="6069" y="10555"/>
                  </a:cubicBezTo>
                  <a:cubicBezTo>
                    <a:pt x="6261" y="10316"/>
                    <a:pt x="6323" y="10266"/>
                    <a:pt x="6356" y="10196"/>
                  </a:cubicBezTo>
                  <a:cubicBezTo>
                    <a:pt x="6677" y="9647"/>
                    <a:pt x="6728" y="9647"/>
                    <a:pt x="6728" y="9587"/>
                  </a:cubicBezTo>
                  <a:cubicBezTo>
                    <a:pt x="6975" y="9117"/>
                    <a:pt x="6975" y="9067"/>
                    <a:pt x="7014" y="9057"/>
                  </a:cubicBezTo>
                  <a:cubicBezTo>
                    <a:pt x="7076" y="8898"/>
                    <a:pt x="7104" y="8888"/>
                    <a:pt x="7104" y="8848"/>
                  </a:cubicBezTo>
                  <a:cubicBezTo>
                    <a:pt x="7290" y="8558"/>
                    <a:pt x="7290" y="8458"/>
                    <a:pt x="7335" y="8418"/>
                  </a:cubicBezTo>
                  <a:cubicBezTo>
                    <a:pt x="7419" y="8279"/>
                    <a:pt x="7425" y="8249"/>
                    <a:pt x="7431" y="8279"/>
                  </a:cubicBezTo>
                  <a:cubicBezTo>
                    <a:pt x="7341" y="8468"/>
                    <a:pt x="7318" y="8488"/>
                    <a:pt x="7307" y="8518"/>
                  </a:cubicBezTo>
                  <a:cubicBezTo>
                    <a:pt x="7200" y="8718"/>
                    <a:pt x="7166" y="8868"/>
                    <a:pt x="7088" y="8958"/>
                  </a:cubicBezTo>
                  <a:cubicBezTo>
                    <a:pt x="7031" y="9197"/>
                    <a:pt x="6969" y="9197"/>
                    <a:pt x="6975" y="9287"/>
                  </a:cubicBezTo>
                  <a:cubicBezTo>
                    <a:pt x="6857" y="9527"/>
                    <a:pt x="6829" y="9537"/>
                    <a:pt x="6829" y="9577"/>
                  </a:cubicBezTo>
                  <a:cubicBezTo>
                    <a:pt x="6486" y="10186"/>
                    <a:pt x="6452" y="10216"/>
                    <a:pt x="6441" y="10276"/>
                  </a:cubicBezTo>
                  <a:cubicBezTo>
                    <a:pt x="6142" y="10715"/>
                    <a:pt x="6098" y="10735"/>
                    <a:pt x="6064" y="10775"/>
                  </a:cubicBezTo>
                  <a:cubicBezTo>
                    <a:pt x="5901" y="10975"/>
                    <a:pt x="5850" y="10955"/>
                    <a:pt x="5850" y="10995"/>
                  </a:cubicBezTo>
                  <a:cubicBezTo>
                    <a:pt x="5805" y="11095"/>
                    <a:pt x="5889" y="11005"/>
                    <a:pt x="5963" y="10985"/>
                  </a:cubicBezTo>
                  <a:cubicBezTo>
                    <a:pt x="6238" y="10645"/>
                    <a:pt x="6311" y="10575"/>
                    <a:pt x="6373" y="10475"/>
                  </a:cubicBezTo>
                  <a:cubicBezTo>
                    <a:pt x="6604" y="10086"/>
                    <a:pt x="6677" y="9996"/>
                    <a:pt x="6722" y="9876"/>
                  </a:cubicBezTo>
                  <a:cubicBezTo>
                    <a:pt x="6834" y="9687"/>
                    <a:pt x="6868" y="9637"/>
                    <a:pt x="6891" y="9577"/>
                  </a:cubicBezTo>
                  <a:cubicBezTo>
                    <a:pt x="7082" y="9157"/>
                    <a:pt x="7088" y="9117"/>
                    <a:pt x="7116" y="9107"/>
                  </a:cubicBezTo>
                  <a:cubicBezTo>
                    <a:pt x="7296" y="8718"/>
                    <a:pt x="7313" y="8648"/>
                    <a:pt x="7341" y="8598"/>
                  </a:cubicBezTo>
                  <a:cubicBezTo>
                    <a:pt x="7779" y="7809"/>
                    <a:pt x="7791" y="7789"/>
                    <a:pt x="7791" y="7769"/>
                  </a:cubicBezTo>
                  <a:cubicBezTo>
                    <a:pt x="7926" y="7719"/>
                    <a:pt x="7886" y="7739"/>
                    <a:pt x="7869" y="7789"/>
                  </a:cubicBezTo>
                  <a:cubicBezTo>
                    <a:pt x="7718" y="8079"/>
                    <a:pt x="7706" y="8139"/>
                    <a:pt x="7667" y="8159"/>
                  </a:cubicBezTo>
                  <a:cubicBezTo>
                    <a:pt x="7504" y="8578"/>
                    <a:pt x="7515" y="8658"/>
                    <a:pt x="7470" y="8668"/>
                  </a:cubicBezTo>
                  <a:cubicBezTo>
                    <a:pt x="7408" y="8898"/>
                    <a:pt x="7374" y="8888"/>
                    <a:pt x="7386" y="8938"/>
                  </a:cubicBezTo>
                  <a:cubicBezTo>
                    <a:pt x="7206" y="9357"/>
                    <a:pt x="7172" y="9387"/>
                    <a:pt x="7166" y="9447"/>
                  </a:cubicBezTo>
                  <a:cubicBezTo>
                    <a:pt x="7003" y="9746"/>
                    <a:pt x="7003" y="9816"/>
                    <a:pt x="6969" y="9846"/>
                  </a:cubicBezTo>
                  <a:cubicBezTo>
                    <a:pt x="6750" y="10306"/>
                    <a:pt x="6711" y="10316"/>
                    <a:pt x="6699" y="10376"/>
                  </a:cubicBezTo>
                  <a:cubicBezTo>
                    <a:pt x="6441" y="10785"/>
                    <a:pt x="6401" y="10805"/>
                    <a:pt x="6384" y="10845"/>
                  </a:cubicBezTo>
                  <a:cubicBezTo>
                    <a:pt x="6103" y="11184"/>
                    <a:pt x="6075" y="11184"/>
                    <a:pt x="6069" y="11214"/>
                  </a:cubicBezTo>
                  <a:cubicBezTo>
                    <a:pt x="6294" y="11045"/>
                    <a:pt x="6317" y="11015"/>
                    <a:pt x="6334" y="10975"/>
                  </a:cubicBezTo>
                  <a:cubicBezTo>
                    <a:pt x="6519" y="10745"/>
                    <a:pt x="6553" y="10715"/>
                    <a:pt x="6564" y="10655"/>
                  </a:cubicBezTo>
                  <a:cubicBezTo>
                    <a:pt x="6750" y="10426"/>
                    <a:pt x="6728" y="10336"/>
                    <a:pt x="6784" y="10346"/>
                  </a:cubicBezTo>
                  <a:cubicBezTo>
                    <a:pt x="7014" y="9896"/>
                    <a:pt x="7059" y="9826"/>
                    <a:pt x="7093" y="9736"/>
                  </a:cubicBezTo>
                  <a:cubicBezTo>
                    <a:pt x="7172" y="9517"/>
                    <a:pt x="7211" y="9527"/>
                    <a:pt x="7206" y="9477"/>
                  </a:cubicBezTo>
                  <a:cubicBezTo>
                    <a:pt x="7352" y="9207"/>
                    <a:pt x="7346" y="9127"/>
                    <a:pt x="7380" y="9117"/>
                  </a:cubicBezTo>
                  <a:cubicBezTo>
                    <a:pt x="7459" y="8878"/>
                    <a:pt x="7492" y="8788"/>
                    <a:pt x="7526" y="8688"/>
                  </a:cubicBezTo>
                  <a:cubicBezTo>
                    <a:pt x="7689" y="8239"/>
                    <a:pt x="7791" y="8109"/>
                    <a:pt x="7869" y="7939"/>
                  </a:cubicBezTo>
                  <a:cubicBezTo>
                    <a:pt x="8094" y="7560"/>
                    <a:pt x="8094" y="7490"/>
                    <a:pt x="8151" y="7500"/>
                  </a:cubicBezTo>
                  <a:cubicBezTo>
                    <a:pt x="7734" y="8558"/>
                    <a:pt x="7667" y="8638"/>
                    <a:pt x="7656" y="8778"/>
                  </a:cubicBezTo>
                  <a:cubicBezTo>
                    <a:pt x="7571" y="8958"/>
                    <a:pt x="7566" y="8988"/>
                    <a:pt x="7571" y="9027"/>
                  </a:cubicBezTo>
                  <a:cubicBezTo>
                    <a:pt x="7459" y="9277"/>
                    <a:pt x="7470" y="9357"/>
                    <a:pt x="7419" y="9367"/>
                  </a:cubicBezTo>
                  <a:cubicBezTo>
                    <a:pt x="7324" y="9697"/>
                    <a:pt x="7301" y="9697"/>
                    <a:pt x="7290" y="9717"/>
                  </a:cubicBezTo>
                  <a:cubicBezTo>
                    <a:pt x="7194" y="9966"/>
                    <a:pt x="7177" y="10016"/>
                    <a:pt x="7149" y="10046"/>
                  </a:cubicBezTo>
                  <a:cubicBezTo>
                    <a:pt x="6930" y="10515"/>
                    <a:pt x="6874" y="10585"/>
                    <a:pt x="6840" y="10675"/>
                  </a:cubicBezTo>
                  <a:cubicBezTo>
                    <a:pt x="6733" y="10815"/>
                    <a:pt x="6711" y="10865"/>
                    <a:pt x="6688" y="10905"/>
                  </a:cubicBezTo>
                  <a:cubicBezTo>
                    <a:pt x="6514" y="11164"/>
                    <a:pt x="6480" y="11184"/>
                    <a:pt x="6457" y="11224"/>
                  </a:cubicBezTo>
                  <a:cubicBezTo>
                    <a:pt x="6413" y="11314"/>
                    <a:pt x="6446" y="11304"/>
                    <a:pt x="6463" y="11264"/>
                  </a:cubicBezTo>
                  <a:cubicBezTo>
                    <a:pt x="6739" y="10945"/>
                    <a:pt x="6756" y="10845"/>
                    <a:pt x="6817" y="10795"/>
                  </a:cubicBezTo>
                  <a:cubicBezTo>
                    <a:pt x="7076" y="10326"/>
                    <a:pt x="7099" y="10296"/>
                    <a:pt x="7121" y="10256"/>
                  </a:cubicBezTo>
                  <a:cubicBezTo>
                    <a:pt x="7228" y="10086"/>
                    <a:pt x="7239" y="9976"/>
                    <a:pt x="7284" y="9916"/>
                  </a:cubicBezTo>
                  <a:cubicBezTo>
                    <a:pt x="7363" y="9697"/>
                    <a:pt x="7374" y="9677"/>
                    <a:pt x="7386" y="9667"/>
                  </a:cubicBezTo>
                  <a:cubicBezTo>
                    <a:pt x="7487" y="9377"/>
                    <a:pt x="7515" y="9347"/>
                    <a:pt x="7537" y="9307"/>
                  </a:cubicBezTo>
                  <a:cubicBezTo>
                    <a:pt x="7588" y="9077"/>
                    <a:pt x="7622" y="9087"/>
                    <a:pt x="7611" y="9037"/>
                  </a:cubicBezTo>
                  <a:cubicBezTo>
                    <a:pt x="7667" y="8858"/>
                    <a:pt x="7689" y="8868"/>
                    <a:pt x="7689" y="8858"/>
                  </a:cubicBezTo>
                  <a:cubicBezTo>
                    <a:pt x="7751" y="8598"/>
                    <a:pt x="7768" y="8568"/>
                    <a:pt x="7796" y="8538"/>
                  </a:cubicBezTo>
                  <a:cubicBezTo>
                    <a:pt x="7897" y="8229"/>
                    <a:pt x="7892" y="8159"/>
                    <a:pt x="7931" y="8139"/>
                  </a:cubicBezTo>
                  <a:cubicBezTo>
                    <a:pt x="8049" y="7809"/>
                    <a:pt x="8089" y="7739"/>
                    <a:pt x="8128" y="7659"/>
                  </a:cubicBezTo>
                  <a:cubicBezTo>
                    <a:pt x="8342" y="7420"/>
                    <a:pt x="8297" y="7410"/>
                    <a:pt x="8297" y="7470"/>
                  </a:cubicBezTo>
                  <a:cubicBezTo>
                    <a:pt x="8173" y="7739"/>
                    <a:pt x="8162" y="7789"/>
                    <a:pt x="8134" y="7809"/>
                  </a:cubicBezTo>
                  <a:cubicBezTo>
                    <a:pt x="8066" y="8059"/>
                    <a:pt x="8055" y="8069"/>
                    <a:pt x="8049" y="8079"/>
                  </a:cubicBezTo>
                  <a:cubicBezTo>
                    <a:pt x="7993" y="8338"/>
                    <a:pt x="7954" y="8378"/>
                    <a:pt x="7948" y="8468"/>
                  </a:cubicBezTo>
                  <a:cubicBezTo>
                    <a:pt x="7869" y="8688"/>
                    <a:pt x="7875" y="8698"/>
                    <a:pt x="7875" y="8708"/>
                  </a:cubicBezTo>
                  <a:cubicBezTo>
                    <a:pt x="7852" y="8838"/>
                    <a:pt x="7830" y="8868"/>
                    <a:pt x="7819" y="8908"/>
                  </a:cubicBezTo>
                  <a:cubicBezTo>
                    <a:pt x="7746" y="9217"/>
                    <a:pt x="7718" y="9277"/>
                    <a:pt x="7718" y="9377"/>
                  </a:cubicBezTo>
                  <a:cubicBezTo>
                    <a:pt x="7661" y="9557"/>
                    <a:pt x="7667" y="9597"/>
                    <a:pt x="7656" y="9597"/>
                  </a:cubicBezTo>
                  <a:cubicBezTo>
                    <a:pt x="7459" y="10366"/>
                    <a:pt x="7464" y="10465"/>
                    <a:pt x="7419" y="10515"/>
                  </a:cubicBezTo>
                  <a:cubicBezTo>
                    <a:pt x="7245" y="10995"/>
                    <a:pt x="7217" y="11065"/>
                    <a:pt x="7200" y="11145"/>
                  </a:cubicBezTo>
                  <a:cubicBezTo>
                    <a:pt x="7093" y="11364"/>
                    <a:pt x="7076" y="11384"/>
                    <a:pt x="7065" y="11424"/>
                  </a:cubicBezTo>
                  <a:cubicBezTo>
                    <a:pt x="6975" y="11664"/>
                    <a:pt x="6924" y="11644"/>
                    <a:pt x="6919" y="11694"/>
                  </a:cubicBezTo>
                  <a:cubicBezTo>
                    <a:pt x="7110" y="11424"/>
                    <a:pt x="7138" y="11324"/>
                    <a:pt x="7183" y="11254"/>
                  </a:cubicBezTo>
                  <a:cubicBezTo>
                    <a:pt x="7296" y="10965"/>
                    <a:pt x="7324" y="10975"/>
                    <a:pt x="7313" y="10925"/>
                  </a:cubicBezTo>
                  <a:cubicBezTo>
                    <a:pt x="7408" y="10715"/>
                    <a:pt x="7419" y="10695"/>
                    <a:pt x="7442" y="10685"/>
                  </a:cubicBezTo>
                  <a:cubicBezTo>
                    <a:pt x="7515" y="10416"/>
                    <a:pt x="7532" y="10376"/>
                    <a:pt x="7537" y="10326"/>
                  </a:cubicBezTo>
                  <a:cubicBezTo>
                    <a:pt x="7673" y="9756"/>
                    <a:pt x="7712" y="9667"/>
                    <a:pt x="7712" y="9537"/>
                  </a:cubicBezTo>
                  <a:cubicBezTo>
                    <a:pt x="7824" y="9137"/>
                    <a:pt x="7847" y="9087"/>
                    <a:pt x="7858" y="9027"/>
                  </a:cubicBezTo>
                  <a:cubicBezTo>
                    <a:pt x="7914" y="8778"/>
                    <a:pt x="7931" y="8728"/>
                    <a:pt x="7942" y="8668"/>
                  </a:cubicBezTo>
                  <a:cubicBezTo>
                    <a:pt x="7993" y="8408"/>
                    <a:pt x="8044" y="8398"/>
                    <a:pt x="8049" y="8328"/>
                  </a:cubicBezTo>
                  <a:cubicBezTo>
                    <a:pt x="8145" y="8059"/>
                    <a:pt x="8167" y="7949"/>
                    <a:pt x="8196" y="7829"/>
                  </a:cubicBezTo>
                  <a:cubicBezTo>
                    <a:pt x="8319" y="7629"/>
                    <a:pt x="8308" y="7579"/>
                    <a:pt x="8319" y="7550"/>
                  </a:cubicBezTo>
                  <a:cubicBezTo>
                    <a:pt x="8432" y="7390"/>
                    <a:pt x="8438" y="7330"/>
                    <a:pt x="8477" y="7300"/>
                  </a:cubicBezTo>
                  <a:cubicBezTo>
                    <a:pt x="8421" y="7480"/>
                    <a:pt x="8432" y="7510"/>
                    <a:pt x="8426" y="7520"/>
                  </a:cubicBezTo>
                  <a:cubicBezTo>
                    <a:pt x="8297" y="7929"/>
                    <a:pt x="8280" y="7989"/>
                    <a:pt x="8252" y="8039"/>
                  </a:cubicBezTo>
                  <a:cubicBezTo>
                    <a:pt x="8190" y="8358"/>
                    <a:pt x="8184" y="8388"/>
                    <a:pt x="8167" y="8418"/>
                  </a:cubicBezTo>
                  <a:cubicBezTo>
                    <a:pt x="8072" y="8868"/>
                    <a:pt x="8055" y="8938"/>
                    <a:pt x="8027" y="8998"/>
                  </a:cubicBezTo>
                  <a:cubicBezTo>
                    <a:pt x="7886" y="9687"/>
                    <a:pt x="7914" y="9766"/>
                    <a:pt x="7881" y="9766"/>
                  </a:cubicBezTo>
                  <a:cubicBezTo>
                    <a:pt x="7802" y="10196"/>
                    <a:pt x="7768" y="10256"/>
                    <a:pt x="7751" y="10326"/>
                  </a:cubicBezTo>
                  <a:cubicBezTo>
                    <a:pt x="7650" y="10655"/>
                    <a:pt x="7633" y="10685"/>
                    <a:pt x="7633" y="10735"/>
                  </a:cubicBezTo>
                  <a:cubicBezTo>
                    <a:pt x="7436" y="11234"/>
                    <a:pt x="7397" y="11244"/>
                    <a:pt x="7386" y="11274"/>
                  </a:cubicBezTo>
                  <a:cubicBezTo>
                    <a:pt x="7453" y="11214"/>
                    <a:pt x="7459" y="11164"/>
                    <a:pt x="7487" y="11135"/>
                  </a:cubicBezTo>
                  <a:cubicBezTo>
                    <a:pt x="7543" y="10985"/>
                    <a:pt x="7588" y="10985"/>
                    <a:pt x="7577" y="10905"/>
                  </a:cubicBezTo>
                  <a:cubicBezTo>
                    <a:pt x="7701" y="10655"/>
                    <a:pt x="7695" y="10585"/>
                    <a:pt x="7729" y="10575"/>
                  </a:cubicBezTo>
                  <a:cubicBezTo>
                    <a:pt x="7774" y="10396"/>
                    <a:pt x="7791" y="10356"/>
                    <a:pt x="7813" y="10326"/>
                  </a:cubicBezTo>
                  <a:cubicBezTo>
                    <a:pt x="7948" y="9806"/>
                    <a:pt x="7926" y="9707"/>
                    <a:pt x="7959" y="9677"/>
                  </a:cubicBezTo>
                  <a:cubicBezTo>
                    <a:pt x="7999" y="9387"/>
                    <a:pt x="8033" y="9397"/>
                    <a:pt x="8010" y="9327"/>
                  </a:cubicBezTo>
                  <a:cubicBezTo>
                    <a:pt x="8246" y="8438"/>
                    <a:pt x="8229" y="8328"/>
                    <a:pt x="8280" y="8298"/>
                  </a:cubicBezTo>
                  <a:cubicBezTo>
                    <a:pt x="8381" y="7859"/>
                    <a:pt x="8370" y="7819"/>
                    <a:pt x="8381" y="7799"/>
                  </a:cubicBezTo>
                  <a:cubicBezTo>
                    <a:pt x="8516" y="7390"/>
                    <a:pt x="8539" y="7300"/>
                    <a:pt x="8584" y="7220"/>
                  </a:cubicBezTo>
                  <a:cubicBezTo>
                    <a:pt x="8584" y="7350"/>
                    <a:pt x="8567" y="7380"/>
                    <a:pt x="8550" y="7410"/>
                  </a:cubicBezTo>
                  <a:cubicBezTo>
                    <a:pt x="8466" y="7679"/>
                    <a:pt x="8449" y="7719"/>
                    <a:pt x="8438" y="7759"/>
                  </a:cubicBezTo>
                  <a:cubicBezTo>
                    <a:pt x="8291" y="8298"/>
                    <a:pt x="8286" y="8398"/>
                    <a:pt x="8246" y="8458"/>
                  </a:cubicBezTo>
                  <a:cubicBezTo>
                    <a:pt x="8167" y="9037"/>
                    <a:pt x="8145" y="9057"/>
                    <a:pt x="8151" y="9107"/>
                  </a:cubicBezTo>
                  <a:cubicBezTo>
                    <a:pt x="8083" y="9367"/>
                    <a:pt x="8106" y="9427"/>
                    <a:pt x="8083" y="9437"/>
                  </a:cubicBezTo>
                  <a:cubicBezTo>
                    <a:pt x="8016" y="10056"/>
                    <a:pt x="7999" y="10106"/>
                    <a:pt x="7982" y="10156"/>
                  </a:cubicBezTo>
                  <a:cubicBezTo>
                    <a:pt x="7841" y="10855"/>
                    <a:pt x="7824" y="10875"/>
                    <a:pt x="7836" y="10915"/>
                  </a:cubicBezTo>
                  <a:cubicBezTo>
                    <a:pt x="7768" y="11095"/>
                    <a:pt x="7757" y="11115"/>
                    <a:pt x="7746" y="11145"/>
                  </a:cubicBezTo>
                  <a:cubicBezTo>
                    <a:pt x="7639" y="11494"/>
                    <a:pt x="7594" y="11504"/>
                    <a:pt x="7594" y="11564"/>
                  </a:cubicBezTo>
                  <a:cubicBezTo>
                    <a:pt x="7723" y="11254"/>
                    <a:pt x="7791" y="11234"/>
                    <a:pt x="7785" y="11135"/>
                  </a:cubicBezTo>
                  <a:cubicBezTo>
                    <a:pt x="7903" y="10825"/>
                    <a:pt x="7886" y="10775"/>
                    <a:pt x="7920" y="10775"/>
                  </a:cubicBezTo>
                  <a:cubicBezTo>
                    <a:pt x="7965" y="10505"/>
                    <a:pt x="7999" y="10445"/>
                    <a:pt x="8004" y="10356"/>
                  </a:cubicBezTo>
                  <a:cubicBezTo>
                    <a:pt x="8122" y="9786"/>
                    <a:pt x="8111" y="9667"/>
                    <a:pt x="8139" y="9597"/>
                  </a:cubicBezTo>
                  <a:cubicBezTo>
                    <a:pt x="8207" y="8858"/>
                    <a:pt x="8274" y="8738"/>
                    <a:pt x="8280" y="8538"/>
                  </a:cubicBezTo>
                  <a:cubicBezTo>
                    <a:pt x="8387" y="8219"/>
                    <a:pt x="8370" y="8159"/>
                    <a:pt x="8404" y="8169"/>
                  </a:cubicBezTo>
                  <a:cubicBezTo>
                    <a:pt x="8477" y="7729"/>
                    <a:pt x="8533" y="7739"/>
                    <a:pt x="8527" y="7679"/>
                  </a:cubicBezTo>
                  <a:cubicBezTo>
                    <a:pt x="8691" y="7320"/>
                    <a:pt x="8668" y="7230"/>
                    <a:pt x="8708" y="7230"/>
                  </a:cubicBezTo>
                  <a:cubicBezTo>
                    <a:pt x="8814" y="6990"/>
                    <a:pt x="8820" y="6970"/>
                    <a:pt x="8842" y="6960"/>
                  </a:cubicBezTo>
                  <a:cubicBezTo>
                    <a:pt x="8803" y="7080"/>
                    <a:pt x="8809" y="7110"/>
                    <a:pt x="8797" y="7110"/>
                  </a:cubicBezTo>
                  <a:cubicBezTo>
                    <a:pt x="8708" y="7370"/>
                    <a:pt x="8674" y="7510"/>
                    <a:pt x="8623" y="7609"/>
                  </a:cubicBezTo>
                  <a:cubicBezTo>
                    <a:pt x="8589" y="7919"/>
                    <a:pt x="8527" y="7949"/>
                    <a:pt x="8544" y="8059"/>
                  </a:cubicBezTo>
                  <a:cubicBezTo>
                    <a:pt x="8488" y="8348"/>
                    <a:pt x="8471" y="8418"/>
                    <a:pt x="8449" y="8478"/>
                  </a:cubicBezTo>
                  <a:cubicBezTo>
                    <a:pt x="8359" y="9097"/>
                    <a:pt x="8319" y="9227"/>
                    <a:pt x="8319" y="9407"/>
                  </a:cubicBezTo>
                  <a:cubicBezTo>
                    <a:pt x="8246" y="9776"/>
                    <a:pt x="8207" y="9846"/>
                    <a:pt x="8201" y="9956"/>
                  </a:cubicBezTo>
                  <a:cubicBezTo>
                    <a:pt x="8094" y="10396"/>
                    <a:pt x="8083" y="10445"/>
                    <a:pt x="8083" y="10505"/>
                  </a:cubicBezTo>
                  <a:cubicBezTo>
                    <a:pt x="7993" y="10835"/>
                    <a:pt x="7982" y="10855"/>
                    <a:pt x="7971" y="10875"/>
                  </a:cubicBezTo>
                  <a:cubicBezTo>
                    <a:pt x="7909" y="11095"/>
                    <a:pt x="7881" y="11174"/>
                    <a:pt x="7847" y="11244"/>
                  </a:cubicBezTo>
                  <a:cubicBezTo>
                    <a:pt x="7723" y="11534"/>
                    <a:pt x="7723" y="11614"/>
                    <a:pt x="7673" y="11634"/>
                  </a:cubicBezTo>
                  <a:cubicBezTo>
                    <a:pt x="7639" y="11754"/>
                    <a:pt x="7678" y="11774"/>
                    <a:pt x="7684" y="11734"/>
                  </a:cubicBezTo>
                  <a:cubicBezTo>
                    <a:pt x="7796" y="11424"/>
                    <a:pt x="7841" y="11414"/>
                    <a:pt x="7841" y="11354"/>
                  </a:cubicBezTo>
                  <a:cubicBezTo>
                    <a:pt x="8049" y="10795"/>
                    <a:pt x="8094" y="10595"/>
                    <a:pt x="8145" y="10416"/>
                  </a:cubicBezTo>
                  <a:cubicBezTo>
                    <a:pt x="8235" y="10026"/>
                    <a:pt x="8246" y="9916"/>
                    <a:pt x="8274" y="9826"/>
                  </a:cubicBezTo>
                  <a:cubicBezTo>
                    <a:pt x="8415" y="9107"/>
                    <a:pt x="8432" y="9007"/>
                    <a:pt x="8443" y="8908"/>
                  </a:cubicBezTo>
                  <a:cubicBezTo>
                    <a:pt x="8505" y="8488"/>
                    <a:pt x="8544" y="8408"/>
                    <a:pt x="8556" y="8298"/>
                  </a:cubicBezTo>
                  <a:cubicBezTo>
                    <a:pt x="8657" y="7809"/>
                    <a:pt x="8668" y="7769"/>
                    <a:pt x="8668" y="7709"/>
                  </a:cubicBezTo>
                  <a:cubicBezTo>
                    <a:pt x="8797" y="7270"/>
                    <a:pt x="8814" y="7260"/>
                    <a:pt x="8820" y="7240"/>
                  </a:cubicBezTo>
                  <a:cubicBezTo>
                    <a:pt x="8921" y="7040"/>
                    <a:pt x="8921" y="7010"/>
                    <a:pt x="8932" y="7000"/>
                  </a:cubicBezTo>
                  <a:cubicBezTo>
                    <a:pt x="8927" y="7090"/>
                    <a:pt x="8899" y="7100"/>
                    <a:pt x="8899" y="7140"/>
                  </a:cubicBezTo>
                  <a:cubicBezTo>
                    <a:pt x="8803" y="7579"/>
                    <a:pt x="8758" y="7560"/>
                    <a:pt x="8775" y="7629"/>
                  </a:cubicBezTo>
                  <a:cubicBezTo>
                    <a:pt x="8685" y="7979"/>
                    <a:pt x="8691" y="8069"/>
                    <a:pt x="8663" y="8129"/>
                  </a:cubicBezTo>
                  <a:cubicBezTo>
                    <a:pt x="8561" y="8658"/>
                    <a:pt x="8584" y="8838"/>
                    <a:pt x="8533" y="8918"/>
                  </a:cubicBezTo>
                  <a:cubicBezTo>
                    <a:pt x="8499" y="9497"/>
                    <a:pt x="8466" y="9597"/>
                    <a:pt x="8449" y="9726"/>
                  </a:cubicBezTo>
                  <a:cubicBezTo>
                    <a:pt x="8370" y="10316"/>
                    <a:pt x="8364" y="10346"/>
                    <a:pt x="8370" y="10386"/>
                  </a:cubicBezTo>
                  <a:cubicBezTo>
                    <a:pt x="8280" y="10895"/>
                    <a:pt x="8241" y="10915"/>
                    <a:pt x="8241" y="10985"/>
                  </a:cubicBezTo>
                  <a:cubicBezTo>
                    <a:pt x="8151" y="11354"/>
                    <a:pt x="8139" y="11384"/>
                    <a:pt x="8134" y="11414"/>
                  </a:cubicBezTo>
                  <a:cubicBezTo>
                    <a:pt x="8179" y="11304"/>
                    <a:pt x="8207" y="11274"/>
                    <a:pt x="8218" y="11214"/>
                  </a:cubicBezTo>
                  <a:cubicBezTo>
                    <a:pt x="8364" y="10705"/>
                    <a:pt x="8342" y="10615"/>
                    <a:pt x="8376" y="10585"/>
                  </a:cubicBezTo>
                  <a:cubicBezTo>
                    <a:pt x="8438" y="10116"/>
                    <a:pt x="8499" y="10156"/>
                    <a:pt x="8477" y="10086"/>
                  </a:cubicBezTo>
                  <a:cubicBezTo>
                    <a:pt x="8499" y="9577"/>
                    <a:pt x="8561" y="9567"/>
                    <a:pt x="8533" y="9447"/>
                  </a:cubicBezTo>
                  <a:cubicBezTo>
                    <a:pt x="8589" y="8958"/>
                    <a:pt x="8612" y="8928"/>
                    <a:pt x="8601" y="8858"/>
                  </a:cubicBezTo>
                  <a:cubicBezTo>
                    <a:pt x="8702" y="8209"/>
                    <a:pt x="8724" y="8139"/>
                    <a:pt x="8741" y="8059"/>
                  </a:cubicBezTo>
                  <a:cubicBezTo>
                    <a:pt x="8848" y="7410"/>
                    <a:pt x="8916" y="7440"/>
                    <a:pt x="8899" y="7370"/>
                  </a:cubicBezTo>
                  <a:cubicBezTo>
                    <a:pt x="8961" y="7210"/>
                    <a:pt x="8949" y="7180"/>
                    <a:pt x="8966" y="7170"/>
                  </a:cubicBezTo>
                  <a:cubicBezTo>
                    <a:pt x="9107" y="6831"/>
                    <a:pt x="9090" y="6860"/>
                    <a:pt x="9084" y="6910"/>
                  </a:cubicBezTo>
                  <a:cubicBezTo>
                    <a:pt x="8994" y="7140"/>
                    <a:pt x="9006" y="7170"/>
                    <a:pt x="8989" y="7180"/>
                  </a:cubicBezTo>
                  <a:cubicBezTo>
                    <a:pt x="8916" y="7390"/>
                    <a:pt x="8916" y="7450"/>
                    <a:pt x="8893" y="7480"/>
                  </a:cubicBezTo>
                  <a:cubicBezTo>
                    <a:pt x="8820" y="7929"/>
                    <a:pt x="8781" y="7939"/>
                    <a:pt x="8786" y="7999"/>
                  </a:cubicBezTo>
                  <a:cubicBezTo>
                    <a:pt x="8696" y="8428"/>
                    <a:pt x="8708" y="8498"/>
                    <a:pt x="8691" y="8538"/>
                  </a:cubicBezTo>
                  <a:cubicBezTo>
                    <a:pt x="8651" y="8928"/>
                    <a:pt x="8646" y="9027"/>
                    <a:pt x="8640" y="9127"/>
                  </a:cubicBezTo>
                  <a:cubicBezTo>
                    <a:pt x="8601" y="9587"/>
                    <a:pt x="8601" y="9647"/>
                    <a:pt x="8584" y="9677"/>
                  </a:cubicBezTo>
                  <a:cubicBezTo>
                    <a:pt x="8505" y="10296"/>
                    <a:pt x="8522" y="10376"/>
                    <a:pt x="8511" y="10416"/>
                  </a:cubicBezTo>
                  <a:cubicBezTo>
                    <a:pt x="8438" y="10865"/>
                    <a:pt x="8387" y="10855"/>
                    <a:pt x="8398" y="10935"/>
                  </a:cubicBezTo>
                  <a:cubicBezTo>
                    <a:pt x="8415" y="10975"/>
                    <a:pt x="8426" y="10905"/>
                    <a:pt x="8443" y="10855"/>
                  </a:cubicBezTo>
                  <a:cubicBezTo>
                    <a:pt x="8550" y="10426"/>
                    <a:pt x="8567" y="10356"/>
                    <a:pt x="8572" y="10286"/>
                  </a:cubicBezTo>
                  <a:cubicBezTo>
                    <a:pt x="8634" y="10056"/>
                    <a:pt x="8606" y="9946"/>
                    <a:pt x="8629" y="9886"/>
                  </a:cubicBezTo>
                  <a:cubicBezTo>
                    <a:pt x="8702" y="9187"/>
                    <a:pt x="8679" y="9107"/>
                    <a:pt x="8696" y="9067"/>
                  </a:cubicBezTo>
                  <a:cubicBezTo>
                    <a:pt x="8764" y="8468"/>
                    <a:pt x="8775" y="8348"/>
                    <a:pt x="8797" y="8239"/>
                  </a:cubicBezTo>
                  <a:cubicBezTo>
                    <a:pt x="8977" y="7480"/>
                    <a:pt x="8983" y="7350"/>
                    <a:pt x="9023" y="7260"/>
                  </a:cubicBezTo>
                  <a:cubicBezTo>
                    <a:pt x="9096" y="7070"/>
                    <a:pt x="9101" y="7010"/>
                    <a:pt x="9118" y="6960"/>
                  </a:cubicBezTo>
                  <a:cubicBezTo>
                    <a:pt x="9253" y="6651"/>
                    <a:pt x="9259" y="6591"/>
                    <a:pt x="9276" y="6541"/>
                  </a:cubicBezTo>
                  <a:cubicBezTo>
                    <a:pt x="9360" y="6541"/>
                    <a:pt x="9338" y="6581"/>
                    <a:pt x="9309" y="6621"/>
                  </a:cubicBezTo>
                  <a:cubicBezTo>
                    <a:pt x="9259" y="6791"/>
                    <a:pt x="9247" y="6811"/>
                    <a:pt x="9225" y="6821"/>
                  </a:cubicBezTo>
                  <a:cubicBezTo>
                    <a:pt x="9157" y="7080"/>
                    <a:pt x="9146" y="7100"/>
                    <a:pt x="9135" y="7110"/>
                  </a:cubicBezTo>
                  <a:cubicBezTo>
                    <a:pt x="9051" y="7380"/>
                    <a:pt x="9073" y="7480"/>
                    <a:pt x="9034" y="7500"/>
                  </a:cubicBezTo>
                  <a:cubicBezTo>
                    <a:pt x="8949" y="7879"/>
                    <a:pt x="8944" y="7949"/>
                    <a:pt x="8921" y="7999"/>
                  </a:cubicBezTo>
                  <a:cubicBezTo>
                    <a:pt x="8848" y="8618"/>
                    <a:pt x="8814" y="8648"/>
                    <a:pt x="8837" y="8758"/>
                  </a:cubicBezTo>
                  <a:cubicBezTo>
                    <a:pt x="8826" y="10096"/>
                    <a:pt x="8809" y="10026"/>
                    <a:pt x="8814" y="9986"/>
                  </a:cubicBezTo>
                  <a:cubicBezTo>
                    <a:pt x="8910" y="9457"/>
                    <a:pt x="8921" y="9347"/>
                    <a:pt x="8949" y="9247"/>
                  </a:cubicBezTo>
                  <a:cubicBezTo>
                    <a:pt x="9101" y="8159"/>
                    <a:pt x="9118" y="8049"/>
                    <a:pt x="9129" y="7929"/>
                  </a:cubicBezTo>
                  <a:cubicBezTo>
                    <a:pt x="9214" y="7510"/>
                    <a:pt x="9236" y="7400"/>
                    <a:pt x="9264" y="7290"/>
                  </a:cubicBezTo>
                  <a:cubicBezTo>
                    <a:pt x="9366" y="6900"/>
                    <a:pt x="9377" y="6870"/>
                    <a:pt x="9394" y="6850"/>
                  </a:cubicBezTo>
                  <a:cubicBezTo>
                    <a:pt x="9450" y="6651"/>
                    <a:pt x="9467" y="6611"/>
                    <a:pt x="9478" y="6561"/>
                  </a:cubicBezTo>
                  <a:cubicBezTo>
                    <a:pt x="9551" y="6421"/>
                    <a:pt x="9551" y="6391"/>
                    <a:pt x="9568" y="6381"/>
                  </a:cubicBezTo>
                  <a:cubicBezTo>
                    <a:pt x="9647" y="6321"/>
                    <a:pt x="9596" y="6431"/>
                    <a:pt x="9546" y="6541"/>
                  </a:cubicBezTo>
                  <a:cubicBezTo>
                    <a:pt x="9349" y="7070"/>
                    <a:pt x="9354" y="7150"/>
                    <a:pt x="9326" y="7180"/>
                  </a:cubicBezTo>
                  <a:cubicBezTo>
                    <a:pt x="9247" y="7609"/>
                    <a:pt x="9219" y="7709"/>
                    <a:pt x="9219" y="7839"/>
                  </a:cubicBezTo>
                  <a:cubicBezTo>
                    <a:pt x="9107" y="8538"/>
                    <a:pt x="9090" y="8588"/>
                    <a:pt x="9090" y="8658"/>
                  </a:cubicBezTo>
                  <a:cubicBezTo>
                    <a:pt x="9023" y="8948"/>
                    <a:pt x="9034" y="9107"/>
                    <a:pt x="9000" y="9217"/>
                  </a:cubicBezTo>
                  <a:cubicBezTo>
                    <a:pt x="8938" y="9667"/>
                    <a:pt x="8916" y="9717"/>
                    <a:pt x="8921" y="9796"/>
                  </a:cubicBezTo>
                  <a:cubicBezTo>
                    <a:pt x="8848" y="10206"/>
                    <a:pt x="8803" y="10236"/>
                    <a:pt x="8809" y="10316"/>
                  </a:cubicBezTo>
                  <a:cubicBezTo>
                    <a:pt x="8736" y="10525"/>
                    <a:pt x="8719" y="10575"/>
                    <a:pt x="8691" y="10615"/>
                  </a:cubicBezTo>
                  <a:cubicBezTo>
                    <a:pt x="8488" y="11085"/>
                    <a:pt x="8454" y="11075"/>
                    <a:pt x="8471" y="11135"/>
                  </a:cubicBezTo>
                  <a:cubicBezTo>
                    <a:pt x="8567" y="11005"/>
                    <a:pt x="8584" y="10975"/>
                    <a:pt x="8601" y="10935"/>
                  </a:cubicBezTo>
                  <a:cubicBezTo>
                    <a:pt x="8668" y="10775"/>
                    <a:pt x="8696" y="10755"/>
                    <a:pt x="8702" y="10705"/>
                  </a:cubicBezTo>
                  <a:cubicBezTo>
                    <a:pt x="8809" y="10426"/>
                    <a:pt x="8826" y="10386"/>
                    <a:pt x="8848" y="10346"/>
                  </a:cubicBezTo>
                  <a:close/>
                  <a:moveTo>
                    <a:pt x="9585" y="8868"/>
                  </a:moveTo>
                  <a:cubicBezTo>
                    <a:pt x="9613" y="8868"/>
                    <a:pt x="9579" y="8938"/>
                    <a:pt x="9585" y="8958"/>
                  </a:cubicBezTo>
                  <a:cubicBezTo>
                    <a:pt x="9450" y="9247"/>
                    <a:pt x="9472" y="9317"/>
                    <a:pt x="9433" y="9317"/>
                  </a:cubicBezTo>
                  <a:cubicBezTo>
                    <a:pt x="9517" y="8868"/>
                    <a:pt x="9540" y="8868"/>
                    <a:pt x="9529" y="8828"/>
                  </a:cubicBezTo>
                  <a:cubicBezTo>
                    <a:pt x="9675" y="7899"/>
                    <a:pt x="9726" y="7839"/>
                    <a:pt x="9703" y="7709"/>
                  </a:cubicBezTo>
                  <a:cubicBezTo>
                    <a:pt x="9771" y="7420"/>
                    <a:pt x="9776" y="7340"/>
                    <a:pt x="9799" y="7280"/>
                  </a:cubicBezTo>
                  <a:cubicBezTo>
                    <a:pt x="9866" y="6990"/>
                    <a:pt x="9872" y="6910"/>
                    <a:pt x="9906" y="6870"/>
                  </a:cubicBezTo>
                  <a:cubicBezTo>
                    <a:pt x="9939" y="6721"/>
                    <a:pt x="9945" y="6681"/>
                    <a:pt x="9956" y="6651"/>
                  </a:cubicBezTo>
                  <a:cubicBezTo>
                    <a:pt x="10069" y="6331"/>
                    <a:pt x="10041" y="6251"/>
                    <a:pt x="10080" y="6261"/>
                  </a:cubicBezTo>
                  <a:cubicBezTo>
                    <a:pt x="10097" y="6231"/>
                    <a:pt x="10103" y="6281"/>
                    <a:pt x="10097" y="6321"/>
                  </a:cubicBezTo>
                  <a:cubicBezTo>
                    <a:pt x="10007" y="6561"/>
                    <a:pt x="10029" y="6651"/>
                    <a:pt x="9996" y="6661"/>
                  </a:cubicBezTo>
                  <a:cubicBezTo>
                    <a:pt x="9900" y="7080"/>
                    <a:pt x="9894" y="7160"/>
                    <a:pt x="9866" y="7210"/>
                  </a:cubicBezTo>
                  <a:cubicBezTo>
                    <a:pt x="9816" y="7520"/>
                    <a:pt x="9838" y="7579"/>
                    <a:pt x="9816" y="7579"/>
                  </a:cubicBezTo>
                  <a:cubicBezTo>
                    <a:pt x="9748" y="7949"/>
                    <a:pt x="9771" y="8009"/>
                    <a:pt x="9748" y="8019"/>
                  </a:cubicBezTo>
                  <a:cubicBezTo>
                    <a:pt x="9686" y="8398"/>
                    <a:pt x="9658" y="8498"/>
                    <a:pt x="9647" y="8628"/>
                  </a:cubicBezTo>
                  <a:cubicBezTo>
                    <a:pt x="9562" y="8908"/>
                    <a:pt x="9585" y="8908"/>
                    <a:pt x="9585" y="8868"/>
                  </a:cubicBezTo>
                  <a:close/>
                  <a:moveTo>
                    <a:pt x="8629" y="2986"/>
                  </a:moveTo>
                  <a:cubicBezTo>
                    <a:pt x="8668" y="2956"/>
                    <a:pt x="8685" y="2996"/>
                    <a:pt x="8724" y="2976"/>
                  </a:cubicBezTo>
                  <a:cubicBezTo>
                    <a:pt x="9034" y="3046"/>
                    <a:pt x="9051" y="3096"/>
                    <a:pt x="9084" y="3086"/>
                  </a:cubicBezTo>
                  <a:cubicBezTo>
                    <a:pt x="9366" y="3196"/>
                    <a:pt x="9383" y="3236"/>
                    <a:pt x="9422" y="3216"/>
                  </a:cubicBezTo>
                  <a:cubicBezTo>
                    <a:pt x="9703" y="3355"/>
                    <a:pt x="9703" y="3445"/>
                    <a:pt x="9743" y="3425"/>
                  </a:cubicBezTo>
                  <a:cubicBezTo>
                    <a:pt x="9990" y="3635"/>
                    <a:pt x="10024" y="3625"/>
                    <a:pt x="10029" y="3685"/>
                  </a:cubicBezTo>
                  <a:cubicBezTo>
                    <a:pt x="10153" y="3725"/>
                    <a:pt x="10147" y="3815"/>
                    <a:pt x="10192" y="3785"/>
                  </a:cubicBezTo>
                  <a:cubicBezTo>
                    <a:pt x="10378" y="3994"/>
                    <a:pt x="10440" y="3984"/>
                    <a:pt x="10479" y="4054"/>
                  </a:cubicBezTo>
                  <a:cubicBezTo>
                    <a:pt x="10749" y="4234"/>
                    <a:pt x="10800" y="4174"/>
                    <a:pt x="10817" y="4204"/>
                  </a:cubicBezTo>
                  <a:cubicBezTo>
                    <a:pt x="11014" y="4304"/>
                    <a:pt x="11070" y="4244"/>
                    <a:pt x="11076" y="4304"/>
                  </a:cubicBezTo>
                  <a:cubicBezTo>
                    <a:pt x="10991" y="4404"/>
                    <a:pt x="10980" y="4354"/>
                    <a:pt x="10957" y="4344"/>
                  </a:cubicBezTo>
                  <a:cubicBezTo>
                    <a:pt x="10710" y="4294"/>
                    <a:pt x="10676" y="4254"/>
                    <a:pt x="10637" y="4244"/>
                  </a:cubicBezTo>
                  <a:cubicBezTo>
                    <a:pt x="10271" y="4064"/>
                    <a:pt x="10282" y="3964"/>
                    <a:pt x="10249" y="3994"/>
                  </a:cubicBezTo>
                  <a:cubicBezTo>
                    <a:pt x="10080" y="3845"/>
                    <a:pt x="10069" y="3815"/>
                    <a:pt x="10046" y="3815"/>
                  </a:cubicBezTo>
                  <a:cubicBezTo>
                    <a:pt x="9889" y="3665"/>
                    <a:pt x="9866" y="3675"/>
                    <a:pt x="9866" y="3645"/>
                  </a:cubicBezTo>
                  <a:cubicBezTo>
                    <a:pt x="9759" y="3555"/>
                    <a:pt x="9731" y="3525"/>
                    <a:pt x="9692" y="3505"/>
                  </a:cubicBezTo>
                  <a:cubicBezTo>
                    <a:pt x="9557" y="3375"/>
                    <a:pt x="9501" y="3405"/>
                    <a:pt x="9472" y="3355"/>
                  </a:cubicBezTo>
                  <a:cubicBezTo>
                    <a:pt x="9208" y="3216"/>
                    <a:pt x="9174" y="3186"/>
                    <a:pt x="9141" y="3156"/>
                  </a:cubicBezTo>
                  <a:cubicBezTo>
                    <a:pt x="8730" y="3056"/>
                    <a:pt x="8702" y="3046"/>
                    <a:pt x="8674" y="3056"/>
                  </a:cubicBezTo>
                  <a:cubicBezTo>
                    <a:pt x="8544" y="2946"/>
                    <a:pt x="8589" y="3026"/>
                    <a:pt x="8629" y="2986"/>
                  </a:cubicBezTo>
                  <a:close/>
                  <a:moveTo>
                    <a:pt x="11070" y="4484"/>
                  </a:moveTo>
                  <a:cubicBezTo>
                    <a:pt x="11076" y="4534"/>
                    <a:pt x="11042" y="4544"/>
                    <a:pt x="11025" y="4514"/>
                  </a:cubicBezTo>
                  <a:cubicBezTo>
                    <a:pt x="11025" y="4484"/>
                    <a:pt x="11053" y="4494"/>
                    <a:pt x="11070" y="4484"/>
                  </a:cubicBezTo>
                  <a:close/>
                  <a:moveTo>
                    <a:pt x="8814" y="3236"/>
                  </a:moveTo>
                  <a:cubicBezTo>
                    <a:pt x="8797" y="3186"/>
                    <a:pt x="8747" y="3226"/>
                    <a:pt x="8724" y="3196"/>
                  </a:cubicBezTo>
                  <a:cubicBezTo>
                    <a:pt x="8156" y="2986"/>
                    <a:pt x="8212" y="3026"/>
                    <a:pt x="8229" y="3026"/>
                  </a:cubicBezTo>
                  <a:cubicBezTo>
                    <a:pt x="8449" y="3026"/>
                    <a:pt x="8471" y="3056"/>
                    <a:pt x="8499" y="3066"/>
                  </a:cubicBezTo>
                  <a:cubicBezTo>
                    <a:pt x="8803" y="3106"/>
                    <a:pt x="8809" y="3176"/>
                    <a:pt x="8842" y="3156"/>
                  </a:cubicBezTo>
                  <a:cubicBezTo>
                    <a:pt x="9236" y="3285"/>
                    <a:pt x="9276" y="3345"/>
                    <a:pt x="9338" y="3355"/>
                  </a:cubicBezTo>
                  <a:cubicBezTo>
                    <a:pt x="9585" y="3515"/>
                    <a:pt x="9596" y="3545"/>
                    <a:pt x="9619" y="3535"/>
                  </a:cubicBezTo>
                  <a:cubicBezTo>
                    <a:pt x="9754" y="3665"/>
                    <a:pt x="9782" y="3675"/>
                    <a:pt x="9810" y="3695"/>
                  </a:cubicBezTo>
                  <a:cubicBezTo>
                    <a:pt x="9894" y="3825"/>
                    <a:pt x="9939" y="3795"/>
                    <a:pt x="9956" y="3815"/>
                  </a:cubicBezTo>
                  <a:cubicBezTo>
                    <a:pt x="10058" y="3915"/>
                    <a:pt x="10074" y="3955"/>
                    <a:pt x="10108" y="3945"/>
                  </a:cubicBezTo>
                  <a:cubicBezTo>
                    <a:pt x="10451" y="4274"/>
                    <a:pt x="10530" y="4234"/>
                    <a:pt x="10569" y="4314"/>
                  </a:cubicBezTo>
                  <a:cubicBezTo>
                    <a:pt x="10783" y="4394"/>
                    <a:pt x="10828" y="4414"/>
                    <a:pt x="10867" y="4434"/>
                  </a:cubicBezTo>
                  <a:cubicBezTo>
                    <a:pt x="10969" y="4504"/>
                    <a:pt x="10929" y="4554"/>
                    <a:pt x="10924" y="4504"/>
                  </a:cubicBezTo>
                  <a:cubicBezTo>
                    <a:pt x="10761" y="4484"/>
                    <a:pt x="10727" y="4484"/>
                    <a:pt x="10699" y="4464"/>
                  </a:cubicBezTo>
                  <a:cubicBezTo>
                    <a:pt x="10569" y="4424"/>
                    <a:pt x="10530" y="4424"/>
                    <a:pt x="10513" y="4374"/>
                  </a:cubicBezTo>
                  <a:cubicBezTo>
                    <a:pt x="10204" y="4254"/>
                    <a:pt x="10198" y="4174"/>
                    <a:pt x="10147" y="4204"/>
                  </a:cubicBezTo>
                  <a:cubicBezTo>
                    <a:pt x="9883" y="3974"/>
                    <a:pt x="9861" y="3945"/>
                    <a:pt x="9832" y="3925"/>
                  </a:cubicBezTo>
                  <a:cubicBezTo>
                    <a:pt x="9709" y="3785"/>
                    <a:pt x="9641" y="3785"/>
                    <a:pt x="9596" y="3715"/>
                  </a:cubicBezTo>
                  <a:cubicBezTo>
                    <a:pt x="9388" y="3505"/>
                    <a:pt x="9354" y="3535"/>
                    <a:pt x="9354" y="3505"/>
                  </a:cubicBezTo>
                  <a:cubicBezTo>
                    <a:pt x="9242" y="3435"/>
                    <a:pt x="9219" y="3395"/>
                    <a:pt x="9180" y="3405"/>
                  </a:cubicBezTo>
                  <a:cubicBezTo>
                    <a:pt x="8989" y="3265"/>
                    <a:pt x="8949" y="3275"/>
                    <a:pt x="8916" y="3265"/>
                  </a:cubicBezTo>
                  <a:close/>
                  <a:moveTo>
                    <a:pt x="10957" y="4803"/>
                  </a:moveTo>
                  <a:cubicBezTo>
                    <a:pt x="10929" y="4813"/>
                    <a:pt x="10946" y="4873"/>
                    <a:pt x="10912" y="4863"/>
                  </a:cubicBezTo>
                  <a:cubicBezTo>
                    <a:pt x="10935" y="4813"/>
                    <a:pt x="10935" y="4743"/>
                    <a:pt x="10986" y="4733"/>
                  </a:cubicBezTo>
                  <a:cubicBezTo>
                    <a:pt x="10997" y="4783"/>
                    <a:pt x="10963" y="4783"/>
                    <a:pt x="10957" y="4803"/>
                  </a:cubicBezTo>
                  <a:close/>
                  <a:moveTo>
                    <a:pt x="10817" y="4693"/>
                  </a:moveTo>
                  <a:cubicBezTo>
                    <a:pt x="10800" y="4654"/>
                    <a:pt x="10755" y="4683"/>
                    <a:pt x="10727" y="4654"/>
                  </a:cubicBezTo>
                  <a:cubicBezTo>
                    <a:pt x="10569" y="4644"/>
                    <a:pt x="10541" y="4664"/>
                    <a:pt x="10536" y="4634"/>
                  </a:cubicBezTo>
                  <a:cubicBezTo>
                    <a:pt x="10339" y="4544"/>
                    <a:pt x="10311" y="4534"/>
                    <a:pt x="10288" y="4514"/>
                  </a:cubicBezTo>
                  <a:cubicBezTo>
                    <a:pt x="9861" y="4184"/>
                    <a:pt x="9838" y="4154"/>
                    <a:pt x="9816" y="4134"/>
                  </a:cubicBezTo>
                  <a:cubicBezTo>
                    <a:pt x="9489" y="3855"/>
                    <a:pt x="9456" y="3885"/>
                    <a:pt x="9450" y="3845"/>
                  </a:cubicBezTo>
                  <a:cubicBezTo>
                    <a:pt x="9349" y="3745"/>
                    <a:pt x="9332" y="3735"/>
                    <a:pt x="9315" y="3735"/>
                  </a:cubicBezTo>
                  <a:cubicBezTo>
                    <a:pt x="9107" y="3565"/>
                    <a:pt x="9096" y="3495"/>
                    <a:pt x="9056" y="3515"/>
                  </a:cubicBezTo>
                  <a:cubicBezTo>
                    <a:pt x="8837" y="3245"/>
                    <a:pt x="8865" y="3325"/>
                    <a:pt x="8882" y="3295"/>
                  </a:cubicBezTo>
                  <a:cubicBezTo>
                    <a:pt x="9084" y="3445"/>
                    <a:pt x="9169" y="3445"/>
                    <a:pt x="9225" y="3495"/>
                  </a:cubicBezTo>
                  <a:cubicBezTo>
                    <a:pt x="9388" y="3625"/>
                    <a:pt x="9399" y="3635"/>
                    <a:pt x="9405" y="3665"/>
                  </a:cubicBezTo>
                  <a:cubicBezTo>
                    <a:pt x="9709" y="3885"/>
                    <a:pt x="9709" y="3945"/>
                    <a:pt x="9731" y="3935"/>
                  </a:cubicBezTo>
                  <a:cubicBezTo>
                    <a:pt x="9889" y="4104"/>
                    <a:pt x="9928" y="4084"/>
                    <a:pt x="9951" y="4134"/>
                  </a:cubicBezTo>
                  <a:cubicBezTo>
                    <a:pt x="10209" y="4294"/>
                    <a:pt x="10249" y="4384"/>
                    <a:pt x="10339" y="4364"/>
                  </a:cubicBezTo>
                  <a:cubicBezTo>
                    <a:pt x="10637" y="4544"/>
                    <a:pt x="10642" y="4574"/>
                    <a:pt x="10659" y="4574"/>
                  </a:cubicBezTo>
                  <a:cubicBezTo>
                    <a:pt x="10828" y="4554"/>
                    <a:pt x="10907" y="4604"/>
                    <a:pt x="10952" y="4634"/>
                  </a:cubicBezTo>
                  <a:cubicBezTo>
                    <a:pt x="10946" y="4713"/>
                    <a:pt x="10862" y="4644"/>
                    <a:pt x="10817" y="4693"/>
                  </a:cubicBezTo>
                  <a:close/>
                  <a:moveTo>
                    <a:pt x="10817" y="5273"/>
                  </a:moveTo>
                  <a:cubicBezTo>
                    <a:pt x="10834" y="5173"/>
                    <a:pt x="10873" y="5103"/>
                    <a:pt x="10901" y="5023"/>
                  </a:cubicBezTo>
                  <a:cubicBezTo>
                    <a:pt x="11093" y="4753"/>
                    <a:pt x="11076" y="4763"/>
                    <a:pt x="11076" y="4783"/>
                  </a:cubicBezTo>
                  <a:cubicBezTo>
                    <a:pt x="11014" y="4963"/>
                    <a:pt x="11014" y="5003"/>
                    <a:pt x="11002" y="5033"/>
                  </a:cubicBezTo>
                  <a:cubicBezTo>
                    <a:pt x="10867" y="5373"/>
                    <a:pt x="10890" y="5482"/>
                    <a:pt x="10851" y="5522"/>
                  </a:cubicBezTo>
                  <a:cubicBezTo>
                    <a:pt x="10693" y="6072"/>
                    <a:pt x="10704" y="6121"/>
                    <a:pt x="10693" y="6151"/>
                  </a:cubicBezTo>
                  <a:cubicBezTo>
                    <a:pt x="10496" y="6930"/>
                    <a:pt x="10446" y="6980"/>
                    <a:pt x="10440" y="7070"/>
                  </a:cubicBezTo>
                  <a:cubicBezTo>
                    <a:pt x="10339" y="7370"/>
                    <a:pt x="10311" y="7450"/>
                    <a:pt x="10282" y="7520"/>
                  </a:cubicBezTo>
                  <a:cubicBezTo>
                    <a:pt x="10226" y="7669"/>
                    <a:pt x="10215" y="7699"/>
                    <a:pt x="10204" y="7739"/>
                  </a:cubicBezTo>
                  <a:cubicBezTo>
                    <a:pt x="10035" y="8069"/>
                    <a:pt x="10024" y="8109"/>
                    <a:pt x="10013" y="8139"/>
                  </a:cubicBezTo>
                  <a:cubicBezTo>
                    <a:pt x="10052" y="7929"/>
                    <a:pt x="10058" y="7859"/>
                    <a:pt x="10074" y="7809"/>
                  </a:cubicBezTo>
                  <a:cubicBezTo>
                    <a:pt x="10192" y="7430"/>
                    <a:pt x="10187" y="7350"/>
                    <a:pt x="10209" y="7300"/>
                  </a:cubicBezTo>
                  <a:cubicBezTo>
                    <a:pt x="10378" y="6701"/>
                    <a:pt x="10395" y="6571"/>
                    <a:pt x="10423" y="6461"/>
                  </a:cubicBezTo>
                  <a:cubicBezTo>
                    <a:pt x="10491" y="6171"/>
                    <a:pt x="10519" y="6171"/>
                    <a:pt x="10519" y="6141"/>
                  </a:cubicBezTo>
                  <a:cubicBezTo>
                    <a:pt x="10597" y="5872"/>
                    <a:pt x="10581" y="5802"/>
                    <a:pt x="10609" y="5802"/>
                  </a:cubicBezTo>
                  <a:cubicBezTo>
                    <a:pt x="10699" y="5542"/>
                    <a:pt x="10704" y="5522"/>
                    <a:pt x="10699" y="5482"/>
                  </a:cubicBezTo>
                  <a:close/>
                  <a:moveTo>
                    <a:pt x="10671" y="5293"/>
                  </a:moveTo>
                  <a:cubicBezTo>
                    <a:pt x="10687" y="5293"/>
                    <a:pt x="10699" y="5273"/>
                    <a:pt x="10699" y="5243"/>
                  </a:cubicBezTo>
                  <a:cubicBezTo>
                    <a:pt x="10806" y="5193"/>
                    <a:pt x="10744" y="5193"/>
                    <a:pt x="10738" y="5253"/>
                  </a:cubicBezTo>
                  <a:cubicBezTo>
                    <a:pt x="10575" y="5642"/>
                    <a:pt x="10592" y="5692"/>
                    <a:pt x="10575" y="5702"/>
                  </a:cubicBezTo>
                  <a:cubicBezTo>
                    <a:pt x="10496" y="6012"/>
                    <a:pt x="10446" y="6082"/>
                    <a:pt x="10451" y="6201"/>
                  </a:cubicBezTo>
                  <a:cubicBezTo>
                    <a:pt x="10266" y="6811"/>
                    <a:pt x="10260" y="6900"/>
                    <a:pt x="10226" y="6960"/>
                  </a:cubicBezTo>
                  <a:cubicBezTo>
                    <a:pt x="10091" y="7460"/>
                    <a:pt x="10091" y="7520"/>
                    <a:pt x="10074" y="7569"/>
                  </a:cubicBezTo>
                  <a:cubicBezTo>
                    <a:pt x="10013" y="7779"/>
                    <a:pt x="10018" y="7819"/>
                    <a:pt x="10001" y="7829"/>
                  </a:cubicBezTo>
                  <a:cubicBezTo>
                    <a:pt x="9917" y="8139"/>
                    <a:pt x="9917" y="8189"/>
                    <a:pt x="9906" y="8239"/>
                  </a:cubicBezTo>
                  <a:cubicBezTo>
                    <a:pt x="9799" y="8518"/>
                    <a:pt x="9776" y="8578"/>
                    <a:pt x="9731" y="8608"/>
                  </a:cubicBezTo>
                  <a:cubicBezTo>
                    <a:pt x="9630" y="8948"/>
                    <a:pt x="9636" y="8928"/>
                    <a:pt x="9641" y="8918"/>
                  </a:cubicBezTo>
                  <a:cubicBezTo>
                    <a:pt x="9748" y="8448"/>
                    <a:pt x="9793" y="8378"/>
                    <a:pt x="9816" y="8288"/>
                  </a:cubicBezTo>
                  <a:cubicBezTo>
                    <a:pt x="9928" y="7989"/>
                    <a:pt x="9928" y="7869"/>
                    <a:pt x="9962" y="7799"/>
                  </a:cubicBezTo>
                  <a:cubicBezTo>
                    <a:pt x="10041" y="7490"/>
                    <a:pt x="10024" y="7410"/>
                    <a:pt x="10046" y="7380"/>
                  </a:cubicBezTo>
                  <a:cubicBezTo>
                    <a:pt x="10069" y="7180"/>
                    <a:pt x="10119" y="7190"/>
                    <a:pt x="10103" y="7110"/>
                  </a:cubicBezTo>
                  <a:cubicBezTo>
                    <a:pt x="10215" y="6681"/>
                    <a:pt x="10192" y="6601"/>
                    <a:pt x="10226" y="6591"/>
                  </a:cubicBezTo>
                  <a:cubicBezTo>
                    <a:pt x="10288" y="6421"/>
                    <a:pt x="10271" y="6341"/>
                    <a:pt x="10311" y="6321"/>
                  </a:cubicBezTo>
                  <a:cubicBezTo>
                    <a:pt x="10367" y="6112"/>
                    <a:pt x="10361" y="6042"/>
                    <a:pt x="10378" y="5982"/>
                  </a:cubicBezTo>
                  <a:cubicBezTo>
                    <a:pt x="10440" y="5872"/>
                    <a:pt x="10434" y="5822"/>
                    <a:pt x="10457" y="5802"/>
                  </a:cubicBezTo>
                  <a:cubicBezTo>
                    <a:pt x="10603" y="5452"/>
                    <a:pt x="10648" y="5393"/>
                    <a:pt x="10671" y="5293"/>
                  </a:cubicBezTo>
                  <a:close/>
                  <a:moveTo>
                    <a:pt x="10260" y="5952"/>
                  </a:moveTo>
                  <a:cubicBezTo>
                    <a:pt x="10277" y="5922"/>
                    <a:pt x="10305" y="5902"/>
                    <a:pt x="10299" y="5832"/>
                  </a:cubicBezTo>
                  <a:cubicBezTo>
                    <a:pt x="10468" y="5462"/>
                    <a:pt x="10502" y="5432"/>
                    <a:pt x="10513" y="5393"/>
                  </a:cubicBezTo>
                  <a:cubicBezTo>
                    <a:pt x="10620" y="5293"/>
                    <a:pt x="10569" y="5343"/>
                    <a:pt x="10575" y="5373"/>
                  </a:cubicBezTo>
                  <a:cubicBezTo>
                    <a:pt x="10519" y="5512"/>
                    <a:pt x="10496" y="5502"/>
                    <a:pt x="10502" y="5522"/>
                  </a:cubicBezTo>
                  <a:cubicBezTo>
                    <a:pt x="10406" y="5682"/>
                    <a:pt x="10429" y="5742"/>
                    <a:pt x="10406" y="5752"/>
                  </a:cubicBezTo>
                  <a:cubicBezTo>
                    <a:pt x="10249" y="6221"/>
                    <a:pt x="10266" y="6311"/>
                    <a:pt x="10226" y="6321"/>
                  </a:cubicBezTo>
                  <a:cubicBezTo>
                    <a:pt x="10153" y="6641"/>
                    <a:pt x="10131" y="6681"/>
                    <a:pt x="10131" y="6731"/>
                  </a:cubicBezTo>
                  <a:cubicBezTo>
                    <a:pt x="10046" y="7120"/>
                    <a:pt x="10035" y="7260"/>
                    <a:pt x="9990" y="7350"/>
                  </a:cubicBezTo>
                  <a:cubicBezTo>
                    <a:pt x="9973" y="7569"/>
                    <a:pt x="9939" y="7560"/>
                    <a:pt x="9945" y="7609"/>
                  </a:cubicBezTo>
                  <a:cubicBezTo>
                    <a:pt x="9816" y="8099"/>
                    <a:pt x="9804" y="8219"/>
                    <a:pt x="9765" y="8308"/>
                  </a:cubicBezTo>
                  <a:cubicBezTo>
                    <a:pt x="9771" y="8189"/>
                    <a:pt x="9776" y="8139"/>
                    <a:pt x="9793" y="8119"/>
                  </a:cubicBezTo>
                  <a:cubicBezTo>
                    <a:pt x="9849" y="7789"/>
                    <a:pt x="9855" y="7689"/>
                    <a:pt x="9866" y="7609"/>
                  </a:cubicBezTo>
                  <a:cubicBezTo>
                    <a:pt x="9951" y="7110"/>
                    <a:pt x="9956" y="7040"/>
                    <a:pt x="9979" y="7000"/>
                  </a:cubicBezTo>
                  <a:cubicBezTo>
                    <a:pt x="10024" y="6761"/>
                    <a:pt x="10052" y="6721"/>
                    <a:pt x="10074" y="6681"/>
                  </a:cubicBezTo>
                  <a:cubicBezTo>
                    <a:pt x="10103" y="6511"/>
                    <a:pt x="10097" y="6491"/>
                    <a:pt x="10103" y="6471"/>
                  </a:cubicBezTo>
                  <a:cubicBezTo>
                    <a:pt x="10136" y="6331"/>
                    <a:pt x="10164" y="6261"/>
                    <a:pt x="10187" y="6181"/>
                  </a:cubicBezTo>
                  <a:close/>
                  <a:moveTo>
                    <a:pt x="10226" y="5832"/>
                  </a:moveTo>
                  <a:cubicBezTo>
                    <a:pt x="10254" y="5832"/>
                    <a:pt x="10232" y="5902"/>
                    <a:pt x="10221" y="5902"/>
                  </a:cubicBezTo>
                  <a:cubicBezTo>
                    <a:pt x="10198" y="5922"/>
                    <a:pt x="10221" y="5992"/>
                    <a:pt x="10176" y="5982"/>
                  </a:cubicBezTo>
                  <a:cubicBezTo>
                    <a:pt x="10176" y="5912"/>
                    <a:pt x="10226" y="5902"/>
                    <a:pt x="10226" y="5832"/>
                  </a:cubicBezTo>
                  <a:close/>
                  <a:moveTo>
                    <a:pt x="7718" y="6531"/>
                  </a:moveTo>
                  <a:cubicBezTo>
                    <a:pt x="7701" y="6501"/>
                    <a:pt x="7678" y="6491"/>
                    <a:pt x="7661" y="6481"/>
                  </a:cubicBezTo>
                  <a:cubicBezTo>
                    <a:pt x="7673" y="6401"/>
                    <a:pt x="7695" y="6511"/>
                    <a:pt x="7723" y="6481"/>
                  </a:cubicBezTo>
                  <a:cubicBezTo>
                    <a:pt x="7740" y="6511"/>
                    <a:pt x="7757" y="6511"/>
                    <a:pt x="7779" y="6531"/>
                  </a:cubicBezTo>
                  <a:cubicBezTo>
                    <a:pt x="7768" y="6611"/>
                    <a:pt x="7746" y="6491"/>
                    <a:pt x="7718" y="6531"/>
                  </a:cubicBezTo>
                  <a:close/>
                  <a:moveTo>
                    <a:pt x="7875" y="6611"/>
                  </a:moveTo>
                  <a:cubicBezTo>
                    <a:pt x="7847" y="6601"/>
                    <a:pt x="7819" y="6581"/>
                    <a:pt x="7796" y="6571"/>
                  </a:cubicBezTo>
                  <a:cubicBezTo>
                    <a:pt x="7802" y="6511"/>
                    <a:pt x="7836" y="6611"/>
                    <a:pt x="7869" y="6571"/>
                  </a:cubicBezTo>
                  <a:cubicBezTo>
                    <a:pt x="7886" y="6601"/>
                    <a:pt x="7914" y="6631"/>
                    <a:pt x="7948" y="6631"/>
                  </a:cubicBezTo>
                  <a:cubicBezTo>
                    <a:pt x="7942" y="6681"/>
                    <a:pt x="7886" y="6631"/>
                    <a:pt x="7875" y="6611"/>
                  </a:cubicBezTo>
                  <a:close/>
                  <a:moveTo>
                    <a:pt x="8100" y="6741"/>
                  </a:moveTo>
                  <a:cubicBezTo>
                    <a:pt x="8066" y="6711"/>
                    <a:pt x="8117" y="6731"/>
                    <a:pt x="8134" y="6731"/>
                  </a:cubicBezTo>
                  <a:cubicBezTo>
                    <a:pt x="8128" y="6771"/>
                    <a:pt x="8111" y="6741"/>
                    <a:pt x="8100" y="6741"/>
                  </a:cubicBezTo>
                  <a:close/>
                  <a:moveTo>
                    <a:pt x="7864" y="7030"/>
                  </a:moveTo>
                  <a:cubicBezTo>
                    <a:pt x="7864" y="6980"/>
                    <a:pt x="7909" y="7010"/>
                    <a:pt x="7914" y="7020"/>
                  </a:cubicBezTo>
                  <a:cubicBezTo>
                    <a:pt x="7914" y="7080"/>
                    <a:pt x="7886" y="7000"/>
                    <a:pt x="7864" y="7030"/>
                  </a:cubicBezTo>
                  <a:close/>
                  <a:moveTo>
                    <a:pt x="8061" y="7080"/>
                  </a:moveTo>
                  <a:cubicBezTo>
                    <a:pt x="8021" y="7050"/>
                    <a:pt x="8078" y="7070"/>
                    <a:pt x="8094" y="7070"/>
                  </a:cubicBezTo>
                  <a:cubicBezTo>
                    <a:pt x="8089" y="7110"/>
                    <a:pt x="8072" y="7080"/>
                    <a:pt x="8061" y="7080"/>
                  </a:cubicBezTo>
                  <a:close/>
                  <a:moveTo>
                    <a:pt x="6384" y="9147"/>
                  </a:moveTo>
                  <a:cubicBezTo>
                    <a:pt x="6379" y="9147"/>
                    <a:pt x="6368" y="9147"/>
                    <a:pt x="6362" y="9147"/>
                  </a:cubicBezTo>
                  <a:cubicBezTo>
                    <a:pt x="6351" y="9107"/>
                    <a:pt x="6373" y="9107"/>
                    <a:pt x="6396" y="9097"/>
                  </a:cubicBezTo>
                  <a:cubicBezTo>
                    <a:pt x="6396" y="9117"/>
                    <a:pt x="6384" y="9117"/>
                    <a:pt x="6384" y="9147"/>
                  </a:cubicBezTo>
                  <a:close/>
                  <a:moveTo>
                    <a:pt x="6502" y="8948"/>
                  </a:moveTo>
                  <a:cubicBezTo>
                    <a:pt x="6469" y="8938"/>
                    <a:pt x="6525" y="8898"/>
                    <a:pt x="6519" y="8858"/>
                  </a:cubicBezTo>
                  <a:cubicBezTo>
                    <a:pt x="6536" y="8858"/>
                    <a:pt x="6553" y="8848"/>
                    <a:pt x="6553" y="8828"/>
                  </a:cubicBezTo>
                  <a:cubicBezTo>
                    <a:pt x="6592" y="8868"/>
                    <a:pt x="6502" y="8898"/>
                    <a:pt x="6502" y="8948"/>
                  </a:cubicBezTo>
                  <a:close/>
                  <a:moveTo>
                    <a:pt x="6986" y="8179"/>
                  </a:moveTo>
                  <a:cubicBezTo>
                    <a:pt x="6998" y="8139"/>
                    <a:pt x="6992" y="8119"/>
                    <a:pt x="6975" y="8089"/>
                  </a:cubicBezTo>
                  <a:cubicBezTo>
                    <a:pt x="6919" y="8129"/>
                    <a:pt x="6885" y="8089"/>
                    <a:pt x="6840" y="8089"/>
                  </a:cubicBezTo>
                  <a:cubicBezTo>
                    <a:pt x="6795" y="8099"/>
                    <a:pt x="6868" y="8029"/>
                    <a:pt x="6862" y="8079"/>
                  </a:cubicBezTo>
                  <a:cubicBezTo>
                    <a:pt x="6952" y="8049"/>
                    <a:pt x="7009" y="8109"/>
                    <a:pt x="7088" y="8099"/>
                  </a:cubicBezTo>
                  <a:cubicBezTo>
                    <a:pt x="7076" y="8149"/>
                    <a:pt x="7009" y="8139"/>
                    <a:pt x="6986" y="8179"/>
                  </a:cubicBezTo>
                  <a:close/>
                  <a:moveTo>
                    <a:pt x="7121" y="8288"/>
                  </a:moveTo>
                  <a:cubicBezTo>
                    <a:pt x="7127" y="8249"/>
                    <a:pt x="7149" y="8219"/>
                    <a:pt x="7177" y="8209"/>
                  </a:cubicBezTo>
                  <a:cubicBezTo>
                    <a:pt x="7172" y="8249"/>
                    <a:pt x="7149" y="8269"/>
                    <a:pt x="7121" y="8288"/>
                  </a:cubicBezTo>
                  <a:close/>
                  <a:moveTo>
                    <a:pt x="7965" y="7420"/>
                  </a:moveTo>
                  <a:cubicBezTo>
                    <a:pt x="7976" y="7350"/>
                    <a:pt x="8016" y="7430"/>
                    <a:pt x="8055" y="7390"/>
                  </a:cubicBezTo>
                  <a:cubicBezTo>
                    <a:pt x="8049" y="7480"/>
                    <a:pt x="7993" y="7440"/>
                    <a:pt x="7965" y="7420"/>
                  </a:cubicBezTo>
                  <a:close/>
                  <a:moveTo>
                    <a:pt x="9309" y="6860"/>
                  </a:moveTo>
                  <a:cubicBezTo>
                    <a:pt x="9315" y="6900"/>
                    <a:pt x="9304" y="6920"/>
                    <a:pt x="9304" y="6950"/>
                  </a:cubicBezTo>
                  <a:cubicBezTo>
                    <a:pt x="9281" y="6980"/>
                    <a:pt x="9264" y="7030"/>
                    <a:pt x="9253" y="7080"/>
                  </a:cubicBezTo>
                  <a:cubicBezTo>
                    <a:pt x="9253" y="7140"/>
                    <a:pt x="9225" y="7170"/>
                    <a:pt x="9219" y="7220"/>
                  </a:cubicBezTo>
                  <a:cubicBezTo>
                    <a:pt x="9202" y="7260"/>
                    <a:pt x="9202" y="7320"/>
                    <a:pt x="9186" y="7360"/>
                  </a:cubicBezTo>
                  <a:cubicBezTo>
                    <a:pt x="9169" y="7470"/>
                    <a:pt x="9129" y="7540"/>
                    <a:pt x="9129" y="7669"/>
                  </a:cubicBezTo>
                  <a:cubicBezTo>
                    <a:pt x="9090" y="7749"/>
                    <a:pt x="9096" y="7879"/>
                    <a:pt x="9056" y="7959"/>
                  </a:cubicBezTo>
                  <a:cubicBezTo>
                    <a:pt x="9051" y="8199"/>
                    <a:pt x="9023" y="8398"/>
                    <a:pt x="8972" y="8578"/>
                  </a:cubicBezTo>
                  <a:cubicBezTo>
                    <a:pt x="8977" y="8698"/>
                    <a:pt x="8955" y="8788"/>
                    <a:pt x="8955" y="8898"/>
                  </a:cubicBezTo>
                  <a:cubicBezTo>
                    <a:pt x="8921" y="8968"/>
                    <a:pt x="8932" y="9087"/>
                    <a:pt x="8904" y="9157"/>
                  </a:cubicBezTo>
                  <a:cubicBezTo>
                    <a:pt x="8904" y="9267"/>
                    <a:pt x="8876" y="9347"/>
                    <a:pt x="8871" y="9457"/>
                  </a:cubicBezTo>
                  <a:cubicBezTo>
                    <a:pt x="8865" y="9547"/>
                    <a:pt x="8831" y="9617"/>
                    <a:pt x="8837" y="9726"/>
                  </a:cubicBezTo>
                  <a:cubicBezTo>
                    <a:pt x="8786" y="9667"/>
                    <a:pt x="8859" y="9597"/>
                    <a:pt x="8826" y="9487"/>
                  </a:cubicBezTo>
                  <a:cubicBezTo>
                    <a:pt x="8831" y="9417"/>
                    <a:pt x="8837" y="9327"/>
                    <a:pt x="8826" y="9227"/>
                  </a:cubicBezTo>
                  <a:cubicBezTo>
                    <a:pt x="8842" y="9187"/>
                    <a:pt x="8831" y="9107"/>
                    <a:pt x="8842" y="9067"/>
                  </a:cubicBezTo>
                  <a:cubicBezTo>
                    <a:pt x="8842" y="9007"/>
                    <a:pt x="8854" y="8958"/>
                    <a:pt x="8871" y="8928"/>
                  </a:cubicBezTo>
                  <a:cubicBezTo>
                    <a:pt x="8859" y="8808"/>
                    <a:pt x="8899" y="8738"/>
                    <a:pt x="8887" y="8608"/>
                  </a:cubicBezTo>
                  <a:cubicBezTo>
                    <a:pt x="8916" y="8528"/>
                    <a:pt x="8910" y="8398"/>
                    <a:pt x="8932" y="8308"/>
                  </a:cubicBezTo>
                  <a:cubicBezTo>
                    <a:pt x="8949" y="8219"/>
                    <a:pt x="8972" y="8129"/>
                    <a:pt x="8977" y="8029"/>
                  </a:cubicBezTo>
                  <a:cubicBezTo>
                    <a:pt x="8994" y="7989"/>
                    <a:pt x="8994" y="7929"/>
                    <a:pt x="9011" y="7879"/>
                  </a:cubicBezTo>
                  <a:cubicBezTo>
                    <a:pt x="9017" y="7859"/>
                    <a:pt x="9023" y="7829"/>
                    <a:pt x="9017" y="7789"/>
                  </a:cubicBezTo>
                  <a:cubicBezTo>
                    <a:pt x="9034" y="7799"/>
                    <a:pt x="9034" y="7769"/>
                    <a:pt x="9034" y="7739"/>
                  </a:cubicBezTo>
                  <a:cubicBezTo>
                    <a:pt x="9062" y="7659"/>
                    <a:pt x="9068" y="7560"/>
                    <a:pt x="9107" y="7500"/>
                  </a:cubicBezTo>
                  <a:cubicBezTo>
                    <a:pt x="9107" y="7430"/>
                    <a:pt x="9129" y="7410"/>
                    <a:pt x="9146" y="7380"/>
                  </a:cubicBezTo>
                  <a:cubicBezTo>
                    <a:pt x="9141" y="7340"/>
                    <a:pt x="9157" y="7330"/>
                    <a:pt x="9152" y="7290"/>
                  </a:cubicBezTo>
                  <a:cubicBezTo>
                    <a:pt x="9174" y="7290"/>
                    <a:pt x="9169" y="7260"/>
                    <a:pt x="9169" y="7230"/>
                  </a:cubicBezTo>
                  <a:cubicBezTo>
                    <a:pt x="9202" y="7220"/>
                    <a:pt x="9180" y="7140"/>
                    <a:pt x="9208" y="7110"/>
                  </a:cubicBezTo>
                  <a:cubicBezTo>
                    <a:pt x="9208" y="7050"/>
                    <a:pt x="9236" y="7040"/>
                    <a:pt x="9231" y="6970"/>
                  </a:cubicBezTo>
                  <a:cubicBezTo>
                    <a:pt x="9270" y="6930"/>
                    <a:pt x="9292" y="6860"/>
                    <a:pt x="9315" y="6791"/>
                  </a:cubicBezTo>
                  <a:cubicBezTo>
                    <a:pt x="9343" y="6781"/>
                    <a:pt x="9321" y="6860"/>
                    <a:pt x="9309" y="6860"/>
                  </a:cubicBezTo>
                  <a:close/>
                  <a:moveTo>
                    <a:pt x="14659" y="350"/>
                  </a:moveTo>
                  <a:cubicBezTo>
                    <a:pt x="14619" y="409"/>
                    <a:pt x="14602" y="509"/>
                    <a:pt x="14557" y="559"/>
                  </a:cubicBezTo>
                  <a:cubicBezTo>
                    <a:pt x="14411" y="999"/>
                    <a:pt x="14383" y="1118"/>
                    <a:pt x="14327" y="1198"/>
                  </a:cubicBezTo>
                  <a:cubicBezTo>
                    <a:pt x="14147" y="1568"/>
                    <a:pt x="14158" y="1638"/>
                    <a:pt x="14130" y="1628"/>
                  </a:cubicBezTo>
                  <a:cubicBezTo>
                    <a:pt x="14051" y="1788"/>
                    <a:pt x="14023" y="1837"/>
                    <a:pt x="14006" y="1887"/>
                  </a:cubicBezTo>
                  <a:cubicBezTo>
                    <a:pt x="13899" y="1987"/>
                    <a:pt x="13922" y="2077"/>
                    <a:pt x="13888" y="2067"/>
                  </a:cubicBezTo>
                  <a:cubicBezTo>
                    <a:pt x="13753" y="2237"/>
                    <a:pt x="13781" y="2347"/>
                    <a:pt x="13736" y="2327"/>
                  </a:cubicBezTo>
                  <a:cubicBezTo>
                    <a:pt x="13601" y="2586"/>
                    <a:pt x="13596" y="2606"/>
                    <a:pt x="13590" y="2606"/>
                  </a:cubicBezTo>
                  <a:cubicBezTo>
                    <a:pt x="13494" y="2766"/>
                    <a:pt x="13477" y="2836"/>
                    <a:pt x="13455" y="2896"/>
                  </a:cubicBezTo>
                  <a:cubicBezTo>
                    <a:pt x="13410" y="3036"/>
                    <a:pt x="13427" y="3026"/>
                    <a:pt x="13432" y="3006"/>
                  </a:cubicBezTo>
                  <a:cubicBezTo>
                    <a:pt x="13629" y="2646"/>
                    <a:pt x="13641" y="2596"/>
                    <a:pt x="13663" y="2566"/>
                  </a:cubicBezTo>
                  <a:cubicBezTo>
                    <a:pt x="13748" y="2397"/>
                    <a:pt x="13781" y="2367"/>
                    <a:pt x="13798" y="2327"/>
                  </a:cubicBezTo>
                  <a:cubicBezTo>
                    <a:pt x="13916" y="2137"/>
                    <a:pt x="13956" y="2067"/>
                    <a:pt x="14006" y="1997"/>
                  </a:cubicBezTo>
                  <a:cubicBezTo>
                    <a:pt x="14276" y="1448"/>
                    <a:pt x="14310" y="1368"/>
                    <a:pt x="14349" y="1308"/>
                  </a:cubicBezTo>
                  <a:cubicBezTo>
                    <a:pt x="14591" y="759"/>
                    <a:pt x="14608" y="659"/>
                    <a:pt x="14636" y="559"/>
                  </a:cubicBezTo>
                  <a:cubicBezTo>
                    <a:pt x="14704" y="350"/>
                    <a:pt x="14709" y="320"/>
                    <a:pt x="14721" y="300"/>
                  </a:cubicBezTo>
                  <a:cubicBezTo>
                    <a:pt x="14805" y="30"/>
                    <a:pt x="14805" y="10"/>
                    <a:pt x="14811" y="0"/>
                  </a:cubicBezTo>
                  <a:cubicBezTo>
                    <a:pt x="14732" y="130"/>
                    <a:pt x="14698" y="140"/>
                    <a:pt x="14692" y="190"/>
                  </a:cubicBezTo>
                  <a:close/>
                  <a:moveTo>
                    <a:pt x="15098" y="260"/>
                  </a:moveTo>
                  <a:cubicBezTo>
                    <a:pt x="15103" y="290"/>
                    <a:pt x="15114" y="300"/>
                    <a:pt x="15114" y="350"/>
                  </a:cubicBezTo>
                  <a:cubicBezTo>
                    <a:pt x="15176" y="649"/>
                    <a:pt x="15199" y="729"/>
                    <a:pt x="15221" y="799"/>
                  </a:cubicBezTo>
                  <a:cubicBezTo>
                    <a:pt x="15345" y="1288"/>
                    <a:pt x="15345" y="1358"/>
                    <a:pt x="15356" y="1408"/>
                  </a:cubicBezTo>
                  <a:cubicBezTo>
                    <a:pt x="15486" y="1738"/>
                    <a:pt x="15480" y="1778"/>
                    <a:pt x="15491" y="1788"/>
                  </a:cubicBezTo>
                  <a:cubicBezTo>
                    <a:pt x="15621" y="2157"/>
                    <a:pt x="15632" y="2257"/>
                    <a:pt x="15677" y="2307"/>
                  </a:cubicBezTo>
                  <a:cubicBezTo>
                    <a:pt x="15806" y="2666"/>
                    <a:pt x="15801" y="2736"/>
                    <a:pt x="15823" y="2766"/>
                  </a:cubicBezTo>
                  <a:cubicBezTo>
                    <a:pt x="15981" y="3136"/>
                    <a:pt x="15941" y="3106"/>
                    <a:pt x="15936" y="3026"/>
                  </a:cubicBezTo>
                  <a:cubicBezTo>
                    <a:pt x="15806" y="2576"/>
                    <a:pt x="15795" y="2507"/>
                    <a:pt x="15761" y="2457"/>
                  </a:cubicBezTo>
                  <a:cubicBezTo>
                    <a:pt x="15626" y="2037"/>
                    <a:pt x="15598" y="1987"/>
                    <a:pt x="15592" y="1917"/>
                  </a:cubicBezTo>
                  <a:cubicBezTo>
                    <a:pt x="15547" y="1778"/>
                    <a:pt x="15519" y="1788"/>
                    <a:pt x="15519" y="1738"/>
                  </a:cubicBezTo>
                  <a:cubicBezTo>
                    <a:pt x="15356" y="1258"/>
                    <a:pt x="15351" y="1079"/>
                    <a:pt x="15306" y="959"/>
                  </a:cubicBezTo>
                  <a:cubicBezTo>
                    <a:pt x="15176" y="409"/>
                    <a:pt x="15171" y="220"/>
                    <a:pt x="15126" y="110"/>
                  </a:cubicBezTo>
                  <a:cubicBezTo>
                    <a:pt x="15064" y="30"/>
                    <a:pt x="15064" y="60"/>
                    <a:pt x="15075" y="80"/>
                  </a:cubicBezTo>
                  <a:close/>
                  <a:moveTo>
                    <a:pt x="13140" y="190"/>
                  </a:moveTo>
                  <a:cubicBezTo>
                    <a:pt x="13196" y="210"/>
                    <a:pt x="13179" y="80"/>
                    <a:pt x="13224" y="60"/>
                  </a:cubicBezTo>
                  <a:cubicBezTo>
                    <a:pt x="13230" y="50"/>
                    <a:pt x="13241" y="20"/>
                    <a:pt x="13247" y="0"/>
                  </a:cubicBezTo>
                  <a:cubicBezTo>
                    <a:pt x="13213" y="0"/>
                    <a:pt x="13213" y="0"/>
                    <a:pt x="13213" y="0"/>
                  </a:cubicBezTo>
                  <a:cubicBezTo>
                    <a:pt x="13207" y="20"/>
                    <a:pt x="13202" y="30"/>
                    <a:pt x="13196" y="40"/>
                  </a:cubicBezTo>
                  <a:cubicBezTo>
                    <a:pt x="13185" y="50"/>
                    <a:pt x="13174" y="70"/>
                    <a:pt x="13174" y="110"/>
                  </a:cubicBezTo>
                  <a:cubicBezTo>
                    <a:pt x="13162" y="130"/>
                    <a:pt x="13151" y="150"/>
                    <a:pt x="13140" y="170"/>
                  </a:cubicBezTo>
                  <a:cubicBezTo>
                    <a:pt x="13118" y="170"/>
                    <a:pt x="13129" y="230"/>
                    <a:pt x="13112" y="240"/>
                  </a:cubicBezTo>
                  <a:cubicBezTo>
                    <a:pt x="13123" y="300"/>
                    <a:pt x="13089" y="280"/>
                    <a:pt x="13089" y="320"/>
                  </a:cubicBezTo>
                  <a:cubicBezTo>
                    <a:pt x="13129" y="320"/>
                    <a:pt x="13134" y="260"/>
                    <a:pt x="13140" y="190"/>
                  </a:cubicBezTo>
                  <a:close/>
                  <a:moveTo>
                    <a:pt x="15711" y="459"/>
                  </a:moveTo>
                  <a:cubicBezTo>
                    <a:pt x="15711" y="519"/>
                    <a:pt x="15722" y="569"/>
                    <a:pt x="15750" y="589"/>
                  </a:cubicBezTo>
                  <a:cubicBezTo>
                    <a:pt x="15739" y="679"/>
                    <a:pt x="15773" y="689"/>
                    <a:pt x="15773" y="759"/>
                  </a:cubicBezTo>
                  <a:cubicBezTo>
                    <a:pt x="15801" y="779"/>
                    <a:pt x="15784" y="869"/>
                    <a:pt x="15812" y="889"/>
                  </a:cubicBezTo>
                  <a:cubicBezTo>
                    <a:pt x="15818" y="939"/>
                    <a:pt x="15823" y="999"/>
                    <a:pt x="15834" y="1039"/>
                  </a:cubicBezTo>
                  <a:cubicBezTo>
                    <a:pt x="15851" y="1148"/>
                    <a:pt x="15874" y="1228"/>
                    <a:pt x="15885" y="1348"/>
                  </a:cubicBezTo>
                  <a:cubicBezTo>
                    <a:pt x="15902" y="1378"/>
                    <a:pt x="15902" y="1438"/>
                    <a:pt x="15907" y="1498"/>
                  </a:cubicBezTo>
                  <a:cubicBezTo>
                    <a:pt x="15919" y="1548"/>
                    <a:pt x="15936" y="1588"/>
                    <a:pt x="15936" y="1648"/>
                  </a:cubicBezTo>
                  <a:cubicBezTo>
                    <a:pt x="15947" y="1698"/>
                    <a:pt x="15947" y="1758"/>
                    <a:pt x="15958" y="1807"/>
                  </a:cubicBezTo>
                  <a:cubicBezTo>
                    <a:pt x="15981" y="1837"/>
                    <a:pt x="15952" y="1967"/>
                    <a:pt x="15997" y="1957"/>
                  </a:cubicBezTo>
                  <a:cubicBezTo>
                    <a:pt x="15986" y="1758"/>
                    <a:pt x="15947" y="1608"/>
                    <a:pt x="15936" y="1408"/>
                  </a:cubicBezTo>
                  <a:cubicBezTo>
                    <a:pt x="15902" y="1238"/>
                    <a:pt x="15874" y="1069"/>
                    <a:pt x="15846" y="889"/>
                  </a:cubicBezTo>
                  <a:cubicBezTo>
                    <a:pt x="15851" y="839"/>
                    <a:pt x="15868" y="809"/>
                    <a:pt x="15862" y="739"/>
                  </a:cubicBezTo>
                  <a:cubicBezTo>
                    <a:pt x="15834" y="579"/>
                    <a:pt x="15812" y="429"/>
                    <a:pt x="15784" y="280"/>
                  </a:cubicBezTo>
                  <a:cubicBezTo>
                    <a:pt x="15773" y="250"/>
                    <a:pt x="15773" y="200"/>
                    <a:pt x="15761" y="170"/>
                  </a:cubicBezTo>
                  <a:cubicBezTo>
                    <a:pt x="15756" y="130"/>
                    <a:pt x="15756" y="80"/>
                    <a:pt x="15739" y="60"/>
                  </a:cubicBezTo>
                  <a:cubicBezTo>
                    <a:pt x="15739" y="40"/>
                    <a:pt x="15733" y="20"/>
                    <a:pt x="15733" y="0"/>
                  </a:cubicBezTo>
                  <a:cubicBezTo>
                    <a:pt x="15694" y="0"/>
                    <a:pt x="15694" y="0"/>
                    <a:pt x="15694" y="0"/>
                  </a:cubicBezTo>
                  <a:cubicBezTo>
                    <a:pt x="15699" y="40"/>
                    <a:pt x="15705" y="70"/>
                    <a:pt x="15711" y="110"/>
                  </a:cubicBezTo>
                  <a:cubicBezTo>
                    <a:pt x="15733" y="150"/>
                    <a:pt x="15739" y="220"/>
                    <a:pt x="15750" y="280"/>
                  </a:cubicBezTo>
                  <a:cubicBezTo>
                    <a:pt x="15767" y="320"/>
                    <a:pt x="15761" y="399"/>
                    <a:pt x="15784" y="429"/>
                  </a:cubicBezTo>
                  <a:cubicBezTo>
                    <a:pt x="15795" y="559"/>
                    <a:pt x="15829" y="649"/>
                    <a:pt x="15834" y="779"/>
                  </a:cubicBezTo>
                  <a:cubicBezTo>
                    <a:pt x="15784" y="699"/>
                    <a:pt x="15795" y="499"/>
                    <a:pt x="15739" y="429"/>
                  </a:cubicBezTo>
                  <a:cubicBezTo>
                    <a:pt x="15744" y="340"/>
                    <a:pt x="15705" y="320"/>
                    <a:pt x="15688" y="260"/>
                  </a:cubicBezTo>
                  <a:cubicBezTo>
                    <a:pt x="15677" y="200"/>
                    <a:pt x="15649" y="170"/>
                    <a:pt x="15638" y="110"/>
                  </a:cubicBezTo>
                  <a:cubicBezTo>
                    <a:pt x="15626" y="80"/>
                    <a:pt x="15615" y="40"/>
                    <a:pt x="15609" y="0"/>
                  </a:cubicBezTo>
                  <a:cubicBezTo>
                    <a:pt x="15553" y="0"/>
                    <a:pt x="15553" y="0"/>
                    <a:pt x="15553" y="0"/>
                  </a:cubicBezTo>
                  <a:cubicBezTo>
                    <a:pt x="15581" y="70"/>
                    <a:pt x="15598" y="150"/>
                    <a:pt x="15626" y="220"/>
                  </a:cubicBezTo>
                  <a:cubicBezTo>
                    <a:pt x="15654" y="300"/>
                    <a:pt x="15671" y="399"/>
                    <a:pt x="15711" y="459"/>
                  </a:cubicBezTo>
                  <a:close/>
                  <a:moveTo>
                    <a:pt x="16042" y="110"/>
                  </a:moveTo>
                  <a:cubicBezTo>
                    <a:pt x="16042" y="200"/>
                    <a:pt x="16071" y="250"/>
                    <a:pt x="16082" y="320"/>
                  </a:cubicBezTo>
                  <a:cubicBezTo>
                    <a:pt x="16071" y="389"/>
                    <a:pt x="16104" y="389"/>
                    <a:pt x="16093" y="459"/>
                  </a:cubicBezTo>
                  <a:cubicBezTo>
                    <a:pt x="16093" y="509"/>
                    <a:pt x="16099" y="559"/>
                    <a:pt x="16116" y="589"/>
                  </a:cubicBezTo>
                  <a:cubicBezTo>
                    <a:pt x="16127" y="429"/>
                    <a:pt x="16087" y="350"/>
                    <a:pt x="16082" y="220"/>
                  </a:cubicBezTo>
                  <a:cubicBezTo>
                    <a:pt x="16076" y="150"/>
                    <a:pt x="16065" y="100"/>
                    <a:pt x="16054" y="40"/>
                  </a:cubicBezTo>
                  <a:cubicBezTo>
                    <a:pt x="16059" y="20"/>
                    <a:pt x="16054" y="10"/>
                    <a:pt x="16054" y="0"/>
                  </a:cubicBezTo>
                  <a:cubicBezTo>
                    <a:pt x="16026" y="0"/>
                    <a:pt x="16026" y="0"/>
                    <a:pt x="16026" y="0"/>
                  </a:cubicBezTo>
                  <a:cubicBezTo>
                    <a:pt x="16037" y="30"/>
                    <a:pt x="16020" y="100"/>
                    <a:pt x="16042" y="110"/>
                  </a:cubicBezTo>
                  <a:close/>
                  <a:moveTo>
                    <a:pt x="13421" y="459"/>
                  </a:moveTo>
                  <a:cubicBezTo>
                    <a:pt x="13382" y="429"/>
                    <a:pt x="13387" y="489"/>
                    <a:pt x="13371" y="499"/>
                  </a:cubicBezTo>
                  <a:cubicBezTo>
                    <a:pt x="13371" y="529"/>
                    <a:pt x="13331" y="579"/>
                    <a:pt x="13359" y="589"/>
                  </a:cubicBezTo>
                  <a:cubicBezTo>
                    <a:pt x="13404" y="519"/>
                    <a:pt x="13438" y="439"/>
                    <a:pt x="13494" y="389"/>
                  </a:cubicBezTo>
                  <a:cubicBezTo>
                    <a:pt x="13494" y="320"/>
                    <a:pt x="13556" y="360"/>
                    <a:pt x="13556" y="280"/>
                  </a:cubicBezTo>
                  <a:cubicBezTo>
                    <a:pt x="13573" y="280"/>
                    <a:pt x="13573" y="240"/>
                    <a:pt x="13590" y="240"/>
                  </a:cubicBezTo>
                  <a:cubicBezTo>
                    <a:pt x="13613" y="230"/>
                    <a:pt x="13601" y="160"/>
                    <a:pt x="13629" y="170"/>
                  </a:cubicBezTo>
                  <a:cubicBezTo>
                    <a:pt x="13663" y="160"/>
                    <a:pt x="13658" y="80"/>
                    <a:pt x="13703" y="80"/>
                  </a:cubicBezTo>
                  <a:cubicBezTo>
                    <a:pt x="13703" y="50"/>
                    <a:pt x="13714" y="20"/>
                    <a:pt x="13725" y="0"/>
                  </a:cubicBezTo>
                  <a:cubicBezTo>
                    <a:pt x="13680" y="0"/>
                    <a:pt x="13680" y="0"/>
                    <a:pt x="13680" y="0"/>
                  </a:cubicBezTo>
                  <a:cubicBezTo>
                    <a:pt x="13669" y="20"/>
                    <a:pt x="13658" y="30"/>
                    <a:pt x="13652" y="60"/>
                  </a:cubicBezTo>
                  <a:cubicBezTo>
                    <a:pt x="13624" y="100"/>
                    <a:pt x="13596" y="140"/>
                    <a:pt x="13579" y="190"/>
                  </a:cubicBezTo>
                  <a:cubicBezTo>
                    <a:pt x="13534" y="210"/>
                    <a:pt x="13534" y="300"/>
                    <a:pt x="13494" y="320"/>
                  </a:cubicBezTo>
                  <a:cubicBezTo>
                    <a:pt x="13461" y="310"/>
                    <a:pt x="13472" y="369"/>
                    <a:pt x="13455" y="389"/>
                  </a:cubicBezTo>
                  <a:cubicBezTo>
                    <a:pt x="13427" y="389"/>
                    <a:pt x="13416" y="409"/>
                    <a:pt x="13421" y="459"/>
                  </a:cubicBezTo>
                  <a:close/>
                  <a:moveTo>
                    <a:pt x="14451" y="589"/>
                  </a:moveTo>
                  <a:cubicBezTo>
                    <a:pt x="14434" y="589"/>
                    <a:pt x="14434" y="619"/>
                    <a:pt x="14439" y="649"/>
                  </a:cubicBezTo>
                  <a:cubicBezTo>
                    <a:pt x="14338" y="869"/>
                    <a:pt x="14333" y="919"/>
                    <a:pt x="14304" y="929"/>
                  </a:cubicBezTo>
                  <a:cubicBezTo>
                    <a:pt x="14136" y="1328"/>
                    <a:pt x="14107" y="1348"/>
                    <a:pt x="14107" y="1408"/>
                  </a:cubicBezTo>
                  <a:cubicBezTo>
                    <a:pt x="13911" y="1768"/>
                    <a:pt x="13888" y="1798"/>
                    <a:pt x="13871" y="1847"/>
                  </a:cubicBezTo>
                  <a:cubicBezTo>
                    <a:pt x="13731" y="2067"/>
                    <a:pt x="13742" y="2117"/>
                    <a:pt x="13714" y="2107"/>
                  </a:cubicBezTo>
                  <a:cubicBezTo>
                    <a:pt x="13539" y="2397"/>
                    <a:pt x="13528" y="2417"/>
                    <a:pt x="13528" y="2457"/>
                  </a:cubicBezTo>
                  <a:cubicBezTo>
                    <a:pt x="13382" y="2676"/>
                    <a:pt x="13376" y="2816"/>
                    <a:pt x="13309" y="2846"/>
                  </a:cubicBezTo>
                  <a:cubicBezTo>
                    <a:pt x="13185" y="3245"/>
                    <a:pt x="13191" y="3285"/>
                    <a:pt x="13174" y="3285"/>
                  </a:cubicBezTo>
                  <a:cubicBezTo>
                    <a:pt x="13281" y="3046"/>
                    <a:pt x="13326" y="3006"/>
                    <a:pt x="13331" y="2896"/>
                  </a:cubicBezTo>
                  <a:cubicBezTo>
                    <a:pt x="13455" y="2666"/>
                    <a:pt x="13461" y="2646"/>
                    <a:pt x="13483" y="2656"/>
                  </a:cubicBezTo>
                  <a:cubicBezTo>
                    <a:pt x="13573" y="2427"/>
                    <a:pt x="13601" y="2417"/>
                    <a:pt x="13629" y="2397"/>
                  </a:cubicBezTo>
                  <a:cubicBezTo>
                    <a:pt x="13759" y="2137"/>
                    <a:pt x="13793" y="2127"/>
                    <a:pt x="13809" y="2087"/>
                  </a:cubicBezTo>
                  <a:cubicBezTo>
                    <a:pt x="13922" y="1867"/>
                    <a:pt x="13933" y="1847"/>
                    <a:pt x="13944" y="1827"/>
                  </a:cubicBezTo>
                  <a:cubicBezTo>
                    <a:pt x="14017" y="1648"/>
                    <a:pt x="14051" y="1668"/>
                    <a:pt x="14046" y="1608"/>
                  </a:cubicBezTo>
                  <a:cubicBezTo>
                    <a:pt x="14158" y="1358"/>
                    <a:pt x="14220" y="1368"/>
                    <a:pt x="14214" y="1278"/>
                  </a:cubicBezTo>
                  <a:cubicBezTo>
                    <a:pt x="14417" y="789"/>
                    <a:pt x="14445" y="749"/>
                    <a:pt x="14473" y="719"/>
                  </a:cubicBezTo>
                  <a:cubicBezTo>
                    <a:pt x="14541" y="529"/>
                    <a:pt x="14546" y="499"/>
                    <a:pt x="14546" y="459"/>
                  </a:cubicBezTo>
                  <a:cubicBezTo>
                    <a:pt x="14709" y="70"/>
                    <a:pt x="14715" y="40"/>
                    <a:pt x="14721" y="0"/>
                  </a:cubicBezTo>
                  <a:cubicBezTo>
                    <a:pt x="14625" y="130"/>
                    <a:pt x="14597" y="150"/>
                    <a:pt x="14597" y="220"/>
                  </a:cubicBezTo>
                  <a:cubicBezTo>
                    <a:pt x="14507" y="409"/>
                    <a:pt x="14490" y="519"/>
                    <a:pt x="14451" y="589"/>
                  </a:cubicBezTo>
                  <a:close/>
                  <a:moveTo>
                    <a:pt x="13224" y="280"/>
                  </a:moveTo>
                  <a:cubicBezTo>
                    <a:pt x="13224" y="320"/>
                    <a:pt x="13207" y="320"/>
                    <a:pt x="13196" y="350"/>
                  </a:cubicBezTo>
                  <a:cubicBezTo>
                    <a:pt x="13179" y="379"/>
                    <a:pt x="13162" y="419"/>
                    <a:pt x="13151" y="459"/>
                  </a:cubicBezTo>
                  <a:cubicBezTo>
                    <a:pt x="13123" y="439"/>
                    <a:pt x="13112" y="569"/>
                    <a:pt x="13140" y="589"/>
                  </a:cubicBezTo>
                  <a:cubicBezTo>
                    <a:pt x="13168" y="439"/>
                    <a:pt x="13230" y="360"/>
                    <a:pt x="13286" y="260"/>
                  </a:cubicBezTo>
                  <a:cubicBezTo>
                    <a:pt x="13309" y="200"/>
                    <a:pt x="13337" y="150"/>
                    <a:pt x="13371" y="110"/>
                  </a:cubicBezTo>
                  <a:cubicBezTo>
                    <a:pt x="13382" y="80"/>
                    <a:pt x="13404" y="60"/>
                    <a:pt x="13404" y="20"/>
                  </a:cubicBezTo>
                  <a:cubicBezTo>
                    <a:pt x="13416" y="10"/>
                    <a:pt x="13427" y="20"/>
                    <a:pt x="13432" y="0"/>
                  </a:cubicBezTo>
                  <a:cubicBezTo>
                    <a:pt x="13387" y="0"/>
                    <a:pt x="13387" y="0"/>
                    <a:pt x="13387" y="0"/>
                  </a:cubicBezTo>
                  <a:cubicBezTo>
                    <a:pt x="13376" y="20"/>
                    <a:pt x="13359" y="30"/>
                    <a:pt x="13359" y="60"/>
                  </a:cubicBezTo>
                  <a:cubicBezTo>
                    <a:pt x="13326" y="70"/>
                    <a:pt x="13314" y="120"/>
                    <a:pt x="13297" y="150"/>
                  </a:cubicBezTo>
                  <a:cubicBezTo>
                    <a:pt x="13292" y="200"/>
                    <a:pt x="13252" y="190"/>
                    <a:pt x="13258" y="260"/>
                  </a:cubicBezTo>
                  <a:cubicBezTo>
                    <a:pt x="13241" y="260"/>
                    <a:pt x="13236" y="270"/>
                    <a:pt x="13224" y="280"/>
                  </a:cubicBezTo>
                  <a:close/>
                  <a:moveTo>
                    <a:pt x="13714" y="719"/>
                  </a:moveTo>
                  <a:cubicBezTo>
                    <a:pt x="13697" y="759"/>
                    <a:pt x="13680" y="799"/>
                    <a:pt x="13652" y="829"/>
                  </a:cubicBezTo>
                  <a:cubicBezTo>
                    <a:pt x="13641" y="889"/>
                    <a:pt x="13613" y="909"/>
                    <a:pt x="13590" y="959"/>
                  </a:cubicBezTo>
                  <a:cubicBezTo>
                    <a:pt x="13573" y="999"/>
                    <a:pt x="13539" y="1009"/>
                    <a:pt x="13528" y="1069"/>
                  </a:cubicBezTo>
                  <a:cubicBezTo>
                    <a:pt x="13517" y="1118"/>
                    <a:pt x="13483" y="1138"/>
                    <a:pt x="13466" y="1198"/>
                  </a:cubicBezTo>
                  <a:cubicBezTo>
                    <a:pt x="13432" y="1278"/>
                    <a:pt x="13393" y="1368"/>
                    <a:pt x="13371" y="1478"/>
                  </a:cubicBezTo>
                  <a:cubicBezTo>
                    <a:pt x="13342" y="1508"/>
                    <a:pt x="13337" y="1578"/>
                    <a:pt x="13320" y="1628"/>
                  </a:cubicBezTo>
                  <a:cubicBezTo>
                    <a:pt x="13303" y="1628"/>
                    <a:pt x="13314" y="1688"/>
                    <a:pt x="13297" y="1698"/>
                  </a:cubicBezTo>
                  <a:cubicBezTo>
                    <a:pt x="13286" y="1718"/>
                    <a:pt x="13281" y="1758"/>
                    <a:pt x="13286" y="1807"/>
                  </a:cubicBezTo>
                  <a:cubicBezTo>
                    <a:pt x="13309" y="1807"/>
                    <a:pt x="13314" y="1788"/>
                    <a:pt x="13309" y="1738"/>
                  </a:cubicBezTo>
                  <a:cubicBezTo>
                    <a:pt x="13326" y="1728"/>
                    <a:pt x="13331" y="1708"/>
                    <a:pt x="13331" y="1678"/>
                  </a:cubicBezTo>
                  <a:cubicBezTo>
                    <a:pt x="13371" y="1658"/>
                    <a:pt x="13359" y="1558"/>
                    <a:pt x="13393" y="1548"/>
                  </a:cubicBezTo>
                  <a:cubicBezTo>
                    <a:pt x="13416" y="1418"/>
                    <a:pt x="13472" y="1358"/>
                    <a:pt x="13494" y="1238"/>
                  </a:cubicBezTo>
                  <a:cubicBezTo>
                    <a:pt x="13545" y="1178"/>
                    <a:pt x="13573" y="1079"/>
                    <a:pt x="13629" y="1019"/>
                  </a:cubicBezTo>
                  <a:cubicBezTo>
                    <a:pt x="13635" y="959"/>
                    <a:pt x="13663" y="939"/>
                    <a:pt x="13691" y="909"/>
                  </a:cubicBezTo>
                  <a:cubicBezTo>
                    <a:pt x="13691" y="839"/>
                    <a:pt x="13742" y="849"/>
                    <a:pt x="13753" y="779"/>
                  </a:cubicBezTo>
                  <a:cubicBezTo>
                    <a:pt x="13776" y="759"/>
                    <a:pt x="13798" y="719"/>
                    <a:pt x="13809" y="669"/>
                  </a:cubicBezTo>
                  <a:cubicBezTo>
                    <a:pt x="13815" y="639"/>
                    <a:pt x="13837" y="649"/>
                    <a:pt x="13849" y="629"/>
                  </a:cubicBezTo>
                  <a:cubicBezTo>
                    <a:pt x="13832" y="559"/>
                    <a:pt x="13888" y="609"/>
                    <a:pt x="13871" y="539"/>
                  </a:cubicBezTo>
                  <a:cubicBezTo>
                    <a:pt x="13905" y="529"/>
                    <a:pt x="13922" y="479"/>
                    <a:pt x="13944" y="459"/>
                  </a:cubicBezTo>
                  <a:cubicBezTo>
                    <a:pt x="13944" y="369"/>
                    <a:pt x="14001" y="389"/>
                    <a:pt x="14006" y="320"/>
                  </a:cubicBezTo>
                  <a:cubicBezTo>
                    <a:pt x="14062" y="200"/>
                    <a:pt x="14130" y="110"/>
                    <a:pt x="14192" y="0"/>
                  </a:cubicBezTo>
                  <a:cubicBezTo>
                    <a:pt x="14113" y="0"/>
                    <a:pt x="14113" y="0"/>
                    <a:pt x="14113" y="0"/>
                  </a:cubicBezTo>
                  <a:cubicBezTo>
                    <a:pt x="14107" y="10"/>
                    <a:pt x="14102" y="20"/>
                    <a:pt x="14096" y="20"/>
                  </a:cubicBezTo>
                  <a:cubicBezTo>
                    <a:pt x="14096" y="60"/>
                    <a:pt x="14085" y="80"/>
                    <a:pt x="14068" y="80"/>
                  </a:cubicBezTo>
                  <a:cubicBezTo>
                    <a:pt x="14051" y="90"/>
                    <a:pt x="14062" y="140"/>
                    <a:pt x="14034" y="130"/>
                  </a:cubicBezTo>
                  <a:cubicBezTo>
                    <a:pt x="14029" y="160"/>
                    <a:pt x="14012" y="160"/>
                    <a:pt x="14006" y="190"/>
                  </a:cubicBezTo>
                  <a:cubicBezTo>
                    <a:pt x="14006" y="230"/>
                    <a:pt x="13967" y="210"/>
                    <a:pt x="13972" y="260"/>
                  </a:cubicBezTo>
                  <a:cubicBezTo>
                    <a:pt x="13882" y="409"/>
                    <a:pt x="13804" y="569"/>
                    <a:pt x="13714" y="719"/>
                  </a:cubicBezTo>
                  <a:close/>
                  <a:moveTo>
                    <a:pt x="14107" y="350"/>
                  </a:moveTo>
                  <a:cubicBezTo>
                    <a:pt x="14096" y="399"/>
                    <a:pt x="14068" y="399"/>
                    <a:pt x="14057" y="459"/>
                  </a:cubicBezTo>
                  <a:cubicBezTo>
                    <a:pt x="13972" y="619"/>
                    <a:pt x="13939" y="599"/>
                    <a:pt x="13944" y="649"/>
                  </a:cubicBezTo>
                  <a:cubicBezTo>
                    <a:pt x="13854" y="799"/>
                    <a:pt x="13832" y="799"/>
                    <a:pt x="13826" y="829"/>
                  </a:cubicBezTo>
                  <a:cubicBezTo>
                    <a:pt x="13748" y="1019"/>
                    <a:pt x="13691" y="1059"/>
                    <a:pt x="13652" y="1128"/>
                  </a:cubicBezTo>
                  <a:cubicBezTo>
                    <a:pt x="13579" y="1318"/>
                    <a:pt x="13545" y="1298"/>
                    <a:pt x="13556" y="1348"/>
                  </a:cubicBezTo>
                  <a:cubicBezTo>
                    <a:pt x="13404" y="1608"/>
                    <a:pt x="13399" y="1728"/>
                    <a:pt x="13359" y="1788"/>
                  </a:cubicBezTo>
                  <a:cubicBezTo>
                    <a:pt x="13247" y="2177"/>
                    <a:pt x="13247" y="2237"/>
                    <a:pt x="13224" y="2237"/>
                  </a:cubicBezTo>
                  <a:cubicBezTo>
                    <a:pt x="13185" y="2536"/>
                    <a:pt x="13134" y="2586"/>
                    <a:pt x="13174" y="2606"/>
                  </a:cubicBezTo>
                  <a:cubicBezTo>
                    <a:pt x="13309" y="1997"/>
                    <a:pt x="13342" y="1997"/>
                    <a:pt x="13348" y="1957"/>
                  </a:cubicBezTo>
                  <a:cubicBezTo>
                    <a:pt x="13472" y="1688"/>
                    <a:pt x="13449" y="1598"/>
                    <a:pt x="13483" y="1608"/>
                  </a:cubicBezTo>
                  <a:cubicBezTo>
                    <a:pt x="13613" y="1408"/>
                    <a:pt x="13601" y="1348"/>
                    <a:pt x="13618" y="1328"/>
                  </a:cubicBezTo>
                  <a:cubicBezTo>
                    <a:pt x="13815" y="959"/>
                    <a:pt x="13854" y="929"/>
                    <a:pt x="13871" y="869"/>
                  </a:cubicBezTo>
                  <a:cubicBezTo>
                    <a:pt x="14034" y="639"/>
                    <a:pt x="14034" y="589"/>
                    <a:pt x="14057" y="589"/>
                  </a:cubicBezTo>
                  <a:cubicBezTo>
                    <a:pt x="14164" y="369"/>
                    <a:pt x="14197" y="320"/>
                    <a:pt x="14231" y="280"/>
                  </a:cubicBezTo>
                  <a:cubicBezTo>
                    <a:pt x="14316" y="80"/>
                    <a:pt x="14338" y="70"/>
                    <a:pt x="14349" y="40"/>
                  </a:cubicBezTo>
                  <a:cubicBezTo>
                    <a:pt x="14293" y="20"/>
                    <a:pt x="14288" y="30"/>
                    <a:pt x="14276" y="40"/>
                  </a:cubicBezTo>
                  <a:close/>
                  <a:moveTo>
                    <a:pt x="17426" y="21260"/>
                  </a:moveTo>
                  <a:cubicBezTo>
                    <a:pt x="17398" y="21211"/>
                    <a:pt x="17426" y="21161"/>
                    <a:pt x="17398" y="21101"/>
                  </a:cubicBezTo>
                  <a:cubicBezTo>
                    <a:pt x="17359" y="20611"/>
                    <a:pt x="17308" y="20551"/>
                    <a:pt x="17319" y="20512"/>
                  </a:cubicBezTo>
                  <a:cubicBezTo>
                    <a:pt x="17100" y="19773"/>
                    <a:pt x="17139" y="19812"/>
                    <a:pt x="17145" y="19852"/>
                  </a:cubicBezTo>
                  <a:cubicBezTo>
                    <a:pt x="17235" y="20212"/>
                    <a:pt x="17224" y="20272"/>
                    <a:pt x="17263" y="20332"/>
                  </a:cubicBezTo>
                  <a:cubicBezTo>
                    <a:pt x="17286" y="20591"/>
                    <a:pt x="17291" y="20621"/>
                    <a:pt x="17314" y="20661"/>
                  </a:cubicBezTo>
                  <a:cubicBezTo>
                    <a:pt x="17297" y="20631"/>
                    <a:pt x="17252" y="20591"/>
                    <a:pt x="17274" y="20551"/>
                  </a:cubicBezTo>
                  <a:cubicBezTo>
                    <a:pt x="16982" y="19773"/>
                    <a:pt x="16993" y="19653"/>
                    <a:pt x="16937" y="19713"/>
                  </a:cubicBezTo>
                  <a:cubicBezTo>
                    <a:pt x="17072" y="20082"/>
                    <a:pt x="17123" y="20122"/>
                    <a:pt x="17134" y="20162"/>
                  </a:cubicBezTo>
                  <a:cubicBezTo>
                    <a:pt x="17212" y="20601"/>
                    <a:pt x="17241" y="20651"/>
                    <a:pt x="17252" y="20701"/>
                  </a:cubicBezTo>
                  <a:cubicBezTo>
                    <a:pt x="17286" y="21001"/>
                    <a:pt x="17291" y="21021"/>
                    <a:pt x="17274" y="21041"/>
                  </a:cubicBezTo>
                  <a:cubicBezTo>
                    <a:pt x="17314" y="21270"/>
                    <a:pt x="17308" y="21290"/>
                    <a:pt x="17308" y="21310"/>
                  </a:cubicBezTo>
                  <a:cubicBezTo>
                    <a:pt x="17241" y="21001"/>
                    <a:pt x="17224" y="20951"/>
                    <a:pt x="17218" y="20901"/>
                  </a:cubicBezTo>
                  <a:cubicBezTo>
                    <a:pt x="17179" y="20711"/>
                    <a:pt x="17156" y="20681"/>
                    <a:pt x="17162" y="20661"/>
                  </a:cubicBezTo>
                  <a:cubicBezTo>
                    <a:pt x="16830" y="19982"/>
                    <a:pt x="16802" y="19942"/>
                    <a:pt x="16779" y="19872"/>
                  </a:cubicBezTo>
                  <a:cubicBezTo>
                    <a:pt x="17117" y="20731"/>
                    <a:pt x="17156" y="20831"/>
                    <a:pt x="17190" y="20941"/>
                  </a:cubicBezTo>
                  <a:cubicBezTo>
                    <a:pt x="17224" y="21211"/>
                    <a:pt x="17212" y="21211"/>
                    <a:pt x="17212" y="21221"/>
                  </a:cubicBezTo>
                  <a:cubicBezTo>
                    <a:pt x="17235" y="21410"/>
                    <a:pt x="17257" y="21430"/>
                    <a:pt x="17257" y="21440"/>
                  </a:cubicBezTo>
                  <a:cubicBezTo>
                    <a:pt x="17314" y="21570"/>
                    <a:pt x="17314" y="21570"/>
                    <a:pt x="17314" y="21570"/>
                  </a:cubicBezTo>
                  <a:cubicBezTo>
                    <a:pt x="17319" y="21450"/>
                    <a:pt x="17319" y="21510"/>
                    <a:pt x="17319" y="21570"/>
                  </a:cubicBezTo>
                  <a:cubicBezTo>
                    <a:pt x="17364" y="21550"/>
                    <a:pt x="17370" y="21520"/>
                    <a:pt x="17370" y="21500"/>
                  </a:cubicBezTo>
                  <a:cubicBezTo>
                    <a:pt x="17336" y="20991"/>
                    <a:pt x="17319" y="20901"/>
                    <a:pt x="17308" y="20821"/>
                  </a:cubicBezTo>
                  <a:cubicBezTo>
                    <a:pt x="17364" y="21031"/>
                    <a:pt x="17347" y="21091"/>
                    <a:pt x="17370" y="21151"/>
                  </a:cubicBezTo>
                  <a:cubicBezTo>
                    <a:pt x="17387" y="21520"/>
                    <a:pt x="17392" y="21550"/>
                    <a:pt x="17398" y="21570"/>
                  </a:cubicBezTo>
                  <a:cubicBezTo>
                    <a:pt x="17443" y="21460"/>
                    <a:pt x="17415" y="21360"/>
                    <a:pt x="17426" y="21260"/>
                  </a:cubicBezTo>
                  <a:close/>
                  <a:moveTo>
                    <a:pt x="15356" y="40"/>
                  </a:moveTo>
                  <a:cubicBezTo>
                    <a:pt x="15356" y="100"/>
                    <a:pt x="15362" y="130"/>
                    <a:pt x="15384" y="150"/>
                  </a:cubicBezTo>
                  <a:cubicBezTo>
                    <a:pt x="15519" y="579"/>
                    <a:pt x="15519" y="679"/>
                    <a:pt x="15553" y="719"/>
                  </a:cubicBezTo>
                  <a:cubicBezTo>
                    <a:pt x="15683" y="1148"/>
                    <a:pt x="15688" y="1228"/>
                    <a:pt x="15711" y="1278"/>
                  </a:cubicBezTo>
                  <a:cubicBezTo>
                    <a:pt x="15789" y="1528"/>
                    <a:pt x="15806" y="1588"/>
                    <a:pt x="15834" y="1628"/>
                  </a:cubicBezTo>
                  <a:cubicBezTo>
                    <a:pt x="15958" y="2027"/>
                    <a:pt x="15947" y="2107"/>
                    <a:pt x="15969" y="2107"/>
                  </a:cubicBezTo>
                  <a:cubicBezTo>
                    <a:pt x="15958" y="2037"/>
                    <a:pt x="15958" y="1987"/>
                    <a:pt x="15958" y="1937"/>
                  </a:cubicBezTo>
                  <a:cubicBezTo>
                    <a:pt x="15773" y="1418"/>
                    <a:pt x="15789" y="1318"/>
                    <a:pt x="15761" y="1308"/>
                  </a:cubicBezTo>
                  <a:cubicBezTo>
                    <a:pt x="15638" y="919"/>
                    <a:pt x="15643" y="899"/>
                    <a:pt x="15638" y="889"/>
                  </a:cubicBezTo>
                  <a:cubicBezTo>
                    <a:pt x="15592" y="609"/>
                    <a:pt x="15547" y="629"/>
                    <a:pt x="15553" y="559"/>
                  </a:cubicBezTo>
                  <a:cubicBezTo>
                    <a:pt x="15424" y="160"/>
                    <a:pt x="15463" y="130"/>
                    <a:pt x="15418" y="130"/>
                  </a:cubicBezTo>
                  <a:cubicBezTo>
                    <a:pt x="15339" y="20"/>
                    <a:pt x="15345" y="40"/>
                    <a:pt x="15356" y="40"/>
                  </a:cubicBezTo>
                  <a:close/>
                  <a:moveTo>
                    <a:pt x="15351" y="20292"/>
                  </a:moveTo>
                  <a:cubicBezTo>
                    <a:pt x="15261" y="20172"/>
                    <a:pt x="15171" y="19992"/>
                    <a:pt x="15081" y="19842"/>
                  </a:cubicBezTo>
                  <a:cubicBezTo>
                    <a:pt x="15053" y="19832"/>
                    <a:pt x="15024" y="19773"/>
                    <a:pt x="14991" y="19753"/>
                  </a:cubicBezTo>
                  <a:cubicBezTo>
                    <a:pt x="14963" y="19673"/>
                    <a:pt x="14934" y="19693"/>
                    <a:pt x="14906" y="19623"/>
                  </a:cubicBezTo>
                  <a:cubicBezTo>
                    <a:pt x="14895" y="19593"/>
                    <a:pt x="14878" y="19603"/>
                    <a:pt x="14867" y="19573"/>
                  </a:cubicBezTo>
                  <a:cubicBezTo>
                    <a:pt x="14861" y="19583"/>
                    <a:pt x="14816" y="19533"/>
                    <a:pt x="14833" y="19593"/>
                  </a:cubicBezTo>
                  <a:cubicBezTo>
                    <a:pt x="14878" y="19603"/>
                    <a:pt x="14923" y="19713"/>
                    <a:pt x="14974" y="19753"/>
                  </a:cubicBezTo>
                  <a:cubicBezTo>
                    <a:pt x="15030" y="19892"/>
                    <a:pt x="15092" y="19892"/>
                    <a:pt x="15148" y="20032"/>
                  </a:cubicBezTo>
                  <a:cubicBezTo>
                    <a:pt x="15165" y="20012"/>
                    <a:pt x="15154" y="20072"/>
                    <a:pt x="15171" y="20052"/>
                  </a:cubicBezTo>
                  <a:cubicBezTo>
                    <a:pt x="15182" y="20082"/>
                    <a:pt x="15199" y="20112"/>
                    <a:pt x="15210" y="20132"/>
                  </a:cubicBezTo>
                  <a:cubicBezTo>
                    <a:pt x="15238" y="20212"/>
                    <a:pt x="15272" y="20232"/>
                    <a:pt x="15300" y="20282"/>
                  </a:cubicBezTo>
                  <a:cubicBezTo>
                    <a:pt x="15429" y="20551"/>
                    <a:pt x="15559" y="20811"/>
                    <a:pt x="15688" y="21071"/>
                  </a:cubicBezTo>
                  <a:cubicBezTo>
                    <a:pt x="15716" y="21161"/>
                    <a:pt x="15778" y="21330"/>
                    <a:pt x="15812" y="21430"/>
                  </a:cubicBezTo>
                  <a:cubicBezTo>
                    <a:pt x="15834" y="21470"/>
                    <a:pt x="15857" y="21520"/>
                    <a:pt x="15874" y="21570"/>
                  </a:cubicBezTo>
                  <a:cubicBezTo>
                    <a:pt x="15936" y="21570"/>
                    <a:pt x="15936" y="21570"/>
                    <a:pt x="15936" y="21570"/>
                  </a:cubicBezTo>
                  <a:cubicBezTo>
                    <a:pt x="15857" y="21380"/>
                    <a:pt x="15795" y="21181"/>
                    <a:pt x="15711" y="20981"/>
                  </a:cubicBezTo>
                  <a:cubicBezTo>
                    <a:pt x="15576" y="20681"/>
                    <a:pt x="15480" y="20561"/>
                    <a:pt x="15351" y="20292"/>
                  </a:cubicBezTo>
                  <a:close/>
                  <a:moveTo>
                    <a:pt x="14586" y="20651"/>
                  </a:moveTo>
                  <a:cubicBezTo>
                    <a:pt x="14569" y="20571"/>
                    <a:pt x="14546" y="20492"/>
                    <a:pt x="14496" y="20402"/>
                  </a:cubicBezTo>
                  <a:cubicBezTo>
                    <a:pt x="14479" y="20312"/>
                    <a:pt x="14451" y="20212"/>
                    <a:pt x="14406" y="20122"/>
                  </a:cubicBezTo>
                  <a:cubicBezTo>
                    <a:pt x="14378" y="20072"/>
                    <a:pt x="14411" y="20012"/>
                    <a:pt x="14366" y="20002"/>
                  </a:cubicBezTo>
                  <a:cubicBezTo>
                    <a:pt x="14389" y="19962"/>
                    <a:pt x="14299" y="19902"/>
                    <a:pt x="14327" y="19862"/>
                  </a:cubicBezTo>
                  <a:cubicBezTo>
                    <a:pt x="14282" y="19822"/>
                    <a:pt x="14259" y="19693"/>
                    <a:pt x="14214" y="19603"/>
                  </a:cubicBezTo>
                  <a:cubicBezTo>
                    <a:pt x="14186" y="19503"/>
                    <a:pt x="14136" y="19403"/>
                    <a:pt x="14102" y="19313"/>
                  </a:cubicBezTo>
                  <a:cubicBezTo>
                    <a:pt x="14074" y="19353"/>
                    <a:pt x="14091" y="19393"/>
                    <a:pt x="14119" y="19433"/>
                  </a:cubicBezTo>
                  <a:cubicBezTo>
                    <a:pt x="14113" y="19473"/>
                    <a:pt x="14141" y="19523"/>
                    <a:pt x="14164" y="19563"/>
                  </a:cubicBezTo>
                  <a:cubicBezTo>
                    <a:pt x="14186" y="19653"/>
                    <a:pt x="14220" y="19743"/>
                    <a:pt x="14265" y="19842"/>
                  </a:cubicBezTo>
                  <a:cubicBezTo>
                    <a:pt x="14259" y="19912"/>
                    <a:pt x="14327" y="20002"/>
                    <a:pt x="14338" y="20082"/>
                  </a:cubicBezTo>
                  <a:cubicBezTo>
                    <a:pt x="14355" y="20122"/>
                    <a:pt x="14344" y="20152"/>
                    <a:pt x="14378" y="20192"/>
                  </a:cubicBezTo>
                  <a:cubicBezTo>
                    <a:pt x="14361" y="20232"/>
                    <a:pt x="14423" y="20282"/>
                    <a:pt x="14406" y="20322"/>
                  </a:cubicBezTo>
                  <a:cubicBezTo>
                    <a:pt x="14479" y="20502"/>
                    <a:pt x="14512" y="20601"/>
                    <a:pt x="14569" y="20781"/>
                  </a:cubicBezTo>
                  <a:cubicBezTo>
                    <a:pt x="14721" y="21111"/>
                    <a:pt x="14782" y="21201"/>
                    <a:pt x="14917" y="21550"/>
                  </a:cubicBezTo>
                  <a:cubicBezTo>
                    <a:pt x="14923" y="21560"/>
                    <a:pt x="14929" y="21570"/>
                    <a:pt x="14934" y="21570"/>
                  </a:cubicBezTo>
                  <a:cubicBezTo>
                    <a:pt x="15008" y="21570"/>
                    <a:pt x="15008" y="21570"/>
                    <a:pt x="15008" y="21570"/>
                  </a:cubicBezTo>
                  <a:cubicBezTo>
                    <a:pt x="14901" y="21350"/>
                    <a:pt x="14822" y="21151"/>
                    <a:pt x="14704" y="20921"/>
                  </a:cubicBezTo>
                  <a:cubicBezTo>
                    <a:pt x="14687" y="20851"/>
                    <a:pt x="14642" y="20761"/>
                    <a:pt x="14586" y="20651"/>
                  </a:cubicBezTo>
                  <a:close/>
                  <a:moveTo>
                    <a:pt x="14209" y="20681"/>
                  </a:moveTo>
                  <a:cubicBezTo>
                    <a:pt x="14209" y="20681"/>
                    <a:pt x="14197" y="20691"/>
                    <a:pt x="14197" y="20691"/>
                  </a:cubicBezTo>
                  <a:cubicBezTo>
                    <a:pt x="14197" y="20691"/>
                    <a:pt x="14169" y="20571"/>
                    <a:pt x="14169" y="20571"/>
                  </a:cubicBezTo>
                  <a:cubicBezTo>
                    <a:pt x="14164" y="20551"/>
                    <a:pt x="14158" y="20551"/>
                    <a:pt x="14152" y="20531"/>
                  </a:cubicBezTo>
                  <a:cubicBezTo>
                    <a:pt x="14096" y="20352"/>
                    <a:pt x="14040" y="20172"/>
                    <a:pt x="13956" y="19972"/>
                  </a:cubicBezTo>
                  <a:cubicBezTo>
                    <a:pt x="13837" y="19743"/>
                    <a:pt x="13798" y="19593"/>
                    <a:pt x="13669" y="19353"/>
                  </a:cubicBezTo>
                  <a:cubicBezTo>
                    <a:pt x="13624" y="19323"/>
                    <a:pt x="13584" y="19193"/>
                    <a:pt x="13545" y="19193"/>
                  </a:cubicBezTo>
                  <a:cubicBezTo>
                    <a:pt x="13556" y="19223"/>
                    <a:pt x="13562" y="19243"/>
                    <a:pt x="13573" y="19263"/>
                  </a:cubicBezTo>
                  <a:cubicBezTo>
                    <a:pt x="13584" y="19283"/>
                    <a:pt x="13601" y="19273"/>
                    <a:pt x="13590" y="19293"/>
                  </a:cubicBezTo>
                  <a:cubicBezTo>
                    <a:pt x="13618" y="19373"/>
                    <a:pt x="13613" y="19353"/>
                    <a:pt x="13646" y="19413"/>
                  </a:cubicBezTo>
                  <a:cubicBezTo>
                    <a:pt x="13697" y="19513"/>
                    <a:pt x="13748" y="19613"/>
                    <a:pt x="13793" y="19703"/>
                  </a:cubicBezTo>
                  <a:cubicBezTo>
                    <a:pt x="13787" y="19723"/>
                    <a:pt x="13787" y="19723"/>
                    <a:pt x="13793" y="19733"/>
                  </a:cubicBezTo>
                  <a:cubicBezTo>
                    <a:pt x="13809" y="19763"/>
                    <a:pt x="13832" y="19753"/>
                    <a:pt x="13826" y="19802"/>
                  </a:cubicBezTo>
                  <a:cubicBezTo>
                    <a:pt x="13849" y="19852"/>
                    <a:pt x="13871" y="19902"/>
                    <a:pt x="13899" y="19952"/>
                  </a:cubicBezTo>
                  <a:cubicBezTo>
                    <a:pt x="13882" y="19992"/>
                    <a:pt x="13939" y="20052"/>
                    <a:pt x="13950" y="20092"/>
                  </a:cubicBezTo>
                  <a:cubicBezTo>
                    <a:pt x="13939" y="20142"/>
                    <a:pt x="13995" y="20192"/>
                    <a:pt x="14006" y="20242"/>
                  </a:cubicBezTo>
                  <a:cubicBezTo>
                    <a:pt x="14034" y="20372"/>
                    <a:pt x="14096" y="20512"/>
                    <a:pt x="14124" y="20641"/>
                  </a:cubicBezTo>
                  <a:cubicBezTo>
                    <a:pt x="14152" y="20771"/>
                    <a:pt x="14237" y="20911"/>
                    <a:pt x="14254" y="21041"/>
                  </a:cubicBezTo>
                  <a:cubicBezTo>
                    <a:pt x="14288" y="21011"/>
                    <a:pt x="14265" y="21091"/>
                    <a:pt x="14288" y="21111"/>
                  </a:cubicBezTo>
                  <a:cubicBezTo>
                    <a:pt x="14310" y="21151"/>
                    <a:pt x="14288" y="21161"/>
                    <a:pt x="14321" y="21171"/>
                  </a:cubicBezTo>
                  <a:cubicBezTo>
                    <a:pt x="14299" y="21201"/>
                    <a:pt x="14344" y="21241"/>
                    <a:pt x="14349" y="21270"/>
                  </a:cubicBezTo>
                  <a:cubicBezTo>
                    <a:pt x="14383" y="21310"/>
                    <a:pt x="14372" y="21340"/>
                    <a:pt x="14389" y="21380"/>
                  </a:cubicBezTo>
                  <a:cubicBezTo>
                    <a:pt x="14423" y="21450"/>
                    <a:pt x="14451" y="21510"/>
                    <a:pt x="14473" y="21570"/>
                  </a:cubicBezTo>
                  <a:cubicBezTo>
                    <a:pt x="14546" y="21570"/>
                    <a:pt x="14546" y="21570"/>
                    <a:pt x="14546" y="21570"/>
                  </a:cubicBezTo>
                  <a:cubicBezTo>
                    <a:pt x="14456" y="21360"/>
                    <a:pt x="14361" y="21151"/>
                    <a:pt x="14293" y="20921"/>
                  </a:cubicBezTo>
                  <a:cubicBezTo>
                    <a:pt x="14248" y="20861"/>
                    <a:pt x="14237" y="20761"/>
                    <a:pt x="14209" y="20681"/>
                  </a:cubicBezTo>
                  <a:close/>
                  <a:moveTo>
                    <a:pt x="14591" y="21390"/>
                  </a:moveTo>
                  <a:cubicBezTo>
                    <a:pt x="14557" y="21350"/>
                    <a:pt x="14602" y="21320"/>
                    <a:pt x="14569" y="21280"/>
                  </a:cubicBezTo>
                  <a:cubicBezTo>
                    <a:pt x="14546" y="21310"/>
                    <a:pt x="14541" y="21231"/>
                    <a:pt x="14535" y="21211"/>
                  </a:cubicBezTo>
                  <a:cubicBezTo>
                    <a:pt x="14518" y="21171"/>
                    <a:pt x="14501" y="21201"/>
                    <a:pt x="14484" y="21151"/>
                  </a:cubicBezTo>
                  <a:cubicBezTo>
                    <a:pt x="14518" y="21121"/>
                    <a:pt x="14439" y="21081"/>
                    <a:pt x="14473" y="21051"/>
                  </a:cubicBezTo>
                  <a:cubicBezTo>
                    <a:pt x="14468" y="21021"/>
                    <a:pt x="14423" y="20981"/>
                    <a:pt x="14439" y="20951"/>
                  </a:cubicBezTo>
                  <a:cubicBezTo>
                    <a:pt x="14423" y="20891"/>
                    <a:pt x="14389" y="20821"/>
                    <a:pt x="14378" y="20761"/>
                  </a:cubicBezTo>
                  <a:cubicBezTo>
                    <a:pt x="14316" y="20631"/>
                    <a:pt x="14304" y="20502"/>
                    <a:pt x="14231" y="20362"/>
                  </a:cubicBezTo>
                  <a:cubicBezTo>
                    <a:pt x="14175" y="20152"/>
                    <a:pt x="14107" y="19932"/>
                    <a:pt x="14029" y="19723"/>
                  </a:cubicBezTo>
                  <a:cubicBezTo>
                    <a:pt x="13984" y="19663"/>
                    <a:pt x="13989" y="19653"/>
                    <a:pt x="13956" y="19573"/>
                  </a:cubicBezTo>
                  <a:cubicBezTo>
                    <a:pt x="13916" y="19523"/>
                    <a:pt x="13927" y="19533"/>
                    <a:pt x="13888" y="19473"/>
                  </a:cubicBezTo>
                  <a:cubicBezTo>
                    <a:pt x="13860" y="19413"/>
                    <a:pt x="13832" y="19353"/>
                    <a:pt x="13798" y="19293"/>
                  </a:cubicBezTo>
                  <a:cubicBezTo>
                    <a:pt x="13781" y="19273"/>
                    <a:pt x="13770" y="19193"/>
                    <a:pt x="13753" y="19223"/>
                  </a:cubicBezTo>
                  <a:cubicBezTo>
                    <a:pt x="13736" y="19203"/>
                    <a:pt x="13719" y="19123"/>
                    <a:pt x="13703" y="19153"/>
                  </a:cubicBezTo>
                  <a:cubicBezTo>
                    <a:pt x="13714" y="19243"/>
                    <a:pt x="13764" y="19283"/>
                    <a:pt x="13798" y="19353"/>
                  </a:cubicBezTo>
                  <a:cubicBezTo>
                    <a:pt x="13888" y="19533"/>
                    <a:pt x="13984" y="19733"/>
                    <a:pt x="14057" y="19902"/>
                  </a:cubicBezTo>
                  <a:cubicBezTo>
                    <a:pt x="14068" y="20012"/>
                    <a:pt x="14102" y="20082"/>
                    <a:pt x="14124" y="20142"/>
                  </a:cubicBezTo>
                  <a:cubicBezTo>
                    <a:pt x="14147" y="20242"/>
                    <a:pt x="14186" y="20342"/>
                    <a:pt x="14203" y="20432"/>
                  </a:cubicBezTo>
                  <a:cubicBezTo>
                    <a:pt x="14242" y="20492"/>
                    <a:pt x="14231" y="20551"/>
                    <a:pt x="14271" y="20611"/>
                  </a:cubicBezTo>
                  <a:cubicBezTo>
                    <a:pt x="14265" y="20671"/>
                    <a:pt x="14327" y="20741"/>
                    <a:pt x="14316" y="20801"/>
                  </a:cubicBezTo>
                  <a:cubicBezTo>
                    <a:pt x="14366" y="20931"/>
                    <a:pt x="14400" y="21051"/>
                    <a:pt x="14434" y="21171"/>
                  </a:cubicBezTo>
                  <a:cubicBezTo>
                    <a:pt x="14456" y="21221"/>
                    <a:pt x="14484" y="21270"/>
                    <a:pt x="14507" y="21320"/>
                  </a:cubicBezTo>
                  <a:cubicBezTo>
                    <a:pt x="14529" y="21400"/>
                    <a:pt x="14569" y="21490"/>
                    <a:pt x="14597" y="21570"/>
                  </a:cubicBezTo>
                  <a:cubicBezTo>
                    <a:pt x="14664" y="21570"/>
                    <a:pt x="14664" y="21570"/>
                    <a:pt x="14664" y="21570"/>
                  </a:cubicBezTo>
                  <a:cubicBezTo>
                    <a:pt x="14653" y="21550"/>
                    <a:pt x="14642" y="21530"/>
                    <a:pt x="14631" y="21500"/>
                  </a:cubicBezTo>
                  <a:cubicBezTo>
                    <a:pt x="14631" y="21470"/>
                    <a:pt x="14614" y="21430"/>
                    <a:pt x="14591" y="21390"/>
                  </a:cubicBezTo>
                  <a:close/>
                  <a:moveTo>
                    <a:pt x="15491" y="21001"/>
                  </a:moveTo>
                  <a:cubicBezTo>
                    <a:pt x="15424" y="20861"/>
                    <a:pt x="15356" y="20771"/>
                    <a:pt x="15322" y="20661"/>
                  </a:cubicBezTo>
                  <a:cubicBezTo>
                    <a:pt x="15036" y="20172"/>
                    <a:pt x="14951" y="20032"/>
                    <a:pt x="14861" y="19892"/>
                  </a:cubicBezTo>
                  <a:cubicBezTo>
                    <a:pt x="14687" y="19643"/>
                    <a:pt x="14642" y="19683"/>
                    <a:pt x="14597" y="19553"/>
                  </a:cubicBezTo>
                  <a:cubicBezTo>
                    <a:pt x="14355" y="19443"/>
                    <a:pt x="14456" y="19513"/>
                    <a:pt x="14507" y="19663"/>
                  </a:cubicBezTo>
                  <a:cubicBezTo>
                    <a:pt x="14642" y="19902"/>
                    <a:pt x="14664" y="19892"/>
                    <a:pt x="14653" y="19932"/>
                  </a:cubicBezTo>
                  <a:cubicBezTo>
                    <a:pt x="14743" y="20102"/>
                    <a:pt x="14794" y="20082"/>
                    <a:pt x="14794" y="20152"/>
                  </a:cubicBezTo>
                  <a:cubicBezTo>
                    <a:pt x="15216" y="20851"/>
                    <a:pt x="15249" y="20941"/>
                    <a:pt x="15356" y="21121"/>
                  </a:cubicBezTo>
                  <a:cubicBezTo>
                    <a:pt x="15604" y="21570"/>
                    <a:pt x="15604" y="21570"/>
                    <a:pt x="15604" y="21570"/>
                  </a:cubicBezTo>
                  <a:cubicBezTo>
                    <a:pt x="15114" y="20531"/>
                    <a:pt x="15047" y="20452"/>
                    <a:pt x="14985" y="20312"/>
                  </a:cubicBezTo>
                  <a:cubicBezTo>
                    <a:pt x="14844" y="20132"/>
                    <a:pt x="14850" y="20082"/>
                    <a:pt x="14816" y="20062"/>
                  </a:cubicBezTo>
                  <a:cubicBezTo>
                    <a:pt x="14569" y="19583"/>
                    <a:pt x="14580" y="19623"/>
                    <a:pt x="14597" y="19643"/>
                  </a:cubicBezTo>
                  <a:cubicBezTo>
                    <a:pt x="14867" y="19972"/>
                    <a:pt x="14963" y="20162"/>
                    <a:pt x="15058" y="20292"/>
                  </a:cubicBezTo>
                  <a:cubicBezTo>
                    <a:pt x="15311" y="20781"/>
                    <a:pt x="15345" y="20881"/>
                    <a:pt x="15412" y="21011"/>
                  </a:cubicBezTo>
                  <a:cubicBezTo>
                    <a:pt x="15429" y="21041"/>
                    <a:pt x="15446" y="21031"/>
                    <a:pt x="15446" y="21041"/>
                  </a:cubicBezTo>
                  <a:cubicBezTo>
                    <a:pt x="15615" y="21410"/>
                    <a:pt x="15649" y="21490"/>
                    <a:pt x="15683" y="21570"/>
                  </a:cubicBezTo>
                  <a:cubicBezTo>
                    <a:pt x="15559" y="21151"/>
                    <a:pt x="15531" y="21081"/>
                    <a:pt x="15491" y="21001"/>
                  </a:cubicBezTo>
                  <a:close/>
                  <a:moveTo>
                    <a:pt x="15148" y="21071"/>
                  </a:moveTo>
                  <a:cubicBezTo>
                    <a:pt x="15165" y="21011"/>
                    <a:pt x="15086" y="20951"/>
                    <a:pt x="15098" y="20891"/>
                  </a:cubicBezTo>
                  <a:cubicBezTo>
                    <a:pt x="14974" y="20681"/>
                    <a:pt x="14934" y="20631"/>
                    <a:pt x="14872" y="20541"/>
                  </a:cubicBezTo>
                  <a:cubicBezTo>
                    <a:pt x="14501" y="19783"/>
                    <a:pt x="14456" y="19693"/>
                    <a:pt x="14400" y="19573"/>
                  </a:cubicBezTo>
                  <a:cubicBezTo>
                    <a:pt x="14333" y="19293"/>
                    <a:pt x="14259" y="19253"/>
                    <a:pt x="14288" y="19223"/>
                  </a:cubicBezTo>
                  <a:cubicBezTo>
                    <a:pt x="14175" y="18904"/>
                    <a:pt x="14209" y="18784"/>
                    <a:pt x="14158" y="18824"/>
                  </a:cubicBezTo>
                  <a:cubicBezTo>
                    <a:pt x="14265" y="19453"/>
                    <a:pt x="14265" y="19533"/>
                    <a:pt x="14310" y="19633"/>
                  </a:cubicBezTo>
                  <a:cubicBezTo>
                    <a:pt x="14411" y="19992"/>
                    <a:pt x="14439" y="20062"/>
                    <a:pt x="14462" y="20142"/>
                  </a:cubicBezTo>
                  <a:cubicBezTo>
                    <a:pt x="14889" y="21031"/>
                    <a:pt x="14934" y="21131"/>
                    <a:pt x="14979" y="21221"/>
                  </a:cubicBezTo>
                  <a:cubicBezTo>
                    <a:pt x="15204" y="21550"/>
                    <a:pt x="15165" y="21520"/>
                    <a:pt x="15159" y="21490"/>
                  </a:cubicBezTo>
                  <a:cubicBezTo>
                    <a:pt x="15030" y="21191"/>
                    <a:pt x="15019" y="21161"/>
                    <a:pt x="15002" y="21131"/>
                  </a:cubicBezTo>
                  <a:cubicBezTo>
                    <a:pt x="14827" y="20741"/>
                    <a:pt x="14805" y="20701"/>
                    <a:pt x="14782" y="20661"/>
                  </a:cubicBezTo>
                  <a:cubicBezTo>
                    <a:pt x="14349" y="19683"/>
                    <a:pt x="14293" y="19493"/>
                    <a:pt x="14259" y="19303"/>
                  </a:cubicBezTo>
                  <a:cubicBezTo>
                    <a:pt x="14271" y="19283"/>
                    <a:pt x="14271" y="19303"/>
                    <a:pt x="14276" y="19333"/>
                  </a:cubicBezTo>
                  <a:cubicBezTo>
                    <a:pt x="14372" y="19583"/>
                    <a:pt x="14394" y="19683"/>
                    <a:pt x="14434" y="19783"/>
                  </a:cubicBezTo>
                  <a:cubicBezTo>
                    <a:pt x="15098" y="21061"/>
                    <a:pt x="15187" y="21250"/>
                    <a:pt x="15255" y="21340"/>
                  </a:cubicBezTo>
                  <a:cubicBezTo>
                    <a:pt x="15401" y="21530"/>
                    <a:pt x="15384" y="21490"/>
                    <a:pt x="15373" y="21450"/>
                  </a:cubicBezTo>
                  <a:close/>
                  <a:moveTo>
                    <a:pt x="14574" y="20951"/>
                  </a:moveTo>
                  <a:cubicBezTo>
                    <a:pt x="14479" y="20791"/>
                    <a:pt x="14451" y="20631"/>
                    <a:pt x="14383" y="20472"/>
                  </a:cubicBezTo>
                  <a:cubicBezTo>
                    <a:pt x="14299" y="20222"/>
                    <a:pt x="14310" y="20192"/>
                    <a:pt x="14288" y="20152"/>
                  </a:cubicBezTo>
                  <a:cubicBezTo>
                    <a:pt x="14164" y="19703"/>
                    <a:pt x="14124" y="19623"/>
                    <a:pt x="14119" y="19543"/>
                  </a:cubicBezTo>
                  <a:cubicBezTo>
                    <a:pt x="14034" y="19283"/>
                    <a:pt x="14001" y="19333"/>
                    <a:pt x="14046" y="19393"/>
                  </a:cubicBezTo>
                  <a:cubicBezTo>
                    <a:pt x="14119" y="19753"/>
                    <a:pt x="14141" y="19783"/>
                    <a:pt x="14152" y="19812"/>
                  </a:cubicBezTo>
                  <a:cubicBezTo>
                    <a:pt x="14203" y="20092"/>
                    <a:pt x="14226" y="20122"/>
                    <a:pt x="14237" y="20142"/>
                  </a:cubicBezTo>
                  <a:cubicBezTo>
                    <a:pt x="14304" y="20352"/>
                    <a:pt x="14282" y="20382"/>
                    <a:pt x="14304" y="20412"/>
                  </a:cubicBezTo>
                  <a:cubicBezTo>
                    <a:pt x="14490" y="20971"/>
                    <a:pt x="14512" y="21001"/>
                    <a:pt x="14524" y="21031"/>
                  </a:cubicBezTo>
                  <a:cubicBezTo>
                    <a:pt x="14619" y="21290"/>
                    <a:pt x="14642" y="21320"/>
                    <a:pt x="14653" y="21350"/>
                  </a:cubicBezTo>
                  <a:cubicBezTo>
                    <a:pt x="14754" y="21510"/>
                    <a:pt x="14743" y="21530"/>
                    <a:pt x="14749" y="21550"/>
                  </a:cubicBezTo>
                  <a:cubicBezTo>
                    <a:pt x="14754" y="21420"/>
                    <a:pt x="14681" y="21260"/>
                    <a:pt x="14608" y="21101"/>
                  </a:cubicBezTo>
                  <a:close/>
                  <a:moveTo>
                    <a:pt x="17061" y="21111"/>
                  </a:moveTo>
                  <a:cubicBezTo>
                    <a:pt x="17066" y="21041"/>
                    <a:pt x="17021" y="20971"/>
                    <a:pt x="17027" y="20911"/>
                  </a:cubicBezTo>
                  <a:cubicBezTo>
                    <a:pt x="16959" y="20751"/>
                    <a:pt x="16931" y="20611"/>
                    <a:pt x="16869" y="20452"/>
                  </a:cubicBezTo>
                  <a:cubicBezTo>
                    <a:pt x="16836" y="20392"/>
                    <a:pt x="16802" y="20322"/>
                    <a:pt x="16774" y="20262"/>
                  </a:cubicBezTo>
                  <a:cubicBezTo>
                    <a:pt x="16740" y="20162"/>
                    <a:pt x="16729" y="20172"/>
                    <a:pt x="16684" y="20082"/>
                  </a:cubicBezTo>
                  <a:cubicBezTo>
                    <a:pt x="16644" y="20032"/>
                    <a:pt x="16667" y="19992"/>
                    <a:pt x="16633" y="19952"/>
                  </a:cubicBezTo>
                  <a:cubicBezTo>
                    <a:pt x="16599" y="19952"/>
                    <a:pt x="16611" y="19892"/>
                    <a:pt x="16605" y="19882"/>
                  </a:cubicBezTo>
                  <a:cubicBezTo>
                    <a:pt x="16599" y="19882"/>
                    <a:pt x="16594" y="19902"/>
                    <a:pt x="16588" y="19882"/>
                  </a:cubicBezTo>
                  <a:cubicBezTo>
                    <a:pt x="16566" y="19852"/>
                    <a:pt x="16549" y="19802"/>
                    <a:pt x="16521" y="19753"/>
                  </a:cubicBezTo>
                  <a:cubicBezTo>
                    <a:pt x="16498" y="19773"/>
                    <a:pt x="16476" y="19663"/>
                    <a:pt x="16453" y="19683"/>
                  </a:cubicBezTo>
                  <a:cubicBezTo>
                    <a:pt x="16431" y="19663"/>
                    <a:pt x="16408" y="19593"/>
                    <a:pt x="16386" y="19643"/>
                  </a:cubicBezTo>
                  <a:cubicBezTo>
                    <a:pt x="16436" y="19753"/>
                    <a:pt x="16492" y="19793"/>
                    <a:pt x="16543" y="19862"/>
                  </a:cubicBezTo>
                  <a:cubicBezTo>
                    <a:pt x="16566" y="19942"/>
                    <a:pt x="16571" y="19952"/>
                    <a:pt x="16622" y="20022"/>
                  </a:cubicBezTo>
                  <a:cubicBezTo>
                    <a:pt x="16644" y="20062"/>
                    <a:pt x="16633" y="20102"/>
                    <a:pt x="16661" y="20142"/>
                  </a:cubicBezTo>
                  <a:cubicBezTo>
                    <a:pt x="16740" y="20292"/>
                    <a:pt x="16813" y="20442"/>
                    <a:pt x="16847" y="20541"/>
                  </a:cubicBezTo>
                  <a:cubicBezTo>
                    <a:pt x="16886" y="20621"/>
                    <a:pt x="16909" y="20701"/>
                    <a:pt x="16926" y="20771"/>
                  </a:cubicBezTo>
                  <a:cubicBezTo>
                    <a:pt x="16948" y="20811"/>
                    <a:pt x="16965" y="20851"/>
                    <a:pt x="16948" y="20881"/>
                  </a:cubicBezTo>
                  <a:cubicBezTo>
                    <a:pt x="16971" y="20921"/>
                    <a:pt x="16988" y="20961"/>
                    <a:pt x="16988" y="20991"/>
                  </a:cubicBezTo>
                  <a:cubicBezTo>
                    <a:pt x="17021" y="21141"/>
                    <a:pt x="17061" y="21290"/>
                    <a:pt x="17094" y="21440"/>
                  </a:cubicBezTo>
                  <a:cubicBezTo>
                    <a:pt x="17100" y="21480"/>
                    <a:pt x="17106" y="21530"/>
                    <a:pt x="17111" y="21570"/>
                  </a:cubicBezTo>
                  <a:cubicBezTo>
                    <a:pt x="17167" y="21570"/>
                    <a:pt x="17167" y="21570"/>
                    <a:pt x="17167" y="21570"/>
                  </a:cubicBezTo>
                  <a:cubicBezTo>
                    <a:pt x="17151" y="21490"/>
                    <a:pt x="17128" y="21400"/>
                    <a:pt x="17134" y="21320"/>
                  </a:cubicBezTo>
                  <a:cubicBezTo>
                    <a:pt x="17094" y="21250"/>
                    <a:pt x="17100" y="21181"/>
                    <a:pt x="17061" y="21111"/>
                  </a:cubicBezTo>
                  <a:close/>
                  <a:moveTo>
                    <a:pt x="14271" y="21270"/>
                  </a:moveTo>
                  <a:cubicBezTo>
                    <a:pt x="14197" y="21131"/>
                    <a:pt x="14192" y="21001"/>
                    <a:pt x="14141" y="20901"/>
                  </a:cubicBezTo>
                  <a:cubicBezTo>
                    <a:pt x="14085" y="20671"/>
                    <a:pt x="14046" y="20631"/>
                    <a:pt x="14057" y="20601"/>
                  </a:cubicBezTo>
                  <a:cubicBezTo>
                    <a:pt x="14046" y="20492"/>
                    <a:pt x="13972" y="20452"/>
                    <a:pt x="14001" y="20422"/>
                  </a:cubicBezTo>
                  <a:cubicBezTo>
                    <a:pt x="13927" y="20192"/>
                    <a:pt x="13882" y="20152"/>
                    <a:pt x="13899" y="20122"/>
                  </a:cubicBezTo>
                  <a:cubicBezTo>
                    <a:pt x="13697" y="19643"/>
                    <a:pt x="13641" y="19523"/>
                    <a:pt x="13579" y="19403"/>
                  </a:cubicBezTo>
                  <a:cubicBezTo>
                    <a:pt x="13348" y="19093"/>
                    <a:pt x="13326" y="18934"/>
                    <a:pt x="13297" y="18974"/>
                  </a:cubicBezTo>
                  <a:cubicBezTo>
                    <a:pt x="13393" y="19123"/>
                    <a:pt x="13376" y="19133"/>
                    <a:pt x="13387" y="19153"/>
                  </a:cubicBezTo>
                  <a:cubicBezTo>
                    <a:pt x="13432" y="19203"/>
                    <a:pt x="13432" y="19233"/>
                    <a:pt x="13438" y="19243"/>
                  </a:cubicBezTo>
                  <a:cubicBezTo>
                    <a:pt x="13500" y="19373"/>
                    <a:pt x="13545" y="19393"/>
                    <a:pt x="13551" y="19443"/>
                  </a:cubicBezTo>
                  <a:cubicBezTo>
                    <a:pt x="13742" y="19922"/>
                    <a:pt x="13793" y="19962"/>
                    <a:pt x="13776" y="19992"/>
                  </a:cubicBezTo>
                  <a:cubicBezTo>
                    <a:pt x="13989" y="20601"/>
                    <a:pt x="14012" y="20641"/>
                    <a:pt x="13989" y="20671"/>
                  </a:cubicBezTo>
                  <a:cubicBezTo>
                    <a:pt x="14096" y="21011"/>
                    <a:pt x="14141" y="21051"/>
                    <a:pt x="14130" y="21091"/>
                  </a:cubicBezTo>
                  <a:cubicBezTo>
                    <a:pt x="14282" y="21490"/>
                    <a:pt x="14304" y="21540"/>
                    <a:pt x="14321" y="21570"/>
                  </a:cubicBezTo>
                  <a:cubicBezTo>
                    <a:pt x="14288" y="21370"/>
                    <a:pt x="14293" y="21320"/>
                    <a:pt x="14271" y="21270"/>
                  </a:cubicBezTo>
                  <a:close/>
                  <a:moveTo>
                    <a:pt x="13269" y="20951"/>
                  </a:moveTo>
                  <a:cubicBezTo>
                    <a:pt x="13247" y="20901"/>
                    <a:pt x="13252" y="20851"/>
                    <a:pt x="13224" y="20791"/>
                  </a:cubicBezTo>
                  <a:cubicBezTo>
                    <a:pt x="13134" y="20412"/>
                    <a:pt x="13112" y="20352"/>
                    <a:pt x="13095" y="20302"/>
                  </a:cubicBezTo>
                  <a:cubicBezTo>
                    <a:pt x="12943" y="19793"/>
                    <a:pt x="12898" y="19623"/>
                    <a:pt x="12853" y="19453"/>
                  </a:cubicBezTo>
                  <a:cubicBezTo>
                    <a:pt x="12510" y="18794"/>
                    <a:pt x="12493" y="18754"/>
                    <a:pt x="12476" y="18714"/>
                  </a:cubicBezTo>
                  <a:cubicBezTo>
                    <a:pt x="12308" y="18384"/>
                    <a:pt x="12274" y="18315"/>
                    <a:pt x="12240" y="18245"/>
                  </a:cubicBezTo>
                  <a:cubicBezTo>
                    <a:pt x="12195" y="17975"/>
                    <a:pt x="12189" y="17945"/>
                    <a:pt x="12172" y="17905"/>
                  </a:cubicBezTo>
                  <a:cubicBezTo>
                    <a:pt x="12212" y="18265"/>
                    <a:pt x="12234" y="18295"/>
                    <a:pt x="12246" y="18325"/>
                  </a:cubicBezTo>
                  <a:cubicBezTo>
                    <a:pt x="12336" y="18694"/>
                    <a:pt x="12398" y="18824"/>
                    <a:pt x="12443" y="18944"/>
                  </a:cubicBezTo>
                  <a:cubicBezTo>
                    <a:pt x="12718" y="19753"/>
                    <a:pt x="12774" y="19802"/>
                    <a:pt x="12735" y="19842"/>
                  </a:cubicBezTo>
                  <a:cubicBezTo>
                    <a:pt x="12808" y="20182"/>
                    <a:pt x="12870" y="20232"/>
                    <a:pt x="12853" y="20272"/>
                  </a:cubicBezTo>
                  <a:cubicBezTo>
                    <a:pt x="12954" y="20651"/>
                    <a:pt x="12943" y="20691"/>
                    <a:pt x="12949" y="20731"/>
                  </a:cubicBezTo>
                  <a:cubicBezTo>
                    <a:pt x="13061" y="21071"/>
                    <a:pt x="13050" y="21111"/>
                    <a:pt x="13073" y="21151"/>
                  </a:cubicBezTo>
                  <a:cubicBezTo>
                    <a:pt x="13146" y="21420"/>
                    <a:pt x="13219" y="21460"/>
                    <a:pt x="13185" y="21490"/>
                  </a:cubicBezTo>
                  <a:cubicBezTo>
                    <a:pt x="13016" y="21221"/>
                    <a:pt x="13005" y="21171"/>
                    <a:pt x="12983" y="21171"/>
                  </a:cubicBezTo>
                  <a:cubicBezTo>
                    <a:pt x="12859" y="20811"/>
                    <a:pt x="12864" y="20711"/>
                    <a:pt x="12814" y="20591"/>
                  </a:cubicBezTo>
                  <a:cubicBezTo>
                    <a:pt x="12656" y="19812"/>
                    <a:pt x="12628" y="19693"/>
                    <a:pt x="12606" y="19583"/>
                  </a:cubicBezTo>
                  <a:cubicBezTo>
                    <a:pt x="12414" y="18984"/>
                    <a:pt x="12392" y="18944"/>
                    <a:pt x="12369" y="18904"/>
                  </a:cubicBezTo>
                  <a:cubicBezTo>
                    <a:pt x="12263" y="18564"/>
                    <a:pt x="12223" y="18444"/>
                    <a:pt x="12195" y="18315"/>
                  </a:cubicBezTo>
                  <a:cubicBezTo>
                    <a:pt x="12127" y="17985"/>
                    <a:pt x="12156" y="17975"/>
                    <a:pt x="12122" y="17965"/>
                  </a:cubicBezTo>
                  <a:cubicBezTo>
                    <a:pt x="12161" y="18524"/>
                    <a:pt x="12223" y="18564"/>
                    <a:pt x="12212" y="18604"/>
                  </a:cubicBezTo>
                  <a:cubicBezTo>
                    <a:pt x="12487" y="19343"/>
                    <a:pt x="12476" y="19373"/>
                    <a:pt x="12482" y="19393"/>
                  </a:cubicBezTo>
                  <a:cubicBezTo>
                    <a:pt x="12572" y="19733"/>
                    <a:pt x="12611" y="19812"/>
                    <a:pt x="12611" y="19892"/>
                  </a:cubicBezTo>
                  <a:cubicBezTo>
                    <a:pt x="12656" y="20222"/>
                    <a:pt x="12718" y="20322"/>
                    <a:pt x="12707" y="20412"/>
                  </a:cubicBezTo>
                  <a:cubicBezTo>
                    <a:pt x="12774" y="20691"/>
                    <a:pt x="12831" y="20771"/>
                    <a:pt x="12819" y="20841"/>
                  </a:cubicBezTo>
                  <a:cubicBezTo>
                    <a:pt x="12921" y="21201"/>
                    <a:pt x="12971" y="21241"/>
                    <a:pt x="12954" y="21270"/>
                  </a:cubicBezTo>
                  <a:cubicBezTo>
                    <a:pt x="12870" y="21141"/>
                    <a:pt x="12814" y="21121"/>
                    <a:pt x="12786" y="21041"/>
                  </a:cubicBezTo>
                  <a:cubicBezTo>
                    <a:pt x="12622" y="20432"/>
                    <a:pt x="12656" y="20402"/>
                    <a:pt x="12639" y="20372"/>
                  </a:cubicBezTo>
                  <a:cubicBezTo>
                    <a:pt x="12594" y="20132"/>
                    <a:pt x="12555" y="20102"/>
                    <a:pt x="12572" y="20072"/>
                  </a:cubicBezTo>
                  <a:cubicBezTo>
                    <a:pt x="12499" y="19743"/>
                    <a:pt x="12454" y="19703"/>
                    <a:pt x="12476" y="19673"/>
                  </a:cubicBezTo>
                  <a:cubicBezTo>
                    <a:pt x="12353" y="19203"/>
                    <a:pt x="12302" y="19133"/>
                    <a:pt x="12308" y="19064"/>
                  </a:cubicBezTo>
                  <a:cubicBezTo>
                    <a:pt x="12218" y="18774"/>
                    <a:pt x="12218" y="18744"/>
                    <a:pt x="12206" y="18764"/>
                  </a:cubicBezTo>
                  <a:cubicBezTo>
                    <a:pt x="12082" y="18464"/>
                    <a:pt x="12071" y="18434"/>
                    <a:pt x="12037" y="18384"/>
                  </a:cubicBezTo>
                  <a:cubicBezTo>
                    <a:pt x="11936" y="18155"/>
                    <a:pt x="11925" y="18125"/>
                    <a:pt x="11925" y="18095"/>
                  </a:cubicBezTo>
                  <a:cubicBezTo>
                    <a:pt x="11998" y="18414"/>
                    <a:pt x="12082" y="18514"/>
                    <a:pt x="12088" y="18594"/>
                  </a:cubicBezTo>
                  <a:cubicBezTo>
                    <a:pt x="12167" y="18754"/>
                    <a:pt x="12150" y="18754"/>
                    <a:pt x="12184" y="18794"/>
                  </a:cubicBezTo>
                  <a:cubicBezTo>
                    <a:pt x="12274" y="19113"/>
                    <a:pt x="12263" y="19153"/>
                    <a:pt x="12285" y="19183"/>
                  </a:cubicBezTo>
                  <a:cubicBezTo>
                    <a:pt x="12392" y="19653"/>
                    <a:pt x="12431" y="19713"/>
                    <a:pt x="12426" y="19773"/>
                  </a:cubicBezTo>
                  <a:cubicBezTo>
                    <a:pt x="12499" y="20012"/>
                    <a:pt x="12510" y="20052"/>
                    <a:pt x="12510" y="20082"/>
                  </a:cubicBezTo>
                  <a:cubicBezTo>
                    <a:pt x="12628" y="20502"/>
                    <a:pt x="12617" y="20621"/>
                    <a:pt x="12662" y="20741"/>
                  </a:cubicBezTo>
                  <a:cubicBezTo>
                    <a:pt x="12701" y="21091"/>
                    <a:pt x="12667" y="21051"/>
                    <a:pt x="12634" y="21021"/>
                  </a:cubicBezTo>
                  <a:cubicBezTo>
                    <a:pt x="12566" y="20721"/>
                    <a:pt x="12532" y="20681"/>
                    <a:pt x="12544" y="20641"/>
                  </a:cubicBezTo>
                  <a:cubicBezTo>
                    <a:pt x="12454" y="20202"/>
                    <a:pt x="12431" y="20162"/>
                    <a:pt x="12431" y="20112"/>
                  </a:cubicBezTo>
                  <a:cubicBezTo>
                    <a:pt x="12324" y="19633"/>
                    <a:pt x="12319" y="19543"/>
                    <a:pt x="12279" y="19453"/>
                  </a:cubicBezTo>
                  <a:cubicBezTo>
                    <a:pt x="11897" y="18404"/>
                    <a:pt x="11863" y="18335"/>
                    <a:pt x="11824" y="18255"/>
                  </a:cubicBezTo>
                  <a:cubicBezTo>
                    <a:pt x="11723" y="18075"/>
                    <a:pt x="11751" y="18175"/>
                    <a:pt x="11812" y="18265"/>
                  </a:cubicBezTo>
                  <a:cubicBezTo>
                    <a:pt x="12263" y="19653"/>
                    <a:pt x="12302" y="19713"/>
                    <a:pt x="12285" y="19763"/>
                  </a:cubicBezTo>
                  <a:cubicBezTo>
                    <a:pt x="12398" y="20232"/>
                    <a:pt x="12386" y="20272"/>
                    <a:pt x="12414" y="20312"/>
                  </a:cubicBezTo>
                  <a:cubicBezTo>
                    <a:pt x="12499" y="20721"/>
                    <a:pt x="12510" y="20761"/>
                    <a:pt x="12510" y="20801"/>
                  </a:cubicBezTo>
                  <a:cubicBezTo>
                    <a:pt x="12448" y="20771"/>
                    <a:pt x="12398" y="20701"/>
                    <a:pt x="12409" y="20641"/>
                  </a:cubicBezTo>
                  <a:cubicBezTo>
                    <a:pt x="12279" y="20192"/>
                    <a:pt x="12251" y="20102"/>
                    <a:pt x="12251" y="20022"/>
                  </a:cubicBezTo>
                  <a:cubicBezTo>
                    <a:pt x="12094" y="19493"/>
                    <a:pt x="12127" y="19463"/>
                    <a:pt x="12111" y="19433"/>
                  </a:cubicBezTo>
                  <a:cubicBezTo>
                    <a:pt x="11768" y="18454"/>
                    <a:pt x="11734" y="18364"/>
                    <a:pt x="11700" y="18275"/>
                  </a:cubicBezTo>
                  <a:cubicBezTo>
                    <a:pt x="11408" y="17675"/>
                    <a:pt x="11391" y="17636"/>
                    <a:pt x="11368" y="17626"/>
                  </a:cubicBezTo>
                  <a:cubicBezTo>
                    <a:pt x="11334" y="17566"/>
                    <a:pt x="11351" y="17626"/>
                    <a:pt x="11357" y="17645"/>
                  </a:cubicBezTo>
                  <a:cubicBezTo>
                    <a:pt x="11424" y="17805"/>
                    <a:pt x="11430" y="17795"/>
                    <a:pt x="11441" y="17805"/>
                  </a:cubicBezTo>
                  <a:cubicBezTo>
                    <a:pt x="11700" y="18404"/>
                    <a:pt x="11723" y="18464"/>
                    <a:pt x="11745" y="18524"/>
                  </a:cubicBezTo>
                  <a:cubicBezTo>
                    <a:pt x="11852" y="18794"/>
                    <a:pt x="11886" y="18914"/>
                    <a:pt x="11931" y="19044"/>
                  </a:cubicBezTo>
                  <a:cubicBezTo>
                    <a:pt x="11998" y="19273"/>
                    <a:pt x="12009" y="19343"/>
                    <a:pt x="12049" y="19403"/>
                  </a:cubicBezTo>
                  <a:cubicBezTo>
                    <a:pt x="12094" y="19643"/>
                    <a:pt x="12088" y="19653"/>
                    <a:pt x="12111" y="19663"/>
                  </a:cubicBezTo>
                  <a:cubicBezTo>
                    <a:pt x="12240" y="20352"/>
                    <a:pt x="12274" y="20422"/>
                    <a:pt x="12285" y="20482"/>
                  </a:cubicBezTo>
                  <a:cubicBezTo>
                    <a:pt x="12251" y="20671"/>
                    <a:pt x="12263" y="20571"/>
                    <a:pt x="12234" y="20541"/>
                  </a:cubicBezTo>
                  <a:cubicBezTo>
                    <a:pt x="12111" y="20182"/>
                    <a:pt x="12139" y="20132"/>
                    <a:pt x="12099" y="20072"/>
                  </a:cubicBezTo>
                  <a:cubicBezTo>
                    <a:pt x="11931" y="19333"/>
                    <a:pt x="11919" y="19233"/>
                    <a:pt x="11857" y="19123"/>
                  </a:cubicBezTo>
                  <a:cubicBezTo>
                    <a:pt x="11453" y="18005"/>
                    <a:pt x="11475" y="17985"/>
                    <a:pt x="11441" y="17945"/>
                  </a:cubicBezTo>
                  <a:cubicBezTo>
                    <a:pt x="11289" y="17626"/>
                    <a:pt x="11278" y="17606"/>
                    <a:pt x="11267" y="17586"/>
                  </a:cubicBezTo>
                  <a:cubicBezTo>
                    <a:pt x="11093" y="17276"/>
                    <a:pt x="11064" y="17176"/>
                    <a:pt x="11036" y="17216"/>
                  </a:cubicBezTo>
                  <a:cubicBezTo>
                    <a:pt x="11205" y="17526"/>
                    <a:pt x="11205" y="17556"/>
                    <a:pt x="11205" y="17566"/>
                  </a:cubicBezTo>
                  <a:cubicBezTo>
                    <a:pt x="11368" y="17895"/>
                    <a:pt x="11362" y="17935"/>
                    <a:pt x="11396" y="17985"/>
                  </a:cubicBezTo>
                  <a:cubicBezTo>
                    <a:pt x="11588" y="18424"/>
                    <a:pt x="11599" y="18474"/>
                    <a:pt x="11610" y="18524"/>
                  </a:cubicBezTo>
                  <a:cubicBezTo>
                    <a:pt x="11784" y="18954"/>
                    <a:pt x="11790" y="19133"/>
                    <a:pt x="11880" y="19323"/>
                  </a:cubicBezTo>
                  <a:cubicBezTo>
                    <a:pt x="11970" y="19723"/>
                    <a:pt x="11959" y="19773"/>
                    <a:pt x="11998" y="19832"/>
                  </a:cubicBezTo>
                  <a:cubicBezTo>
                    <a:pt x="12122" y="20362"/>
                    <a:pt x="12111" y="20402"/>
                    <a:pt x="12133" y="20432"/>
                  </a:cubicBezTo>
                  <a:cubicBezTo>
                    <a:pt x="12021" y="20422"/>
                    <a:pt x="12049" y="20402"/>
                    <a:pt x="12049" y="20392"/>
                  </a:cubicBezTo>
                  <a:cubicBezTo>
                    <a:pt x="12009" y="20272"/>
                    <a:pt x="11970" y="20282"/>
                    <a:pt x="11964" y="20232"/>
                  </a:cubicBezTo>
                  <a:cubicBezTo>
                    <a:pt x="11874" y="19862"/>
                    <a:pt x="11863" y="19832"/>
                    <a:pt x="11852" y="19802"/>
                  </a:cubicBezTo>
                  <a:cubicBezTo>
                    <a:pt x="11728" y="19153"/>
                    <a:pt x="11689" y="19113"/>
                    <a:pt x="11694" y="19083"/>
                  </a:cubicBezTo>
                  <a:cubicBezTo>
                    <a:pt x="11559" y="18634"/>
                    <a:pt x="11526" y="18494"/>
                    <a:pt x="11481" y="18355"/>
                  </a:cubicBezTo>
                  <a:cubicBezTo>
                    <a:pt x="11053" y="17546"/>
                    <a:pt x="11036" y="17386"/>
                    <a:pt x="11008" y="17436"/>
                  </a:cubicBezTo>
                  <a:cubicBezTo>
                    <a:pt x="11267" y="17885"/>
                    <a:pt x="11256" y="17995"/>
                    <a:pt x="11289" y="18035"/>
                  </a:cubicBezTo>
                  <a:cubicBezTo>
                    <a:pt x="11469" y="18514"/>
                    <a:pt x="11492" y="18544"/>
                    <a:pt x="11509" y="18574"/>
                  </a:cubicBezTo>
                  <a:cubicBezTo>
                    <a:pt x="11616" y="18984"/>
                    <a:pt x="11644" y="19103"/>
                    <a:pt x="11666" y="19223"/>
                  </a:cubicBezTo>
                  <a:cubicBezTo>
                    <a:pt x="11723" y="19523"/>
                    <a:pt x="11762" y="19563"/>
                    <a:pt x="11745" y="19583"/>
                  </a:cubicBezTo>
                  <a:cubicBezTo>
                    <a:pt x="11863" y="20052"/>
                    <a:pt x="11874" y="20082"/>
                    <a:pt x="11874" y="20112"/>
                  </a:cubicBezTo>
                  <a:cubicBezTo>
                    <a:pt x="11723" y="19982"/>
                    <a:pt x="11717" y="19872"/>
                    <a:pt x="11689" y="19763"/>
                  </a:cubicBezTo>
                  <a:cubicBezTo>
                    <a:pt x="11576" y="19323"/>
                    <a:pt x="11582" y="19213"/>
                    <a:pt x="11537" y="19103"/>
                  </a:cubicBezTo>
                  <a:cubicBezTo>
                    <a:pt x="11278" y="18315"/>
                    <a:pt x="11244" y="18205"/>
                    <a:pt x="11205" y="18085"/>
                  </a:cubicBezTo>
                  <a:cubicBezTo>
                    <a:pt x="10924" y="17536"/>
                    <a:pt x="10901" y="17426"/>
                    <a:pt x="10879" y="17496"/>
                  </a:cubicBezTo>
                  <a:cubicBezTo>
                    <a:pt x="11346" y="18664"/>
                    <a:pt x="11408" y="18744"/>
                    <a:pt x="11402" y="18824"/>
                  </a:cubicBezTo>
                  <a:cubicBezTo>
                    <a:pt x="11604" y="19633"/>
                    <a:pt x="11616" y="19703"/>
                    <a:pt x="11627" y="19773"/>
                  </a:cubicBezTo>
                  <a:cubicBezTo>
                    <a:pt x="11616" y="19892"/>
                    <a:pt x="11571" y="19862"/>
                    <a:pt x="11588" y="19832"/>
                  </a:cubicBezTo>
                  <a:cubicBezTo>
                    <a:pt x="11503" y="19453"/>
                    <a:pt x="11492" y="19433"/>
                    <a:pt x="11492" y="19403"/>
                  </a:cubicBezTo>
                  <a:cubicBezTo>
                    <a:pt x="11379" y="18994"/>
                    <a:pt x="11346" y="18944"/>
                    <a:pt x="11346" y="18904"/>
                  </a:cubicBezTo>
                  <a:cubicBezTo>
                    <a:pt x="11272" y="18624"/>
                    <a:pt x="11233" y="18574"/>
                    <a:pt x="11239" y="18524"/>
                  </a:cubicBezTo>
                  <a:cubicBezTo>
                    <a:pt x="11042" y="18055"/>
                    <a:pt x="10986" y="17935"/>
                    <a:pt x="10912" y="17725"/>
                  </a:cubicBezTo>
                  <a:cubicBezTo>
                    <a:pt x="10716" y="17146"/>
                    <a:pt x="10648" y="17146"/>
                    <a:pt x="10665" y="17066"/>
                  </a:cubicBezTo>
                  <a:cubicBezTo>
                    <a:pt x="10558" y="16936"/>
                    <a:pt x="10614" y="16986"/>
                    <a:pt x="10597" y="17026"/>
                  </a:cubicBezTo>
                  <a:cubicBezTo>
                    <a:pt x="10693" y="17266"/>
                    <a:pt x="10704" y="17376"/>
                    <a:pt x="10772" y="17486"/>
                  </a:cubicBezTo>
                  <a:cubicBezTo>
                    <a:pt x="11098" y="18295"/>
                    <a:pt x="11143" y="18484"/>
                    <a:pt x="11233" y="18674"/>
                  </a:cubicBezTo>
                  <a:cubicBezTo>
                    <a:pt x="11306" y="19014"/>
                    <a:pt x="11329" y="19064"/>
                    <a:pt x="11346" y="19103"/>
                  </a:cubicBezTo>
                  <a:cubicBezTo>
                    <a:pt x="11419" y="19363"/>
                    <a:pt x="11453" y="19463"/>
                    <a:pt x="11469" y="19553"/>
                  </a:cubicBezTo>
                  <a:cubicBezTo>
                    <a:pt x="11520" y="19793"/>
                    <a:pt x="11520" y="19842"/>
                    <a:pt x="11503" y="19822"/>
                  </a:cubicBezTo>
                  <a:cubicBezTo>
                    <a:pt x="11424" y="19603"/>
                    <a:pt x="11385" y="19553"/>
                    <a:pt x="11357" y="19493"/>
                  </a:cubicBezTo>
                  <a:cubicBezTo>
                    <a:pt x="11059" y="18554"/>
                    <a:pt x="11093" y="18474"/>
                    <a:pt x="11048" y="18474"/>
                  </a:cubicBezTo>
                  <a:cubicBezTo>
                    <a:pt x="10986" y="18255"/>
                    <a:pt x="10974" y="18205"/>
                    <a:pt x="10957" y="18155"/>
                  </a:cubicBezTo>
                  <a:cubicBezTo>
                    <a:pt x="10659" y="17296"/>
                    <a:pt x="10637" y="17246"/>
                    <a:pt x="10620" y="17206"/>
                  </a:cubicBezTo>
                  <a:cubicBezTo>
                    <a:pt x="10794" y="17835"/>
                    <a:pt x="10817" y="17935"/>
                    <a:pt x="10856" y="18045"/>
                  </a:cubicBezTo>
                  <a:cubicBezTo>
                    <a:pt x="10952" y="18315"/>
                    <a:pt x="10974" y="18345"/>
                    <a:pt x="10969" y="18364"/>
                  </a:cubicBezTo>
                  <a:cubicBezTo>
                    <a:pt x="11109" y="18794"/>
                    <a:pt x="11104" y="18824"/>
                    <a:pt x="11121" y="18854"/>
                  </a:cubicBezTo>
                  <a:cubicBezTo>
                    <a:pt x="11205" y="19223"/>
                    <a:pt x="11272" y="19283"/>
                    <a:pt x="11244" y="19323"/>
                  </a:cubicBezTo>
                  <a:cubicBezTo>
                    <a:pt x="11323" y="19543"/>
                    <a:pt x="11346" y="19603"/>
                    <a:pt x="11346" y="19663"/>
                  </a:cubicBezTo>
                  <a:cubicBezTo>
                    <a:pt x="11272" y="19443"/>
                    <a:pt x="11216" y="19383"/>
                    <a:pt x="11199" y="19333"/>
                  </a:cubicBezTo>
                  <a:cubicBezTo>
                    <a:pt x="11093" y="18934"/>
                    <a:pt x="11059" y="18864"/>
                    <a:pt x="11048" y="18794"/>
                  </a:cubicBezTo>
                  <a:cubicBezTo>
                    <a:pt x="10828" y="18055"/>
                    <a:pt x="10828" y="18015"/>
                    <a:pt x="10772" y="17945"/>
                  </a:cubicBezTo>
                  <a:cubicBezTo>
                    <a:pt x="10502" y="17336"/>
                    <a:pt x="10513" y="17216"/>
                    <a:pt x="10463" y="17276"/>
                  </a:cubicBezTo>
                  <a:cubicBezTo>
                    <a:pt x="10682" y="17785"/>
                    <a:pt x="10693" y="17875"/>
                    <a:pt x="10778" y="18055"/>
                  </a:cubicBezTo>
                  <a:cubicBezTo>
                    <a:pt x="10918" y="18404"/>
                    <a:pt x="10896" y="18444"/>
                    <a:pt x="10929" y="18484"/>
                  </a:cubicBezTo>
                  <a:cubicBezTo>
                    <a:pt x="11098" y="19213"/>
                    <a:pt x="11109" y="19233"/>
                    <a:pt x="11126" y="19283"/>
                  </a:cubicBezTo>
                  <a:cubicBezTo>
                    <a:pt x="11081" y="19343"/>
                    <a:pt x="11093" y="19293"/>
                    <a:pt x="11053" y="19243"/>
                  </a:cubicBezTo>
                  <a:cubicBezTo>
                    <a:pt x="10980" y="18894"/>
                    <a:pt x="10941" y="18814"/>
                    <a:pt x="10918" y="18734"/>
                  </a:cubicBezTo>
                  <a:cubicBezTo>
                    <a:pt x="10828" y="18345"/>
                    <a:pt x="10766" y="18295"/>
                    <a:pt x="10778" y="18255"/>
                  </a:cubicBezTo>
                  <a:cubicBezTo>
                    <a:pt x="10547" y="17685"/>
                    <a:pt x="10524" y="17636"/>
                    <a:pt x="10502" y="17586"/>
                  </a:cubicBezTo>
                  <a:cubicBezTo>
                    <a:pt x="10406" y="17366"/>
                    <a:pt x="10333" y="17306"/>
                    <a:pt x="10316" y="17216"/>
                  </a:cubicBezTo>
                  <a:cubicBezTo>
                    <a:pt x="10299" y="17246"/>
                    <a:pt x="10350" y="17366"/>
                    <a:pt x="10457" y="17566"/>
                  </a:cubicBezTo>
                  <a:cubicBezTo>
                    <a:pt x="10851" y="18674"/>
                    <a:pt x="10867" y="18794"/>
                    <a:pt x="10912" y="18914"/>
                  </a:cubicBezTo>
                  <a:cubicBezTo>
                    <a:pt x="10997" y="19233"/>
                    <a:pt x="11036" y="19273"/>
                    <a:pt x="11002" y="19303"/>
                  </a:cubicBezTo>
                  <a:cubicBezTo>
                    <a:pt x="10957" y="19113"/>
                    <a:pt x="10912" y="19074"/>
                    <a:pt x="10907" y="19044"/>
                  </a:cubicBezTo>
                  <a:cubicBezTo>
                    <a:pt x="10693" y="18315"/>
                    <a:pt x="10586" y="18075"/>
                    <a:pt x="10491" y="17835"/>
                  </a:cubicBezTo>
                  <a:cubicBezTo>
                    <a:pt x="10254" y="17406"/>
                    <a:pt x="10237" y="17306"/>
                    <a:pt x="10215" y="17336"/>
                  </a:cubicBezTo>
                  <a:cubicBezTo>
                    <a:pt x="10125" y="17246"/>
                    <a:pt x="10125" y="17246"/>
                    <a:pt x="10170" y="17316"/>
                  </a:cubicBezTo>
                  <a:cubicBezTo>
                    <a:pt x="10378" y="17705"/>
                    <a:pt x="10412" y="17775"/>
                    <a:pt x="10446" y="17845"/>
                  </a:cubicBezTo>
                  <a:cubicBezTo>
                    <a:pt x="10766" y="18804"/>
                    <a:pt x="10811" y="18864"/>
                    <a:pt x="10806" y="18904"/>
                  </a:cubicBezTo>
                  <a:cubicBezTo>
                    <a:pt x="10749" y="18964"/>
                    <a:pt x="10744" y="18774"/>
                    <a:pt x="10671" y="18624"/>
                  </a:cubicBezTo>
                  <a:cubicBezTo>
                    <a:pt x="10406" y="17985"/>
                    <a:pt x="10350" y="17865"/>
                    <a:pt x="10305" y="17755"/>
                  </a:cubicBezTo>
                  <a:cubicBezTo>
                    <a:pt x="10029" y="17266"/>
                    <a:pt x="9990" y="17166"/>
                    <a:pt x="9945" y="17126"/>
                  </a:cubicBezTo>
                  <a:cubicBezTo>
                    <a:pt x="9855" y="17086"/>
                    <a:pt x="9911" y="17136"/>
                    <a:pt x="9967" y="17206"/>
                  </a:cubicBezTo>
                  <a:cubicBezTo>
                    <a:pt x="10198" y="17596"/>
                    <a:pt x="10204" y="17626"/>
                    <a:pt x="10204" y="17645"/>
                  </a:cubicBezTo>
                  <a:cubicBezTo>
                    <a:pt x="10316" y="17905"/>
                    <a:pt x="10350" y="17965"/>
                    <a:pt x="10373" y="18055"/>
                  </a:cubicBezTo>
                  <a:cubicBezTo>
                    <a:pt x="10648" y="18684"/>
                    <a:pt x="10626" y="18714"/>
                    <a:pt x="10648" y="18744"/>
                  </a:cubicBezTo>
                  <a:cubicBezTo>
                    <a:pt x="10586" y="18614"/>
                    <a:pt x="10564" y="18604"/>
                    <a:pt x="10541" y="18534"/>
                  </a:cubicBezTo>
                  <a:cubicBezTo>
                    <a:pt x="10311" y="17995"/>
                    <a:pt x="10271" y="17915"/>
                    <a:pt x="10232" y="17835"/>
                  </a:cubicBezTo>
                  <a:cubicBezTo>
                    <a:pt x="9973" y="17356"/>
                    <a:pt x="9951" y="17356"/>
                    <a:pt x="9928" y="17316"/>
                  </a:cubicBezTo>
                  <a:cubicBezTo>
                    <a:pt x="9900" y="17356"/>
                    <a:pt x="9956" y="17346"/>
                    <a:pt x="9934" y="17396"/>
                  </a:cubicBezTo>
                  <a:cubicBezTo>
                    <a:pt x="10142" y="17745"/>
                    <a:pt x="10164" y="17825"/>
                    <a:pt x="10198" y="17825"/>
                  </a:cubicBezTo>
                  <a:cubicBezTo>
                    <a:pt x="10288" y="18045"/>
                    <a:pt x="10266" y="18075"/>
                    <a:pt x="10299" y="18105"/>
                  </a:cubicBezTo>
                  <a:cubicBezTo>
                    <a:pt x="10198" y="17915"/>
                    <a:pt x="10170" y="17935"/>
                    <a:pt x="10153" y="17875"/>
                  </a:cubicBezTo>
                  <a:cubicBezTo>
                    <a:pt x="9866" y="17446"/>
                    <a:pt x="9844" y="17376"/>
                    <a:pt x="9816" y="17356"/>
                  </a:cubicBezTo>
                  <a:cubicBezTo>
                    <a:pt x="9951" y="17616"/>
                    <a:pt x="10007" y="17715"/>
                    <a:pt x="10069" y="17795"/>
                  </a:cubicBezTo>
                  <a:cubicBezTo>
                    <a:pt x="10305" y="18384"/>
                    <a:pt x="10378" y="18444"/>
                    <a:pt x="10361" y="18494"/>
                  </a:cubicBezTo>
                  <a:cubicBezTo>
                    <a:pt x="10086" y="18045"/>
                    <a:pt x="9990" y="17835"/>
                    <a:pt x="9855" y="17665"/>
                  </a:cubicBezTo>
                  <a:cubicBezTo>
                    <a:pt x="9934" y="17845"/>
                    <a:pt x="9996" y="17955"/>
                    <a:pt x="10058" y="18075"/>
                  </a:cubicBezTo>
                  <a:cubicBezTo>
                    <a:pt x="10192" y="18355"/>
                    <a:pt x="10153" y="18364"/>
                    <a:pt x="10142" y="18345"/>
                  </a:cubicBezTo>
                  <a:cubicBezTo>
                    <a:pt x="10018" y="18235"/>
                    <a:pt x="9990" y="18185"/>
                    <a:pt x="9956" y="18175"/>
                  </a:cubicBezTo>
                  <a:cubicBezTo>
                    <a:pt x="9709" y="17875"/>
                    <a:pt x="9720" y="17825"/>
                    <a:pt x="9681" y="17845"/>
                  </a:cubicBezTo>
                  <a:cubicBezTo>
                    <a:pt x="9821" y="18055"/>
                    <a:pt x="9832" y="18095"/>
                    <a:pt x="9849" y="18085"/>
                  </a:cubicBezTo>
                  <a:cubicBezTo>
                    <a:pt x="9979" y="18275"/>
                    <a:pt x="9951" y="18275"/>
                    <a:pt x="9945" y="18275"/>
                  </a:cubicBezTo>
                  <a:cubicBezTo>
                    <a:pt x="9911" y="18265"/>
                    <a:pt x="9889" y="18225"/>
                    <a:pt x="9883" y="18225"/>
                  </a:cubicBezTo>
                  <a:cubicBezTo>
                    <a:pt x="9748" y="18125"/>
                    <a:pt x="9686" y="18055"/>
                    <a:pt x="9624" y="17995"/>
                  </a:cubicBezTo>
                  <a:cubicBezTo>
                    <a:pt x="9383" y="17785"/>
                    <a:pt x="9366" y="17645"/>
                    <a:pt x="9349" y="17695"/>
                  </a:cubicBezTo>
                  <a:cubicBezTo>
                    <a:pt x="9652" y="18075"/>
                    <a:pt x="9669" y="18115"/>
                    <a:pt x="9681" y="18135"/>
                  </a:cubicBezTo>
                  <a:cubicBezTo>
                    <a:pt x="9866" y="18285"/>
                    <a:pt x="9900" y="18315"/>
                    <a:pt x="9934" y="18355"/>
                  </a:cubicBezTo>
                  <a:cubicBezTo>
                    <a:pt x="9793" y="18325"/>
                    <a:pt x="9731" y="18285"/>
                    <a:pt x="9669" y="18245"/>
                  </a:cubicBezTo>
                  <a:cubicBezTo>
                    <a:pt x="9377" y="17975"/>
                    <a:pt x="9360" y="17995"/>
                    <a:pt x="9349" y="17965"/>
                  </a:cubicBezTo>
                  <a:cubicBezTo>
                    <a:pt x="9444" y="18115"/>
                    <a:pt x="9467" y="18155"/>
                    <a:pt x="9489" y="18145"/>
                  </a:cubicBezTo>
                  <a:cubicBezTo>
                    <a:pt x="9917" y="18474"/>
                    <a:pt x="10007" y="18534"/>
                    <a:pt x="10097" y="18554"/>
                  </a:cubicBezTo>
                  <a:cubicBezTo>
                    <a:pt x="10187" y="18634"/>
                    <a:pt x="10215" y="18534"/>
                    <a:pt x="10237" y="18604"/>
                  </a:cubicBezTo>
                  <a:cubicBezTo>
                    <a:pt x="10406" y="18684"/>
                    <a:pt x="10446" y="18614"/>
                    <a:pt x="10474" y="18724"/>
                  </a:cubicBezTo>
                  <a:cubicBezTo>
                    <a:pt x="10361" y="18734"/>
                    <a:pt x="10350" y="18704"/>
                    <a:pt x="10339" y="18714"/>
                  </a:cubicBezTo>
                  <a:cubicBezTo>
                    <a:pt x="10018" y="18614"/>
                    <a:pt x="9967" y="18624"/>
                    <a:pt x="9922" y="18634"/>
                  </a:cubicBezTo>
                  <a:cubicBezTo>
                    <a:pt x="9546" y="18474"/>
                    <a:pt x="9450" y="18424"/>
                    <a:pt x="9360" y="18345"/>
                  </a:cubicBezTo>
                  <a:cubicBezTo>
                    <a:pt x="9231" y="18275"/>
                    <a:pt x="9287" y="18315"/>
                    <a:pt x="9338" y="18404"/>
                  </a:cubicBezTo>
                  <a:cubicBezTo>
                    <a:pt x="9579" y="18544"/>
                    <a:pt x="9613" y="18594"/>
                    <a:pt x="9647" y="18594"/>
                  </a:cubicBezTo>
                  <a:cubicBezTo>
                    <a:pt x="9990" y="18714"/>
                    <a:pt x="10007" y="18724"/>
                    <a:pt x="10024" y="18734"/>
                  </a:cubicBezTo>
                  <a:cubicBezTo>
                    <a:pt x="10204" y="18784"/>
                    <a:pt x="10221" y="18794"/>
                    <a:pt x="10237" y="18774"/>
                  </a:cubicBezTo>
                  <a:cubicBezTo>
                    <a:pt x="10457" y="18844"/>
                    <a:pt x="10502" y="18864"/>
                    <a:pt x="10541" y="18854"/>
                  </a:cubicBezTo>
                  <a:cubicBezTo>
                    <a:pt x="10637" y="18984"/>
                    <a:pt x="10620" y="18974"/>
                    <a:pt x="10609" y="18924"/>
                  </a:cubicBezTo>
                  <a:cubicBezTo>
                    <a:pt x="10418" y="18904"/>
                    <a:pt x="10378" y="18924"/>
                    <a:pt x="10350" y="18894"/>
                  </a:cubicBezTo>
                  <a:cubicBezTo>
                    <a:pt x="10097" y="18824"/>
                    <a:pt x="10063" y="18884"/>
                    <a:pt x="10029" y="18844"/>
                  </a:cubicBezTo>
                  <a:cubicBezTo>
                    <a:pt x="9664" y="18774"/>
                    <a:pt x="9624" y="18764"/>
                    <a:pt x="9591" y="18744"/>
                  </a:cubicBezTo>
                  <a:cubicBezTo>
                    <a:pt x="9321" y="18664"/>
                    <a:pt x="9281" y="18594"/>
                    <a:pt x="9247" y="18584"/>
                  </a:cubicBezTo>
                  <a:cubicBezTo>
                    <a:pt x="9000" y="18384"/>
                    <a:pt x="8983" y="18285"/>
                    <a:pt x="8961" y="18305"/>
                  </a:cubicBezTo>
                  <a:cubicBezTo>
                    <a:pt x="8983" y="18374"/>
                    <a:pt x="8994" y="18394"/>
                    <a:pt x="9011" y="18404"/>
                  </a:cubicBezTo>
                  <a:cubicBezTo>
                    <a:pt x="9231" y="18664"/>
                    <a:pt x="9208" y="18694"/>
                    <a:pt x="9242" y="18734"/>
                  </a:cubicBezTo>
                  <a:cubicBezTo>
                    <a:pt x="9467" y="18914"/>
                    <a:pt x="9523" y="18984"/>
                    <a:pt x="9579" y="18994"/>
                  </a:cubicBezTo>
                  <a:cubicBezTo>
                    <a:pt x="9844" y="19173"/>
                    <a:pt x="9849" y="19133"/>
                    <a:pt x="9861" y="19133"/>
                  </a:cubicBezTo>
                  <a:cubicBezTo>
                    <a:pt x="9979" y="19193"/>
                    <a:pt x="10035" y="19213"/>
                    <a:pt x="10091" y="19203"/>
                  </a:cubicBezTo>
                  <a:cubicBezTo>
                    <a:pt x="10294" y="19213"/>
                    <a:pt x="10322" y="19223"/>
                    <a:pt x="10350" y="19233"/>
                  </a:cubicBezTo>
                  <a:cubicBezTo>
                    <a:pt x="10558" y="19273"/>
                    <a:pt x="10592" y="19223"/>
                    <a:pt x="10620" y="19223"/>
                  </a:cubicBezTo>
                  <a:cubicBezTo>
                    <a:pt x="10912" y="19363"/>
                    <a:pt x="10929" y="19313"/>
                    <a:pt x="10946" y="19383"/>
                  </a:cubicBezTo>
                  <a:cubicBezTo>
                    <a:pt x="10721" y="19423"/>
                    <a:pt x="10710" y="19393"/>
                    <a:pt x="10693" y="19403"/>
                  </a:cubicBezTo>
                  <a:cubicBezTo>
                    <a:pt x="10491" y="19393"/>
                    <a:pt x="10463" y="19383"/>
                    <a:pt x="10434" y="19373"/>
                  </a:cubicBezTo>
                  <a:cubicBezTo>
                    <a:pt x="10333" y="19393"/>
                    <a:pt x="10316" y="19363"/>
                    <a:pt x="10305" y="19373"/>
                  </a:cubicBezTo>
                  <a:cubicBezTo>
                    <a:pt x="10041" y="19333"/>
                    <a:pt x="9979" y="19313"/>
                    <a:pt x="9922" y="19293"/>
                  </a:cubicBezTo>
                  <a:cubicBezTo>
                    <a:pt x="9641" y="19133"/>
                    <a:pt x="9607" y="19173"/>
                    <a:pt x="9585" y="19103"/>
                  </a:cubicBezTo>
                  <a:cubicBezTo>
                    <a:pt x="9343" y="18994"/>
                    <a:pt x="9326" y="18894"/>
                    <a:pt x="9304" y="18964"/>
                  </a:cubicBezTo>
                  <a:cubicBezTo>
                    <a:pt x="9681" y="19233"/>
                    <a:pt x="9720" y="19283"/>
                    <a:pt x="9759" y="19323"/>
                  </a:cubicBezTo>
                  <a:cubicBezTo>
                    <a:pt x="9951" y="19393"/>
                    <a:pt x="9967" y="19433"/>
                    <a:pt x="9990" y="19393"/>
                  </a:cubicBezTo>
                  <a:cubicBezTo>
                    <a:pt x="10187" y="19493"/>
                    <a:pt x="10209" y="19423"/>
                    <a:pt x="10232" y="19483"/>
                  </a:cubicBezTo>
                  <a:cubicBezTo>
                    <a:pt x="10361" y="19483"/>
                    <a:pt x="10384" y="19503"/>
                    <a:pt x="10406" y="19473"/>
                  </a:cubicBezTo>
                  <a:cubicBezTo>
                    <a:pt x="10738" y="19493"/>
                    <a:pt x="10772" y="19513"/>
                    <a:pt x="10811" y="19503"/>
                  </a:cubicBezTo>
                  <a:cubicBezTo>
                    <a:pt x="10907" y="19483"/>
                    <a:pt x="10918" y="19533"/>
                    <a:pt x="10935" y="19493"/>
                  </a:cubicBezTo>
                  <a:cubicBezTo>
                    <a:pt x="11076" y="19533"/>
                    <a:pt x="11093" y="19553"/>
                    <a:pt x="11115" y="19563"/>
                  </a:cubicBezTo>
                  <a:cubicBezTo>
                    <a:pt x="11053" y="19583"/>
                    <a:pt x="11025" y="19573"/>
                    <a:pt x="10991" y="19543"/>
                  </a:cubicBezTo>
                  <a:cubicBezTo>
                    <a:pt x="10766" y="19613"/>
                    <a:pt x="10738" y="19523"/>
                    <a:pt x="10704" y="19583"/>
                  </a:cubicBezTo>
                  <a:cubicBezTo>
                    <a:pt x="10575" y="19613"/>
                    <a:pt x="10547" y="19563"/>
                    <a:pt x="10513" y="19563"/>
                  </a:cubicBezTo>
                  <a:cubicBezTo>
                    <a:pt x="10209" y="19573"/>
                    <a:pt x="10198" y="19573"/>
                    <a:pt x="10181" y="19553"/>
                  </a:cubicBezTo>
                  <a:cubicBezTo>
                    <a:pt x="10024" y="19483"/>
                    <a:pt x="10007" y="19513"/>
                    <a:pt x="9996" y="19503"/>
                  </a:cubicBezTo>
                  <a:cubicBezTo>
                    <a:pt x="9832" y="19443"/>
                    <a:pt x="9821" y="19443"/>
                    <a:pt x="9804" y="19453"/>
                  </a:cubicBezTo>
                  <a:cubicBezTo>
                    <a:pt x="9630" y="19333"/>
                    <a:pt x="9596" y="19313"/>
                    <a:pt x="9568" y="19263"/>
                  </a:cubicBezTo>
                  <a:cubicBezTo>
                    <a:pt x="9658" y="19433"/>
                    <a:pt x="9714" y="19433"/>
                    <a:pt x="9771" y="19503"/>
                  </a:cubicBezTo>
                  <a:cubicBezTo>
                    <a:pt x="10192" y="19653"/>
                    <a:pt x="10226" y="19683"/>
                    <a:pt x="10254" y="19673"/>
                  </a:cubicBezTo>
                  <a:cubicBezTo>
                    <a:pt x="10378" y="19663"/>
                    <a:pt x="10389" y="19713"/>
                    <a:pt x="10406" y="19673"/>
                  </a:cubicBezTo>
                  <a:cubicBezTo>
                    <a:pt x="10530" y="19653"/>
                    <a:pt x="10547" y="19653"/>
                    <a:pt x="10558" y="19693"/>
                  </a:cubicBezTo>
                  <a:cubicBezTo>
                    <a:pt x="10693" y="19673"/>
                    <a:pt x="10727" y="19683"/>
                    <a:pt x="10761" y="19673"/>
                  </a:cubicBezTo>
                  <a:cubicBezTo>
                    <a:pt x="11227" y="19733"/>
                    <a:pt x="11289" y="19753"/>
                    <a:pt x="11357" y="19793"/>
                  </a:cubicBezTo>
                  <a:cubicBezTo>
                    <a:pt x="11002" y="19822"/>
                    <a:pt x="10980" y="19802"/>
                    <a:pt x="10957" y="19802"/>
                  </a:cubicBezTo>
                  <a:cubicBezTo>
                    <a:pt x="10491" y="19862"/>
                    <a:pt x="10468" y="19872"/>
                    <a:pt x="10451" y="19862"/>
                  </a:cubicBezTo>
                  <a:cubicBezTo>
                    <a:pt x="10361" y="19852"/>
                    <a:pt x="10339" y="19862"/>
                    <a:pt x="10322" y="19862"/>
                  </a:cubicBezTo>
                  <a:cubicBezTo>
                    <a:pt x="10074" y="19773"/>
                    <a:pt x="10029" y="19763"/>
                    <a:pt x="9984" y="19723"/>
                  </a:cubicBezTo>
                  <a:cubicBezTo>
                    <a:pt x="9748" y="19653"/>
                    <a:pt x="9776" y="19663"/>
                    <a:pt x="9804" y="19683"/>
                  </a:cubicBezTo>
                  <a:cubicBezTo>
                    <a:pt x="10131" y="19872"/>
                    <a:pt x="10164" y="19902"/>
                    <a:pt x="10198" y="19912"/>
                  </a:cubicBezTo>
                  <a:cubicBezTo>
                    <a:pt x="10395" y="19992"/>
                    <a:pt x="10423" y="19912"/>
                    <a:pt x="10446" y="19962"/>
                  </a:cubicBezTo>
                  <a:cubicBezTo>
                    <a:pt x="10648" y="19932"/>
                    <a:pt x="10693" y="19952"/>
                    <a:pt x="10744" y="19932"/>
                  </a:cubicBezTo>
                  <a:cubicBezTo>
                    <a:pt x="11053" y="19882"/>
                    <a:pt x="11076" y="19902"/>
                    <a:pt x="11104" y="19862"/>
                  </a:cubicBezTo>
                  <a:cubicBezTo>
                    <a:pt x="11323" y="19902"/>
                    <a:pt x="11340" y="19882"/>
                    <a:pt x="11362" y="19932"/>
                  </a:cubicBezTo>
                  <a:cubicBezTo>
                    <a:pt x="11267" y="19972"/>
                    <a:pt x="11244" y="19912"/>
                    <a:pt x="11222" y="19942"/>
                  </a:cubicBezTo>
                  <a:cubicBezTo>
                    <a:pt x="10946" y="19932"/>
                    <a:pt x="10890" y="20042"/>
                    <a:pt x="10845" y="19972"/>
                  </a:cubicBezTo>
                  <a:cubicBezTo>
                    <a:pt x="10361" y="20122"/>
                    <a:pt x="10311" y="20112"/>
                    <a:pt x="10266" y="20122"/>
                  </a:cubicBezTo>
                  <a:cubicBezTo>
                    <a:pt x="10091" y="20072"/>
                    <a:pt x="10046" y="20132"/>
                    <a:pt x="10007" y="20092"/>
                  </a:cubicBezTo>
                  <a:cubicBezTo>
                    <a:pt x="9714" y="19992"/>
                    <a:pt x="9675" y="19922"/>
                    <a:pt x="9630" y="19952"/>
                  </a:cubicBezTo>
                  <a:cubicBezTo>
                    <a:pt x="9934" y="20132"/>
                    <a:pt x="9951" y="20152"/>
                    <a:pt x="9967" y="20182"/>
                  </a:cubicBezTo>
                  <a:cubicBezTo>
                    <a:pt x="10496" y="20212"/>
                    <a:pt x="10564" y="20182"/>
                    <a:pt x="10631" y="20162"/>
                  </a:cubicBezTo>
                  <a:cubicBezTo>
                    <a:pt x="10867" y="20072"/>
                    <a:pt x="10896" y="20122"/>
                    <a:pt x="10929" y="20072"/>
                  </a:cubicBezTo>
                  <a:cubicBezTo>
                    <a:pt x="11104" y="20062"/>
                    <a:pt x="11171" y="20072"/>
                    <a:pt x="11244" y="20022"/>
                  </a:cubicBezTo>
                  <a:cubicBezTo>
                    <a:pt x="11616" y="20122"/>
                    <a:pt x="11599" y="20122"/>
                    <a:pt x="11582" y="20112"/>
                  </a:cubicBezTo>
                  <a:cubicBezTo>
                    <a:pt x="11436" y="20122"/>
                    <a:pt x="11419" y="20082"/>
                    <a:pt x="11396" y="20102"/>
                  </a:cubicBezTo>
                  <a:cubicBezTo>
                    <a:pt x="11059" y="20122"/>
                    <a:pt x="11048" y="20112"/>
                    <a:pt x="11031" y="20122"/>
                  </a:cubicBezTo>
                  <a:cubicBezTo>
                    <a:pt x="10699" y="20212"/>
                    <a:pt x="10581" y="20292"/>
                    <a:pt x="10468" y="20302"/>
                  </a:cubicBezTo>
                  <a:cubicBezTo>
                    <a:pt x="10361" y="20322"/>
                    <a:pt x="10333" y="20322"/>
                    <a:pt x="10299" y="20332"/>
                  </a:cubicBezTo>
                  <a:cubicBezTo>
                    <a:pt x="10204" y="20292"/>
                    <a:pt x="10187" y="20312"/>
                    <a:pt x="10176" y="20292"/>
                  </a:cubicBezTo>
                  <a:cubicBezTo>
                    <a:pt x="9900" y="20232"/>
                    <a:pt x="9844" y="20202"/>
                    <a:pt x="9788" y="20202"/>
                  </a:cubicBezTo>
                  <a:cubicBezTo>
                    <a:pt x="10046" y="20342"/>
                    <a:pt x="10080" y="20372"/>
                    <a:pt x="10119" y="20352"/>
                  </a:cubicBezTo>
                  <a:cubicBezTo>
                    <a:pt x="10277" y="20402"/>
                    <a:pt x="10322" y="20422"/>
                    <a:pt x="10367" y="20402"/>
                  </a:cubicBezTo>
                  <a:cubicBezTo>
                    <a:pt x="10552" y="20392"/>
                    <a:pt x="10603" y="20352"/>
                    <a:pt x="10648" y="20342"/>
                  </a:cubicBezTo>
                  <a:cubicBezTo>
                    <a:pt x="10873" y="20242"/>
                    <a:pt x="10890" y="20262"/>
                    <a:pt x="10912" y="20272"/>
                  </a:cubicBezTo>
                  <a:cubicBezTo>
                    <a:pt x="11166" y="20162"/>
                    <a:pt x="11177" y="20192"/>
                    <a:pt x="11194" y="20182"/>
                  </a:cubicBezTo>
                  <a:cubicBezTo>
                    <a:pt x="11419" y="20182"/>
                    <a:pt x="11441" y="20242"/>
                    <a:pt x="11469" y="20192"/>
                  </a:cubicBezTo>
                  <a:cubicBezTo>
                    <a:pt x="11621" y="20182"/>
                    <a:pt x="11633" y="20252"/>
                    <a:pt x="11655" y="20222"/>
                  </a:cubicBezTo>
                  <a:cubicBezTo>
                    <a:pt x="11700" y="20312"/>
                    <a:pt x="11661" y="20322"/>
                    <a:pt x="11616" y="20282"/>
                  </a:cubicBezTo>
                  <a:cubicBezTo>
                    <a:pt x="11396" y="20332"/>
                    <a:pt x="11374" y="20292"/>
                    <a:pt x="11357" y="20312"/>
                  </a:cubicBezTo>
                  <a:cubicBezTo>
                    <a:pt x="11126" y="20362"/>
                    <a:pt x="11098" y="20382"/>
                    <a:pt x="11076" y="20372"/>
                  </a:cubicBezTo>
                  <a:cubicBezTo>
                    <a:pt x="10856" y="20442"/>
                    <a:pt x="10800" y="20482"/>
                    <a:pt x="10749" y="20502"/>
                  </a:cubicBezTo>
                  <a:cubicBezTo>
                    <a:pt x="10491" y="20581"/>
                    <a:pt x="10479" y="20551"/>
                    <a:pt x="10468" y="20561"/>
                  </a:cubicBezTo>
                  <a:cubicBezTo>
                    <a:pt x="10232" y="20591"/>
                    <a:pt x="10209" y="20551"/>
                    <a:pt x="10181" y="20571"/>
                  </a:cubicBezTo>
                  <a:cubicBezTo>
                    <a:pt x="10069" y="20561"/>
                    <a:pt x="10041" y="20551"/>
                    <a:pt x="10018" y="20541"/>
                  </a:cubicBezTo>
                  <a:cubicBezTo>
                    <a:pt x="9990" y="20601"/>
                    <a:pt x="10013" y="20601"/>
                    <a:pt x="10041" y="20621"/>
                  </a:cubicBezTo>
                  <a:cubicBezTo>
                    <a:pt x="10164" y="20651"/>
                    <a:pt x="10181" y="20651"/>
                    <a:pt x="10192" y="20641"/>
                  </a:cubicBezTo>
                  <a:cubicBezTo>
                    <a:pt x="10440" y="20661"/>
                    <a:pt x="10451" y="20661"/>
                    <a:pt x="10463" y="20651"/>
                  </a:cubicBezTo>
                  <a:cubicBezTo>
                    <a:pt x="10609" y="20641"/>
                    <a:pt x="10620" y="20651"/>
                    <a:pt x="10631" y="20631"/>
                  </a:cubicBezTo>
                  <a:cubicBezTo>
                    <a:pt x="10783" y="20541"/>
                    <a:pt x="10806" y="20611"/>
                    <a:pt x="10834" y="20571"/>
                  </a:cubicBezTo>
                  <a:cubicBezTo>
                    <a:pt x="11137" y="20442"/>
                    <a:pt x="11188" y="20452"/>
                    <a:pt x="11244" y="20392"/>
                  </a:cubicBezTo>
                  <a:cubicBezTo>
                    <a:pt x="11351" y="20412"/>
                    <a:pt x="11362" y="20422"/>
                    <a:pt x="11379" y="20392"/>
                  </a:cubicBezTo>
                  <a:cubicBezTo>
                    <a:pt x="11593" y="20372"/>
                    <a:pt x="11616" y="20372"/>
                    <a:pt x="11638" y="20392"/>
                  </a:cubicBezTo>
                  <a:cubicBezTo>
                    <a:pt x="11751" y="20422"/>
                    <a:pt x="11768" y="20412"/>
                    <a:pt x="11756" y="20442"/>
                  </a:cubicBezTo>
                  <a:cubicBezTo>
                    <a:pt x="11469" y="20472"/>
                    <a:pt x="11391" y="20571"/>
                    <a:pt x="11317" y="20541"/>
                  </a:cubicBezTo>
                  <a:cubicBezTo>
                    <a:pt x="11177" y="20581"/>
                    <a:pt x="11137" y="20631"/>
                    <a:pt x="11098" y="20621"/>
                  </a:cubicBezTo>
                  <a:cubicBezTo>
                    <a:pt x="10834" y="20771"/>
                    <a:pt x="10800" y="20741"/>
                    <a:pt x="10766" y="20771"/>
                  </a:cubicBezTo>
                  <a:cubicBezTo>
                    <a:pt x="10395" y="20811"/>
                    <a:pt x="10361" y="20811"/>
                    <a:pt x="10327" y="20811"/>
                  </a:cubicBezTo>
                  <a:cubicBezTo>
                    <a:pt x="10176" y="20801"/>
                    <a:pt x="10136" y="20811"/>
                    <a:pt x="10103" y="20781"/>
                  </a:cubicBezTo>
                  <a:cubicBezTo>
                    <a:pt x="10018" y="20801"/>
                    <a:pt x="10035" y="20811"/>
                    <a:pt x="10046" y="20841"/>
                  </a:cubicBezTo>
                  <a:cubicBezTo>
                    <a:pt x="10215" y="20881"/>
                    <a:pt x="10249" y="20851"/>
                    <a:pt x="10282" y="20881"/>
                  </a:cubicBezTo>
                  <a:cubicBezTo>
                    <a:pt x="10406" y="20901"/>
                    <a:pt x="10434" y="20881"/>
                    <a:pt x="10463" y="20891"/>
                  </a:cubicBezTo>
                  <a:cubicBezTo>
                    <a:pt x="10575" y="20901"/>
                    <a:pt x="10586" y="20871"/>
                    <a:pt x="10603" y="20871"/>
                  </a:cubicBezTo>
                  <a:cubicBezTo>
                    <a:pt x="10716" y="20901"/>
                    <a:pt x="10733" y="20831"/>
                    <a:pt x="10749" y="20871"/>
                  </a:cubicBezTo>
                  <a:cubicBezTo>
                    <a:pt x="10890" y="20861"/>
                    <a:pt x="10851" y="20861"/>
                    <a:pt x="10828" y="20871"/>
                  </a:cubicBezTo>
                  <a:cubicBezTo>
                    <a:pt x="10716" y="20921"/>
                    <a:pt x="10699" y="20911"/>
                    <a:pt x="10687" y="20911"/>
                  </a:cubicBezTo>
                  <a:cubicBezTo>
                    <a:pt x="10294" y="20991"/>
                    <a:pt x="10204" y="21001"/>
                    <a:pt x="10114" y="20971"/>
                  </a:cubicBezTo>
                  <a:cubicBezTo>
                    <a:pt x="9883" y="20981"/>
                    <a:pt x="9861" y="20891"/>
                    <a:pt x="9832" y="20971"/>
                  </a:cubicBezTo>
                  <a:cubicBezTo>
                    <a:pt x="10119" y="21061"/>
                    <a:pt x="10147" y="21061"/>
                    <a:pt x="10181" y="21071"/>
                  </a:cubicBezTo>
                  <a:cubicBezTo>
                    <a:pt x="10412" y="21071"/>
                    <a:pt x="10423" y="21061"/>
                    <a:pt x="10440" y="21071"/>
                  </a:cubicBezTo>
                  <a:cubicBezTo>
                    <a:pt x="10631" y="21041"/>
                    <a:pt x="10642" y="21051"/>
                    <a:pt x="10659" y="21021"/>
                  </a:cubicBezTo>
                  <a:cubicBezTo>
                    <a:pt x="10761" y="21021"/>
                    <a:pt x="10778" y="20971"/>
                    <a:pt x="10789" y="20991"/>
                  </a:cubicBezTo>
                  <a:cubicBezTo>
                    <a:pt x="11121" y="20801"/>
                    <a:pt x="11177" y="20821"/>
                    <a:pt x="11244" y="20751"/>
                  </a:cubicBezTo>
                  <a:cubicBezTo>
                    <a:pt x="11548" y="20651"/>
                    <a:pt x="11576" y="20661"/>
                    <a:pt x="11610" y="20671"/>
                  </a:cubicBezTo>
                  <a:cubicBezTo>
                    <a:pt x="11807" y="20621"/>
                    <a:pt x="11824" y="20621"/>
                    <a:pt x="11835" y="20631"/>
                  </a:cubicBezTo>
                  <a:cubicBezTo>
                    <a:pt x="11942" y="20661"/>
                    <a:pt x="11987" y="20611"/>
                    <a:pt x="11964" y="20661"/>
                  </a:cubicBezTo>
                  <a:cubicBezTo>
                    <a:pt x="11672" y="20771"/>
                    <a:pt x="11649" y="20761"/>
                    <a:pt x="11627" y="20761"/>
                  </a:cubicBezTo>
                  <a:cubicBezTo>
                    <a:pt x="11362" y="20911"/>
                    <a:pt x="11312" y="20971"/>
                    <a:pt x="11261" y="20951"/>
                  </a:cubicBezTo>
                  <a:cubicBezTo>
                    <a:pt x="11042" y="21131"/>
                    <a:pt x="11019" y="21061"/>
                    <a:pt x="10991" y="21131"/>
                  </a:cubicBezTo>
                  <a:cubicBezTo>
                    <a:pt x="10412" y="21350"/>
                    <a:pt x="10373" y="21290"/>
                    <a:pt x="10327" y="21330"/>
                  </a:cubicBezTo>
                  <a:cubicBezTo>
                    <a:pt x="10271" y="21390"/>
                    <a:pt x="10327" y="21390"/>
                    <a:pt x="10384" y="21390"/>
                  </a:cubicBezTo>
                  <a:cubicBezTo>
                    <a:pt x="10502" y="21370"/>
                    <a:pt x="10530" y="21410"/>
                    <a:pt x="10558" y="21380"/>
                  </a:cubicBezTo>
                  <a:cubicBezTo>
                    <a:pt x="10761" y="21360"/>
                    <a:pt x="10794" y="21290"/>
                    <a:pt x="10822" y="21310"/>
                  </a:cubicBezTo>
                  <a:cubicBezTo>
                    <a:pt x="11019" y="21221"/>
                    <a:pt x="11048" y="21211"/>
                    <a:pt x="11081" y="21171"/>
                  </a:cubicBezTo>
                  <a:cubicBezTo>
                    <a:pt x="11289" y="21031"/>
                    <a:pt x="11323" y="21051"/>
                    <a:pt x="11362" y="21021"/>
                  </a:cubicBezTo>
                  <a:cubicBezTo>
                    <a:pt x="11475" y="20971"/>
                    <a:pt x="11497" y="20901"/>
                    <a:pt x="11514" y="20931"/>
                  </a:cubicBezTo>
                  <a:cubicBezTo>
                    <a:pt x="11734" y="20861"/>
                    <a:pt x="11779" y="20791"/>
                    <a:pt x="11812" y="20811"/>
                  </a:cubicBezTo>
                  <a:cubicBezTo>
                    <a:pt x="12009" y="20831"/>
                    <a:pt x="12032" y="20741"/>
                    <a:pt x="12049" y="20761"/>
                  </a:cubicBezTo>
                  <a:cubicBezTo>
                    <a:pt x="12144" y="20801"/>
                    <a:pt x="12116" y="20791"/>
                    <a:pt x="12094" y="20781"/>
                  </a:cubicBezTo>
                  <a:cubicBezTo>
                    <a:pt x="11908" y="20811"/>
                    <a:pt x="11874" y="20851"/>
                    <a:pt x="11846" y="20851"/>
                  </a:cubicBezTo>
                  <a:cubicBezTo>
                    <a:pt x="11481" y="21011"/>
                    <a:pt x="11447" y="21111"/>
                    <a:pt x="11419" y="21081"/>
                  </a:cubicBezTo>
                  <a:cubicBezTo>
                    <a:pt x="11211" y="21191"/>
                    <a:pt x="11199" y="21231"/>
                    <a:pt x="11199" y="21250"/>
                  </a:cubicBezTo>
                  <a:cubicBezTo>
                    <a:pt x="11093" y="21350"/>
                    <a:pt x="11048" y="21241"/>
                    <a:pt x="11064" y="21310"/>
                  </a:cubicBezTo>
                  <a:cubicBezTo>
                    <a:pt x="10839" y="21430"/>
                    <a:pt x="10806" y="21400"/>
                    <a:pt x="10772" y="21450"/>
                  </a:cubicBezTo>
                  <a:cubicBezTo>
                    <a:pt x="10558" y="21440"/>
                    <a:pt x="10524" y="21510"/>
                    <a:pt x="10491" y="21510"/>
                  </a:cubicBezTo>
                  <a:cubicBezTo>
                    <a:pt x="10367" y="21460"/>
                    <a:pt x="10333" y="21550"/>
                    <a:pt x="10299" y="21480"/>
                  </a:cubicBezTo>
                  <a:cubicBezTo>
                    <a:pt x="10080" y="21470"/>
                    <a:pt x="10052" y="21390"/>
                    <a:pt x="10018" y="21430"/>
                  </a:cubicBezTo>
                  <a:cubicBezTo>
                    <a:pt x="10243" y="21550"/>
                    <a:pt x="10288" y="21570"/>
                    <a:pt x="10333" y="21570"/>
                  </a:cubicBezTo>
                  <a:cubicBezTo>
                    <a:pt x="10378" y="21570"/>
                    <a:pt x="10378" y="21570"/>
                    <a:pt x="10378" y="21570"/>
                  </a:cubicBezTo>
                  <a:cubicBezTo>
                    <a:pt x="10783" y="21500"/>
                    <a:pt x="10811" y="21550"/>
                    <a:pt x="10839" y="21490"/>
                  </a:cubicBezTo>
                  <a:cubicBezTo>
                    <a:pt x="11194" y="21350"/>
                    <a:pt x="11256" y="21280"/>
                    <a:pt x="11317" y="21260"/>
                  </a:cubicBezTo>
                  <a:cubicBezTo>
                    <a:pt x="11599" y="21031"/>
                    <a:pt x="11672" y="21081"/>
                    <a:pt x="11756" y="20991"/>
                  </a:cubicBezTo>
                  <a:cubicBezTo>
                    <a:pt x="12032" y="20871"/>
                    <a:pt x="12066" y="20931"/>
                    <a:pt x="12105" y="20881"/>
                  </a:cubicBezTo>
                  <a:cubicBezTo>
                    <a:pt x="12308" y="20931"/>
                    <a:pt x="12330" y="20911"/>
                    <a:pt x="12347" y="20911"/>
                  </a:cubicBezTo>
                  <a:cubicBezTo>
                    <a:pt x="12443" y="20971"/>
                    <a:pt x="12459" y="20951"/>
                    <a:pt x="12448" y="20981"/>
                  </a:cubicBezTo>
                  <a:cubicBezTo>
                    <a:pt x="12122" y="21061"/>
                    <a:pt x="12105" y="21071"/>
                    <a:pt x="12082" y="21061"/>
                  </a:cubicBezTo>
                  <a:cubicBezTo>
                    <a:pt x="11784" y="21260"/>
                    <a:pt x="11739" y="21260"/>
                    <a:pt x="11700" y="21310"/>
                  </a:cubicBezTo>
                  <a:cubicBezTo>
                    <a:pt x="11531" y="21390"/>
                    <a:pt x="11486" y="21470"/>
                    <a:pt x="11441" y="21480"/>
                  </a:cubicBezTo>
                  <a:cubicBezTo>
                    <a:pt x="11329" y="21570"/>
                    <a:pt x="11329" y="21570"/>
                    <a:pt x="11323" y="21570"/>
                  </a:cubicBezTo>
                  <a:cubicBezTo>
                    <a:pt x="11554" y="21500"/>
                    <a:pt x="11610" y="21510"/>
                    <a:pt x="11666" y="21450"/>
                  </a:cubicBezTo>
                  <a:cubicBezTo>
                    <a:pt x="12116" y="21111"/>
                    <a:pt x="12144" y="21201"/>
                    <a:pt x="12178" y="21121"/>
                  </a:cubicBezTo>
                  <a:cubicBezTo>
                    <a:pt x="12319" y="21141"/>
                    <a:pt x="12302" y="21101"/>
                    <a:pt x="12279" y="21161"/>
                  </a:cubicBezTo>
                  <a:cubicBezTo>
                    <a:pt x="12133" y="21221"/>
                    <a:pt x="12116" y="21201"/>
                    <a:pt x="12094" y="21221"/>
                  </a:cubicBezTo>
                  <a:cubicBezTo>
                    <a:pt x="11824" y="21390"/>
                    <a:pt x="11801" y="21430"/>
                    <a:pt x="11779" y="21440"/>
                  </a:cubicBezTo>
                  <a:cubicBezTo>
                    <a:pt x="11739" y="21570"/>
                    <a:pt x="11739" y="21570"/>
                    <a:pt x="11739" y="21570"/>
                  </a:cubicBezTo>
                  <a:cubicBezTo>
                    <a:pt x="11981" y="21440"/>
                    <a:pt x="12004" y="21360"/>
                    <a:pt x="12026" y="21380"/>
                  </a:cubicBezTo>
                  <a:cubicBezTo>
                    <a:pt x="12414" y="21241"/>
                    <a:pt x="12437" y="21191"/>
                    <a:pt x="12459" y="21201"/>
                  </a:cubicBezTo>
                  <a:cubicBezTo>
                    <a:pt x="12741" y="21280"/>
                    <a:pt x="12684" y="21330"/>
                    <a:pt x="12628" y="21310"/>
                  </a:cubicBezTo>
                  <a:cubicBezTo>
                    <a:pt x="12386" y="21410"/>
                    <a:pt x="12308" y="21410"/>
                    <a:pt x="12234" y="21470"/>
                  </a:cubicBezTo>
                  <a:cubicBezTo>
                    <a:pt x="12274" y="21550"/>
                    <a:pt x="12319" y="21510"/>
                    <a:pt x="12364" y="21500"/>
                  </a:cubicBezTo>
                  <a:cubicBezTo>
                    <a:pt x="12611" y="21440"/>
                    <a:pt x="12679" y="21410"/>
                    <a:pt x="12746" y="21390"/>
                  </a:cubicBezTo>
                  <a:cubicBezTo>
                    <a:pt x="12915" y="21460"/>
                    <a:pt x="12876" y="21380"/>
                    <a:pt x="12831" y="21460"/>
                  </a:cubicBezTo>
                  <a:cubicBezTo>
                    <a:pt x="12459" y="21570"/>
                    <a:pt x="12459" y="21570"/>
                    <a:pt x="12459" y="21570"/>
                  </a:cubicBezTo>
                  <a:cubicBezTo>
                    <a:pt x="12718" y="21600"/>
                    <a:pt x="12746" y="21550"/>
                    <a:pt x="12769" y="21560"/>
                  </a:cubicBezTo>
                  <a:cubicBezTo>
                    <a:pt x="12859" y="21540"/>
                    <a:pt x="12870" y="21550"/>
                    <a:pt x="12881" y="21560"/>
                  </a:cubicBezTo>
                  <a:cubicBezTo>
                    <a:pt x="12971" y="21560"/>
                    <a:pt x="12943" y="21570"/>
                    <a:pt x="12915" y="21560"/>
                  </a:cubicBezTo>
                  <a:cubicBezTo>
                    <a:pt x="13359" y="21560"/>
                    <a:pt x="13354" y="21550"/>
                    <a:pt x="13342" y="21540"/>
                  </a:cubicBezTo>
                  <a:cubicBezTo>
                    <a:pt x="13258" y="21420"/>
                    <a:pt x="13236" y="21400"/>
                    <a:pt x="13213" y="21330"/>
                  </a:cubicBezTo>
                  <a:cubicBezTo>
                    <a:pt x="13129" y="21001"/>
                    <a:pt x="13089" y="20961"/>
                    <a:pt x="13078" y="20931"/>
                  </a:cubicBezTo>
                  <a:cubicBezTo>
                    <a:pt x="13005" y="20661"/>
                    <a:pt x="12988" y="20591"/>
                    <a:pt x="12971" y="20521"/>
                  </a:cubicBezTo>
                  <a:cubicBezTo>
                    <a:pt x="12881" y="20102"/>
                    <a:pt x="12859" y="20062"/>
                    <a:pt x="12859" y="20032"/>
                  </a:cubicBezTo>
                  <a:cubicBezTo>
                    <a:pt x="12802" y="19693"/>
                    <a:pt x="12763" y="19633"/>
                    <a:pt x="12763" y="19573"/>
                  </a:cubicBezTo>
                  <a:cubicBezTo>
                    <a:pt x="12403" y="18674"/>
                    <a:pt x="12409" y="18684"/>
                    <a:pt x="12414" y="18694"/>
                  </a:cubicBezTo>
                  <a:cubicBezTo>
                    <a:pt x="12667" y="19193"/>
                    <a:pt x="12724" y="19253"/>
                    <a:pt x="12786" y="19453"/>
                  </a:cubicBezTo>
                  <a:cubicBezTo>
                    <a:pt x="12943" y="20002"/>
                    <a:pt x="12971" y="20022"/>
                    <a:pt x="12983" y="20072"/>
                  </a:cubicBezTo>
                  <a:cubicBezTo>
                    <a:pt x="13016" y="20262"/>
                    <a:pt x="13056" y="20332"/>
                    <a:pt x="13061" y="20402"/>
                  </a:cubicBezTo>
                  <a:cubicBezTo>
                    <a:pt x="13247" y="21031"/>
                    <a:pt x="13292" y="21231"/>
                    <a:pt x="13354" y="21430"/>
                  </a:cubicBezTo>
                  <a:cubicBezTo>
                    <a:pt x="13494" y="21570"/>
                    <a:pt x="13494" y="21570"/>
                    <a:pt x="13494" y="21570"/>
                  </a:cubicBezTo>
                  <a:close/>
                  <a:moveTo>
                    <a:pt x="10339" y="18245"/>
                  </a:moveTo>
                  <a:cubicBezTo>
                    <a:pt x="10378" y="18185"/>
                    <a:pt x="10378" y="18355"/>
                    <a:pt x="10429" y="18394"/>
                  </a:cubicBezTo>
                  <a:cubicBezTo>
                    <a:pt x="10378" y="18434"/>
                    <a:pt x="10384" y="18305"/>
                    <a:pt x="10339" y="18245"/>
                  </a:cubicBezTo>
                  <a:close/>
                  <a:moveTo>
                    <a:pt x="10423" y="18454"/>
                  </a:moveTo>
                  <a:cubicBezTo>
                    <a:pt x="10457" y="18444"/>
                    <a:pt x="10474" y="18554"/>
                    <a:pt x="10491" y="18594"/>
                  </a:cubicBezTo>
                  <a:cubicBezTo>
                    <a:pt x="10457" y="18604"/>
                    <a:pt x="10440" y="18494"/>
                    <a:pt x="10423" y="18454"/>
                  </a:cubicBezTo>
                  <a:close/>
                  <a:moveTo>
                    <a:pt x="9253" y="18664"/>
                  </a:moveTo>
                  <a:cubicBezTo>
                    <a:pt x="9270" y="18654"/>
                    <a:pt x="9287" y="18664"/>
                    <a:pt x="9304" y="18694"/>
                  </a:cubicBezTo>
                  <a:cubicBezTo>
                    <a:pt x="9281" y="18754"/>
                    <a:pt x="9270" y="18684"/>
                    <a:pt x="9253" y="18664"/>
                  </a:cubicBezTo>
                  <a:close/>
                  <a:moveTo>
                    <a:pt x="10727" y="19173"/>
                  </a:moveTo>
                  <a:cubicBezTo>
                    <a:pt x="10704" y="19113"/>
                    <a:pt x="10682" y="19173"/>
                    <a:pt x="10659" y="19133"/>
                  </a:cubicBezTo>
                  <a:cubicBezTo>
                    <a:pt x="10356" y="19103"/>
                    <a:pt x="10344" y="19103"/>
                    <a:pt x="10327" y="19123"/>
                  </a:cubicBezTo>
                  <a:cubicBezTo>
                    <a:pt x="10181" y="19133"/>
                    <a:pt x="10142" y="19093"/>
                    <a:pt x="10097" y="19113"/>
                  </a:cubicBezTo>
                  <a:cubicBezTo>
                    <a:pt x="9934" y="19054"/>
                    <a:pt x="9911" y="19093"/>
                    <a:pt x="9889" y="19064"/>
                  </a:cubicBezTo>
                  <a:cubicBezTo>
                    <a:pt x="9669" y="18964"/>
                    <a:pt x="9647" y="18964"/>
                    <a:pt x="9624" y="18954"/>
                  </a:cubicBezTo>
                  <a:cubicBezTo>
                    <a:pt x="9332" y="18664"/>
                    <a:pt x="9349" y="18764"/>
                    <a:pt x="9371" y="18734"/>
                  </a:cubicBezTo>
                  <a:cubicBezTo>
                    <a:pt x="9636" y="18824"/>
                    <a:pt x="9743" y="18884"/>
                    <a:pt x="9849" y="18914"/>
                  </a:cubicBezTo>
                  <a:cubicBezTo>
                    <a:pt x="10041" y="18944"/>
                    <a:pt x="10069" y="18924"/>
                    <a:pt x="10091" y="18974"/>
                  </a:cubicBezTo>
                  <a:cubicBezTo>
                    <a:pt x="10282" y="18984"/>
                    <a:pt x="10305" y="19024"/>
                    <a:pt x="10333" y="19004"/>
                  </a:cubicBezTo>
                  <a:cubicBezTo>
                    <a:pt x="10519" y="19044"/>
                    <a:pt x="10547" y="19044"/>
                    <a:pt x="10575" y="19034"/>
                  </a:cubicBezTo>
                  <a:cubicBezTo>
                    <a:pt x="10682" y="19064"/>
                    <a:pt x="10704" y="19133"/>
                    <a:pt x="10733" y="19113"/>
                  </a:cubicBezTo>
                  <a:cubicBezTo>
                    <a:pt x="10778" y="19173"/>
                    <a:pt x="10755" y="19173"/>
                    <a:pt x="10727" y="19173"/>
                  </a:cubicBezTo>
                  <a:close/>
                  <a:moveTo>
                    <a:pt x="10980" y="19423"/>
                  </a:moveTo>
                  <a:cubicBezTo>
                    <a:pt x="10963" y="19373"/>
                    <a:pt x="11014" y="19363"/>
                    <a:pt x="11025" y="19413"/>
                  </a:cubicBezTo>
                  <a:cubicBezTo>
                    <a:pt x="11008" y="19423"/>
                    <a:pt x="10997" y="19403"/>
                    <a:pt x="10980" y="19423"/>
                  </a:cubicBezTo>
                  <a:close/>
                  <a:moveTo>
                    <a:pt x="11756" y="20302"/>
                  </a:moveTo>
                  <a:cubicBezTo>
                    <a:pt x="11779" y="20252"/>
                    <a:pt x="11796" y="20272"/>
                    <a:pt x="11812" y="20322"/>
                  </a:cubicBezTo>
                  <a:cubicBezTo>
                    <a:pt x="11796" y="20332"/>
                    <a:pt x="11773" y="20342"/>
                    <a:pt x="11756" y="20302"/>
                  </a:cubicBezTo>
                  <a:close/>
                  <a:moveTo>
                    <a:pt x="13596" y="21460"/>
                  </a:moveTo>
                  <a:cubicBezTo>
                    <a:pt x="13562" y="21380"/>
                    <a:pt x="13545" y="21300"/>
                    <a:pt x="13494" y="21211"/>
                  </a:cubicBezTo>
                  <a:cubicBezTo>
                    <a:pt x="13466" y="21101"/>
                    <a:pt x="13432" y="20991"/>
                    <a:pt x="13376" y="20871"/>
                  </a:cubicBezTo>
                  <a:cubicBezTo>
                    <a:pt x="13292" y="20581"/>
                    <a:pt x="13196" y="20282"/>
                    <a:pt x="13112" y="19982"/>
                  </a:cubicBezTo>
                  <a:cubicBezTo>
                    <a:pt x="13033" y="19683"/>
                    <a:pt x="12915" y="19383"/>
                    <a:pt x="12819" y="19083"/>
                  </a:cubicBezTo>
                  <a:cubicBezTo>
                    <a:pt x="12752" y="18974"/>
                    <a:pt x="12735" y="18904"/>
                    <a:pt x="12679" y="18834"/>
                  </a:cubicBezTo>
                  <a:cubicBezTo>
                    <a:pt x="12690" y="18804"/>
                    <a:pt x="12667" y="18814"/>
                    <a:pt x="12656" y="18784"/>
                  </a:cubicBezTo>
                  <a:cubicBezTo>
                    <a:pt x="12667" y="18754"/>
                    <a:pt x="12645" y="18734"/>
                    <a:pt x="12628" y="18734"/>
                  </a:cubicBezTo>
                  <a:cubicBezTo>
                    <a:pt x="12617" y="18694"/>
                    <a:pt x="12600" y="18624"/>
                    <a:pt x="12566" y="18664"/>
                  </a:cubicBezTo>
                  <a:cubicBezTo>
                    <a:pt x="12600" y="18704"/>
                    <a:pt x="12651" y="18884"/>
                    <a:pt x="12712" y="18934"/>
                  </a:cubicBezTo>
                  <a:cubicBezTo>
                    <a:pt x="12690" y="18974"/>
                    <a:pt x="12746" y="19014"/>
                    <a:pt x="12757" y="19064"/>
                  </a:cubicBezTo>
                  <a:cubicBezTo>
                    <a:pt x="12769" y="19103"/>
                    <a:pt x="12780" y="19153"/>
                    <a:pt x="12814" y="19203"/>
                  </a:cubicBezTo>
                  <a:cubicBezTo>
                    <a:pt x="12831" y="19293"/>
                    <a:pt x="12881" y="19383"/>
                    <a:pt x="12898" y="19473"/>
                  </a:cubicBezTo>
                  <a:cubicBezTo>
                    <a:pt x="12954" y="19663"/>
                    <a:pt x="13022" y="19842"/>
                    <a:pt x="13067" y="20022"/>
                  </a:cubicBezTo>
                  <a:cubicBezTo>
                    <a:pt x="13106" y="20112"/>
                    <a:pt x="13101" y="20202"/>
                    <a:pt x="13157" y="20292"/>
                  </a:cubicBezTo>
                  <a:cubicBezTo>
                    <a:pt x="13146" y="20382"/>
                    <a:pt x="13219" y="20482"/>
                    <a:pt x="13224" y="20561"/>
                  </a:cubicBezTo>
                  <a:cubicBezTo>
                    <a:pt x="13275" y="20661"/>
                    <a:pt x="13258" y="20741"/>
                    <a:pt x="13309" y="20841"/>
                  </a:cubicBezTo>
                  <a:cubicBezTo>
                    <a:pt x="13326" y="20931"/>
                    <a:pt x="13359" y="21021"/>
                    <a:pt x="13410" y="21111"/>
                  </a:cubicBezTo>
                  <a:cubicBezTo>
                    <a:pt x="13416" y="21161"/>
                    <a:pt x="13449" y="21221"/>
                    <a:pt x="13455" y="21270"/>
                  </a:cubicBezTo>
                  <a:cubicBezTo>
                    <a:pt x="13472" y="21300"/>
                    <a:pt x="13483" y="21330"/>
                    <a:pt x="13494" y="21350"/>
                  </a:cubicBezTo>
                  <a:cubicBezTo>
                    <a:pt x="13466" y="21380"/>
                    <a:pt x="13539" y="21420"/>
                    <a:pt x="13511" y="21450"/>
                  </a:cubicBezTo>
                  <a:cubicBezTo>
                    <a:pt x="13545" y="21480"/>
                    <a:pt x="13567" y="21530"/>
                    <a:pt x="13584" y="21570"/>
                  </a:cubicBezTo>
                  <a:cubicBezTo>
                    <a:pt x="13646" y="21570"/>
                    <a:pt x="13646" y="21570"/>
                    <a:pt x="13646" y="21570"/>
                  </a:cubicBezTo>
                  <a:cubicBezTo>
                    <a:pt x="13635" y="21540"/>
                    <a:pt x="13629" y="21510"/>
                    <a:pt x="13596" y="21460"/>
                  </a:cubicBezTo>
                  <a:close/>
                  <a:moveTo>
                    <a:pt x="13866" y="21011"/>
                  </a:moveTo>
                  <a:cubicBezTo>
                    <a:pt x="13787" y="20871"/>
                    <a:pt x="13759" y="20731"/>
                    <a:pt x="13691" y="20591"/>
                  </a:cubicBezTo>
                  <a:cubicBezTo>
                    <a:pt x="13703" y="20561"/>
                    <a:pt x="13680" y="20531"/>
                    <a:pt x="13669" y="20512"/>
                  </a:cubicBezTo>
                  <a:cubicBezTo>
                    <a:pt x="13674" y="20482"/>
                    <a:pt x="13674" y="20462"/>
                    <a:pt x="13663" y="20432"/>
                  </a:cubicBezTo>
                  <a:cubicBezTo>
                    <a:pt x="13601" y="20292"/>
                    <a:pt x="13579" y="20152"/>
                    <a:pt x="13522" y="20012"/>
                  </a:cubicBezTo>
                  <a:cubicBezTo>
                    <a:pt x="13551" y="19982"/>
                    <a:pt x="13477" y="19942"/>
                    <a:pt x="13506" y="19922"/>
                  </a:cubicBezTo>
                  <a:cubicBezTo>
                    <a:pt x="13500" y="19882"/>
                    <a:pt x="13449" y="19842"/>
                    <a:pt x="13466" y="19802"/>
                  </a:cubicBezTo>
                  <a:cubicBezTo>
                    <a:pt x="13427" y="19753"/>
                    <a:pt x="13432" y="19633"/>
                    <a:pt x="13382" y="19623"/>
                  </a:cubicBezTo>
                  <a:cubicBezTo>
                    <a:pt x="13387" y="19673"/>
                    <a:pt x="13404" y="19703"/>
                    <a:pt x="13444" y="19793"/>
                  </a:cubicBezTo>
                  <a:cubicBezTo>
                    <a:pt x="13449" y="19822"/>
                    <a:pt x="13421" y="19842"/>
                    <a:pt x="13455" y="19882"/>
                  </a:cubicBezTo>
                  <a:cubicBezTo>
                    <a:pt x="13461" y="19912"/>
                    <a:pt x="13466" y="19942"/>
                    <a:pt x="13489" y="19982"/>
                  </a:cubicBezTo>
                  <a:cubicBezTo>
                    <a:pt x="13483" y="20042"/>
                    <a:pt x="13528" y="20122"/>
                    <a:pt x="13522" y="20182"/>
                  </a:cubicBezTo>
                  <a:cubicBezTo>
                    <a:pt x="13556" y="20222"/>
                    <a:pt x="13534" y="20242"/>
                    <a:pt x="13556" y="20282"/>
                  </a:cubicBezTo>
                  <a:cubicBezTo>
                    <a:pt x="13562" y="20322"/>
                    <a:pt x="13584" y="20352"/>
                    <a:pt x="13579" y="20392"/>
                  </a:cubicBezTo>
                  <a:cubicBezTo>
                    <a:pt x="13607" y="20422"/>
                    <a:pt x="13584" y="20452"/>
                    <a:pt x="13607" y="20482"/>
                  </a:cubicBezTo>
                  <a:cubicBezTo>
                    <a:pt x="13596" y="20521"/>
                    <a:pt x="13646" y="20561"/>
                    <a:pt x="13629" y="20601"/>
                  </a:cubicBezTo>
                  <a:cubicBezTo>
                    <a:pt x="13703" y="20741"/>
                    <a:pt x="13703" y="20811"/>
                    <a:pt x="13781" y="20971"/>
                  </a:cubicBezTo>
                  <a:cubicBezTo>
                    <a:pt x="13826" y="21121"/>
                    <a:pt x="13877" y="21191"/>
                    <a:pt x="13922" y="21360"/>
                  </a:cubicBezTo>
                  <a:cubicBezTo>
                    <a:pt x="13967" y="21430"/>
                    <a:pt x="13989" y="21500"/>
                    <a:pt x="14017" y="21570"/>
                  </a:cubicBezTo>
                  <a:cubicBezTo>
                    <a:pt x="14091" y="21570"/>
                    <a:pt x="14091" y="21570"/>
                    <a:pt x="14091" y="21570"/>
                  </a:cubicBezTo>
                  <a:cubicBezTo>
                    <a:pt x="14046" y="21450"/>
                    <a:pt x="13989" y="21330"/>
                    <a:pt x="13927" y="21201"/>
                  </a:cubicBezTo>
                  <a:cubicBezTo>
                    <a:pt x="13905" y="21101"/>
                    <a:pt x="13888" y="21091"/>
                    <a:pt x="13866" y="21011"/>
                  </a:cubicBezTo>
                  <a:close/>
                  <a:moveTo>
                    <a:pt x="14074" y="21201"/>
                  </a:moveTo>
                  <a:cubicBezTo>
                    <a:pt x="14057" y="21161"/>
                    <a:pt x="14034" y="21111"/>
                    <a:pt x="14040" y="21061"/>
                  </a:cubicBezTo>
                  <a:cubicBezTo>
                    <a:pt x="13984" y="21031"/>
                    <a:pt x="13967" y="20881"/>
                    <a:pt x="13927" y="20801"/>
                  </a:cubicBezTo>
                  <a:cubicBezTo>
                    <a:pt x="13882" y="20771"/>
                    <a:pt x="13933" y="20671"/>
                    <a:pt x="13888" y="20691"/>
                  </a:cubicBezTo>
                  <a:cubicBezTo>
                    <a:pt x="13882" y="20641"/>
                    <a:pt x="13843" y="20591"/>
                    <a:pt x="13849" y="20541"/>
                  </a:cubicBezTo>
                  <a:cubicBezTo>
                    <a:pt x="13787" y="20442"/>
                    <a:pt x="13809" y="20352"/>
                    <a:pt x="13736" y="20252"/>
                  </a:cubicBezTo>
                  <a:cubicBezTo>
                    <a:pt x="13753" y="20202"/>
                    <a:pt x="13697" y="20152"/>
                    <a:pt x="13708" y="20102"/>
                  </a:cubicBezTo>
                  <a:cubicBezTo>
                    <a:pt x="13674" y="20042"/>
                    <a:pt x="13686" y="19992"/>
                    <a:pt x="13646" y="19932"/>
                  </a:cubicBezTo>
                  <a:cubicBezTo>
                    <a:pt x="13618" y="19822"/>
                    <a:pt x="13573" y="19713"/>
                    <a:pt x="13545" y="19603"/>
                  </a:cubicBezTo>
                  <a:cubicBezTo>
                    <a:pt x="13483" y="19463"/>
                    <a:pt x="13427" y="19313"/>
                    <a:pt x="13371" y="19173"/>
                  </a:cubicBezTo>
                  <a:cubicBezTo>
                    <a:pt x="13309" y="19113"/>
                    <a:pt x="13252" y="18954"/>
                    <a:pt x="13191" y="18844"/>
                  </a:cubicBezTo>
                  <a:cubicBezTo>
                    <a:pt x="13162" y="18794"/>
                    <a:pt x="13134" y="18794"/>
                    <a:pt x="13112" y="18714"/>
                  </a:cubicBezTo>
                  <a:cubicBezTo>
                    <a:pt x="13095" y="18684"/>
                    <a:pt x="13084" y="18664"/>
                    <a:pt x="13067" y="18634"/>
                  </a:cubicBezTo>
                  <a:cubicBezTo>
                    <a:pt x="13050" y="18674"/>
                    <a:pt x="13039" y="18554"/>
                    <a:pt x="13016" y="18624"/>
                  </a:cubicBezTo>
                  <a:cubicBezTo>
                    <a:pt x="13061" y="18674"/>
                    <a:pt x="13106" y="18794"/>
                    <a:pt x="13174" y="18874"/>
                  </a:cubicBezTo>
                  <a:cubicBezTo>
                    <a:pt x="13219" y="19004"/>
                    <a:pt x="13252" y="19064"/>
                    <a:pt x="13320" y="19173"/>
                  </a:cubicBezTo>
                  <a:cubicBezTo>
                    <a:pt x="13371" y="19333"/>
                    <a:pt x="13461" y="19503"/>
                    <a:pt x="13517" y="19673"/>
                  </a:cubicBezTo>
                  <a:cubicBezTo>
                    <a:pt x="13545" y="19763"/>
                    <a:pt x="13551" y="19842"/>
                    <a:pt x="13596" y="19932"/>
                  </a:cubicBezTo>
                  <a:cubicBezTo>
                    <a:pt x="13596" y="20012"/>
                    <a:pt x="13658" y="20102"/>
                    <a:pt x="13652" y="20182"/>
                  </a:cubicBezTo>
                  <a:cubicBezTo>
                    <a:pt x="13742" y="20362"/>
                    <a:pt x="13764" y="20521"/>
                    <a:pt x="13826" y="20701"/>
                  </a:cubicBezTo>
                  <a:cubicBezTo>
                    <a:pt x="13877" y="20801"/>
                    <a:pt x="13905" y="20901"/>
                    <a:pt x="13927" y="21001"/>
                  </a:cubicBezTo>
                  <a:cubicBezTo>
                    <a:pt x="13961" y="21011"/>
                    <a:pt x="13939" y="21021"/>
                    <a:pt x="13961" y="21071"/>
                  </a:cubicBezTo>
                  <a:cubicBezTo>
                    <a:pt x="13978" y="21111"/>
                    <a:pt x="14001" y="21141"/>
                    <a:pt x="14001" y="21181"/>
                  </a:cubicBezTo>
                  <a:cubicBezTo>
                    <a:pt x="14046" y="21211"/>
                    <a:pt x="14034" y="21300"/>
                    <a:pt x="14079" y="21380"/>
                  </a:cubicBezTo>
                  <a:cubicBezTo>
                    <a:pt x="14113" y="21460"/>
                    <a:pt x="14141" y="21510"/>
                    <a:pt x="14164" y="21570"/>
                  </a:cubicBezTo>
                  <a:cubicBezTo>
                    <a:pt x="14231" y="21570"/>
                    <a:pt x="14231" y="21570"/>
                    <a:pt x="14231" y="21570"/>
                  </a:cubicBezTo>
                  <a:cubicBezTo>
                    <a:pt x="14209" y="21510"/>
                    <a:pt x="14181" y="21450"/>
                    <a:pt x="14130" y="21350"/>
                  </a:cubicBezTo>
                  <a:cubicBezTo>
                    <a:pt x="14119" y="21300"/>
                    <a:pt x="14107" y="21260"/>
                    <a:pt x="14074" y="21201"/>
                  </a:cubicBezTo>
                  <a:close/>
                  <a:moveTo>
                    <a:pt x="13832" y="21500"/>
                  </a:moveTo>
                  <a:cubicBezTo>
                    <a:pt x="13815" y="21470"/>
                    <a:pt x="13798" y="21430"/>
                    <a:pt x="13781" y="21400"/>
                  </a:cubicBezTo>
                  <a:cubicBezTo>
                    <a:pt x="13522" y="20621"/>
                    <a:pt x="13517" y="20561"/>
                    <a:pt x="13477" y="20482"/>
                  </a:cubicBezTo>
                  <a:cubicBezTo>
                    <a:pt x="13449" y="20252"/>
                    <a:pt x="13399" y="20172"/>
                    <a:pt x="13404" y="20112"/>
                  </a:cubicBezTo>
                  <a:cubicBezTo>
                    <a:pt x="13275" y="19623"/>
                    <a:pt x="13247" y="19553"/>
                    <a:pt x="13230" y="19483"/>
                  </a:cubicBezTo>
                  <a:cubicBezTo>
                    <a:pt x="13050" y="19064"/>
                    <a:pt x="13061" y="18954"/>
                    <a:pt x="13022" y="18994"/>
                  </a:cubicBezTo>
                  <a:cubicBezTo>
                    <a:pt x="13331" y="20042"/>
                    <a:pt x="13337" y="20112"/>
                    <a:pt x="13359" y="20182"/>
                  </a:cubicBezTo>
                  <a:cubicBezTo>
                    <a:pt x="13393" y="20512"/>
                    <a:pt x="13421" y="20462"/>
                    <a:pt x="13387" y="20402"/>
                  </a:cubicBezTo>
                  <a:cubicBezTo>
                    <a:pt x="13297" y="19952"/>
                    <a:pt x="13230" y="19882"/>
                    <a:pt x="13230" y="19822"/>
                  </a:cubicBezTo>
                  <a:cubicBezTo>
                    <a:pt x="13185" y="19593"/>
                    <a:pt x="13157" y="19523"/>
                    <a:pt x="13151" y="19463"/>
                  </a:cubicBezTo>
                  <a:cubicBezTo>
                    <a:pt x="12943" y="18914"/>
                    <a:pt x="12898" y="18764"/>
                    <a:pt x="12808" y="18604"/>
                  </a:cubicBezTo>
                  <a:cubicBezTo>
                    <a:pt x="12921" y="18874"/>
                    <a:pt x="12926" y="18914"/>
                    <a:pt x="12926" y="18944"/>
                  </a:cubicBezTo>
                  <a:cubicBezTo>
                    <a:pt x="13028" y="19253"/>
                    <a:pt x="13078" y="19323"/>
                    <a:pt x="13084" y="19393"/>
                  </a:cubicBezTo>
                  <a:cubicBezTo>
                    <a:pt x="13157" y="19832"/>
                    <a:pt x="13236" y="19872"/>
                    <a:pt x="13202" y="19902"/>
                  </a:cubicBezTo>
                  <a:cubicBezTo>
                    <a:pt x="13303" y="20252"/>
                    <a:pt x="13281" y="20282"/>
                    <a:pt x="13309" y="20312"/>
                  </a:cubicBezTo>
                  <a:cubicBezTo>
                    <a:pt x="13371" y="20561"/>
                    <a:pt x="13393" y="20591"/>
                    <a:pt x="13387" y="20631"/>
                  </a:cubicBezTo>
                  <a:cubicBezTo>
                    <a:pt x="13466" y="20901"/>
                    <a:pt x="13494" y="20981"/>
                    <a:pt x="13517" y="21031"/>
                  </a:cubicBezTo>
                  <a:cubicBezTo>
                    <a:pt x="13573" y="21151"/>
                    <a:pt x="13551" y="21181"/>
                    <a:pt x="13579" y="21221"/>
                  </a:cubicBezTo>
                  <a:cubicBezTo>
                    <a:pt x="13714" y="21560"/>
                    <a:pt x="13719" y="21570"/>
                    <a:pt x="13725" y="21570"/>
                  </a:cubicBezTo>
                  <a:cubicBezTo>
                    <a:pt x="13837" y="21570"/>
                    <a:pt x="13849" y="21530"/>
                    <a:pt x="13832" y="21500"/>
                  </a:cubicBezTo>
                  <a:close/>
                  <a:moveTo>
                    <a:pt x="13455" y="20611"/>
                  </a:moveTo>
                  <a:cubicBezTo>
                    <a:pt x="13483" y="20591"/>
                    <a:pt x="13494" y="20701"/>
                    <a:pt x="13500" y="20741"/>
                  </a:cubicBezTo>
                  <a:cubicBezTo>
                    <a:pt x="13477" y="20751"/>
                    <a:pt x="13466" y="20641"/>
                    <a:pt x="13455" y="20611"/>
                  </a:cubicBezTo>
                  <a:close/>
                  <a:moveTo>
                    <a:pt x="13500" y="20801"/>
                  </a:moveTo>
                  <a:cubicBezTo>
                    <a:pt x="13522" y="20771"/>
                    <a:pt x="13539" y="20861"/>
                    <a:pt x="13539" y="20881"/>
                  </a:cubicBezTo>
                  <a:cubicBezTo>
                    <a:pt x="13517" y="20911"/>
                    <a:pt x="13500" y="20811"/>
                    <a:pt x="13500" y="20801"/>
                  </a:cubicBezTo>
                  <a:close/>
                  <a:moveTo>
                    <a:pt x="16127" y="20941"/>
                  </a:moveTo>
                  <a:cubicBezTo>
                    <a:pt x="16003" y="20681"/>
                    <a:pt x="15874" y="20422"/>
                    <a:pt x="15750" y="20172"/>
                  </a:cubicBezTo>
                  <a:cubicBezTo>
                    <a:pt x="15677" y="20092"/>
                    <a:pt x="15643" y="19902"/>
                    <a:pt x="15559" y="19912"/>
                  </a:cubicBezTo>
                  <a:cubicBezTo>
                    <a:pt x="15604" y="19942"/>
                    <a:pt x="15638" y="20072"/>
                    <a:pt x="15683" y="20102"/>
                  </a:cubicBezTo>
                  <a:cubicBezTo>
                    <a:pt x="15728" y="20242"/>
                    <a:pt x="15773" y="20272"/>
                    <a:pt x="15818" y="20412"/>
                  </a:cubicBezTo>
                  <a:cubicBezTo>
                    <a:pt x="15851" y="20442"/>
                    <a:pt x="15851" y="20502"/>
                    <a:pt x="15896" y="20571"/>
                  </a:cubicBezTo>
                  <a:cubicBezTo>
                    <a:pt x="15941" y="20661"/>
                    <a:pt x="15924" y="20651"/>
                    <a:pt x="15964" y="20731"/>
                  </a:cubicBezTo>
                  <a:cubicBezTo>
                    <a:pt x="16020" y="20801"/>
                    <a:pt x="16037" y="20931"/>
                    <a:pt x="16093" y="21001"/>
                  </a:cubicBezTo>
                  <a:cubicBezTo>
                    <a:pt x="16087" y="21041"/>
                    <a:pt x="16104" y="21091"/>
                    <a:pt x="16132" y="21141"/>
                  </a:cubicBezTo>
                  <a:cubicBezTo>
                    <a:pt x="16121" y="21191"/>
                    <a:pt x="16172" y="21250"/>
                    <a:pt x="16161" y="21300"/>
                  </a:cubicBezTo>
                  <a:cubicBezTo>
                    <a:pt x="16200" y="21390"/>
                    <a:pt x="16234" y="21480"/>
                    <a:pt x="16262" y="21570"/>
                  </a:cubicBezTo>
                  <a:cubicBezTo>
                    <a:pt x="16324" y="21570"/>
                    <a:pt x="16324" y="21570"/>
                    <a:pt x="16324" y="21570"/>
                  </a:cubicBezTo>
                  <a:cubicBezTo>
                    <a:pt x="16313" y="21540"/>
                    <a:pt x="16307" y="21520"/>
                    <a:pt x="16301" y="21480"/>
                  </a:cubicBezTo>
                  <a:cubicBezTo>
                    <a:pt x="16211" y="21300"/>
                    <a:pt x="16189" y="21121"/>
                    <a:pt x="16127" y="20941"/>
                  </a:cubicBezTo>
                  <a:close/>
                  <a:moveTo>
                    <a:pt x="16453" y="21530"/>
                  </a:moveTo>
                  <a:cubicBezTo>
                    <a:pt x="16414" y="21530"/>
                    <a:pt x="16453" y="21480"/>
                    <a:pt x="16425" y="21440"/>
                  </a:cubicBezTo>
                  <a:cubicBezTo>
                    <a:pt x="16380" y="21330"/>
                    <a:pt x="16391" y="21310"/>
                    <a:pt x="16346" y="21211"/>
                  </a:cubicBezTo>
                  <a:cubicBezTo>
                    <a:pt x="16363" y="21181"/>
                    <a:pt x="16313" y="21131"/>
                    <a:pt x="16324" y="21101"/>
                  </a:cubicBezTo>
                  <a:cubicBezTo>
                    <a:pt x="16301" y="21061"/>
                    <a:pt x="16273" y="21011"/>
                    <a:pt x="16273" y="20971"/>
                  </a:cubicBezTo>
                  <a:cubicBezTo>
                    <a:pt x="16239" y="20881"/>
                    <a:pt x="16211" y="20801"/>
                    <a:pt x="16183" y="20711"/>
                  </a:cubicBezTo>
                  <a:cubicBezTo>
                    <a:pt x="16149" y="20651"/>
                    <a:pt x="16121" y="20591"/>
                    <a:pt x="16093" y="20531"/>
                  </a:cubicBezTo>
                  <a:cubicBezTo>
                    <a:pt x="15992" y="20402"/>
                    <a:pt x="15896" y="20182"/>
                    <a:pt x="15795" y="20062"/>
                  </a:cubicBezTo>
                  <a:cubicBezTo>
                    <a:pt x="15750" y="19962"/>
                    <a:pt x="15699" y="19932"/>
                    <a:pt x="15649" y="19832"/>
                  </a:cubicBezTo>
                  <a:cubicBezTo>
                    <a:pt x="15626" y="19783"/>
                    <a:pt x="15598" y="19812"/>
                    <a:pt x="15576" y="19743"/>
                  </a:cubicBezTo>
                  <a:cubicBezTo>
                    <a:pt x="15547" y="19693"/>
                    <a:pt x="15525" y="19663"/>
                    <a:pt x="15497" y="19663"/>
                  </a:cubicBezTo>
                  <a:cubicBezTo>
                    <a:pt x="15531" y="19733"/>
                    <a:pt x="15553" y="19713"/>
                    <a:pt x="15564" y="19793"/>
                  </a:cubicBezTo>
                  <a:cubicBezTo>
                    <a:pt x="15621" y="19822"/>
                    <a:pt x="15671" y="19952"/>
                    <a:pt x="15728" y="20032"/>
                  </a:cubicBezTo>
                  <a:cubicBezTo>
                    <a:pt x="15756" y="20102"/>
                    <a:pt x="15784" y="20112"/>
                    <a:pt x="15812" y="20162"/>
                  </a:cubicBezTo>
                  <a:cubicBezTo>
                    <a:pt x="15823" y="20182"/>
                    <a:pt x="15834" y="20222"/>
                    <a:pt x="15851" y="20212"/>
                  </a:cubicBezTo>
                  <a:cubicBezTo>
                    <a:pt x="15874" y="20232"/>
                    <a:pt x="15851" y="20312"/>
                    <a:pt x="15885" y="20282"/>
                  </a:cubicBezTo>
                  <a:cubicBezTo>
                    <a:pt x="15879" y="20332"/>
                    <a:pt x="15924" y="20332"/>
                    <a:pt x="15947" y="20412"/>
                  </a:cubicBezTo>
                  <a:cubicBezTo>
                    <a:pt x="15975" y="20472"/>
                    <a:pt x="16003" y="20512"/>
                    <a:pt x="16031" y="20541"/>
                  </a:cubicBezTo>
                  <a:cubicBezTo>
                    <a:pt x="16020" y="20571"/>
                    <a:pt x="16042" y="20591"/>
                    <a:pt x="16054" y="20591"/>
                  </a:cubicBezTo>
                  <a:cubicBezTo>
                    <a:pt x="16042" y="20621"/>
                    <a:pt x="16065" y="20641"/>
                    <a:pt x="16076" y="20641"/>
                  </a:cubicBezTo>
                  <a:cubicBezTo>
                    <a:pt x="16087" y="20691"/>
                    <a:pt x="16099" y="20711"/>
                    <a:pt x="16138" y="20751"/>
                  </a:cubicBezTo>
                  <a:cubicBezTo>
                    <a:pt x="16155" y="20841"/>
                    <a:pt x="16189" y="20941"/>
                    <a:pt x="16239" y="21031"/>
                  </a:cubicBezTo>
                  <a:cubicBezTo>
                    <a:pt x="16256" y="21091"/>
                    <a:pt x="16262" y="21141"/>
                    <a:pt x="16273" y="21201"/>
                  </a:cubicBezTo>
                  <a:cubicBezTo>
                    <a:pt x="16301" y="21171"/>
                    <a:pt x="16279" y="21250"/>
                    <a:pt x="16307" y="21270"/>
                  </a:cubicBezTo>
                  <a:cubicBezTo>
                    <a:pt x="16307" y="21330"/>
                    <a:pt x="16318" y="21290"/>
                    <a:pt x="16341" y="21330"/>
                  </a:cubicBezTo>
                  <a:cubicBezTo>
                    <a:pt x="16329" y="21390"/>
                    <a:pt x="16374" y="21450"/>
                    <a:pt x="16374" y="21510"/>
                  </a:cubicBezTo>
                  <a:cubicBezTo>
                    <a:pt x="16380" y="21560"/>
                    <a:pt x="16386" y="21530"/>
                    <a:pt x="16408" y="21570"/>
                  </a:cubicBezTo>
                  <a:cubicBezTo>
                    <a:pt x="16453" y="21570"/>
                    <a:pt x="16453" y="21570"/>
                    <a:pt x="16453" y="21570"/>
                  </a:cubicBezTo>
                  <a:cubicBezTo>
                    <a:pt x="16448" y="21560"/>
                    <a:pt x="16448" y="21550"/>
                    <a:pt x="16453" y="21530"/>
                  </a:cubicBezTo>
                  <a:close/>
                  <a:moveTo>
                    <a:pt x="16785" y="21480"/>
                  </a:moveTo>
                  <a:cubicBezTo>
                    <a:pt x="16740" y="21350"/>
                    <a:pt x="16717" y="21221"/>
                    <a:pt x="16678" y="21101"/>
                  </a:cubicBezTo>
                  <a:cubicBezTo>
                    <a:pt x="16560" y="20821"/>
                    <a:pt x="16476" y="20631"/>
                    <a:pt x="16374" y="20412"/>
                  </a:cubicBezTo>
                  <a:cubicBezTo>
                    <a:pt x="16324" y="20342"/>
                    <a:pt x="16273" y="20252"/>
                    <a:pt x="16217" y="20162"/>
                  </a:cubicBezTo>
                  <a:cubicBezTo>
                    <a:pt x="16200" y="20172"/>
                    <a:pt x="16177" y="20132"/>
                    <a:pt x="16161" y="20112"/>
                  </a:cubicBezTo>
                  <a:cubicBezTo>
                    <a:pt x="16138" y="20152"/>
                    <a:pt x="16121" y="20012"/>
                    <a:pt x="16099" y="20052"/>
                  </a:cubicBezTo>
                  <a:cubicBezTo>
                    <a:pt x="16059" y="19992"/>
                    <a:pt x="16020" y="19942"/>
                    <a:pt x="15975" y="19932"/>
                  </a:cubicBezTo>
                  <a:cubicBezTo>
                    <a:pt x="15936" y="19852"/>
                    <a:pt x="15891" y="19852"/>
                    <a:pt x="15851" y="19783"/>
                  </a:cubicBezTo>
                  <a:cubicBezTo>
                    <a:pt x="15806" y="19773"/>
                    <a:pt x="15773" y="19613"/>
                    <a:pt x="15722" y="19683"/>
                  </a:cubicBezTo>
                  <a:cubicBezTo>
                    <a:pt x="15773" y="19753"/>
                    <a:pt x="15818" y="19783"/>
                    <a:pt x="15862" y="19872"/>
                  </a:cubicBezTo>
                  <a:cubicBezTo>
                    <a:pt x="15891" y="19892"/>
                    <a:pt x="15913" y="19932"/>
                    <a:pt x="15941" y="19962"/>
                  </a:cubicBezTo>
                  <a:cubicBezTo>
                    <a:pt x="15969" y="19932"/>
                    <a:pt x="15986" y="20032"/>
                    <a:pt x="16014" y="20012"/>
                  </a:cubicBezTo>
                  <a:cubicBezTo>
                    <a:pt x="16059" y="20112"/>
                    <a:pt x="16110" y="20122"/>
                    <a:pt x="16155" y="20202"/>
                  </a:cubicBezTo>
                  <a:cubicBezTo>
                    <a:pt x="16172" y="20182"/>
                    <a:pt x="16183" y="20272"/>
                    <a:pt x="16217" y="20252"/>
                  </a:cubicBezTo>
                  <a:cubicBezTo>
                    <a:pt x="16239" y="20322"/>
                    <a:pt x="16262" y="20342"/>
                    <a:pt x="16290" y="20372"/>
                  </a:cubicBezTo>
                  <a:cubicBezTo>
                    <a:pt x="16313" y="20442"/>
                    <a:pt x="16346" y="20561"/>
                    <a:pt x="16408" y="20621"/>
                  </a:cubicBezTo>
                  <a:cubicBezTo>
                    <a:pt x="16397" y="20661"/>
                    <a:pt x="16453" y="20711"/>
                    <a:pt x="16464" y="20761"/>
                  </a:cubicBezTo>
                  <a:cubicBezTo>
                    <a:pt x="16492" y="20821"/>
                    <a:pt x="16521" y="20871"/>
                    <a:pt x="16549" y="20931"/>
                  </a:cubicBezTo>
                  <a:cubicBezTo>
                    <a:pt x="16560" y="20991"/>
                    <a:pt x="16594" y="21051"/>
                    <a:pt x="16627" y="21121"/>
                  </a:cubicBezTo>
                  <a:cubicBezTo>
                    <a:pt x="16644" y="21201"/>
                    <a:pt x="16667" y="21280"/>
                    <a:pt x="16695" y="21360"/>
                  </a:cubicBezTo>
                  <a:cubicBezTo>
                    <a:pt x="16689" y="21400"/>
                    <a:pt x="16717" y="21450"/>
                    <a:pt x="16723" y="21490"/>
                  </a:cubicBezTo>
                  <a:cubicBezTo>
                    <a:pt x="16729" y="21520"/>
                    <a:pt x="16746" y="21550"/>
                    <a:pt x="16751" y="21570"/>
                  </a:cubicBezTo>
                  <a:cubicBezTo>
                    <a:pt x="16796" y="21570"/>
                    <a:pt x="16796" y="21570"/>
                    <a:pt x="16796" y="21570"/>
                  </a:cubicBezTo>
                  <a:cubicBezTo>
                    <a:pt x="16791" y="21540"/>
                    <a:pt x="16785" y="21510"/>
                    <a:pt x="16785" y="21480"/>
                  </a:cubicBezTo>
                  <a:close/>
                  <a:moveTo>
                    <a:pt x="16498" y="21091"/>
                  </a:moveTo>
                  <a:cubicBezTo>
                    <a:pt x="16380" y="20851"/>
                    <a:pt x="16290" y="20621"/>
                    <a:pt x="16144" y="20342"/>
                  </a:cubicBezTo>
                  <a:cubicBezTo>
                    <a:pt x="16037" y="20202"/>
                    <a:pt x="15936" y="20022"/>
                    <a:pt x="15829" y="19902"/>
                  </a:cubicBezTo>
                  <a:cubicBezTo>
                    <a:pt x="15806" y="19842"/>
                    <a:pt x="15778" y="19882"/>
                    <a:pt x="15756" y="19812"/>
                  </a:cubicBezTo>
                  <a:cubicBezTo>
                    <a:pt x="15722" y="19812"/>
                    <a:pt x="15699" y="19743"/>
                    <a:pt x="15671" y="19743"/>
                  </a:cubicBezTo>
                  <a:cubicBezTo>
                    <a:pt x="15660" y="19723"/>
                    <a:pt x="15649" y="19713"/>
                    <a:pt x="15638" y="19713"/>
                  </a:cubicBezTo>
                  <a:cubicBezTo>
                    <a:pt x="15621" y="19683"/>
                    <a:pt x="15609" y="19643"/>
                    <a:pt x="15592" y="19653"/>
                  </a:cubicBezTo>
                  <a:cubicBezTo>
                    <a:pt x="15581" y="19633"/>
                    <a:pt x="15570" y="19593"/>
                    <a:pt x="15553" y="19603"/>
                  </a:cubicBezTo>
                  <a:cubicBezTo>
                    <a:pt x="15542" y="19573"/>
                    <a:pt x="15519" y="19583"/>
                    <a:pt x="15525" y="19623"/>
                  </a:cubicBezTo>
                  <a:cubicBezTo>
                    <a:pt x="15547" y="19613"/>
                    <a:pt x="15570" y="19643"/>
                    <a:pt x="15592" y="19693"/>
                  </a:cubicBezTo>
                  <a:cubicBezTo>
                    <a:pt x="15621" y="19713"/>
                    <a:pt x="15643" y="19763"/>
                    <a:pt x="15666" y="19773"/>
                  </a:cubicBezTo>
                  <a:cubicBezTo>
                    <a:pt x="15716" y="19832"/>
                    <a:pt x="15761" y="19872"/>
                    <a:pt x="15806" y="19962"/>
                  </a:cubicBezTo>
                  <a:cubicBezTo>
                    <a:pt x="15851" y="20032"/>
                    <a:pt x="15919" y="20042"/>
                    <a:pt x="15930" y="20142"/>
                  </a:cubicBezTo>
                  <a:cubicBezTo>
                    <a:pt x="15958" y="20142"/>
                    <a:pt x="15981" y="20182"/>
                    <a:pt x="16009" y="20232"/>
                  </a:cubicBezTo>
                  <a:cubicBezTo>
                    <a:pt x="16031" y="20302"/>
                    <a:pt x="16059" y="20292"/>
                    <a:pt x="16082" y="20352"/>
                  </a:cubicBezTo>
                  <a:cubicBezTo>
                    <a:pt x="16138" y="20462"/>
                    <a:pt x="16194" y="20581"/>
                    <a:pt x="16251" y="20691"/>
                  </a:cubicBezTo>
                  <a:cubicBezTo>
                    <a:pt x="16279" y="20731"/>
                    <a:pt x="16262" y="20771"/>
                    <a:pt x="16296" y="20821"/>
                  </a:cubicBezTo>
                  <a:cubicBezTo>
                    <a:pt x="16324" y="20871"/>
                    <a:pt x="16352" y="20931"/>
                    <a:pt x="16380" y="20981"/>
                  </a:cubicBezTo>
                  <a:cubicBezTo>
                    <a:pt x="16425" y="21041"/>
                    <a:pt x="16414" y="21121"/>
                    <a:pt x="16453" y="21131"/>
                  </a:cubicBezTo>
                  <a:cubicBezTo>
                    <a:pt x="16470" y="21161"/>
                    <a:pt x="16459" y="21181"/>
                    <a:pt x="16476" y="21211"/>
                  </a:cubicBezTo>
                  <a:cubicBezTo>
                    <a:pt x="16487" y="21241"/>
                    <a:pt x="16509" y="21270"/>
                    <a:pt x="16498" y="21290"/>
                  </a:cubicBezTo>
                  <a:cubicBezTo>
                    <a:pt x="16521" y="21350"/>
                    <a:pt x="16582" y="21410"/>
                    <a:pt x="16554" y="21470"/>
                  </a:cubicBezTo>
                  <a:cubicBezTo>
                    <a:pt x="16582" y="21470"/>
                    <a:pt x="16577" y="21530"/>
                    <a:pt x="16599" y="21570"/>
                  </a:cubicBezTo>
                  <a:cubicBezTo>
                    <a:pt x="16661" y="21570"/>
                    <a:pt x="16661" y="21570"/>
                    <a:pt x="16661" y="21570"/>
                  </a:cubicBezTo>
                  <a:cubicBezTo>
                    <a:pt x="16656" y="21560"/>
                    <a:pt x="16650" y="21540"/>
                    <a:pt x="16644" y="21520"/>
                  </a:cubicBezTo>
                  <a:cubicBezTo>
                    <a:pt x="16616" y="21380"/>
                    <a:pt x="16543" y="21231"/>
                    <a:pt x="16498" y="21091"/>
                  </a:cubicBezTo>
                  <a:close/>
                  <a:moveTo>
                    <a:pt x="16959" y="21101"/>
                  </a:moveTo>
                  <a:cubicBezTo>
                    <a:pt x="16988" y="21071"/>
                    <a:pt x="16914" y="21031"/>
                    <a:pt x="16942" y="21001"/>
                  </a:cubicBezTo>
                  <a:cubicBezTo>
                    <a:pt x="16931" y="20971"/>
                    <a:pt x="16920" y="20941"/>
                    <a:pt x="16931" y="20911"/>
                  </a:cubicBezTo>
                  <a:cubicBezTo>
                    <a:pt x="16847" y="20711"/>
                    <a:pt x="16830" y="20601"/>
                    <a:pt x="16740" y="20422"/>
                  </a:cubicBezTo>
                  <a:cubicBezTo>
                    <a:pt x="16672" y="20322"/>
                    <a:pt x="16599" y="20212"/>
                    <a:pt x="16532" y="20142"/>
                  </a:cubicBezTo>
                  <a:cubicBezTo>
                    <a:pt x="16498" y="20072"/>
                    <a:pt x="16459" y="20072"/>
                    <a:pt x="16425" y="19982"/>
                  </a:cubicBezTo>
                  <a:cubicBezTo>
                    <a:pt x="16386" y="19982"/>
                    <a:pt x="16352" y="19882"/>
                    <a:pt x="16318" y="19892"/>
                  </a:cubicBezTo>
                  <a:cubicBezTo>
                    <a:pt x="16397" y="20032"/>
                    <a:pt x="16476" y="20122"/>
                    <a:pt x="16554" y="20222"/>
                  </a:cubicBezTo>
                  <a:cubicBezTo>
                    <a:pt x="16594" y="20302"/>
                    <a:pt x="16639" y="20362"/>
                    <a:pt x="16678" y="20402"/>
                  </a:cubicBezTo>
                  <a:cubicBezTo>
                    <a:pt x="16661" y="20442"/>
                    <a:pt x="16717" y="20492"/>
                    <a:pt x="16729" y="20531"/>
                  </a:cubicBezTo>
                  <a:cubicBezTo>
                    <a:pt x="16751" y="20581"/>
                    <a:pt x="16774" y="20631"/>
                    <a:pt x="16796" y="20681"/>
                  </a:cubicBezTo>
                  <a:cubicBezTo>
                    <a:pt x="16824" y="20751"/>
                    <a:pt x="16847" y="20891"/>
                    <a:pt x="16886" y="20921"/>
                  </a:cubicBezTo>
                  <a:cubicBezTo>
                    <a:pt x="16864" y="20971"/>
                    <a:pt x="16909" y="21041"/>
                    <a:pt x="16903" y="21091"/>
                  </a:cubicBezTo>
                  <a:cubicBezTo>
                    <a:pt x="16920" y="21151"/>
                    <a:pt x="16942" y="21211"/>
                    <a:pt x="16942" y="21270"/>
                  </a:cubicBezTo>
                  <a:cubicBezTo>
                    <a:pt x="16976" y="21370"/>
                    <a:pt x="16988" y="21470"/>
                    <a:pt x="17021" y="21570"/>
                  </a:cubicBezTo>
                  <a:cubicBezTo>
                    <a:pt x="17072" y="21570"/>
                    <a:pt x="17072" y="21570"/>
                    <a:pt x="17072" y="21570"/>
                  </a:cubicBezTo>
                  <a:cubicBezTo>
                    <a:pt x="17044" y="21480"/>
                    <a:pt x="17044" y="21390"/>
                    <a:pt x="17004" y="21290"/>
                  </a:cubicBezTo>
                  <a:cubicBezTo>
                    <a:pt x="17004" y="21231"/>
                    <a:pt x="16971" y="21161"/>
                    <a:pt x="16959" y="21101"/>
                  </a:cubicBezTo>
                  <a:close/>
                  <a:moveTo>
                    <a:pt x="16909" y="21520"/>
                  </a:moveTo>
                  <a:cubicBezTo>
                    <a:pt x="16920" y="21360"/>
                    <a:pt x="16813" y="21181"/>
                    <a:pt x="16819" y="21021"/>
                  </a:cubicBezTo>
                  <a:cubicBezTo>
                    <a:pt x="16796" y="20971"/>
                    <a:pt x="16774" y="20921"/>
                    <a:pt x="16785" y="20881"/>
                  </a:cubicBezTo>
                  <a:cubicBezTo>
                    <a:pt x="16712" y="20711"/>
                    <a:pt x="16644" y="20521"/>
                    <a:pt x="16594" y="20392"/>
                  </a:cubicBezTo>
                  <a:cubicBezTo>
                    <a:pt x="16526" y="20282"/>
                    <a:pt x="16425" y="20142"/>
                    <a:pt x="16335" y="20002"/>
                  </a:cubicBezTo>
                  <a:cubicBezTo>
                    <a:pt x="16296" y="20002"/>
                    <a:pt x="16256" y="19942"/>
                    <a:pt x="16222" y="19902"/>
                  </a:cubicBezTo>
                  <a:cubicBezTo>
                    <a:pt x="16177" y="19902"/>
                    <a:pt x="16138" y="19793"/>
                    <a:pt x="16093" y="19812"/>
                  </a:cubicBezTo>
                  <a:cubicBezTo>
                    <a:pt x="16110" y="19842"/>
                    <a:pt x="16132" y="19832"/>
                    <a:pt x="16149" y="19892"/>
                  </a:cubicBezTo>
                  <a:cubicBezTo>
                    <a:pt x="16172" y="19882"/>
                    <a:pt x="16189" y="19972"/>
                    <a:pt x="16211" y="19942"/>
                  </a:cubicBezTo>
                  <a:cubicBezTo>
                    <a:pt x="16228" y="19992"/>
                    <a:pt x="16245" y="20002"/>
                    <a:pt x="16267" y="20002"/>
                  </a:cubicBezTo>
                  <a:cubicBezTo>
                    <a:pt x="16267" y="20032"/>
                    <a:pt x="16296" y="20062"/>
                    <a:pt x="16318" y="20062"/>
                  </a:cubicBezTo>
                  <a:cubicBezTo>
                    <a:pt x="16397" y="20182"/>
                    <a:pt x="16476" y="20302"/>
                    <a:pt x="16554" y="20422"/>
                  </a:cubicBezTo>
                  <a:cubicBezTo>
                    <a:pt x="16566" y="20442"/>
                    <a:pt x="16554" y="20462"/>
                    <a:pt x="16571" y="20482"/>
                  </a:cubicBezTo>
                  <a:cubicBezTo>
                    <a:pt x="16582" y="20502"/>
                    <a:pt x="16599" y="20492"/>
                    <a:pt x="16588" y="20512"/>
                  </a:cubicBezTo>
                  <a:cubicBezTo>
                    <a:pt x="16599" y="20561"/>
                    <a:pt x="16650" y="20601"/>
                    <a:pt x="16633" y="20641"/>
                  </a:cubicBezTo>
                  <a:cubicBezTo>
                    <a:pt x="16656" y="20691"/>
                    <a:pt x="16684" y="20731"/>
                    <a:pt x="16684" y="20771"/>
                  </a:cubicBezTo>
                  <a:cubicBezTo>
                    <a:pt x="16684" y="20821"/>
                    <a:pt x="16729" y="20871"/>
                    <a:pt x="16723" y="20921"/>
                  </a:cubicBezTo>
                  <a:cubicBezTo>
                    <a:pt x="16791" y="21091"/>
                    <a:pt x="16796" y="21260"/>
                    <a:pt x="16847" y="21440"/>
                  </a:cubicBezTo>
                  <a:cubicBezTo>
                    <a:pt x="16852" y="21480"/>
                    <a:pt x="16864" y="21530"/>
                    <a:pt x="16869" y="21570"/>
                  </a:cubicBezTo>
                  <a:cubicBezTo>
                    <a:pt x="16931" y="21570"/>
                    <a:pt x="16931" y="21570"/>
                    <a:pt x="16931" y="21570"/>
                  </a:cubicBezTo>
                  <a:cubicBezTo>
                    <a:pt x="16926" y="21560"/>
                    <a:pt x="16920" y="21540"/>
                    <a:pt x="16909" y="21520"/>
                  </a:cubicBezTo>
                  <a:close/>
                  <a:moveTo>
                    <a:pt x="4101" y="21260"/>
                  </a:moveTo>
                  <a:cubicBezTo>
                    <a:pt x="4101" y="21231"/>
                    <a:pt x="4101" y="21201"/>
                    <a:pt x="4123" y="21211"/>
                  </a:cubicBezTo>
                  <a:cubicBezTo>
                    <a:pt x="4236" y="20651"/>
                    <a:pt x="4281" y="20671"/>
                    <a:pt x="4269" y="20601"/>
                  </a:cubicBezTo>
                  <a:cubicBezTo>
                    <a:pt x="4348" y="20132"/>
                    <a:pt x="4371" y="20062"/>
                    <a:pt x="4382" y="19972"/>
                  </a:cubicBezTo>
                  <a:cubicBezTo>
                    <a:pt x="4444" y="19533"/>
                    <a:pt x="4455" y="19413"/>
                    <a:pt x="4461" y="19183"/>
                  </a:cubicBezTo>
                  <a:cubicBezTo>
                    <a:pt x="4477" y="18444"/>
                    <a:pt x="4472" y="18374"/>
                    <a:pt x="4489" y="18345"/>
                  </a:cubicBezTo>
                  <a:cubicBezTo>
                    <a:pt x="4461" y="17905"/>
                    <a:pt x="4477" y="17895"/>
                    <a:pt x="4466" y="17825"/>
                  </a:cubicBezTo>
                  <a:cubicBezTo>
                    <a:pt x="4410" y="18424"/>
                    <a:pt x="4416" y="18474"/>
                    <a:pt x="4410" y="18514"/>
                  </a:cubicBezTo>
                  <a:cubicBezTo>
                    <a:pt x="4331" y="18924"/>
                    <a:pt x="4348" y="19064"/>
                    <a:pt x="4309" y="19113"/>
                  </a:cubicBezTo>
                  <a:cubicBezTo>
                    <a:pt x="4208" y="19503"/>
                    <a:pt x="4191" y="19533"/>
                    <a:pt x="4179" y="19563"/>
                  </a:cubicBezTo>
                  <a:cubicBezTo>
                    <a:pt x="4084" y="19802"/>
                    <a:pt x="4112" y="19892"/>
                    <a:pt x="4067" y="19882"/>
                  </a:cubicBezTo>
                  <a:cubicBezTo>
                    <a:pt x="3988" y="20112"/>
                    <a:pt x="3977" y="20122"/>
                    <a:pt x="3982" y="20162"/>
                  </a:cubicBezTo>
                  <a:cubicBezTo>
                    <a:pt x="3791" y="20721"/>
                    <a:pt x="3741" y="20761"/>
                    <a:pt x="3741" y="20861"/>
                  </a:cubicBezTo>
                  <a:cubicBezTo>
                    <a:pt x="3639" y="21191"/>
                    <a:pt x="3611" y="21191"/>
                    <a:pt x="3606" y="21231"/>
                  </a:cubicBezTo>
                  <a:cubicBezTo>
                    <a:pt x="3516" y="21460"/>
                    <a:pt x="3510" y="21530"/>
                    <a:pt x="3488" y="21570"/>
                  </a:cubicBezTo>
                  <a:cubicBezTo>
                    <a:pt x="3617" y="21350"/>
                    <a:pt x="3639" y="21310"/>
                    <a:pt x="3656" y="21270"/>
                  </a:cubicBezTo>
                  <a:cubicBezTo>
                    <a:pt x="3848" y="20731"/>
                    <a:pt x="3831" y="20661"/>
                    <a:pt x="3853" y="20651"/>
                  </a:cubicBezTo>
                  <a:cubicBezTo>
                    <a:pt x="3926" y="20482"/>
                    <a:pt x="3932" y="20462"/>
                    <a:pt x="3932" y="20422"/>
                  </a:cubicBezTo>
                  <a:cubicBezTo>
                    <a:pt x="4050" y="20072"/>
                    <a:pt x="4089" y="20072"/>
                    <a:pt x="4084" y="19992"/>
                  </a:cubicBezTo>
                  <a:cubicBezTo>
                    <a:pt x="4258" y="19633"/>
                    <a:pt x="4208" y="19673"/>
                    <a:pt x="4224" y="19713"/>
                  </a:cubicBezTo>
                  <a:cubicBezTo>
                    <a:pt x="4117" y="20052"/>
                    <a:pt x="4112" y="20202"/>
                    <a:pt x="4073" y="20302"/>
                  </a:cubicBezTo>
                  <a:cubicBezTo>
                    <a:pt x="3988" y="20561"/>
                    <a:pt x="3977" y="20581"/>
                    <a:pt x="3960" y="20601"/>
                  </a:cubicBezTo>
                  <a:cubicBezTo>
                    <a:pt x="3808" y="21111"/>
                    <a:pt x="3774" y="21101"/>
                    <a:pt x="3774" y="21141"/>
                  </a:cubicBezTo>
                  <a:cubicBezTo>
                    <a:pt x="3668" y="21400"/>
                    <a:pt x="3668" y="21480"/>
                    <a:pt x="3639" y="21510"/>
                  </a:cubicBezTo>
                  <a:cubicBezTo>
                    <a:pt x="3696" y="21530"/>
                    <a:pt x="3707" y="21490"/>
                    <a:pt x="3724" y="21460"/>
                  </a:cubicBezTo>
                  <a:cubicBezTo>
                    <a:pt x="3797" y="21231"/>
                    <a:pt x="3819" y="21221"/>
                    <a:pt x="3814" y="21181"/>
                  </a:cubicBezTo>
                  <a:cubicBezTo>
                    <a:pt x="4016" y="20631"/>
                    <a:pt x="4033" y="20621"/>
                    <a:pt x="4033" y="20591"/>
                  </a:cubicBezTo>
                  <a:cubicBezTo>
                    <a:pt x="4095" y="20442"/>
                    <a:pt x="4084" y="20382"/>
                    <a:pt x="4101" y="20382"/>
                  </a:cubicBezTo>
                  <a:cubicBezTo>
                    <a:pt x="4163" y="20002"/>
                    <a:pt x="4219" y="20022"/>
                    <a:pt x="4208" y="19932"/>
                  </a:cubicBezTo>
                  <a:cubicBezTo>
                    <a:pt x="4297" y="19573"/>
                    <a:pt x="4281" y="19483"/>
                    <a:pt x="4297" y="19443"/>
                  </a:cubicBezTo>
                  <a:cubicBezTo>
                    <a:pt x="4477" y="18464"/>
                    <a:pt x="4449" y="18554"/>
                    <a:pt x="4449" y="18594"/>
                  </a:cubicBezTo>
                  <a:cubicBezTo>
                    <a:pt x="4421" y="18984"/>
                    <a:pt x="4399" y="19014"/>
                    <a:pt x="4393" y="19054"/>
                  </a:cubicBezTo>
                  <a:cubicBezTo>
                    <a:pt x="4343" y="19593"/>
                    <a:pt x="4303" y="19593"/>
                    <a:pt x="4309" y="19663"/>
                  </a:cubicBezTo>
                  <a:cubicBezTo>
                    <a:pt x="4196" y="20342"/>
                    <a:pt x="4151" y="20402"/>
                    <a:pt x="4146" y="20512"/>
                  </a:cubicBezTo>
                  <a:cubicBezTo>
                    <a:pt x="4028" y="20931"/>
                    <a:pt x="4011" y="20941"/>
                    <a:pt x="4016" y="20981"/>
                  </a:cubicBezTo>
                  <a:cubicBezTo>
                    <a:pt x="3921" y="21211"/>
                    <a:pt x="3915" y="21260"/>
                    <a:pt x="3904" y="21300"/>
                  </a:cubicBezTo>
                  <a:cubicBezTo>
                    <a:pt x="3819" y="21440"/>
                    <a:pt x="3836" y="21520"/>
                    <a:pt x="3814" y="21550"/>
                  </a:cubicBezTo>
                  <a:cubicBezTo>
                    <a:pt x="3870" y="21530"/>
                    <a:pt x="3887" y="21500"/>
                    <a:pt x="3898" y="21460"/>
                  </a:cubicBezTo>
                  <a:cubicBezTo>
                    <a:pt x="3960" y="21370"/>
                    <a:pt x="3921" y="21270"/>
                    <a:pt x="3966" y="21290"/>
                  </a:cubicBezTo>
                  <a:cubicBezTo>
                    <a:pt x="4050" y="20981"/>
                    <a:pt x="4084" y="20991"/>
                    <a:pt x="4073" y="20931"/>
                  </a:cubicBezTo>
                  <a:cubicBezTo>
                    <a:pt x="4191" y="20492"/>
                    <a:pt x="4208" y="20432"/>
                    <a:pt x="4236" y="20392"/>
                  </a:cubicBezTo>
                  <a:cubicBezTo>
                    <a:pt x="4359" y="19603"/>
                    <a:pt x="4365" y="19553"/>
                    <a:pt x="4359" y="19503"/>
                  </a:cubicBezTo>
                  <a:cubicBezTo>
                    <a:pt x="4404" y="19183"/>
                    <a:pt x="4433" y="19183"/>
                    <a:pt x="4421" y="19123"/>
                  </a:cubicBezTo>
                  <a:cubicBezTo>
                    <a:pt x="4416" y="19583"/>
                    <a:pt x="4393" y="19683"/>
                    <a:pt x="4388" y="19802"/>
                  </a:cubicBezTo>
                  <a:cubicBezTo>
                    <a:pt x="4303" y="20182"/>
                    <a:pt x="4286" y="20272"/>
                    <a:pt x="4275" y="20382"/>
                  </a:cubicBezTo>
                  <a:cubicBezTo>
                    <a:pt x="4168" y="20741"/>
                    <a:pt x="4163" y="20861"/>
                    <a:pt x="4134" y="20941"/>
                  </a:cubicBezTo>
                  <a:cubicBezTo>
                    <a:pt x="4022" y="21280"/>
                    <a:pt x="3999" y="21370"/>
                    <a:pt x="3982" y="21470"/>
                  </a:cubicBezTo>
                  <a:cubicBezTo>
                    <a:pt x="3999" y="21570"/>
                    <a:pt x="3999" y="21570"/>
                    <a:pt x="3999" y="21570"/>
                  </a:cubicBezTo>
                  <a:cubicBezTo>
                    <a:pt x="4044" y="21390"/>
                    <a:pt x="4067" y="21390"/>
                    <a:pt x="4067" y="21370"/>
                  </a:cubicBezTo>
                  <a:close/>
                  <a:moveTo>
                    <a:pt x="16087" y="21350"/>
                  </a:moveTo>
                  <a:cubicBezTo>
                    <a:pt x="16087" y="21290"/>
                    <a:pt x="16054" y="21320"/>
                    <a:pt x="16054" y="21250"/>
                  </a:cubicBezTo>
                  <a:cubicBezTo>
                    <a:pt x="16003" y="21171"/>
                    <a:pt x="15997" y="21081"/>
                    <a:pt x="15964" y="21001"/>
                  </a:cubicBezTo>
                  <a:cubicBezTo>
                    <a:pt x="15907" y="20911"/>
                    <a:pt x="15907" y="20841"/>
                    <a:pt x="15857" y="20751"/>
                  </a:cubicBezTo>
                  <a:cubicBezTo>
                    <a:pt x="15851" y="20731"/>
                    <a:pt x="15834" y="20711"/>
                    <a:pt x="15840" y="20691"/>
                  </a:cubicBezTo>
                  <a:cubicBezTo>
                    <a:pt x="15834" y="20671"/>
                    <a:pt x="15846" y="20641"/>
                    <a:pt x="15829" y="20661"/>
                  </a:cubicBezTo>
                  <a:cubicBezTo>
                    <a:pt x="15789" y="20611"/>
                    <a:pt x="15806" y="20571"/>
                    <a:pt x="15778" y="20531"/>
                  </a:cubicBezTo>
                  <a:cubicBezTo>
                    <a:pt x="15733" y="20442"/>
                    <a:pt x="15733" y="20402"/>
                    <a:pt x="15688" y="20352"/>
                  </a:cubicBezTo>
                  <a:cubicBezTo>
                    <a:pt x="15688" y="20312"/>
                    <a:pt x="15666" y="20292"/>
                    <a:pt x="15649" y="20262"/>
                  </a:cubicBezTo>
                  <a:cubicBezTo>
                    <a:pt x="15615" y="20182"/>
                    <a:pt x="15598" y="20122"/>
                    <a:pt x="15553" y="20072"/>
                  </a:cubicBezTo>
                  <a:cubicBezTo>
                    <a:pt x="15536" y="20022"/>
                    <a:pt x="15536" y="19982"/>
                    <a:pt x="15508" y="19942"/>
                  </a:cubicBezTo>
                  <a:cubicBezTo>
                    <a:pt x="15457" y="19882"/>
                    <a:pt x="15412" y="19783"/>
                    <a:pt x="15367" y="19693"/>
                  </a:cubicBezTo>
                  <a:cubicBezTo>
                    <a:pt x="15306" y="19613"/>
                    <a:pt x="15244" y="19493"/>
                    <a:pt x="15176" y="19433"/>
                  </a:cubicBezTo>
                  <a:cubicBezTo>
                    <a:pt x="15148" y="19383"/>
                    <a:pt x="15114" y="19363"/>
                    <a:pt x="15086" y="19323"/>
                  </a:cubicBezTo>
                  <a:cubicBezTo>
                    <a:pt x="15053" y="19253"/>
                    <a:pt x="15019" y="19213"/>
                    <a:pt x="14985" y="19213"/>
                  </a:cubicBezTo>
                  <a:cubicBezTo>
                    <a:pt x="15103" y="19393"/>
                    <a:pt x="15221" y="19553"/>
                    <a:pt x="15339" y="19733"/>
                  </a:cubicBezTo>
                  <a:cubicBezTo>
                    <a:pt x="15435" y="19932"/>
                    <a:pt x="15553" y="20142"/>
                    <a:pt x="15621" y="20342"/>
                  </a:cubicBezTo>
                  <a:cubicBezTo>
                    <a:pt x="15643" y="20382"/>
                    <a:pt x="15671" y="20452"/>
                    <a:pt x="15694" y="20452"/>
                  </a:cubicBezTo>
                  <a:cubicBezTo>
                    <a:pt x="15666" y="20492"/>
                    <a:pt x="15750" y="20541"/>
                    <a:pt x="15728" y="20581"/>
                  </a:cubicBezTo>
                  <a:cubicBezTo>
                    <a:pt x="15739" y="20621"/>
                    <a:pt x="15789" y="20671"/>
                    <a:pt x="15773" y="20711"/>
                  </a:cubicBezTo>
                  <a:cubicBezTo>
                    <a:pt x="15834" y="20831"/>
                    <a:pt x="15823" y="20851"/>
                    <a:pt x="15874" y="20951"/>
                  </a:cubicBezTo>
                  <a:cubicBezTo>
                    <a:pt x="15896" y="21041"/>
                    <a:pt x="15947" y="21131"/>
                    <a:pt x="15969" y="21211"/>
                  </a:cubicBezTo>
                  <a:cubicBezTo>
                    <a:pt x="16003" y="21260"/>
                    <a:pt x="15986" y="21300"/>
                    <a:pt x="16020" y="21340"/>
                  </a:cubicBezTo>
                  <a:cubicBezTo>
                    <a:pt x="16059" y="21390"/>
                    <a:pt x="16031" y="21440"/>
                    <a:pt x="16054" y="21490"/>
                  </a:cubicBezTo>
                  <a:cubicBezTo>
                    <a:pt x="16071" y="21520"/>
                    <a:pt x="16082" y="21540"/>
                    <a:pt x="16099" y="21570"/>
                  </a:cubicBezTo>
                  <a:cubicBezTo>
                    <a:pt x="16161" y="21570"/>
                    <a:pt x="16161" y="21570"/>
                    <a:pt x="16161" y="21570"/>
                  </a:cubicBezTo>
                  <a:cubicBezTo>
                    <a:pt x="16144" y="21540"/>
                    <a:pt x="16127" y="21500"/>
                    <a:pt x="16110" y="21460"/>
                  </a:cubicBezTo>
                  <a:cubicBezTo>
                    <a:pt x="16127" y="21430"/>
                    <a:pt x="16076" y="21390"/>
                    <a:pt x="16087" y="21350"/>
                  </a:cubicBezTo>
                  <a:close/>
                  <a:moveTo>
                    <a:pt x="4477" y="19663"/>
                  </a:moveTo>
                  <a:cubicBezTo>
                    <a:pt x="4494" y="19912"/>
                    <a:pt x="4461" y="20092"/>
                    <a:pt x="4455" y="20322"/>
                  </a:cubicBezTo>
                  <a:cubicBezTo>
                    <a:pt x="4433" y="20322"/>
                    <a:pt x="4449" y="20392"/>
                    <a:pt x="4433" y="20402"/>
                  </a:cubicBezTo>
                  <a:cubicBezTo>
                    <a:pt x="4416" y="20432"/>
                    <a:pt x="4410" y="20462"/>
                    <a:pt x="4416" y="20521"/>
                  </a:cubicBezTo>
                  <a:cubicBezTo>
                    <a:pt x="4393" y="20521"/>
                    <a:pt x="4410" y="20591"/>
                    <a:pt x="4393" y="20611"/>
                  </a:cubicBezTo>
                  <a:cubicBezTo>
                    <a:pt x="4376" y="20631"/>
                    <a:pt x="4376" y="20681"/>
                    <a:pt x="4371" y="20721"/>
                  </a:cubicBezTo>
                  <a:cubicBezTo>
                    <a:pt x="4314" y="20791"/>
                    <a:pt x="4309" y="20931"/>
                    <a:pt x="4247" y="21001"/>
                  </a:cubicBezTo>
                  <a:cubicBezTo>
                    <a:pt x="4213" y="21221"/>
                    <a:pt x="4146" y="21400"/>
                    <a:pt x="4084" y="21570"/>
                  </a:cubicBezTo>
                  <a:cubicBezTo>
                    <a:pt x="4151" y="21570"/>
                    <a:pt x="4151" y="21570"/>
                    <a:pt x="4151" y="21570"/>
                  </a:cubicBezTo>
                  <a:cubicBezTo>
                    <a:pt x="4163" y="21540"/>
                    <a:pt x="4168" y="21510"/>
                    <a:pt x="4179" y="21490"/>
                  </a:cubicBezTo>
                  <a:cubicBezTo>
                    <a:pt x="4196" y="21390"/>
                    <a:pt x="4236" y="21340"/>
                    <a:pt x="4247" y="21241"/>
                  </a:cubicBezTo>
                  <a:cubicBezTo>
                    <a:pt x="4264" y="21211"/>
                    <a:pt x="4264" y="21161"/>
                    <a:pt x="4281" y="21121"/>
                  </a:cubicBezTo>
                  <a:cubicBezTo>
                    <a:pt x="4297" y="21091"/>
                    <a:pt x="4309" y="21051"/>
                    <a:pt x="4309" y="20991"/>
                  </a:cubicBezTo>
                  <a:cubicBezTo>
                    <a:pt x="4348" y="20971"/>
                    <a:pt x="4348" y="20891"/>
                    <a:pt x="4376" y="20851"/>
                  </a:cubicBezTo>
                  <a:cubicBezTo>
                    <a:pt x="4404" y="20801"/>
                    <a:pt x="4404" y="20721"/>
                    <a:pt x="4433" y="20671"/>
                  </a:cubicBezTo>
                  <a:cubicBezTo>
                    <a:pt x="4433" y="20591"/>
                    <a:pt x="4455" y="20541"/>
                    <a:pt x="4461" y="20472"/>
                  </a:cubicBezTo>
                  <a:cubicBezTo>
                    <a:pt x="4489" y="20422"/>
                    <a:pt x="4477" y="20312"/>
                    <a:pt x="4500" y="20272"/>
                  </a:cubicBezTo>
                  <a:cubicBezTo>
                    <a:pt x="4506" y="20142"/>
                    <a:pt x="4506" y="20012"/>
                    <a:pt x="4511" y="19892"/>
                  </a:cubicBezTo>
                  <a:cubicBezTo>
                    <a:pt x="4511" y="19852"/>
                    <a:pt x="4511" y="19812"/>
                    <a:pt x="4506" y="19763"/>
                  </a:cubicBezTo>
                  <a:cubicBezTo>
                    <a:pt x="4500" y="19723"/>
                    <a:pt x="4517" y="19633"/>
                    <a:pt x="4477" y="19663"/>
                  </a:cubicBezTo>
                  <a:close/>
                  <a:moveTo>
                    <a:pt x="3555" y="20821"/>
                  </a:moveTo>
                  <a:cubicBezTo>
                    <a:pt x="3594" y="20791"/>
                    <a:pt x="3606" y="20701"/>
                    <a:pt x="3645" y="20661"/>
                  </a:cubicBezTo>
                  <a:cubicBezTo>
                    <a:pt x="3819" y="20212"/>
                    <a:pt x="3825" y="20122"/>
                    <a:pt x="3870" y="20082"/>
                  </a:cubicBezTo>
                  <a:cubicBezTo>
                    <a:pt x="3926" y="19922"/>
                    <a:pt x="3938" y="19912"/>
                    <a:pt x="3949" y="19902"/>
                  </a:cubicBezTo>
                  <a:cubicBezTo>
                    <a:pt x="3988" y="19763"/>
                    <a:pt x="3999" y="19733"/>
                    <a:pt x="4028" y="19713"/>
                  </a:cubicBezTo>
                  <a:cubicBezTo>
                    <a:pt x="4163" y="19253"/>
                    <a:pt x="4163" y="19203"/>
                    <a:pt x="4191" y="19193"/>
                  </a:cubicBezTo>
                  <a:cubicBezTo>
                    <a:pt x="4297" y="18794"/>
                    <a:pt x="4314" y="18714"/>
                    <a:pt x="4326" y="18634"/>
                  </a:cubicBezTo>
                  <a:cubicBezTo>
                    <a:pt x="4382" y="18275"/>
                    <a:pt x="4376" y="18275"/>
                    <a:pt x="4382" y="18185"/>
                  </a:cubicBezTo>
                  <a:cubicBezTo>
                    <a:pt x="4388" y="18105"/>
                    <a:pt x="4359" y="18195"/>
                    <a:pt x="4354" y="18325"/>
                  </a:cubicBezTo>
                  <a:cubicBezTo>
                    <a:pt x="4286" y="18714"/>
                    <a:pt x="4258" y="18744"/>
                    <a:pt x="4247" y="18794"/>
                  </a:cubicBezTo>
                  <a:cubicBezTo>
                    <a:pt x="4095" y="19323"/>
                    <a:pt x="4067" y="19413"/>
                    <a:pt x="4028" y="19493"/>
                  </a:cubicBezTo>
                  <a:cubicBezTo>
                    <a:pt x="3977" y="19693"/>
                    <a:pt x="3932" y="19703"/>
                    <a:pt x="3932" y="19773"/>
                  </a:cubicBezTo>
                  <a:cubicBezTo>
                    <a:pt x="3690" y="20372"/>
                    <a:pt x="3656" y="20452"/>
                    <a:pt x="3617" y="20531"/>
                  </a:cubicBezTo>
                  <a:cubicBezTo>
                    <a:pt x="3476" y="20881"/>
                    <a:pt x="3488" y="20931"/>
                    <a:pt x="3471" y="20941"/>
                  </a:cubicBezTo>
                  <a:cubicBezTo>
                    <a:pt x="3353" y="21241"/>
                    <a:pt x="3341" y="21290"/>
                    <a:pt x="3330" y="21350"/>
                  </a:cubicBezTo>
                  <a:cubicBezTo>
                    <a:pt x="3268" y="21510"/>
                    <a:pt x="3246" y="21530"/>
                    <a:pt x="3240" y="21570"/>
                  </a:cubicBezTo>
                  <a:cubicBezTo>
                    <a:pt x="3336" y="21480"/>
                    <a:pt x="3347" y="21460"/>
                    <a:pt x="3358" y="21440"/>
                  </a:cubicBezTo>
                  <a:close/>
                  <a:moveTo>
                    <a:pt x="2964" y="21161"/>
                  </a:moveTo>
                  <a:cubicBezTo>
                    <a:pt x="3026" y="21081"/>
                    <a:pt x="3021" y="20901"/>
                    <a:pt x="3088" y="20841"/>
                  </a:cubicBezTo>
                  <a:cubicBezTo>
                    <a:pt x="3161" y="20621"/>
                    <a:pt x="3173" y="20551"/>
                    <a:pt x="3206" y="20512"/>
                  </a:cubicBezTo>
                  <a:cubicBezTo>
                    <a:pt x="3398" y="20122"/>
                    <a:pt x="3403" y="20092"/>
                    <a:pt x="3414" y="20052"/>
                  </a:cubicBezTo>
                  <a:cubicBezTo>
                    <a:pt x="3493" y="19832"/>
                    <a:pt x="3533" y="19822"/>
                    <a:pt x="3538" y="19753"/>
                  </a:cubicBezTo>
                  <a:cubicBezTo>
                    <a:pt x="3679" y="19453"/>
                    <a:pt x="3696" y="19403"/>
                    <a:pt x="3718" y="19363"/>
                  </a:cubicBezTo>
                  <a:cubicBezTo>
                    <a:pt x="3842" y="19034"/>
                    <a:pt x="3876" y="19004"/>
                    <a:pt x="3898" y="18964"/>
                  </a:cubicBezTo>
                  <a:cubicBezTo>
                    <a:pt x="4022" y="18634"/>
                    <a:pt x="4011" y="18544"/>
                    <a:pt x="4050" y="18534"/>
                  </a:cubicBezTo>
                  <a:cubicBezTo>
                    <a:pt x="4151" y="18165"/>
                    <a:pt x="4163" y="18105"/>
                    <a:pt x="4179" y="18055"/>
                  </a:cubicBezTo>
                  <a:cubicBezTo>
                    <a:pt x="4247" y="17675"/>
                    <a:pt x="4275" y="17675"/>
                    <a:pt x="4264" y="17616"/>
                  </a:cubicBezTo>
                  <a:cubicBezTo>
                    <a:pt x="4208" y="17735"/>
                    <a:pt x="4224" y="17795"/>
                    <a:pt x="4208" y="17815"/>
                  </a:cubicBezTo>
                  <a:cubicBezTo>
                    <a:pt x="4044" y="18335"/>
                    <a:pt x="4028" y="18474"/>
                    <a:pt x="3982" y="18564"/>
                  </a:cubicBezTo>
                  <a:cubicBezTo>
                    <a:pt x="3831" y="18924"/>
                    <a:pt x="3819" y="18994"/>
                    <a:pt x="3802" y="19044"/>
                  </a:cubicBezTo>
                  <a:cubicBezTo>
                    <a:pt x="3555" y="19543"/>
                    <a:pt x="3544" y="19623"/>
                    <a:pt x="3521" y="19673"/>
                  </a:cubicBezTo>
                  <a:cubicBezTo>
                    <a:pt x="3398" y="19912"/>
                    <a:pt x="3414" y="19982"/>
                    <a:pt x="3369" y="19972"/>
                  </a:cubicBezTo>
                  <a:cubicBezTo>
                    <a:pt x="3257" y="20222"/>
                    <a:pt x="3246" y="20252"/>
                    <a:pt x="3234" y="20272"/>
                  </a:cubicBezTo>
                  <a:cubicBezTo>
                    <a:pt x="3043" y="20811"/>
                    <a:pt x="3009" y="20801"/>
                    <a:pt x="3015" y="20841"/>
                  </a:cubicBezTo>
                  <a:cubicBezTo>
                    <a:pt x="2919" y="21201"/>
                    <a:pt x="2897" y="21250"/>
                    <a:pt x="2886" y="21320"/>
                  </a:cubicBezTo>
                  <a:cubicBezTo>
                    <a:pt x="2841" y="21450"/>
                    <a:pt x="2835" y="21490"/>
                    <a:pt x="2829" y="21460"/>
                  </a:cubicBezTo>
                  <a:cubicBezTo>
                    <a:pt x="2942" y="20701"/>
                    <a:pt x="2987" y="20631"/>
                    <a:pt x="3015" y="20541"/>
                  </a:cubicBezTo>
                  <a:cubicBezTo>
                    <a:pt x="3133" y="20202"/>
                    <a:pt x="3139" y="20182"/>
                    <a:pt x="3144" y="20152"/>
                  </a:cubicBezTo>
                  <a:cubicBezTo>
                    <a:pt x="3240" y="19872"/>
                    <a:pt x="3263" y="19882"/>
                    <a:pt x="3268" y="19872"/>
                  </a:cubicBezTo>
                  <a:cubicBezTo>
                    <a:pt x="3341" y="19703"/>
                    <a:pt x="3364" y="19603"/>
                    <a:pt x="3414" y="19553"/>
                  </a:cubicBezTo>
                  <a:cubicBezTo>
                    <a:pt x="3594" y="19163"/>
                    <a:pt x="3622" y="19133"/>
                    <a:pt x="3634" y="19083"/>
                  </a:cubicBezTo>
                  <a:cubicBezTo>
                    <a:pt x="3774" y="18764"/>
                    <a:pt x="3808" y="18684"/>
                    <a:pt x="3848" y="18604"/>
                  </a:cubicBezTo>
                  <a:cubicBezTo>
                    <a:pt x="3994" y="18185"/>
                    <a:pt x="3999" y="18165"/>
                    <a:pt x="3999" y="18125"/>
                  </a:cubicBezTo>
                  <a:cubicBezTo>
                    <a:pt x="4056" y="17905"/>
                    <a:pt x="4084" y="17845"/>
                    <a:pt x="4095" y="17765"/>
                  </a:cubicBezTo>
                  <a:cubicBezTo>
                    <a:pt x="4146" y="17566"/>
                    <a:pt x="4163" y="17526"/>
                    <a:pt x="4157" y="17456"/>
                  </a:cubicBezTo>
                  <a:cubicBezTo>
                    <a:pt x="4213" y="17086"/>
                    <a:pt x="4264" y="17016"/>
                    <a:pt x="4224" y="16986"/>
                  </a:cubicBezTo>
                  <a:cubicBezTo>
                    <a:pt x="4168" y="17346"/>
                    <a:pt x="4157" y="17386"/>
                    <a:pt x="4146" y="17406"/>
                  </a:cubicBezTo>
                  <a:cubicBezTo>
                    <a:pt x="4067" y="17745"/>
                    <a:pt x="4061" y="17785"/>
                    <a:pt x="4050" y="17815"/>
                  </a:cubicBezTo>
                  <a:cubicBezTo>
                    <a:pt x="3932" y="18095"/>
                    <a:pt x="3960" y="18175"/>
                    <a:pt x="3943" y="18195"/>
                  </a:cubicBezTo>
                  <a:cubicBezTo>
                    <a:pt x="3842" y="18374"/>
                    <a:pt x="3870" y="18464"/>
                    <a:pt x="3831" y="18454"/>
                  </a:cubicBezTo>
                  <a:cubicBezTo>
                    <a:pt x="3645" y="18904"/>
                    <a:pt x="3634" y="18924"/>
                    <a:pt x="3628" y="18954"/>
                  </a:cubicBezTo>
                  <a:cubicBezTo>
                    <a:pt x="3488" y="19213"/>
                    <a:pt x="3504" y="19273"/>
                    <a:pt x="3482" y="19283"/>
                  </a:cubicBezTo>
                  <a:cubicBezTo>
                    <a:pt x="3386" y="19473"/>
                    <a:pt x="3358" y="19473"/>
                    <a:pt x="3353" y="19513"/>
                  </a:cubicBezTo>
                  <a:cubicBezTo>
                    <a:pt x="3240" y="19812"/>
                    <a:pt x="3212" y="19812"/>
                    <a:pt x="3195" y="19842"/>
                  </a:cubicBezTo>
                  <a:cubicBezTo>
                    <a:pt x="3099" y="20172"/>
                    <a:pt x="3060" y="20172"/>
                    <a:pt x="3049" y="20212"/>
                  </a:cubicBezTo>
                  <a:cubicBezTo>
                    <a:pt x="2993" y="20502"/>
                    <a:pt x="2953" y="20492"/>
                    <a:pt x="2953" y="20551"/>
                  </a:cubicBezTo>
                  <a:cubicBezTo>
                    <a:pt x="2869" y="20891"/>
                    <a:pt x="2846" y="20941"/>
                    <a:pt x="2835" y="21001"/>
                  </a:cubicBezTo>
                  <a:cubicBezTo>
                    <a:pt x="2779" y="21231"/>
                    <a:pt x="2768" y="21161"/>
                    <a:pt x="2784" y="21031"/>
                  </a:cubicBezTo>
                  <a:cubicBezTo>
                    <a:pt x="2931" y="20322"/>
                    <a:pt x="2931" y="20262"/>
                    <a:pt x="2936" y="20202"/>
                  </a:cubicBezTo>
                  <a:cubicBezTo>
                    <a:pt x="3049" y="19812"/>
                    <a:pt x="3099" y="19852"/>
                    <a:pt x="3083" y="19773"/>
                  </a:cubicBezTo>
                  <a:cubicBezTo>
                    <a:pt x="3156" y="19553"/>
                    <a:pt x="3178" y="19533"/>
                    <a:pt x="3195" y="19513"/>
                  </a:cubicBezTo>
                  <a:cubicBezTo>
                    <a:pt x="3307" y="19243"/>
                    <a:pt x="3307" y="19213"/>
                    <a:pt x="3319" y="19213"/>
                  </a:cubicBezTo>
                  <a:cubicBezTo>
                    <a:pt x="3403" y="19083"/>
                    <a:pt x="3381" y="18994"/>
                    <a:pt x="3420" y="19004"/>
                  </a:cubicBezTo>
                  <a:cubicBezTo>
                    <a:pt x="3521" y="18774"/>
                    <a:pt x="3538" y="18694"/>
                    <a:pt x="3566" y="18634"/>
                  </a:cubicBezTo>
                  <a:cubicBezTo>
                    <a:pt x="3656" y="18394"/>
                    <a:pt x="3679" y="18335"/>
                    <a:pt x="3696" y="18275"/>
                  </a:cubicBezTo>
                  <a:cubicBezTo>
                    <a:pt x="3825" y="17985"/>
                    <a:pt x="3808" y="17915"/>
                    <a:pt x="3831" y="17905"/>
                  </a:cubicBezTo>
                  <a:cubicBezTo>
                    <a:pt x="3904" y="17685"/>
                    <a:pt x="3898" y="17636"/>
                    <a:pt x="3904" y="17596"/>
                  </a:cubicBezTo>
                  <a:cubicBezTo>
                    <a:pt x="3977" y="17376"/>
                    <a:pt x="3954" y="17286"/>
                    <a:pt x="3977" y="17276"/>
                  </a:cubicBezTo>
                  <a:cubicBezTo>
                    <a:pt x="3971" y="17236"/>
                    <a:pt x="3921" y="17386"/>
                    <a:pt x="3893" y="17576"/>
                  </a:cubicBezTo>
                  <a:cubicBezTo>
                    <a:pt x="3814" y="17825"/>
                    <a:pt x="3808" y="17845"/>
                    <a:pt x="3802" y="17865"/>
                  </a:cubicBezTo>
                  <a:cubicBezTo>
                    <a:pt x="3701" y="18105"/>
                    <a:pt x="3679" y="18185"/>
                    <a:pt x="3662" y="18275"/>
                  </a:cubicBezTo>
                  <a:cubicBezTo>
                    <a:pt x="3364" y="18934"/>
                    <a:pt x="3369" y="18994"/>
                    <a:pt x="3347" y="19014"/>
                  </a:cubicBezTo>
                  <a:cubicBezTo>
                    <a:pt x="3240" y="19233"/>
                    <a:pt x="3240" y="19253"/>
                    <a:pt x="3234" y="19273"/>
                  </a:cubicBezTo>
                  <a:cubicBezTo>
                    <a:pt x="3004" y="19852"/>
                    <a:pt x="2976" y="19912"/>
                    <a:pt x="2953" y="20002"/>
                  </a:cubicBezTo>
                  <a:cubicBezTo>
                    <a:pt x="2841" y="20402"/>
                    <a:pt x="2835" y="20442"/>
                    <a:pt x="2813" y="20482"/>
                  </a:cubicBezTo>
                  <a:cubicBezTo>
                    <a:pt x="2762" y="20881"/>
                    <a:pt x="2723" y="20931"/>
                    <a:pt x="2728" y="21061"/>
                  </a:cubicBezTo>
                  <a:cubicBezTo>
                    <a:pt x="2661" y="21211"/>
                    <a:pt x="2655" y="21181"/>
                    <a:pt x="2672" y="21171"/>
                  </a:cubicBezTo>
                  <a:cubicBezTo>
                    <a:pt x="2683" y="20761"/>
                    <a:pt x="2717" y="20711"/>
                    <a:pt x="2723" y="20621"/>
                  </a:cubicBezTo>
                  <a:cubicBezTo>
                    <a:pt x="2813" y="20192"/>
                    <a:pt x="2796" y="20122"/>
                    <a:pt x="2813" y="20112"/>
                  </a:cubicBezTo>
                  <a:cubicBezTo>
                    <a:pt x="2947" y="19583"/>
                    <a:pt x="2976" y="19543"/>
                    <a:pt x="2970" y="19453"/>
                  </a:cubicBezTo>
                  <a:cubicBezTo>
                    <a:pt x="3088" y="19203"/>
                    <a:pt x="3049" y="19103"/>
                    <a:pt x="3094" y="19133"/>
                  </a:cubicBezTo>
                  <a:cubicBezTo>
                    <a:pt x="3184" y="18844"/>
                    <a:pt x="3195" y="18824"/>
                    <a:pt x="3201" y="18794"/>
                  </a:cubicBezTo>
                  <a:cubicBezTo>
                    <a:pt x="3296" y="18504"/>
                    <a:pt x="3302" y="18464"/>
                    <a:pt x="3336" y="18474"/>
                  </a:cubicBezTo>
                  <a:cubicBezTo>
                    <a:pt x="3561" y="17865"/>
                    <a:pt x="3611" y="17765"/>
                    <a:pt x="3651" y="17645"/>
                  </a:cubicBezTo>
                  <a:cubicBezTo>
                    <a:pt x="3786" y="17256"/>
                    <a:pt x="3836" y="17246"/>
                    <a:pt x="3836" y="17166"/>
                  </a:cubicBezTo>
                  <a:cubicBezTo>
                    <a:pt x="3954" y="16747"/>
                    <a:pt x="3988" y="16707"/>
                    <a:pt x="3988" y="16617"/>
                  </a:cubicBezTo>
                  <a:cubicBezTo>
                    <a:pt x="4044" y="16407"/>
                    <a:pt x="4028" y="16337"/>
                    <a:pt x="4050" y="16327"/>
                  </a:cubicBezTo>
                  <a:cubicBezTo>
                    <a:pt x="4011" y="16437"/>
                    <a:pt x="3982" y="16467"/>
                    <a:pt x="3988" y="16557"/>
                  </a:cubicBezTo>
                  <a:cubicBezTo>
                    <a:pt x="3864" y="16956"/>
                    <a:pt x="3842" y="17066"/>
                    <a:pt x="3802" y="17146"/>
                  </a:cubicBezTo>
                  <a:cubicBezTo>
                    <a:pt x="3668" y="17536"/>
                    <a:pt x="3617" y="17596"/>
                    <a:pt x="3589" y="17695"/>
                  </a:cubicBezTo>
                  <a:cubicBezTo>
                    <a:pt x="3437" y="18055"/>
                    <a:pt x="3403" y="18145"/>
                    <a:pt x="3364" y="18225"/>
                  </a:cubicBezTo>
                  <a:cubicBezTo>
                    <a:pt x="3206" y="18664"/>
                    <a:pt x="3195" y="18684"/>
                    <a:pt x="3173" y="18684"/>
                  </a:cubicBezTo>
                  <a:cubicBezTo>
                    <a:pt x="3009" y="19143"/>
                    <a:pt x="2998" y="19273"/>
                    <a:pt x="2953" y="19343"/>
                  </a:cubicBezTo>
                  <a:cubicBezTo>
                    <a:pt x="2824" y="19872"/>
                    <a:pt x="2801" y="19912"/>
                    <a:pt x="2779" y="19962"/>
                  </a:cubicBezTo>
                  <a:cubicBezTo>
                    <a:pt x="2739" y="20252"/>
                    <a:pt x="2711" y="20252"/>
                    <a:pt x="2723" y="20312"/>
                  </a:cubicBezTo>
                  <a:cubicBezTo>
                    <a:pt x="2638" y="20711"/>
                    <a:pt x="2649" y="20801"/>
                    <a:pt x="2633" y="20851"/>
                  </a:cubicBezTo>
                  <a:cubicBezTo>
                    <a:pt x="2582" y="20861"/>
                    <a:pt x="2588" y="20841"/>
                    <a:pt x="2593" y="20831"/>
                  </a:cubicBezTo>
                  <a:cubicBezTo>
                    <a:pt x="2638" y="20432"/>
                    <a:pt x="2638" y="20322"/>
                    <a:pt x="2644" y="20212"/>
                  </a:cubicBezTo>
                  <a:cubicBezTo>
                    <a:pt x="2773" y="19703"/>
                    <a:pt x="2790" y="19623"/>
                    <a:pt x="2813" y="19563"/>
                  </a:cubicBezTo>
                  <a:cubicBezTo>
                    <a:pt x="3026" y="18864"/>
                    <a:pt x="3054" y="18804"/>
                    <a:pt x="3077" y="18744"/>
                  </a:cubicBezTo>
                  <a:cubicBezTo>
                    <a:pt x="3251" y="18335"/>
                    <a:pt x="3285" y="18265"/>
                    <a:pt x="3313" y="18185"/>
                  </a:cubicBezTo>
                  <a:cubicBezTo>
                    <a:pt x="3414" y="17915"/>
                    <a:pt x="3442" y="17895"/>
                    <a:pt x="3459" y="17865"/>
                  </a:cubicBezTo>
                  <a:cubicBezTo>
                    <a:pt x="3561" y="17576"/>
                    <a:pt x="3566" y="17526"/>
                    <a:pt x="3594" y="17496"/>
                  </a:cubicBezTo>
                  <a:cubicBezTo>
                    <a:pt x="3819" y="16847"/>
                    <a:pt x="3859" y="16857"/>
                    <a:pt x="3848" y="16767"/>
                  </a:cubicBezTo>
                  <a:cubicBezTo>
                    <a:pt x="3848" y="16657"/>
                    <a:pt x="3848" y="16737"/>
                    <a:pt x="3825" y="16777"/>
                  </a:cubicBezTo>
                  <a:cubicBezTo>
                    <a:pt x="3583" y="17416"/>
                    <a:pt x="3533" y="17476"/>
                    <a:pt x="3510" y="17596"/>
                  </a:cubicBezTo>
                  <a:cubicBezTo>
                    <a:pt x="3437" y="17755"/>
                    <a:pt x="3431" y="17825"/>
                    <a:pt x="3398" y="17855"/>
                  </a:cubicBezTo>
                  <a:cubicBezTo>
                    <a:pt x="3279" y="18165"/>
                    <a:pt x="3246" y="18185"/>
                    <a:pt x="3240" y="18245"/>
                  </a:cubicBezTo>
                  <a:cubicBezTo>
                    <a:pt x="3122" y="18584"/>
                    <a:pt x="3066" y="18574"/>
                    <a:pt x="3071" y="18654"/>
                  </a:cubicBezTo>
                  <a:cubicBezTo>
                    <a:pt x="2919" y="19004"/>
                    <a:pt x="2903" y="19093"/>
                    <a:pt x="2858" y="19143"/>
                  </a:cubicBezTo>
                  <a:cubicBezTo>
                    <a:pt x="2807" y="19443"/>
                    <a:pt x="2745" y="19453"/>
                    <a:pt x="2756" y="19573"/>
                  </a:cubicBezTo>
                  <a:cubicBezTo>
                    <a:pt x="2678" y="19822"/>
                    <a:pt x="2661" y="19822"/>
                    <a:pt x="2666" y="19862"/>
                  </a:cubicBezTo>
                  <a:cubicBezTo>
                    <a:pt x="2593" y="20182"/>
                    <a:pt x="2593" y="20232"/>
                    <a:pt x="2599" y="20282"/>
                  </a:cubicBezTo>
                  <a:cubicBezTo>
                    <a:pt x="2503" y="20512"/>
                    <a:pt x="2554" y="20452"/>
                    <a:pt x="2531" y="20402"/>
                  </a:cubicBezTo>
                  <a:cubicBezTo>
                    <a:pt x="2627" y="19543"/>
                    <a:pt x="2633" y="19453"/>
                    <a:pt x="2649" y="19363"/>
                  </a:cubicBezTo>
                  <a:cubicBezTo>
                    <a:pt x="2728" y="19093"/>
                    <a:pt x="2717" y="19014"/>
                    <a:pt x="2728" y="18984"/>
                  </a:cubicBezTo>
                  <a:cubicBezTo>
                    <a:pt x="2813" y="18694"/>
                    <a:pt x="2818" y="18654"/>
                    <a:pt x="2841" y="18624"/>
                  </a:cubicBezTo>
                  <a:cubicBezTo>
                    <a:pt x="2931" y="18305"/>
                    <a:pt x="2942" y="18295"/>
                    <a:pt x="2947" y="18275"/>
                  </a:cubicBezTo>
                  <a:cubicBezTo>
                    <a:pt x="2998" y="18115"/>
                    <a:pt x="3015" y="18095"/>
                    <a:pt x="3026" y="18055"/>
                  </a:cubicBezTo>
                  <a:cubicBezTo>
                    <a:pt x="3201" y="17675"/>
                    <a:pt x="3229" y="17616"/>
                    <a:pt x="3263" y="17566"/>
                  </a:cubicBezTo>
                  <a:cubicBezTo>
                    <a:pt x="3431" y="17236"/>
                    <a:pt x="3499" y="17116"/>
                    <a:pt x="3572" y="16996"/>
                  </a:cubicBezTo>
                  <a:cubicBezTo>
                    <a:pt x="3752" y="16697"/>
                    <a:pt x="3746" y="16637"/>
                    <a:pt x="3780" y="16627"/>
                  </a:cubicBezTo>
                  <a:cubicBezTo>
                    <a:pt x="3881" y="16377"/>
                    <a:pt x="3898" y="16347"/>
                    <a:pt x="3904" y="16307"/>
                  </a:cubicBezTo>
                  <a:cubicBezTo>
                    <a:pt x="3909" y="16237"/>
                    <a:pt x="3893" y="16277"/>
                    <a:pt x="3864" y="16307"/>
                  </a:cubicBezTo>
                  <a:cubicBezTo>
                    <a:pt x="3797" y="16497"/>
                    <a:pt x="3780" y="16537"/>
                    <a:pt x="3752" y="16567"/>
                  </a:cubicBezTo>
                  <a:cubicBezTo>
                    <a:pt x="3521" y="17006"/>
                    <a:pt x="3465" y="17076"/>
                    <a:pt x="3420" y="17146"/>
                  </a:cubicBezTo>
                  <a:cubicBezTo>
                    <a:pt x="3139" y="17715"/>
                    <a:pt x="3083" y="17775"/>
                    <a:pt x="3054" y="17875"/>
                  </a:cubicBezTo>
                  <a:cubicBezTo>
                    <a:pt x="2964" y="18035"/>
                    <a:pt x="2970" y="18115"/>
                    <a:pt x="2931" y="18125"/>
                  </a:cubicBezTo>
                  <a:cubicBezTo>
                    <a:pt x="2756" y="18674"/>
                    <a:pt x="2756" y="18784"/>
                    <a:pt x="2711" y="18834"/>
                  </a:cubicBezTo>
                  <a:cubicBezTo>
                    <a:pt x="2616" y="19293"/>
                    <a:pt x="2571" y="19453"/>
                    <a:pt x="2548" y="19663"/>
                  </a:cubicBezTo>
                  <a:cubicBezTo>
                    <a:pt x="2503" y="20002"/>
                    <a:pt x="2486" y="20032"/>
                    <a:pt x="2492" y="20102"/>
                  </a:cubicBezTo>
                  <a:cubicBezTo>
                    <a:pt x="2486" y="19763"/>
                    <a:pt x="2486" y="19743"/>
                    <a:pt x="2498" y="19663"/>
                  </a:cubicBezTo>
                  <a:cubicBezTo>
                    <a:pt x="2571" y="19273"/>
                    <a:pt x="2588" y="19223"/>
                    <a:pt x="2588" y="19153"/>
                  </a:cubicBezTo>
                  <a:cubicBezTo>
                    <a:pt x="2633" y="18954"/>
                    <a:pt x="2638" y="18924"/>
                    <a:pt x="2655" y="18904"/>
                  </a:cubicBezTo>
                  <a:cubicBezTo>
                    <a:pt x="2711" y="18614"/>
                    <a:pt x="2734" y="18614"/>
                    <a:pt x="2739" y="18584"/>
                  </a:cubicBezTo>
                  <a:cubicBezTo>
                    <a:pt x="2886" y="18195"/>
                    <a:pt x="2897" y="18165"/>
                    <a:pt x="2891" y="18135"/>
                  </a:cubicBezTo>
                  <a:cubicBezTo>
                    <a:pt x="3026" y="17825"/>
                    <a:pt x="3054" y="17725"/>
                    <a:pt x="3094" y="17626"/>
                  </a:cubicBezTo>
                  <a:cubicBezTo>
                    <a:pt x="3167" y="17516"/>
                    <a:pt x="3173" y="17456"/>
                    <a:pt x="3201" y="17436"/>
                  </a:cubicBezTo>
                  <a:cubicBezTo>
                    <a:pt x="3521" y="16767"/>
                    <a:pt x="3572" y="16727"/>
                    <a:pt x="3594" y="16647"/>
                  </a:cubicBezTo>
                  <a:cubicBezTo>
                    <a:pt x="3668" y="16537"/>
                    <a:pt x="3673" y="16477"/>
                    <a:pt x="3701" y="16457"/>
                  </a:cubicBezTo>
                  <a:cubicBezTo>
                    <a:pt x="3853" y="16108"/>
                    <a:pt x="3881" y="16088"/>
                    <a:pt x="3881" y="16028"/>
                  </a:cubicBezTo>
                  <a:cubicBezTo>
                    <a:pt x="3746" y="16267"/>
                    <a:pt x="3729" y="16307"/>
                    <a:pt x="3718" y="16347"/>
                  </a:cubicBezTo>
                  <a:cubicBezTo>
                    <a:pt x="3628" y="16527"/>
                    <a:pt x="3611" y="16537"/>
                    <a:pt x="3606" y="16557"/>
                  </a:cubicBezTo>
                  <a:cubicBezTo>
                    <a:pt x="3504" y="16727"/>
                    <a:pt x="3493" y="16747"/>
                    <a:pt x="3493" y="16767"/>
                  </a:cubicBezTo>
                  <a:cubicBezTo>
                    <a:pt x="3122" y="17446"/>
                    <a:pt x="3049" y="17596"/>
                    <a:pt x="2976" y="17755"/>
                  </a:cubicBezTo>
                  <a:cubicBezTo>
                    <a:pt x="2700" y="18544"/>
                    <a:pt x="2683" y="18584"/>
                    <a:pt x="2666" y="18624"/>
                  </a:cubicBezTo>
                  <a:cubicBezTo>
                    <a:pt x="2571" y="18894"/>
                    <a:pt x="2588" y="18954"/>
                    <a:pt x="2571" y="18964"/>
                  </a:cubicBezTo>
                  <a:cubicBezTo>
                    <a:pt x="2520" y="19233"/>
                    <a:pt x="2514" y="19293"/>
                    <a:pt x="2498" y="19343"/>
                  </a:cubicBezTo>
                  <a:cubicBezTo>
                    <a:pt x="2419" y="19872"/>
                    <a:pt x="2441" y="19972"/>
                    <a:pt x="2402" y="19982"/>
                  </a:cubicBezTo>
                  <a:cubicBezTo>
                    <a:pt x="2408" y="19733"/>
                    <a:pt x="2391" y="19663"/>
                    <a:pt x="2413" y="19653"/>
                  </a:cubicBezTo>
                  <a:cubicBezTo>
                    <a:pt x="2554" y="18704"/>
                    <a:pt x="2571" y="18644"/>
                    <a:pt x="2576" y="18564"/>
                  </a:cubicBezTo>
                  <a:cubicBezTo>
                    <a:pt x="2829" y="17855"/>
                    <a:pt x="2813" y="17785"/>
                    <a:pt x="2829" y="17765"/>
                  </a:cubicBezTo>
                  <a:cubicBezTo>
                    <a:pt x="2959" y="17456"/>
                    <a:pt x="2987" y="17406"/>
                    <a:pt x="3009" y="17356"/>
                  </a:cubicBezTo>
                  <a:cubicBezTo>
                    <a:pt x="3150" y="17096"/>
                    <a:pt x="3218" y="17006"/>
                    <a:pt x="3263" y="16887"/>
                  </a:cubicBezTo>
                  <a:cubicBezTo>
                    <a:pt x="3488" y="16567"/>
                    <a:pt x="3488" y="16477"/>
                    <a:pt x="3538" y="16457"/>
                  </a:cubicBezTo>
                  <a:cubicBezTo>
                    <a:pt x="3617" y="16377"/>
                    <a:pt x="3555" y="16317"/>
                    <a:pt x="3561" y="16367"/>
                  </a:cubicBezTo>
                  <a:cubicBezTo>
                    <a:pt x="3409" y="16567"/>
                    <a:pt x="3420" y="16617"/>
                    <a:pt x="3386" y="16607"/>
                  </a:cubicBezTo>
                  <a:cubicBezTo>
                    <a:pt x="3212" y="16917"/>
                    <a:pt x="3150" y="16986"/>
                    <a:pt x="3111" y="17106"/>
                  </a:cubicBezTo>
                  <a:cubicBezTo>
                    <a:pt x="2925" y="17456"/>
                    <a:pt x="2874" y="17486"/>
                    <a:pt x="2874" y="17586"/>
                  </a:cubicBezTo>
                  <a:cubicBezTo>
                    <a:pt x="2756" y="17865"/>
                    <a:pt x="2723" y="17925"/>
                    <a:pt x="2706" y="18005"/>
                  </a:cubicBezTo>
                  <a:cubicBezTo>
                    <a:pt x="2604" y="18265"/>
                    <a:pt x="2604" y="18335"/>
                    <a:pt x="2599" y="18384"/>
                  </a:cubicBezTo>
                  <a:cubicBezTo>
                    <a:pt x="2458" y="19004"/>
                    <a:pt x="2408" y="19083"/>
                    <a:pt x="2408" y="19243"/>
                  </a:cubicBezTo>
                  <a:cubicBezTo>
                    <a:pt x="2363" y="19453"/>
                    <a:pt x="2351" y="19473"/>
                    <a:pt x="2346" y="19513"/>
                  </a:cubicBezTo>
                  <a:cubicBezTo>
                    <a:pt x="2363" y="19113"/>
                    <a:pt x="2346" y="19044"/>
                    <a:pt x="2363" y="19024"/>
                  </a:cubicBezTo>
                  <a:cubicBezTo>
                    <a:pt x="2447" y="18444"/>
                    <a:pt x="2458" y="18414"/>
                    <a:pt x="2458" y="18384"/>
                  </a:cubicBezTo>
                  <a:cubicBezTo>
                    <a:pt x="2565" y="17925"/>
                    <a:pt x="2610" y="17815"/>
                    <a:pt x="2644" y="17685"/>
                  </a:cubicBezTo>
                  <a:cubicBezTo>
                    <a:pt x="2846" y="17186"/>
                    <a:pt x="2863" y="17146"/>
                    <a:pt x="2880" y="17106"/>
                  </a:cubicBezTo>
                  <a:cubicBezTo>
                    <a:pt x="2931" y="16986"/>
                    <a:pt x="2953" y="16996"/>
                    <a:pt x="2959" y="16986"/>
                  </a:cubicBezTo>
                  <a:cubicBezTo>
                    <a:pt x="3060" y="16747"/>
                    <a:pt x="3144" y="16617"/>
                    <a:pt x="3206" y="16457"/>
                  </a:cubicBezTo>
                  <a:cubicBezTo>
                    <a:pt x="3414" y="15958"/>
                    <a:pt x="3398" y="15868"/>
                    <a:pt x="3431" y="15858"/>
                  </a:cubicBezTo>
                  <a:cubicBezTo>
                    <a:pt x="3493" y="15538"/>
                    <a:pt x="3510" y="15528"/>
                    <a:pt x="3499" y="15479"/>
                  </a:cubicBezTo>
                  <a:cubicBezTo>
                    <a:pt x="3431" y="15668"/>
                    <a:pt x="3431" y="15748"/>
                    <a:pt x="3403" y="15798"/>
                  </a:cubicBezTo>
                  <a:cubicBezTo>
                    <a:pt x="3133" y="16477"/>
                    <a:pt x="3116" y="16587"/>
                    <a:pt x="3054" y="16627"/>
                  </a:cubicBezTo>
                  <a:cubicBezTo>
                    <a:pt x="2880" y="17006"/>
                    <a:pt x="2863" y="17016"/>
                    <a:pt x="2863" y="17046"/>
                  </a:cubicBezTo>
                  <a:cubicBezTo>
                    <a:pt x="2689" y="17416"/>
                    <a:pt x="2638" y="17476"/>
                    <a:pt x="2627" y="17596"/>
                  </a:cubicBezTo>
                  <a:cubicBezTo>
                    <a:pt x="2492" y="17945"/>
                    <a:pt x="2469" y="18045"/>
                    <a:pt x="2464" y="18185"/>
                  </a:cubicBezTo>
                  <a:cubicBezTo>
                    <a:pt x="2413" y="18434"/>
                    <a:pt x="2379" y="18434"/>
                    <a:pt x="2379" y="18484"/>
                  </a:cubicBezTo>
                  <a:cubicBezTo>
                    <a:pt x="2295" y="18924"/>
                    <a:pt x="2318" y="19054"/>
                    <a:pt x="2278" y="19103"/>
                  </a:cubicBezTo>
                  <a:cubicBezTo>
                    <a:pt x="2289" y="18734"/>
                    <a:pt x="2334" y="18754"/>
                    <a:pt x="2323" y="18684"/>
                  </a:cubicBezTo>
                  <a:cubicBezTo>
                    <a:pt x="2351" y="18544"/>
                    <a:pt x="2334" y="18474"/>
                    <a:pt x="2351" y="18444"/>
                  </a:cubicBezTo>
                  <a:cubicBezTo>
                    <a:pt x="2458" y="17895"/>
                    <a:pt x="2475" y="17875"/>
                    <a:pt x="2475" y="17855"/>
                  </a:cubicBezTo>
                  <a:cubicBezTo>
                    <a:pt x="2520" y="17655"/>
                    <a:pt x="2537" y="17576"/>
                    <a:pt x="2559" y="17496"/>
                  </a:cubicBezTo>
                  <a:cubicBezTo>
                    <a:pt x="2678" y="17146"/>
                    <a:pt x="2672" y="17096"/>
                    <a:pt x="2689" y="17066"/>
                  </a:cubicBezTo>
                  <a:cubicBezTo>
                    <a:pt x="2784" y="16847"/>
                    <a:pt x="2784" y="16787"/>
                    <a:pt x="2801" y="16767"/>
                  </a:cubicBezTo>
                  <a:cubicBezTo>
                    <a:pt x="2931" y="16447"/>
                    <a:pt x="2947" y="16417"/>
                    <a:pt x="2959" y="16377"/>
                  </a:cubicBezTo>
                  <a:cubicBezTo>
                    <a:pt x="3099" y="16068"/>
                    <a:pt x="3094" y="16008"/>
                    <a:pt x="3116" y="15988"/>
                  </a:cubicBezTo>
                  <a:cubicBezTo>
                    <a:pt x="3206" y="15608"/>
                    <a:pt x="3240" y="15598"/>
                    <a:pt x="3234" y="15538"/>
                  </a:cubicBezTo>
                  <a:cubicBezTo>
                    <a:pt x="3268" y="15109"/>
                    <a:pt x="3285" y="15059"/>
                    <a:pt x="3285" y="14979"/>
                  </a:cubicBezTo>
                  <a:cubicBezTo>
                    <a:pt x="3223" y="15269"/>
                    <a:pt x="3246" y="15419"/>
                    <a:pt x="3206" y="15479"/>
                  </a:cubicBezTo>
                  <a:cubicBezTo>
                    <a:pt x="3083" y="15978"/>
                    <a:pt x="3060" y="15998"/>
                    <a:pt x="3043" y="16018"/>
                  </a:cubicBezTo>
                  <a:cubicBezTo>
                    <a:pt x="2869" y="16507"/>
                    <a:pt x="2846" y="16527"/>
                    <a:pt x="2829" y="16547"/>
                  </a:cubicBezTo>
                  <a:cubicBezTo>
                    <a:pt x="2706" y="16877"/>
                    <a:pt x="2683" y="16936"/>
                    <a:pt x="2666" y="17006"/>
                  </a:cubicBezTo>
                  <a:cubicBezTo>
                    <a:pt x="2610" y="17146"/>
                    <a:pt x="2604" y="17176"/>
                    <a:pt x="2599" y="17146"/>
                  </a:cubicBezTo>
                  <a:cubicBezTo>
                    <a:pt x="2666" y="16926"/>
                    <a:pt x="2672" y="16907"/>
                    <a:pt x="2672" y="16877"/>
                  </a:cubicBezTo>
                  <a:cubicBezTo>
                    <a:pt x="2779" y="16567"/>
                    <a:pt x="2784" y="16517"/>
                    <a:pt x="2790" y="16467"/>
                  </a:cubicBezTo>
                  <a:cubicBezTo>
                    <a:pt x="2953" y="15968"/>
                    <a:pt x="2976" y="15878"/>
                    <a:pt x="2998" y="15788"/>
                  </a:cubicBezTo>
                  <a:cubicBezTo>
                    <a:pt x="3111" y="15029"/>
                    <a:pt x="3111" y="14889"/>
                    <a:pt x="3116" y="14769"/>
                  </a:cubicBezTo>
                  <a:cubicBezTo>
                    <a:pt x="3060" y="14300"/>
                    <a:pt x="3088" y="14350"/>
                    <a:pt x="3077" y="14440"/>
                  </a:cubicBezTo>
                  <a:cubicBezTo>
                    <a:pt x="3049" y="15249"/>
                    <a:pt x="3049" y="15329"/>
                    <a:pt x="3043" y="15409"/>
                  </a:cubicBezTo>
                  <a:cubicBezTo>
                    <a:pt x="2959" y="15708"/>
                    <a:pt x="2976" y="15778"/>
                    <a:pt x="2947" y="15788"/>
                  </a:cubicBezTo>
                  <a:cubicBezTo>
                    <a:pt x="2858" y="16088"/>
                    <a:pt x="2829" y="16227"/>
                    <a:pt x="2784" y="16337"/>
                  </a:cubicBezTo>
                  <a:cubicBezTo>
                    <a:pt x="2672" y="16777"/>
                    <a:pt x="2649" y="16817"/>
                    <a:pt x="2621" y="16857"/>
                  </a:cubicBezTo>
                  <a:cubicBezTo>
                    <a:pt x="2498" y="17286"/>
                    <a:pt x="2481" y="17346"/>
                    <a:pt x="2458" y="17406"/>
                  </a:cubicBezTo>
                  <a:cubicBezTo>
                    <a:pt x="2340" y="17915"/>
                    <a:pt x="2306" y="17915"/>
                    <a:pt x="2323" y="17985"/>
                  </a:cubicBezTo>
                  <a:cubicBezTo>
                    <a:pt x="2216" y="18574"/>
                    <a:pt x="2228" y="18614"/>
                    <a:pt x="2228" y="18654"/>
                  </a:cubicBezTo>
                  <a:cubicBezTo>
                    <a:pt x="2194" y="18884"/>
                    <a:pt x="2216" y="18964"/>
                    <a:pt x="2188" y="18964"/>
                  </a:cubicBezTo>
                  <a:cubicBezTo>
                    <a:pt x="2199" y="18384"/>
                    <a:pt x="2205" y="18235"/>
                    <a:pt x="2216" y="18085"/>
                  </a:cubicBezTo>
                  <a:cubicBezTo>
                    <a:pt x="2256" y="17825"/>
                    <a:pt x="2278" y="17775"/>
                    <a:pt x="2273" y="17685"/>
                  </a:cubicBezTo>
                  <a:cubicBezTo>
                    <a:pt x="2419" y="17096"/>
                    <a:pt x="2447" y="17056"/>
                    <a:pt x="2441" y="16966"/>
                  </a:cubicBezTo>
                  <a:cubicBezTo>
                    <a:pt x="2537" y="16697"/>
                    <a:pt x="2559" y="16627"/>
                    <a:pt x="2571" y="16537"/>
                  </a:cubicBezTo>
                  <a:cubicBezTo>
                    <a:pt x="2706" y="16198"/>
                    <a:pt x="2700" y="16138"/>
                    <a:pt x="2700" y="16088"/>
                  </a:cubicBezTo>
                  <a:cubicBezTo>
                    <a:pt x="2841" y="15588"/>
                    <a:pt x="2824" y="15508"/>
                    <a:pt x="2852" y="15498"/>
                  </a:cubicBezTo>
                  <a:cubicBezTo>
                    <a:pt x="2919" y="15219"/>
                    <a:pt x="2897" y="15129"/>
                    <a:pt x="2919" y="15119"/>
                  </a:cubicBezTo>
                  <a:cubicBezTo>
                    <a:pt x="2925" y="14470"/>
                    <a:pt x="2897" y="14480"/>
                    <a:pt x="2908" y="14420"/>
                  </a:cubicBezTo>
                  <a:cubicBezTo>
                    <a:pt x="2863" y="15139"/>
                    <a:pt x="2863" y="15209"/>
                    <a:pt x="2841" y="15239"/>
                  </a:cubicBezTo>
                  <a:cubicBezTo>
                    <a:pt x="2779" y="15618"/>
                    <a:pt x="2762" y="15658"/>
                    <a:pt x="2751" y="15708"/>
                  </a:cubicBezTo>
                  <a:cubicBezTo>
                    <a:pt x="2694" y="15898"/>
                    <a:pt x="2717" y="15998"/>
                    <a:pt x="2672" y="15998"/>
                  </a:cubicBezTo>
                  <a:cubicBezTo>
                    <a:pt x="2492" y="16697"/>
                    <a:pt x="2441" y="16767"/>
                    <a:pt x="2424" y="16877"/>
                  </a:cubicBezTo>
                  <a:cubicBezTo>
                    <a:pt x="2284" y="17356"/>
                    <a:pt x="2301" y="17446"/>
                    <a:pt x="2267" y="17466"/>
                  </a:cubicBezTo>
                  <a:cubicBezTo>
                    <a:pt x="2441" y="16607"/>
                    <a:pt x="2469" y="16577"/>
                    <a:pt x="2475" y="16507"/>
                  </a:cubicBezTo>
                  <a:cubicBezTo>
                    <a:pt x="2543" y="16118"/>
                    <a:pt x="2582" y="16108"/>
                    <a:pt x="2576" y="16038"/>
                  </a:cubicBezTo>
                  <a:cubicBezTo>
                    <a:pt x="2700" y="15508"/>
                    <a:pt x="2700" y="15429"/>
                    <a:pt x="2711" y="15379"/>
                  </a:cubicBezTo>
                  <a:cubicBezTo>
                    <a:pt x="2751" y="14630"/>
                    <a:pt x="2762" y="14620"/>
                    <a:pt x="2762" y="14460"/>
                  </a:cubicBezTo>
                  <a:cubicBezTo>
                    <a:pt x="2739" y="13991"/>
                    <a:pt x="2728" y="13881"/>
                    <a:pt x="2723" y="13771"/>
                  </a:cubicBezTo>
                  <a:cubicBezTo>
                    <a:pt x="2666" y="13691"/>
                    <a:pt x="2700" y="13831"/>
                    <a:pt x="2717" y="14011"/>
                  </a:cubicBezTo>
                  <a:cubicBezTo>
                    <a:pt x="2739" y="14889"/>
                    <a:pt x="2689" y="14929"/>
                    <a:pt x="2711" y="15039"/>
                  </a:cubicBezTo>
                  <a:cubicBezTo>
                    <a:pt x="2689" y="15289"/>
                    <a:pt x="2683" y="15319"/>
                    <a:pt x="2672" y="15349"/>
                  </a:cubicBezTo>
                  <a:cubicBezTo>
                    <a:pt x="2582" y="15748"/>
                    <a:pt x="2565" y="15888"/>
                    <a:pt x="2537" y="16018"/>
                  </a:cubicBezTo>
                  <a:cubicBezTo>
                    <a:pt x="2436" y="16427"/>
                    <a:pt x="2424" y="16497"/>
                    <a:pt x="2413" y="16557"/>
                  </a:cubicBezTo>
                  <a:cubicBezTo>
                    <a:pt x="2318" y="16956"/>
                    <a:pt x="2312" y="16986"/>
                    <a:pt x="2295" y="17006"/>
                  </a:cubicBezTo>
                  <a:cubicBezTo>
                    <a:pt x="2194" y="17596"/>
                    <a:pt x="2160" y="17665"/>
                    <a:pt x="2154" y="17765"/>
                  </a:cubicBezTo>
                  <a:cubicBezTo>
                    <a:pt x="2076" y="18185"/>
                    <a:pt x="2121" y="18305"/>
                    <a:pt x="2087" y="18295"/>
                  </a:cubicBezTo>
                  <a:cubicBezTo>
                    <a:pt x="2070" y="17745"/>
                    <a:pt x="2087" y="17616"/>
                    <a:pt x="2093" y="17466"/>
                  </a:cubicBezTo>
                  <a:cubicBezTo>
                    <a:pt x="2149" y="17186"/>
                    <a:pt x="2132" y="17116"/>
                    <a:pt x="2154" y="17116"/>
                  </a:cubicBezTo>
                  <a:cubicBezTo>
                    <a:pt x="2267" y="16567"/>
                    <a:pt x="2284" y="16527"/>
                    <a:pt x="2284" y="16467"/>
                  </a:cubicBezTo>
                  <a:cubicBezTo>
                    <a:pt x="2385" y="15958"/>
                    <a:pt x="2424" y="15948"/>
                    <a:pt x="2424" y="15878"/>
                  </a:cubicBezTo>
                  <a:cubicBezTo>
                    <a:pt x="2593" y="15069"/>
                    <a:pt x="2599" y="14979"/>
                    <a:pt x="2616" y="14919"/>
                  </a:cubicBezTo>
                  <a:cubicBezTo>
                    <a:pt x="2655" y="14680"/>
                    <a:pt x="2627" y="14600"/>
                    <a:pt x="2655" y="14600"/>
                  </a:cubicBezTo>
                  <a:cubicBezTo>
                    <a:pt x="2678" y="14350"/>
                    <a:pt x="2649" y="14260"/>
                    <a:pt x="2678" y="14250"/>
                  </a:cubicBezTo>
                  <a:cubicBezTo>
                    <a:pt x="2661" y="14150"/>
                    <a:pt x="2638" y="14450"/>
                    <a:pt x="2599" y="14740"/>
                  </a:cubicBezTo>
                  <a:cubicBezTo>
                    <a:pt x="2441" y="15618"/>
                    <a:pt x="2436" y="15678"/>
                    <a:pt x="2419" y="15708"/>
                  </a:cubicBezTo>
                  <a:cubicBezTo>
                    <a:pt x="2374" y="15948"/>
                    <a:pt x="2340" y="15998"/>
                    <a:pt x="2334" y="16088"/>
                  </a:cubicBezTo>
                  <a:cubicBezTo>
                    <a:pt x="2199" y="16617"/>
                    <a:pt x="2177" y="16697"/>
                    <a:pt x="2149" y="16767"/>
                  </a:cubicBezTo>
                  <a:cubicBezTo>
                    <a:pt x="2064" y="17136"/>
                    <a:pt x="2098" y="17236"/>
                    <a:pt x="2059" y="17236"/>
                  </a:cubicBezTo>
                  <a:cubicBezTo>
                    <a:pt x="2025" y="17596"/>
                    <a:pt x="2048" y="17606"/>
                    <a:pt x="2014" y="17636"/>
                  </a:cubicBezTo>
                  <a:cubicBezTo>
                    <a:pt x="2143" y="16537"/>
                    <a:pt x="2149" y="16457"/>
                    <a:pt x="2171" y="16407"/>
                  </a:cubicBezTo>
                  <a:cubicBezTo>
                    <a:pt x="2244" y="16078"/>
                    <a:pt x="2273" y="15928"/>
                    <a:pt x="2295" y="15788"/>
                  </a:cubicBezTo>
                  <a:cubicBezTo>
                    <a:pt x="2453" y="15139"/>
                    <a:pt x="2436" y="15029"/>
                    <a:pt x="2464" y="14979"/>
                  </a:cubicBezTo>
                  <a:cubicBezTo>
                    <a:pt x="2565" y="14250"/>
                    <a:pt x="2582" y="14180"/>
                    <a:pt x="2588" y="14090"/>
                  </a:cubicBezTo>
                  <a:cubicBezTo>
                    <a:pt x="2559" y="13761"/>
                    <a:pt x="2537" y="13911"/>
                    <a:pt x="2548" y="14120"/>
                  </a:cubicBezTo>
                  <a:cubicBezTo>
                    <a:pt x="2486" y="14750"/>
                    <a:pt x="2436" y="14750"/>
                    <a:pt x="2441" y="14849"/>
                  </a:cubicBezTo>
                  <a:cubicBezTo>
                    <a:pt x="2340" y="15319"/>
                    <a:pt x="2334" y="15459"/>
                    <a:pt x="2301" y="15568"/>
                  </a:cubicBezTo>
                  <a:cubicBezTo>
                    <a:pt x="2205" y="15958"/>
                    <a:pt x="2199" y="16028"/>
                    <a:pt x="2183" y="16078"/>
                  </a:cubicBezTo>
                  <a:cubicBezTo>
                    <a:pt x="2138" y="16327"/>
                    <a:pt x="2109" y="16357"/>
                    <a:pt x="2115" y="16437"/>
                  </a:cubicBezTo>
                  <a:cubicBezTo>
                    <a:pt x="1980" y="16986"/>
                    <a:pt x="2025" y="17096"/>
                    <a:pt x="1991" y="17086"/>
                  </a:cubicBezTo>
                  <a:cubicBezTo>
                    <a:pt x="1969" y="17276"/>
                    <a:pt x="1946" y="17236"/>
                    <a:pt x="1941" y="17096"/>
                  </a:cubicBezTo>
                  <a:cubicBezTo>
                    <a:pt x="1997" y="16627"/>
                    <a:pt x="2014" y="16627"/>
                    <a:pt x="2008" y="16587"/>
                  </a:cubicBezTo>
                  <a:cubicBezTo>
                    <a:pt x="2059" y="16407"/>
                    <a:pt x="2042" y="16347"/>
                    <a:pt x="2059" y="16337"/>
                  </a:cubicBezTo>
                  <a:cubicBezTo>
                    <a:pt x="2093" y="16148"/>
                    <a:pt x="2104" y="16138"/>
                    <a:pt x="2098" y="16098"/>
                  </a:cubicBezTo>
                  <a:cubicBezTo>
                    <a:pt x="2222" y="15578"/>
                    <a:pt x="2216" y="15508"/>
                    <a:pt x="2250" y="15488"/>
                  </a:cubicBezTo>
                  <a:cubicBezTo>
                    <a:pt x="2391" y="14799"/>
                    <a:pt x="2402" y="14750"/>
                    <a:pt x="2402" y="14680"/>
                  </a:cubicBezTo>
                  <a:cubicBezTo>
                    <a:pt x="2351" y="14959"/>
                    <a:pt x="2295" y="15019"/>
                    <a:pt x="2295" y="15149"/>
                  </a:cubicBezTo>
                  <a:cubicBezTo>
                    <a:pt x="2121" y="15788"/>
                    <a:pt x="2098" y="15818"/>
                    <a:pt x="2093" y="15878"/>
                  </a:cubicBezTo>
                  <a:cubicBezTo>
                    <a:pt x="2042" y="16148"/>
                    <a:pt x="2025" y="16257"/>
                    <a:pt x="1986" y="16347"/>
                  </a:cubicBezTo>
                  <a:cubicBezTo>
                    <a:pt x="1929" y="16737"/>
                    <a:pt x="1913" y="16777"/>
                    <a:pt x="1918" y="16857"/>
                  </a:cubicBezTo>
                  <a:cubicBezTo>
                    <a:pt x="1901" y="16577"/>
                    <a:pt x="1924" y="16497"/>
                    <a:pt x="1913" y="16377"/>
                  </a:cubicBezTo>
                  <a:cubicBezTo>
                    <a:pt x="2025" y="15948"/>
                    <a:pt x="2025" y="15898"/>
                    <a:pt x="2031" y="15858"/>
                  </a:cubicBezTo>
                  <a:cubicBezTo>
                    <a:pt x="2064" y="15588"/>
                    <a:pt x="2087" y="15568"/>
                    <a:pt x="2087" y="15528"/>
                  </a:cubicBezTo>
                  <a:cubicBezTo>
                    <a:pt x="2194" y="15039"/>
                    <a:pt x="2177" y="14919"/>
                    <a:pt x="2211" y="14879"/>
                  </a:cubicBezTo>
                  <a:cubicBezTo>
                    <a:pt x="2267" y="14170"/>
                    <a:pt x="2267" y="14040"/>
                    <a:pt x="2261" y="13911"/>
                  </a:cubicBezTo>
                  <a:cubicBezTo>
                    <a:pt x="2211" y="13521"/>
                    <a:pt x="2183" y="13501"/>
                    <a:pt x="2188" y="13421"/>
                  </a:cubicBezTo>
                  <a:cubicBezTo>
                    <a:pt x="2149" y="13481"/>
                    <a:pt x="2171" y="13501"/>
                    <a:pt x="2183" y="13551"/>
                  </a:cubicBezTo>
                  <a:cubicBezTo>
                    <a:pt x="2228" y="14330"/>
                    <a:pt x="2228" y="14390"/>
                    <a:pt x="2233" y="14440"/>
                  </a:cubicBezTo>
                  <a:cubicBezTo>
                    <a:pt x="2188" y="14740"/>
                    <a:pt x="2166" y="14789"/>
                    <a:pt x="2160" y="14889"/>
                  </a:cubicBezTo>
                  <a:cubicBezTo>
                    <a:pt x="2014" y="15588"/>
                    <a:pt x="2014" y="15688"/>
                    <a:pt x="2003" y="15758"/>
                  </a:cubicBezTo>
                  <a:cubicBezTo>
                    <a:pt x="1918" y="16257"/>
                    <a:pt x="1879" y="16247"/>
                    <a:pt x="1884" y="16317"/>
                  </a:cubicBezTo>
                  <a:cubicBezTo>
                    <a:pt x="1823" y="16627"/>
                    <a:pt x="1845" y="16717"/>
                    <a:pt x="1806" y="16717"/>
                  </a:cubicBezTo>
                  <a:cubicBezTo>
                    <a:pt x="1879" y="15858"/>
                    <a:pt x="1896" y="15778"/>
                    <a:pt x="1913" y="15678"/>
                  </a:cubicBezTo>
                  <a:cubicBezTo>
                    <a:pt x="1969" y="15389"/>
                    <a:pt x="1969" y="15339"/>
                    <a:pt x="1969" y="15279"/>
                  </a:cubicBezTo>
                  <a:cubicBezTo>
                    <a:pt x="2025" y="14969"/>
                    <a:pt x="2048" y="14949"/>
                    <a:pt x="2042" y="14879"/>
                  </a:cubicBezTo>
                  <a:cubicBezTo>
                    <a:pt x="2081" y="14360"/>
                    <a:pt x="2109" y="14180"/>
                    <a:pt x="2115" y="13951"/>
                  </a:cubicBezTo>
                  <a:cubicBezTo>
                    <a:pt x="2053" y="13182"/>
                    <a:pt x="2070" y="13102"/>
                    <a:pt x="2042" y="13112"/>
                  </a:cubicBezTo>
                  <a:cubicBezTo>
                    <a:pt x="2036" y="13302"/>
                    <a:pt x="2059" y="13411"/>
                    <a:pt x="2070" y="13541"/>
                  </a:cubicBezTo>
                  <a:cubicBezTo>
                    <a:pt x="2064" y="14150"/>
                    <a:pt x="2053" y="14190"/>
                    <a:pt x="2053" y="14240"/>
                  </a:cubicBezTo>
                  <a:cubicBezTo>
                    <a:pt x="2019" y="14530"/>
                    <a:pt x="2042" y="14630"/>
                    <a:pt x="2019" y="14640"/>
                  </a:cubicBezTo>
                  <a:cubicBezTo>
                    <a:pt x="1913" y="15369"/>
                    <a:pt x="1890" y="15568"/>
                    <a:pt x="1851" y="15728"/>
                  </a:cubicBezTo>
                  <a:cubicBezTo>
                    <a:pt x="1761" y="16237"/>
                    <a:pt x="1755" y="16207"/>
                    <a:pt x="1772" y="16198"/>
                  </a:cubicBezTo>
                  <a:cubicBezTo>
                    <a:pt x="1806" y="15858"/>
                    <a:pt x="1811" y="15738"/>
                    <a:pt x="1823" y="15628"/>
                  </a:cubicBezTo>
                  <a:cubicBezTo>
                    <a:pt x="1896" y="14750"/>
                    <a:pt x="1924" y="14740"/>
                    <a:pt x="1918" y="14670"/>
                  </a:cubicBezTo>
                  <a:cubicBezTo>
                    <a:pt x="1873" y="13152"/>
                    <a:pt x="1868" y="13062"/>
                    <a:pt x="1856" y="13002"/>
                  </a:cubicBezTo>
                  <a:cubicBezTo>
                    <a:pt x="1789" y="12732"/>
                    <a:pt x="1772" y="12662"/>
                    <a:pt x="1749" y="12602"/>
                  </a:cubicBezTo>
                  <a:cubicBezTo>
                    <a:pt x="1716" y="12563"/>
                    <a:pt x="1744" y="12682"/>
                    <a:pt x="1783" y="12792"/>
                  </a:cubicBezTo>
                  <a:cubicBezTo>
                    <a:pt x="1834" y="13102"/>
                    <a:pt x="1834" y="13122"/>
                    <a:pt x="1845" y="13132"/>
                  </a:cubicBezTo>
                  <a:cubicBezTo>
                    <a:pt x="1851" y="13312"/>
                    <a:pt x="1868" y="13411"/>
                    <a:pt x="1873" y="13541"/>
                  </a:cubicBezTo>
                  <a:cubicBezTo>
                    <a:pt x="1856" y="14620"/>
                    <a:pt x="1879" y="14690"/>
                    <a:pt x="1862" y="14700"/>
                  </a:cubicBezTo>
                  <a:cubicBezTo>
                    <a:pt x="1834" y="14949"/>
                    <a:pt x="1834" y="14989"/>
                    <a:pt x="1834" y="15039"/>
                  </a:cubicBezTo>
                  <a:cubicBezTo>
                    <a:pt x="1800" y="15309"/>
                    <a:pt x="1811" y="15409"/>
                    <a:pt x="1778" y="15459"/>
                  </a:cubicBezTo>
                  <a:cubicBezTo>
                    <a:pt x="1828" y="14809"/>
                    <a:pt x="1823" y="14760"/>
                    <a:pt x="1834" y="14730"/>
                  </a:cubicBezTo>
                  <a:cubicBezTo>
                    <a:pt x="1789" y="13501"/>
                    <a:pt x="1755" y="13292"/>
                    <a:pt x="1733" y="12992"/>
                  </a:cubicBezTo>
                  <a:cubicBezTo>
                    <a:pt x="1659" y="12732"/>
                    <a:pt x="1654" y="12622"/>
                    <a:pt x="1626" y="12573"/>
                  </a:cubicBezTo>
                  <a:cubicBezTo>
                    <a:pt x="1502" y="12353"/>
                    <a:pt x="1569" y="12393"/>
                    <a:pt x="1592" y="12533"/>
                  </a:cubicBezTo>
                  <a:cubicBezTo>
                    <a:pt x="1659" y="12832"/>
                    <a:pt x="1665" y="12872"/>
                    <a:pt x="1676" y="12892"/>
                  </a:cubicBezTo>
                  <a:cubicBezTo>
                    <a:pt x="1738" y="13331"/>
                    <a:pt x="1721" y="13411"/>
                    <a:pt x="1749" y="13411"/>
                  </a:cubicBezTo>
                  <a:cubicBezTo>
                    <a:pt x="1783" y="13911"/>
                    <a:pt x="1800" y="13941"/>
                    <a:pt x="1794" y="14011"/>
                  </a:cubicBezTo>
                  <a:cubicBezTo>
                    <a:pt x="1772" y="14839"/>
                    <a:pt x="1778" y="14839"/>
                    <a:pt x="1766" y="14889"/>
                  </a:cubicBezTo>
                  <a:cubicBezTo>
                    <a:pt x="1761" y="15209"/>
                    <a:pt x="1727" y="15289"/>
                    <a:pt x="1727" y="15419"/>
                  </a:cubicBezTo>
                  <a:cubicBezTo>
                    <a:pt x="1637" y="15528"/>
                    <a:pt x="1693" y="15379"/>
                    <a:pt x="1693" y="15179"/>
                  </a:cubicBezTo>
                  <a:cubicBezTo>
                    <a:pt x="1688" y="13691"/>
                    <a:pt x="1676" y="13631"/>
                    <a:pt x="1676" y="13551"/>
                  </a:cubicBezTo>
                  <a:cubicBezTo>
                    <a:pt x="1643" y="13312"/>
                    <a:pt x="1637" y="13172"/>
                    <a:pt x="1609" y="13052"/>
                  </a:cubicBezTo>
                  <a:cubicBezTo>
                    <a:pt x="1474" y="12523"/>
                    <a:pt x="1479" y="12413"/>
                    <a:pt x="1451" y="12403"/>
                  </a:cubicBezTo>
                  <a:cubicBezTo>
                    <a:pt x="1609" y="13192"/>
                    <a:pt x="1603" y="13292"/>
                    <a:pt x="1620" y="13341"/>
                  </a:cubicBezTo>
                  <a:cubicBezTo>
                    <a:pt x="1648" y="13641"/>
                    <a:pt x="1665" y="13791"/>
                    <a:pt x="1671" y="13961"/>
                  </a:cubicBezTo>
                  <a:cubicBezTo>
                    <a:pt x="1682" y="14869"/>
                    <a:pt x="1654" y="14899"/>
                    <a:pt x="1659" y="14969"/>
                  </a:cubicBezTo>
                  <a:cubicBezTo>
                    <a:pt x="1631" y="14430"/>
                    <a:pt x="1614" y="14420"/>
                    <a:pt x="1614" y="14390"/>
                  </a:cubicBezTo>
                  <a:cubicBezTo>
                    <a:pt x="1592" y="14130"/>
                    <a:pt x="1614" y="14140"/>
                    <a:pt x="1592" y="14100"/>
                  </a:cubicBezTo>
                  <a:cubicBezTo>
                    <a:pt x="1513" y="13511"/>
                    <a:pt x="1474" y="13401"/>
                    <a:pt x="1457" y="13252"/>
                  </a:cubicBezTo>
                  <a:cubicBezTo>
                    <a:pt x="1316" y="12702"/>
                    <a:pt x="1339" y="12573"/>
                    <a:pt x="1283" y="12593"/>
                  </a:cubicBezTo>
                  <a:cubicBezTo>
                    <a:pt x="1344" y="12772"/>
                    <a:pt x="1344" y="12862"/>
                    <a:pt x="1373" y="12912"/>
                  </a:cubicBezTo>
                  <a:cubicBezTo>
                    <a:pt x="1519" y="14170"/>
                    <a:pt x="1569" y="14200"/>
                    <a:pt x="1558" y="14240"/>
                  </a:cubicBezTo>
                  <a:cubicBezTo>
                    <a:pt x="1564" y="14540"/>
                    <a:pt x="1586" y="14630"/>
                    <a:pt x="1564" y="14630"/>
                  </a:cubicBezTo>
                  <a:cubicBezTo>
                    <a:pt x="1406" y="13831"/>
                    <a:pt x="1418" y="13721"/>
                    <a:pt x="1389" y="13691"/>
                  </a:cubicBezTo>
                  <a:cubicBezTo>
                    <a:pt x="1299" y="13282"/>
                    <a:pt x="1299" y="13182"/>
                    <a:pt x="1260" y="13182"/>
                  </a:cubicBezTo>
                  <a:cubicBezTo>
                    <a:pt x="1423" y="13951"/>
                    <a:pt x="1446" y="14190"/>
                    <a:pt x="1491" y="14380"/>
                  </a:cubicBezTo>
                  <a:cubicBezTo>
                    <a:pt x="1581" y="15289"/>
                    <a:pt x="1609" y="15319"/>
                    <a:pt x="1603" y="15409"/>
                  </a:cubicBezTo>
                  <a:cubicBezTo>
                    <a:pt x="1598" y="15538"/>
                    <a:pt x="1575" y="15469"/>
                    <a:pt x="1581" y="15349"/>
                  </a:cubicBezTo>
                  <a:cubicBezTo>
                    <a:pt x="1389" y="14600"/>
                    <a:pt x="1401" y="14480"/>
                    <a:pt x="1373" y="14460"/>
                  </a:cubicBezTo>
                  <a:cubicBezTo>
                    <a:pt x="1243" y="13731"/>
                    <a:pt x="1204" y="13631"/>
                    <a:pt x="1187" y="13501"/>
                  </a:cubicBezTo>
                  <a:cubicBezTo>
                    <a:pt x="1097" y="13232"/>
                    <a:pt x="1108" y="13162"/>
                    <a:pt x="1086" y="13162"/>
                  </a:cubicBezTo>
                  <a:cubicBezTo>
                    <a:pt x="939" y="12612"/>
                    <a:pt x="934" y="12583"/>
                    <a:pt x="917" y="12573"/>
                  </a:cubicBezTo>
                  <a:cubicBezTo>
                    <a:pt x="928" y="12702"/>
                    <a:pt x="968" y="12842"/>
                    <a:pt x="1007" y="12982"/>
                  </a:cubicBezTo>
                  <a:cubicBezTo>
                    <a:pt x="1074" y="13272"/>
                    <a:pt x="1097" y="13331"/>
                    <a:pt x="1119" y="13401"/>
                  </a:cubicBezTo>
                  <a:cubicBezTo>
                    <a:pt x="1271" y="14260"/>
                    <a:pt x="1305" y="14360"/>
                    <a:pt x="1322" y="14490"/>
                  </a:cubicBezTo>
                  <a:cubicBezTo>
                    <a:pt x="1389" y="14750"/>
                    <a:pt x="1395" y="14869"/>
                    <a:pt x="1373" y="14849"/>
                  </a:cubicBezTo>
                  <a:cubicBezTo>
                    <a:pt x="1283" y="14620"/>
                    <a:pt x="1277" y="14590"/>
                    <a:pt x="1277" y="14540"/>
                  </a:cubicBezTo>
                  <a:cubicBezTo>
                    <a:pt x="1142" y="14210"/>
                    <a:pt x="1131" y="14150"/>
                    <a:pt x="1097" y="14120"/>
                  </a:cubicBezTo>
                  <a:cubicBezTo>
                    <a:pt x="872" y="13451"/>
                    <a:pt x="816" y="13222"/>
                    <a:pt x="748" y="13012"/>
                  </a:cubicBezTo>
                  <a:cubicBezTo>
                    <a:pt x="613" y="12602"/>
                    <a:pt x="647" y="12483"/>
                    <a:pt x="619" y="12503"/>
                  </a:cubicBezTo>
                  <a:cubicBezTo>
                    <a:pt x="613" y="12403"/>
                    <a:pt x="591" y="12573"/>
                    <a:pt x="636" y="12612"/>
                  </a:cubicBezTo>
                  <a:cubicBezTo>
                    <a:pt x="714" y="12982"/>
                    <a:pt x="709" y="13002"/>
                    <a:pt x="709" y="13012"/>
                  </a:cubicBezTo>
                  <a:cubicBezTo>
                    <a:pt x="793" y="13292"/>
                    <a:pt x="810" y="13331"/>
                    <a:pt x="821" y="13371"/>
                  </a:cubicBezTo>
                  <a:cubicBezTo>
                    <a:pt x="1069" y="14220"/>
                    <a:pt x="1103" y="14240"/>
                    <a:pt x="1108" y="14320"/>
                  </a:cubicBezTo>
                  <a:cubicBezTo>
                    <a:pt x="1181" y="14560"/>
                    <a:pt x="1238" y="14570"/>
                    <a:pt x="1204" y="14590"/>
                  </a:cubicBezTo>
                  <a:cubicBezTo>
                    <a:pt x="1052" y="14310"/>
                    <a:pt x="1046" y="14170"/>
                    <a:pt x="990" y="14140"/>
                  </a:cubicBezTo>
                  <a:cubicBezTo>
                    <a:pt x="793" y="13491"/>
                    <a:pt x="743" y="13451"/>
                    <a:pt x="737" y="13312"/>
                  </a:cubicBezTo>
                  <a:cubicBezTo>
                    <a:pt x="624" y="12942"/>
                    <a:pt x="602" y="12842"/>
                    <a:pt x="579" y="12742"/>
                  </a:cubicBezTo>
                  <a:cubicBezTo>
                    <a:pt x="512" y="12622"/>
                    <a:pt x="546" y="12752"/>
                    <a:pt x="574" y="12902"/>
                  </a:cubicBezTo>
                  <a:cubicBezTo>
                    <a:pt x="641" y="13162"/>
                    <a:pt x="664" y="13212"/>
                    <a:pt x="675" y="13302"/>
                  </a:cubicBezTo>
                  <a:cubicBezTo>
                    <a:pt x="872" y="13911"/>
                    <a:pt x="872" y="14021"/>
                    <a:pt x="911" y="14040"/>
                  </a:cubicBezTo>
                  <a:cubicBezTo>
                    <a:pt x="1119" y="14570"/>
                    <a:pt x="1131" y="14600"/>
                    <a:pt x="1131" y="14640"/>
                  </a:cubicBezTo>
                  <a:cubicBezTo>
                    <a:pt x="1271" y="14929"/>
                    <a:pt x="1288" y="14989"/>
                    <a:pt x="1311" y="15059"/>
                  </a:cubicBezTo>
                  <a:cubicBezTo>
                    <a:pt x="1451" y="15469"/>
                    <a:pt x="1474" y="15498"/>
                    <a:pt x="1485" y="15538"/>
                  </a:cubicBezTo>
                  <a:cubicBezTo>
                    <a:pt x="1547" y="15788"/>
                    <a:pt x="1569" y="15828"/>
                    <a:pt x="1575" y="15918"/>
                  </a:cubicBezTo>
                  <a:cubicBezTo>
                    <a:pt x="1418" y="15578"/>
                    <a:pt x="1423" y="15479"/>
                    <a:pt x="1384" y="15459"/>
                  </a:cubicBezTo>
                  <a:cubicBezTo>
                    <a:pt x="1159" y="14979"/>
                    <a:pt x="1131" y="14949"/>
                    <a:pt x="1119" y="14879"/>
                  </a:cubicBezTo>
                  <a:cubicBezTo>
                    <a:pt x="883" y="14300"/>
                    <a:pt x="833" y="14200"/>
                    <a:pt x="804" y="14070"/>
                  </a:cubicBezTo>
                  <a:cubicBezTo>
                    <a:pt x="737" y="13831"/>
                    <a:pt x="703" y="13811"/>
                    <a:pt x="703" y="13711"/>
                  </a:cubicBezTo>
                  <a:cubicBezTo>
                    <a:pt x="591" y="13282"/>
                    <a:pt x="563" y="13272"/>
                    <a:pt x="568" y="13182"/>
                  </a:cubicBezTo>
                  <a:cubicBezTo>
                    <a:pt x="574" y="13292"/>
                    <a:pt x="563" y="13371"/>
                    <a:pt x="579" y="13381"/>
                  </a:cubicBezTo>
                  <a:cubicBezTo>
                    <a:pt x="619" y="13621"/>
                    <a:pt x="647" y="13611"/>
                    <a:pt x="641" y="13681"/>
                  </a:cubicBezTo>
                  <a:cubicBezTo>
                    <a:pt x="771" y="14060"/>
                    <a:pt x="765" y="14170"/>
                    <a:pt x="793" y="14200"/>
                  </a:cubicBezTo>
                  <a:cubicBezTo>
                    <a:pt x="878" y="14510"/>
                    <a:pt x="934" y="14590"/>
                    <a:pt x="973" y="14710"/>
                  </a:cubicBezTo>
                  <a:cubicBezTo>
                    <a:pt x="1063" y="14899"/>
                    <a:pt x="1080" y="14969"/>
                    <a:pt x="1097" y="15019"/>
                  </a:cubicBezTo>
                  <a:cubicBezTo>
                    <a:pt x="1198" y="15139"/>
                    <a:pt x="1193" y="15199"/>
                    <a:pt x="1204" y="15219"/>
                  </a:cubicBezTo>
                  <a:cubicBezTo>
                    <a:pt x="1434" y="15868"/>
                    <a:pt x="1418" y="15718"/>
                    <a:pt x="1344" y="15658"/>
                  </a:cubicBezTo>
                  <a:cubicBezTo>
                    <a:pt x="1243" y="15389"/>
                    <a:pt x="1204" y="15419"/>
                    <a:pt x="1209" y="15349"/>
                  </a:cubicBezTo>
                  <a:cubicBezTo>
                    <a:pt x="1013" y="14979"/>
                    <a:pt x="1007" y="14929"/>
                    <a:pt x="984" y="14919"/>
                  </a:cubicBezTo>
                  <a:cubicBezTo>
                    <a:pt x="821" y="14570"/>
                    <a:pt x="810" y="14490"/>
                    <a:pt x="782" y="14450"/>
                  </a:cubicBezTo>
                  <a:cubicBezTo>
                    <a:pt x="529" y="13721"/>
                    <a:pt x="523" y="13681"/>
                    <a:pt x="506" y="13671"/>
                  </a:cubicBezTo>
                  <a:cubicBezTo>
                    <a:pt x="439" y="13441"/>
                    <a:pt x="439" y="13391"/>
                    <a:pt x="416" y="13381"/>
                  </a:cubicBezTo>
                  <a:cubicBezTo>
                    <a:pt x="523" y="13921"/>
                    <a:pt x="596" y="13971"/>
                    <a:pt x="608" y="14140"/>
                  </a:cubicBezTo>
                  <a:cubicBezTo>
                    <a:pt x="754" y="14500"/>
                    <a:pt x="776" y="14540"/>
                    <a:pt x="788" y="14620"/>
                  </a:cubicBezTo>
                  <a:cubicBezTo>
                    <a:pt x="951" y="14969"/>
                    <a:pt x="968" y="15029"/>
                    <a:pt x="990" y="15079"/>
                  </a:cubicBezTo>
                  <a:cubicBezTo>
                    <a:pt x="1446" y="16038"/>
                    <a:pt x="1496" y="16068"/>
                    <a:pt x="1513" y="16168"/>
                  </a:cubicBezTo>
                  <a:cubicBezTo>
                    <a:pt x="1665" y="16517"/>
                    <a:pt x="1693" y="16527"/>
                    <a:pt x="1688" y="16607"/>
                  </a:cubicBezTo>
                  <a:cubicBezTo>
                    <a:pt x="1755" y="16807"/>
                    <a:pt x="1778" y="16827"/>
                    <a:pt x="1761" y="16837"/>
                  </a:cubicBezTo>
                  <a:cubicBezTo>
                    <a:pt x="1654" y="16607"/>
                    <a:pt x="1643" y="16517"/>
                    <a:pt x="1609" y="16457"/>
                  </a:cubicBezTo>
                  <a:cubicBezTo>
                    <a:pt x="1429" y="16088"/>
                    <a:pt x="1423" y="16058"/>
                    <a:pt x="1406" y="16028"/>
                  </a:cubicBezTo>
                  <a:cubicBezTo>
                    <a:pt x="1243" y="15728"/>
                    <a:pt x="1226" y="15648"/>
                    <a:pt x="1181" y="15618"/>
                  </a:cubicBezTo>
                  <a:cubicBezTo>
                    <a:pt x="1035" y="15339"/>
                    <a:pt x="979" y="15229"/>
                    <a:pt x="928" y="15099"/>
                  </a:cubicBezTo>
                  <a:cubicBezTo>
                    <a:pt x="726" y="14590"/>
                    <a:pt x="647" y="14520"/>
                    <a:pt x="619" y="14360"/>
                  </a:cubicBezTo>
                  <a:cubicBezTo>
                    <a:pt x="489" y="14040"/>
                    <a:pt x="495" y="13961"/>
                    <a:pt x="467" y="13961"/>
                  </a:cubicBezTo>
                  <a:cubicBezTo>
                    <a:pt x="579" y="14330"/>
                    <a:pt x="596" y="14440"/>
                    <a:pt x="636" y="14510"/>
                  </a:cubicBezTo>
                  <a:cubicBezTo>
                    <a:pt x="906" y="15139"/>
                    <a:pt x="900" y="15219"/>
                    <a:pt x="934" y="15239"/>
                  </a:cubicBezTo>
                  <a:cubicBezTo>
                    <a:pt x="1170" y="15708"/>
                    <a:pt x="1198" y="15728"/>
                    <a:pt x="1204" y="15788"/>
                  </a:cubicBezTo>
                  <a:cubicBezTo>
                    <a:pt x="1283" y="15918"/>
                    <a:pt x="1283" y="15968"/>
                    <a:pt x="1311" y="15978"/>
                  </a:cubicBezTo>
                  <a:cubicBezTo>
                    <a:pt x="1451" y="16337"/>
                    <a:pt x="1508" y="16347"/>
                    <a:pt x="1524" y="16427"/>
                  </a:cubicBezTo>
                  <a:cubicBezTo>
                    <a:pt x="1592" y="16597"/>
                    <a:pt x="1609" y="16607"/>
                    <a:pt x="1592" y="16617"/>
                  </a:cubicBezTo>
                  <a:cubicBezTo>
                    <a:pt x="1496" y="16427"/>
                    <a:pt x="1485" y="16397"/>
                    <a:pt x="1474" y="16367"/>
                  </a:cubicBezTo>
                  <a:cubicBezTo>
                    <a:pt x="1367" y="16158"/>
                    <a:pt x="1288" y="16088"/>
                    <a:pt x="1243" y="15938"/>
                  </a:cubicBezTo>
                  <a:cubicBezTo>
                    <a:pt x="1119" y="15808"/>
                    <a:pt x="1125" y="15698"/>
                    <a:pt x="1074" y="15698"/>
                  </a:cubicBezTo>
                  <a:cubicBezTo>
                    <a:pt x="956" y="15469"/>
                    <a:pt x="956" y="15409"/>
                    <a:pt x="928" y="15409"/>
                  </a:cubicBezTo>
                  <a:cubicBezTo>
                    <a:pt x="624" y="14740"/>
                    <a:pt x="613" y="14670"/>
                    <a:pt x="579" y="14650"/>
                  </a:cubicBezTo>
                  <a:cubicBezTo>
                    <a:pt x="366" y="14070"/>
                    <a:pt x="360" y="13991"/>
                    <a:pt x="343" y="13931"/>
                  </a:cubicBezTo>
                  <a:cubicBezTo>
                    <a:pt x="248" y="13621"/>
                    <a:pt x="264" y="13531"/>
                    <a:pt x="242" y="13531"/>
                  </a:cubicBezTo>
                  <a:cubicBezTo>
                    <a:pt x="191" y="13441"/>
                    <a:pt x="231" y="13591"/>
                    <a:pt x="236" y="13731"/>
                  </a:cubicBezTo>
                  <a:cubicBezTo>
                    <a:pt x="394" y="14250"/>
                    <a:pt x="428" y="14390"/>
                    <a:pt x="473" y="14510"/>
                  </a:cubicBezTo>
                  <a:cubicBezTo>
                    <a:pt x="669" y="14959"/>
                    <a:pt x="709" y="15099"/>
                    <a:pt x="771" y="15189"/>
                  </a:cubicBezTo>
                  <a:cubicBezTo>
                    <a:pt x="872" y="15409"/>
                    <a:pt x="889" y="15469"/>
                    <a:pt x="923" y="15518"/>
                  </a:cubicBezTo>
                  <a:cubicBezTo>
                    <a:pt x="1136" y="15908"/>
                    <a:pt x="1159" y="15918"/>
                    <a:pt x="1159" y="15968"/>
                  </a:cubicBezTo>
                  <a:cubicBezTo>
                    <a:pt x="1361" y="16327"/>
                    <a:pt x="1401" y="16357"/>
                    <a:pt x="1423" y="16417"/>
                  </a:cubicBezTo>
                  <a:cubicBezTo>
                    <a:pt x="1811" y="17276"/>
                    <a:pt x="1823" y="17296"/>
                    <a:pt x="1839" y="17306"/>
                  </a:cubicBezTo>
                  <a:cubicBezTo>
                    <a:pt x="1856" y="17546"/>
                    <a:pt x="1845" y="17476"/>
                    <a:pt x="1823" y="17436"/>
                  </a:cubicBezTo>
                  <a:cubicBezTo>
                    <a:pt x="1671" y="17136"/>
                    <a:pt x="1643" y="17116"/>
                    <a:pt x="1631" y="17046"/>
                  </a:cubicBezTo>
                  <a:cubicBezTo>
                    <a:pt x="1418" y="16707"/>
                    <a:pt x="1373" y="16717"/>
                    <a:pt x="1373" y="16647"/>
                  </a:cubicBezTo>
                  <a:cubicBezTo>
                    <a:pt x="1249" y="16507"/>
                    <a:pt x="1254" y="16447"/>
                    <a:pt x="1226" y="16467"/>
                  </a:cubicBezTo>
                  <a:cubicBezTo>
                    <a:pt x="1013" y="16098"/>
                    <a:pt x="996" y="16038"/>
                    <a:pt x="968" y="16018"/>
                  </a:cubicBezTo>
                  <a:cubicBezTo>
                    <a:pt x="816" y="15698"/>
                    <a:pt x="776" y="15698"/>
                    <a:pt x="765" y="15628"/>
                  </a:cubicBezTo>
                  <a:cubicBezTo>
                    <a:pt x="529" y="15199"/>
                    <a:pt x="529" y="15119"/>
                    <a:pt x="501" y="15089"/>
                  </a:cubicBezTo>
                  <a:cubicBezTo>
                    <a:pt x="298" y="14600"/>
                    <a:pt x="287" y="14530"/>
                    <a:pt x="264" y="14490"/>
                  </a:cubicBezTo>
                  <a:cubicBezTo>
                    <a:pt x="107" y="13951"/>
                    <a:pt x="113" y="13901"/>
                    <a:pt x="96" y="13901"/>
                  </a:cubicBezTo>
                  <a:cubicBezTo>
                    <a:pt x="163" y="14300"/>
                    <a:pt x="180" y="14350"/>
                    <a:pt x="203" y="14390"/>
                  </a:cubicBezTo>
                  <a:cubicBezTo>
                    <a:pt x="309" y="14740"/>
                    <a:pt x="321" y="14799"/>
                    <a:pt x="354" y="14829"/>
                  </a:cubicBezTo>
                  <a:cubicBezTo>
                    <a:pt x="461" y="15179"/>
                    <a:pt x="512" y="15149"/>
                    <a:pt x="506" y="15249"/>
                  </a:cubicBezTo>
                  <a:cubicBezTo>
                    <a:pt x="731" y="15698"/>
                    <a:pt x="765" y="15798"/>
                    <a:pt x="810" y="15858"/>
                  </a:cubicBezTo>
                  <a:cubicBezTo>
                    <a:pt x="928" y="16028"/>
                    <a:pt x="917" y="16098"/>
                    <a:pt x="945" y="16088"/>
                  </a:cubicBezTo>
                  <a:cubicBezTo>
                    <a:pt x="1080" y="16377"/>
                    <a:pt x="1125" y="16367"/>
                    <a:pt x="1131" y="16427"/>
                  </a:cubicBezTo>
                  <a:cubicBezTo>
                    <a:pt x="1254" y="16597"/>
                    <a:pt x="1299" y="16667"/>
                    <a:pt x="1350" y="16737"/>
                  </a:cubicBezTo>
                  <a:cubicBezTo>
                    <a:pt x="1586" y="17066"/>
                    <a:pt x="1648" y="17266"/>
                    <a:pt x="1733" y="17426"/>
                  </a:cubicBezTo>
                  <a:cubicBezTo>
                    <a:pt x="1918" y="17865"/>
                    <a:pt x="1958" y="17865"/>
                    <a:pt x="1952" y="17965"/>
                  </a:cubicBezTo>
                  <a:cubicBezTo>
                    <a:pt x="1401" y="17116"/>
                    <a:pt x="1361" y="16996"/>
                    <a:pt x="1288" y="16956"/>
                  </a:cubicBezTo>
                  <a:cubicBezTo>
                    <a:pt x="1198" y="16787"/>
                    <a:pt x="1176" y="16777"/>
                    <a:pt x="1153" y="16777"/>
                  </a:cubicBezTo>
                  <a:cubicBezTo>
                    <a:pt x="1029" y="16557"/>
                    <a:pt x="984" y="16557"/>
                    <a:pt x="984" y="16467"/>
                  </a:cubicBezTo>
                  <a:cubicBezTo>
                    <a:pt x="810" y="16267"/>
                    <a:pt x="810" y="16227"/>
                    <a:pt x="799" y="16207"/>
                  </a:cubicBezTo>
                  <a:cubicBezTo>
                    <a:pt x="669" y="16018"/>
                    <a:pt x="647" y="15978"/>
                    <a:pt x="630" y="15928"/>
                  </a:cubicBezTo>
                  <a:cubicBezTo>
                    <a:pt x="394" y="15488"/>
                    <a:pt x="360" y="15389"/>
                    <a:pt x="309" y="15309"/>
                  </a:cubicBezTo>
                  <a:cubicBezTo>
                    <a:pt x="242" y="15099"/>
                    <a:pt x="219" y="15059"/>
                    <a:pt x="203" y="15019"/>
                  </a:cubicBezTo>
                  <a:cubicBezTo>
                    <a:pt x="73" y="14680"/>
                    <a:pt x="68" y="14620"/>
                    <a:pt x="51" y="14580"/>
                  </a:cubicBezTo>
                  <a:cubicBezTo>
                    <a:pt x="0" y="14430"/>
                    <a:pt x="0" y="14470"/>
                    <a:pt x="0" y="14500"/>
                  </a:cubicBezTo>
                  <a:cubicBezTo>
                    <a:pt x="90" y="14829"/>
                    <a:pt x="118" y="14919"/>
                    <a:pt x="163" y="14979"/>
                  </a:cubicBezTo>
                  <a:cubicBezTo>
                    <a:pt x="383" y="15598"/>
                    <a:pt x="433" y="15648"/>
                    <a:pt x="450" y="15748"/>
                  </a:cubicBezTo>
                  <a:cubicBezTo>
                    <a:pt x="563" y="15918"/>
                    <a:pt x="568" y="15948"/>
                    <a:pt x="579" y="15958"/>
                  </a:cubicBezTo>
                  <a:cubicBezTo>
                    <a:pt x="759" y="16317"/>
                    <a:pt x="788" y="16297"/>
                    <a:pt x="782" y="16347"/>
                  </a:cubicBezTo>
                  <a:cubicBezTo>
                    <a:pt x="917" y="16477"/>
                    <a:pt x="917" y="16557"/>
                    <a:pt x="939" y="16587"/>
                  </a:cubicBezTo>
                  <a:cubicBezTo>
                    <a:pt x="1086" y="16787"/>
                    <a:pt x="1097" y="16797"/>
                    <a:pt x="1108" y="16807"/>
                  </a:cubicBezTo>
                  <a:cubicBezTo>
                    <a:pt x="1209" y="16976"/>
                    <a:pt x="1226" y="16956"/>
                    <a:pt x="1238" y="16966"/>
                  </a:cubicBezTo>
                  <a:cubicBezTo>
                    <a:pt x="1294" y="17086"/>
                    <a:pt x="1328" y="17096"/>
                    <a:pt x="1344" y="17146"/>
                  </a:cubicBezTo>
                  <a:cubicBezTo>
                    <a:pt x="1502" y="17336"/>
                    <a:pt x="1541" y="17346"/>
                    <a:pt x="1547" y="17406"/>
                  </a:cubicBezTo>
                  <a:cubicBezTo>
                    <a:pt x="1699" y="17626"/>
                    <a:pt x="1733" y="17636"/>
                    <a:pt x="1744" y="17685"/>
                  </a:cubicBezTo>
                  <a:cubicBezTo>
                    <a:pt x="1963" y="18185"/>
                    <a:pt x="2008" y="18205"/>
                    <a:pt x="2003" y="18335"/>
                  </a:cubicBezTo>
                  <a:cubicBezTo>
                    <a:pt x="1862" y="18105"/>
                    <a:pt x="1868" y="18025"/>
                    <a:pt x="1834" y="18025"/>
                  </a:cubicBezTo>
                  <a:cubicBezTo>
                    <a:pt x="1710" y="17795"/>
                    <a:pt x="1676" y="17795"/>
                    <a:pt x="1659" y="17765"/>
                  </a:cubicBezTo>
                  <a:cubicBezTo>
                    <a:pt x="1586" y="17665"/>
                    <a:pt x="1569" y="17636"/>
                    <a:pt x="1558" y="17606"/>
                  </a:cubicBezTo>
                  <a:cubicBezTo>
                    <a:pt x="1356" y="17406"/>
                    <a:pt x="1339" y="17376"/>
                    <a:pt x="1316" y="17366"/>
                  </a:cubicBezTo>
                  <a:cubicBezTo>
                    <a:pt x="1277" y="17316"/>
                    <a:pt x="1260" y="17326"/>
                    <a:pt x="1249" y="17316"/>
                  </a:cubicBezTo>
                  <a:cubicBezTo>
                    <a:pt x="1114" y="17156"/>
                    <a:pt x="1097" y="17106"/>
                    <a:pt x="1069" y="17116"/>
                  </a:cubicBezTo>
                  <a:cubicBezTo>
                    <a:pt x="878" y="16917"/>
                    <a:pt x="861" y="16917"/>
                    <a:pt x="866" y="16877"/>
                  </a:cubicBezTo>
                  <a:cubicBezTo>
                    <a:pt x="534" y="16587"/>
                    <a:pt x="501" y="16527"/>
                    <a:pt x="444" y="16517"/>
                  </a:cubicBezTo>
                  <a:cubicBezTo>
                    <a:pt x="191" y="16158"/>
                    <a:pt x="158" y="16098"/>
                    <a:pt x="118" y="16058"/>
                  </a:cubicBezTo>
                  <a:cubicBezTo>
                    <a:pt x="0" y="15948"/>
                    <a:pt x="0" y="15948"/>
                    <a:pt x="0" y="15948"/>
                  </a:cubicBezTo>
                  <a:cubicBezTo>
                    <a:pt x="101" y="16078"/>
                    <a:pt x="96" y="16138"/>
                    <a:pt x="124" y="16118"/>
                  </a:cubicBezTo>
                  <a:cubicBezTo>
                    <a:pt x="231" y="16317"/>
                    <a:pt x="242" y="16327"/>
                    <a:pt x="242" y="16367"/>
                  </a:cubicBezTo>
                  <a:cubicBezTo>
                    <a:pt x="388" y="16527"/>
                    <a:pt x="411" y="16557"/>
                    <a:pt x="433" y="16587"/>
                  </a:cubicBezTo>
                  <a:cubicBezTo>
                    <a:pt x="737" y="16877"/>
                    <a:pt x="782" y="16956"/>
                    <a:pt x="855" y="16966"/>
                  </a:cubicBezTo>
                  <a:cubicBezTo>
                    <a:pt x="1069" y="17216"/>
                    <a:pt x="1091" y="17256"/>
                    <a:pt x="1125" y="17286"/>
                  </a:cubicBezTo>
                  <a:cubicBezTo>
                    <a:pt x="1260" y="17406"/>
                    <a:pt x="1288" y="17446"/>
                    <a:pt x="1316" y="17476"/>
                  </a:cubicBezTo>
                  <a:cubicBezTo>
                    <a:pt x="1457" y="17596"/>
                    <a:pt x="1463" y="17675"/>
                    <a:pt x="1496" y="17695"/>
                  </a:cubicBezTo>
                  <a:cubicBezTo>
                    <a:pt x="1637" y="17895"/>
                    <a:pt x="1699" y="17955"/>
                    <a:pt x="1755" y="18015"/>
                  </a:cubicBezTo>
                  <a:cubicBezTo>
                    <a:pt x="1856" y="18255"/>
                    <a:pt x="1890" y="18235"/>
                    <a:pt x="1901" y="18255"/>
                  </a:cubicBezTo>
                  <a:cubicBezTo>
                    <a:pt x="1980" y="18474"/>
                    <a:pt x="2014" y="18494"/>
                    <a:pt x="2025" y="18564"/>
                  </a:cubicBezTo>
                  <a:cubicBezTo>
                    <a:pt x="1929" y="18444"/>
                    <a:pt x="1913" y="18454"/>
                    <a:pt x="1913" y="18454"/>
                  </a:cubicBezTo>
                  <a:cubicBezTo>
                    <a:pt x="1693" y="18175"/>
                    <a:pt x="1665" y="18145"/>
                    <a:pt x="1637" y="18095"/>
                  </a:cubicBezTo>
                  <a:cubicBezTo>
                    <a:pt x="1468" y="17945"/>
                    <a:pt x="1451" y="17925"/>
                    <a:pt x="1434" y="17895"/>
                  </a:cubicBezTo>
                  <a:cubicBezTo>
                    <a:pt x="1193" y="17675"/>
                    <a:pt x="1153" y="17645"/>
                    <a:pt x="1125" y="17586"/>
                  </a:cubicBezTo>
                  <a:cubicBezTo>
                    <a:pt x="754" y="17266"/>
                    <a:pt x="703" y="17306"/>
                    <a:pt x="709" y="17246"/>
                  </a:cubicBezTo>
                  <a:cubicBezTo>
                    <a:pt x="478" y="17056"/>
                    <a:pt x="450" y="16996"/>
                    <a:pt x="411" y="16956"/>
                  </a:cubicBezTo>
                  <a:cubicBezTo>
                    <a:pt x="236" y="16747"/>
                    <a:pt x="219" y="16707"/>
                    <a:pt x="191" y="16697"/>
                  </a:cubicBezTo>
                  <a:cubicBezTo>
                    <a:pt x="0" y="16427"/>
                    <a:pt x="0" y="16427"/>
                    <a:pt x="0" y="16427"/>
                  </a:cubicBezTo>
                  <a:cubicBezTo>
                    <a:pt x="62" y="16517"/>
                    <a:pt x="62" y="16597"/>
                    <a:pt x="101" y="16587"/>
                  </a:cubicBezTo>
                  <a:cubicBezTo>
                    <a:pt x="231" y="16837"/>
                    <a:pt x="270" y="16827"/>
                    <a:pt x="276" y="16887"/>
                  </a:cubicBezTo>
                  <a:cubicBezTo>
                    <a:pt x="366" y="16986"/>
                    <a:pt x="388" y="17026"/>
                    <a:pt x="405" y="17066"/>
                  </a:cubicBezTo>
                  <a:cubicBezTo>
                    <a:pt x="681" y="17366"/>
                    <a:pt x="737" y="17336"/>
                    <a:pt x="748" y="17396"/>
                  </a:cubicBezTo>
                  <a:cubicBezTo>
                    <a:pt x="906" y="17496"/>
                    <a:pt x="900" y="17556"/>
                    <a:pt x="939" y="17526"/>
                  </a:cubicBezTo>
                  <a:cubicBezTo>
                    <a:pt x="1418" y="18035"/>
                    <a:pt x="1479" y="18015"/>
                    <a:pt x="1491" y="18115"/>
                  </a:cubicBezTo>
                  <a:cubicBezTo>
                    <a:pt x="1727" y="18335"/>
                    <a:pt x="1749" y="18325"/>
                    <a:pt x="1761" y="18345"/>
                  </a:cubicBezTo>
                  <a:cubicBezTo>
                    <a:pt x="1974" y="18624"/>
                    <a:pt x="2019" y="18674"/>
                    <a:pt x="2059" y="18764"/>
                  </a:cubicBezTo>
                  <a:cubicBezTo>
                    <a:pt x="1991" y="18744"/>
                    <a:pt x="1974" y="18714"/>
                    <a:pt x="1958" y="18684"/>
                  </a:cubicBezTo>
                  <a:cubicBezTo>
                    <a:pt x="1817" y="18504"/>
                    <a:pt x="1794" y="18474"/>
                    <a:pt x="1778" y="18444"/>
                  </a:cubicBezTo>
                  <a:cubicBezTo>
                    <a:pt x="1485" y="18125"/>
                    <a:pt x="1429" y="18105"/>
                    <a:pt x="1401" y="18035"/>
                  </a:cubicBezTo>
                  <a:cubicBezTo>
                    <a:pt x="1086" y="17825"/>
                    <a:pt x="1074" y="17795"/>
                    <a:pt x="1046" y="17795"/>
                  </a:cubicBezTo>
                  <a:cubicBezTo>
                    <a:pt x="911" y="17655"/>
                    <a:pt x="872" y="17685"/>
                    <a:pt x="872" y="17645"/>
                  </a:cubicBezTo>
                  <a:cubicBezTo>
                    <a:pt x="529" y="17456"/>
                    <a:pt x="506" y="17416"/>
                    <a:pt x="478" y="17386"/>
                  </a:cubicBezTo>
                  <a:cubicBezTo>
                    <a:pt x="107" y="17056"/>
                    <a:pt x="96" y="17036"/>
                    <a:pt x="73" y="17046"/>
                  </a:cubicBezTo>
                  <a:cubicBezTo>
                    <a:pt x="0" y="17016"/>
                    <a:pt x="0" y="17016"/>
                    <a:pt x="0" y="17016"/>
                  </a:cubicBezTo>
                  <a:cubicBezTo>
                    <a:pt x="113" y="17176"/>
                    <a:pt x="146" y="17146"/>
                    <a:pt x="141" y="17206"/>
                  </a:cubicBezTo>
                  <a:cubicBezTo>
                    <a:pt x="287" y="17316"/>
                    <a:pt x="315" y="17386"/>
                    <a:pt x="371" y="17396"/>
                  </a:cubicBezTo>
                  <a:cubicBezTo>
                    <a:pt x="669" y="17665"/>
                    <a:pt x="737" y="17655"/>
                    <a:pt x="776" y="17725"/>
                  </a:cubicBezTo>
                  <a:cubicBezTo>
                    <a:pt x="1181" y="17925"/>
                    <a:pt x="1243" y="18055"/>
                    <a:pt x="1356" y="18085"/>
                  </a:cubicBezTo>
                  <a:cubicBezTo>
                    <a:pt x="1524" y="18305"/>
                    <a:pt x="1558" y="18285"/>
                    <a:pt x="1547" y="18345"/>
                  </a:cubicBezTo>
                  <a:cubicBezTo>
                    <a:pt x="1789" y="18514"/>
                    <a:pt x="1772" y="18614"/>
                    <a:pt x="1806" y="18614"/>
                  </a:cubicBezTo>
                  <a:cubicBezTo>
                    <a:pt x="1991" y="18944"/>
                    <a:pt x="2042" y="18914"/>
                    <a:pt x="2042" y="18984"/>
                  </a:cubicBezTo>
                  <a:cubicBezTo>
                    <a:pt x="2166" y="19193"/>
                    <a:pt x="2177" y="19213"/>
                    <a:pt x="2177" y="19243"/>
                  </a:cubicBezTo>
                  <a:cubicBezTo>
                    <a:pt x="2115" y="19163"/>
                    <a:pt x="2098" y="19173"/>
                    <a:pt x="2098" y="19153"/>
                  </a:cubicBezTo>
                  <a:cubicBezTo>
                    <a:pt x="1963" y="18964"/>
                    <a:pt x="1890" y="18894"/>
                    <a:pt x="1839" y="18784"/>
                  </a:cubicBezTo>
                  <a:cubicBezTo>
                    <a:pt x="1665" y="18694"/>
                    <a:pt x="1659" y="18584"/>
                    <a:pt x="1598" y="18604"/>
                  </a:cubicBezTo>
                  <a:cubicBezTo>
                    <a:pt x="1440" y="18474"/>
                    <a:pt x="1401" y="18434"/>
                    <a:pt x="1367" y="18384"/>
                  </a:cubicBezTo>
                  <a:cubicBezTo>
                    <a:pt x="1029" y="18165"/>
                    <a:pt x="968" y="18075"/>
                    <a:pt x="861" y="18055"/>
                  </a:cubicBezTo>
                  <a:cubicBezTo>
                    <a:pt x="664" y="17885"/>
                    <a:pt x="630" y="17805"/>
                    <a:pt x="568" y="17785"/>
                  </a:cubicBezTo>
                  <a:cubicBezTo>
                    <a:pt x="332" y="17556"/>
                    <a:pt x="309" y="17526"/>
                    <a:pt x="276" y="17526"/>
                  </a:cubicBezTo>
                  <a:cubicBezTo>
                    <a:pt x="101" y="17326"/>
                    <a:pt x="90" y="17306"/>
                    <a:pt x="79" y="17286"/>
                  </a:cubicBezTo>
                  <a:cubicBezTo>
                    <a:pt x="6" y="17206"/>
                    <a:pt x="0" y="17206"/>
                    <a:pt x="0" y="17196"/>
                  </a:cubicBezTo>
                  <a:cubicBezTo>
                    <a:pt x="113" y="17436"/>
                    <a:pt x="219" y="17526"/>
                    <a:pt x="315" y="17645"/>
                  </a:cubicBezTo>
                  <a:cubicBezTo>
                    <a:pt x="529" y="17845"/>
                    <a:pt x="585" y="17875"/>
                    <a:pt x="636" y="17935"/>
                  </a:cubicBezTo>
                  <a:cubicBezTo>
                    <a:pt x="1018" y="18265"/>
                    <a:pt x="1074" y="18295"/>
                    <a:pt x="1131" y="18335"/>
                  </a:cubicBezTo>
                  <a:cubicBezTo>
                    <a:pt x="1361" y="18494"/>
                    <a:pt x="1401" y="18564"/>
                    <a:pt x="1463" y="18594"/>
                  </a:cubicBezTo>
                  <a:cubicBezTo>
                    <a:pt x="1721" y="18824"/>
                    <a:pt x="1744" y="18854"/>
                    <a:pt x="1778" y="18864"/>
                  </a:cubicBezTo>
                  <a:cubicBezTo>
                    <a:pt x="2008" y="19133"/>
                    <a:pt x="2014" y="19163"/>
                    <a:pt x="2025" y="19183"/>
                  </a:cubicBezTo>
                  <a:cubicBezTo>
                    <a:pt x="2121" y="19373"/>
                    <a:pt x="2138" y="19373"/>
                    <a:pt x="2143" y="19403"/>
                  </a:cubicBezTo>
                  <a:cubicBezTo>
                    <a:pt x="2093" y="19383"/>
                    <a:pt x="2093" y="19333"/>
                    <a:pt x="2070" y="19323"/>
                  </a:cubicBezTo>
                  <a:cubicBezTo>
                    <a:pt x="1839" y="19113"/>
                    <a:pt x="1851" y="19034"/>
                    <a:pt x="1811" y="19054"/>
                  </a:cubicBezTo>
                  <a:cubicBezTo>
                    <a:pt x="1626" y="18854"/>
                    <a:pt x="1569" y="18854"/>
                    <a:pt x="1541" y="18804"/>
                  </a:cubicBezTo>
                  <a:cubicBezTo>
                    <a:pt x="1254" y="18574"/>
                    <a:pt x="1153" y="18584"/>
                    <a:pt x="1114" y="18484"/>
                  </a:cubicBezTo>
                  <a:cubicBezTo>
                    <a:pt x="793" y="18374"/>
                    <a:pt x="743" y="18295"/>
                    <a:pt x="675" y="18255"/>
                  </a:cubicBezTo>
                  <a:cubicBezTo>
                    <a:pt x="349" y="18045"/>
                    <a:pt x="332" y="18045"/>
                    <a:pt x="309" y="18045"/>
                  </a:cubicBezTo>
                  <a:cubicBezTo>
                    <a:pt x="39" y="17825"/>
                    <a:pt x="28" y="17775"/>
                    <a:pt x="0" y="17755"/>
                  </a:cubicBezTo>
                  <a:cubicBezTo>
                    <a:pt x="62" y="17875"/>
                    <a:pt x="79" y="17925"/>
                    <a:pt x="118" y="17935"/>
                  </a:cubicBezTo>
                  <a:cubicBezTo>
                    <a:pt x="388" y="18195"/>
                    <a:pt x="411" y="18195"/>
                    <a:pt x="411" y="18225"/>
                  </a:cubicBezTo>
                  <a:cubicBezTo>
                    <a:pt x="602" y="18345"/>
                    <a:pt x="658" y="18325"/>
                    <a:pt x="681" y="18384"/>
                  </a:cubicBezTo>
                  <a:cubicBezTo>
                    <a:pt x="973" y="18534"/>
                    <a:pt x="1013" y="18554"/>
                    <a:pt x="1041" y="18604"/>
                  </a:cubicBezTo>
                  <a:cubicBezTo>
                    <a:pt x="1373" y="18744"/>
                    <a:pt x="1389" y="18824"/>
                    <a:pt x="1446" y="18834"/>
                  </a:cubicBezTo>
                  <a:cubicBezTo>
                    <a:pt x="1845" y="19203"/>
                    <a:pt x="1873" y="19193"/>
                    <a:pt x="1879" y="19243"/>
                  </a:cubicBezTo>
                  <a:cubicBezTo>
                    <a:pt x="2008" y="19363"/>
                    <a:pt x="2014" y="19383"/>
                    <a:pt x="2019" y="19403"/>
                  </a:cubicBezTo>
                  <a:cubicBezTo>
                    <a:pt x="2188" y="19623"/>
                    <a:pt x="2233" y="19653"/>
                    <a:pt x="2244" y="19743"/>
                  </a:cubicBezTo>
                  <a:cubicBezTo>
                    <a:pt x="2104" y="19573"/>
                    <a:pt x="2087" y="19543"/>
                    <a:pt x="2064" y="19523"/>
                  </a:cubicBezTo>
                  <a:cubicBezTo>
                    <a:pt x="1991" y="19393"/>
                    <a:pt x="1958" y="19403"/>
                    <a:pt x="1946" y="19363"/>
                  </a:cubicBezTo>
                  <a:cubicBezTo>
                    <a:pt x="1710" y="19153"/>
                    <a:pt x="1699" y="19113"/>
                    <a:pt x="1665" y="19113"/>
                  </a:cubicBezTo>
                  <a:cubicBezTo>
                    <a:pt x="1434" y="18884"/>
                    <a:pt x="1406" y="18894"/>
                    <a:pt x="1384" y="18864"/>
                  </a:cubicBezTo>
                  <a:cubicBezTo>
                    <a:pt x="1204" y="18754"/>
                    <a:pt x="1164" y="18754"/>
                    <a:pt x="1148" y="18724"/>
                  </a:cubicBezTo>
                  <a:cubicBezTo>
                    <a:pt x="816" y="18534"/>
                    <a:pt x="782" y="18594"/>
                    <a:pt x="771" y="18524"/>
                  </a:cubicBezTo>
                  <a:cubicBezTo>
                    <a:pt x="450" y="18414"/>
                    <a:pt x="416" y="18355"/>
                    <a:pt x="354" y="18345"/>
                  </a:cubicBezTo>
                  <a:cubicBezTo>
                    <a:pt x="163" y="18175"/>
                    <a:pt x="118" y="18145"/>
                    <a:pt x="79" y="18095"/>
                  </a:cubicBezTo>
                  <a:cubicBezTo>
                    <a:pt x="17" y="18095"/>
                    <a:pt x="28" y="18105"/>
                    <a:pt x="39" y="18115"/>
                  </a:cubicBezTo>
                  <a:cubicBezTo>
                    <a:pt x="270" y="18364"/>
                    <a:pt x="304" y="18394"/>
                    <a:pt x="349" y="18404"/>
                  </a:cubicBezTo>
                  <a:cubicBezTo>
                    <a:pt x="467" y="18554"/>
                    <a:pt x="534" y="18514"/>
                    <a:pt x="563" y="18554"/>
                  </a:cubicBezTo>
                  <a:cubicBezTo>
                    <a:pt x="945" y="18764"/>
                    <a:pt x="996" y="18724"/>
                    <a:pt x="1013" y="18764"/>
                  </a:cubicBezTo>
                  <a:cubicBezTo>
                    <a:pt x="1339" y="18944"/>
                    <a:pt x="1406" y="18984"/>
                    <a:pt x="1468" y="19034"/>
                  </a:cubicBezTo>
                  <a:cubicBezTo>
                    <a:pt x="1873" y="19423"/>
                    <a:pt x="1941" y="19453"/>
                    <a:pt x="1991" y="19533"/>
                  </a:cubicBezTo>
                  <a:cubicBezTo>
                    <a:pt x="2087" y="19683"/>
                    <a:pt x="2121" y="19693"/>
                    <a:pt x="2143" y="19733"/>
                  </a:cubicBezTo>
                  <a:cubicBezTo>
                    <a:pt x="2306" y="20002"/>
                    <a:pt x="2340" y="20022"/>
                    <a:pt x="2368" y="20052"/>
                  </a:cubicBezTo>
                  <a:cubicBezTo>
                    <a:pt x="2357" y="20202"/>
                    <a:pt x="2334" y="20162"/>
                    <a:pt x="2318" y="20102"/>
                  </a:cubicBezTo>
                  <a:cubicBezTo>
                    <a:pt x="2228" y="19992"/>
                    <a:pt x="2216" y="19982"/>
                    <a:pt x="2216" y="19942"/>
                  </a:cubicBezTo>
                  <a:cubicBezTo>
                    <a:pt x="2076" y="19783"/>
                    <a:pt x="2064" y="19773"/>
                    <a:pt x="2059" y="19743"/>
                  </a:cubicBezTo>
                  <a:cubicBezTo>
                    <a:pt x="1924" y="19563"/>
                    <a:pt x="1862" y="19603"/>
                    <a:pt x="1856" y="19533"/>
                  </a:cubicBezTo>
                  <a:cubicBezTo>
                    <a:pt x="1648" y="19333"/>
                    <a:pt x="1614" y="19313"/>
                    <a:pt x="1586" y="19273"/>
                  </a:cubicBezTo>
                  <a:cubicBezTo>
                    <a:pt x="1243" y="19083"/>
                    <a:pt x="1238" y="19014"/>
                    <a:pt x="1170" y="19044"/>
                  </a:cubicBezTo>
                  <a:cubicBezTo>
                    <a:pt x="422" y="18874"/>
                    <a:pt x="467" y="18854"/>
                    <a:pt x="489" y="18874"/>
                  </a:cubicBezTo>
                  <a:cubicBezTo>
                    <a:pt x="776" y="19103"/>
                    <a:pt x="833" y="19133"/>
                    <a:pt x="883" y="19193"/>
                  </a:cubicBezTo>
                  <a:cubicBezTo>
                    <a:pt x="1479" y="19573"/>
                    <a:pt x="1536" y="19613"/>
                    <a:pt x="1603" y="19643"/>
                  </a:cubicBezTo>
                  <a:cubicBezTo>
                    <a:pt x="1828" y="19842"/>
                    <a:pt x="1890" y="19892"/>
                    <a:pt x="1946" y="19952"/>
                  </a:cubicBezTo>
                  <a:cubicBezTo>
                    <a:pt x="2154" y="20182"/>
                    <a:pt x="2171" y="20202"/>
                    <a:pt x="2177" y="20232"/>
                  </a:cubicBezTo>
                  <a:cubicBezTo>
                    <a:pt x="2284" y="20352"/>
                    <a:pt x="2306" y="20382"/>
                    <a:pt x="2334" y="20412"/>
                  </a:cubicBezTo>
                  <a:cubicBezTo>
                    <a:pt x="2402" y="20561"/>
                    <a:pt x="2419" y="20561"/>
                    <a:pt x="2424" y="20591"/>
                  </a:cubicBezTo>
                  <a:cubicBezTo>
                    <a:pt x="2447" y="20731"/>
                    <a:pt x="2391" y="20631"/>
                    <a:pt x="2334" y="20541"/>
                  </a:cubicBezTo>
                  <a:cubicBezTo>
                    <a:pt x="2059" y="20132"/>
                    <a:pt x="2014" y="20132"/>
                    <a:pt x="1997" y="20082"/>
                  </a:cubicBezTo>
                  <a:cubicBezTo>
                    <a:pt x="1772" y="19892"/>
                    <a:pt x="1716" y="19832"/>
                    <a:pt x="1643" y="19812"/>
                  </a:cubicBezTo>
                  <a:cubicBezTo>
                    <a:pt x="1266" y="19543"/>
                    <a:pt x="1238" y="19513"/>
                    <a:pt x="1204" y="19503"/>
                  </a:cubicBezTo>
                  <a:cubicBezTo>
                    <a:pt x="1046" y="19353"/>
                    <a:pt x="956" y="19343"/>
                    <a:pt x="900" y="19273"/>
                  </a:cubicBezTo>
                  <a:cubicBezTo>
                    <a:pt x="653" y="19123"/>
                    <a:pt x="624" y="19083"/>
                    <a:pt x="585" y="19074"/>
                  </a:cubicBezTo>
                  <a:cubicBezTo>
                    <a:pt x="354" y="18904"/>
                    <a:pt x="349" y="18824"/>
                    <a:pt x="304" y="18824"/>
                  </a:cubicBezTo>
                  <a:cubicBezTo>
                    <a:pt x="191" y="18674"/>
                    <a:pt x="169" y="18634"/>
                    <a:pt x="146" y="18584"/>
                  </a:cubicBezTo>
                  <a:cubicBezTo>
                    <a:pt x="0" y="18444"/>
                    <a:pt x="6" y="18444"/>
                    <a:pt x="6" y="18454"/>
                  </a:cubicBezTo>
                  <a:cubicBezTo>
                    <a:pt x="124" y="18604"/>
                    <a:pt x="118" y="18694"/>
                    <a:pt x="163" y="18694"/>
                  </a:cubicBezTo>
                  <a:cubicBezTo>
                    <a:pt x="338" y="18914"/>
                    <a:pt x="366" y="19004"/>
                    <a:pt x="422" y="19034"/>
                  </a:cubicBezTo>
                  <a:cubicBezTo>
                    <a:pt x="630" y="19203"/>
                    <a:pt x="686" y="19233"/>
                    <a:pt x="737" y="19273"/>
                  </a:cubicBezTo>
                  <a:cubicBezTo>
                    <a:pt x="945" y="19403"/>
                    <a:pt x="979" y="19453"/>
                    <a:pt x="1029" y="19453"/>
                  </a:cubicBezTo>
                  <a:cubicBezTo>
                    <a:pt x="1322" y="19683"/>
                    <a:pt x="1356" y="19723"/>
                    <a:pt x="1418" y="19713"/>
                  </a:cubicBezTo>
                  <a:cubicBezTo>
                    <a:pt x="1659" y="19892"/>
                    <a:pt x="1671" y="19942"/>
                    <a:pt x="1710" y="19922"/>
                  </a:cubicBezTo>
                  <a:cubicBezTo>
                    <a:pt x="1997" y="20212"/>
                    <a:pt x="2008" y="20222"/>
                    <a:pt x="2019" y="20232"/>
                  </a:cubicBezTo>
                  <a:cubicBezTo>
                    <a:pt x="2143" y="20372"/>
                    <a:pt x="2160" y="20402"/>
                    <a:pt x="2183" y="20422"/>
                  </a:cubicBezTo>
                  <a:cubicBezTo>
                    <a:pt x="2160" y="20452"/>
                    <a:pt x="2076" y="20412"/>
                    <a:pt x="2019" y="20312"/>
                  </a:cubicBezTo>
                  <a:cubicBezTo>
                    <a:pt x="1800" y="20222"/>
                    <a:pt x="1817" y="20132"/>
                    <a:pt x="1783" y="20152"/>
                  </a:cubicBezTo>
                  <a:cubicBezTo>
                    <a:pt x="1553" y="20032"/>
                    <a:pt x="1553" y="19992"/>
                    <a:pt x="1541" y="19982"/>
                  </a:cubicBezTo>
                  <a:cubicBezTo>
                    <a:pt x="1356" y="19922"/>
                    <a:pt x="1350" y="19892"/>
                    <a:pt x="1328" y="19902"/>
                  </a:cubicBezTo>
                  <a:cubicBezTo>
                    <a:pt x="1181" y="19783"/>
                    <a:pt x="1131" y="19822"/>
                    <a:pt x="1125" y="19753"/>
                  </a:cubicBezTo>
                  <a:cubicBezTo>
                    <a:pt x="748" y="19573"/>
                    <a:pt x="692" y="19583"/>
                    <a:pt x="664" y="19543"/>
                  </a:cubicBezTo>
                  <a:cubicBezTo>
                    <a:pt x="563" y="19423"/>
                    <a:pt x="506" y="19493"/>
                    <a:pt x="523" y="19413"/>
                  </a:cubicBezTo>
                  <a:cubicBezTo>
                    <a:pt x="276" y="19283"/>
                    <a:pt x="326" y="19293"/>
                    <a:pt x="360" y="19343"/>
                  </a:cubicBezTo>
                  <a:cubicBezTo>
                    <a:pt x="450" y="19443"/>
                    <a:pt x="456" y="19463"/>
                    <a:pt x="461" y="19483"/>
                  </a:cubicBezTo>
                  <a:cubicBezTo>
                    <a:pt x="714" y="19653"/>
                    <a:pt x="743" y="19693"/>
                    <a:pt x="782" y="19703"/>
                  </a:cubicBezTo>
                  <a:cubicBezTo>
                    <a:pt x="1024" y="19842"/>
                    <a:pt x="1069" y="19793"/>
                    <a:pt x="1069" y="19842"/>
                  </a:cubicBezTo>
                  <a:cubicBezTo>
                    <a:pt x="1395" y="20052"/>
                    <a:pt x="1446" y="20032"/>
                    <a:pt x="1479" y="20052"/>
                  </a:cubicBezTo>
                  <a:cubicBezTo>
                    <a:pt x="1749" y="20222"/>
                    <a:pt x="1789" y="20242"/>
                    <a:pt x="1811" y="20302"/>
                  </a:cubicBezTo>
                  <a:cubicBezTo>
                    <a:pt x="2081" y="20531"/>
                    <a:pt x="2109" y="20521"/>
                    <a:pt x="2126" y="20541"/>
                  </a:cubicBezTo>
                  <a:cubicBezTo>
                    <a:pt x="2458" y="21011"/>
                    <a:pt x="2498" y="20991"/>
                    <a:pt x="2492" y="21061"/>
                  </a:cubicBezTo>
                  <a:cubicBezTo>
                    <a:pt x="2599" y="21270"/>
                    <a:pt x="2610" y="21290"/>
                    <a:pt x="2616" y="21310"/>
                  </a:cubicBezTo>
                  <a:cubicBezTo>
                    <a:pt x="2571" y="21241"/>
                    <a:pt x="2537" y="21250"/>
                    <a:pt x="2537" y="21191"/>
                  </a:cubicBezTo>
                  <a:cubicBezTo>
                    <a:pt x="2379" y="21011"/>
                    <a:pt x="2346" y="20951"/>
                    <a:pt x="2312" y="20891"/>
                  </a:cubicBezTo>
                  <a:cubicBezTo>
                    <a:pt x="2036" y="20581"/>
                    <a:pt x="1974" y="20581"/>
                    <a:pt x="1941" y="20521"/>
                  </a:cubicBezTo>
                  <a:cubicBezTo>
                    <a:pt x="1609" y="20282"/>
                    <a:pt x="1547" y="20242"/>
                    <a:pt x="1485" y="20182"/>
                  </a:cubicBezTo>
                  <a:cubicBezTo>
                    <a:pt x="1294" y="20042"/>
                    <a:pt x="1283" y="20072"/>
                    <a:pt x="1271" y="20042"/>
                  </a:cubicBezTo>
                  <a:cubicBezTo>
                    <a:pt x="1080" y="19942"/>
                    <a:pt x="1052" y="19922"/>
                    <a:pt x="1018" y="19892"/>
                  </a:cubicBezTo>
                  <a:cubicBezTo>
                    <a:pt x="608" y="19673"/>
                    <a:pt x="551" y="19573"/>
                    <a:pt x="467" y="19553"/>
                  </a:cubicBezTo>
                  <a:cubicBezTo>
                    <a:pt x="141" y="19253"/>
                    <a:pt x="129" y="19233"/>
                    <a:pt x="107" y="19223"/>
                  </a:cubicBezTo>
                  <a:cubicBezTo>
                    <a:pt x="225" y="19433"/>
                    <a:pt x="270" y="19403"/>
                    <a:pt x="276" y="19463"/>
                  </a:cubicBezTo>
                  <a:cubicBezTo>
                    <a:pt x="579" y="19683"/>
                    <a:pt x="624" y="19753"/>
                    <a:pt x="686" y="19783"/>
                  </a:cubicBezTo>
                  <a:cubicBezTo>
                    <a:pt x="1080" y="20012"/>
                    <a:pt x="1125" y="20072"/>
                    <a:pt x="1187" y="20092"/>
                  </a:cubicBezTo>
                  <a:cubicBezTo>
                    <a:pt x="1479" y="20282"/>
                    <a:pt x="1519" y="20282"/>
                    <a:pt x="1530" y="20332"/>
                  </a:cubicBezTo>
                  <a:cubicBezTo>
                    <a:pt x="1766" y="20512"/>
                    <a:pt x="1834" y="20531"/>
                    <a:pt x="1884" y="20591"/>
                  </a:cubicBezTo>
                  <a:cubicBezTo>
                    <a:pt x="2261" y="21001"/>
                    <a:pt x="2306" y="21001"/>
                    <a:pt x="2323" y="21061"/>
                  </a:cubicBezTo>
                  <a:cubicBezTo>
                    <a:pt x="2469" y="21250"/>
                    <a:pt x="2486" y="21270"/>
                    <a:pt x="2503" y="21280"/>
                  </a:cubicBezTo>
                  <a:cubicBezTo>
                    <a:pt x="2661" y="21570"/>
                    <a:pt x="2661" y="21570"/>
                    <a:pt x="2661" y="21570"/>
                  </a:cubicBezTo>
                  <a:cubicBezTo>
                    <a:pt x="2931" y="21440"/>
                    <a:pt x="2903" y="21360"/>
                    <a:pt x="2947" y="21360"/>
                  </a:cubicBezTo>
                  <a:close/>
                  <a:moveTo>
                    <a:pt x="2543" y="17306"/>
                  </a:moveTo>
                  <a:cubicBezTo>
                    <a:pt x="2554" y="17276"/>
                    <a:pt x="2565" y="17246"/>
                    <a:pt x="2576" y="17216"/>
                  </a:cubicBezTo>
                  <a:cubicBezTo>
                    <a:pt x="2616" y="17236"/>
                    <a:pt x="2548" y="17266"/>
                    <a:pt x="2565" y="17326"/>
                  </a:cubicBezTo>
                  <a:cubicBezTo>
                    <a:pt x="2548" y="17346"/>
                    <a:pt x="2543" y="17386"/>
                    <a:pt x="2531" y="17416"/>
                  </a:cubicBezTo>
                  <a:cubicBezTo>
                    <a:pt x="2492" y="17386"/>
                    <a:pt x="2554" y="17356"/>
                    <a:pt x="2543" y="17306"/>
                  </a:cubicBezTo>
                  <a:close/>
                  <a:moveTo>
                    <a:pt x="2475" y="17576"/>
                  </a:moveTo>
                  <a:cubicBezTo>
                    <a:pt x="2486" y="17526"/>
                    <a:pt x="2498" y="17486"/>
                    <a:pt x="2509" y="17436"/>
                  </a:cubicBezTo>
                  <a:cubicBezTo>
                    <a:pt x="2543" y="17456"/>
                    <a:pt x="2486" y="17506"/>
                    <a:pt x="2503" y="17566"/>
                  </a:cubicBezTo>
                  <a:cubicBezTo>
                    <a:pt x="2481" y="17606"/>
                    <a:pt x="2464" y="17645"/>
                    <a:pt x="2458" y="17705"/>
                  </a:cubicBezTo>
                  <a:cubicBezTo>
                    <a:pt x="2430" y="17685"/>
                    <a:pt x="2464" y="17596"/>
                    <a:pt x="2475" y="17576"/>
                  </a:cubicBezTo>
                  <a:close/>
                  <a:moveTo>
                    <a:pt x="2385" y="17955"/>
                  </a:moveTo>
                  <a:cubicBezTo>
                    <a:pt x="2402" y="17895"/>
                    <a:pt x="2385" y="17995"/>
                    <a:pt x="2385" y="18025"/>
                  </a:cubicBezTo>
                  <a:cubicBezTo>
                    <a:pt x="2363" y="18005"/>
                    <a:pt x="2379" y="17985"/>
                    <a:pt x="2385" y="17955"/>
                  </a:cubicBezTo>
                  <a:close/>
                  <a:moveTo>
                    <a:pt x="2244" y="17516"/>
                  </a:moveTo>
                  <a:cubicBezTo>
                    <a:pt x="2273" y="17516"/>
                    <a:pt x="2250" y="17586"/>
                    <a:pt x="2244" y="17606"/>
                  </a:cubicBezTo>
                  <a:cubicBezTo>
                    <a:pt x="2211" y="17596"/>
                    <a:pt x="2256" y="17556"/>
                    <a:pt x="2244" y="17516"/>
                  </a:cubicBezTo>
                  <a:close/>
                  <a:moveTo>
                    <a:pt x="2194" y="17845"/>
                  </a:moveTo>
                  <a:cubicBezTo>
                    <a:pt x="2216" y="17795"/>
                    <a:pt x="2194" y="17885"/>
                    <a:pt x="2194" y="17915"/>
                  </a:cubicBezTo>
                  <a:cubicBezTo>
                    <a:pt x="2171" y="17905"/>
                    <a:pt x="2194" y="17875"/>
                    <a:pt x="2194" y="17845"/>
                  </a:cubicBezTo>
                  <a:close/>
                  <a:moveTo>
                    <a:pt x="1221" y="14670"/>
                  </a:moveTo>
                  <a:cubicBezTo>
                    <a:pt x="1221" y="14660"/>
                    <a:pt x="1221" y="14650"/>
                    <a:pt x="1215" y="14630"/>
                  </a:cubicBezTo>
                  <a:cubicBezTo>
                    <a:pt x="1243" y="14620"/>
                    <a:pt x="1243" y="14660"/>
                    <a:pt x="1243" y="14690"/>
                  </a:cubicBezTo>
                  <a:cubicBezTo>
                    <a:pt x="1238" y="14690"/>
                    <a:pt x="1232" y="14670"/>
                    <a:pt x="1221" y="14670"/>
                  </a:cubicBezTo>
                  <a:close/>
                  <a:moveTo>
                    <a:pt x="1316" y="14899"/>
                  </a:moveTo>
                  <a:cubicBezTo>
                    <a:pt x="1322" y="14839"/>
                    <a:pt x="1344" y="14949"/>
                    <a:pt x="1367" y="14939"/>
                  </a:cubicBezTo>
                  <a:cubicBezTo>
                    <a:pt x="1367" y="14969"/>
                    <a:pt x="1367" y="14999"/>
                    <a:pt x="1378" y="14999"/>
                  </a:cubicBezTo>
                  <a:cubicBezTo>
                    <a:pt x="1356" y="15069"/>
                    <a:pt x="1344" y="14909"/>
                    <a:pt x="1316" y="14899"/>
                  </a:cubicBezTo>
                  <a:close/>
                  <a:moveTo>
                    <a:pt x="1620" y="16068"/>
                  </a:moveTo>
                  <a:cubicBezTo>
                    <a:pt x="1643" y="16078"/>
                    <a:pt x="1654" y="16118"/>
                    <a:pt x="1659" y="16168"/>
                  </a:cubicBezTo>
                  <a:cubicBezTo>
                    <a:pt x="1637" y="16158"/>
                    <a:pt x="1626" y="16118"/>
                    <a:pt x="1620" y="16068"/>
                  </a:cubicBezTo>
                  <a:close/>
                  <a:moveTo>
                    <a:pt x="1727" y="16028"/>
                  </a:moveTo>
                  <a:cubicBezTo>
                    <a:pt x="1699" y="15998"/>
                    <a:pt x="1716" y="15878"/>
                    <a:pt x="1693" y="15838"/>
                  </a:cubicBezTo>
                  <a:cubicBezTo>
                    <a:pt x="1716" y="15858"/>
                    <a:pt x="1727" y="15858"/>
                    <a:pt x="1744" y="15828"/>
                  </a:cubicBezTo>
                  <a:cubicBezTo>
                    <a:pt x="1733" y="15718"/>
                    <a:pt x="1755" y="15668"/>
                    <a:pt x="1761" y="15588"/>
                  </a:cubicBezTo>
                  <a:cubicBezTo>
                    <a:pt x="1761" y="15508"/>
                    <a:pt x="1794" y="15648"/>
                    <a:pt x="1761" y="15628"/>
                  </a:cubicBezTo>
                  <a:cubicBezTo>
                    <a:pt x="1772" y="15798"/>
                    <a:pt x="1733" y="15888"/>
                    <a:pt x="1727" y="16028"/>
                  </a:cubicBezTo>
                  <a:close/>
                  <a:moveTo>
                    <a:pt x="2019" y="17805"/>
                  </a:moveTo>
                  <a:cubicBezTo>
                    <a:pt x="1974" y="17795"/>
                    <a:pt x="2003" y="17695"/>
                    <a:pt x="2014" y="17655"/>
                  </a:cubicBezTo>
                  <a:cubicBezTo>
                    <a:pt x="2053" y="17675"/>
                    <a:pt x="2003" y="17735"/>
                    <a:pt x="2019" y="17805"/>
                  </a:cubicBezTo>
                  <a:close/>
                  <a:moveTo>
                    <a:pt x="2183" y="20072"/>
                  </a:moveTo>
                  <a:cubicBezTo>
                    <a:pt x="2160" y="20092"/>
                    <a:pt x="2149" y="20062"/>
                    <a:pt x="2132" y="20062"/>
                  </a:cubicBezTo>
                  <a:cubicBezTo>
                    <a:pt x="2115" y="20022"/>
                    <a:pt x="2093" y="19982"/>
                    <a:pt x="2070" y="19962"/>
                  </a:cubicBezTo>
                  <a:cubicBezTo>
                    <a:pt x="2036" y="19952"/>
                    <a:pt x="2019" y="19902"/>
                    <a:pt x="1991" y="19882"/>
                  </a:cubicBezTo>
                  <a:cubicBezTo>
                    <a:pt x="1969" y="19852"/>
                    <a:pt x="1935" y="19842"/>
                    <a:pt x="1913" y="19802"/>
                  </a:cubicBezTo>
                  <a:cubicBezTo>
                    <a:pt x="1856" y="19763"/>
                    <a:pt x="1817" y="19683"/>
                    <a:pt x="1749" y="19673"/>
                  </a:cubicBezTo>
                  <a:cubicBezTo>
                    <a:pt x="1710" y="19603"/>
                    <a:pt x="1631" y="19603"/>
                    <a:pt x="1598" y="19513"/>
                  </a:cubicBezTo>
                  <a:cubicBezTo>
                    <a:pt x="1463" y="19483"/>
                    <a:pt x="1350" y="19413"/>
                    <a:pt x="1254" y="19293"/>
                  </a:cubicBezTo>
                  <a:cubicBezTo>
                    <a:pt x="1187" y="19293"/>
                    <a:pt x="1142" y="19243"/>
                    <a:pt x="1080" y="19233"/>
                  </a:cubicBezTo>
                  <a:cubicBezTo>
                    <a:pt x="1046" y="19173"/>
                    <a:pt x="973" y="19183"/>
                    <a:pt x="939" y="19123"/>
                  </a:cubicBezTo>
                  <a:cubicBezTo>
                    <a:pt x="878" y="19103"/>
                    <a:pt x="838" y="19054"/>
                    <a:pt x="776" y="19034"/>
                  </a:cubicBezTo>
                  <a:cubicBezTo>
                    <a:pt x="726" y="19004"/>
                    <a:pt x="692" y="18944"/>
                    <a:pt x="624" y="18944"/>
                  </a:cubicBezTo>
                  <a:cubicBezTo>
                    <a:pt x="669" y="18854"/>
                    <a:pt x="703" y="18984"/>
                    <a:pt x="759" y="18944"/>
                  </a:cubicBezTo>
                  <a:cubicBezTo>
                    <a:pt x="804" y="18964"/>
                    <a:pt x="849" y="18984"/>
                    <a:pt x="911" y="18974"/>
                  </a:cubicBezTo>
                  <a:cubicBezTo>
                    <a:pt x="928" y="19014"/>
                    <a:pt x="973" y="18994"/>
                    <a:pt x="996" y="19024"/>
                  </a:cubicBezTo>
                  <a:cubicBezTo>
                    <a:pt x="1029" y="19034"/>
                    <a:pt x="1058" y="19044"/>
                    <a:pt x="1074" y="19083"/>
                  </a:cubicBezTo>
                  <a:cubicBezTo>
                    <a:pt x="1142" y="19083"/>
                    <a:pt x="1176" y="19153"/>
                    <a:pt x="1249" y="19143"/>
                  </a:cubicBezTo>
                  <a:cubicBezTo>
                    <a:pt x="1294" y="19203"/>
                    <a:pt x="1367" y="19203"/>
                    <a:pt x="1412" y="19253"/>
                  </a:cubicBezTo>
                  <a:cubicBezTo>
                    <a:pt x="1463" y="19303"/>
                    <a:pt x="1508" y="19343"/>
                    <a:pt x="1564" y="19363"/>
                  </a:cubicBezTo>
                  <a:cubicBezTo>
                    <a:pt x="1586" y="19403"/>
                    <a:pt x="1620" y="19413"/>
                    <a:pt x="1643" y="19443"/>
                  </a:cubicBezTo>
                  <a:cubicBezTo>
                    <a:pt x="1654" y="19463"/>
                    <a:pt x="1671" y="19463"/>
                    <a:pt x="1693" y="19463"/>
                  </a:cubicBezTo>
                  <a:cubicBezTo>
                    <a:pt x="1688" y="19503"/>
                    <a:pt x="1704" y="19503"/>
                    <a:pt x="1716" y="19503"/>
                  </a:cubicBezTo>
                  <a:cubicBezTo>
                    <a:pt x="1761" y="19553"/>
                    <a:pt x="1817" y="19583"/>
                    <a:pt x="1845" y="19663"/>
                  </a:cubicBezTo>
                  <a:cubicBezTo>
                    <a:pt x="1884" y="19653"/>
                    <a:pt x="1896" y="19703"/>
                    <a:pt x="1913" y="19743"/>
                  </a:cubicBezTo>
                  <a:cubicBezTo>
                    <a:pt x="1935" y="19733"/>
                    <a:pt x="1941" y="19763"/>
                    <a:pt x="1963" y="19753"/>
                  </a:cubicBezTo>
                  <a:cubicBezTo>
                    <a:pt x="1958" y="19793"/>
                    <a:pt x="1974" y="19793"/>
                    <a:pt x="1986" y="19793"/>
                  </a:cubicBezTo>
                  <a:cubicBezTo>
                    <a:pt x="1991" y="19852"/>
                    <a:pt x="2042" y="19832"/>
                    <a:pt x="2053" y="19872"/>
                  </a:cubicBezTo>
                  <a:cubicBezTo>
                    <a:pt x="2087" y="19882"/>
                    <a:pt x="2093" y="19932"/>
                    <a:pt x="2126" y="19932"/>
                  </a:cubicBezTo>
                  <a:cubicBezTo>
                    <a:pt x="2149" y="20002"/>
                    <a:pt x="2183" y="20052"/>
                    <a:pt x="2222" y="20092"/>
                  </a:cubicBezTo>
                  <a:cubicBezTo>
                    <a:pt x="2222" y="20152"/>
                    <a:pt x="2183" y="20102"/>
                    <a:pt x="2183" y="20072"/>
                  </a:cubicBezTo>
                  <a:close/>
                  <a:moveTo>
                    <a:pt x="3353" y="21041"/>
                  </a:moveTo>
                  <a:cubicBezTo>
                    <a:pt x="3364" y="21001"/>
                    <a:pt x="3386" y="20951"/>
                    <a:pt x="3398" y="20911"/>
                  </a:cubicBezTo>
                  <a:cubicBezTo>
                    <a:pt x="3482" y="20771"/>
                    <a:pt x="3476" y="20691"/>
                    <a:pt x="3499" y="20651"/>
                  </a:cubicBezTo>
                  <a:cubicBezTo>
                    <a:pt x="3713" y="20162"/>
                    <a:pt x="3718" y="20142"/>
                    <a:pt x="3724" y="20122"/>
                  </a:cubicBezTo>
                  <a:cubicBezTo>
                    <a:pt x="3825" y="19912"/>
                    <a:pt x="3808" y="19822"/>
                    <a:pt x="3848" y="19822"/>
                  </a:cubicBezTo>
                  <a:cubicBezTo>
                    <a:pt x="3932" y="19533"/>
                    <a:pt x="3943" y="19513"/>
                    <a:pt x="3954" y="19503"/>
                  </a:cubicBezTo>
                  <a:cubicBezTo>
                    <a:pt x="4134" y="19004"/>
                    <a:pt x="4185" y="18814"/>
                    <a:pt x="4230" y="18624"/>
                  </a:cubicBezTo>
                  <a:cubicBezTo>
                    <a:pt x="4303" y="18285"/>
                    <a:pt x="4309" y="18225"/>
                    <a:pt x="4320" y="18175"/>
                  </a:cubicBezTo>
                  <a:cubicBezTo>
                    <a:pt x="4326" y="18145"/>
                    <a:pt x="4275" y="18195"/>
                    <a:pt x="4281" y="18335"/>
                  </a:cubicBezTo>
                  <a:cubicBezTo>
                    <a:pt x="4095" y="18954"/>
                    <a:pt x="4067" y="19054"/>
                    <a:pt x="4039" y="19143"/>
                  </a:cubicBezTo>
                  <a:cubicBezTo>
                    <a:pt x="3949" y="19323"/>
                    <a:pt x="3949" y="19363"/>
                    <a:pt x="3938" y="19373"/>
                  </a:cubicBezTo>
                  <a:cubicBezTo>
                    <a:pt x="3802" y="19713"/>
                    <a:pt x="3786" y="19812"/>
                    <a:pt x="3752" y="19882"/>
                  </a:cubicBezTo>
                  <a:cubicBezTo>
                    <a:pt x="3645" y="20162"/>
                    <a:pt x="3634" y="20162"/>
                    <a:pt x="3639" y="20202"/>
                  </a:cubicBezTo>
                  <a:cubicBezTo>
                    <a:pt x="3561" y="20402"/>
                    <a:pt x="3533" y="20422"/>
                    <a:pt x="3516" y="20452"/>
                  </a:cubicBezTo>
                  <a:cubicBezTo>
                    <a:pt x="3426" y="20731"/>
                    <a:pt x="3398" y="20751"/>
                    <a:pt x="3381" y="20781"/>
                  </a:cubicBezTo>
                  <a:cubicBezTo>
                    <a:pt x="3240" y="21151"/>
                    <a:pt x="3251" y="21231"/>
                    <a:pt x="3212" y="21241"/>
                  </a:cubicBezTo>
                  <a:cubicBezTo>
                    <a:pt x="3127" y="21520"/>
                    <a:pt x="3116" y="21540"/>
                    <a:pt x="3111" y="21570"/>
                  </a:cubicBezTo>
                  <a:cubicBezTo>
                    <a:pt x="3178" y="21540"/>
                    <a:pt x="3195" y="21520"/>
                    <a:pt x="3184" y="21480"/>
                  </a:cubicBezTo>
                  <a:cubicBezTo>
                    <a:pt x="3336" y="21141"/>
                    <a:pt x="3319" y="21051"/>
                    <a:pt x="3353" y="21041"/>
                  </a:cubicBezTo>
                  <a:close/>
                  <a:moveTo>
                    <a:pt x="3127" y="21181"/>
                  </a:moveTo>
                  <a:cubicBezTo>
                    <a:pt x="3122" y="21121"/>
                    <a:pt x="3144" y="21101"/>
                    <a:pt x="3156" y="21071"/>
                  </a:cubicBezTo>
                  <a:cubicBezTo>
                    <a:pt x="3291" y="20611"/>
                    <a:pt x="3319" y="20611"/>
                    <a:pt x="3324" y="20571"/>
                  </a:cubicBezTo>
                  <a:cubicBezTo>
                    <a:pt x="3420" y="20352"/>
                    <a:pt x="3414" y="20302"/>
                    <a:pt x="3431" y="20272"/>
                  </a:cubicBezTo>
                  <a:cubicBezTo>
                    <a:pt x="3589" y="20012"/>
                    <a:pt x="3578" y="19902"/>
                    <a:pt x="3628" y="19892"/>
                  </a:cubicBezTo>
                  <a:cubicBezTo>
                    <a:pt x="3735" y="19623"/>
                    <a:pt x="3752" y="19603"/>
                    <a:pt x="3746" y="19553"/>
                  </a:cubicBezTo>
                  <a:cubicBezTo>
                    <a:pt x="3836" y="19383"/>
                    <a:pt x="3848" y="19353"/>
                    <a:pt x="3864" y="19343"/>
                  </a:cubicBezTo>
                  <a:cubicBezTo>
                    <a:pt x="3994" y="18954"/>
                    <a:pt x="4056" y="18864"/>
                    <a:pt x="4084" y="18724"/>
                  </a:cubicBezTo>
                  <a:cubicBezTo>
                    <a:pt x="4213" y="18355"/>
                    <a:pt x="4219" y="18325"/>
                    <a:pt x="4213" y="18275"/>
                  </a:cubicBezTo>
                  <a:cubicBezTo>
                    <a:pt x="4309" y="17895"/>
                    <a:pt x="4286" y="17775"/>
                    <a:pt x="4331" y="17755"/>
                  </a:cubicBezTo>
                  <a:cubicBezTo>
                    <a:pt x="4354" y="17036"/>
                    <a:pt x="4393" y="17146"/>
                    <a:pt x="4365" y="17166"/>
                  </a:cubicBezTo>
                  <a:cubicBezTo>
                    <a:pt x="4337" y="17536"/>
                    <a:pt x="4320" y="17576"/>
                    <a:pt x="4314" y="17626"/>
                  </a:cubicBezTo>
                  <a:cubicBezTo>
                    <a:pt x="4224" y="18085"/>
                    <a:pt x="4224" y="18155"/>
                    <a:pt x="4196" y="18165"/>
                  </a:cubicBezTo>
                  <a:cubicBezTo>
                    <a:pt x="4084" y="18584"/>
                    <a:pt x="4067" y="18614"/>
                    <a:pt x="4056" y="18664"/>
                  </a:cubicBezTo>
                  <a:cubicBezTo>
                    <a:pt x="3859" y="19153"/>
                    <a:pt x="3864" y="19113"/>
                    <a:pt x="3842" y="19153"/>
                  </a:cubicBezTo>
                  <a:cubicBezTo>
                    <a:pt x="3741" y="19413"/>
                    <a:pt x="3746" y="19463"/>
                    <a:pt x="3718" y="19473"/>
                  </a:cubicBezTo>
                  <a:cubicBezTo>
                    <a:pt x="3651" y="19663"/>
                    <a:pt x="3639" y="19693"/>
                    <a:pt x="3634" y="19723"/>
                  </a:cubicBezTo>
                  <a:cubicBezTo>
                    <a:pt x="3499" y="20012"/>
                    <a:pt x="3488" y="20082"/>
                    <a:pt x="3454" y="20112"/>
                  </a:cubicBezTo>
                  <a:cubicBezTo>
                    <a:pt x="3347" y="20392"/>
                    <a:pt x="3302" y="20372"/>
                    <a:pt x="3319" y="20442"/>
                  </a:cubicBezTo>
                  <a:cubicBezTo>
                    <a:pt x="3184" y="20851"/>
                    <a:pt x="3144" y="20871"/>
                    <a:pt x="3127" y="20941"/>
                  </a:cubicBezTo>
                  <a:cubicBezTo>
                    <a:pt x="3009" y="21380"/>
                    <a:pt x="2970" y="21410"/>
                    <a:pt x="2964" y="21480"/>
                  </a:cubicBezTo>
                  <a:cubicBezTo>
                    <a:pt x="2998" y="21540"/>
                    <a:pt x="3009" y="21500"/>
                    <a:pt x="3026" y="21480"/>
                  </a:cubicBezTo>
                  <a:cubicBezTo>
                    <a:pt x="3088" y="21221"/>
                    <a:pt x="3105" y="21201"/>
                    <a:pt x="3127" y="2118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0" name="Freeform 57"/>
          <p:cNvSpPr/>
          <p:nvPr/>
        </p:nvSpPr>
        <p:spPr>
          <a:xfrm>
            <a:off x="4449762" y="2619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3175">
            <a:solidFill>
              <a:srgbClr val="30466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4" name="Group 47"/>
          <p:cNvGrpSpPr/>
          <p:nvPr/>
        </p:nvGrpSpPr>
        <p:grpSpPr>
          <a:xfrm>
            <a:off x="7320299" y="467784"/>
            <a:ext cx="4875214" cy="5922963"/>
            <a:chOff x="0" y="0"/>
            <a:chExt cx="4875212" cy="5922962"/>
          </a:xfrm>
        </p:grpSpPr>
        <p:sp>
          <p:nvSpPr>
            <p:cNvPr id="221" name="Freeform 206"/>
            <p:cNvSpPr/>
            <p:nvPr/>
          </p:nvSpPr>
          <p:spPr>
            <a:xfrm>
              <a:off x="-1" y="0"/>
              <a:ext cx="4875214" cy="592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400" y="21600"/>
                  </a:lnTo>
                  <a:lnTo>
                    <a:pt x="1154" y="21583"/>
                  </a:lnTo>
                  <a:lnTo>
                    <a:pt x="914" y="21531"/>
                  </a:lnTo>
                  <a:lnTo>
                    <a:pt x="689" y="21444"/>
                  </a:lnTo>
                  <a:lnTo>
                    <a:pt x="499" y="21322"/>
                  </a:lnTo>
                  <a:lnTo>
                    <a:pt x="324" y="21189"/>
                  </a:lnTo>
                  <a:lnTo>
                    <a:pt x="190" y="21021"/>
                  </a:lnTo>
                  <a:lnTo>
                    <a:pt x="84" y="20847"/>
                  </a:lnTo>
                  <a:lnTo>
                    <a:pt x="21" y="20651"/>
                  </a:lnTo>
                  <a:lnTo>
                    <a:pt x="0" y="20442"/>
                  </a:lnTo>
                  <a:lnTo>
                    <a:pt x="0" y="1152"/>
                  </a:lnTo>
                  <a:lnTo>
                    <a:pt x="21" y="949"/>
                  </a:lnTo>
                  <a:lnTo>
                    <a:pt x="84" y="753"/>
                  </a:lnTo>
                  <a:lnTo>
                    <a:pt x="190" y="567"/>
                  </a:lnTo>
                  <a:lnTo>
                    <a:pt x="324" y="411"/>
                  </a:lnTo>
                  <a:lnTo>
                    <a:pt x="499" y="266"/>
                  </a:lnTo>
                  <a:lnTo>
                    <a:pt x="689" y="156"/>
                  </a:lnTo>
                  <a:lnTo>
                    <a:pt x="914" y="69"/>
                  </a:lnTo>
                  <a:lnTo>
                    <a:pt x="1154" y="12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484A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Freeform 211"/>
            <p:cNvSpPr/>
            <p:nvPr/>
          </p:nvSpPr>
          <p:spPr>
            <a:xfrm>
              <a:off x="185168" y="194203"/>
              <a:ext cx="4686301" cy="554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8" y="0"/>
                  </a:moveTo>
                  <a:lnTo>
                    <a:pt x="21600" y="0"/>
                  </a:lnTo>
                  <a:lnTo>
                    <a:pt x="21600" y="155"/>
                  </a:lnTo>
                  <a:lnTo>
                    <a:pt x="578" y="155"/>
                  </a:lnTo>
                  <a:lnTo>
                    <a:pt x="454" y="167"/>
                  </a:lnTo>
                  <a:lnTo>
                    <a:pt x="351" y="216"/>
                  </a:lnTo>
                  <a:lnTo>
                    <a:pt x="256" y="291"/>
                  </a:lnTo>
                  <a:lnTo>
                    <a:pt x="190" y="390"/>
                  </a:lnTo>
                  <a:lnTo>
                    <a:pt x="176" y="495"/>
                  </a:lnTo>
                  <a:lnTo>
                    <a:pt x="176" y="21099"/>
                  </a:lnTo>
                  <a:lnTo>
                    <a:pt x="190" y="21210"/>
                  </a:lnTo>
                  <a:lnTo>
                    <a:pt x="256" y="21303"/>
                  </a:lnTo>
                  <a:lnTo>
                    <a:pt x="351" y="21384"/>
                  </a:lnTo>
                  <a:lnTo>
                    <a:pt x="454" y="21439"/>
                  </a:lnTo>
                  <a:lnTo>
                    <a:pt x="578" y="21452"/>
                  </a:lnTo>
                  <a:lnTo>
                    <a:pt x="21593" y="21452"/>
                  </a:lnTo>
                  <a:lnTo>
                    <a:pt x="21593" y="21600"/>
                  </a:lnTo>
                  <a:lnTo>
                    <a:pt x="578" y="21600"/>
                  </a:lnTo>
                  <a:lnTo>
                    <a:pt x="432" y="21581"/>
                  </a:lnTo>
                  <a:lnTo>
                    <a:pt x="293" y="21532"/>
                  </a:lnTo>
                  <a:lnTo>
                    <a:pt x="168" y="21458"/>
                  </a:lnTo>
                  <a:lnTo>
                    <a:pt x="80" y="21353"/>
                  </a:lnTo>
                  <a:lnTo>
                    <a:pt x="22" y="21235"/>
                  </a:lnTo>
                  <a:lnTo>
                    <a:pt x="0" y="21099"/>
                  </a:lnTo>
                  <a:lnTo>
                    <a:pt x="0" y="495"/>
                  </a:lnTo>
                  <a:lnTo>
                    <a:pt x="22" y="371"/>
                  </a:lnTo>
                  <a:lnTo>
                    <a:pt x="80" y="254"/>
                  </a:lnTo>
                  <a:lnTo>
                    <a:pt x="168" y="148"/>
                  </a:lnTo>
                  <a:lnTo>
                    <a:pt x="293" y="68"/>
                  </a:lnTo>
                  <a:lnTo>
                    <a:pt x="432" y="25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EFC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Straight Connector 50"/>
            <p:cNvSpPr/>
            <p:nvPr/>
          </p:nvSpPr>
          <p:spPr>
            <a:xfrm>
              <a:off x="693098" y="4161311"/>
              <a:ext cx="694945" cy="1"/>
            </a:xfrm>
            <a:prstGeom prst="line">
              <a:avLst/>
            </a:prstGeom>
            <a:noFill/>
            <a:ln w="38100" cap="flat">
              <a:solidFill>
                <a:srgbClr val="FEFCF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5" name="Rectangle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6" name="Picture 54" descr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Rounded Rectangle 7"/>
          <p:cNvSpPr/>
          <p:nvPr/>
        </p:nvSpPr>
        <p:spPr>
          <a:xfrm>
            <a:off x="467783" y="467783"/>
            <a:ext cx="11260978" cy="5922964"/>
          </a:xfrm>
          <a:prstGeom prst="roundRect">
            <a:avLst>
              <a:gd name="adj" fmla="val 5227"/>
            </a:avLst>
          </a:prstGeom>
          <a:solidFill>
            <a:srgbClr val="484A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Freeform 18"/>
          <p:cNvSpPr/>
          <p:nvPr/>
        </p:nvSpPr>
        <p:spPr>
          <a:xfrm>
            <a:off x="461433" y="474133"/>
            <a:ext cx="11260978" cy="592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" y="718"/>
                </a:moveTo>
                <a:cubicBezTo>
                  <a:pt x="511" y="718"/>
                  <a:pt x="402" y="925"/>
                  <a:pt x="402" y="1181"/>
                </a:cubicBezTo>
                <a:lnTo>
                  <a:pt x="402" y="20373"/>
                </a:lnTo>
                <a:cubicBezTo>
                  <a:pt x="402" y="20629"/>
                  <a:pt x="511" y="20836"/>
                  <a:pt x="645" y="20836"/>
                </a:cubicBezTo>
                <a:lnTo>
                  <a:pt x="20982" y="20836"/>
                </a:lnTo>
                <a:cubicBezTo>
                  <a:pt x="21116" y="20836"/>
                  <a:pt x="21226" y="20629"/>
                  <a:pt x="21226" y="20373"/>
                </a:cubicBezTo>
                <a:lnTo>
                  <a:pt x="21226" y="1181"/>
                </a:lnTo>
                <a:cubicBezTo>
                  <a:pt x="21226" y="925"/>
                  <a:pt x="21116" y="718"/>
                  <a:pt x="20982" y="718"/>
                </a:cubicBezTo>
                <a:close/>
                <a:moveTo>
                  <a:pt x="594" y="0"/>
                </a:moveTo>
                <a:lnTo>
                  <a:pt x="21006" y="0"/>
                </a:lnTo>
                <a:cubicBezTo>
                  <a:pt x="21334" y="0"/>
                  <a:pt x="21600" y="505"/>
                  <a:pt x="21600" y="1129"/>
                </a:cubicBezTo>
                <a:lnTo>
                  <a:pt x="21600" y="20471"/>
                </a:lnTo>
                <a:cubicBezTo>
                  <a:pt x="21600" y="21095"/>
                  <a:pt x="21334" y="21600"/>
                  <a:pt x="21006" y="21600"/>
                </a:cubicBezTo>
                <a:lnTo>
                  <a:pt x="594" y="21600"/>
                </a:lnTo>
                <a:cubicBezTo>
                  <a:pt x="266" y="21600"/>
                  <a:pt x="0" y="21095"/>
                  <a:pt x="0" y="20471"/>
                </a:cubicBezTo>
                <a:lnTo>
                  <a:pt x="0" y="1129"/>
                </a:lnTo>
                <a:cubicBezTo>
                  <a:pt x="0" y="505"/>
                  <a:pt x="266" y="0"/>
                  <a:pt x="594" y="0"/>
                </a:cubicBezTo>
                <a:close/>
              </a:path>
            </a:pathLst>
          </a:custGeom>
          <a:solidFill>
            <a:srgbClr val="484A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Rounded Rectangle 8"/>
          <p:cNvSpPr/>
          <p:nvPr/>
        </p:nvSpPr>
        <p:spPr>
          <a:xfrm>
            <a:off x="670963" y="670965"/>
            <a:ext cx="10856206" cy="5516603"/>
          </a:xfrm>
          <a:prstGeom prst="roundRect">
            <a:avLst>
              <a:gd name="adj" fmla="val 2462"/>
            </a:avLst>
          </a:prstGeom>
          <a:ln w="38100">
            <a:solidFill>
              <a:srgbClr val="FEFCF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Title 1"/>
          <p:cNvSpPr txBox="1">
            <a:spLocks noGrp="1"/>
          </p:cNvSpPr>
          <p:nvPr>
            <p:ph type="title"/>
          </p:nvPr>
        </p:nvSpPr>
        <p:spPr>
          <a:xfrm>
            <a:off x="1057209" y="633494"/>
            <a:ext cx="6130290" cy="204675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4999"/>
              </a:lnSpc>
              <a:defRPr sz="3900">
                <a:solidFill>
                  <a:srgbClr val="FEFCF7"/>
                </a:solidFill>
              </a:defRPr>
            </a:pPr>
            <a:r>
              <a:rPr dirty="0"/>
              <a:t>Logistic regression (</a:t>
            </a:r>
            <a:r>
              <a:rPr dirty="0" err="1"/>
              <a:t>sklearn</a:t>
            </a:r>
            <a:r>
              <a:rPr dirty="0"/>
              <a:t> library)</a:t>
            </a:r>
            <a:br>
              <a:rPr dirty="0"/>
            </a:br>
            <a:r>
              <a:rPr dirty="0"/>
              <a:t>Accuracy 94.85%</a:t>
            </a:r>
          </a:p>
        </p:txBody>
      </p:sp>
      <p:sp>
        <p:nvSpPr>
          <p:cNvPr id="231" name="Straight Connector 62"/>
          <p:cNvSpPr/>
          <p:nvPr/>
        </p:nvSpPr>
        <p:spPr>
          <a:xfrm>
            <a:off x="1181100" y="4629094"/>
            <a:ext cx="694945" cy="1"/>
          </a:xfrm>
          <a:prstGeom prst="line">
            <a:avLst/>
          </a:prstGeom>
          <a:ln w="38100">
            <a:solidFill>
              <a:srgbClr val="FEFCF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Round Same Side Corner Rectangle 3"/>
          <p:cNvSpPr/>
          <p:nvPr/>
        </p:nvSpPr>
        <p:spPr>
          <a:xfrm rot="5400000">
            <a:off x="6778334" y="1432388"/>
            <a:ext cx="5516602" cy="3993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7" y="0"/>
                </a:moveTo>
                <a:lnTo>
                  <a:pt x="21223" y="0"/>
                </a:lnTo>
                <a:cubicBezTo>
                  <a:pt x="21431" y="0"/>
                  <a:pt x="21600" y="233"/>
                  <a:pt x="21600" y="52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21"/>
                </a:lnTo>
                <a:cubicBezTo>
                  <a:pt x="0" y="233"/>
                  <a:pt x="169" y="0"/>
                  <a:pt x="377" y="0"/>
                </a:cubicBezTo>
                <a:close/>
              </a:path>
            </a:pathLst>
          </a:cu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64" y="3652275"/>
            <a:ext cx="3345136" cy="2299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065" y="1018289"/>
            <a:ext cx="3345136" cy="2341595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extBox 39"/>
          <p:cNvSpPr txBox="1"/>
          <p:nvPr/>
        </p:nvSpPr>
        <p:spPr>
          <a:xfrm>
            <a:off x="1113956" y="4278035"/>
            <a:ext cx="567227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EFCF7"/>
                </a:solidFill>
              </a:defRPr>
            </a:lvl1pPr>
          </a:lstStyle>
          <a:p>
            <a:r>
              <a:rPr dirty="0"/>
              <a:t>Comparing predicted values with actual values</a:t>
            </a:r>
          </a:p>
        </p:txBody>
      </p:sp>
      <p:sp>
        <p:nvSpPr>
          <p:cNvPr id="236" name="TextBox 44"/>
          <p:cNvSpPr txBox="1"/>
          <p:nvPr/>
        </p:nvSpPr>
        <p:spPr>
          <a:xfrm>
            <a:off x="1226820" y="4784864"/>
            <a:ext cx="5672270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EFCF7"/>
                </a:solidFill>
              </a:defRPr>
            </a:pPr>
            <a:r>
              <a:t>Here </a:t>
            </a:r>
          </a:p>
          <a:p>
            <a:pPr>
              <a:defRPr>
                <a:solidFill>
                  <a:srgbClr val="FEFCF7"/>
                </a:solidFill>
              </a:defRPr>
            </a:pPr>
            <a:r>
              <a:t>1 = user clicked the ad</a:t>
            </a:r>
          </a:p>
          <a:p>
            <a:pPr>
              <a:defRPr>
                <a:solidFill>
                  <a:srgbClr val="FEFCF7"/>
                </a:solidFill>
              </a:defRPr>
            </a:pPr>
            <a:r>
              <a:t>0 = user DID NOT click the 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A7AB9-2DB7-E745-87F3-DE3301381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29" y="2543917"/>
            <a:ext cx="4749800" cy="584200"/>
          </a:xfrm>
          <a:prstGeom prst="rect">
            <a:avLst/>
          </a:prstGeom>
        </p:spPr>
      </p:pic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EDB50B86-1A5D-8B45-A767-69C68B9D6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29" y="3235935"/>
            <a:ext cx="5905500" cy="1003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3"/>
          <p:cNvGrpSpPr/>
          <p:nvPr/>
        </p:nvGrpSpPr>
        <p:grpSpPr>
          <a:xfrm>
            <a:off x="-1" y="3175"/>
            <a:ext cx="12198351" cy="6869015"/>
            <a:chOff x="0" y="0"/>
            <a:chExt cx="12198350" cy="6869014"/>
          </a:xfrm>
        </p:grpSpPr>
        <p:sp>
          <p:nvSpPr>
            <p:cNvPr id="238" name="Freeform 5"/>
            <p:cNvSpPr/>
            <p:nvPr/>
          </p:nvSpPr>
          <p:spPr>
            <a:xfrm>
              <a:off x="0" y="0"/>
              <a:ext cx="12192001" cy="686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19" y="260"/>
                  </a:moveTo>
                  <a:cubicBezTo>
                    <a:pt x="17719" y="290"/>
                    <a:pt x="17713" y="310"/>
                    <a:pt x="17708" y="330"/>
                  </a:cubicBezTo>
                  <a:cubicBezTo>
                    <a:pt x="17606" y="540"/>
                    <a:pt x="17623" y="630"/>
                    <a:pt x="17584" y="630"/>
                  </a:cubicBezTo>
                  <a:cubicBezTo>
                    <a:pt x="17499" y="920"/>
                    <a:pt x="17488" y="940"/>
                    <a:pt x="17477" y="950"/>
                  </a:cubicBezTo>
                  <a:cubicBezTo>
                    <a:pt x="17297" y="1450"/>
                    <a:pt x="17246" y="1640"/>
                    <a:pt x="17201" y="1840"/>
                  </a:cubicBezTo>
                  <a:cubicBezTo>
                    <a:pt x="17128" y="2170"/>
                    <a:pt x="17122" y="2240"/>
                    <a:pt x="17111" y="2290"/>
                  </a:cubicBezTo>
                  <a:cubicBezTo>
                    <a:pt x="17106" y="2310"/>
                    <a:pt x="17156" y="2260"/>
                    <a:pt x="17151" y="2130"/>
                  </a:cubicBezTo>
                  <a:cubicBezTo>
                    <a:pt x="17336" y="1500"/>
                    <a:pt x="17364" y="1410"/>
                    <a:pt x="17392" y="1310"/>
                  </a:cubicBezTo>
                  <a:cubicBezTo>
                    <a:pt x="17482" y="1130"/>
                    <a:pt x="17482" y="1090"/>
                    <a:pt x="17494" y="1080"/>
                  </a:cubicBezTo>
                  <a:cubicBezTo>
                    <a:pt x="17623" y="750"/>
                    <a:pt x="17646" y="650"/>
                    <a:pt x="17679" y="570"/>
                  </a:cubicBezTo>
                  <a:cubicBezTo>
                    <a:pt x="17786" y="300"/>
                    <a:pt x="17798" y="290"/>
                    <a:pt x="17792" y="260"/>
                  </a:cubicBezTo>
                  <a:cubicBezTo>
                    <a:pt x="17871" y="50"/>
                    <a:pt x="17893" y="30"/>
                    <a:pt x="17916" y="0"/>
                  </a:cubicBezTo>
                  <a:cubicBezTo>
                    <a:pt x="17798" y="110"/>
                    <a:pt x="17781" y="220"/>
                    <a:pt x="17719" y="260"/>
                  </a:cubicBezTo>
                  <a:close/>
                  <a:moveTo>
                    <a:pt x="16999" y="730"/>
                  </a:moveTo>
                  <a:cubicBezTo>
                    <a:pt x="16988" y="920"/>
                    <a:pt x="16976" y="1040"/>
                    <a:pt x="16971" y="1280"/>
                  </a:cubicBezTo>
                  <a:cubicBezTo>
                    <a:pt x="16954" y="2010"/>
                    <a:pt x="16959" y="2080"/>
                    <a:pt x="16942" y="2110"/>
                  </a:cubicBezTo>
                  <a:cubicBezTo>
                    <a:pt x="16971" y="2550"/>
                    <a:pt x="16954" y="2570"/>
                    <a:pt x="16965" y="2630"/>
                  </a:cubicBezTo>
                  <a:cubicBezTo>
                    <a:pt x="17021" y="2040"/>
                    <a:pt x="17016" y="1990"/>
                    <a:pt x="17021" y="1950"/>
                  </a:cubicBezTo>
                  <a:cubicBezTo>
                    <a:pt x="17100" y="1530"/>
                    <a:pt x="17083" y="1390"/>
                    <a:pt x="17122" y="1340"/>
                  </a:cubicBezTo>
                  <a:cubicBezTo>
                    <a:pt x="17224" y="960"/>
                    <a:pt x="17241" y="930"/>
                    <a:pt x="17252" y="890"/>
                  </a:cubicBezTo>
                  <a:cubicBezTo>
                    <a:pt x="17342" y="650"/>
                    <a:pt x="17319" y="560"/>
                    <a:pt x="17359" y="570"/>
                  </a:cubicBezTo>
                  <a:cubicBezTo>
                    <a:pt x="17443" y="340"/>
                    <a:pt x="17454" y="330"/>
                    <a:pt x="17449" y="300"/>
                  </a:cubicBezTo>
                  <a:cubicBezTo>
                    <a:pt x="17499" y="0"/>
                    <a:pt x="17499" y="0"/>
                    <a:pt x="17499" y="0"/>
                  </a:cubicBezTo>
                  <a:cubicBezTo>
                    <a:pt x="17409" y="210"/>
                    <a:pt x="17415" y="290"/>
                    <a:pt x="17376" y="310"/>
                  </a:cubicBezTo>
                  <a:cubicBezTo>
                    <a:pt x="17286" y="690"/>
                    <a:pt x="17224" y="720"/>
                    <a:pt x="17212" y="830"/>
                  </a:cubicBezTo>
                  <a:cubicBezTo>
                    <a:pt x="17235" y="580"/>
                    <a:pt x="17263" y="550"/>
                    <a:pt x="17258" y="470"/>
                  </a:cubicBezTo>
                  <a:cubicBezTo>
                    <a:pt x="17353" y="0"/>
                    <a:pt x="17353" y="0"/>
                    <a:pt x="17353" y="0"/>
                  </a:cubicBezTo>
                  <a:cubicBezTo>
                    <a:pt x="17319" y="130"/>
                    <a:pt x="17297" y="160"/>
                    <a:pt x="17297" y="230"/>
                  </a:cubicBezTo>
                  <a:cubicBezTo>
                    <a:pt x="17201" y="550"/>
                    <a:pt x="17201" y="620"/>
                    <a:pt x="17196" y="680"/>
                  </a:cubicBezTo>
                  <a:cubicBezTo>
                    <a:pt x="17111" y="1120"/>
                    <a:pt x="17100" y="1240"/>
                    <a:pt x="17072" y="1330"/>
                  </a:cubicBezTo>
                  <a:cubicBezTo>
                    <a:pt x="16976" y="1790"/>
                    <a:pt x="16999" y="1770"/>
                    <a:pt x="16988" y="1690"/>
                  </a:cubicBezTo>
                  <a:cubicBezTo>
                    <a:pt x="17032" y="1270"/>
                    <a:pt x="17072" y="1210"/>
                    <a:pt x="17072" y="1090"/>
                  </a:cubicBezTo>
                  <a:cubicBezTo>
                    <a:pt x="17139" y="700"/>
                    <a:pt x="17151" y="600"/>
                    <a:pt x="17173" y="510"/>
                  </a:cubicBezTo>
                  <a:cubicBezTo>
                    <a:pt x="17224" y="0"/>
                    <a:pt x="17224" y="0"/>
                    <a:pt x="17224" y="0"/>
                  </a:cubicBezTo>
                  <a:cubicBezTo>
                    <a:pt x="17145" y="470"/>
                    <a:pt x="17106" y="630"/>
                    <a:pt x="17089" y="820"/>
                  </a:cubicBezTo>
                  <a:cubicBezTo>
                    <a:pt x="17027" y="1110"/>
                    <a:pt x="17044" y="1190"/>
                    <a:pt x="17016" y="1200"/>
                  </a:cubicBezTo>
                  <a:cubicBezTo>
                    <a:pt x="16993" y="1080"/>
                    <a:pt x="17016" y="1060"/>
                    <a:pt x="17010" y="990"/>
                  </a:cubicBezTo>
                  <a:cubicBezTo>
                    <a:pt x="17083" y="450"/>
                    <a:pt x="17111" y="430"/>
                    <a:pt x="17106" y="360"/>
                  </a:cubicBezTo>
                  <a:cubicBezTo>
                    <a:pt x="17128" y="0"/>
                    <a:pt x="17128" y="0"/>
                    <a:pt x="17128" y="0"/>
                  </a:cubicBezTo>
                  <a:cubicBezTo>
                    <a:pt x="17044" y="520"/>
                    <a:pt x="17032" y="560"/>
                    <a:pt x="17032" y="610"/>
                  </a:cubicBezTo>
                  <a:close/>
                  <a:moveTo>
                    <a:pt x="17528" y="460"/>
                  </a:moveTo>
                  <a:cubicBezTo>
                    <a:pt x="17528" y="490"/>
                    <a:pt x="17511" y="490"/>
                    <a:pt x="17505" y="510"/>
                  </a:cubicBezTo>
                  <a:cubicBezTo>
                    <a:pt x="17454" y="600"/>
                    <a:pt x="17466" y="640"/>
                    <a:pt x="17449" y="650"/>
                  </a:cubicBezTo>
                  <a:cubicBezTo>
                    <a:pt x="17308" y="1000"/>
                    <a:pt x="17314" y="1120"/>
                    <a:pt x="17263" y="1150"/>
                  </a:cubicBezTo>
                  <a:cubicBezTo>
                    <a:pt x="17207" y="1480"/>
                    <a:pt x="17162" y="1510"/>
                    <a:pt x="17156" y="1600"/>
                  </a:cubicBezTo>
                  <a:cubicBezTo>
                    <a:pt x="17061" y="1980"/>
                    <a:pt x="17083" y="2060"/>
                    <a:pt x="17049" y="2070"/>
                  </a:cubicBezTo>
                  <a:cubicBezTo>
                    <a:pt x="17032" y="2400"/>
                    <a:pt x="16993" y="2460"/>
                    <a:pt x="17032" y="2470"/>
                  </a:cubicBezTo>
                  <a:cubicBezTo>
                    <a:pt x="17122" y="1930"/>
                    <a:pt x="17134" y="1870"/>
                    <a:pt x="17139" y="1800"/>
                  </a:cubicBezTo>
                  <a:cubicBezTo>
                    <a:pt x="17246" y="1420"/>
                    <a:pt x="17269" y="1310"/>
                    <a:pt x="17314" y="1230"/>
                  </a:cubicBezTo>
                  <a:cubicBezTo>
                    <a:pt x="17432" y="870"/>
                    <a:pt x="17438" y="840"/>
                    <a:pt x="17443" y="820"/>
                  </a:cubicBezTo>
                  <a:cubicBezTo>
                    <a:pt x="17651" y="360"/>
                    <a:pt x="17657" y="230"/>
                    <a:pt x="17713" y="180"/>
                  </a:cubicBezTo>
                  <a:cubicBezTo>
                    <a:pt x="17691" y="60"/>
                    <a:pt x="17657" y="110"/>
                    <a:pt x="17640" y="190"/>
                  </a:cubicBezTo>
                  <a:close/>
                  <a:moveTo>
                    <a:pt x="17871" y="400"/>
                  </a:moveTo>
                  <a:cubicBezTo>
                    <a:pt x="17842" y="440"/>
                    <a:pt x="17854" y="550"/>
                    <a:pt x="17803" y="560"/>
                  </a:cubicBezTo>
                  <a:cubicBezTo>
                    <a:pt x="17696" y="830"/>
                    <a:pt x="17679" y="850"/>
                    <a:pt x="17679" y="900"/>
                  </a:cubicBezTo>
                  <a:cubicBezTo>
                    <a:pt x="17595" y="1080"/>
                    <a:pt x="17584" y="1100"/>
                    <a:pt x="17567" y="1110"/>
                  </a:cubicBezTo>
                  <a:cubicBezTo>
                    <a:pt x="17438" y="1500"/>
                    <a:pt x="17376" y="1600"/>
                    <a:pt x="17348" y="1730"/>
                  </a:cubicBezTo>
                  <a:cubicBezTo>
                    <a:pt x="17218" y="2100"/>
                    <a:pt x="17212" y="2140"/>
                    <a:pt x="17218" y="2180"/>
                  </a:cubicBezTo>
                  <a:cubicBezTo>
                    <a:pt x="17122" y="2560"/>
                    <a:pt x="17145" y="2680"/>
                    <a:pt x="17100" y="2700"/>
                  </a:cubicBezTo>
                  <a:cubicBezTo>
                    <a:pt x="17078" y="3430"/>
                    <a:pt x="17038" y="3310"/>
                    <a:pt x="17066" y="3300"/>
                  </a:cubicBezTo>
                  <a:cubicBezTo>
                    <a:pt x="17094" y="2920"/>
                    <a:pt x="17111" y="2880"/>
                    <a:pt x="17117" y="2830"/>
                  </a:cubicBezTo>
                  <a:cubicBezTo>
                    <a:pt x="17207" y="2380"/>
                    <a:pt x="17201" y="2310"/>
                    <a:pt x="17235" y="2290"/>
                  </a:cubicBezTo>
                  <a:cubicBezTo>
                    <a:pt x="17348" y="1870"/>
                    <a:pt x="17364" y="1840"/>
                    <a:pt x="17376" y="1790"/>
                  </a:cubicBezTo>
                  <a:cubicBezTo>
                    <a:pt x="17572" y="1310"/>
                    <a:pt x="17567" y="1350"/>
                    <a:pt x="17589" y="1310"/>
                  </a:cubicBezTo>
                  <a:cubicBezTo>
                    <a:pt x="17691" y="1050"/>
                    <a:pt x="17685" y="1000"/>
                    <a:pt x="17708" y="990"/>
                  </a:cubicBezTo>
                  <a:cubicBezTo>
                    <a:pt x="17781" y="790"/>
                    <a:pt x="17792" y="770"/>
                    <a:pt x="17798" y="740"/>
                  </a:cubicBezTo>
                  <a:cubicBezTo>
                    <a:pt x="17932" y="450"/>
                    <a:pt x="17944" y="380"/>
                    <a:pt x="17978" y="340"/>
                  </a:cubicBezTo>
                  <a:cubicBezTo>
                    <a:pt x="18084" y="70"/>
                    <a:pt x="18129" y="90"/>
                    <a:pt x="18112" y="20"/>
                  </a:cubicBezTo>
                  <a:cubicBezTo>
                    <a:pt x="18051" y="30"/>
                    <a:pt x="18051" y="70"/>
                    <a:pt x="18028" y="70"/>
                  </a:cubicBezTo>
                  <a:cubicBezTo>
                    <a:pt x="17910" y="320"/>
                    <a:pt x="17899" y="370"/>
                    <a:pt x="17871" y="400"/>
                  </a:cubicBezTo>
                  <a:close/>
                  <a:moveTo>
                    <a:pt x="16954" y="800"/>
                  </a:moveTo>
                  <a:cubicBezTo>
                    <a:pt x="16937" y="540"/>
                    <a:pt x="16971" y="360"/>
                    <a:pt x="16976" y="140"/>
                  </a:cubicBezTo>
                  <a:cubicBezTo>
                    <a:pt x="16999" y="130"/>
                    <a:pt x="16982" y="60"/>
                    <a:pt x="16999" y="50"/>
                  </a:cubicBezTo>
                  <a:cubicBezTo>
                    <a:pt x="17004" y="40"/>
                    <a:pt x="17010" y="20"/>
                    <a:pt x="17016" y="0"/>
                  </a:cubicBezTo>
                  <a:cubicBezTo>
                    <a:pt x="16959" y="0"/>
                    <a:pt x="16959" y="0"/>
                    <a:pt x="16959" y="0"/>
                  </a:cubicBezTo>
                  <a:cubicBezTo>
                    <a:pt x="16942" y="60"/>
                    <a:pt x="16954" y="150"/>
                    <a:pt x="16926" y="190"/>
                  </a:cubicBezTo>
                  <a:cubicBezTo>
                    <a:pt x="16926" y="310"/>
                    <a:pt x="16926" y="440"/>
                    <a:pt x="16920" y="560"/>
                  </a:cubicBezTo>
                  <a:cubicBezTo>
                    <a:pt x="16920" y="600"/>
                    <a:pt x="16920" y="650"/>
                    <a:pt x="16926" y="690"/>
                  </a:cubicBezTo>
                  <a:cubicBezTo>
                    <a:pt x="16931" y="730"/>
                    <a:pt x="16914" y="820"/>
                    <a:pt x="16954" y="800"/>
                  </a:cubicBezTo>
                  <a:close/>
                  <a:moveTo>
                    <a:pt x="12116" y="1760"/>
                  </a:moveTo>
                  <a:cubicBezTo>
                    <a:pt x="12105" y="1820"/>
                    <a:pt x="12071" y="1910"/>
                    <a:pt x="12111" y="1940"/>
                  </a:cubicBezTo>
                  <a:cubicBezTo>
                    <a:pt x="12144" y="1880"/>
                    <a:pt x="12172" y="1800"/>
                    <a:pt x="12201" y="1710"/>
                  </a:cubicBezTo>
                  <a:cubicBezTo>
                    <a:pt x="12234" y="1500"/>
                    <a:pt x="12262" y="1330"/>
                    <a:pt x="12296" y="1190"/>
                  </a:cubicBezTo>
                  <a:cubicBezTo>
                    <a:pt x="12302" y="1110"/>
                    <a:pt x="12308" y="1030"/>
                    <a:pt x="12330" y="940"/>
                  </a:cubicBezTo>
                  <a:cubicBezTo>
                    <a:pt x="12319" y="890"/>
                    <a:pt x="12336" y="910"/>
                    <a:pt x="12341" y="850"/>
                  </a:cubicBezTo>
                  <a:cubicBezTo>
                    <a:pt x="12352" y="810"/>
                    <a:pt x="12358" y="760"/>
                    <a:pt x="12369" y="710"/>
                  </a:cubicBezTo>
                  <a:cubicBezTo>
                    <a:pt x="12375" y="470"/>
                    <a:pt x="12386" y="270"/>
                    <a:pt x="12403" y="0"/>
                  </a:cubicBezTo>
                  <a:cubicBezTo>
                    <a:pt x="12358" y="0"/>
                    <a:pt x="12358" y="0"/>
                    <a:pt x="12358" y="0"/>
                  </a:cubicBezTo>
                  <a:cubicBezTo>
                    <a:pt x="12352" y="40"/>
                    <a:pt x="12352" y="90"/>
                    <a:pt x="12347" y="130"/>
                  </a:cubicBezTo>
                  <a:cubicBezTo>
                    <a:pt x="12358" y="210"/>
                    <a:pt x="12324" y="350"/>
                    <a:pt x="12341" y="400"/>
                  </a:cubicBezTo>
                  <a:cubicBezTo>
                    <a:pt x="12347" y="410"/>
                    <a:pt x="12324" y="420"/>
                    <a:pt x="12324" y="410"/>
                  </a:cubicBezTo>
                  <a:cubicBezTo>
                    <a:pt x="12324" y="460"/>
                    <a:pt x="12330" y="500"/>
                    <a:pt x="12330" y="550"/>
                  </a:cubicBezTo>
                  <a:cubicBezTo>
                    <a:pt x="12330" y="550"/>
                    <a:pt x="12313" y="550"/>
                    <a:pt x="12313" y="570"/>
                  </a:cubicBezTo>
                  <a:cubicBezTo>
                    <a:pt x="12313" y="570"/>
                    <a:pt x="12324" y="580"/>
                    <a:pt x="12324" y="590"/>
                  </a:cubicBezTo>
                  <a:cubicBezTo>
                    <a:pt x="12324" y="620"/>
                    <a:pt x="12330" y="640"/>
                    <a:pt x="12319" y="680"/>
                  </a:cubicBezTo>
                  <a:cubicBezTo>
                    <a:pt x="12302" y="760"/>
                    <a:pt x="12296" y="890"/>
                    <a:pt x="12268" y="930"/>
                  </a:cubicBezTo>
                  <a:cubicBezTo>
                    <a:pt x="12291" y="940"/>
                    <a:pt x="12257" y="1020"/>
                    <a:pt x="12257" y="1060"/>
                  </a:cubicBezTo>
                  <a:cubicBezTo>
                    <a:pt x="12268" y="1090"/>
                    <a:pt x="12257" y="1140"/>
                    <a:pt x="12246" y="1190"/>
                  </a:cubicBezTo>
                  <a:cubicBezTo>
                    <a:pt x="12212" y="1310"/>
                    <a:pt x="12189" y="1450"/>
                    <a:pt x="12167" y="1600"/>
                  </a:cubicBezTo>
                  <a:cubicBezTo>
                    <a:pt x="12161" y="1640"/>
                    <a:pt x="12144" y="1640"/>
                    <a:pt x="12139" y="1680"/>
                  </a:cubicBezTo>
                  <a:cubicBezTo>
                    <a:pt x="12133" y="1710"/>
                    <a:pt x="12133" y="1760"/>
                    <a:pt x="12116" y="1760"/>
                  </a:cubicBezTo>
                  <a:close/>
                  <a:moveTo>
                    <a:pt x="12999" y="8450"/>
                  </a:moveTo>
                  <a:cubicBezTo>
                    <a:pt x="13016" y="8490"/>
                    <a:pt x="13028" y="8540"/>
                    <a:pt x="13067" y="8580"/>
                  </a:cubicBezTo>
                  <a:cubicBezTo>
                    <a:pt x="13185" y="8980"/>
                    <a:pt x="13196" y="9090"/>
                    <a:pt x="13258" y="9170"/>
                  </a:cubicBezTo>
                  <a:cubicBezTo>
                    <a:pt x="13348" y="9620"/>
                    <a:pt x="13354" y="9680"/>
                    <a:pt x="13382" y="9740"/>
                  </a:cubicBezTo>
                  <a:cubicBezTo>
                    <a:pt x="13511" y="10390"/>
                    <a:pt x="13528" y="10450"/>
                    <a:pt x="13534" y="10520"/>
                  </a:cubicBezTo>
                  <a:cubicBezTo>
                    <a:pt x="13658" y="11170"/>
                    <a:pt x="13669" y="11240"/>
                    <a:pt x="13663" y="11310"/>
                  </a:cubicBezTo>
                  <a:cubicBezTo>
                    <a:pt x="13731" y="11780"/>
                    <a:pt x="13804" y="11820"/>
                    <a:pt x="13770" y="11900"/>
                  </a:cubicBezTo>
                  <a:cubicBezTo>
                    <a:pt x="13849" y="12360"/>
                    <a:pt x="13871" y="12420"/>
                    <a:pt x="13888" y="12490"/>
                  </a:cubicBezTo>
                  <a:cubicBezTo>
                    <a:pt x="13961" y="12910"/>
                    <a:pt x="13961" y="12940"/>
                    <a:pt x="13984" y="12970"/>
                  </a:cubicBezTo>
                  <a:cubicBezTo>
                    <a:pt x="14057" y="13330"/>
                    <a:pt x="14051" y="13400"/>
                    <a:pt x="14085" y="13450"/>
                  </a:cubicBezTo>
                  <a:cubicBezTo>
                    <a:pt x="14192" y="13910"/>
                    <a:pt x="14209" y="13970"/>
                    <a:pt x="14237" y="14030"/>
                  </a:cubicBezTo>
                  <a:cubicBezTo>
                    <a:pt x="14293" y="14350"/>
                    <a:pt x="14316" y="14370"/>
                    <a:pt x="14332" y="14400"/>
                  </a:cubicBezTo>
                  <a:cubicBezTo>
                    <a:pt x="14417" y="14730"/>
                    <a:pt x="14439" y="14750"/>
                    <a:pt x="14439" y="14790"/>
                  </a:cubicBezTo>
                  <a:cubicBezTo>
                    <a:pt x="14715" y="15360"/>
                    <a:pt x="14732" y="15370"/>
                    <a:pt x="14754" y="15370"/>
                  </a:cubicBezTo>
                  <a:cubicBezTo>
                    <a:pt x="14777" y="15380"/>
                    <a:pt x="14771" y="15360"/>
                    <a:pt x="14760" y="15350"/>
                  </a:cubicBezTo>
                  <a:cubicBezTo>
                    <a:pt x="14490" y="14760"/>
                    <a:pt x="14439" y="14710"/>
                    <a:pt x="14451" y="14650"/>
                  </a:cubicBezTo>
                  <a:cubicBezTo>
                    <a:pt x="14383" y="14350"/>
                    <a:pt x="14344" y="14340"/>
                    <a:pt x="14355" y="14300"/>
                  </a:cubicBezTo>
                  <a:cubicBezTo>
                    <a:pt x="14254" y="13880"/>
                    <a:pt x="14220" y="13830"/>
                    <a:pt x="14214" y="13770"/>
                  </a:cubicBezTo>
                  <a:cubicBezTo>
                    <a:pt x="14136" y="13480"/>
                    <a:pt x="14113" y="13450"/>
                    <a:pt x="14096" y="13420"/>
                  </a:cubicBezTo>
                  <a:cubicBezTo>
                    <a:pt x="14085" y="13190"/>
                    <a:pt x="14046" y="13140"/>
                    <a:pt x="14051" y="13070"/>
                  </a:cubicBezTo>
                  <a:cubicBezTo>
                    <a:pt x="13956" y="12790"/>
                    <a:pt x="14023" y="12740"/>
                    <a:pt x="13972" y="12720"/>
                  </a:cubicBezTo>
                  <a:cubicBezTo>
                    <a:pt x="13928" y="12500"/>
                    <a:pt x="13939" y="12440"/>
                    <a:pt x="13911" y="12380"/>
                  </a:cubicBezTo>
                  <a:cubicBezTo>
                    <a:pt x="13838" y="11920"/>
                    <a:pt x="13838" y="11890"/>
                    <a:pt x="13826" y="11860"/>
                  </a:cubicBezTo>
                  <a:cubicBezTo>
                    <a:pt x="13781" y="11440"/>
                    <a:pt x="13714" y="11400"/>
                    <a:pt x="13731" y="11330"/>
                  </a:cubicBezTo>
                  <a:cubicBezTo>
                    <a:pt x="13658" y="10870"/>
                    <a:pt x="13635" y="10750"/>
                    <a:pt x="13590" y="10640"/>
                  </a:cubicBezTo>
                  <a:cubicBezTo>
                    <a:pt x="13556" y="10410"/>
                    <a:pt x="13562" y="10350"/>
                    <a:pt x="13539" y="10300"/>
                  </a:cubicBezTo>
                  <a:cubicBezTo>
                    <a:pt x="13427" y="9740"/>
                    <a:pt x="13410" y="9680"/>
                    <a:pt x="13388" y="9620"/>
                  </a:cubicBezTo>
                  <a:cubicBezTo>
                    <a:pt x="13309" y="9150"/>
                    <a:pt x="13247" y="9090"/>
                    <a:pt x="13258" y="9020"/>
                  </a:cubicBezTo>
                  <a:cubicBezTo>
                    <a:pt x="13157" y="8700"/>
                    <a:pt x="13134" y="8670"/>
                    <a:pt x="13134" y="8640"/>
                  </a:cubicBezTo>
                  <a:cubicBezTo>
                    <a:pt x="13101" y="8530"/>
                    <a:pt x="13089" y="8500"/>
                    <a:pt x="13061" y="8470"/>
                  </a:cubicBezTo>
                  <a:close/>
                  <a:moveTo>
                    <a:pt x="12521" y="8300"/>
                  </a:moveTo>
                  <a:cubicBezTo>
                    <a:pt x="12516" y="8350"/>
                    <a:pt x="12583" y="8410"/>
                    <a:pt x="12600" y="8400"/>
                  </a:cubicBezTo>
                  <a:cubicBezTo>
                    <a:pt x="12825" y="8850"/>
                    <a:pt x="12836" y="8920"/>
                    <a:pt x="12870" y="8980"/>
                  </a:cubicBezTo>
                  <a:cubicBezTo>
                    <a:pt x="12988" y="9300"/>
                    <a:pt x="12988" y="9320"/>
                    <a:pt x="12988" y="9330"/>
                  </a:cubicBezTo>
                  <a:cubicBezTo>
                    <a:pt x="13072" y="9640"/>
                    <a:pt x="13095" y="9670"/>
                    <a:pt x="13101" y="9700"/>
                  </a:cubicBezTo>
                  <a:cubicBezTo>
                    <a:pt x="13224" y="10080"/>
                    <a:pt x="13219" y="10150"/>
                    <a:pt x="13247" y="10210"/>
                  </a:cubicBezTo>
                  <a:cubicBezTo>
                    <a:pt x="13348" y="10670"/>
                    <a:pt x="13359" y="10700"/>
                    <a:pt x="13359" y="10740"/>
                  </a:cubicBezTo>
                  <a:cubicBezTo>
                    <a:pt x="13483" y="11320"/>
                    <a:pt x="13478" y="11350"/>
                    <a:pt x="13506" y="11380"/>
                  </a:cubicBezTo>
                  <a:cubicBezTo>
                    <a:pt x="13539" y="11630"/>
                    <a:pt x="13534" y="11670"/>
                    <a:pt x="13579" y="11700"/>
                  </a:cubicBezTo>
                  <a:cubicBezTo>
                    <a:pt x="13618" y="12030"/>
                    <a:pt x="13641" y="12110"/>
                    <a:pt x="13624" y="12200"/>
                  </a:cubicBezTo>
                  <a:cubicBezTo>
                    <a:pt x="13742" y="12710"/>
                    <a:pt x="13742" y="12730"/>
                    <a:pt x="13742" y="12760"/>
                  </a:cubicBezTo>
                  <a:cubicBezTo>
                    <a:pt x="13798" y="13060"/>
                    <a:pt x="13792" y="13120"/>
                    <a:pt x="13821" y="13170"/>
                  </a:cubicBezTo>
                  <a:cubicBezTo>
                    <a:pt x="13854" y="13440"/>
                    <a:pt x="13899" y="13460"/>
                    <a:pt x="13894" y="13490"/>
                  </a:cubicBezTo>
                  <a:cubicBezTo>
                    <a:pt x="13989" y="13860"/>
                    <a:pt x="13972" y="13920"/>
                    <a:pt x="14029" y="13960"/>
                  </a:cubicBezTo>
                  <a:cubicBezTo>
                    <a:pt x="14119" y="14330"/>
                    <a:pt x="14164" y="14380"/>
                    <a:pt x="14158" y="14430"/>
                  </a:cubicBezTo>
                  <a:cubicBezTo>
                    <a:pt x="14248" y="14610"/>
                    <a:pt x="14259" y="14630"/>
                    <a:pt x="14265" y="14660"/>
                  </a:cubicBezTo>
                  <a:cubicBezTo>
                    <a:pt x="14366" y="14850"/>
                    <a:pt x="14400" y="14930"/>
                    <a:pt x="14417" y="14890"/>
                  </a:cubicBezTo>
                  <a:cubicBezTo>
                    <a:pt x="14231" y="14450"/>
                    <a:pt x="14186" y="14410"/>
                    <a:pt x="14186" y="14360"/>
                  </a:cubicBezTo>
                  <a:cubicBezTo>
                    <a:pt x="13871" y="13200"/>
                    <a:pt x="13849" y="13160"/>
                    <a:pt x="13860" y="13110"/>
                  </a:cubicBezTo>
                  <a:cubicBezTo>
                    <a:pt x="13753" y="12630"/>
                    <a:pt x="13764" y="12580"/>
                    <a:pt x="13736" y="12540"/>
                  </a:cubicBezTo>
                  <a:cubicBezTo>
                    <a:pt x="13697" y="12290"/>
                    <a:pt x="13697" y="12270"/>
                    <a:pt x="13697" y="12240"/>
                  </a:cubicBezTo>
                  <a:cubicBezTo>
                    <a:pt x="13539" y="11430"/>
                    <a:pt x="13539" y="11330"/>
                    <a:pt x="13517" y="11240"/>
                  </a:cubicBezTo>
                  <a:cubicBezTo>
                    <a:pt x="13478" y="11040"/>
                    <a:pt x="13478" y="10990"/>
                    <a:pt x="13466" y="10940"/>
                  </a:cubicBezTo>
                  <a:cubicBezTo>
                    <a:pt x="13382" y="10560"/>
                    <a:pt x="13382" y="10540"/>
                    <a:pt x="13371" y="10520"/>
                  </a:cubicBezTo>
                  <a:cubicBezTo>
                    <a:pt x="13286" y="10180"/>
                    <a:pt x="13275" y="10130"/>
                    <a:pt x="13269" y="10080"/>
                  </a:cubicBezTo>
                  <a:cubicBezTo>
                    <a:pt x="13061" y="9390"/>
                    <a:pt x="13028" y="9290"/>
                    <a:pt x="12999" y="9190"/>
                  </a:cubicBezTo>
                  <a:cubicBezTo>
                    <a:pt x="12758" y="8600"/>
                    <a:pt x="12763" y="8570"/>
                    <a:pt x="12752" y="8550"/>
                  </a:cubicBezTo>
                  <a:cubicBezTo>
                    <a:pt x="12611" y="8330"/>
                    <a:pt x="12578" y="8290"/>
                    <a:pt x="12544" y="8250"/>
                  </a:cubicBezTo>
                  <a:cubicBezTo>
                    <a:pt x="12459" y="8290"/>
                    <a:pt x="12471" y="8290"/>
                    <a:pt x="12482" y="8290"/>
                  </a:cubicBezTo>
                  <a:close/>
                  <a:moveTo>
                    <a:pt x="19744" y="160"/>
                  </a:moveTo>
                  <a:cubicBezTo>
                    <a:pt x="19822" y="180"/>
                    <a:pt x="19884" y="220"/>
                    <a:pt x="19946" y="270"/>
                  </a:cubicBezTo>
                  <a:cubicBezTo>
                    <a:pt x="20138" y="420"/>
                    <a:pt x="20149" y="380"/>
                    <a:pt x="20160" y="420"/>
                  </a:cubicBezTo>
                  <a:cubicBezTo>
                    <a:pt x="20351" y="520"/>
                    <a:pt x="20379" y="540"/>
                    <a:pt x="20408" y="560"/>
                  </a:cubicBezTo>
                  <a:cubicBezTo>
                    <a:pt x="20824" y="780"/>
                    <a:pt x="20880" y="880"/>
                    <a:pt x="20964" y="910"/>
                  </a:cubicBezTo>
                  <a:cubicBezTo>
                    <a:pt x="21291" y="1200"/>
                    <a:pt x="21302" y="1220"/>
                    <a:pt x="21324" y="1230"/>
                  </a:cubicBezTo>
                  <a:cubicBezTo>
                    <a:pt x="21206" y="1030"/>
                    <a:pt x="21161" y="1050"/>
                    <a:pt x="21150" y="990"/>
                  </a:cubicBezTo>
                  <a:cubicBezTo>
                    <a:pt x="20852" y="770"/>
                    <a:pt x="20807" y="700"/>
                    <a:pt x="20745" y="670"/>
                  </a:cubicBezTo>
                  <a:cubicBezTo>
                    <a:pt x="20351" y="440"/>
                    <a:pt x="20306" y="380"/>
                    <a:pt x="20244" y="360"/>
                  </a:cubicBezTo>
                  <a:cubicBezTo>
                    <a:pt x="19952" y="170"/>
                    <a:pt x="19912" y="180"/>
                    <a:pt x="19901" y="120"/>
                  </a:cubicBezTo>
                  <a:cubicBezTo>
                    <a:pt x="19710" y="10"/>
                    <a:pt x="19704" y="10"/>
                    <a:pt x="19704" y="0"/>
                  </a:cubicBezTo>
                  <a:cubicBezTo>
                    <a:pt x="19659" y="80"/>
                    <a:pt x="19716" y="90"/>
                    <a:pt x="19744" y="160"/>
                  </a:cubicBezTo>
                  <a:close/>
                  <a:moveTo>
                    <a:pt x="19277" y="200"/>
                  </a:moveTo>
                  <a:cubicBezTo>
                    <a:pt x="19299" y="230"/>
                    <a:pt x="19344" y="220"/>
                    <a:pt x="19356" y="280"/>
                  </a:cubicBezTo>
                  <a:cubicBezTo>
                    <a:pt x="19530" y="490"/>
                    <a:pt x="19586" y="470"/>
                    <a:pt x="19598" y="530"/>
                  </a:cubicBezTo>
                  <a:cubicBezTo>
                    <a:pt x="20031" y="810"/>
                    <a:pt x="20064" y="880"/>
                    <a:pt x="20138" y="880"/>
                  </a:cubicBezTo>
                  <a:cubicBezTo>
                    <a:pt x="20306" y="990"/>
                    <a:pt x="20295" y="1050"/>
                    <a:pt x="20329" y="1030"/>
                  </a:cubicBezTo>
                  <a:cubicBezTo>
                    <a:pt x="20661" y="1290"/>
                    <a:pt x="20711" y="1280"/>
                    <a:pt x="20734" y="1330"/>
                  </a:cubicBezTo>
                  <a:cubicBezTo>
                    <a:pt x="20970" y="1500"/>
                    <a:pt x="21015" y="1500"/>
                    <a:pt x="21026" y="1560"/>
                  </a:cubicBezTo>
                  <a:cubicBezTo>
                    <a:pt x="21184" y="1710"/>
                    <a:pt x="21195" y="1730"/>
                    <a:pt x="21206" y="1750"/>
                  </a:cubicBezTo>
                  <a:cubicBezTo>
                    <a:pt x="21459" y="2180"/>
                    <a:pt x="21488" y="2210"/>
                    <a:pt x="21510" y="2260"/>
                  </a:cubicBezTo>
                  <a:cubicBezTo>
                    <a:pt x="21600" y="2320"/>
                    <a:pt x="21521" y="2260"/>
                    <a:pt x="21504" y="2170"/>
                  </a:cubicBezTo>
                  <a:cubicBezTo>
                    <a:pt x="21426" y="1970"/>
                    <a:pt x="21392" y="2000"/>
                    <a:pt x="21398" y="1950"/>
                  </a:cubicBezTo>
                  <a:cubicBezTo>
                    <a:pt x="21262" y="1700"/>
                    <a:pt x="21218" y="1730"/>
                    <a:pt x="21218" y="1660"/>
                  </a:cubicBezTo>
                  <a:cubicBezTo>
                    <a:pt x="20992" y="1390"/>
                    <a:pt x="20953" y="1410"/>
                    <a:pt x="20948" y="1350"/>
                  </a:cubicBezTo>
                  <a:cubicBezTo>
                    <a:pt x="20655" y="1190"/>
                    <a:pt x="20644" y="1140"/>
                    <a:pt x="20616" y="1130"/>
                  </a:cubicBezTo>
                  <a:cubicBezTo>
                    <a:pt x="20374" y="940"/>
                    <a:pt x="20318" y="930"/>
                    <a:pt x="20289" y="880"/>
                  </a:cubicBezTo>
                  <a:cubicBezTo>
                    <a:pt x="19986" y="690"/>
                    <a:pt x="19941" y="690"/>
                    <a:pt x="19907" y="650"/>
                  </a:cubicBezTo>
                  <a:cubicBezTo>
                    <a:pt x="19688" y="460"/>
                    <a:pt x="19626" y="450"/>
                    <a:pt x="19581" y="400"/>
                  </a:cubicBezTo>
                  <a:cubicBezTo>
                    <a:pt x="19395" y="230"/>
                    <a:pt x="19401" y="170"/>
                    <a:pt x="19372" y="190"/>
                  </a:cubicBezTo>
                  <a:cubicBezTo>
                    <a:pt x="19249" y="20"/>
                    <a:pt x="19243" y="10"/>
                    <a:pt x="19243" y="0"/>
                  </a:cubicBezTo>
                  <a:close/>
                  <a:moveTo>
                    <a:pt x="11925" y="1520"/>
                  </a:moveTo>
                  <a:cubicBezTo>
                    <a:pt x="11936" y="1490"/>
                    <a:pt x="11964" y="1520"/>
                    <a:pt x="11959" y="1450"/>
                  </a:cubicBezTo>
                  <a:cubicBezTo>
                    <a:pt x="11970" y="1410"/>
                    <a:pt x="11976" y="1360"/>
                    <a:pt x="11981" y="1320"/>
                  </a:cubicBezTo>
                  <a:cubicBezTo>
                    <a:pt x="11998" y="1350"/>
                    <a:pt x="12021" y="1230"/>
                    <a:pt x="11998" y="1240"/>
                  </a:cubicBezTo>
                  <a:cubicBezTo>
                    <a:pt x="11998" y="1190"/>
                    <a:pt x="12026" y="1210"/>
                    <a:pt x="12026" y="1140"/>
                  </a:cubicBezTo>
                  <a:cubicBezTo>
                    <a:pt x="12021" y="1060"/>
                    <a:pt x="12043" y="960"/>
                    <a:pt x="12060" y="860"/>
                  </a:cubicBezTo>
                  <a:cubicBezTo>
                    <a:pt x="12060" y="690"/>
                    <a:pt x="12088" y="480"/>
                    <a:pt x="12116" y="280"/>
                  </a:cubicBezTo>
                  <a:cubicBezTo>
                    <a:pt x="12105" y="200"/>
                    <a:pt x="12128" y="90"/>
                    <a:pt x="12128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120"/>
                    <a:pt x="12066" y="240"/>
                    <a:pt x="12071" y="350"/>
                  </a:cubicBezTo>
                  <a:cubicBezTo>
                    <a:pt x="12038" y="380"/>
                    <a:pt x="12066" y="450"/>
                    <a:pt x="12038" y="530"/>
                  </a:cubicBezTo>
                  <a:cubicBezTo>
                    <a:pt x="12054" y="590"/>
                    <a:pt x="12021" y="690"/>
                    <a:pt x="12009" y="770"/>
                  </a:cubicBezTo>
                  <a:cubicBezTo>
                    <a:pt x="12054" y="790"/>
                    <a:pt x="11976" y="830"/>
                    <a:pt x="12015" y="840"/>
                  </a:cubicBezTo>
                  <a:cubicBezTo>
                    <a:pt x="12004" y="880"/>
                    <a:pt x="11998" y="920"/>
                    <a:pt x="11992" y="960"/>
                  </a:cubicBezTo>
                  <a:cubicBezTo>
                    <a:pt x="11964" y="1060"/>
                    <a:pt x="11987" y="1110"/>
                    <a:pt x="11964" y="1200"/>
                  </a:cubicBezTo>
                  <a:cubicBezTo>
                    <a:pt x="11959" y="1270"/>
                    <a:pt x="11942" y="1310"/>
                    <a:pt x="11925" y="1360"/>
                  </a:cubicBezTo>
                  <a:cubicBezTo>
                    <a:pt x="11919" y="1420"/>
                    <a:pt x="11891" y="1500"/>
                    <a:pt x="11925" y="1520"/>
                  </a:cubicBezTo>
                  <a:close/>
                  <a:moveTo>
                    <a:pt x="19536" y="210"/>
                  </a:moveTo>
                  <a:cubicBezTo>
                    <a:pt x="19541" y="260"/>
                    <a:pt x="19581" y="230"/>
                    <a:pt x="19586" y="270"/>
                  </a:cubicBezTo>
                  <a:cubicBezTo>
                    <a:pt x="19828" y="420"/>
                    <a:pt x="19851" y="410"/>
                    <a:pt x="19851" y="430"/>
                  </a:cubicBezTo>
                  <a:cubicBezTo>
                    <a:pt x="20002" y="500"/>
                    <a:pt x="20025" y="530"/>
                    <a:pt x="20053" y="540"/>
                  </a:cubicBezTo>
                  <a:cubicBezTo>
                    <a:pt x="20177" y="590"/>
                    <a:pt x="20194" y="630"/>
                    <a:pt x="20228" y="630"/>
                  </a:cubicBezTo>
                  <a:cubicBezTo>
                    <a:pt x="20576" y="810"/>
                    <a:pt x="20616" y="830"/>
                    <a:pt x="20655" y="840"/>
                  </a:cubicBezTo>
                  <a:cubicBezTo>
                    <a:pt x="20841" y="940"/>
                    <a:pt x="20835" y="1000"/>
                    <a:pt x="20869" y="980"/>
                  </a:cubicBezTo>
                  <a:cubicBezTo>
                    <a:pt x="21043" y="1130"/>
                    <a:pt x="21094" y="1220"/>
                    <a:pt x="21161" y="1280"/>
                  </a:cubicBezTo>
                  <a:cubicBezTo>
                    <a:pt x="21004" y="1060"/>
                    <a:pt x="21009" y="1020"/>
                    <a:pt x="20992" y="1010"/>
                  </a:cubicBezTo>
                  <a:cubicBezTo>
                    <a:pt x="20829" y="870"/>
                    <a:pt x="20784" y="860"/>
                    <a:pt x="20762" y="800"/>
                  </a:cubicBezTo>
                  <a:cubicBezTo>
                    <a:pt x="20492" y="670"/>
                    <a:pt x="20441" y="680"/>
                    <a:pt x="20424" y="630"/>
                  </a:cubicBezTo>
                  <a:cubicBezTo>
                    <a:pt x="20222" y="530"/>
                    <a:pt x="20138" y="510"/>
                    <a:pt x="20059" y="450"/>
                  </a:cubicBezTo>
                  <a:cubicBezTo>
                    <a:pt x="19806" y="290"/>
                    <a:pt x="19755" y="290"/>
                    <a:pt x="19721" y="250"/>
                  </a:cubicBezTo>
                  <a:cubicBezTo>
                    <a:pt x="19406" y="10"/>
                    <a:pt x="19406" y="10"/>
                    <a:pt x="19401" y="0"/>
                  </a:cubicBezTo>
                  <a:cubicBezTo>
                    <a:pt x="19462" y="140"/>
                    <a:pt x="19491" y="200"/>
                    <a:pt x="19536" y="210"/>
                  </a:cubicBezTo>
                  <a:close/>
                  <a:moveTo>
                    <a:pt x="20362" y="240"/>
                  </a:moveTo>
                  <a:cubicBezTo>
                    <a:pt x="20424" y="330"/>
                    <a:pt x="20520" y="370"/>
                    <a:pt x="20588" y="450"/>
                  </a:cubicBezTo>
                  <a:cubicBezTo>
                    <a:pt x="20773" y="630"/>
                    <a:pt x="20784" y="640"/>
                    <a:pt x="20796" y="640"/>
                  </a:cubicBezTo>
                  <a:cubicBezTo>
                    <a:pt x="20694" y="440"/>
                    <a:pt x="20655" y="470"/>
                    <a:pt x="20661" y="400"/>
                  </a:cubicBezTo>
                  <a:cubicBezTo>
                    <a:pt x="20678" y="280"/>
                    <a:pt x="20655" y="290"/>
                    <a:pt x="20644" y="270"/>
                  </a:cubicBezTo>
                  <a:cubicBezTo>
                    <a:pt x="20531" y="70"/>
                    <a:pt x="20514" y="40"/>
                    <a:pt x="20498" y="0"/>
                  </a:cubicBezTo>
                  <a:cubicBezTo>
                    <a:pt x="20447" y="40"/>
                    <a:pt x="20436" y="20"/>
                    <a:pt x="20436" y="10"/>
                  </a:cubicBezTo>
                  <a:cubicBezTo>
                    <a:pt x="20318" y="30"/>
                    <a:pt x="20334" y="40"/>
                    <a:pt x="20351" y="70"/>
                  </a:cubicBezTo>
                  <a:cubicBezTo>
                    <a:pt x="20408" y="50"/>
                    <a:pt x="20436" y="120"/>
                    <a:pt x="20452" y="120"/>
                  </a:cubicBezTo>
                  <a:cubicBezTo>
                    <a:pt x="20599" y="380"/>
                    <a:pt x="20644" y="350"/>
                    <a:pt x="20638" y="420"/>
                  </a:cubicBezTo>
                  <a:cubicBezTo>
                    <a:pt x="20396" y="220"/>
                    <a:pt x="20396" y="190"/>
                    <a:pt x="20374" y="190"/>
                  </a:cubicBezTo>
                  <a:cubicBezTo>
                    <a:pt x="19997" y="0"/>
                    <a:pt x="19997" y="0"/>
                    <a:pt x="19997" y="0"/>
                  </a:cubicBezTo>
                  <a:close/>
                  <a:moveTo>
                    <a:pt x="18068" y="330"/>
                  </a:moveTo>
                  <a:cubicBezTo>
                    <a:pt x="18034" y="330"/>
                    <a:pt x="18028" y="370"/>
                    <a:pt x="18017" y="400"/>
                  </a:cubicBezTo>
                  <a:cubicBezTo>
                    <a:pt x="17938" y="620"/>
                    <a:pt x="17899" y="630"/>
                    <a:pt x="17893" y="700"/>
                  </a:cubicBezTo>
                  <a:cubicBezTo>
                    <a:pt x="17752" y="1010"/>
                    <a:pt x="17736" y="1050"/>
                    <a:pt x="17713" y="1100"/>
                  </a:cubicBezTo>
                  <a:cubicBezTo>
                    <a:pt x="17589" y="1420"/>
                    <a:pt x="17556" y="1450"/>
                    <a:pt x="17533" y="1490"/>
                  </a:cubicBezTo>
                  <a:cubicBezTo>
                    <a:pt x="17409" y="1820"/>
                    <a:pt x="17421" y="1910"/>
                    <a:pt x="17376" y="1920"/>
                  </a:cubicBezTo>
                  <a:cubicBezTo>
                    <a:pt x="17280" y="2300"/>
                    <a:pt x="17269" y="2350"/>
                    <a:pt x="17252" y="2400"/>
                  </a:cubicBezTo>
                  <a:cubicBezTo>
                    <a:pt x="17184" y="2790"/>
                    <a:pt x="17156" y="2790"/>
                    <a:pt x="17168" y="2850"/>
                  </a:cubicBezTo>
                  <a:cubicBezTo>
                    <a:pt x="17224" y="2730"/>
                    <a:pt x="17207" y="2660"/>
                    <a:pt x="17224" y="2640"/>
                  </a:cubicBezTo>
                  <a:cubicBezTo>
                    <a:pt x="17387" y="2120"/>
                    <a:pt x="17404" y="1990"/>
                    <a:pt x="17449" y="1890"/>
                  </a:cubicBezTo>
                  <a:cubicBezTo>
                    <a:pt x="17601" y="1530"/>
                    <a:pt x="17612" y="1470"/>
                    <a:pt x="17629" y="1410"/>
                  </a:cubicBezTo>
                  <a:cubicBezTo>
                    <a:pt x="17876" y="910"/>
                    <a:pt x="17888" y="840"/>
                    <a:pt x="17910" y="790"/>
                  </a:cubicBezTo>
                  <a:cubicBezTo>
                    <a:pt x="18034" y="540"/>
                    <a:pt x="18017" y="470"/>
                    <a:pt x="18056" y="480"/>
                  </a:cubicBezTo>
                  <a:cubicBezTo>
                    <a:pt x="18169" y="230"/>
                    <a:pt x="18180" y="210"/>
                    <a:pt x="18197" y="180"/>
                  </a:cubicBezTo>
                  <a:cubicBezTo>
                    <a:pt x="18202" y="0"/>
                    <a:pt x="18202" y="0"/>
                    <a:pt x="18202" y="0"/>
                  </a:cubicBezTo>
                  <a:close/>
                  <a:moveTo>
                    <a:pt x="18186" y="560"/>
                  </a:moveTo>
                  <a:cubicBezTo>
                    <a:pt x="18186" y="580"/>
                    <a:pt x="18169" y="570"/>
                    <a:pt x="18163" y="580"/>
                  </a:cubicBezTo>
                  <a:cubicBezTo>
                    <a:pt x="18090" y="750"/>
                    <a:pt x="18068" y="850"/>
                    <a:pt x="18011" y="900"/>
                  </a:cubicBezTo>
                  <a:cubicBezTo>
                    <a:pt x="17837" y="1290"/>
                    <a:pt x="17809" y="1320"/>
                    <a:pt x="17798" y="1370"/>
                  </a:cubicBezTo>
                  <a:cubicBezTo>
                    <a:pt x="17657" y="1700"/>
                    <a:pt x="17623" y="1780"/>
                    <a:pt x="17584" y="1850"/>
                  </a:cubicBezTo>
                  <a:cubicBezTo>
                    <a:pt x="17438" y="2280"/>
                    <a:pt x="17426" y="2300"/>
                    <a:pt x="17432" y="2330"/>
                  </a:cubicBezTo>
                  <a:cubicBezTo>
                    <a:pt x="17376" y="2550"/>
                    <a:pt x="17348" y="2610"/>
                    <a:pt x="17336" y="2690"/>
                  </a:cubicBezTo>
                  <a:cubicBezTo>
                    <a:pt x="17286" y="2890"/>
                    <a:pt x="17269" y="2940"/>
                    <a:pt x="17274" y="3010"/>
                  </a:cubicBezTo>
                  <a:cubicBezTo>
                    <a:pt x="17218" y="3370"/>
                    <a:pt x="17168" y="3440"/>
                    <a:pt x="17207" y="3480"/>
                  </a:cubicBezTo>
                  <a:cubicBezTo>
                    <a:pt x="17263" y="3110"/>
                    <a:pt x="17274" y="3070"/>
                    <a:pt x="17286" y="3050"/>
                  </a:cubicBezTo>
                  <a:cubicBezTo>
                    <a:pt x="17364" y="2710"/>
                    <a:pt x="17370" y="2680"/>
                    <a:pt x="17381" y="2640"/>
                  </a:cubicBezTo>
                  <a:cubicBezTo>
                    <a:pt x="17499" y="2370"/>
                    <a:pt x="17471" y="2280"/>
                    <a:pt x="17488" y="2260"/>
                  </a:cubicBezTo>
                  <a:cubicBezTo>
                    <a:pt x="17589" y="2080"/>
                    <a:pt x="17561" y="1990"/>
                    <a:pt x="17601" y="2010"/>
                  </a:cubicBezTo>
                  <a:cubicBezTo>
                    <a:pt x="17786" y="1550"/>
                    <a:pt x="17798" y="1530"/>
                    <a:pt x="17803" y="1500"/>
                  </a:cubicBezTo>
                  <a:cubicBezTo>
                    <a:pt x="17944" y="1250"/>
                    <a:pt x="17927" y="1180"/>
                    <a:pt x="17949" y="1170"/>
                  </a:cubicBezTo>
                  <a:cubicBezTo>
                    <a:pt x="18045" y="990"/>
                    <a:pt x="18073" y="990"/>
                    <a:pt x="18079" y="940"/>
                  </a:cubicBezTo>
                  <a:cubicBezTo>
                    <a:pt x="18191" y="640"/>
                    <a:pt x="18219" y="640"/>
                    <a:pt x="18236" y="610"/>
                  </a:cubicBezTo>
                  <a:cubicBezTo>
                    <a:pt x="18332" y="280"/>
                    <a:pt x="18366" y="280"/>
                    <a:pt x="18382" y="250"/>
                  </a:cubicBezTo>
                  <a:cubicBezTo>
                    <a:pt x="18444" y="10"/>
                    <a:pt x="18444" y="10"/>
                    <a:pt x="18444" y="0"/>
                  </a:cubicBezTo>
                  <a:cubicBezTo>
                    <a:pt x="18315" y="190"/>
                    <a:pt x="18321" y="220"/>
                    <a:pt x="18321" y="250"/>
                  </a:cubicBezTo>
                  <a:cubicBezTo>
                    <a:pt x="18214" y="460"/>
                    <a:pt x="18208" y="520"/>
                    <a:pt x="18186" y="560"/>
                  </a:cubicBezTo>
                  <a:close/>
                  <a:moveTo>
                    <a:pt x="18371" y="580"/>
                  </a:moveTo>
                  <a:cubicBezTo>
                    <a:pt x="18382" y="640"/>
                    <a:pt x="18326" y="610"/>
                    <a:pt x="18349" y="690"/>
                  </a:cubicBezTo>
                  <a:cubicBezTo>
                    <a:pt x="18276" y="910"/>
                    <a:pt x="18253" y="920"/>
                    <a:pt x="18236" y="940"/>
                  </a:cubicBezTo>
                  <a:cubicBezTo>
                    <a:pt x="18124" y="1210"/>
                    <a:pt x="18124" y="1240"/>
                    <a:pt x="18112" y="1240"/>
                  </a:cubicBezTo>
                  <a:cubicBezTo>
                    <a:pt x="18022" y="1380"/>
                    <a:pt x="18051" y="1470"/>
                    <a:pt x="18011" y="1450"/>
                  </a:cubicBezTo>
                  <a:cubicBezTo>
                    <a:pt x="17910" y="1680"/>
                    <a:pt x="17893" y="1760"/>
                    <a:pt x="17865" y="1820"/>
                  </a:cubicBezTo>
                  <a:cubicBezTo>
                    <a:pt x="17775" y="2060"/>
                    <a:pt x="17752" y="2120"/>
                    <a:pt x="17730" y="2190"/>
                  </a:cubicBezTo>
                  <a:cubicBezTo>
                    <a:pt x="17606" y="2470"/>
                    <a:pt x="17623" y="2540"/>
                    <a:pt x="17601" y="2550"/>
                  </a:cubicBezTo>
                  <a:cubicBezTo>
                    <a:pt x="17528" y="2780"/>
                    <a:pt x="17533" y="2830"/>
                    <a:pt x="17528" y="2870"/>
                  </a:cubicBezTo>
                  <a:cubicBezTo>
                    <a:pt x="17454" y="3090"/>
                    <a:pt x="17477" y="3170"/>
                    <a:pt x="17454" y="3180"/>
                  </a:cubicBezTo>
                  <a:cubicBezTo>
                    <a:pt x="17460" y="3230"/>
                    <a:pt x="17511" y="3070"/>
                    <a:pt x="17539" y="2890"/>
                  </a:cubicBezTo>
                  <a:cubicBezTo>
                    <a:pt x="17618" y="2630"/>
                    <a:pt x="17623" y="2610"/>
                    <a:pt x="17623" y="2590"/>
                  </a:cubicBezTo>
                  <a:cubicBezTo>
                    <a:pt x="17730" y="2350"/>
                    <a:pt x="17752" y="2270"/>
                    <a:pt x="17769" y="2180"/>
                  </a:cubicBezTo>
                  <a:cubicBezTo>
                    <a:pt x="18068" y="1520"/>
                    <a:pt x="18062" y="1460"/>
                    <a:pt x="18084" y="1440"/>
                  </a:cubicBezTo>
                  <a:cubicBezTo>
                    <a:pt x="18186" y="1230"/>
                    <a:pt x="18191" y="1210"/>
                    <a:pt x="18197" y="1190"/>
                  </a:cubicBezTo>
                  <a:cubicBezTo>
                    <a:pt x="18428" y="610"/>
                    <a:pt x="18456" y="540"/>
                    <a:pt x="18478" y="450"/>
                  </a:cubicBezTo>
                  <a:cubicBezTo>
                    <a:pt x="18585" y="70"/>
                    <a:pt x="18596" y="30"/>
                    <a:pt x="18602" y="0"/>
                  </a:cubicBezTo>
                  <a:cubicBezTo>
                    <a:pt x="18501" y="130"/>
                    <a:pt x="18501" y="200"/>
                    <a:pt x="18495" y="250"/>
                  </a:cubicBezTo>
                  <a:close/>
                  <a:moveTo>
                    <a:pt x="18720" y="440"/>
                  </a:moveTo>
                  <a:cubicBezTo>
                    <a:pt x="18737" y="570"/>
                    <a:pt x="18675" y="580"/>
                    <a:pt x="18681" y="690"/>
                  </a:cubicBezTo>
                  <a:cubicBezTo>
                    <a:pt x="18512" y="1250"/>
                    <a:pt x="18478" y="1400"/>
                    <a:pt x="18416" y="1510"/>
                  </a:cubicBezTo>
                  <a:cubicBezTo>
                    <a:pt x="18259" y="1950"/>
                    <a:pt x="18225" y="1990"/>
                    <a:pt x="18219" y="2060"/>
                  </a:cubicBezTo>
                  <a:cubicBezTo>
                    <a:pt x="18039" y="2390"/>
                    <a:pt x="18062" y="2490"/>
                    <a:pt x="18017" y="2480"/>
                  </a:cubicBezTo>
                  <a:cubicBezTo>
                    <a:pt x="17927" y="2770"/>
                    <a:pt x="17904" y="2800"/>
                    <a:pt x="17893" y="2840"/>
                  </a:cubicBezTo>
                  <a:cubicBezTo>
                    <a:pt x="17634" y="3460"/>
                    <a:pt x="17634" y="3520"/>
                    <a:pt x="17612" y="3560"/>
                  </a:cubicBezTo>
                  <a:cubicBezTo>
                    <a:pt x="17528" y="3930"/>
                    <a:pt x="17533" y="3860"/>
                    <a:pt x="17550" y="3830"/>
                  </a:cubicBezTo>
                  <a:cubicBezTo>
                    <a:pt x="17747" y="3330"/>
                    <a:pt x="17769" y="3230"/>
                    <a:pt x="17820" y="3160"/>
                  </a:cubicBezTo>
                  <a:cubicBezTo>
                    <a:pt x="17966" y="2800"/>
                    <a:pt x="17966" y="2760"/>
                    <a:pt x="17978" y="2750"/>
                  </a:cubicBezTo>
                  <a:cubicBezTo>
                    <a:pt x="18124" y="2470"/>
                    <a:pt x="18112" y="2370"/>
                    <a:pt x="18146" y="2350"/>
                  </a:cubicBezTo>
                  <a:cubicBezTo>
                    <a:pt x="18276" y="2050"/>
                    <a:pt x="18281" y="1990"/>
                    <a:pt x="18315" y="1960"/>
                  </a:cubicBezTo>
                  <a:cubicBezTo>
                    <a:pt x="18444" y="1680"/>
                    <a:pt x="18456" y="1590"/>
                    <a:pt x="18484" y="1520"/>
                  </a:cubicBezTo>
                  <a:cubicBezTo>
                    <a:pt x="18579" y="1140"/>
                    <a:pt x="18630" y="1170"/>
                    <a:pt x="18624" y="1110"/>
                  </a:cubicBezTo>
                  <a:cubicBezTo>
                    <a:pt x="18742" y="680"/>
                    <a:pt x="18742" y="660"/>
                    <a:pt x="18742" y="640"/>
                  </a:cubicBezTo>
                  <a:cubicBezTo>
                    <a:pt x="18793" y="430"/>
                    <a:pt x="18816" y="380"/>
                    <a:pt x="18827" y="300"/>
                  </a:cubicBezTo>
                  <a:cubicBezTo>
                    <a:pt x="18861" y="40"/>
                    <a:pt x="18866" y="30"/>
                    <a:pt x="18872" y="0"/>
                  </a:cubicBezTo>
                  <a:cubicBezTo>
                    <a:pt x="18759" y="300"/>
                    <a:pt x="18759" y="400"/>
                    <a:pt x="18720" y="440"/>
                  </a:cubicBezTo>
                  <a:close/>
                  <a:moveTo>
                    <a:pt x="18596" y="460"/>
                  </a:moveTo>
                  <a:cubicBezTo>
                    <a:pt x="18557" y="560"/>
                    <a:pt x="18529" y="690"/>
                    <a:pt x="18501" y="820"/>
                  </a:cubicBezTo>
                  <a:cubicBezTo>
                    <a:pt x="18394" y="1210"/>
                    <a:pt x="18360" y="1200"/>
                    <a:pt x="18371" y="1250"/>
                  </a:cubicBezTo>
                  <a:cubicBezTo>
                    <a:pt x="18264" y="1510"/>
                    <a:pt x="18276" y="1570"/>
                    <a:pt x="18264" y="1590"/>
                  </a:cubicBezTo>
                  <a:cubicBezTo>
                    <a:pt x="18163" y="1870"/>
                    <a:pt x="18152" y="1900"/>
                    <a:pt x="18129" y="1900"/>
                  </a:cubicBezTo>
                  <a:cubicBezTo>
                    <a:pt x="17989" y="2260"/>
                    <a:pt x="17961" y="2390"/>
                    <a:pt x="17904" y="2470"/>
                  </a:cubicBezTo>
                  <a:cubicBezTo>
                    <a:pt x="17691" y="3000"/>
                    <a:pt x="17691" y="3090"/>
                    <a:pt x="17646" y="3110"/>
                  </a:cubicBezTo>
                  <a:cubicBezTo>
                    <a:pt x="17516" y="3530"/>
                    <a:pt x="17505" y="3590"/>
                    <a:pt x="17482" y="3640"/>
                  </a:cubicBezTo>
                  <a:cubicBezTo>
                    <a:pt x="17409" y="3960"/>
                    <a:pt x="17409" y="4010"/>
                    <a:pt x="17398" y="4040"/>
                  </a:cubicBezTo>
                  <a:cubicBezTo>
                    <a:pt x="17387" y="4180"/>
                    <a:pt x="17409" y="4140"/>
                    <a:pt x="17415" y="4080"/>
                  </a:cubicBezTo>
                  <a:cubicBezTo>
                    <a:pt x="17488" y="3680"/>
                    <a:pt x="17533" y="3660"/>
                    <a:pt x="17528" y="3590"/>
                  </a:cubicBezTo>
                  <a:cubicBezTo>
                    <a:pt x="17708" y="3130"/>
                    <a:pt x="17713" y="3070"/>
                    <a:pt x="17741" y="3040"/>
                  </a:cubicBezTo>
                  <a:cubicBezTo>
                    <a:pt x="17921" y="2580"/>
                    <a:pt x="17949" y="2560"/>
                    <a:pt x="17955" y="2490"/>
                  </a:cubicBezTo>
                  <a:cubicBezTo>
                    <a:pt x="18191" y="1900"/>
                    <a:pt x="18202" y="1860"/>
                    <a:pt x="18219" y="1820"/>
                  </a:cubicBezTo>
                  <a:cubicBezTo>
                    <a:pt x="18309" y="1580"/>
                    <a:pt x="18360" y="1500"/>
                    <a:pt x="18377" y="1380"/>
                  </a:cubicBezTo>
                  <a:cubicBezTo>
                    <a:pt x="18596" y="780"/>
                    <a:pt x="18568" y="660"/>
                    <a:pt x="18608" y="660"/>
                  </a:cubicBezTo>
                  <a:cubicBezTo>
                    <a:pt x="18698" y="320"/>
                    <a:pt x="18686" y="260"/>
                    <a:pt x="18703" y="250"/>
                  </a:cubicBezTo>
                  <a:cubicBezTo>
                    <a:pt x="18686" y="0"/>
                    <a:pt x="18686" y="0"/>
                    <a:pt x="18686" y="0"/>
                  </a:cubicBezTo>
                  <a:cubicBezTo>
                    <a:pt x="18619" y="260"/>
                    <a:pt x="18636" y="330"/>
                    <a:pt x="18619" y="350"/>
                  </a:cubicBezTo>
                  <a:close/>
                  <a:moveTo>
                    <a:pt x="10311" y="1440"/>
                  </a:moveTo>
                  <a:cubicBezTo>
                    <a:pt x="10316" y="1480"/>
                    <a:pt x="10299" y="1540"/>
                    <a:pt x="10316" y="1580"/>
                  </a:cubicBezTo>
                  <a:cubicBezTo>
                    <a:pt x="10311" y="1760"/>
                    <a:pt x="10328" y="1920"/>
                    <a:pt x="10311" y="2120"/>
                  </a:cubicBezTo>
                  <a:cubicBezTo>
                    <a:pt x="10322" y="2200"/>
                    <a:pt x="10322" y="2290"/>
                    <a:pt x="10322" y="2380"/>
                  </a:cubicBezTo>
                  <a:cubicBezTo>
                    <a:pt x="10311" y="2440"/>
                    <a:pt x="10339" y="2450"/>
                    <a:pt x="10322" y="2510"/>
                  </a:cubicBezTo>
                  <a:cubicBezTo>
                    <a:pt x="10356" y="2530"/>
                    <a:pt x="10288" y="2640"/>
                    <a:pt x="10339" y="2640"/>
                  </a:cubicBezTo>
                  <a:cubicBezTo>
                    <a:pt x="10361" y="2410"/>
                    <a:pt x="10356" y="2200"/>
                    <a:pt x="10344" y="2000"/>
                  </a:cubicBezTo>
                  <a:cubicBezTo>
                    <a:pt x="10367" y="1930"/>
                    <a:pt x="10339" y="1900"/>
                    <a:pt x="10361" y="1830"/>
                  </a:cubicBezTo>
                  <a:cubicBezTo>
                    <a:pt x="10339" y="1800"/>
                    <a:pt x="10372" y="1720"/>
                    <a:pt x="10350" y="1680"/>
                  </a:cubicBezTo>
                  <a:cubicBezTo>
                    <a:pt x="10361" y="1560"/>
                    <a:pt x="10344" y="1460"/>
                    <a:pt x="10356" y="1350"/>
                  </a:cubicBezTo>
                  <a:cubicBezTo>
                    <a:pt x="10339" y="1330"/>
                    <a:pt x="10350" y="1320"/>
                    <a:pt x="10361" y="1300"/>
                  </a:cubicBezTo>
                  <a:cubicBezTo>
                    <a:pt x="10361" y="1280"/>
                    <a:pt x="10356" y="1250"/>
                    <a:pt x="10344" y="1230"/>
                  </a:cubicBezTo>
                  <a:cubicBezTo>
                    <a:pt x="10339" y="1180"/>
                    <a:pt x="10367" y="1110"/>
                    <a:pt x="10350" y="1070"/>
                  </a:cubicBezTo>
                  <a:cubicBezTo>
                    <a:pt x="10356" y="960"/>
                    <a:pt x="10356" y="850"/>
                    <a:pt x="10350" y="750"/>
                  </a:cubicBezTo>
                  <a:cubicBezTo>
                    <a:pt x="10361" y="530"/>
                    <a:pt x="10389" y="280"/>
                    <a:pt x="10418" y="40"/>
                  </a:cubicBezTo>
                  <a:cubicBezTo>
                    <a:pt x="10423" y="30"/>
                    <a:pt x="10423" y="20"/>
                    <a:pt x="10423" y="0"/>
                  </a:cubicBezTo>
                  <a:cubicBezTo>
                    <a:pt x="10378" y="0"/>
                    <a:pt x="10378" y="0"/>
                    <a:pt x="10378" y="0"/>
                  </a:cubicBezTo>
                  <a:cubicBezTo>
                    <a:pt x="10361" y="190"/>
                    <a:pt x="10333" y="360"/>
                    <a:pt x="10316" y="510"/>
                  </a:cubicBezTo>
                  <a:cubicBezTo>
                    <a:pt x="10311" y="680"/>
                    <a:pt x="10305" y="870"/>
                    <a:pt x="10299" y="1050"/>
                  </a:cubicBezTo>
                  <a:cubicBezTo>
                    <a:pt x="10311" y="1130"/>
                    <a:pt x="10299" y="1220"/>
                    <a:pt x="10311" y="1300"/>
                  </a:cubicBezTo>
                  <a:cubicBezTo>
                    <a:pt x="10305" y="1350"/>
                    <a:pt x="10311" y="1390"/>
                    <a:pt x="10311" y="1440"/>
                  </a:cubicBezTo>
                  <a:close/>
                  <a:moveTo>
                    <a:pt x="0" y="20630"/>
                  </a:moveTo>
                  <a:cubicBezTo>
                    <a:pt x="0" y="20740"/>
                    <a:pt x="0" y="20740"/>
                    <a:pt x="0" y="20740"/>
                  </a:cubicBezTo>
                  <a:cubicBezTo>
                    <a:pt x="17" y="20760"/>
                    <a:pt x="28" y="20780"/>
                    <a:pt x="45" y="20800"/>
                  </a:cubicBezTo>
                  <a:cubicBezTo>
                    <a:pt x="186" y="21020"/>
                    <a:pt x="321" y="21230"/>
                    <a:pt x="444" y="21450"/>
                  </a:cubicBezTo>
                  <a:cubicBezTo>
                    <a:pt x="467" y="21500"/>
                    <a:pt x="489" y="21550"/>
                    <a:pt x="512" y="21600"/>
                  </a:cubicBezTo>
                  <a:cubicBezTo>
                    <a:pt x="557" y="21600"/>
                    <a:pt x="557" y="21600"/>
                    <a:pt x="557" y="21600"/>
                  </a:cubicBezTo>
                  <a:cubicBezTo>
                    <a:pt x="512" y="21490"/>
                    <a:pt x="472" y="21390"/>
                    <a:pt x="411" y="21280"/>
                  </a:cubicBezTo>
                  <a:cubicBezTo>
                    <a:pt x="276" y="21060"/>
                    <a:pt x="141" y="20820"/>
                    <a:pt x="0" y="20630"/>
                  </a:cubicBezTo>
                  <a:close/>
                  <a:moveTo>
                    <a:pt x="19271" y="1010"/>
                  </a:moveTo>
                  <a:cubicBezTo>
                    <a:pt x="19277" y="1050"/>
                    <a:pt x="19311" y="1020"/>
                    <a:pt x="19311" y="1070"/>
                  </a:cubicBezTo>
                  <a:cubicBezTo>
                    <a:pt x="19496" y="1290"/>
                    <a:pt x="19536" y="1310"/>
                    <a:pt x="19558" y="1370"/>
                  </a:cubicBezTo>
                  <a:cubicBezTo>
                    <a:pt x="19727" y="1450"/>
                    <a:pt x="19727" y="1550"/>
                    <a:pt x="19783" y="1540"/>
                  </a:cubicBezTo>
                  <a:cubicBezTo>
                    <a:pt x="20048" y="1740"/>
                    <a:pt x="20070" y="1810"/>
                    <a:pt x="20126" y="1800"/>
                  </a:cubicBezTo>
                  <a:cubicBezTo>
                    <a:pt x="20475" y="2040"/>
                    <a:pt x="20526" y="2040"/>
                    <a:pt x="20542" y="2100"/>
                  </a:cubicBezTo>
                  <a:cubicBezTo>
                    <a:pt x="21009" y="2340"/>
                    <a:pt x="21038" y="2370"/>
                    <a:pt x="21071" y="2380"/>
                  </a:cubicBezTo>
                  <a:cubicBezTo>
                    <a:pt x="21223" y="2540"/>
                    <a:pt x="21302" y="2550"/>
                    <a:pt x="21352" y="2630"/>
                  </a:cubicBezTo>
                  <a:cubicBezTo>
                    <a:pt x="21566" y="2800"/>
                    <a:pt x="21578" y="2850"/>
                    <a:pt x="21600" y="2870"/>
                  </a:cubicBezTo>
                  <a:cubicBezTo>
                    <a:pt x="21532" y="2680"/>
                    <a:pt x="21459" y="2660"/>
                    <a:pt x="21414" y="2580"/>
                  </a:cubicBezTo>
                  <a:cubicBezTo>
                    <a:pt x="21161" y="2400"/>
                    <a:pt x="21122" y="2310"/>
                    <a:pt x="21043" y="2300"/>
                  </a:cubicBezTo>
                  <a:cubicBezTo>
                    <a:pt x="20936" y="2170"/>
                    <a:pt x="20891" y="2170"/>
                    <a:pt x="20858" y="2170"/>
                  </a:cubicBezTo>
                  <a:cubicBezTo>
                    <a:pt x="20593" y="1970"/>
                    <a:pt x="20531" y="1990"/>
                    <a:pt x="20503" y="1950"/>
                  </a:cubicBezTo>
                  <a:cubicBezTo>
                    <a:pt x="20244" y="1780"/>
                    <a:pt x="20171" y="1770"/>
                    <a:pt x="20138" y="1690"/>
                  </a:cubicBezTo>
                  <a:cubicBezTo>
                    <a:pt x="19766" y="1440"/>
                    <a:pt x="19693" y="1340"/>
                    <a:pt x="19592" y="1300"/>
                  </a:cubicBezTo>
                  <a:cubicBezTo>
                    <a:pt x="19479" y="1110"/>
                    <a:pt x="19451" y="1120"/>
                    <a:pt x="19434" y="1100"/>
                  </a:cubicBezTo>
                  <a:cubicBezTo>
                    <a:pt x="19328" y="1010"/>
                    <a:pt x="19316" y="920"/>
                    <a:pt x="19266" y="900"/>
                  </a:cubicBezTo>
                  <a:cubicBezTo>
                    <a:pt x="19254" y="830"/>
                    <a:pt x="19294" y="830"/>
                    <a:pt x="19305" y="870"/>
                  </a:cubicBezTo>
                  <a:cubicBezTo>
                    <a:pt x="19401" y="1000"/>
                    <a:pt x="19412" y="1020"/>
                    <a:pt x="19434" y="1010"/>
                  </a:cubicBezTo>
                  <a:cubicBezTo>
                    <a:pt x="19603" y="1200"/>
                    <a:pt x="19642" y="1260"/>
                    <a:pt x="19699" y="1280"/>
                  </a:cubicBezTo>
                  <a:cubicBezTo>
                    <a:pt x="19884" y="1450"/>
                    <a:pt x="19918" y="1520"/>
                    <a:pt x="19980" y="1530"/>
                  </a:cubicBezTo>
                  <a:cubicBezTo>
                    <a:pt x="20149" y="1660"/>
                    <a:pt x="20188" y="1650"/>
                    <a:pt x="20199" y="1700"/>
                  </a:cubicBezTo>
                  <a:cubicBezTo>
                    <a:pt x="20514" y="1810"/>
                    <a:pt x="20548" y="1880"/>
                    <a:pt x="20610" y="1890"/>
                  </a:cubicBezTo>
                  <a:cubicBezTo>
                    <a:pt x="20807" y="1980"/>
                    <a:pt x="20869" y="2000"/>
                    <a:pt x="20925" y="2030"/>
                  </a:cubicBezTo>
                  <a:cubicBezTo>
                    <a:pt x="21167" y="2210"/>
                    <a:pt x="21195" y="2220"/>
                    <a:pt x="21229" y="2230"/>
                  </a:cubicBezTo>
                  <a:cubicBezTo>
                    <a:pt x="21431" y="2450"/>
                    <a:pt x="21448" y="2460"/>
                    <a:pt x="21454" y="2460"/>
                  </a:cubicBezTo>
                  <a:cubicBezTo>
                    <a:pt x="21369" y="2280"/>
                    <a:pt x="21319" y="2290"/>
                    <a:pt x="21302" y="2220"/>
                  </a:cubicBezTo>
                  <a:cubicBezTo>
                    <a:pt x="21077" y="2020"/>
                    <a:pt x="21054" y="2010"/>
                    <a:pt x="21032" y="2010"/>
                  </a:cubicBezTo>
                  <a:cubicBezTo>
                    <a:pt x="20784" y="1870"/>
                    <a:pt x="20711" y="1820"/>
                    <a:pt x="20610" y="1830"/>
                  </a:cubicBezTo>
                  <a:cubicBezTo>
                    <a:pt x="20391" y="1690"/>
                    <a:pt x="20362" y="1650"/>
                    <a:pt x="20346" y="1680"/>
                  </a:cubicBezTo>
                  <a:cubicBezTo>
                    <a:pt x="19907" y="1380"/>
                    <a:pt x="19845" y="1320"/>
                    <a:pt x="19789" y="1270"/>
                  </a:cubicBezTo>
                  <a:cubicBezTo>
                    <a:pt x="19423" y="920"/>
                    <a:pt x="19418" y="890"/>
                    <a:pt x="19401" y="880"/>
                  </a:cubicBezTo>
                  <a:cubicBezTo>
                    <a:pt x="19271" y="670"/>
                    <a:pt x="19238" y="640"/>
                    <a:pt x="19209" y="620"/>
                  </a:cubicBezTo>
                  <a:cubicBezTo>
                    <a:pt x="19058" y="370"/>
                    <a:pt x="19063" y="320"/>
                    <a:pt x="19046" y="320"/>
                  </a:cubicBezTo>
                  <a:cubicBezTo>
                    <a:pt x="19136" y="340"/>
                    <a:pt x="19136" y="380"/>
                    <a:pt x="19148" y="390"/>
                  </a:cubicBezTo>
                  <a:cubicBezTo>
                    <a:pt x="19249" y="490"/>
                    <a:pt x="19243" y="550"/>
                    <a:pt x="19266" y="550"/>
                  </a:cubicBezTo>
                  <a:cubicBezTo>
                    <a:pt x="19389" y="710"/>
                    <a:pt x="19412" y="710"/>
                    <a:pt x="19412" y="750"/>
                  </a:cubicBezTo>
                  <a:cubicBezTo>
                    <a:pt x="19614" y="930"/>
                    <a:pt x="19631" y="980"/>
                    <a:pt x="19665" y="1000"/>
                  </a:cubicBezTo>
                  <a:cubicBezTo>
                    <a:pt x="19924" y="1190"/>
                    <a:pt x="19958" y="1300"/>
                    <a:pt x="20048" y="1310"/>
                  </a:cubicBezTo>
                  <a:cubicBezTo>
                    <a:pt x="20295" y="1480"/>
                    <a:pt x="20368" y="1460"/>
                    <a:pt x="20396" y="1520"/>
                  </a:cubicBezTo>
                  <a:cubicBezTo>
                    <a:pt x="20908" y="1600"/>
                    <a:pt x="20902" y="1540"/>
                    <a:pt x="20869" y="1550"/>
                  </a:cubicBezTo>
                  <a:cubicBezTo>
                    <a:pt x="20419" y="1210"/>
                    <a:pt x="20340" y="1060"/>
                    <a:pt x="20182" y="1070"/>
                  </a:cubicBezTo>
                  <a:cubicBezTo>
                    <a:pt x="19811" y="770"/>
                    <a:pt x="19766" y="790"/>
                    <a:pt x="19755" y="730"/>
                  </a:cubicBezTo>
                  <a:cubicBezTo>
                    <a:pt x="19429" y="450"/>
                    <a:pt x="19372" y="400"/>
                    <a:pt x="19333" y="320"/>
                  </a:cubicBezTo>
                  <a:cubicBezTo>
                    <a:pt x="19232" y="230"/>
                    <a:pt x="19209" y="230"/>
                    <a:pt x="19215" y="190"/>
                  </a:cubicBezTo>
                  <a:cubicBezTo>
                    <a:pt x="19097" y="30"/>
                    <a:pt x="19086" y="20"/>
                    <a:pt x="19080" y="0"/>
                  </a:cubicBezTo>
                  <a:cubicBezTo>
                    <a:pt x="18889" y="120"/>
                    <a:pt x="18894" y="220"/>
                    <a:pt x="18900" y="310"/>
                  </a:cubicBezTo>
                  <a:cubicBezTo>
                    <a:pt x="18765" y="1120"/>
                    <a:pt x="18765" y="1170"/>
                    <a:pt x="18765" y="1230"/>
                  </a:cubicBezTo>
                  <a:cubicBezTo>
                    <a:pt x="18681" y="1500"/>
                    <a:pt x="18675" y="1560"/>
                    <a:pt x="18658" y="1590"/>
                  </a:cubicBezTo>
                  <a:cubicBezTo>
                    <a:pt x="18585" y="1940"/>
                    <a:pt x="18540" y="1990"/>
                    <a:pt x="18529" y="2090"/>
                  </a:cubicBezTo>
                  <a:cubicBezTo>
                    <a:pt x="18467" y="2190"/>
                    <a:pt x="18467" y="2210"/>
                    <a:pt x="18461" y="2230"/>
                  </a:cubicBezTo>
                  <a:cubicBezTo>
                    <a:pt x="18371" y="2410"/>
                    <a:pt x="18388" y="2500"/>
                    <a:pt x="18349" y="2500"/>
                  </a:cubicBezTo>
                  <a:cubicBezTo>
                    <a:pt x="18163" y="2950"/>
                    <a:pt x="18129" y="2950"/>
                    <a:pt x="18118" y="2990"/>
                  </a:cubicBezTo>
                  <a:cubicBezTo>
                    <a:pt x="17831" y="3530"/>
                    <a:pt x="17786" y="3580"/>
                    <a:pt x="17752" y="3650"/>
                  </a:cubicBezTo>
                  <a:cubicBezTo>
                    <a:pt x="17646" y="3880"/>
                    <a:pt x="17629" y="3910"/>
                    <a:pt x="17618" y="3950"/>
                  </a:cubicBezTo>
                  <a:cubicBezTo>
                    <a:pt x="17516" y="4160"/>
                    <a:pt x="17511" y="4180"/>
                    <a:pt x="17505" y="4200"/>
                  </a:cubicBezTo>
                  <a:cubicBezTo>
                    <a:pt x="17561" y="4110"/>
                    <a:pt x="17578" y="4110"/>
                    <a:pt x="17584" y="4080"/>
                  </a:cubicBezTo>
                  <a:cubicBezTo>
                    <a:pt x="17679" y="3830"/>
                    <a:pt x="17730" y="3830"/>
                    <a:pt x="17736" y="3760"/>
                  </a:cubicBezTo>
                  <a:cubicBezTo>
                    <a:pt x="18062" y="3240"/>
                    <a:pt x="18084" y="3140"/>
                    <a:pt x="18135" y="3080"/>
                  </a:cubicBezTo>
                  <a:cubicBezTo>
                    <a:pt x="18377" y="2560"/>
                    <a:pt x="18399" y="2560"/>
                    <a:pt x="18411" y="2540"/>
                  </a:cubicBezTo>
                  <a:cubicBezTo>
                    <a:pt x="18506" y="2220"/>
                    <a:pt x="18551" y="2170"/>
                    <a:pt x="18562" y="2080"/>
                  </a:cubicBezTo>
                  <a:cubicBezTo>
                    <a:pt x="18714" y="1560"/>
                    <a:pt x="18748" y="1550"/>
                    <a:pt x="18748" y="1490"/>
                  </a:cubicBezTo>
                  <a:cubicBezTo>
                    <a:pt x="18900" y="770"/>
                    <a:pt x="18889" y="690"/>
                    <a:pt x="18900" y="660"/>
                  </a:cubicBezTo>
                  <a:cubicBezTo>
                    <a:pt x="18956" y="310"/>
                    <a:pt x="18928" y="210"/>
                    <a:pt x="18968" y="220"/>
                  </a:cubicBezTo>
                  <a:cubicBezTo>
                    <a:pt x="18928" y="850"/>
                    <a:pt x="18889" y="920"/>
                    <a:pt x="18911" y="970"/>
                  </a:cubicBezTo>
                  <a:cubicBezTo>
                    <a:pt x="18844" y="1340"/>
                    <a:pt x="18832" y="1360"/>
                    <a:pt x="18821" y="1370"/>
                  </a:cubicBezTo>
                  <a:cubicBezTo>
                    <a:pt x="18759" y="1570"/>
                    <a:pt x="18776" y="1640"/>
                    <a:pt x="18754" y="1640"/>
                  </a:cubicBezTo>
                  <a:cubicBezTo>
                    <a:pt x="18686" y="1900"/>
                    <a:pt x="18675" y="1920"/>
                    <a:pt x="18658" y="1940"/>
                  </a:cubicBezTo>
                  <a:cubicBezTo>
                    <a:pt x="18495" y="2300"/>
                    <a:pt x="18534" y="2400"/>
                    <a:pt x="18501" y="2400"/>
                  </a:cubicBezTo>
                  <a:cubicBezTo>
                    <a:pt x="18321" y="2830"/>
                    <a:pt x="18326" y="2870"/>
                    <a:pt x="18315" y="2880"/>
                  </a:cubicBezTo>
                  <a:cubicBezTo>
                    <a:pt x="18219" y="3110"/>
                    <a:pt x="18174" y="3160"/>
                    <a:pt x="18141" y="3230"/>
                  </a:cubicBezTo>
                  <a:cubicBezTo>
                    <a:pt x="17820" y="3810"/>
                    <a:pt x="17826" y="3850"/>
                    <a:pt x="17809" y="3860"/>
                  </a:cubicBezTo>
                  <a:cubicBezTo>
                    <a:pt x="17708" y="4080"/>
                    <a:pt x="17662" y="4130"/>
                    <a:pt x="17640" y="4210"/>
                  </a:cubicBezTo>
                  <a:cubicBezTo>
                    <a:pt x="17589" y="4430"/>
                    <a:pt x="17595" y="4380"/>
                    <a:pt x="17606" y="4340"/>
                  </a:cubicBezTo>
                  <a:cubicBezTo>
                    <a:pt x="17736" y="4080"/>
                    <a:pt x="17752" y="4040"/>
                    <a:pt x="17769" y="4000"/>
                  </a:cubicBezTo>
                  <a:cubicBezTo>
                    <a:pt x="17848" y="3870"/>
                    <a:pt x="17871" y="3830"/>
                    <a:pt x="17882" y="3780"/>
                  </a:cubicBezTo>
                  <a:cubicBezTo>
                    <a:pt x="17983" y="3690"/>
                    <a:pt x="17978" y="3610"/>
                    <a:pt x="18011" y="3590"/>
                  </a:cubicBezTo>
                  <a:cubicBezTo>
                    <a:pt x="18501" y="2520"/>
                    <a:pt x="18579" y="2390"/>
                    <a:pt x="18630" y="2200"/>
                  </a:cubicBezTo>
                  <a:cubicBezTo>
                    <a:pt x="18782" y="1800"/>
                    <a:pt x="18788" y="1740"/>
                    <a:pt x="18810" y="1700"/>
                  </a:cubicBezTo>
                  <a:cubicBezTo>
                    <a:pt x="18855" y="1460"/>
                    <a:pt x="18872" y="1450"/>
                    <a:pt x="18872" y="1410"/>
                  </a:cubicBezTo>
                  <a:cubicBezTo>
                    <a:pt x="18945" y="1010"/>
                    <a:pt x="18979" y="930"/>
                    <a:pt x="18979" y="810"/>
                  </a:cubicBezTo>
                  <a:cubicBezTo>
                    <a:pt x="19046" y="520"/>
                    <a:pt x="19052" y="590"/>
                    <a:pt x="19074" y="640"/>
                  </a:cubicBezTo>
                  <a:cubicBezTo>
                    <a:pt x="19029" y="1090"/>
                    <a:pt x="18945" y="1230"/>
                    <a:pt x="18945" y="1510"/>
                  </a:cubicBezTo>
                  <a:cubicBezTo>
                    <a:pt x="18810" y="2000"/>
                    <a:pt x="18782" y="2130"/>
                    <a:pt x="18742" y="2260"/>
                  </a:cubicBezTo>
                  <a:cubicBezTo>
                    <a:pt x="18568" y="2690"/>
                    <a:pt x="18574" y="2740"/>
                    <a:pt x="18568" y="2780"/>
                  </a:cubicBezTo>
                  <a:cubicBezTo>
                    <a:pt x="18405" y="3130"/>
                    <a:pt x="18382" y="3140"/>
                    <a:pt x="18388" y="3200"/>
                  </a:cubicBezTo>
                  <a:cubicBezTo>
                    <a:pt x="18141" y="3620"/>
                    <a:pt x="18101" y="3660"/>
                    <a:pt x="18073" y="3720"/>
                  </a:cubicBezTo>
                  <a:cubicBezTo>
                    <a:pt x="17882" y="4040"/>
                    <a:pt x="17876" y="4070"/>
                    <a:pt x="17842" y="4070"/>
                  </a:cubicBezTo>
                  <a:cubicBezTo>
                    <a:pt x="17888" y="4080"/>
                    <a:pt x="17899" y="4060"/>
                    <a:pt x="17916" y="4040"/>
                  </a:cubicBezTo>
                  <a:cubicBezTo>
                    <a:pt x="18028" y="3780"/>
                    <a:pt x="18084" y="3820"/>
                    <a:pt x="18079" y="3760"/>
                  </a:cubicBezTo>
                  <a:cubicBezTo>
                    <a:pt x="18366" y="3340"/>
                    <a:pt x="18377" y="3270"/>
                    <a:pt x="18399" y="3220"/>
                  </a:cubicBezTo>
                  <a:cubicBezTo>
                    <a:pt x="18596" y="2870"/>
                    <a:pt x="18585" y="2800"/>
                    <a:pt x="18602" y="2780"/>
                  </a:cubicBezTo>
                  <a:cubicBezTo>
                    <a:pt x="18748" y="2430"/>
                    <a:pt x="18742" y="2370"/>
                    <a:pt x="18771" y="2360"/>
                  </a:cubicBezTo>
                  <a:cubicBezTo>
                    <a:pt x="18861" y="2040"/>
                    <a:pt x="18872" y="1980"/>
                    <a:pt x="18889" y="1930"/>
                  </a:cubicBezTo>
                  <a:cubicBezTo>
                    <a:pt x="19046" y="1210"/>
                    <a:pt x="19029" y="1140"/>
                    <a:pt x="19041" y="1130"/>
                  </a:cubicBezTo>
                  <a:cubicBezTo>
                    <a:pt x="19074" y="930"/>
                    <a:pt x="19052" y="870"/>
                    <a:pt x="19097" y="880"/>
                  </a:cubicBezTo>
                  <a:cubicBezTo>
                    <a:pt x="19069" y="1470"/>
                    <a:pt x="19035" y="1460"/>
                    <a:pt x="19046" y="1520"/>
                  </a:cubicBezTo>
                  <a:cubicBezTo>
                    <a:pt x="18951" y="2090"/>
                    <a:pt x="18979" y="2180"/>
                    <a:pt x="18939" y="2170"/>
                  </a:cubicBezTo>
                  <a:cubicBezTo>
                    <a:pt x="18737" y="2880"/>
                    <a:pt x="18692" y="3010"/>
                    <a:pt x="18658" y="3140"/>
                  </a:cubicBezTo>
                  <a:cubicBezTo>
                    <a:pt x="18540" y="3360"/>
                    <a:pt x="18523" y="3360"/>
                    <a:pt x="18529" y="3400"/>
                  </a:cubicBezTo>
                  <a:cubicBezTo>
                    <a:pt x="18467" y="3480"/>
                    <a:pt x="18478" y="3510"/>
                    <a:pt x="18472" y="3510"/>
                  </a:cubicBezTo>
                  <a:cubicBezTo>
                    <a:pt x="18169" y="4040"/>
                    <a:pt x="18180" y="4180"/>
                    <a:pt x="18118" y="4210"/>
                  </a:cubicBezTo>
                  <a:cubicBezTo>
                    <a:pt x="18006" y="4670"/>
                    <a:pt x="17961" y="4680"/>
                    <a:pt x="17972" y="4760"/>
                  </a:cubicBezTo>
                  <a:cubicBezTo>
                    <a:pt x="17916" y="4990"/>
                    <a:pt x="17899" y="5020"/>
                    <a:pt x="17921" y="5030"/>
                  </a:cubicBezTo>
                  <a:cubicBezTo>
                    <a:pt x="18051" y="4520"/>
                    <a:pt x="18112" y="4420"/>
                    <a:pt x="18135" y="4280"/>
                  </a:cubicBezTo>
                  <a:cubicBezTo>
                    <a:pt x="18411" y="3750"/>
                    <a:pt x="18444" y="3670"/>
                    <a:pt x="18489" y="3600"/>
                  </a:cubicBezTo>
                  <a:cubicBezTo>
                    <a:pt x="18591" y="3420"/>
                    <a:pt x="18591" y="3380"/>
                    <a:pt x="18602" y="3370"/>
                  </a:cubicBezTo>
                  <a:cubicBezTo>
                    <a:pt x="18832" y="2830"/>
                    <a:pt x="18844" y="2790"/>
                    <a:pt x="18849" y="2720"/>
                  </a:cubicBezTo>
                  <a:cubicBezTo>
                    <a:pt x="19007" y="2290"/>
                    <a:pt x="18979" y="2200"/>
                    <a:pt x="19001" y="2180"/>
                  </a:cubicBezTo>
                  <a:cubicBezTo>
                    <a:pt x="19046" y="1910"/>
                    <a:pt x="19052" y="1870"/>
                    <a:pt x="19069" y="1840"/>
                  </a:cubicBezTo>
                  <a:cubicBezTo>
                    <a:pt x="19159" y="1450"/>
                    <a:pt x="19119" y="1450"/>
                    <a:pt x="19148" y="1530"/>
                  </a:cubicBezTo>
                  <a:cubicBezTo>
                    <a:pt x="19119" y="1780"/>
                    <a:pt x="19114" y="1800"/>
                    <a:pt x="19108" y="1820"/>
                  </a:cubicBezTo>
                  <a:cubicBezTo>
                    <a:pt x="19052" y="2190"/>
                    <a:pt x="19012" y="2340"/>
                    <a:pt x="18990" y="2510"/>
                  </a:cubicBezTo>
                  <a:cubicBezTo>
                    <a:pt x="18951" y="2610"/>
                    <a:pt x="18956" y="2630"/>
                    <a:pt x="18956" y="2640"/>
                  </a:cubicBezTo>
                  <a:cubicBezTo>
                    <a:pt x="18838" y="3020"/>
                    <a:pt x="18844" y="3120"/>
                    <a:pt x="18804" y="3170"/>
                  </a:cubicBezTo>
                  <a:cubicBezTo>
                    <a:pt x="18726" y="3420"/>
                    <a:pt x="18714" y="3450"/>
                    <a:pt x="18709" y="3480"/>
                  </a:cubicBezTo>
                  <a:cubicBezTo>
                    <a:pt x="18613" y="3730"/>
                    <a:pt x="18596" y="3750"/>
                    <a:pt x="18596" y="3800"/>
                  </a:cubicBezTo>
                  <a:cubicBezTo>
                    <a:pt x="18444" y="4090"/>
                    <a:pt x="18444" y="4150"/>
                    <a:pt x="18428" y="4180"/>
                  </a:cubicBezTo>
                  <a:cubicBezTo>
                    <a:pt x="18315" y="4530"/>
                    <a:pt x="18276" y="4520"/>
                    <a:pt x="18281" y="4590"/>
                  </a:cubicBezTo>
                  <a:cubicBezTo>
                    <a:pt x="18174" y="4940"/>
                    <a:pt x="18191" y="5030"/>
                    <a:pt x="18163" y="5040"/>
                  </a:cubicBezTo>
                  <a:cubicBezTo>
                    <a:pt x="18158" y="5560"/>
                    <a:pt x="18112" y="5650"/>
                    <a:pt x="18163" y="5670"/>
                  </a:cubicBezTo>
                  <a:cubicBezTo>
                    <a:pt x="18236" y="4880"/>
                    <a:pt x="18264" y="4810"/>
                    <a:pt x="18276" y="4700"/>
                  </a:cubicBezTo>
                  <a:cubicBezTo>
                    <a:pt x="18388" y="4400"/>
                    <a:pt x="18388" y="4350"/>
                    <a:pt x="18422" y="4350"/>
                  </a:cubicBezTo>
                  <a:cubicBezTo>
                    <a:pt x="18602" y="3870"/>
                    <a:pt x="18624" y="3850"/>
                    <a:pt x="18636" y="3820"/>
                  </a:cubicBezTo>
                  <a:cubicBezTo>
                    <a:pt x="18782" y="3430"/>
                    <a:pt x="18788" y="3390"/>
                    <a:pt x="18799" y="3360"/>
                  </a:cubicBezTo>
                  <a:cubicBezTo>
                    <a:pt x="18832" y="3370"/>
                    <a:pt x="18799" y="3390"/>
                    <a:pt x="18804" y="3450"/>
                  </a:cubicBezTo>
                  <a:cubicBezTo>
                    <a:pt x="18731" y="3610"/>
                    <a:pt x="18720" y="3660"/>
                    <a:pt x="18714" y="3720"/>
                  </a:cubicBezTo>
                  <a:cubicBezTo>
                    <a:pt x="18619" y="4030"/>
                    <a:pt x="18602" y="4070"/>
                    <a:pt x="18596" y="4130"/>
                  </a:cubicBezTo>
                  <a:cubicBezTo>
                    <a:pt x="18405" y="4770"/>
                    <a:pt x="18382" y="4870"/>
                    <a:pt x="18371" y="4990"/>
                  </a:cubicBezTo>
                  <a:cubicBezTo>
                    <a:pt x="18321" y="5840"/>
                    <a:pt x="18326" y="6020"/>
                    <a:pt x="18332" y="6130"/>
                  </a:cubicBezTo>
                  <a:cubicBezTo>
                    <a:pt x="18349" y="5910"/>
                    <a:pt x="18343" y="5800"/>
                    <a:pt x="18338" y="5690"/>
                  </a:cubicBezTo>
                  <a:cubicBezTo>
                    <a:pt x="18416" y="5010"/>
                    <a:pt x="18411" y="4910"/>
                    <a:pt x="18428" y="4850"/>
                  </a:cubicBezTo>
                  <a:cubicBezTo>
                    <a:pt x="18484" y="4630"/>
                    <a:pt x="18489" y="4600"/>
                    <a:pt x="18506" y="4580"/>
                  </a:cubicBezTo>
                  <a:cubicBezTo>
                    <a:pt x="18658" y="4060"/>
                    <a:pt x="18669" y="3980"/>
                    <a:pt x="18698" y="3940"/>
                  </a:cubicBezTo>
                  <a:cubicBezTo>
                    <a:pt x="18827" y="3550"/>
                    <a:pt x="18827" y="3460"/>
                    <a:pt x="18866" y="3420"/>
                  </a:cubicBezTo>
                  <a:cubicBezTo>
                    <a:pt x="19007" y="2930"/>
                    <a:pt x="19029" y="2790"/>
                    <a:pt x="19069" y="2670"/>
                  </a:cubicBezTo>
                  <a:cubicBezTo>
                    <a:pt x="19136" y="2420"/>
                    <a:pt x="19125" y="2320"/>
                    <a:pt x="19164" y="2290"/>
                  </a:cubicBezTo>
                  <a:cubicBezTo>
                    <a:pt x="19232" y="1810"/>
                    <a:pt x="19209" y="1730"/>
                    <a:pt x="19215" y="1690"/>
                  </a:cubicBezTo>
                  <a:cubicBezTo>
                    <a:pt x="19282" y="1570"/>
                    <a:pt x="19232" y="1640"/>
                    <a:pt x="19238" y="1740"/>
                  </a:cubicBezTo>
                  <a:cubicBezTo>
                    <a:pt x="19192" y="2380"/>
                    <a:pt x="19209" y="2450"/>
                    <a:pt x="19192" y="2460"/>
                  </a:cubicBezTo>
                  <a:cubicBezTo>
                    <a:pt x="19119" y="2880"/>
                    <a:pt x="19102" y="3010"/>
                    <a:pt x="19058" y="3110"/>
                  </a:cubicBezTo>
                  <a:cubicBezTo>
                    <a:pt x="18956" y="3490"/>
                    <a:pt x="18962" y="3540"/>
                    <a:pt x="18956" y="3580"/>
                  </a:cubicBezTo>
                  <a:cubicBezTo>
                    <a:pt x="18832" y="3990"/>
                    <a:pt x="18810" y="4060"/>
                    <a:pt x="18793" y="4150"/>
                  </a:cubicBezTo>
                  <a:cubicBezTo>
                    <a:pt x="18692" y="4430"/>
                    <a:pt x="18686" y="4530"/>
                    <a:pt x="18664" y="4600"/>
                  </a:cubicBezTo>
                  <a:cubicBezTo>
                    <a:pt x="18574" y="5010"/>
                    <a:pt x="18562" y="5050"/>
                    <a:pt x="18562" y="5100"/>
                  </a:cubicBezTo>
                  <a:cubicBezTo>
                    <a:pt x="18518" y="5470"/>
                    <a:pt x="18501" y="5560"/>
                    <a:pt x="18495" y="5670"/>
                  </a:cubicBezTo>
                  <a:cubicBezTo>
                    <a:pt x="18529" y="6080"/>
                    <a:pt x="18518" y="6150"/>
                    <a:pt x="18551" y="6130"/>
                  </a:cubicBezTo>
                  <a:cubicBezTo>
                    <a:pt x="18579" y="5140"/>
                    <a:pt x="18608" y="5120"/>
                    <a:pt x="18608" y="5050"/>
                  </a:cubicBezTo>
                  <a:cubicBezTo>
                    <a:pt x="18681" y="4710"/>
                    <a:pt x="18692" y="4710"/>
                    <a:pt x="18692" y="4670"/>
                  </a:cubicBezTo>
                  <a:cubicBezTo>
                    <a:pt x="18765" y="4330"/>
                    <a:pt x="18816" y="4270"/>
                    <a:pt x="18832" y="4150"/>
                  </a:cubicBezTo>
                  <a:cubicBezTo>
                    <a:pt x="19035" y="3490"/>
                    <a:pt x="19052" y="3380"/>
                    <a:pt x="19080" y="3290"/>
                  </a:cubicBezTo>
                  <a:cubicBezTo>
                    <a:pt x="19131" y="3220"/>
                    <a:pt x="19080" y="3430"/>
                    <a:pt x="19029" y="3640"/>
                  </a:cubicBezTo>
                  <a:cubicBezTo>
                    <a:pt x="18945" y="4000"/>
                    <a:pt x="18939" y="4060"/>
                    <a:pt x="18928" y="4110"/>
                  </a:cubicBezTo>
                  <a:cubicBezTo>
                    <a:pt x="18832" y="4470"/>
                    <a:pt x="18838" y="4560"/>
                    <a:pt x="18810" y="4590"/>
                  </a:cubicBezTo>
                  <a:cubicBezTo>
                    <a:pt x="18720" y="5150"/>
                    <a:pt x="18703" y="5200"/>
                    <a:pt x="18703" y="5280"/>
                  </a:cubicBezTo>
                  <a:cubicBezTo>
                    <a:pt x="18664" y="6060"/>
                    <a:pt x="18692" y="6170"/>
                    <a:pt x="18664" y="6200"/>
                  </a:cubicBezTo>
                  <a:cubicBezTo>
                    <a:pt x="18742" y="6690"/>
                    <a:pt x="18703" y="6830"/>
                    <a:pt x="18742" y="6820"/>
                  </a:cubicBezTo>
                  <a:cubicBezTo>
                    <a:pt x="18709" y="6330"/>
                    <a:pt x="18703" y="6210"/>
                    <a:pt x="18698" y="6090"/>
                  </a:cubicBezTo>
                  <a:cubicBezTo>
                    <a:pt x="18748" y="5430"/>
                    <a:pt x="18726" y="5350"/>
                    <a:pt x="18731" y="5320"/>
                  </a:cubicBezTo>
                  <a:cubicBezTo>
                    <a:pt x="18776" y="5100"/>
                    <a:pt x="18759" y="5030"/>
                    <a:pt x="18782" y="5030"/>
                  </a:cubicBezTo>
                  <a:cubicBezTo>
                    <a:pt x="18900" y="4380"/>
                    <a:pt x="18928" y="4340"/>
                    <a:pt x="18934" y="4270"/>
                  </a:cubicBezTo>
                  <a:cubicBezTo>
                    <a:pt x="19058" y="3880"/>
                    <a:pt x="19041" y="3760"/>
                    <a:pt x="19074" y="3720"/>
                  </a:cubicBezTo>
                  <a:cubicBezTo>
                    <a:pt x="19153" y="3440"/>
                    <a:pt x="19136" y="3370"/>
                    <a:pt x="19159" y="3360"/>
                  </a:cubicBezTo>
                  <a:cubicBezTo>
                    <a:pt x="19299" y="2610"/>
                    <a:pt x="19294" y="2490"/>
                    <a:pt x="19328" y="2420"/>
                  </a:cubicBezTo>
                  <a:cubicBezTo>
                    <a:pt x="19350" y="2220"/>
                    <a:pt x="19395" y="2270"/>
                    <a:pt x="19361" y="2330"/>
                  </a:cubicBezTo>
                  <a:cubicBezTo>
                    <a:pt x="19322" y="3040"/>
                    <a:pt x="19322" y="3120"/>
                    <a:pt x="19311" y="3170"/>
                  </a:cubicBezTo>
                  <a:cubicBezTo>
                    <a:pt x="19271" y="3490"/>
                    <a:pt x="19209" y="3550"/>
                    <a:pt x="19221" y="3730"/>
                  </a:cubicBezTo>
                  <a:cubicBezTo>
                    <a:pt x="19114" y="4090"/>
                    <a:pt x="19097" y="4190"/>
                    <a:pt x="19069" y="4290"/>
                  </a:cubicBezTo>
                  <a:cubicBezTo>
                    <a:pt x="18979" y="4680"/>
                    <a:pt x="18951" y="4770"/>
                    <a:pt x="18922" y="4860"/>
                  </a:cubicBezTo>
                  <a:cubicBezTo>
                    <a:pt x="18844" y="5550"/>
                    <a:pt x="18799" y="5610"/>
                    <a:pt x="18804" y="5640"/>
                  </a:cubicBezTo>
                  <a:cubicBezTo>
                    <a:pt x="18771" y="5890"/>
                    <a:pt x="18793" y="5970"/>
                    <a:pt x="18765" y="5970"/>
                  </a:cubicBezTo>
                  <a:cubicBezTo>
                    <a:pt x="18765" y="6310"/>
                    <a:pt x="18737" y="6350"/>
                    <a:pt x="18748" y="6450"/>
                  </a:cubicBezTo>
                  <a:cubicBezTo>
                    <a:pt x="18849" y="5570"/>
                    <a:pt x="18866" y="5420"/>
                    <a:pt x="18900" y="5300"/>
                  </a:cubicBezTo>
                  <a:cubicBezTo>
                    <a:pt x="19012" y="4720"/>
                    <a:pt x="19012" y="4680"/>
                    <a:pt x="19035" y="4690"/>
                  </a:cubicBezTo>
                  <a:cubicBezTo>
                    <a:pt x="19131" y="4320"/>
                    <a:pt x="19131" y="4210"/>
                    <a:pt x="19164" y="4150"/>
                  </a:cubicBezTo>
                  <a:cubicBezTo>
                    <a:pt x="19288" y="3600"/>
                    <a:pt x="19299" y="3520"/>
                    <a:pt x="19322" y="3450"/>
                  </a:cubicBezTo>
                  <a:cubicBezTo>
                    <a:pt x="19361" y="3130"/>
                    <a:pt x="19372" y="3070"/>
                    <a:pt x="19389" y="3010"/>
                  </a:cubicBezTo>
                  <a:cubicBezTo>
                    <a:pt x="19434" y="2910"/>
                    <a:pt x="19401" y="2950"/>
                    <a:pt x="19423" y="2980"/>
                  </a:cubicBezTo>
                  <a:cubicBezTo>
                    <a:pt x="19266" y="4100"/>
                    <a:pt x="19238" y="4100"/>
                    <a:pt x="19249" y="4160"/>
                  </a:cubicBezTo>
                  <a:cubicBezTo>
                    <a:pt x="19086" y="4780"/>
                    <a:pt x="19086" y="4960"/>
                    <a:pt x="19041" y="5060"/>
                  </a:cubicBezTo>
                  <a:cubicBezTo>
                    <a:pt x="18956" y="5640"/>
                    <a:pt x="18911" y="5750"/>
                    <a:pt x="18900" y="5910"/>
                  </a:cubicBezTo>
                  <a:cubicBezTo>
                    <a:pt x="18849" y="6520"/>
                    <a:pt x="18855" y="6660"/>
                    <a:pt x="18861" y="6810"/>
                  </a:cubicBezTo>
                  <a:cubicBezTo>
                    <a:pt x="18889" y="6220"/>
                    <a:pt x="18922" y="6120"/>
                    <a:pt x="18917" y="5970"/>
                  </a:cubicBezTo>
                  <a:cubicBezTo>
                    <a:pt x="19012" y="5570"/>
                    <a:pt x="19001" y="5490"/>
                    <a:pt x="19029" y="5460"/>
                  </a:cubicBezTo>
                  <a:cubicBezTo>
                    <a:pt x="19136" y="4830"/>
                    <a:pt x="19164" y="4800"/>
                    <a:pt x="19159" y="4720"/>
                  </a:cubicBezTo>
                  <a:cubicBezTo>
                    <a:pt x="19266" y="4370"/>
                    <a:pt x="19249" y="4300"/>
                    <a:pt x="19266" y="4290"/>
                  </a:cubicBezTo>
                  <a:cubicBezTo>
                    <a:pt x="19339" y="3970"/>
                    <a:pt x="19333" y="3880"/>
                    <a:pt x="19361" y="3840"/>
                  </a:cubicBezTo>
                  <a:cubicBezTo>
                    <a:pt x="19434" y="3320"/>
                    <a:pt x="19462" y="3320"/>
                    <a:pt x="19446" y="3260"/>
                  </a:cubicBezTo>
                  <a:cubicBezTo>
                    <a:pt x="19479" y="3490"/>
                    <a:pt x="19451" y="3580"/>
                    <a:pt x="19451" y="3720"/>
                  </a:cubicBezTo>
                  <a:cubicBezTo>
                    <a:pt x="19406" y="3880"/>
                    <a:pt x="19412" y="3930"/>
                    <a:pt x="19412" y="3960"/>
                  </a:cubicBezTo>
                  <a:cubicBezTo>
                    <a:pt x="19372" y="4160"/>
                    <a:pt x="19361" y="4170"/>
                    <a:pt x="19361" y="4210"/>
                  </a:cubicBezTo>
                  <a:cubicBezTo>
                    <a:pt x="19299" y="4460"/>
                    <a:pt x="19294" y="4600"/>
                    <a:pt x="19260" y="4680"/>
                  </a:cubicBezTo>
                  <a:cubicBezTo>
                    <a:pt x="19164" y="5090"/>
                    <a:pt x="19131" y="5180"/>
                    <a:pt x="19108" y="5290"/>
                  </a:cubicBezTo>
                  <a:cubicBezTo>
                    <a:pt x="19029" y="5830"/>
                    <a:pt x="18990" y="5920"/>
                    <a:pt x="19024" y="5960"/>
                  </a:cubicBezTo>
                  <a:cubicBezTo>
                    <a:pt x="19176" y="5240"/>
                    <a:pt x="19192" y="5130"/>
                    <a:pt x="19221" y="5040"/>
                  </a:cubicBezTo>
                  <a:cubicBezTo>
                    <a:pt x="19356" y="4580"/>
                    <a:pt x="19350" y="4530"/>
                    <a:pt x="19350" y="4500"/>
                  </a:cubicBezTo>
                  <a:cubicBezTo>
                    <a:pt x="19446" y="4050"/>
                    <a:pt x="19446" y="3980"/>
                    <a:pt x="19474" y="3960"/>
                  </a:cubicBezTo>
                  <a:cubicBezTo>
                    <a:pt x="19530" y="3560"/>
                    <a:pt x="19502" y="3440"/>
                    <a:pt x="19552" y="3440"/>
                  </a:cubicBezTo>
                  <a:cubicBezTo>
                    <a:pt x="19485" y="4120"/>
                    <a:pt x="19491" y="4220"/>
                    <a:pt x="19462" y="4260"/>
                  </a:cubicBezTo>
                  <a:cubicBezTo>
                    <a:pt x="19401" y="4640"/>
                    <a:pt x="19378" y="4660"/>
                    <a:pt x="19384" y="4710"/>
                  </a:cubicBezTo>
                  <a:cubicBezTo>
                    <a:pt x="19339" y="5020"/>
                    <a:pt x="19311" y="5060"/>
                    <a:pt x="19311" y="5160"/>
                  </a:cubicBezTo>
                  <a:cubicBezTo>
                    <a:pt x="19221" y="5680"/>
                    <a:pt x="19209" y="5760"/>
                    <a:pt x="19181" y="5810"/>
                  </a:cubicBezTo>
                  <a:cubicBezTo>
                    <a:pt x="19181" y="6600"/>
                    <a:pt x="19192" y="6650"/>
                    <a:pt x="19192" y="6720"/>
                  </a:cubicBezTo>
                  <a:cubicBezTo>
                    <a:pt x="19271" y="7060"/>
                    <a:pt x="19249" y="7190"/>
                    <a:pt x="19294" y="7170"/>
                  </a:cubicBezTo>
                  <a:cubicBezTo>
                    <a:pt x="19238" y="6810"/>
                    <a:pt x="19226" y="6690"/>
                    <a:pt x="19209" y="6590"/>
                  </a:cubicBezTo>
                  <a:cubicBezTo>
                    <a:pt x="19221" y="6020"/>
                    <a:pt x="19204" y="5950"/>
                    <a:pt x="19221" y="5930"/>
                  </a:cubicBezTo>
                  <a:cubicBezTo>
                    <a:pt x="19316" y="5460"/>
                    <a:pt x="19299" y="5250"/>
                    <a:pt x="19361" y="5150"/>
                  </a:cubicBezTo>
                  <a:cubicBezTo>
                    <a:pt x="19451" y="4650"/>
                    <a:pt x="19462" y="4560"/>
                    <a:pt x="19468" y="4480"/>
                  </a:cubicBezTo>
                  <a:cubicBezTo>
                    <a:pt x="19558" y="4110"/>
                    <a:pt x="19558" y="4040"/>
                    <a:pt x="19575" y="4010"/>
                  </a:cubicBezTo>
                  <a:cubicBezTo>
                    <a:pt x="19648" y="3950"/>
                    <a:pt x="19603" y="4060"/>
                    <a:pt x="19609" y="4250"/>
                  </a:cubicBezTo>
                  <a:cubicBezTo>
                    <a:pt x="19496" y="4800"/>
                    <a:pt x="19513" y="4880"/>
                    <a:pt x="19485" y="4900"/>
                  </a:cubicBezTo>
                  <a:cubicBezTo>
                    <a:pt x="19446" y="5220"/>
                    <a:pt x="19423" y="5240"/>
                    <a:pt x="19429" y="5320"/>
                  </a:cubicBezTo>
                  <a:cubicBezTo>
                    <a:pt x="19372" y="5610"/>
                    <a:pt x="19384" y="5680"/>
                    <a:pt x="19372" y="5720"/>
                  </a:cubicBezTo>
                  <a:cubicBezTo>
                    <a:pt x="19333" y="6820"/>
                    <a:pt x="19316" y="6910"/>
                    <a:pt x="19344" y="7190"/>
                  </a:cubicBezTo>
                  <a:cubicBezTo>
                    <a:pt x="19395" y="7430"/>
                    <a:pt x="19406" y="7490"/>
                    <a:pt x="19446" y="7500"/>
                  </a:cubicBezTo>
                  <a:cubicBezTo>
                    <a:pt x="19372" y="6820"/>
                    <a:pt x="19361" y="6680"/>
                    <a:pt x="19356" y="6550"/>
                  </a:cubicBezTo>
                  <a:cubicBezTo>
                    <a:pt x="19401" y="6160"/>
                    <a:pt x="19361" y="6150"/>
                    <a:pt x="19389" y="6110"/>
                  </a:cubicBezTo>
                  <a:cubicBezTo>
                    <a:pt x="19412" y="5710"/>
                    <a:pt x="19440" y="5640"/>
                    <a:pt x="19440" y="5540"/>
                  </a:cubicBezTo>
                  <a:cubicBezTo>
                    <a:pt x="19586" y="4640"/>
                    <a:pt x="19614" y="4560"/>
                    <a:pt x="19620" y="4460"/>
                  </a:cubicBezTo>
                  <a:cubicBezTo>
                    <a:pt x="19654" y="4300"/>
                    <a:pt x="19682" y="4320"/>
                    <a:pt x="19659" y="4330"/>
                  </a:cubicBezTo>
                  <a:cubicBezTo>
                    <a:pt x="19592" y="5070"/>
                    <a:pt x="19536" y="5250"/>
                    <a:pt x="19552" y="5540"/>
                  </a:cubicBezTo>
                  <a:cubicBezTo>
                    <a:pt x="19513" y="5970"/>
                    <a:pt x="19496" y="6120"/>
                    <a:pt x="19491" y="6290"/>
                  </a:cubicBezTo>
                  <a:cubicBezTo>
                    <a:pt x="19569" y="7520"/>
                    <a:pt x="19603" y="7500"/>
                    <a:pt x="19603" y="7550"/>
                  </a:cubicBezTo>
                  <a:cubicBezTo>
                    <a:pt x="19682" y="7910"/>
                    <a:pt x="19688" y="7940"/>
                    <a:pt x="19704" y="7950"/>
                  </a:cubicBezTo>
                  <a:cubicBezTo>
                    <a:pt x="19642" y="7580"/>
                    <a:pt x="19620" y="7460"/>
                    <a:pt x="19598" y="7440"/>
                  </a:cubicBezTo>
                  <a:cubicBezTo>
                    <a:pt x="19581" y="7330"/>
                    <a:pt x="19581" y="7290"/>
                    <a:pt x="19581" y="7290"/>
                  </a:cubicBezTo>
                  <a:cubicBezTo>
                    <a:pt x="19547" y="6790"/>
                    <a:pt x="19547" y="6620"/>
                    <a:pt x="19536" y="6460"/>
                  </a:cubicBezTo>
                  <a:cubicBezTo>
                    <a:pt x="19581" y="5730"/>
                    <a:pt x="19586" y="5700"/>
                    <a:pt x="19581" y="5650"/>
                  </a:cubicBezTo>
                  <a:cubicBezTo>
                    <a:pt x="19620" y="5430"/>
                    <a:pt x="19598" y="5350"/>
                    <a:pt x="19603" y="5320"/>
                  </a:cubicBezTo>
                  <a:cubicBezTo>
                    <a:pt x="19654" y="5190"/>
                    <a:pt x="19614" y="5320"/>
                    <a:pt x="19620" y="5510"/>
                  </a:cubicBezTo>
                  <a:cubicBezTo>
                    <a:pt x="19592" y="5820"/>
                    <a:pt x="19581" y="5910"/>
                    <a:pt x="19581" y="6000"/>
                  </a:cubicBezTo>
                  <a:cubicBezTo>
                    <a:pt x="19721" y="7470"/>
                    <a:pt x="19710" y="7540"/>
                    <a:pt x="19727" y="7550"/>
                  </a:cubicBezTo>
                  <a:cubicBezTo>
                    <a:pt x="19811" y="7990"/>
                    <a:pt x="19845" y="8030"/>
                    <a:pt x="19862" y="8110"/>
                  </a:cubicBezTo>
                  <a:cubicBezTo>
                    <a:pt x="19822" y="7880"/>
                    <a:pt x="19806" y="7830"/>
                    <a:pt x="19800" y="7760"/>
                  </a:cubicBezTo>
                  <a:cubicBezTo>
                    <a:pt x="19749" y="7430"/>
                    <a:pt x="19727" y="7330"/>
                    <a:pt x="19704" y="7230"/>
                  </a:cubicBezTo>
                  <a:cubicBezTo>
                    <a:pt x="19688" y="6960"/>
                    <a:pt x="19671" y="6890"/>
                    <a:pt x="19659" y="6820"/>
                  </a:cubicBezTo>
                  <a:cubicBezTo>
                    <a:pt x="19637" y="6310"/>
                    <a:pt x="19637" y="6160"/>
                    <a:pt x="19631" y="5990"/>
                  </a:cubicBezTo>
                  <a:cubicBezTo>
                    <a:pt x="19659" y="5540"/>
                    <a:pt x="19659" y="5500"/>
                    <a:pt x="19671" y="5480"/>
                  </a:cubicBezTo>
                  <a:cubicBezTo>
                    <a:pt x="19699" y="4980"/>
                    <a:pt x="19716" y="4940"/>
                    <a:pt x="19721" y="4890"/>
                  </a:cubicBezTo>
                  <a:cubicBezTo>
                    <a:pt x="19721" y="5470"/>
                    <a:pt x="19704" y="5660"/>
                    <a:pt x="19699" y="5850"/>
                  </a:cubicBezTo>
                  <a:cubicBezTo>
                    <a:pt x="19772" y="6920"/>
                    <a:pt x="19749" y="6950"/>
                    <a:pt x="19755" y="6980"/>
                  </a:cubicBezTo>
                  <a:cubicBezTo>
                    <a:pt x="19845" y="7520"/>
                    <a:pt x="19868" y="7650"/>
                    <a:pt x="19896" y="7750"/>
                  </a:cubicBezTo>
                  <a:cubicBezTo>
                    <a:pt x="19969" y="7900"/>
                    <a:pt x="19929" y="7820"/>
                    <a:pt x="19907" y="7710"/>
                  </a:cubicBezTo>
                  <a:cubicBezTo>
                    <a:pt x="19811" y="7080"/>
                    <a:pt x="19806" y="7040"/>
                    <a:pt x="19794" y="7020"/>
                  </a:cubicBezTo>
                  <a:cubicBezTo>
                    <a:pt x="19749" y="6340"/>
                    <a:pt x="19749" y="6150"/>
                    <a:pt x="19738" y="6000"/>
                  </a:cubicBezTo>
                  <a:cubicBezTo>
                    <a:pt x="19800" y="5470"/>
                    <a:pt x="19749" y="5330"/>
                    <a:pt x="19800" y="5340"/>
                  </a:cubicBezTo>
                  <a:cubicBezTo>
                    <a:pt x="19822" y="6110"/>
                    <a:pt x="19806" y="6190"/>
                    <a:pt x="19834" y="6190"/>
                  </a:cubicBezTo>
                  <a:cubicBezTo>
                    <a:pt x="19845" y="6450"/>
                    <a:pt x="19868" y="6490"/>
                    <a:pt x="19862" y="6600"/>
                  </a:cubicBezTo>
                  <a:cubicBezTo>
                    <a:pt x="20002" y="7370"/>
                    <a:pt x="20031" y="7440"/>
                    <a:pt x="20036" y="7600"/>
                  </a:cubicBezTo>
                  <a:cubicBezTo>
                    <a:pt x="20166" y="7870"/>
                    <a:pt x="20149" y="7840"/>
                    <a:pt x="20132" y="7830"/>
                  </a:cubicBezTo>
                  <a:cubicBezTo>
                    <a:pt x="20025" y="7290"/>
                    <a:pt x="19980" y="7010"/>
                    <a:pt x="19929" y="6720"/>
                  </a:cubicBezTo>
                  <a:cubicBezTo>
                    <a:pt x="19868" y="6180"/>
                    <a:pt x="19868" y="6140"/>
                    <a:pt x="19868" y="6090"/>
                  </a:cubicBezTo>
                  <a:cubicBezTo>
                    <a:pt x="19884" y="5970"/>
                    <a:pt x="19912" y="6090"/>
                    <a:pt x="19935" y="6220"/>
                  </a:cubicBezTo>
                  <a:cubicBezTo>
                    <a:pt x="20048" y="6850"/>
                    <a:pt x="20064" y="6890"/>
                    <a:pt x="20076" y="6960"/>
                  </a:cubicBezTo>
                  <a:cubicBezTo>
                    <a:pt x="20166" y="7160"/>
                    <a:pt x="20126" y="7100"/>
                    <a:pt x="20109" y="7000"/>
                  </a:cubicBezTo>
                  <a:cubicBezTo>
                    <a:pt x="19935" y="5910"/>
                    <a:pt x="19907" y="5780"/>
                    <a:pt x="19873" y="5660"/>
                  </a:cubicBezTo>
                  <a:cubicBezTo>
                    <a:pt x="19822" y="5010"/>
                    <a:pt x="19822" y="4960"/>
                    <a:pt x="19822" y="4920"/>
                  </a:cubicBezTo>
                  <a:cubicBezTo>
                    <a:pt x="19901" y="5190"/>
                    <a:pt x="19912" y="5340"/>
                    <a:pt x="19941" y="5450"/>
                  </a:cubicBezTo>
                  <a:cubicBezTo>
                    <a:pt x="20053" y="6110"/>
                    <a:pt x="20087" y="6140"/>
                    <a:pt x="20092" y="6220"/>
                  </a:cubicBezTo>
                  <a:cubicBezTo>
                    <a:pt x="20278" y="6980"/>
                    <a:pt x="20267" y="7090"/>
                    <a:pt x="20301" y="7110"/>
                  </a:cubicBezTo>
                  <a:cubicBezTo>
                    <a:pt x="20368" y="7440"/>
                    <a:pt x="20413" y="7530"/>
                    <a:pt x="20430" y="7660"/>
                  </a:cubicBezTo>
                  <a:cubicBezTo>
                    <a:pt x="20520" y="7910"/>
                    <a:pt x="20520" y="7930"/>
                    <a:pt x="20531" y="7930"/>
                  </a:cubicBezTo>
                  <a:cubicBezTo>
                    <a:pt x="20436" y="7420"/>
                    <a:pt x="20402" y="7420"/>
                    <a:pt x="20396" y="7380"/>
                  </a:cubicBezTo>
                  <a:cubicBezTo>
                    <a:pt x="20301" y="6920"/>
                    <a:pt x="20261" y="6840"/>
                    <a:pt x="20250" y="6700"/>
                  </a:cubicBezTo>
                  <a:cubicBezTo>
                    <a:pt x="20098" y="5910"/>
                    <a:pt x="20081" y="5860"/>
                    <a:pt x="20076" y="5780"/>
                  </a:cubicBezTo>
                  <a:cubicBezTo>
                    <a:pt x="20064" y="5680"/>
                    <a:pt x="20087" y="5720"/>
                    <a:pt x="20098" y="5780"/>
                  </a:cubicBezTo>
                  <a:cubicBezTo>
                    <a:pt x="20188" y="5950"/>
                    <a:pt x="20199" y="6010"/>
                    <a:pt x="20211" y="6070"/>
                  </a:cubicBezTo>
                  <a:cubicBezTo>
                    <a:pt x="20334" y="6420"/>
                    <a:pt x="20357" y="6470"/>
                    <a:pt x="20374" y="6510"/>
                  </a:cubicBezTo>
                  <a:cubicBezTo>
                    <a:pt x="20711" y="7570"/>
                    <a:pt x="20734" y="7690"/>
                    <a:pt x="20768" y="7790"/>
                  </a:cubicBezTo>
                  <a:cubicBezTo>
                    <a:pt x="20812" y="8010"/>
                    <a:pt x="20818" y="8050"/>
                    <a:pt x="20818" y="8090"/>
                  </a:cubicBezTo>
                  <a:cubicBezTo>
                    <a:pt x="20801" y="7730"/>
                    <a:pt x="20768" y="7670"/>
                    <a:pt x="20751" y="7580"/>
                  </a:cubicBezTo>
                  <a:cubicBezTo>
                    <a:pt x="20711" y="7410"/>
                    <a:pt x="20683" y="7380"/>
                    <a:pt x="20689" y="7320"/>
                  </a:cubicBezTo>
                  <a:cubicBezTo>
                    <a:pt x="20571" y="6830"/>
                    <a:pt x="20481" y="6680"/>
                    <a:pt x="20424" y="6460"/>
                  </a:cubicBezTo>
                  <a:cubicBezTo>
                    <a:pt x="20301" y="6100"/>
                    <a:pt x="20278" y="6060"/>
                    <a:pt x="20267" y="6000"/>
                  </a:cubicBezTo>
                  <a:cubicBezTo>
                    <a:pt x="20261" y="5880"/>
                    <a:pt x="20272" y="5930"/>
                    <a:pt x="20278" y="5980"/>
                  </a:cubicBezTo>
                  <a:cubicBezTo>
                    <a:pt x="20452" y="6460"/>
                    <a:pt x="20503" y="6500"/>
                    <a:pt x="20526" y="6600"/>
                  </a:cubicBezTo>
                  <a:cubicBezTo>
                    <a:pt x="20717" y="7180"/>
                    <a:pt x="20717" y="7240"/>
                    <a:pt x="20739" y="7270"/>
                  </a:cubicBezTo>
                  <a:cubicBezTo>
                    <a:pt x="20874" y="7750"/>
                    <a:pt x="20863" y="7850"/>
                    <a:pt x="20897" y="7870"/>
                  </a:cubicBezTo>
                  <a:cubicBezTo>
                    <a:pt x="20835" y="7560"/>
                    <a:pt x="20846" y="7490"/>
                    <a:pt x="20829" y="7480"/>
                  </a:cubicBezTo>
                  <a:cubicBezTo>
                    <a:pt x="20717" y="7050"/>
                    <a:pt x="20678" y="6920"/>
                    <a:pt x="20644" y="6780"/>
                  </a:cubicBezTo>
                  <a:cubicBezTo>
                    <a:pt x="20486" y="6290"/>
                    <a:pt x="20430" y="6200"/>
                    <a:pt x="20396" y="6070"/>
                  </a:cubicBezTo>
                  <a:cubicBezTo>
                    <a:pt x="20278" y="5800"/>
                    <a:pt x="20256" y="5790"/>
                    <a:pt x="20256" y="5740"/>
                  </a:cubicBezTo>
                  <a:cubicBezTo>
                    <a:pt x="20098" y="5360"/>
                    <a:pt x="20076" y="5300"/>
                    <a:pt x="20053" y="5240"/>
                  </a:cubicBezTo>
                  <a:cubicBezTo>
                    <a:pt x="19946" y="4870"/>
                    <a:pt x="19918" y="4880"/>
                    <a:pt x="19929" y="4820"/>
                  </a:cubicBezTo>
                  <a:cubicBezTo>
                    <a:pt x="19890" y="4570"/>
                    <a:pt x="19896" y="4650"/>
                    <a:pt x="19924" y="4690"/>
                  </a:cubicBezTo>
                  <a:cubicBezTo>
                    <a:pt x="20059" y="5060"/>
                    <a:pt x="20087" y="5100"/>
                    <a:pt x="20109" y="5140"/>
                  </a:cubicBezTo>
                  <a:cubicBezTo>
                    <a:pt x="20340" y="5630"/>
                    <a:pt x="20368" y="5670"/>
                    <a:pt x="20379" y="5750"/>
                  </a:cubicBezTo>
                  <a:cubicBezTo>
                    <a:pt x="20649" y="6390"/>
                    <a:pt x="20638" y="6460"/>
                    <a:pt x="20655" y="6480"/>
                  </a:cubicBezTo>
                  <a:cubicBezTo>
                    <a:pt x="20762" y="6780"/>
                    <a:pt x="20756" y="6890"/>
                    <a:pt x="20784" y="6920"/>
                  </a:cubicBezTo>
                  <a:cubicBezTo>
                    <a:pt x="20880" y="7310"/>
                    <a:pt x="20863" y="7410"/>
                    <a:pt x="20902" y="7410"/>
                  </a:cubicBezTo>
                  <a:cubicBezTo>
                    <a:pt x="20858" y="7030"/>
                    <a:pt x="20829" y="7040"/>
                    <a:pt x="20835" y="6980"/>
                  </a:cubicBezTo>
                  <a:cubicBezTo>
                    <a:pt x="20762" y="6750"/>
                    <a:pt x="20768" y="6640"/>
                    <a:pt x="20734" y="6620"/>
                  </a:cubicBezTo>
                  <a:cubicBezTo>
                    <a:pt x="20644" y="6200"/>
                    <a:pt x="20610" y="6220"/>
                    <a:pt x="20610" y="6180"/>
                  </a:cubicBezTo>
                  <a:cubicBezTo>
                    <a:pt x="20436" y="5760"/>
                    <a:pt x="20447" y="5690"/>
                    <a:pt x="20430" y="5670"/>
                  </a:cubicBezTo>
                  <a:cubicBezTo>
                    <a:pt x="20318" y="5440"/>
                    <a:pt x="20301" y="5420"/>
                    <a:pt x="20295" y="5380"/>
                  </a:cubicBezTo>
                  <a:cubicBezTo>
                    <a:pt x="20222" y="5200"/>
                    <a:pt x="20194" y="5200"/>
                    <a:pt x="20188" y="5160"/>
                  </a:cubicBezTo>
                  <a:cubicBezTo>
                    <a:pt x="20109" y="4850"/>
                    <a:pt x="20115" y="4920"/>
                    <a:pt x="20154" y="4940"/>
                  </a:cubicBezTo>
                  <a:cubicBezTo>
                    <a:pt x="20278" y="5180"/>
                    <a:pt x="20318" y="5300"/>
                    <a:pt x="20368" y="5400"/>
                  </a:cubicBezTo>
                  <a:cubicBezTo>
                    <a:pt x="20458" y="5620"/>
                    <a:pt x="20509" y="5620"/>
                    <a:pt x="20514" y="5710"/>
                  </a:cubicBezTo>
                  <a:cubicBezTo>
                    <a:pt x="20694" y="6130"/>
                    <a:pt x="20739" y="6240"/>
                    <a:pt x="20773" y="6370"/>
                  </a:cubicBezTo>
                  <a:cubicBezTo>
                    <a:pt x="20936" y="6830"/>
                    <a:pt x="20936" y="6880"/>
                    <a:pt x="20953" y="6900"/>
                  </a:cubicBezTo>
                  <a:cubicBezTo>
                    <a:pt x="21015" y="6990"/>
                    <a:pt x="20981" y="6970"/>
                    <a:pt x="20981" y="6870"/>
                  </a:cubicBezTo>
                  <a:cubicBezTo>
                    <a:pt x="20790" y="6290"/>
                    <a:pt x="20784" y="6220"/>
                    <a:pt x="20756" y="6180"/>
                  </a:cubicBezTo>
                  <a:cubicBezTo>
                    <a:pt x="20610" y="5810"/>
                    <a:pt x="20593" y="5740"/>
                    <a:pt x="20576" y="5680"/>
                  </a:cubicBezTo>
                  <a:cubicBezTo>
                    <a:pt x="20385" y="5300"/>
                    <a:pt x="20346" y="5190"/>
                    <a:pt x="20295" y="5100"/>
                  </a:cubicBezTo>
                  <a:cubicBezTo>
                    <a:pt x="19879" y="4240"/>
                    <a:pt x="19845" y="4180"/>
                    <a:pt x="19822" y="4090"/>
                  </a:cubicBezTo>
                  <a:cubicBezTo>
                    <a:pt x="19716" y="3840"/>
                    <a:pt x="19721" y="3760"/>
                    <a:pt x="19688" y="3760"/>
                  </a:cubicBezTo>
                  <a:cubicBezTo>
                    <a:pt x="19699" y="3630"/>
                    <a:pt x="19688" y="3710"/>
                    <a:pt x="19710" y="3710"/>
                  </a:cubicBezTo>
                  <a:cubicBezTo>
                    <a:pt x="19856" y="4040"/>
                    <a:pt x="19868" y="4120"/>
                    <a:pt x="19901" y="4170"/>
                  </a:cubicBezTo>
                  <a:cubicBezTo>
                    <a:pt x="20036" y="4460"/>
                    <a:pt x="20059" y="4470"/>
                    <a:pt x="20064" y="4520"/>
                  </a:cubicBezTo>
                  <a:cubicBezTo>
                    <a:pt x="20261" y="4870"/>
                    <a:pt x="20261" y="4920"/>
                    <a:pt x="20289" y="4930"/>
                  </a:cubicBezTo>
                  <a:cubicBezTo>
                    <a:pt x="20531" y="5420"/>
                    <a:pt x="20565" y="5460"/>
                    <a:pt x="20582" y="5550"/>
                  </a:cubicBezTo>
                  <a:cubicBezTo>
                    <a:pt x="20846" y="6160"/>
                    <a:pt x="20858" y="6250"/>
                    <a:pt x="20897" y="6290"/>
                  </a:cubicBezTo>
                  <a:cubicBezTo>
                    <a:pt x="20964" y="6440"/>
                    <a:pt x="20948" y="6390"/>
                    <a:pt x="20925" y="6380"/>
                  </a:cubicBezTo>
                  <a:cubicBezTo>
                    <a:pt x="20751" y="5750"/>
                    <a:pt x="20672" y="5610"/>
                    <a:pt x="20604" y="5460"/>
                  </a:cubicBezTo>
                  <a:cubicBezTo>
                    <a:pt x="20481" y="5120"/>
                    <a:pt x="20424" y="5080"/>
                    <a:pt x="20391" y="5000"/>
                  </a:cubicBezTo>
                  <a:cubicBezTo>
                    <a:pt x="20205" y="4680"/>
                    <a:pt x="20199" y="4650"/>
                    <a:pt x="20199" y="4610"/>
                  </a:cubicBezTo>
                  <a:cubicBezTo>
                    <a:pt x="20121" y="4430"/>
                    <a:pt x="20081" y="4450"/>
                    <a:pt x="20081" y="4380"/>
                  </a:cubicBezTo>
                  <a:cubicBezTo>
                    <a:pt x="19884" y="4020"/>
                    <a:pt x="19873" y="3980"/>
                    <a:pt x="19868" y="3930"/>
                  </a:cubicBezTo>
                  <a:cubicBezTo>
                    <a:pt x="19856" y="3870"/>
                    <a:pt x="19868" y="3900"/>
                    <a:pt x="19879" y="3930"/>
                  </a:cubicBezTo>
                  <a:cubicBezTo>
                    <a:pt x="19963" y="4120"/>
                    <a:pt x="19980" y="4110"/>
                    <a:pt x="19986" y="4130"/>
                  </a:cubicBezTo>
                  <a:cubicBezTo>
                    <a:pt x="20205" y="4530"/>
                    <a:pt x="20216" y="4550"/>
                    <a:pt x="20228" y="4580"/>
                  </a:cubicBezTo>
                  <a:cubicBezTo>
                    <a:pt x="20368" y="4830"/>
                    <a:pt x="20402" y="4850"/>
                    <a:pt x="20424" y="4910"/>
                  </a:cubicBezTo>
                  <a:cubicBezTo>
                    <a:pt x="20548" y="5160"/>
                    <a:pt x="20593" y="5260"/>
                    <a:pt x="20638" y="5360"/>
                  </a:cubicBezTo>
                  <a:cubicBezTo>
                    <a:pt x="20869" y="5880"/>
                    <a:pt x="20886" y="5950"/>
                    <a:pt x="20919" y="5980"/>
                  </a:cubicBezTo>
                  <a:cubicBezTo>
                    <a:pt x="21116" y="6570"/>
                    <a:pt x="21128" y="6650"/>
                    <a:pt x="21144" y="6720"/>
                  </a:cubicBezTo>
                  <a:cubicBezTo>
                    <a:pt x="21201" y="6960"/>
                    <a:pt x="21178" y="7050"/>
                    <a:pt x="21206" y="7040"/>
                  </a:cubicBezTo>
                  <a:cubicBezTo>
                    <a:pt x="21167" y="6700"/>
                    <a:pt x="21167" y="6590"/>
                    <a:pt x="21139" y="6550"/>
                  </a:cubicBezTo>
                  <a:cubicBezTo>
                    <a:pt x="20936" y="5900"/>
                    <a:pt x="20908" y="5860"/>
                    <a:pt x="20886" y="5790"/>
                  </a:cubicBezTo>
                  <a:cubicBezTo>
                    <a:pt x="20632" y="5270"/>
                    <a:pt x="20649" y="5200"/>
                    <a:pt x="20632" y="5190"/>
                  </a:cubicBezTo>
                  <a:cubicBezTo>
                    <a:pt x="20464" y="4830"/>
                    <a:pt x="20396" y="4750"/>
                    <a:pt x="20351" y="4630"/>
                  </a:cubicBezTo>
                  <a:cubicBezTo>
                    <a:pt x="20233" y="4460"/>
                    <a:pt x="20211" y="4390"/>
                    <a:pt x="20177" y="4350"/>
                  </a:cubicBezTo>
                  <a:cubicBezTo>
                    <a:pt x="19935" y="3880"/>
                    <a:pt x="19862" y="3730"/>
                    <a:pt x="19778" y="3590"/>
                  </a:cubicBezTo>
                  <a:cubicBezTo>
                    <a:pt x="19586" y="3120"/>
                    <a:pt x="19592" y="3070"/>
                    <a:pt x="19575" y="3070"/>
                  </a:cubicBezTo>
                  <a:cubicBezTo>
                    <a:pt x="19637" y="3060"/>
                    <a:pt x="19659" y="3100"/>
                    <a:pt x="19676" y="3150"/>
                  </a:cubicBezTo>
                  <a:cubicBezTo>
                    <a:pt x="19845" y="3470"/>
                    <a:pt x="19890" y="3540"/>
                    <a:pt x="19929" y="3620"/>
                  </a:cubicBezTo>
                  <a:cubicBezTo>
                    <a:pt x="20104" y="3810"/>
                    <a:pt x="20087" y="3920"/>
                    <a:pt x="20138" y="3900"/>
                  </a:cubicBezTo>
                  <a:cubicBezTo>
                    <a:pt x="20239" y="4070"/>
                    <a:pt x="20284" y="4140"/>
                    <a:pt x="20334" y="4200"/>
                  </a:cubicBezTo>
                  <a:cubicBezTo>
                    <a:pt x="20486" y="4490"/>
                    <a:pt x="20514" y="4540"/>
                    <a:pt x="20531" y="4570"/>
                  </a:cubicBezTo>
                  <a:cubicBezTo>
                    <a:pt x="20700" y="4860"/>
                    <a:pt x="20711" y="4930"/>
                    <a:pt x="20734" y="4980"/>
                  </a:cubicBezTo>
                  <a:cubicBezTo>
                    <a:pt x="20948" y="5440"/>
                    <a:pt x="20976" y="5470"/>
                    <a:pt x="20987" y="5540"/>
                  </a:cubicBezTo>
                  <a:cubicBezTo>
                    <a:pt x="21178" y="6050"/>
                    <a:pt x="21212" y="6070"/>
                    <a:pt x="21223" y="6140"/>
                  </a:cubicBezTo>
                  <a:cubicBezTo>
                    <a:pt x="21336" y="6490"/>
                    <a:pt x="21330" y="6420"/>
                    <a:pt x="21319" y="6370"/>
                  </a:cubicBezTo>
                  <a:cubicBezTo>
                    <a:pt x="21218" y="6010"/>
                    <a:pt x="21206" y="5950"/>
                    <a:pt x="21178" y="5930"/>
                  </a:cubicBezTo>
                  <a:cubicBezTo>
                    <a:pt x="21077" y="5560"/>
                    <a:pt x="21038" y="5570"/>
                    <a:pt x="21038" y="5490"/>
                  </a:cubicBezTo>
                  <a:cubicBezTo>
                    <a:pt x="20902" y="5180"/>
                    <a:pt x="20886" y="5130"/>
                    <a:pt x="20858" y="5100"/>
                  </a:cubicBezTo>
                  <a:cubicBezTo>
                    <a:pt x="20604" y="4550"/>
                    <a:pt x="20576" y="4530"/>
                    <a:pt x="20565" y="4480"/>
                  </a:cubicBezTo>
                  <a:cubicBezTo>
                    <a:pt x="20469" y="4330"/>
                    <a:pt x="20447" y="4300"/>
                    <a:pt x="20424" y="4280"/>
                  </a:cubicBezTo>
                  <a:cubicBezTo>
                    <a:pt x="20284" y="4030"/>
                    <a:pt x="20278" y="4000"/>
                    <a:pt x="20261" y="3990"/>
                  </a:cubicBezTo>
                  <a:cubicBezTo>
                    <a:pt x="20070" y="3670"/>
                    <a:pt x="20025" y="3690"/>
                    <a:pt x="20014" y="3630"/>
                  </a:cubicBezTo>
                  <a:cubicBezTo>
                    <a:pt x="19654" y="2950"/>
                    <a:pt x="19609" y="2880"/>
                    <a:pt x="19575" y="2790"/>
                  </a:cubicBezTo>
                  <a:cubicBezTo>
                    <a:pt x="19530" y="2590"/>
                    <a:pt x="19575" y="2690"/>
                    <a:pt x="19614" y="2800"/>
                  </a:cubicBezTo>
                  <a:cubicBezTo>
                    <a:pt x="20143" y="3550"/>
                    <a:pt x="20160" y="3570"/>
                    <a:pt x="20182" y="3560"/>
                  </a:cubicBezTo>
                  <a:cubicBezTo>
                    <a:pt x="20289" y="3710"/>
                    <a:pt x="20295" y="3750"/>
                    <a:pt x="20329" y="3740"/>
                  </a:cubicBezTo>
                  <a:cubicBezTo>
                    <a:pt x="20498" y="3970"/>
                    <a:pt x="20492" y="4070"/>
                    <a:pt x="20537" y="4060"/>
                  </a:cubicBezTo>
                  <a:cubicBezTo>
                    <a:pt x="20649" y="4250"/>
                    <a:pt x="20661" y="4260"/>
                    <a:pt x="20666" y="4290"/>
                  </a:cubicBezTo>
                  <a:cubicBezTo>
                    <a:pt x="20824" y="4570"/>
                    <a:pt x="20852" y="4610"/>
                    <a:pt x="20869" y="4660"/>
                  </a:cubicBezTo>
                  <a:cubicBezTo>
                    <a:pt x="21122" y="5190"/>
                    <a:pt x="21133" y="5200"/>
                    <a:pt x="21150" y="5210"/>
                  </a:cubicBezTo>
                  <a:cubicBezTo>
                    <a:pt x="21234" y="5520"/>
                    <a:pt x="21279" y="5520"/>
                    <a:pt x="21285" y="5590"/>
                  </a:cubicBezTo>
                  <a:cubicBezTo>
                    <a:pt x="21386" y="5920"/>
                    <a:pt x="21392" y="5940"/>
                    <a:pt x="21409" y="5940"/>
                  </a:cubicBezTo>
                  <a:cubicBezTo>
                    <a:pt x="21392" y="5830"/>
                    <a:pt x="21392" y="5760"/>
                    <a:pt x="21364" y="5730"/>
                  </a:cubicBezTo>
                  <a:cubicBezTo>
                    <a:pt x="21144" y="5130"/>
                    <a:pt x="21116" y="5040"/>
                    <a:pt x="21077" y="4960"/>
                  </a:cubicBezTo>
                  <a:cubicBezTo>
                    <a:pt x="20914" y="4570"/>
                    <a:pt x="20880" y="4590"/>
                    <a:pt x="20886" y="4550"/>
                  </a:cubicBezTo>
                  <a:cubicBezTo>
                    <a:pt x="20711" y="4270"/>
                    <a:pt x="20700" y="4210"/>
                    <a:pt x="20678" y="4180"/>
                  </a:cubicBezTo>
                  <a:cubicBezTo>
                    <a:pt x="20588" y="4050"/>
                    <a:pt x="20559" y="4040"/>
                    <a:pt x="20559" y="3970"/>
                  </a:cubicBezTo>
                  <a:cubicBezTo>
                    <a:pt x="20385" y="3780"/>
                    <a:pt x="20385" y="3700"/>
                    <a:pt x="20351" y="3690"/>
                  </a:cubicBezTo>
                  <a:cubicBezTo>
                    <a:pt x="20272" y="3560"/>
                    <a:pt x="20250" y="3530"/>
                    <a:pt x="20222" y="3510"/>
                  </a:cubicBezTo>
                  <a:cubicBezTo>
                    <a:pt x="20182" y="3430"/>
                    <a:pt x="20166" y="3430"/>
                    <a:pt x="20154" y="3410"/>
                  </a:cubicBezTo>
                  <a:cubicBezTo>
                    <a:pt x="19980" y="3240"/>
                    <a:pt x="19980" y="3160"/>
                    <a:pt x="19946" y="3150"/>
                  </a:cubicBezTo>
                  <a:cubicBezTo>
                    <a:pt x="19789" y="2930"/>
                    <a:pt x="19761" y="2920"/>
                    <a:pt x="19749" y="2870"/>
                  </a:cubicBezTo>
                  <a:cubicBezTo>
                    <a:pt x="19536" y="2490"/>
                    <a:pt x="19524" y="2390"/>
                    <a:pt x="19485" y="2360"/>
                  </a:cubicBezTo>
                  <a:cubicBezTo>
                    <a:pt x="19485" y="2290"/>
                    <a:pt x="19524" y="2290"/>
                    <a:pt x="19547" y="2330"/>
                  </a:cubicBezTo>
                  <a:cubicBezTo>
                    <a:pt x="19676" y="2570"/>
                    <a:pt x="19693" y="2600"/>
                    <a:pt x="19716" y="2620"/>
                  </a:cubicBezTo>
                  <a:cubicBezTo>
                    <a:pt x="19794" y="2770"/>
                    <a:pt x="19817" y="2750"/>
                    <a:pt x="19822" y="2780"/>
                  </a:cubicBezTo>
                  <a:cubicBezTo>
                    <a:pt x="20002" y="3010"/>
                    <a:pt x="20036" y="3000"/>
                    <a:pt x="20053" y="3030"/>
                  </a:cubicBezTo>
                  <a:cubicBezTo>
                    <a:pt x="20138" y="3120"/>
                    <a:pt x="20138" y="3130"/>
                    <a:pt x="20143" y="3130"/>
                  </a:cubicBezTo>
                  <a:cubicBezTo>
                    <a:pt x="20256" y="3250"/>
                    <a:pt x="20272" y="3260"/>
                    <a:pt x="20295" y="3290"/>
                  </a:cubicBezTo>
                  <a:cubicBezTo>
                    <a:pt x="20492" y="3510"/>
                    <a:pt x="20526" y="3500"/>
                    <a:pt x="20542" y="3540"/>
                  </a:cubicBezTo>
                  <a:cubicBezTo>
                    <a:pt x="20689" y="3670"/>
                    <a:pt x="20773" y="3750"/>
                    <a:pt x="20858" y="3830"/>
                  </a:cubicBezTo>
                  <a:cubicBezTo>
                    <a:pt x="21150" y="4110"/>
                    <a:pt x="21161" y="4210"/>
                    <a:pt x="21206" y="4240"/>
                  </a:cubicBezTo>
                  <a:cubicBezTo>
                    <a:pt x="21426" y="4610"/>
                    <a:pt x="21442" y="4630"/>
                    <a:pt x="21459" y="4670"/>
                  </a:cubicBezTo>
                  <a:cubicBezTo>
                    <a:pt x="21566" y="4870"/>
                    <a:pt x="21589" y="4870"/>
                    <a:pt x="21600" y="4900"/>
                  </a:cubicBezTo>
                  <a:cubicBezTo>
                    <a:pt x="21566" y="4750"/>
                    <a:pt x="21516" y="4690"/>
                    <a:pt x="21482" y="4600"/>
                  </a:cubicBezTo>
                  <a:cubicBezTo>
                    <a:pt x="21330" y="4380"/>
                    <a:pt x="21336" y="4320"/>
                    <a:pt x="21308" y="4340"/>
                  </a:cubicBezTo>
                  <a:cubicBezTo>
                    <a:pt x="21201" y="4150"/>
                    <a:pt x="21189" y="4130"/>
                    <a:pt x="21189" y="4090"/>
                  </a:cubicBezTo>
                  <a:cubicBezTo>
                    <a:pt x="21043" y="3930"/>
                    <a:pt x="21021" y="3900"/>
                    <a:pt x="20998" y="3880"/>
                  </a:cubicBezTo>
                  <a:cubicBezTo>
                    <a:pt x="20689" y="3580"/>
                    <a:pt x="20649" y="3500"/>
                    <a:pt x="20576" y="3490"/>
                  </a:cubicBezTo>
                  <a:cubicBezTo>
                    <a:pt x="20362" y="3240"/>
                    <a:pt x="20340" y="3200"/>
                    <a:pt x="20306" y="3180"/>
                  </a:cubicBezTo>
                  <a:cubicBezTo>
                    <a:pt x="20171" y="3050"/>
                    <a:pt x="20143" y="3010"/>
                    <a:pt x="20115" y="2980"/>
                  </a:cubicBezTo>
                  <a:cubicBezTo>
                    <a:pt x="19974" y="2860"/>
                    <a:pt x="19969" y="2780"/>
                    <a:pt x="19929" y="2760"/>
                  </a:cubicBezTo>
                  <a:cubicBezTo>
                    <a:pt x="19789" y="2560"/>
                    <a:pt x="19732" y="2510"/>
                    <a:pt x="19671" y="2450"/>
                  </a:cubicBezTo>
                  <a:cubicBezTo>
                    <a:pt x="19575" y="2200"/>
                    <a:pt x="19541" y="2220"/>
                    <a:pt x="19530" y="2200"/>
                  </a:cubicBezTo>
                  <a:cubicBezTo>
                    <a:pt x="19451" y="1980"/>
                    <a:pt x="19418" y="1960"/>
                    <a:pt x="19406" y="1890"/>
                  </a:cubicBezTo>
                  <a:cubicBezTo>
                    <a:pt x="19502" y="2020"/>
                    <a:pt x="19519" y="2000"/>
                    <a:pt x="19519" y="2010"/>
                  </a:cubicBezTo>
                  <a:cubicBezTo>
                    <a:pt x="19732" y="2280"/>
                    <a:pt x="19766" y="2320"/>
                    <a:pt x="19794" y="2370"/>
                  </a:cubicBezTo>
                  <a:cubicBezTo>
                    <a:pt x="19963" y="2520"/>
                    <a:pt x="19980" y="2530"/>
                    <a:pt x="19997" y="2560"/>
                  </a:cubicBezTo>
                  <a:cubicBezTo>
                    <a:pt x="20239" y="2780"/>
                    <a:pt x="20278" y="2820"/>
                    <a:pt x="20306" y="2870"/>
                  </a:cubicBezTo>
                  <a:cubicBezTo>
                    <a:pt x="20678" y="3200"/>
                    <a:pt x="20728" y="3150"/>
                    <a:pt x="20722" y="3210"/>
                  </a:cubicBezTo>
                  <a:cubicBezTo>
                    <a:pt x="20953" y="3400"/>
                    <a:pt x="20981" y="3460"/>
                    <a:pt x="21021" y="3500"/>
                  </a:cubicBezTo>
                  <a:cubicBezTo>
                    <a:pt x="21195" y="3720"/>
                    <a:pt x="21212" y="3750"/>
                    <a:pt x="21240" y="3760"/>
                  </a:cubicBezTo>
                  <a:cubicBezTo>
                    <a:pt x="21499" y="4160"/>
                    <a:pt x="21493" y="4230"/>
                    <a:pt x="21516" y="4250"/>
                  </a:cubicBezTo>
                  <a:cubicBezTo>
                    <a:pt x="21578" y="4270"/>
                    <a:pt x="21521" y="4250"/>
                    <a:pt x="21510" y="4140"/>
                  </a:cubicBezTo>
                  <a:cubicBezTo>
                    <a:pt x="21420" y="3990"/>
                    <a:pt x="21386" y="4010"/>
                    <a:pt x="21392" y="3960"/>
                  </a:cubicBezTo>
                  <a:cubicBezTo>
                    <a:pt x="21246" y="3740"/>
                    <a:pt x="21240" y="3690"/>
                    <a:pt x="21212" y="3670"/>
                  </a:cubicBezTo>
                  <a:cubicBezTo>
                    <a:pt x="21111" y="3540"/>
                    <a:pt x="21099" y="3520"/>
                    <a:pt x="21094" y="3490"/>
                  </a:cubicBezTo>
                  <a:cubicBezTo>
                    <a:pt x="20812" y="3220"/>
                    <a:pt x="20801" y="3170"/>
                    <a:pt x="20756" y="3160"/>
                  </a:cubicBezTo>
                  <a:cubicBezTo>
                    <a:pt x="20571" y="2990"/>
                    <a:pt x="20565" y="2970"/>
                    <a:pt x="20542" y="2970"/>
                  </a:cubicBezTo>
                  <a:cubicBezTo>
                    <a:pt x="20233" y="2650"/>
                    <a:pt x="20132" y="2570"/>
                    <a:pt x="20031" y="2510"/>
                  </a:cubicBezTo>
                  <a:cubicBezTo>
                    <a:pt x="19761" y="2200"/>
                    <a:pt x="19727" y="2200"/>
                    <a:pt x="19710" y="2160"/>
                  </a:cubicBezTo>
                  <a:cubicBezTo>
                    <a:pt x="19603" y="1990"/>
                    <a:pt x="19541" y="1970"/>
                    <a:pt x="19513" y="1880"/>
                  </a:cubicBezTo>
                  <a:cubicBezTo>
                    <a:pt x="19361" y="1570"/>
                    <a:pt x="19389" y="1630"/>
                    <a:pt x="19423" y="1690"/>
                  </a:cubicBezTo>
                  <a:cubicBezTo>
                    <a:pt x="19564" y="1870"/>
                    <a:pt x="19581" y="1890"/>
                    <a:pt x="19592" y="1930"/>
                  </a:cubicBezTo>
                  <a:cubicBezTo>
                    <a:pt x="19828" y="2180"/>
                    <a:pt x="19862" y="2240"/>
                    <a:pt x="19901" y="2290"/>
                  </a:cubicBezTo>
                  <a:cubicBezTo>
                    <a:pt x="20222" y="2560"/>
                    <a:pt x="20267" y="2600"/>
                    <a:pt x="20306" y="2650"/>
                  </a:cubicBezTo>
                  <a:cubicBezTo>
                    <a:pt x="20486" y="2750"/>
                    <a:pt x="20498" y="2760"/>
                    <a:pt x="20509" y="2780"/>
                  </a:cubicBezTo>
                  <a:cubicBezTo>
                    <a:pt x="20796" y="2960"/>
                    <a:pt x="20841" y="2960"/>
                    <a:pt x="20863" y="3000"/>
                  </a:cubicBezTo>
                  <a:cubicBezTo>
                    <a:pt x="21195" y="3280"/>
                    <a:pt x="21268" y="3310"/>
                    <a:pt x="21308" y="3400"/>
                  </a:cubicBezTo>
                  <a:cubicBezTo>
                    <a:pt x="21409" y="3510"/>
                    <a:pt x="21420" y="3530"/>
                    <a:pt x="21437" y="3540"/>
                  </a:cubicBezTo>
                  <a:cubicBezTo>
                    <a:pt x="21561" y="3740"/>
                    <a:pt x="21583" y="3740"/>
                    <a:pt x="21600" y="3760"/>
                  </a:cubicBezTo>
                  <a:cubicBezTo>
                    <a:pt x="21538" y="3650"/>
                    <a:pt x="21532" y="3540"/>
                    <a:pt x="21476" y="3530"/>
                  </a:cubicBezTo>
                  <a:cubicBezTo>
                    <a:pt x="21319" y="3290"/>
                    <a:pt x="21285" y="3310"/>
                    <a:pt x="21291" y="3250"/>
                  </a:cubicBezTo>
                  <a:cubicBezTo>
                    <a:pt x="21144" y="3140"/>
                    <a:pt x="21116" y="3080"/>
                    <a:pt x="21060" y="3060"/>
                  </a:cubicBezTo>
                  <a:cubicBezTo>
                    <a:pt x="20762" y="2790"/>
                    <a:pt x="20689" y="2800"/>
                    <a:pt x="20655" y="2740"/>
                  </a:cubicBezTo>
                  <a:cubicBezTo>
                    <a:pt x="20250" y="2540"/>
                    <a:pt x="20188" y="2410"/>
                    <a:pt x="20076" y="2370"/>
                  </a:cubicBezTo>
                  <a:cubicBezTo>
                    <a:pt x="19907" y="2150"/>
                    <a:pt x="19873" y="2170"/>
                    <a:pt x="19879" y="2110"/>
                  </a:cubicBezTo>
                  <a:cubicBezTo>
                    <a:pt x="19642" y="1940"/>
                    <a:pt x="19659" y="1840"/>
                    <a:pt x="19626" y="1840"/>
                  </a:cubicBezTo>
                  <a:cubicBezTo>
                    <a:pt x="19440" y="1520"/>
                    <a:pt x="19389" y="1550"/>
                    <a:pt x="19389" y="1480"/>
                  </a:cubicBezTo>
                  <a:cubicBezTo>
                    <a:pt x="19266" y="1260"/>
                    <a:pt x="19254" y="1250"/>
                    <a:pt x="19254" y="1210"/>
                  </a:cubicBezTo>
                  <a:cubicBezTo>
                    <a:pt x="19316" y="1290"/>
                    <a:pt x="19333" y="1290"/>
                    <a:pt x="19333" y="1310"/>
                  </a:cubicBezTo>
                  <a:cubicBezTo>
                    <a:pt x="19468" y="1500"/>
                    <a:pt x="19541" y="1560"/>
                    <a:pt x="19592" y="1670"/>
                  </a:cubicBezTo>
                  <a:cubicBezTo>
                    <a:pt x="19766" y="1760"/>
                    <a:pt x="19772" y="1870"/>
                    <a:pt x="19834" y="1860"/>
                  </a:cubicBezTo>
                  <a:cubicBezTo>
                    <a:pt x="19991" y="1980"/>
                    <a:pt x="20031" y="2020"/>
                    <a:pt x="20064" y="2070"/>
                  </a:cubicBezTo>
                  <a:cubicBezTo>
                    <a:pt x="20402" y="2290"/>
                    <a:pt x="20464" y="2380"/>
                    <a:pt x="20571" y="2400"/>
                  </a:cubicBezTo>
                  <a:cubicBezTo>
                    <a:pt x="20762" y="2570"/>
                    <a:pt x="20801" y="2650"/>
                    <a:pt x="20863" y="2670"/>
                  </a:cubicBezTo>
                  <a:cubicBezTo>
                    <a:pt x="21099" y="2900"/>
                    <a:pt x="21122" y="2930"/>
                    <a:pt x="21156" y="2940"/>
                  </a:cubicBezTo>
                  <a:cubicBezTo>
                    <a:pt x="21330" y="3130"/>
                    <a:pt x="21341" y="3150"/>
                    <a:pt x="21347" y="3180"/>
                  </a:cubicBezTo>
                  <a:cubicBezTo>
                    <a:pt x="21471" y="3310"/>
                    <a:pt x="21510" y="3360"/>
                    <a:pt x="21544" y="3440"/>
                  </a:cubicBezTo>
                  <a:cubicBezTo>
                    <a:pt x="21583" y="3390"/>
                    <a:pt x="21561" y="3380"/>
                    <a:pt x="21538" y="3350"/>
                  </a:cubicBezTo>
                  <a:cubicBezTo>
                    <a:pt x="21082" y="2790"/>
                    <a:pt x="21071" y="2740"/>
                    <a:pt x="21026" y="2760"/>
                  </a:cubicBezTo>
                  <a:cubicBezTo>
                    <a:pt x="20751" y="2460"/>
                    <a:pt x="20683" y="2440"/>
                    <a:pt x="20644" y="2370"/>
                  </a:cubicBezTo>
                  <a:cubicBezTo>
                    <a:pt x="20278" y="2090"/>
                    <a:pt x="20250" y="2070"/>
                    <a:pt x="20211" y="2070"/>
                  </a:cubicBezTo>
                  <a:cubicBezTo>
                    <a:pt x="19918" y="1810"/>
                    <a:pt x="19862" y="1770"/>
                    <a:pt x="19806" y="1730"/>
                  </a:cubicBezTo>
                  <a:cubicBezTo>
                    <a:pt x="19614" y="1520"/>
                    <a:pt x="19552" y="1480"/>
                    <a:pt x="19508" y="1420"/>
                  </a:cubicBezTo>
                  <a:cubicBezTo>
                    <a:pt x="19406" y="1230"/>
                    <a:pt x="19389" y="1240"/>
                    <a:pt x="19378" y="1220"/>
                  </a:cubicBezTo>
                  <a:cubicBezTo>
                    <a:pt x="19271" y="1050"/>
                    <a:pt x="19254" y="1020"/>
                    <a:pt x="19271" y="1010"/>
                  </a:cubicBezTo>
                  <a:close/>
                  <a:moveTo>
                    <a:pt x="19249" y="380"/>
                  </a:moveTo>
                  <a:cubicBezTo>
                    <a:pt x="19271" y="370"/>
                    <a:pt x="19282" y="390"/>
                    <a:pt x="19299" y="390"/>
                  </a:cubicBezTo>
                  <a:cubicBezTo>
                    <a:pt x="19316" y="440"/>
                    <a:pt x="19333" y="470"/>
                    <a:pt x="19361" y="500"/>
                  </a:cubicBezTo>
                  <a:cubicBezTo>
                    <a:pt x="19395" y="510"/>
                    <a:pt x="19412" y="550"/>
                    <a:pt x="19440" y="570"/>
                  </a:cubicBezTo>
                  <a:cubicBezTo>
                    <a:pt x="19462" y="610"/>
                    <a:pt x="19496" y="610"/>
                    <a:pt x="19519" y="650"/>
                  </a:cubicBezTo>
                  <a:cubicBezTo>
                    <a:pt x="19575" y="690"/>
                    <a:pt x="19609" y="770"/>
                    <a:pt x="19682" y="780"/>
                  </a:cubicBezTo>
                  <a:cubicBezTo>
                    <a:pt x="19721" y="860"/>
                    <a:pt x="19800" y="860"/>
                    <a:pt x="19834" y="940"/>
                  </a:cubicBezTo>
                  <a:cubicBezTo>
                    <a:pt x="19969" y="970"/>
                    <a:pt x="20081" y="1050"/>
                    <a:pt x="20177" y="1160"/>
                  </a:cubicBezTo>
                  <a:cubicBezTo>
                    <a:pt x="20244" y="1160"/>
                    <a:pt x="20289" y="1210"/>
                    <a:pt x="20351" y="1220"/>
                  </a:cubicBezTo>
                  <a:cubicBezTo>
                    <a:pt x="20385" y="1280"/>
                    <a:pt x="20452" y="1280"/>
                    <a:pt x="20492" y="1340"/>
                  </a:cubicBezTo>
                  <a:cubicBezTo>
                    <a:pt x="20548" y="1350"/>
                    <a:pt x="20593" y="1410"/>
                    <a:pt x="20655" y="1430"/>
                  </a:cubicBezTo>
                  <a:cubicBezTo>
                    <a:pt x="20706" y="1450"/>
                    <a:pt x="20739" y="1520"/>
                    <a:pt x="20807" y="1520"/>
                  </a:cubicBezTo>
                  <a:cubicBezTo>
                    <a:pt x="20762" y="1600"/>
                    <a:pt x="20728" y="1470"/>
                    <a:pt x="20666" y="1510"/>
                  </a:cubicBezTo>
                  <a:cubicBezTo>
                    <a:pt x="20627" y="1490"/>
                    <a:pt x="20582" y="1480"/>
                    <a:pt x="20520" y="1490"/>
                  </a:cubicBezTo>
                  <a:cubicBezTo>
                    <a:pt x="20503" y="1450"/>
                    <a:pt x="20458" y="1460"/>
                    <a:pt x="20430" y="1430"/>
                  </a:cubicBezTo>
                  <a:cubicBezTo>
                    <a:pt x="20402" y="1430"/>
                    <a:pt x="20374" y="1410"/>
                    <a:pt x="20357" y="1380"/>
                  </a:cubicBezTo>
                  <a:cubicBezTo>
                    <a:pt x="20289" y="1370"/>
                    <a:pt x="20250" y="1310"/>
                    <a:pt x="20182" y="1310"/>
                  </a:cubicBezTo>
                  <a:cubicBezTo>
                    <a:pt x="20138" y="1250"/>
                    <a:pt x="20064" y="1250"/>
                    <a:pt x="20019" y="1200"/>
                  </a:cubicBezTo>
                  <a:cubicBezTo>
                    <a:pt x="19969" y="1160"/>
                    <a:pt x="19924" y="1110"/>
                    <a:pt x="19868" y="1090"/>
                  </a:cubicBezTo>
                  <a:cubicBezTo>
                    <a:pt x="19845" y="1050"/>
                    <a:pt x="19811" y="1040"/>
                    <a:pt x="19789" y="1010"/>
                  </a:cubicBezTo>
                  <a:cubicBezTo>
                    <a:pt x="19778" y="1000"/>
                    <a:pt x="19761" y="990"/>
                    <a:pt x="19738" y="1000"/>
                  </a:cubicBezTo>
                  <a:cubicBezTo>
                    <a:pt x="19744" y="960"/>
                    <a:pt x="19727" y="960"/>
                    <a:pt x="19710" y="950"/>
                  </a:cubicBezTo>
                  <a:cubicBezTo>
                    <a:pt x="19671" y="900"/>
                    <a:pt x="19614" y="870"/>
                    <a:pt x="19581" y="800"/>
                  </a:cubicBezTo>
                  <a:cubicBezTo>
                    <a:pt x="19547" y="800"/>
                    <a:pt x="19536" y="750"/>
                    <a:pt x="19519" y="720"/>
                  </a:cubicBezTo>
                  <a:cubicBezTo>
                    <a:pt x="19496" y="720"/>
                    <a:pt x="19491" y="690"/>
                    <a:pt x="19468" y="700"/>
                  </a:cubicBezTo>
                  <a:cubicBezTo>
                    <a:pt x="19474" y="660"/>
                    <a:pt x="19457" y="660"/>
                    <a:pt x="19440" y="660"/>
                  </a:cubicBezTo>
                  <a:cubicBezTo>
                    <a:pt x="19434" y="600"/>
                    <a:pt x="19389" y="630"/>
                    <a:pt x="19378" y="580"/>
                  </a:cubicBezTo>
                  <a:cubicBezTo>
                    <a:pt x="19344" y="580"/>
                    <a:pt x="19339" y="520"/>
                    <a:pt x="19299" y="530"/>
                  </a:cubicBezTo>
                  <a:cubicBezTo>
                    <a:pt x="19282" y="450"/>
                    <a:pt x="19249" y="400"/>
                    <a:pt x="19209" y="360"/>
                  </a:cubicBezTo>
                  <a:cubicBezTo>
                    <a:pt x="19209" y="310"/>
                    <a:pt x="19249" y="350"/>
                    <a:pt x="19249" y="380"/>
                  </a:cubicBezTo>
                  <a:close/>
                  <a:moveTo>
                    <a:pt x="18889" y="3160"/>
                  </a:moveTo>
                  <a:cubicBezTo>
                    <a:pt x="18872" y="3180"/>
                    <a:pt x="18866" y="3220"/>
                    <a:pt x="18855" y="3250"/>
                  </a:cubicBezTo>
                  <a:cubicBezTo>
                    <a:pt x="18816" y="3220"/>
                    <a:pt x="18878" y="3190"/>
                    <a:pt x="18866" y="3140"/>
                  </a:cubicBezTo>
                  <a:cubicBezTo>
                    <a:pt x="18878" y="3110"/>
                    <a:pt x="18889" y="3080"/>
                    <a:pt x="18900" y="3050"/>
                  </a:cubicBezTo>
                  <a:cubicBezTo>
                    <a:pt x="18939" y="3070"/>
                    <a:pt x="18872" y="3100"/>
                    <a:pt x="18889" y="3160"/>
                  </a:cubicBezTo>
                  <a:close/>
                  <a:moveTo>
                    <a:pt x="18951" y="2890"/>
                  </a:moveTo>
                  <a:cubicBezTo>
                    <a:pt x="18945" y="2930"/>
                    <a:pt x="18934" y="2970"/>
                    <a:pt x="18922" y="3020"/>
                  </a:cubicBezTo>
                  <a:cubicBezTo>
                    <a:pt x="18889" y="3000"/>
                    <a:pt x="18945" y="2950"/>
                    <a:pt x="18928" y="2890"/>
                  </a:cubicBezTo>
                  <a:cubicBezTo>
                    <a:pt x="18951" y="2860"/>
                    <a:pt x="18968" y="2810"/>
                    <a:pt x="18973" y="2750"/>
                  </a:cubicBezTo>
                  <a:cubicBezTo>
                    <a:pt x="19001" y="2770"/>
                    <a:pt x="18962" y="2860"/>
                    <a:pt x="18951" y="2890"/>
                  </a:cubicBezTo>
                  <a:close/>
                  <a:moveTo>
                    <a:pt x="19046" y="2500"/>
                  </a:moveTo>
                  <a:cubicBezTo>
                    <a:pt x="19029" y="2560"/>
                    <a:pt x="19046" y="2470"/>
                    <a:pt x="19046" y="2440"/>
                  </a:cubicBezTo>
                  <a:cubicBezTo>
                    <a:pt x="19069" y="2450"/>
                    <a:pt x="19052" y="2480"/>
                    <a:pt x="19046" y="2500"/>
                  </a:cubicBezTo>
                  <a:close/>
                  <a:moveTo>
                    <a:pt x="19187" y="2940"/>
                  </a:moveTo>
                  <a:cubicBezTo>
                    <a:pt x="19159" y="2940"/>
                    <a:pt x="19181" y="2870"/>
                    <a:pt x="19187" y="2860"/>
                  </a:cubicBezTo>
                  <a:cubicBezTo>
                    <a:pt x="19221" y="2870"/>
                    <a:pt x="19176" y="2900"/>
                    <a:pt x="19187" y="2940"/>
                  </a:cubicBezTo>
                  <a:close/>
                  <a:moveTo>
                    <a:pt x="19238" y="2610"/>
                  </a:moveTo>
                  <a:cubicBezTo>
                    <a:pt x="19215" y="2670"/>
                    <a:pt x="19232" y="2570"/>
                    <a:pt x="19232" y="2540"/>
                  </a:cubicBezTo>
                  <a:cubicBezTo>
                    <a:pt x="19254" y="2560"/>
                    <a:pt x="19238" y="2580"/>
                    <a:pt x="19238" y="2610"/>
                  </a:cubicBezTo>
                  <a:close/>
                  <a:moveTo>
                    <a:pt x="20211" y="5790"/>
                  </a:moveTo>
                  <a:cubicBezTo>
                    <a:pt x="20211" y="5800"/>
                    <a:pt x="20211" y="5820"/>
                    <a:pt x="20211" y="5830"/>
                  </a:cubicBezTo>
                  <a:cubicBezTo>
                    <a:pt x="20188" y="5850"/>
                    <a:pt x="20188" y="5800"/>
                    <a:pt x="20188" y="5770"/>
                  </a:cubicBezTo>
                  <a:cubicBezTo>
                    <a:pt x="20194" y="5770"/>
                    <a:pt x="20199" y="5790"/>
                    <a:pt x="20211" y="5790"/>
                  </a:cubicBezTo>
                  <a:close/>
                  <a:moveTo>
                    <a:pt x="20115" y="5560"/>
                  </a:moveTo>
                  <a:cubicBezTo>
                    <a:pt x="20109" y="5620"/>
                    <a:pt x="20087" y="5510"/>
                    <a:pt x="20064" y="5520"/>
                  </a:cubicBezTo>
                  <a:cubicBezTo>
                    <a:pt x="20064" y="5490"/>
                    <a:pt x="20064" y="5460"/>
                    <a:pt x="20053" y="5460"/>
                  </a:cubicBezTo>
                  <a:cubicBezTo>
                    <a:pt x="20076" y="5390"/>
                    <a:pt x="20087" y="5560"/>
                    <a:pt x="20115" y="5560"/>
                  </a:cubicBezTo>
                  <a:close/>
                  <a:moveTo>
                    <a:pt x="19811" y="4400"/>
                  </a:moveTo>
                  <a:cubicBezTo>
                    <a:pt x="19789" y="4380"/>
                    <a:pt x="19778" y="4340"/>
                    <a:pt x="19772" y="4290"/>
                  </a:cubicBezTo>
                  <a:cubicBezTo>
                    <a:pt x="19794" y="4300"/>
                    <a:pt x="19806" y="4350"/>
                    <a:pt x="19811" y="4400"/>
                  </a:cubicBezTo>
                  <a:close/>
                  <a:moveTo>
                    <a:pt x="19704" y="4430"/>
                  </a:moveTo>
                  <a:cubicBezTo>
                    <a:pt x="19727" y="4460"/>
                    <a:pt x="19710" y="4580"/>
                    <a:pt x="19732" y="4620"/>
                  </a:cubicBezTo>
                  <a:cubicBezTo>
                    <a:pt x="19716" y="4600"/>
                    <a:pt x="19704" y="4600"/>
                    <a:pt x="19688" y="4630"/>
                  </a:cubicBezTo>
                  <a:cubicBezTo>
                    <a:pt x="19699" y="4740"/>
                    <a:pt x="19676" y="4790"/>
                    <a:pt x="19671" y="4870"/>
                  </a:cubicBezTo>
                  <a:cubicBezTo>
                    <a:pt x="19671" y="4950"/>
                    <a:pt x="19637" y="4810"/>
                    <a:pt x="19671" y="4830"/>
                  </a:cubicBezTo>
                  <a:cubicBezTo>
                    <a:pt x="19659" y="4660"/>
                    <a:pt x="19699" y="4580"/>
                    <a:pt x="19704" y="4430"/>
                  </a:cubicBezTo>
                  <a:close/>
                  <a:moveTo>
                    <a:pt x="19412" y="2650"/>
                  </a:moveTo>
                  <a:cubicBezTo>
                    <a:pt x="19457" y="2670"/>
                    <a:pt x="19429" y="2770"/>
                    <a:pt x="19418" y="2810"/>
                  </a:cubicBezTo>
                  <a:cubicBezTo>
                    <a:pt x="19378" y="2780"/>
                    <a:pt x="19429" y="2720"/>
                    <a:pt x="19412" y="2650"/>
                  </a:cubicBezTo>
                  <a:close/>
                  <a:moveTo>
                    <a:pt x="321" y="21390"/>
                  </a:moveTo>
                  <a:cubicBezTo>
                    <a:pt x="292" y="21410"/>
                    <a:pt x="270" y="21280"/>
                    <a:pt x="242" y="21300"/>
                  </a:cubicBezTo>
                  <a:cubicBezTo>
                    <a:pt x="214" y="21200"/>
                    <a:pt x="158" y="21170"/>
                    <a:pt x="101" y="21090"/>
                  </a:cubicBezTo>
                  <a:cubicBezTo>
                    <a:pt x="68" y="21040"/>
                    <a:pt x="34" y="20990"/>
                    <a:pt x="0" y="20930"/>
                  </a:cubicBezTo>
                  <a:cubicBezTo>
                    <a:pt x="0" y="21050"/>
                    <a:pt x="0" y="21050"/>
                    <a:pt x="0" y="21050"/>
                  </a:cubicBezTo>
                  <a:cubicBezTo>
                    <a:pt x="28" y="21080"/>
                    <a:pt x="56" y="21110"/>
                    <a:pt x="84" y="21150"/>
                  </a:cubicBezTo>
                  <a:cubicBezTo>
                    <a:pt x="163" y="21280"/>
                    <a:pt x="242" y="21390"/>
                    <a:pt x="326" y="21500"/>
                  </a:cubicBezTo>
                  <a:cubicBezTo>
                    <a:pt x="338" y="21530"/>
                    <a:pt x="360" y="21570"/>
                    <a:pt x="377" y="21600"/>
                  </a:cubicBezTo>
                  <a:cubicBezTo>
                    <a:pt x="416" y="21600"/>
                    <a:pt x="416" y="21600"/>
                    <a:pt x="416" y="21600"/>
                  </a:cubicBezTo>
                  <a:cubicBezTo>
                    <a:pt x="405" y="21570"/>
                    <a:pt x="388" y="21540"/>
                    <a:pt x="377" y="21500"/>
                  </a:cubicBezTo>
                  <a:cubicBezTo>
                    <a:pt x="343" y="21430"/>
                    <a:pt x="332" y="21460"/>
                    <a:pt x="321" y="21390"/>
                  </a:cubicBezTo>
                  <a:close/>
                  <a:moveTo>
                    <a:pt x="0" y="21310"/>
                  </a:moveTo>
                  <a:cubicBezTo>
                    <a:pt x="0" y="21520"/>
                    <a:pt x="0" y="21520"/>
                    <a:pt x="0" y="21520"/>
                  </a:cubicBezTo>
                  <a:cubicBezTo>
                    <a:pt x="11" y="21550"/>
                    <a:pt x="22" y="21580"/>
                    <a:pt x="34" y="21600"/>
                  </a:cubicBezTo>
                  <a:cubicBezTo>
                    <a:pt x="101" y="21600"/>
                    <a:pt x="101" y="21600"/>
                    <a:pt x="101" y="21600"/>
                  </a:cubicBezTo>
                  <a:cubicBezTo>
                    <a:pt x="84" y="21550"/>
                    <a:pt x="62" y="21490"/>
                    <a:pt x="28" y="21440"/>
                  </a:cubicBezTo>
                  <a:cubicBezTo>
                    <a:pt x="22" y="21390"/>
                    <a:pt x="11" y="21350"/>
                    <a:pt x="0" y="21310"/>
                  </a:cubicBezTo>
                  <a:close/>
                  <a:moveTo>
                    <a:pt x="9641" y="330"/>
                  </a:moveTo>
                  <a:cubicBezTo>
                    <a:pt x="9664" y="310"/>
                    <a:pt x="9669" y="230"/>
                    <a:pt x="9681" y="170"/>
                  </a:cubicBezTo>
                  <a:cubicBezTo>
                    <a:pt x="9709" y="160"/>
                    <a:pt x="9698" y="20"/>
                    <a:pt x="9731" y="20"/>
                  </a:cubicBezTo>
                  <a:cubicBezTo>
                    <a:pt x="9731" y="10"/>
                    <a:pt x="9731" y="10"/>
                    <a:pt x="9731" y="0"/>
                  </a:cubicBezTo>
                  <a:cubicBezTo>
                    <a:pt x="9692" y="0"/>
                    <a:pt x="9692" y="0"/>
                    <a:pt x="9692" y="0"/>
                  </a:cubicBezTo>
                  <a:cubicBezTo>
                    <a:pt x="9675" y="50"/>
                    <a:pt x="9664" y="90"/>
                    <a:pt x="9647" y="130"/>
                  </a:cubicBezTo>
                  <a:cubicBezTo>
                    <a:pt x="9619" y="270"/>
                    <a:pt x="9591" y="420"/>
                    <a:pt x="9557" y="540"/>
                  </a:cubicBezTo>
                  <a:cubicBezTo>
                    <a:pt x="9574" y="610"/>
                    <a:pt x="9529" y="630"/>
                    <a:pt x="9523" y="720"/>
                  </a:cubicBezTo>
                  <a:cubicBezTo>
                    <a:pt x="9512" y="820"/>
                    <a:pt x="9518" y="830"/>
                    <a:pt x="9489" y="910"/>
                  </a:cubicBezTo>
                  <a:cubicBezTo>
                    <a:pt x="9478" y="880"/>
                    <a:pt x="9495" y="820"/>
                    <a:pt x="9489" y="770"/>
                  </a:cubicBezTo>
                  <a:cubicBezTo>
                    <a:pt x="9495" y="730"/>
                    <a:pt x="9506" y="680"/>
                    <a:pt x="9512" y="630"/>
                  </a:cubicBezTo>
                  <a:cubicBezTo>
                    <a:pt x="9518" y="530"/>
                    <a:pt x="9523" y="520"/>
                    <a:pt x="9540" y="390"/>
                  </a:cubicBezTo>
                  <a:cubicBezTo>
                    <a:pt x="9557" y="240"/>
                    <a:pt x="9591" y="130"/>
                    <a:pt x="9619" y="0"/>
                  </a:cubicBezTo>
                  <a:cubicBezTo>
                    <a:pt x="9579" y="0"/>
                    <a:pt x="9579" y="0"/>
                    <a:pt x="9579" y="0"/>
                  </a:cubicBezTo>
                  <a:cubicBezTo>
                    <a:pt x="9534" y="240"/>
                    <a:pt x="9523" y="320"/>
                    <a:pt x="9472" y="650"/>
                  </a:cubicBezTo>
                  <a:cubicBezTo>
                    <a:pt x="9472" y="770"/>
                    <a:pt x="9472" y="890"/>
                    <a:pt x="9444" y="1030"/>
                  </a:cubicBezTo>
                  <a:cubicBezTo>
                    <a:pt x="9461" y="1030"/>
                    <a:pt x="9478" y="1030"/>
                    <a:pt x="9461" y="1010"/>
                  </a:cubicBezTo>
                  <a:cubicBezTo>
                    <a:pt x="9472" y="980"/>
                    <a:pt x="9484" y="1020"/>
                    <a:pt x="9484" y="1040"/>
                  </a:cubicBezTo>
                  <a:cubicBezTo>
                    <a:pt x="9484" y="1090"/>
                    <a:pt x="9439" y="1180"/>
                    <a:pt x="9484" y="1180"/>
                  </a:cubicBezTo>
                  <a:cubicBezTo>
                    <a:pt x="9512" y="950"/>
                    <a:pt x="9551" y="830"/>
                    <a:pt x="9562" y="650"/>
                  </a:cubicBezTo>
                  <a:cubicBezTo>
                    <a:pt x="9591" y="570"/>
                    <a:pt x="9613" y="440"/>
                    <a:pt x="9641" y="330"/>
                  </a:cubicBezTo>
                  <a:close/>
                  <a:moveTo>
                    <a:pt x="17764" y="18070"/>
                  </a:moveTo>
                  <a:cubicBezTo>
                    <a:pt x="17747" y="18050"/>
                    <a:pt x="17736" y="18050"/>
                    <a:pt x="17724" y="18050"/>
                  </a:cubicBezTo>
                  <a:cubicBezTo>
                    <a:pt x="17634" y="17900"/>
                    <a:pt x="17618" y="17870"/>
                    <a:pt x="17612" y="17890"/>
                  </a:cubicBezTo>
                  <a:cubicBezTo>
                    <a:pt x="17409" y="17620"/>
                    <a:pt x="17398" y="17590"/>
                    <a:pt x="17342" y="17540"/>
                  </a:cubicBezTo>
                  <a:cubicBezTo>
                    <a:pt x="17212" y="17150"/>
                    <a:pt x="17207" y="17090"/>
                    <a:pt x="17196" y="17030"/>
                  </a:cubicBezTo>
                  <a:cubicBezTo>
                    <a:pt x="17151" y="17050"/>
                    <a:pt x="17179" y="17090"/>
                    <a:pt x="17162" y="17150"/>
                  </a:cubicBezTo>
                  <a:cubicBezTo>
                    <a:pt x="17263" y="17450"/>
                    <a:pt x="17246" y="17500"/>
                    <a:pt x="17286" y="17530"/>
                  </a:cubicBezTo>
                  <a:cubicBezTo>
                    <a:pt x="17235" y="17570"/>
                    <a:pt x="17201" y="17550"/>
                    <a:pt x="17168" y="17500"/>
                  </a:cubicBezTo>
                  <a:cubicBezTo>
                    <a:pt x="17027" y="17190"/>
                    <a:pt x="17049" y="17150"/>
                    <a:pt x="17010" y="17130"/>
                  </a:cubicBezTo>
                  <a:cubicBezTo>
                    <a:pt x="16909" y="16870"/>
                    <a:pt x="16903" y="16800"/>
                    <a:pt x="16864" y="16740"/>
                  </a:cubicBezTo>
                  <a:cubicBezTo>
                    <a:pt x="16729" y="16140"/>
                    <a:pt x="16729" y="16050"/>
                    <a:pt x="16695" y="15970"/>
                  </a:cubicBezTo>
                  <a:cubicBezTo>
                    <a:pt x="16650" y="15610"/>
                    <a:pt x="16622" y="15520"/>
                    <a:pt x="16616" y="15430"/>
                  </a:cubicBezTo>
                  <a:cubicBezTo>
                    <a:pt x="16549" y="14870"/>
                    <a:pt x="16526" y="14850"/>
                    <a:pt x="16532" y="14830"/>
                  </a:cubicBezTo>
                  <a:cubicBezTo>
                    <a:pt x="16492" y="14580"/>
                    <a:pt x="16481" y="14540"/>
                    <a:pt x="16459" y="14510"/>
                  </a:cubicBezTo>
                  <a:cubicBezTo>
                    <a:pt x="16414" y="14230"/>
                    <a:pt x="16414" y="14120"/>
                    <a:pt x="16386" y="14160"/>
                  </a:cubicBezTo>
                  <a:cubicBezTo>
                    <a:pt x="16436" y="14410"/>
                    <a:pt x="16442" y="14440"/>
                    <a:pt x="16448" y="14470"/>
                  </a:cubicBezTo>
                  <a:cubicBezTo>
                    <a:pt x="16498" y="14890"/>
                    <a:pt x="16521" y="14990"/>
                    <a:pt x="16532" y="15100"/>
                  </a:cubicBezTo>
                  <a:cubicBezTo>
                    <a:pt x="16577" y="15460"/>
                    <a:pt x="16571" y="15520"/>
                    <a:pt x="16594" y="15560"/>
                  </a:cubicBezTo>
                  <a:cubicBezTo>
                    <a:pt x="16622" y="15830"/>
                    <a:pt x="16644" y="15850"/>
                    <a:pt x="16622" y="15880"/>
                  </a:cubicBezTo>
                  <a:cubicBezTo>
                    <a:pt x="16678" y="16150"/>
                    <a:pt x="16718" y="16240"/>
                    <a:pt x="16729" y="16350"/>
                  </a:cubicBezTo>
                  <a:cubicBezTo>
                    <a:pt x="16903" y="17030"/>
                    <a:pt x="16954" y="17070"/>
                    <a:pt x="16948" y="17130"/>
                  </a:cubicBezTo>
                  <a:cubicBezTo>
                    <a:pt x="16942" y="17290"/>
                    <a:pt x="16914" y="17120"/>
                    <a:pt x="16852" y="17040"/>
                  </a:cubicBezTo>
                  <a:cubicBezTo>
                    <a:pt x="16779" y="16720"/>
                    <a:pt x="16734" y="16700"/>
                    <a:pt x="16746" y="16660"/>
                  </a:cubicBezTo>
                  <a:cubicBezTo>
                    <a:pt x="16656" y="16400"/>
                    <a:pt x="16656" y="16320"/>
                    <a:pt x="16628" y="16260"/>
                  </a:cubicBezTo>
                  <a:cubicBezTo>
                    <a:pt x="16582" y="15980"/>
                    <a:pt x="16571" y="15910"/>
                    <a:pt x="16566" y="15840"/>
                  </a:cubicBezTo>
                  <a:cubicBezTo>
                    <a:pt x="16504" y="15290"/>
                    <a:pt x="16509" y="15250"/>
                    <a:pt x="16504" y="15220"/>
                  </a:cubicBezTo>
                  <a:cubicBezTo>
                    <a:pt x="16487" y="14930"/>
                    <a:pt x="16464" y="14870"/>
                    <a:pt x="16470" y="14790"/>
                  </a:cubicBezTo>
                  <a:cubicBezTo>
                    <a:pt x="16346" y="14100"/>
                    <a:pt x="16341" y="14030"/>
                    <a:pt x="16324" y="13960"/>
                  </a:cubicBezTo>
                  <a:cubicBezTo>
                    <a:pt x="16262" y="13850"/>
                    <a:pt x="16312" y="13910"/>
                    <a:pt x="16312" y="14000"/>
                  </a:cubicBezTo>
                  <a:cubicBezTo>
                    <a:pt x="16374" y="14420"/>
                    <a:pt x="16397" y="14450"/>
                    <a:pt x="16386" y="14500"/>
                  </a:cubicBezTo>
                  <a:cubicBezTo>
                    <a:pt x="16436" y="14770"/>
                    <a:pt x="16425" y="14800"/>
                    <a:pt x="16431" y="14820"/>
                  </a:cubicBezTo>
                  <a:cubicBezTo>
                    <a:pt x="16442" y="15060"/>
                    <a:pt x="16481" y="15090"/>
                    <a:pt x="16459" y="15140"/>
                  </a:cubicBezTo>
                  <a:cubicBezTo>
                    <a:pt x="16521" y="15820"/>
                    <a:pt x="16515" y="15850"/>
                    <a:pt x="16526" y="15870"/>
                  </a:cubicBezTo>
                  <a:cubicBezTo>
                    <a:pt x="16571" y="16200"/>
                    <a:pt x="16577" y="16230"/>
                    <a:pt x="16577" y="16280"/>
                  </a:cubicBezTo>
                  <a:cubicBezTo>
                    <a:pt x="16605" y="16380"/>
                    <a:pt x="16644" y="16430"/>
                    <a:pt x="16639" y="16480"/>
                  </a:cubicBezTo>
                  <a:cubicBezTo>
                    <a:pt x="16706" y="16690"/>
                    <a:pt x="16706" y="16750"/>
                    <a:pt x="16734" y="16800"/>
                  </a:cubicBezTo>
                  <a:cubicBezTo>
                    <a:pt x="16791" y="17030"/>
                    <a:pt x="16824" y="17080"/>
                    <a:pt x="16830" y="17150"/>
                  </a:cubicBezTo>
                  <a:cubicBezTo>
                    <a:pt x="16650" y="16720"/>
                    <a:pt x="16605" y="16650"/>
                    <a:pt x="16588" y="16570"/>
                  </a:cubicBezTo>
                  <a:cubicBezTo>
                    <a:pt x="16481" y="16040"/>
                    <a:pt x="16442" y="15990"/>
                    <a:pt x="16442" y="15930"/>
                  </a:cubicBezTo>
                  <a:cubicBezTo>
                    <a:pt x="16402" y="15540"/>
                    <a:pt x="16363" y="15520"/>
                    <a:pt x="16374" y="15480"/>
                  </a:cubicBezTo>
                  <a:cubicBezTo>
                    <a:pt x="16329" y="15130"/>
                    <a:pt x="16329" y="15060"/>
                    <a:pt x="16318" y="15000"/>
                  </a:cubicBezTo>
                  <a:cubicBezTo>
                    <a:pt x="16296" y="14750"/>
                    <a:pt x="16279" y="14690"/>
                    <a:pt x="16284" y="14620"/>
                  </a:cubicBezTo>
                  <a:cubicBezTo>
                    <a:pt x="16234" y="14040"/>
                    <a:pt x="16200" y="14020"/>
                    <a:pt x="16194" y="13990"/>
                  </a:cubicBezTo>
                  <a:cubicBezTo>
                    <a:pt x="16026" y="13060"/>
                    <a:pt x="16003" y="12980"/>
                    <a:pt x="16020" y="12890"/>
                  </a:cubicBezTo>
                  <a:cubicBezTo>
                    <a:pt x="15975" y="12700"/>
                    <a:pt x="15981" y="12770"/>
                    <a:pt x="15998" y="12840"/>
                  </a:cubicBezTo>
                  <a:cubicBezTo>
                    <a:pt x="16003" y="13280"/>
                    <a:pt x="15998" y="13320"/>
                    <a:pt x="16026" y="13340"/>
                  </a:cubicBezTo>
                  <a:cubicBezTo>
                    <a:pt x="16048" y="14010"/>
                    <a:pt x="16031" y="14160"/>
                    <a:pt x="16054" y="14290"/>
                  </a:cubicBezTo>
                  <a:cubicBezTo>
                    <a:pt x="16054" y="14470"/>
                    <a:pt x="16082" y="14480"/>
                    <a:pt x="16059" y="14510"/>
                  </a:cubicBezTo>
                  <a:cubicBezTo>
                    <a:pt x="16088" y="14860"/>
                    <a:pt x="16104" y="15000"/>
                    <a:pt x="16104" y="15140"/>
                  </a:cubicBezTo>
                  <a:cubicBezTo>
                    <a:pt x="16189" y="15670"/>
                    <a:pt x="16172" y="15710"/>
                    <a:pt x="16189" y="15740"/>
                  </a:cubicBezTo>
                  <a:cubicBezTo>
                    <a:pt x="16211" y="15880"/>
                    <a:pt x="16206" y="15920"/>
                    <a:pt x="16234" y="15940"/>
                  </a:cubicBezTo>
                  <a:cubicBezTo>
                    <a:pt x="16284" y="16300"/>
                    <a:pt x="16341" y="16310"/>
                    <a:pt x="16296" y="16330"/>
                  </a:cubicBezTo>
                  <a:cubicBezTo>
                    <a:pt x="16239" y="16030"/>
                    <a:pt x="16200" y="16020"/>
                    <a:pt x="16183" y="15990"/>
                  </a:cubicBezTo>
                  <a:cubicBezTo>
                    <a:pt x="16149" y="15760"/>
                    <a:pt x="16144" y="15730"/>
                    <a:pt x="16144" y="15710"/>
                  </a:cubicBezTo>
                  <a:cubicBezTo>
                    <a:pt x="16065" y="15240"/>
                    <a:pt x="16059" y="15190"/>
                    <a:pt x="16059" y="15140"/>
                  </a:cubicBezTo>
                  <a:cubicBezTo>
                    <a:pt x="16014" y="14810"/>
                    <a:pt x="16020" y="14760"/>
                    <a:pt x="15998" y="14720"/>
                  </a:cubicBezTo>
                  <a:cubicBezTo>
                    <a:pt x="15941" y="14240"/>
                    <a:pt x="15879" y="14210"/>
                    <a:pt x="15913" y="14150"/>
                  </a:cubicBezTo>
                  <a:cubicBezTo>
                    <a:pt x="15789" y="13540"/>
                    <a:pt x="15733" y="13360"/>
                    <a:pt x="15705" y="13170"/>
                  </a:cubicBezTo>
                  <a:cubicBezTo>
                    <a:pt x="15592" y="12870"/>
                    <a:pt x="15632" y="12810"/>
                    <a:pt x="15592" y="12780"/>
                  </a:cubicBezTo>
                  <a:cubicBezTo>
                    <a:pt x="15525" y="12590"/>
                    <a:pt x="15542" y="12540"/>
                    <a:pt x="15514" y="12500"/>
                  </a:cubicBezTo>
                  <a:cubicBezTo>
                    <a:pt x="15407" y="12190"/>
                    <a:pt x="15412" y="12140"/>
                    <a:pt x="15373" y="12100"/>
                  </a:cubicBezTo>
                  <a:cubicBezTo>
                    <a:pt x="15210" y="11760"/>
                    <a:pt x="15176" y="11670"/>
                    <a:pt x="15137" y="11580"/>
                  </a:cubicBezTo>
                  <a:cubicBezTo>
                    <a:pt x="15058" y="11520"/>
                    <a:pt x="15002" y="11500"/>
                    <a:pt x="15030" y="11560"/>
                  </a:cubicBezTo>
                  <a:cubicBezTo>
                    <a:pt x="15114" y="11710"/>
                    <a:pt x="15165" y="11740"/>
                    <a:pt x="15193" y="11780"/>
                  </a:cubicBezTo>
                  <a:cubicBezTo>
                    <a:pt x="15294" y="12170"/>
                    <a:pt x="15339" y="12210"/>
                    <a:pt x="15339" y="12270"/>
                  </a:cubicBezTo>
                  <a:cubicBezTo>
                    <a:pt x="15424" y="12660"/>
                    <a:pt x="15480" y="12710"/>
                    <a:pt x="15474" y="12770"/>
                  </a:cubicBezTo>
                  <a:cubicBezTo>
                    <a:pt x="15564" y="13140"/>
                    <a:pt x="15564" y="13170"/>
                    <a:pt x="15587" y="13190"/>
                  </a:cubicBezTo>
                  <a:cubicBezTo>
                    <a:pt x="15638" y="13510"/>
                    <a:pt x="15677" y="13560"/>
                    <a:pt x="15671" y="13630"/>
                  </a:cubicBezTo>
                  <a:cubicBezTo>
                    <a:pt x="15728" y="13820"/>
                    <a:pt x="15716" y="13850"/>
                    <a:pt x="15722" y="13880"/>
                  </a:cubicBezTo>
                  <a:cubicBezTo>
                    <a:pt x="15767" y="14170"/>
                    <a:pt x="15778" y="14200"/>
                    <a:pt x="15801" y="14230"/>
                  </a:cubicBezTo>
                  <a:cubicBezTo>
                    <a:pt x="15823" y="14440"/>
                    <a:pt x="15829" y="14470"/>
                    <a:pt x="15812" y="14500"/>
                  </a:cubicBezTo>
                  <a:cubicBezTo>
                    <a:pt x="15891" y="14910"/>
                    <a:pt x="15908" y="14930"/>
                    <a:pt x="15908" y="14960"/>
                  </a:cubicBezTo>
                  <a:cubicBezTo>
                    <a:pt x="15947" y="15220"/>
                    <a:pt x="15952" y="15250"/>
                    <a:pt x="15969" y="15270"/>
                  </a:cubicBezTo>
                  <a:cubicBezTo>
                    <a:pt x="16037" y="15800"/>
                    <a:pt x="16048" y="15850"/>
                    <a:pt x="16076" y="15890"/>
                  </a:cubicBezTo>
                  <a:cubicBezTo>
                    <a:pt x="16234" y="16440"/>
                    <a:pt x="16256" y="16550"/>
                    <a:pt x="16296" y="16650"/>
                  </a:cubicBezTo>
                  <a:cubicBezTo>
                    <a:pt x="16358" y="16890"/>
                    <a:pt x="16369" y="16970"/>
                    <a:pt x="16346" y="16940"/>
                  </a:cubicBezTo>
                  <a:cubicBezTo>
                    <a:pt x="16099" y="16370"/>
                    <a:pt x="16037" y="16060"/>
                    <a:pt x="15930" y="15770"/>
                  </a:cubicBezTo>
                  <a:cubicBezTo>
                    <a:pt x="15812" y="15280"/>
                    <a:pt x="15806" y="15240"/>
                    <a:pt x="15801" y="15200"/>
                  </a:cubicBezTo>
                  <a:cubicBezTo>
                    <a:pt x="15699" y="14700"/>
                    <a:pt x="15682" y="14540"/>
                    <a:pt x="15666" y="14380"/>
                  </a:cubicBezTo>
                  <a:cubicBezTo>
                    <a:pt x="15542" y="13610"/>
                    <a:pt x="15514" y="13530"/>
                    <a:pt x="15497" y="13450"/>
                  </a:cubicBezTo>
                  <a:cubicBezTo>
                    <a:pt x="15452" y="13180"/>
                    <a:pt x="15407" y="13150"/>
                    <a:pt x="15424" y="13100"/>
                  </a:cubicBezTo>
                  <a:cubicBezTo>
                    <a:pt x="15418" y="13180"/>
                    <a:pt x="15418" y="13220"/>
                    <a:pt x="15424" y="13260"/>
                  </a:cubicBezTo>
                  <a:cubicBezTo>
                    <a:pt x="15531" y="13800"/>
                    <a:pt x="15559" y="13830"/>
                    <a:pt x="15548" y="13880"/>
                  </a:cubicBezTo>
                  <a:cubicBezTo>
                    <a:pt x="15643" y="14330"/>
                    <a:pt x="15598" y="14390"/>
                    <a:pt x="15638" y="14430"/>
                  </a:cubicBezTo>
                  <a:cubicBezTo>
                    <a:pt x="15694" y="14910"/>
                    <a:pt x="15705" y="14960"/>
                    <a:pt x="15711" y="15010"/>
                  </a:cubicBezTo>
                  <a:cubicBezTo>
                    <a:pt x="15677" y="15020"/>
                    <a:pt x="15688" y="14980"/>
                    <a:pt x="15688" y="14960"/>
                  </a:cubicBezTo>
                  <a:cubicBezTo>
                    <a:pt x="15604" y="14510"/>
                    <a:pt x="15542" y="14430"/>
                    <a:pt x="15553" y="14330"/>
                  </a:cubicBezTo>
                  <a:cubicBezTo>
                    <a:pt x="15497" y="14090"/>
                    <a:pt x="15508" y="14060"/>
                    <a:pt x="15502" y="14030"/>
                  </a:cubicBezTo>
                  <a:cubicBezTo>
                    <a:pt x="15469" y="13800"/>
                    <a:pt x="15458" y="13780"/>
                    <a:pt x="15463" y="13750"/>
                  </a:cubicBezTo>
                  <a:cubicBezTo>
                    <a:pt x="15401" y="13360"/>
                    <a:pt x="15407" y="13260"/>
                    <a:pt x="15368" y="13170"/>
                  </a:cubicBezTo>
                  <a:cubicBezTo>
                    <a:pt x="15345" y="12920"/>
                    <a:pt x="15339" y="12880"/>
                    <a:pt x="15356" y="12890"/>
                  </a:cubicBezTo>
                  <a:cubicBezTo>
                    <a:pt x="15368" y="12820"/>
                    <a:pt x="15351" y="12820"/>
                    <a:pt x="15339" y="12820"/>
                  </a:cubicBezTo>
                  <a:cubicBezTo>
                    <a:pt x="15238" y="12240"/>
                    <a:pt x="15216" y="12170"/>
                    <a:pt x="15193" y="12100"/>
                  </a:cubicBezTo>
                  <a:cubicBezTo>
                    <a:pt x="15165" y="11990"/>
                    <a:pt x="15148" y="12030"/>
                    <a:pt x="15165" y="12060"/>
                  </a:cubicBezTo>
                  <a:cubicBezTo>
                    <a:pt x="15199" y="12350"/>
                    <a:pt x="15255" y="12410"/>
                    <a:pt x="15238" y="12490"/>
                  </a:cubicBezTo>
                  <a:cubicBezTo>
                    <a:pt x="15328" y="12970"/>
                    <a:pt x="15322" y="13010"/>
                    <a:pt x="15328" y="13040"/>
                  </a:cubicBezTo>
                  <a:cubicBezTo>
                    <a:pt x="15334" y="13200"/>
                    <a:pt x="15356" y="13230"/>
                    <a:pt x="15345" y="13270"/>
                  </a:cubicBezTo>
                  <a:cubicBezTo>
                    <a:pt x="15384" y="13660"/>
                    <a:pt x="15407" y="13680"/>
                    <a:pt x="15412" y="13720"/>
                  </a:cubicBezTo>
                  <a:cubicBezTo>
                    <a:pt x="15441" y="13910"/>
                    <a:pt x="15458" y="13990"/>
                    <a:pt x="15446" y="14070"/>
                  </a:cubicBezTo>
                  <a:cubicBezTo>
                    <a:pt x="15508" y="14290"/>
                    <a:pt x="15497" y="14320"/>
                    <a:pt x="15502" y="14350"/>
                  </a:cubicBezTo>
                  <a:cubicBezTo>
                    <a:pt x="15531" y="14550"/>
                    <a:pt x="15559" y="14590"/>
                    <a:pt x="15536" y="14650"/>
                  </a:cubicBezTo>
                  <a:cubicBezTo>
                    <a:pt x="15688" y="15210"/>
                    <a:pt x="15705" y="15250"/>
                    <a:pt x="15688" y="15300"/>
                  </a:cubicBezTo>
                  <a:cubicBezTo>
                    <a:pt x="15801" y="15800"/>
                    <a:pt x="15840" y="15880"/>
                    <a:pt x="15851" y="15970"/>
                  </a:cubicBezTo>
                  <a:cubicBezTo>
                    <a:pt x="16009" y="16380"/>
                    <a:pt x="15992" y="16440"/>
                    <a:pt x="16037" y="16470"/>
                  </a:cubicBezTo>
                  <a:cubicBezTo>
                    <a:pt x="16071" y="16510"/>
                    <a:pt x="16076" y="16480"/>
                    <a:pt x="16059" y="16450"/>
                  </a:cubicBezTo>
                  <a:cubicBezTo>
                    <a:pt x="16014" y="16220"/>
                    <a:pt x="15964" y="16200"/>
                    <a:pt x="15975" y="16160"/>
                  </a:cubicBezTo>
                  <a:cubicBezTo>
                    <a:pt x="15789" y="15510"/>
                    <a:pt x="15772" y="15440"/>
                    <a:pt x="15767" y="15370"/>
                  </a:cubicBezTo>
                  <a:cubicBezTo>
                    <a:pt x="15744" y="15210"/>
                    <a:pt x="15728" y="15180"/>
                    <a:pt x="15750" y="15190"/>
                  </a:cubicBezTo>
                  <a:cubicBezTo>
                    <a:pt x="15795" y="15420"/>
                    <a:pt x="15801" y="15480"/>
                    <a:pt x="15823" y="15540"/>
                  </a:cubicBezTo>
                  <a:cubicBezTo>
                    <a:pt x="15885" y="15830"/>
                    <a:pt x="15924" y="15850"/>
                    <a:pt x="15913" y="15880"/>
                  </a:cubicBezTo>
                  <a:cubicBezTo>
                    <a:pt x="15986" y="16110"/>
                    <a:pt x="15998" y="16170"/>
                    <a:pt x="16026" y="16220"/>
                  </a:cubicBezTo>
                  <a:cubicBezTo>
                    <a:pt x="16054" y="16430"/>
                    <a:pt x="16127" y="16440"/>
                    <a:pt x="16104" y="16480"/>
                  </a:cubicBezTo>
                  <a:cubicBezTo>
                    <a:pt x="16166" y="16650"/>
                    <a:pt x="16200" y="16680"/>
                    <a:pt x="16206" y="16720"/>
                  </a:cubicBezTo>
                  <a:cubicBezTo>
                    <a:pt x="16127" y="16790"/>
                    <a:pt x="16099" y="16740"/>
                    <a:pt x="16076" y="16750"/>
                  </a:cubicBezTo>
                  <a:cubicBezTo>
                    <a:pt x="15975" y="16570"/>
                    <a:pt x="15969" y="16510"/>
                    <a:pt x="15936" y="16460"/>
                  </a:cubicBezTo>
                  <a:cubicBezTo>
                    <a:pt x="15823" y="16260"/>
                    <a:pt x="15812" y="16240"/>
                    <a:pt x="15795" y="16210"/>
                  </a:cubicBezTo>
                  <a:cubicBezTo>
                    <a:pt x="15660" y="15860"/>
                    <a:pt x="15649" y="15840"/>
                    <a:pt x="15649" y="15810"/>
                  </a:cubicBezTo>
                  <a:cubicBezTo>
                    <a:pt x="15486" y="15340"/>
                    <a:pt x="15508" y="15270"/>
                    <a:pt x="15469" y="15220"/>
                  </a:cubicBezTo>
                  <a:cubicBezTo>
                    <a:pt x="15424" y="15030"/>
                    <a:pt x="15418" y="15000"/>
                    <a:pt x="15412" y="14980"/>
                  </a:cubicBezTo>
                  <a:cubicBezTo>
                    <a:pt x="15384" y="14770"/>
                    <a:pt x="15351" y="14750"/>
                    <a:pt x="15351" y="14720"/>
                  </a:cubicBezTo>
                  <a:cubicBezTo>
                    <a:pt x="15283" y="14320"/>
                    <a:pt x="15272" y="14270"/>
                    <a:pt x="15261" y="14220"/>
                  </a:cubicBezTo>
                  <a:cubicBezTo>
                    <a:pt x="15227" y="13820"/>
                    <a:pt x="15193" y="13800"/>
                    <a:pt x="15188" y="13770"/>
                  </a:cubicBezTo>
                  <a:cubicBezTo>
                    <a:pt x="15154" y="13270"/>
                    <a:pt x="15109" y="13230"/>
                    <a:pt x="15120" y="13160"/>
                  </a:cubicBezTo>
                  <a:cubicBezTo>
                    <a:pt x="15047" y="12800"/>
                    <a:pt x="15103" y="12740"/>
                    <a:pt x="15064" y="12730"/>
                  </a:cubicBezTo>
                  <a:cubicBezTo>
                    <a:pt x="14985" y="12160"/>
                    <a:pt x="14979" y="12050"/>
                    <a:pt x="14946" y="11940"/>
                  </a:cubicBezTo>
                  <a:cubicBezTo>
                    <a:pt x="14861" y="11400"/>
                    <a:pt x="14856" y="11370"/>
                    <a:pt x="14861" y="11340"/>
                  </a:cubicBezTo>
                  <a:cubicBezTo>
                    <a:pt x="14822" y="11130"/>
                    <a:pt x="14816" y="11100"/>
                    <a:pt x="14816" y="11070"/>
                  </a:cubicBezTo>
                  <a:cubicBezTo>
                    <a:pt x="14709" y="10610"/>
                    <a:pt x="14709" y="10530"/>
                    <a:pt x="14692" y="10450"/>
                  </a:cubicBezTo>
                  <a:cubicBezTo>
                    <a:pt x="14451" y="9750"/>
                    <a:pt x="14473" y="9670"/>
                    <a:pt x="14428" y="9620"/>
                  </a:cubicBezTo>
                  <a:cubicBezTo>
                    <a:pt x="14422" y="9640"/>
                    <a:pt x="14439" y="9840"/>
                    <a:pt x="14518" y="10010"/>
                  </a:cubicBezTo>
                  <a:cubicBezTo>
                    <a:pt x="14586" y="10310"/>
                    <a:pt x="14552" y="10360"/>
                    <a:pt x="14569" y="10390"/>
                  </a:cubicBezTo>
                  <a:cubicBezTo>
                    <a:pt x="14586" y="10660"/>
                    <a:pt x="14580" y="10720"/>
                    <a:pt x="14614" y="10780"/>
                  </a:cubicBezTo>
                  <a:cubicBezTo>
                    <a:pt x="14625" y="11310"/>
                    <a:pt x="14648" y="11430"/>
                    <a:pt x="14642" y="11570"/>
                  </a:cubicBezTo>
                  <a:cubicBezTo>
                    <a:pt x="14687" y="12220"/>
                    <a:pt x="14692" y="12290"/>
                    <a:pt x="14687" y="12360"/>
                  </a:cubicBezTo>
                  <a:cubicBezTo>
                    <a:pt x="14715" y="12680"/>
                    <a:pt x="14709" y="12720"/>
                    <a:pt x="14715" y="12760"/>
                  </a:cubicBezTo>
                  <a:cubicBezTo>
                    <a:pt x="14777" y="13070"/>
                    <a:pt x="14726" y="13130"/>
                    <a:pt x="14760" y="13150"/>
                  </a:cubicBezTo>
                  <a:cubicBezTo>
                    <a:pt x="14760" y="13410"/>
                    <a:pt x="14782" y="13470"/>
                    <a:pt x="14794" y="13530"/>
                  </a:cubicBezTo>
                  <a:cubicBezTo>
                    <a:pt x="14850" y="14060"/>
                    <a:pt x="14872" y="14180"/>
                    <a:pt x="14895" y="14310"/>
                  </a:cubicBezTo>
                  <a:cubicBezTo>
                    <a:pt x="15030" y="14940"/>
                    <a:pt x="15069" y="15190"/>
                    <a:pt x="15171" y="15420"/>
                  </a:cubicBezTo>
                  <a:cubicBezTo>
                    <a:pt x="15294" y="15820"/>
                    <a:pt x="15334" y="15840"/>
                    <a:pt x="15328" y="15870"/>
                  </a:cubicBezTo>
                  <a:cubicBezTo>
                    <a:pt x="15396" y="16110"/>
                    <a:pt x="15373" y="16080"/>
                    <a:pt x="15351" y="16050"/>
                  </a:cubicBezTo>
                  <a:cubicBezTo>
                    <a:pt x="15317" y="16020"/>
                    <a:pt x="15306" y="16010"/>
                    <a:pt x="15294" y="16010"/>
                  </a:cubicBezTo>
                  <a:cubicBezTo>
                    <a:pt x="15098" y="15580"/>
                    <a:pt x="15120" y="15500"/>
                    <a:pt x="15064" y="15450"/>
                  </a:cubicBezTo>
                  <a:cubicBezTo>
                    <a:pt x="14979" y="15190"/>
                    <a:pt x="14940" y="15130"/>
                    <a:pt x="14946" y="15050"/>
                  </a:cubicBezTo>
                  <a:cubicBezTo>
                    <a:pt x="14839" y="14610"/>
                    <a:pt x="14799" y="14590"/>
                    <a:pt x="14811" y="14550"/>
                  </a:cubicBezTo>
                  <a:cubicBezTo>
                    <a:pt x="14726" y="14070"/>
                    <a:pt x="14687" y="13980"/>
                    <a:pt x="14709" y="13880"/>
                  </a:cubicBezTo>
                  <a:cubicBezTo>
                    <a:pt x="14642" y="13390"/>
                    <a:pt x="14653" y="13340"/>
                    <a:pt x="14631" y="13290"/>
                  </a:cubicBezTo>
                  <a:cubicBezTo>
                    <a:pt x="14642" y="13130"/>
                    <a:pt x="14602" y="13090"/>
                    <a:pt x="14631" y="13020"/>
                  </a:cubicBezTo>
                  <a:cubicBezTo>
                    <a:pt x="14597" y="12320"/>
                    <a:pt x="14602" y="12210"/>
                    <a:pt x="14586" y="12110"/>
                  </a:cubicBezTo>
                  <a:cubicBezTo>
                    <a:pt x="14586" y="11710"/>
                    <a:pt x="14580" y="11680"/>
                    <a:pt x="14580" y="11660"/>
                  </a:cubicBezTo>
                  <a:cubicBezTo>
                    <a:pt x="14541" y="11310"/>
                    <a:pt x="14558" y="11100"/>
                    <a:pt x="14541" y="10900"/>
                  </a:cubicBezTo>
                  <a:cubicBezTo>
                    <a:pt x="14496" y="10510"/>
                    <a:pt x="14496" y="10410"/>
                    <a:pt x="14462" y="10320"/>
                  </a:cubicBezTo>
                  <a:cubicBezTo>
                    <a:pt x="14332" y="9650"/>
                    <a:pt x="14293" y="9570"/>
                    <a:pt x="14288" y="9480"/>
                  </a:cubicBezTo>
                  <a:cubicBezTo>
                    <a:pt x="14186" y="9120"/>
                    <a:pt x="14158" y="9030"/>
                    <a:pt x="14124" y="8940"/>
                  </a:cubicBezTo>
                  <a:cubicBezTo>
                    <a:pt x="14034" y="8730"/>
                    <a:pt x="14012" y="8700"/>
                    <a:pt x="14001" y="8720"/>
                  </a:cubicBezTo>
                  <a:cubicBezTo>
                    <a:pt x="14152" y="9120"/>
                    <a:pt x="14169" y="9160"/>
                    <a:pt x="14169" y="9210"/>
                  </a:cubicBezTo>
                  <a:cubicBezTo>
                    <a:pt x="14259" y="9610"/>
                    <a:pt x="14265" y="9630"/>
                    <a:pt x="14271" y="9640"/>
                  </a:cubicBezTo>
                  <a:cubicBezTo>
                    <a:pt x="14316" y="9850"/>
                    <a:pt x="14321" y="9870"/>
                    <a:pt x="14327" y="9890"/>
                  </a:cubicBezTo>
                  <a:cubicBezTo>
                    <a:pt x="14361" y="10150"/>
                    <a:pt x="14366" y="10190"/>
                    <a:pt x="14378" y="10240"/>
                  </a:cubicBezTo>
                  <a:cubicBezTo>
                    <a:pt x="14417" y="11030"/>
                    <a:pt x="14411" y="11070"/>
                    <a:pt x="14422" y="11100"/>
                  </a:cubicBezTo>
                  <a:cubicBezTo>
                    <a:pt x="14422" y="11250"/>
                    <a:pt x="14422" y="11320"/>
                    <a:pt x="14434" y="11380"/>
                  </a:cubicBezTo>
                  <a:cubicBezTo>
                    <a:pt x="14406" y="11740"/>
                    <a:pt x="14456" y="11760"/>
                    <a:pt x="14439" y="11800"/>
                  </a:cubicBezTo>
                  <a:cubicBezTo>
                    <a:pt x="14462" y="12270"/>
                    <a:pt x="14473" y="12300"/>
                    <a:pt x="14456" y="12350"/>
                  </a:cubicBezTo>
                  <a:cubicBezTo>
                    <a:pt x="14473" y="12490"/>
                    <a:pt x="14479" y="12530"/>
                    <a:pt x="14473" y="12580"/>
                  </a:cubicBezTo>
                  <a:cubicBezTo>
                    <a:pt x="14490" y="13050"/>
                    <a:pt x="14484" y="13130"/>
                    <a:pt x="14484" y="13220"/>
                  </a:cubicBezTo>
                  <a:cubicBezTo>
                    <a:pt x="14501" y="13520"/>
                    <a:pt x="14507" y="13560"/>
                    <a:pt x="14535" y="13590"/>
                  </a:cubicBezTo>
                  <a:cubicBezTo>
                    <a:pt x="14563" y="14060"/>
                    <a:pt x="14591" y="14140"/>
                    <a:pt x="14586" y="14230"/>
                  </a:cubicBezTo>
                  <a:cubicBezTo>
                    <a:pt x="14648" y="14540"/>
                    <a:pt x="14659" y="14590"/>
                    <a:pt x="14670" y="14650"/>
                  </a:cubicBezTo>
                  <a:cubicBezTo>
                    <a:pt x="14670" y="14720"/>
                    <a:pt x="14659" y="14640"/>
                    <a:pt x="14625" y="14570"/>
                  </a:cubicBezTo>
                  <a:cubicBezTo>
                    <a:pt x="14563" y="14230"/>
                    <a:pt x="14512" y="14160"/>
                    <a:pt x="14501" y="14080"/>
                  </a:cubicBezTo>
                  <a:cubicBezTo>
                    <a:pt x="14445" y="13710"/>
                    <a:pt x="14462" y="13670"/>
                    <a:pt x="14456" y="13640"/>
                  </a:cubicBezTo>
                  <a:cubicBezTo>
                    <a:pt x="14422" y="13330"/>
                    <a:pt x="14417" y="13290"/>
                    <a:pt x="14411" y="13240"/>
                  </a:cubicBezTo>
                  <a:cubicBezTo>
                    <a:pt x="14383" y="12750"/>
                    <a:pt x="14349" y="12670"/>
                    <a:pt x="14372" y="12570"/>
                  </a:cubicBezTo>
                  <a:cubicBezTo>
                    <a:pt x="14316" y="12220"/>
                    <a:pt x="14310" y="12130"/>
                    <a:pt x="14304" y="12040"/>
                  </a:cubicBezTo>
                  <a:cubicBezTo>
                    <a:pt x="14276" y="11740"/>
                    <a:pt x="14293" y="11680"/>
                    <a:pt x="14276" y="11640"/>
                  </a:cubicBezTo>
                  <a:cubicBezTo>
                    <a:pt x="14276" y="11180"/>
                    <a:pt x="14265" y="11140"/>
                    <a:pt x="14259" y="11100"/>
                  </a:cubicBezTo>
                  <a:cubicBezTo>
                    <a:pt x="14192" y="10230"/>
                    <a:pt x="14152" y="10040"/>
                    <a:pt x="14136" y="9850"/>
                  </a:cubicBezTo>
                  <a:cubicBezTo>
                    <a:pt x="14046" y="9370"/>
                    <a:pt x="14018" y="9330"/>
                    <a:pt x="14012" y="9280"/>
                  </a:cubicBezTo>
                  <a:cubicBezTo>
                    <a:pt x="13815" y="8640"/>
                    <a:pt x="13753" y="8560"/>
                    <a:pt x="13725" y="8470"/>
                  </a:cubicBezTo>
                  <a:cubicBezTo>
                    <a:pt x="13629" y="8250"/>
                    <a:pt x="13601" y="8220"/>
                    <a:pt x="13590" y="8240"/>
                  </a:cubicBezTo>
                  <a:cubicBezTo>
                    <a:pt x="13871" y="8890"/>
                    <a:pt x="13866" y="8950"/>
                    <a:pt x="13899" y="8990"/>
                  </a:cubicBezTo>
                  <a:cubicBezTo>
                    <a:pt x="13950" y="9260"/>
                    <a:pt x="13989" y="9270"/>
                    <a:pt x="13972" y="9310"/>
                  </a:cubicBezTo>
                  <a:cubicBezTo>
                    <a:pt x="14074" y="9710"/>
                    <a:pt x="14062" y="9780"/>
                    <a:pt x="14085" y="9840"/>
                  </a:cubicBezTo>
                  <a:cubicBezTo>
                    <a:pt x="14169" y="10350"/>
                    <a:pt x="14169" y="10480"/>
                    <a:pt x="14181" y="10610"/>
                  </a:cubicBezTo>
                  <a:cubicBezTo>
                    <a:pt x="14192" y="10940"/>
                    <a:pt x="14203" y="10970"/>
                    <a:pt x="14203" y="11010"/>
                  </a:cubicBezTo>
                  <a:cubicBezTo>
                    <a:pt x="14231" y="11870"/>
                    <a:pt x="14254" y="11930"/>
                    <a:pt x="14248" y="12000"/>
                  </a:cubicBezTo>
                  <a:cubicBezTo>
                    <a:pt x="14293" y="12420"/>
                    <a:pt x="14327" y="12440"/>
                    <a:pt x="14299" y="12480"/>
                  </a:cubicBezTo>
                  <a:cubicBezTo>
                    <a:pt x="14288" y="12380"/>
                    <a:pt x="14242" y="12210"/>
                    <a:pt x="14248" y="12030"/>
                  </a:cubicBezTo>
                  <a:cubicBezTo>
                    <a:pt x="14096" y="10940"/>
                    <a:pt x="14091" y="10900"/>
                    <a:pt x="14102" y="10850"/>
                  </a:cubicBezTo>
                  <a:cubicBezTo>
                    <a:pt x="14012" y="10370"/>
                    <a:pt x="13978" y="10300"/>
                    <a:pt x="13972" y="10210"/>
                  </a:cubicBezTo>
                  <a:cubicBezTo>
                    <a:pt x="13894" y="9780"/>
                    <a:pt x="13860" y="9740"/>
                    <a:pt x="13854" y="9700"/>
                  </a:cubicBezTo>
                  <a:cubicBezTo>
                    <a:pt x="13641" y="9130"/>
                    <a:pt x="13612" y="9050"/>
                    <a:pt x="13584" y="8960"/>
                  </a:cubicBezTo>
                  <a:cubicBezTo>
                    <a:pt x="13202" y="8440"/>
                    <a:pt x="13314" y="8460"/>
                    <a:pt x="13298" y="8510"/>
                  </a:cubicBezTo>
                  <a:cubicBezTo>
                    <a:pt x="13489" y="8810"/>
                    <a:pt x="13472" y="8850"/>
                    <a:pt x="13506" y="8870"/>
                  </a:cubicBezTo>
                  <a:cubicBezTo>
                    <a:pt x="13612" y="9140"/>
                    <a:pt x="13618" y="9170"/>
                    <a:pt x="13629" y="9200"/>
                  </a:cubicBezTo>
                  <a:cubicBezTo>
                    <a:pt x="13894" y="10090"/>
                    <a:pt x="13933" y="10210"/>
                    <a:pt x="13944" y="10330"/>
                  </a:cubicBezTo>
                  <a:cubicBezTo>
                    <a:pt x="13989" y="10570"/>
                    <a:pt x="14018" y="10630"/>
                    <a:pt x="14012" y="10700"/>
                  </a:cubicBezTo>
                  <a:cubicBezTo>
                    <a:pt x="14062" y="11180"/>
                    <a:pt x="14102" y="11200"/>
                    <a:pt x="14091" y="11240"/>
                  </a:cubicBezTo>
                  <a:cubicBezTo>
                    <a:pt x="14152" y="11670"/>
                    <a:pt x="14181" y="11730"/>
                    <a:pt x="14169" y="11800"/>
                  </a:cubicBezTo>
                  <a:cubicBezTo>
                    <a:pt x="14226" y="12230"/>
                    <a:pt x="14220" y="12270"/>
                    <a:pt x="14220" y="12310"/>
                  </a:cubicBezTo>
                  <a:cubicBezTo>
                    <a:pt x="14259" y="12590"/>
                    <a:pt x="14265" y="12630"/>
                    <a:pt x="14259" y="12670"/>
                  </a:cubicBezTo>
                  <a:cubicBezTo>
                    <a:pt x="14304" y="13070"/>
                    <a:pt x="14316" y="13110"/>
                    <a:pt x="14316" y="13150"/>
                  </a:cubicBezTo>
                  <a:cubicBezTo>
                    <a:pt x="14338" y="13460"/>
                    <a:pt x="14349" y="13540"/>
                    <a:pt x="14378" y="13620"/>
                  </a:cubicBezTo>
                  <a:cubicBezTo>
                    <a:pt x="14434" y="14000"/>
                    <a:pt x="14439" y="14020"/>
                    <a:pt x="14439" y="14030"/>
                  </a:cubicBezTo>
                  <a:cubicBezTo>
                    <a:pt x="14327" y="13720"/>
                    <a:pt x="14316" y="13680"/>
                    <a:pt x="14293" y="13650"/>
                  </a:cubicBezTo>
                  <a:cubicBezTo>
                    <a:pt x="14231" y="13270"/>
                    <a:pt x="14220" y="13220"/>
                    <a:pt x="14220" y="13170"/>
                  </a:cubicBezTo>
                  <a:cubicBezTo>
                    <a:pt x="14169" y="12810"/>
                    <a:pt x="14147" y="12760"/>
                    <a:pt x="14141" y="12710"/>
                  </a:cubicBezTo>
                  <a:cubicBezTo>
                    <a:pt x="14068" y="12220"/>
                    <a:pt x="14068" y="12200"/>
                    <a:pt x="14079" y="12170"/>
                  </a:cubicBezTo>
                  <a:cubicBezTo>
                    <a:pt x="14023" y="11840"/>
                    <a:pt x="14029" y="11730"/>
                    <a:pt x="14001" y="11630"/>
                  </a:cubicBezTo>
                  <a:cubicBezTo>
                    <a:pt x="13939" y="11230"/>
                    <a:pt x="13944" y="11200"/>
                    <a:pt x="13933" y="11180"/>
                  </a:cubicBezTo>
                  <a:cubicBezTo>
                    <a:pt x="13866" y="10610"/>
                    <a:pt x="13860" y="10500"/>
                    <a:pt x="13826" y="10400"/>
                  </a:cubicBezTo>
                  <a:cubicBezTo>
                    <a:pt x="13714" y="9690"/>
                    <a:pt x="13658" y="9610"/>
                    <a:pt x="13663" y="9500"/>
                  </a:cubicBezTo>
                  <a:cubicBezTo>
                    <a:pt x="13522" y="9010"/>
                    <a:pt x="13528" y="8950"/>
                    <a:pt x="13489" y="8900"/>
                  </a:cubicBezTo>
                  <a:cubicBezTo>
                    <a:pt x="13348" y="8650"/>
                    <a:pt x="13348" y="8590"/>
                    <a:pt x="13331" y="8610"/>
                  </a:cubicBezTo>
                  <a:cubicBezTo>
                    <a:pt x="13579" y="9280"/>
                    <a:pt x="13573" y="9400"/>
                    <a:pt x="13618" y="9500"/>
                  </a:cubicBezTo>
                  <a:cubicBezTo>
                    <a:pt x="13635" y="9790"/>
                    <a:pt x="13702" y="9800"/>
                    <a:pt x="13686" y="9840"/>
                  </a:cubicBezTo>
                  <a:cubicBezTo>
                    <a:pt x="13753" y="10190"/>
                    <a:pt x="13753" y="10210"/>
                    <a:pt x="13776" y="10230"/>
                  </a:cubicBezTo>
                  <a:cubicBezTo>
                    <a:pt x="13815" y="10560"/>
                    <a:pt x="13826" y="10610"/>
                    <a:pt x="13832" y="10670"/>
                  </a:cubicBezTo>
                  <a:cubicBezTo>
                    <a:pt x="13882" y="10890"/>
                    <a:pt x="13849" y="10960"/>
                    <a:pt x="13877" y="11010"/>
                  </a:cubicBezTo>
                  <a:cubicBezTo>
                    <a:pt x="13939" y="11550"/>
                    <a:pt x="13956" y="11570"/>
                    <a:pt x="13956" y="11600"/>
                  </a:cubicBezTo>
                  <a:cubicBezTo>
                    <a:pt x="13984" y="11970"/>
                    <a:pt x="14018" y="12070"/>
                    <a:pt x="14029" y="12180"/>
                  </a:cubicBezTo>
                  <a:cubicBezTo>
                    <a:pt x="14040" y="12460"/>
                    <a:pt x="14079" y="12480"/>
                    <a:pt x="14068" y="12520"/>
                  </a:cubicBezTo>
                  <a:cubicBezTo>
                    <a:pt x="14124" y="12780"/>
                    <a:pt x="14102" y="12820"/>
                    <a:pt x="14119" y="12840"/>
                  </a:cubicBezTo>
                  <a:cubicBezTo>
                    <a:pt x="14181" y="13280"/>
                    <a:pt x="14214" y="13390"/>
                    <a:pt x="14231" y="13500"/>
                  </a:cubicBezTo>
                  <a:cubicBezTo>
                    <a:pt x="14265" y="13720"/>
                    <a:pt x="14288" y="13770"/>
                    <a:pt x="14288" y="13820"/>
                  </a:cubicBezTo>
                  <a:cubicBezTo>
                    <a:pt x="14389" y="14160"/>
                    <a:pt x="14439" y="14210"/>
                    <a:pt x="14422" y="14280"/>
                  </a:cubicBezTo>
                  <a:cubicBezTo>
                    <a:pt x="14546" y="14750"/>
                    <a:pt x="14625" y="14760"/>
                    <a:pt x="14597" y="14800"/>
                  </a:cubicBezTo>
                  <a:cubicBezTo>
                    <a:pt x="14642" y="15000"/>
                    <a:pt x="14681" y="15020"/>
                    <a:pt x="14681" y="15050"/>
                  </a:cubicBezTo>
                  <a:cubicBezTo>
                    <a:pt x="14788" y="15350"/>
                    <a:pt x="14782" y="15400"/>
                    <a:pt x="14822" y="15430"/>
                  </a:cubicBezTo>
                  <a:cubicBezTo>
                    <a:pt x="14805" y="15500"/>
                    <a:pt x="14856" y="15520"/>
                    <a:pt x="14844" y="15560"/>
                  </a:cubicBezTo>
                  <a:cubicBezTo>
                    <a:pt x="14361" y="14930"/>
                    <a:pt x="14316" y="14890"/>
                    <a:pt x="14321" y="14830"/>
                  </a:cubicBezTo>
                  <a:cubicBezTo>
                    <a:pt x="14051" y="14310"/>
                    <a:pt x="14029" y="14260"/>
                    <a:pt x="14012" y="14200"/>
                  </a:cubicBezTo>
                  <a:cubicBezTo>
                    <a:pt x="13838" y="13760"/>
                    <a:pt x="13826" y="13640"/>
                    <a:pt x="13792" y="13530"/>
                  </a:cubicBezTo>
                  <a:cubicBezTo>
                    <a:pt x="13686" y="13130"/>
                    <a:pt x="13714" y="13050"/>
                    <a:pt x="13663" y="13010"/>
                  </a:cubicBezTo>
                  <a:cubicBezTo>
                    <a:pt x="13556" y="12640"/>
                    <a:pt x="13579" y="12600"/>
                    <a:pt x="13579" y="12570"/>
                  </a:cubicBezTo>
                  <a:cubicBezTo>
                    <a:pt x="13528" y="12360"/>
                    <a:pt x="13522" y="12330"/>
                    <a:pt x="13511" y="12310"/>
                  </a:cubicBezTo>
                  <a:cubicBezTo>
                    <a:pt x="13438" y="11920"/>
                    <a:pt x="13371" y="11920"/>
                    <a:pt x="13410" y="11870"/>
                  </a:cubicBezTo>
                  <a:cubicBezTo>
                    <a:pt x="13241" y="11330"/>
                    <a:pt x="13224" y="11210"/>
                    <a:pt x="13179" y="11100"/>
                  </a:cubicBezTo>
                  <a:cubicBezTo>
                    <a:pt x="13050" y="10650"/>
                    <a:pt x="13039" y="10620"/>
                    <a:pt x="13016" y="10600"/>
                  </a:cubicBezTo>
                  <a:cubicBezTo>
                    <a:pt x="12836" y="10030"/>
                    <a:pt x="12780" y="9990"/>
                    <a:pt x="12786" y="9920"/>
                  </a:cubicBezTo>
                  <a:cubicBezTo>
                    <a:pt x="12651" y="9660"/>
                    <a:pt x="12628" y="9540"/>
                    <a:pt x="12532" y="9450"/>
                  </a:cubicBezTo>
                  <a:cubicBezTo>
                    <a:pt x="12414" y="9150"/>
                    <a:pt x="12358" y="9080"/>
                    <a:pt x="12319" y="9010"/>
                  </a:cubicBezTo>
                  <a:cubicBezTo>
                    <a:pt x="11970" y="8550"/>
                    <a:pt x="11936" y="8460"/>
                    <a:pt x="11919" y="8530"/>
                  </a:cubicBezTo>
                  <a:cubicBezTo>
                    <a:pt x="11987" y="8680"/>
                    <a:pt x="12009" y="8690"/>
                    <a:pt x="12026" y="8690"/>
                  </a:cubicBezTo>
                  <a:cubicBezTo>
                    <a:pt x="12234" y="9010"/>
                    <a:pt x="12308" y="9090"/>
                    <a:pt x="12352" y="9180"/>
                  </a:cubicBezTo>
                  <a:cubicBezTo>
                    <a:pt x="12555" y="9530"/>
                    <a:pt x="12572" y="9630"/>
                    <a:pt x="12628" y="9710"/>
                  </a:cubicBezTo>
                  <a:cubicBezTo>
                    <a:pt x="12836" y="10160"/>
                    <a:pt x="12836" y="10220"/>
                    <a:pt x="12864" y="10260"/>
                  </a:cubicBezTo>
                  <a:cubicBezTo>
                    <a:pt x="12909" y="10450"/>
                    <a:pt x="12943" y="10490"/>
                    <a:pt x="12949" y="10540"/>
                  </a:cubicBezTo>
                  <a:cubicBezTo>
                    <a:pt x="13050" y="10870"/>
                    <a:pt x="13089" y="10910"/>
                    <a:pt x="13089" y="10960"/>
                  </a:cubicBezTo>
                  <a:cubicBezTo>
                    <a:pt x="13196" y="11290"/>
                    <a:pt x="13196" y="11340"/>
                    <a:pt x="13224" y="11390"/>
                  </a:cubicBezTo>
                  <a:cubicBezTo>
                    <a:pt x="13281" y="11630"/>
                    <a:pt x="13292" y="11660"/>
                    <a:pt x="13320" y="11680"/>
                  </a:cubicBezTo>
                  <a:cubicBezTo>
                    <a:pt x="13371" y="12090"/>
                    <a:pt x="13438" y="12110"/>
                    <a:pt x="13416" y="12170"/>
                  </a:cubicBezTo>
                  <a:cubicBezTo>
                    <a:pt x="13494" y="12580"/>
                    <a:pt x="13522" y="12620"/>
                    <a:pt x="13545" y="12660"/>
                  </a:cubicBezTo>
                  <a:cubicBezTo>
                    <a:pt x="13607" y="12930"/>
                    <a:pt x="13584" y="12980"/>
                    <a:pt x="13618" y="13010"/>
                  </a:cubicBezTo>
                  <a:cubicBezTo>
                    <a:pt x="13714" y="13420"/>
                    <a:pt x="13742" y="13460"/>
                    <a:pt x="13742" y="13500"/>
                  </a:cubicBezTo>
                  <a:cubicBezTo>
                    <a:pt x="13719" y="13410"/>
                    <a:pt x="13624" y="13240"/>
                    <a:pt x="13590" y="13050"/>
                  </a:cubicBezTo>
                  <a:cubicBezTo>
                    <a:pt x="13461" y="12730"/>
                    <a:pt x="13478" y="12670"/>
                    <a:pt x="13449" y="12630"/>
                  </a:cubicBezTo>
                  <a:cubicBezTo>
                    <a:pt x="13371" y="12390"/>
                    <a:pt x="13371" y="12370"/>
                    <a:pt x="13348" y="12350"/>
                  </a:cubicBezTo>
                  <a:cubicBezTo>
                    <a:pt x="13202" y="11820"/>
                    <a:pt x="13162" y="11730"/>
                    <a:pt x="13146" y="11640"/>
                  </a:cubicBezTo>
                  <a:cubicBezTo>
                    <a:pt x="13022" y="11310"/>
                    <a:pt x="12994" y="11260"/>
                    <a:pt x="12999" y="11200"/>
                  </a:cubicBezTo>
                  <a:cubicBezTo>
                    <a:pt x="12898" y="10940"/>
                    <a:pt x="12859" y="10840"/>
                    <a:pt x="12819" y="10730"/>
                  </a:cubicBezTo>
                  <a:cubicBezTo>
                    <a:pt x="12572" y="10000"/>
                    <a:pt x="12493" y="9910"/>
                    <a:pt x="12459" y="9800"/>
                  </a:cubicBezTo>
                  <a:cubicBezTo>
                    <a:pt x="12223" y="9420"/>
                    <a:pt x="12240" y="9380"/>
                    <a:pt x="12218" y="9360"/>
                  </a:cubicBezTo>
                  <a:cubicBezTo>
                    <a:pt x="11908" y="8990"/>
                    <a:pt x="11948" y="9010"/>
                    <a:pt x="11964" y="9040"/>
                  </a:cubicBezTo>
                  <a:cubicBezTo>
                    <a:pt x="12172" y="9350"/>
                    <a:pt x="12223" y="9460"/>
                    <a:pt x="12285" y="9570"/>
                  </a:cubicBezTo>
                  <a:cubicBezTo>
                    <a:pt x="12409" y="9840"/>
                    <a:pt x="12459" y="9850"/>
                    <a:pt x="12442" y="9890"/>
                  </a:cubicBezTo>
                  <a:cubicBezTo>
                    <a:pt x="12594" y="10310"/>
                    <a:pt x="12611" y="10330"/>
                    <a:pt x="12628" y="10340"/>
                  </a:cubicBezTo>
                  <a:cubicBezTo>
                    <a:pt x="12808" y="10780"/>
                    <a:pt x="12814" y="10860"/>
                    <a:pt x="12848" y="10940"/>
                  </a:cubicBezTo>
                  <a:cubicBezTo>
                    <a:pt x="13039" y="11520"/>
                    <a:pt x="13078" y="11600"/>
                    <a:pt x="13095" y="11680"/>
                  </a:cubicBezTo>
                  <a:cubicBezTo>
                    <a:pt x="13208" y="12100"/>
                    <a:pt x="13269" y="12130"/>
                    <a:pt x="13252" y="12180"/>
                  </a:cubicBezTo>
                  <a:cubicBezTo>
                    <a:pt x="13438" y="12740"/>
                    <a:pt x="13455" y="12820"/>
                    <a:pt x="13483" y="12900"/>
                  </a:cubicBezTo>
                  <a:cubicBezTo>
                    <a:pt x="13646" y="13440"/>
                    <a:pt x="13641" y="13500"/>
                    <a:pt x="13674" y="13490"/>
                  </a:cubicBezTo>
                  <a:cubicBezTo>
                    <a:pt x="13736" y="13750"/>
                    <a:pt x="13776" y="13790"/>
                    <a:pt x="13781" y="13830"/>
                  </a:cubicBezTo>
                  <a:cubicBezTo>
                    <a:pt x="13832" y="14010"/>
                    <a:pt x="13776" y="13940"/>
                    <a:pt x="13770" y="13900"/>
                  </a:cubicBezTo>
                  <a:cubicBezTo>
                    <a:pt x="13697" y="13660"/>
                    <a:pt x="13658" y="13700"/>
                    <a:pt x="13646" y="13640"/>
                  </a:cubicBezTo>
                  <a:cubicBezTo>
                    <a:pt x="13511" y="13230"/>
                    <a:pt x="13461" y="13160"/>
                    <a:pt x="13461" y="13080"/>
                  </a:cubicBezTo>
                  <a:cubicBezTo>
                    <a:pt x="13303" y="12700"/>
                    <a:pt x="13264" y="12550"/>
                    <a:pt x="13213" y="12400"/>
                  </a:cubicBezTo>
                  <a:cubicBezTo>
                    <a:pt x="13106" y="12100"/>
                    <a:pt x="13056" y="12020"/>
                    <a:pt x="13044" y="11940"/>
                  </a:cubicBezTo>
                  <a:cubicBezTo>
                    <a:pt x="12926" y="11640"/>
                    <a:pt x="12938" y="11560"/>
                    <a:pt x="12887" y="11490"/>
                  </a:cubicBezTo>
                  <a:cubicBezTo>
                    <a:pt x="12797" y="11180"/>
                    <a:pt x="12763" y="11110"/>
                    <a:pt x="12741" y="11030"/>
                  </a:cubicBezTo>
                  <a:cubicBezTo>
                    <a:pt x="12549" y="10420"/>
                    <a:pt x="12499" y="10400"/>
                    <a:pt x="12504" y="10350"/>
                  </a:cubicBezTo>
                  <a:cubicBezTo>
                    <a:pt x="12420" y="10170"/>
                    <a:pt x="12442" y="10140"/>
                    <a:pt x="12414" y="10120"/>
                  </a:cubicBezTo>
                  <a:cubicBezTo>
                    <a:pt x="12246" y="9750"/>
                    <a:pt x="12262" y="9720"/>
                    <a:pt x="12234" y="9700"/>
                  </a:cubicBezTo>
                  <a:cubicBezTo>
                    <a:pt x="12150" y="9500"/>
                    <a:pt x="12128" y="9470"/>
                    <a:pt x="12128" y="9440"/>
                  </a:cubicBezTo>
                  <a:cubicBezTo>
                    <a:pt x="12009" y="9240"/>
                    <a:pt x="11987" y="9220"/>
                    <a:pt x="11964" y="9190"/>
                  </a:cubicBezTo>
                  <a:cubicBezTo>
                    <a:pt x="11621" y="8790"/>
                    <a:pt x="11588" y="8750"/>
                    <a:pt x="11548" y="8700"/>
                  </a:cubicBezTo>
                  <a:cubicBezTo>
                    <a:pt x="11481" y="8640"/>
                    <a:pt x="11503" y="8720"/>
                    <a:pt x="11526" y="8720"/>
                  </a:cubicBezTo>
                  <a:cubicBezTo>
                    <a:pt x="11717" y="8870"/>
                    <a:pt x="11711" y="9010"/>
                    <a:pt x="11734" y="8950"/>
                  </a:cubicBezTo>
                  <a:cubicBezTo>
                    <a:pt x="12015" y="9370"/>
                    <a:pt x="12139" y="9560"/>
                    <a:pt x="12206" y="9770"/>
                  </a:cubicBezTo>
                  <a:cubicBezTo>
                    <a:pt x="12381" y="10190"/>
                    <a:pt x="12414" y="10300"/>
                    <a:pt x="12459" y="10400"/>
                  </a:cubicBezTo>
                  <a:cubicBezTo>
                    <a:pt x="12611" y="10900"/>
                    <a:pt x="12656" y="10910"/>
                    <a:pt x="12651" y="10950"/>
                  </a:cubicBezTo>
                  <a:cubicBezTo>
                    <a:pt x="12819" y="11460"/>
                    <a:pt x="12864" y="11570"/>
                    <a:pt x="12909" y="11670"/>
                  </a:cubicBezTo>
                  <a:cubicBezTo>
                    <a:pt x="13044" y="12090"/>
                    <a:pt x="13072" y="12200"/>
                    <a:pt x="13129" y="12300"/>
                  </a:cubicBezTo>
                  <a:cubicBezTo>
                    <a:pt x="13376" y="13050"/>
                    <a:pt x="13421" y="13150"/>
                    <a:pt x="13449" y="13260"/>
                  </a:cubicBezTo>
                  <a:cubicBezTo>
                    <a:pt x="13641" y="13790"/>
                    <a:pt x="13759" y="13990"/>
                    <a:pt x="13849" y="14200"/>
                  </a:cubicBezTo>
                  <a:cubicBezTo>
                    <a:pt x="14023" y="14540"/>
                    <a:pt x="14113" y="14560"/>
                    <a:pt x="14074" y="14620"/>
                  </a:cubicBezTo>
                  <a:cubicBezTo>
                    <a:pt x="13612" y="13960"/>
                    <a:pt x="13607" y="13920"/>
                    <a:pt x="13584" y="13880"/>
                  </a:cubicBezTo>
                  <a:cubicBezTo>
                    <a:pt x="13348" y="13380"/>
                    <a:pt x="13292" y="13310"/>
                    <a:pt x="13286" y="13220"/>
                  </a:cubicBezTo>
                  <a:cubicBezTo>
                    <a:pt x="13101" y="12770"/>
                    <a:pt x="13072" y="12680"/>
                    <a:pt x="13033" y="12600"/>
                  </a:cubicBezTo>
                  <a:cubicBezTo>
                    <a:pt x="12786" y="12020"/>
                    <a:pt x="12791" y="11920"/>
                    <a:pt x="12741" y="11840"/>
                  </a:cubicBezTo>
                  <a:cubicBezTo>
                    <a:pt x="12549" y="11280"/>
                    <a:pt x="12532" y="11240"/>
                    <a:pt x="12510" y="11200"/>
                  </a:cubicBezTo>
                  <a:cubicBezTo>
                    <a:pt x="12409" y="10890"/>
                    <a:pt x="12409" y="10850"/>
                    <a:pt x="12381" y="10810"/>
                  </a:cubicBezTo>
                  <a:cubicBezTo>
                    <a:pt x="12066" y="9960"/>
                    <a:pt x="12032" y="9880"/>
                    <a:pt x="11992" y="9800"/>
                  </a:cubicBezTo>
                  <a:cubicBezTo>
                    <a:pt x="11784" y="9380"/>
                    <a:pt x="11711" y="9210"/>
                    <a:pt x="11604" y="9060"/>
                  </a:cubicBezTo>
                  <a:cubicBezTo>
                    <a:pt x="11014" y="8460"/>
                    <a:pt x="11014" y="8500"/>
                    <a:pt x="11025" y="8480"/>
                  </a:cubicBezTo>
                  <a:cubicBezTo>
                    <a:pt x="11048" y="8570"/>
                    <a:pt x="11098" y="8680"/>
                    <a:pt x="11194" y="8750"/>
                  </a:cubicBezTo>
                  <a:cubicBezTo>
                    <a:pt x="11413" y="9150"/>
                    <a:pt x="11492" y="9170"/>
                    <a:pt x="11486" y="9220"/>
                  </a:cubicBezTo>
                  <a:cubicBezTo>
                    <a:pt x="11649" y="9510"/>
                    <a:pt x="11666" y="9550"/>
                    <a:pt x="11683" y="9590"/>
                  </a:cubicBezTo>
                  <a:cubicBezTo>
                    <a:pt x="11886" y="10060"/>
                    <a:pt x="11908" y="10150"/>
                    <a:pt x="11942" y="10240"/>
                  </a:cubicBezTo>
                  <a:cubicBezTo>
                    <a:pt x="12066" y="10690"/>
                    <a:pt x="12139" y="10710"/>
                    <a:pt x="12111" y="10780"/>
                  </a:cubicBezTo>
                  <a:cubicBezTo>
                    <a:pt x="11588" y="9800"/>
                    <a:pt x="11396" y="9530"/>
                    <a:pt x="11267" y="9330"/>
                  </a:cubicBezTo>
                  <a:cubicBezTo>
                    <a:pt x="11233" y="9340"/>
                    <a:pt x="11419" y="9620"/>
                    <a:pt x="11582" y="9870"/>
                  </a:cubicBezTo>
                  <a:cubicBezTo>
                    <a:pt x="12009" y="10700"/>
                    <a:pt x="12043" y="10710"/>
                    <a:pt x="12038" y="10740"/>
                  </a:cubicBezTo>
                  <a:cubicBezTo>
                    <a:pt x="12139" y="11000"/>
                    <a:pt x="12178" y="11040"/>
                    <a:pt x="12184" y="11100"/>
                  </a:cubicBezTo>
                  <a:cubicBezTo>
                    <a:pt x="12291" y="11500"/>
                    <a:pt x="12369" y="11540"/>
                    <a:pt x="12364" y="11600"/>
                  </a:cubicBezTo>
                  <a:cubicBezTo>
                    <a:pt x="12538" y="12020"/>
                    <a:pt x="12561" y="12140"/>
                    <a:pt x="12606" y="12250"/>
                  </a:cubicBezTo>
                  <a:cubicBezTo>
                    <a:pt x="12825" y="12790"/>
                    <a:pt x="12853" y="12840"/>
                    <a:pt x="12864" y="12900"/>
                  </a:cubicBezTo>
                  <a:cubicBezTo>
                    <a:pt x="12994" y="13150"/>
                    <a:pt x="12982" y="13240"/>
                    <a:pt x="13005" y="13200"/>
                  </a:cubicBezTo>
                  <a:cubicBezTo>
                    <a:pt x="13129" y="13470"/>
                    <a:pt x="13179" y="13480"/>
                    <a:pt x="13162" y="13520"/>
                  </a:cubicBezTo>
                  <a:cubicBezTo>
                    <a:pt x="12960" y="13200"/>
                    <a:pt x="12921" y="13170"/>
                    <a:pt x="12926" y="13130"/>
                  </a:cubicBezTo>
                  <a:cubicBezTo>
                    <a:pt x="12752" y="12790"/>
                    <a:pt x="12701" y="12760"/>
                    <a:pt x="12707" y="12720"/>
                  </a:cubicBezTo>
                  <a:cubicBezTo>
                    <a:pt x="12414" y="12020"/>
                    <a:pt x="12381" y="11960"/>
                    <a:pt x="12341" y="11890"/>
                  </a:cubicBezTo>
                  <a:cubicBezTo>
                    <a:pt x="12167" y="11440"/>
                    <a:pt x="12150" y="11400"/>
                    <a:pt x="12122" y="11370"/>
                  </a:cubicBezTo>
                  <a:cubicBezTo>
                    <a:pt x="11841" y="10710"/>
                    <a:pt x="11751" y="10580"/>
                    <a:pt x="11678" y="10450"/>
                  </a:cubicBezTo>
                  <a:cubicBezTo>
                    <a:pt x="10929" y="9370"/>
                    <a:pt x="10901" y="9390"/>
                    <a:pt x="10856" y="9320"/>
                  </a:cubicBezTo>
                  <a:cubicBezTo>
                    <a:pt x="10744" y="9240"/>
                    <a:pt x="10755" y="9260"/>
                    <a:pt x="10783" y="9290"/>
                  </a:cubicBezTo>
                  <a:cubicBezTo>
                    <a:pt x="10969" y="9530"/>
                    <a:pt x="11059" y="9600"/>
                    <a:pt x="11109" y="9670"/>
                  </a:cubicBezTo>
                  <a:cubicBezTo>
                    <a:pt x="11267" y="9920"/>
                    <a:pt x="11346" y="9970"/>
                    <a:pt x="11374" y="10070"/>
                  </a:cubicBezTo>
                  <a:cubicBezTo>
                    <a:pt x="11441" y="10200"/>
                    <a:pt x="11526" y="10230"/>
                    <a:pt x="11514" y="10280"/>
                  </a:cubicBezTo>
                  <a:cubicBezTo>
                    <a:pt x="11942" y="11100"/>
                    <a:pt x="12004" y="11170"/>
                    <a:pt x="12015" y="11270"/>
                  </a:cubicBezTo>
                  <a:cubicBezTo>
                    <a:pt x="11841" y="10930"/>
                    <a:pt x="11756" y="10930"/>
                    <a:pt x="11779" y="10880"/>
                  </a:cubicBezTo>
                  <a:cubicBezTo>
                    <a:pt x="11216" y="10260"/>
                    <a:pt x="11132" y="10150"/>
                    <a:pt x="11048" y="10070"/>
                  </a:cubicBezTo>
                  <a:cubicBezTo>
                    <a:pt x="10598" y="9810"/>
                    <a:pt x="10575" y="9800"/>
                    <a:pt x="10547" y="9790"/>
                  </a:cubicBezTo>
                  <a:cubicBezTo>
                    <a:pt x="10136" y="9590"/>
                    <a:pt x="10091" y="9570"/>
                    <a:pt x="10041" y="9540"/>
                  </a:cubicBezTo>
                  <a:cubicBezTo>
                    <a:pt x="10012" y="9600"/>
                    <a:pt x="10125" y="9640"/>
                    <a:pt x="10238" y="9690"/>
                  </a:cubicBezTo>
                  <a:cubicBezTo>
                    <a:pt x="10468" y="9840"/>
                    <a:pt x="10524" y="9850"/>
                    <a:pt x="10586" y="9890"/>
                  </a:cubicBezTo>
                  <a:cubicBezTo>
                    <a:pt x="10676" y="9910"/>
                    <a:pt x="10710" y="9980"/>
                    <a:pt x="10738" y="9960"/>
                  </a:cubicBezTo>
                  <a:cubicBezTo>
                    <a:pt x="11340" y="10470"/>
                    <a:pt x="11413" y="10560"/>
                    <a:pt x="11486" y="10640"/>
                  </a:cubicBezTo>
                  <a:cubicBezTo>
                    <a:pt x="12032" y="11520"/>
                    <a:pt x="12111" y="11570"/>
                    <a:pt x="12105" y="11660"/>
                  </a:cubicBezTo>
                  <a:cubicBezTo>
                    <a:pt x="11458" y="10630"/>
                    <a:pt x="11408" y="10570"/>
                    <a:pt x="11357" y="10510"/>
                  </a:cubicBezTo>
                  <a:cubicBezTo>
                    <a:pt x="10789" y="10080"/>
                    <a:pt x="10761" y="10000"/>
                    <a:pt x="10744" y="10020"/>
                  </a:cubicBezTo>
                  <a:cubicBezTo>
                    <a:pt x="10575" y="9950"/>
                    <a:pt x="10552" y="9920"/>
                    <a:pt x="10530" y="9930"/>
                  </a:cubicBezTo>
                  <a:cubicBezTo>
                    <a:pt x="11182" y="10440"/>
                    <a:pt x="11205" y="10460"/>
                    <a:pt x="11278" y="10530"/>
                  </a:cubicBezTo>
                  <a:cubicBezTo>
                    <a:pt x="11869" y="11340"/>
                    <a:pt x="11891" y="11390"/>
                    <a:pt x="11936" y="11440"/>
                  </a:cubicBezTo>
                  <a:cubicBezTo>
                    <a:pt x="12274" y="12050"/>
                    <a:pt x="12262" y="12100"/>
                    <a:pt x="12296" y="12130"/>
                  </a:cubicBezTo>
                  <a:cubicBezTo>
                    <a:pt x="12398" y="12380"/>
                    <a:pt x="12465" y="12400"/>
                    <a:pt x="12442" y="12450"/>
                  </a:cubicBezTo>
                  <a:cubicBezTo>
                    <a:pt x="12262" y="12180"/>
                    <a:pt x="12229" y="12100"/>
                    <a:pt x="12189" y="12020"/>
                  </a:cubicBezTo>
                  <a:cubicBezTo>
                    <a:pt x="12060" y="11770"/>
                    <a:pt x="11981" y="11770"/>
                    <a:pt x="12004" y="11730"/>
                  </a:cubicBezTo>
                  <a:cubicBezTo>
                    <a:pt x="11346" y="11020"/>
                    <a:pt x="11261" y="10930"/>
                    <a:pt x="11182" y="10860"/>
                  </a:cubicBezTo>
                  <a:cubicBezTo>
                    <a:pt x="10986" y="10720"/>
                    <a:pt x="10958" y="10630"/>
                    <a:pt x="10941" y="10710"/>
                  </a:cubicBezTo>
                  <a:cubicBezTo>
                    <a:pt x="11334" y="11080"/>
                    <a:pt x="11340" y="11100"/>
                    <a:pt x="11346" y="11080"/>
                  </a:cubicBezTo>
                  <a:cubicBezTo>
                    <a:pt x="11520" y="11270"/>
                    <a:pt x="11582" y="11310"/>
                    <a:pt x="11644" y="11400"/>
                  </a:cubicBezTo>
                  <a:cubicBezTo>
                    <a:pt x="11948" y="11790"/>
                    <a:pt x="11970" y="11810"/>
                    <a:pt x="11959" y="11850"/>
                  </a:cubicBezTo>
                  <a:cubicBezTo>
                    <a:pt x="10654" y="10670"/>
                    <a:pt x="10474" y="10460"/>
                    <a:pt x="10299" y="10310"/>
                  </a:cubicBezTo>
                  <a:cubicBezTo>
                    <a:pt x="10232" y="10280"/>
                    <a:pt x="10266" y="10320"/>
                    <a:pt x="10294" y="10360"/>
                  </a:cubicBezTo>
                  <a:cubicBezTo>
                    <a:pt x="10564" y="10620"/>
                    <a:pt x="10637" y="10740"/>
                    <a:pt x="10749" y="10790"/>
                  </a:cubicBezTo>
                  <a:cubicBezTo>
                    <a:pt x="11728" y="11720"/>
                    <a:pt x="11796" y="11790"/>
                    <a:pt x="11858" y="11840"/>
                  </a:cubicBezTo>
                  <a:cubicBezTo>
                    <a:pt x="12223" y="12340"/>
                    <a:pt x="12302" y="12350"/>
                    <a:pt x="12274" y="12390"/>
                  </a:cubicBezTo>
                  <a:cubicBezTo>
                    <a:pt x="11599" y="11850"/>
                    <a:pt x="11430" y="11710"/>
                    <a:pt x="11256" y="11520"/>
                  </a:cubicBezTo>
                  <a:cubicBezTo>
                    <a:pt x="10682" y="10940"/>
                    <a:pt x="10519" y="10650"/>
                    <a:pt x="10277" y="10440"/>
                  </a:cubicBezTo>
                  <a:cubicBezTo>
                    <a:pt x="10136" y="10210"/>
                    <a:pt x="10086" y="10200"/>
                    <a:pt x="10102" y="10160"/>
                  </a:cubicBezTo>
                  <a:cubicBezTo>
                    <a:pt x="9928" y="9830"/>
                    <a:pt x="9894" y="9820"/>
                    <a:pt x="9900" y="9790"/>
                  </a:cubicBezTo>
                  <a:cubicBezTo>
                    <a:pt x="9844" y="9650"/>
                    <a:pt x="9799" y="9620"/>
                    <a:pt x="9799" y="9640"/>
                  </a:cubicBezTo>
                  <a:cubicBezTo>
                    <a:pt x="10457" y="10730"/>
                    <a:pt x="10671" y="10980"/>
                    <a:pt x="10839" y="11220"/>
                  </a:cubicBezTo>
                  <a:cubicBezTo>
                    <a:pt x="11160" y="11570"/>
                    <a:pt x="11222" y="11550"/>
                    <a:pt x="11233" y="11630"/>
                  </a:cubicBezTo>
                  <a:cubicBezTo>
                    <a:pt x="11621" y="11920"/>
                    <a:pt x="11661" y="12040"/>
                    <a:pt x="11683" y="12000"/>
                  </a:cubicBezTo>
                  <a:cubicBezTo>
                    <a:pt x="11244" y="11810"/>
                    <a:pt x="11109" y="11720"/>
                    <a:pt x="10980" y="11640"/>
                  </a:cubicBezTo>
                  <a:cubicBezTo>
                    <a:pt x="10192" y="11020"/>
                    <a:pt x="10125" y="11070"/>
                    <a:pt x="10136" y="11010"/>
                  </a:cubicBezTo>
                  <a:cubicBezTo>
                    <a:pt x="10479" y="11350"/>
                    <a:pt x="10524" y="11470"/>
                    <a:pt x="10547" y="11450"/>
                  </a:cubicBezTo>
                  <a:cubicBezTo>
                    <a:pt x="10868" y="11630"/>
                    <a:pt x="10884" y="11660"/>
                    <a:pt x="10901" y="11680"/>
                  </a:cubicBezTo>
                  <a:cubicBezTo>
                    <a:pt x="11014" y="11700"/>
                    <a:pt x="11036" y="11780"/>
                    <a:pt x="11059" y="11780"/>
                  </a:cubicBezTo>
                  <a:cubicBezTo>
                    <a:pt x="11182" y="11810"/>
                    <a:pt x="11222" y="11910"/>
                    <a:pt x="11256" y="11890"/>
                  </a:cubicBezTo>
                  <a:cubicBezTo>
                    <a:pt x="11666" y="12120"/>
                    <a:pt x="11689" y="12170"/>
                    <a:pt x="11700" y="12150"/>
                  </a:cubicBezTo>
                  <a:cubicBezTo>
                    <a:pt x="11908" y="12280"/>
                    <a:pt x="11948" y="12320"/>
                    <a:pt x="12021" y="12350"/>
                  </a:cubicBezTo>
                  <a:cubicBezTo>
                    <a:pt x="12566" y="12790"/>
                    <a:pt x="12628" y="12870"/>
                    <a:pt x="12617" y="12920"/>
                  </a:cubicBezTo>
                  <a:cubicBezTo>
                    <a:pt x="11987" y="12450"/>
                    <a:pt x="11925" y="12420"/>
                    <a:pt x="11858" y="12390"/>
                  </a:cubicBezTo>
                  <a:cubicBezTo>
                    <a:pt x="11408" y="12170"/>
                    <a:pt x="11346" y="12160"/>
                    <a:pt x="11278" y="12130"/>
                  </a:cubicBezTo>
                  <a:cubicBezTo>
                    <a:pt x="11014" y="11970"/>
                    <a:pt x="10952" y="11950"/>
                    <a:pt x="10884" y="11920"/>
                  </a:cubicBezTo>
                  <a:cubicBezTo>
                    <a:pt x="10119" y="11160"/>
                    <a:pt x="10097" y="11180"/>
                    <a:pt x="10086" y="11160"/>
                  </a:cubicBezTo>
                  <a:cubicBezTo>
                    <a:pt x="9996" y="11100"/>
                    <a:pt x="10012" y="11010"/>
                    <a:pt x="9996" y="11000"/>
                  </a:cubicBezTo>
                  <a:cubicBezTo>
                    <a:pt x="9945" y="10910"/>
                    <a:pt x="9934" y="10920"/>
                    <a:pt x="9945" y="10940"/>
                  </a:cubicBezTo>
                  <a:cubicBezTo>
                    <a:pt x="9984" y="11100"/>
                    <a:pt x="10035" y="11110"/>
                    <a:pt x="10046" y="11140"/>
                  </a:cubicBezTo>
                  <a:cubicBezTo>
                    <a:pt x="10328" y="11500"/>
                    <a:pt x="10389" y="11610"/>
                    <a:pt x="10434" y="11630"/>
                  </a:cubicBezTo>
                  <a:cubicBezTo>
                    <a:pt x="10620" y="11880"/>
                    <a:pt x="10648" y="11910"/>
                    <a:pt x="10659" y="11890"/>
                  </a:cubicBezTo>
                  <a:cubicBezTo>
                    <a:pt x="11014" y="12230"/>
                    <a:pt x="11126" y="12300"/>
                    <a:pt x="11267" y="12400"/>
                  </a:cubicBezTo>
                  <a:cubicBezTo>
                    <a:pt x="11481" y="12450"/>
                    <a:pt x="11520" y="12530"/>
                    <a:pt x="11548" y="12520"/>
                  </a:cubicBezTo>
                  <a:cubicBezTo>
                    <a:pt x="12077" y="12790"/>
                    <a:pt x="12133" y="12820"/>
                    <a:pt x="12184" y="12860"/>
                  </a:cubicBezTo>
                  <a:cubicBezTo>
                    <a:pt x="12471" y="13010"/>
                    <a:pt x="12583" y="13080"/>
                    <a:pt x="12696" y="13150"/>
                  </a:cubicBezTo>
                  <a:cubicBezTo>
                    <a:pt x="13072" y="13580"/>
                    <a:pt x="13112" y="13520"/>
                    <a:pt x="13095" y="13570"/>
                  </a:cubicBezTo>
                  <a:cubicBezTo>
                    <a:pt x="13112" y="13610"/>
                    <a:pt x="13067" y="13610"/>
                    <a:pt x="13005" y="13540"/>
                  </a:cubicBezTo>
                  <a:cubicBezTo>
                    <a:pt x="12724" y="13270"/>
                    <a:pt x="12701" y="13270"/>
                    <a:pt x="12673" y="13250"/>
                  </a:cubicBezTo>
                  <a:cubicBezTo>
                    <a:pt x="12499" y="13130"/>
                    <a:pt x="12465" y="13070"/>
                    <a:pt x="12442" y="13080"/>
                  </a:cubicBezTo>
                  <a:cubicBezTo>
                    <a:pt x="12330" y="13030"/>
                    <a:pt x="12302" y="13020"/>
                    <a:pt x="12274" y="13020"/>
                  </a:cubicBezTo>
                  <a:cubicBezTo>
                    <a:pt x="11925" y="12850"/>
                    <a:pt x="11902" y="12900"/>
                    <a:pt x="11874" y="12860"/>
                  </a:cubicBezTo>
                  <a:cubicBezTo>
                    <a:pt x="11599" y="12730"/>
                    <a:pt x="11576" y="12750"/>
                    <a:pt x="11554" y="12740"/>
                  </a:cubicBezTo>
                  <a:cubicBezTo>
                    <a:pt x="11278" y="12630"/>
                    <a:pt x="11256" y="12630"/>
                    <a:pt x="11228" y="12620"/>
                  </a:cubicBezTo>
                  <a:cubicBezTo>
                    <a:pt x="10929" y="12520"/>
                    <a:pt x="10879" y="12490"/>
                    <a:pt x="10822" y="12450"/>
                  </a:cubicBezTo>
                  <a:cubicBezTo>
                    <a:pt x="10541" y="12310"/>
                    <a:pt x="10434" y="12250"/>
                    <a:pt x="10322" y="12170"/>
                  </a:cubicBezTo>
                  <a:cubicBezTo>
                    <a:pt x="10063" y="11810"/>
                    <a:pt x="10035" y="11760"/>
                    <a:pt x="10012" y="11810"/>
                  </a:cubicBezTo>
                  <a:cubicBezTo>
                    <a:pt x="10080" y="11940"/>
                    <a:pt x="10131" y="11970"/>
                    <a:pt x="10125" y="12020"/>
                  </a:cubicBezTo>
                  <a:cubicBezTo>
                    <a:pt x="9698" y="11680"/>
                    <a:pt x="9934" y="11860"/>
                    <a:pt x="10108" y="12070"/>
                  </a:cubicBezTo>
                  <a:cubicBezTo>
                    <a:pt x="10401" y="12370"/>
                    <a:pt x="10462" y="12440"/>
                    <a:pt x="10519" y="12510"/>
                  </a:cubicBezTo>
                  <a:cubicBezTo>
                    <a:pt x="11346" y="13190"/>
                    <a:pt x="11402" y="13210"/>
                    <a:pt x="11464" y="13260"/>
                  </a:cubicBezTo>
                  <a:cubicBezTo>
                    <a:pt x="11599" y="13340"/>
                    <a:pt x="11610" y="13290"/>
                    <a:pt x="11627" y="13320"/>
                  </a:cubicBezTo>
                  <a:cubicBezTo>
                    <a:pt x="11818" y="13450"/>
                    <a:pt x="11863" y="13440"/>
                    <a:pt x="11908" y="13480"/>
                  </a:cubicBezTo>
                  <a:cubicBezTo>
                    <a:pt x="12257" y="13650"/>
                    <a:pt x="12319" y="13630"/>
                    <a:pt x="12386" y="13700"/>
                  </a:cubicBezTo>
                  <a:cubicBezTo>
                    <a:pt x="12594" y="13780"/>
                    <a:pt x="12611" y="13810"/>
                    <a:pt x="12617" y="13790"/>
                  </a:cubicBezTo>
                  <a:cubicBezTo>
                    <a:pt x="12774" y="13950"/>
                    <a:pt x="12819" y="13900"/>
                    <a:pt x="12876" y="13960"/>
                  </a:cubicBezTo>
                  <a:cubicBezTo>
                    <a:pt x="13134" y="14070"/>
                    <a:pt x="13174" y="14150"/>
                    <a:pt x="13196" y="14130"/>
                  </a:cubicBezTo>
                  <a:cubicBezTo>
                    <a:pt x="13702" y="14550"/>
                    <a:pt x="13725" y="14580"/>
                    <a:pt x="13753" y="14610"/>
                  </a:cubicBezTo>
                  <a:cubicBezTo>
                    <a:pt x="13731" y="14600"/>
                    <a:pt x="13725" y="14700"/>
                    <a:pt x="13697" y="14650"/>
                  </a:cubicBezTo>
                  <a:cubicBezTo>
                    <a:pt x="13517" y="14460"/>
                    <a:pt x="13494" y="14440"/>
                    <a:pt x="13478" y="14410"/>
                  </a:cubicBezTo>
                  <a:cubicBezTo>
                    <a:pt x="13191" y="14210"/>
                    <a:pt x="13174" y="14170"/>
                    <a:pt x="13157" y="14190"/>
                  </a:cubicBezTo>
                  <a:cubicBezTo>
                    <a:pt x="12870" y="14000"/>
                    <a:pt x="12814" y="13990"/>
                    <a:pt x="12752" y="13950"/>
                  </a:cubicBezTo>
                  <a:cubicBezTo>
                    <a:pt x="12611" y="13930"/>
                    <a:pt x="12589" y="13870"/>
                    <a:pt x="12578" y="13900"/>
                  </a:cubicBezTo>
                  <a:cubicBezTo>
                    <a:pt x="12291" y="13830"/>
                    <a:pt x="12262" y="13810"/>
                    <a:pt x="12229" y="13800"/>
                  </a:cubicBezTo>
                  <a:cubicBezTo>
                    <a:pt x="11858" y="13670"/>
                    <a:pt x="11812" y="13690"/>
                    <a:pt x="11762" y="13640"/>
                  </a:cubicBezTo>
                  <a:cubicBezTo>
                    <a:pt x="11419" y="13520"/>
                    <a:pt x="11362" y="13450"/>
                    <a:pt x="11318" y="13480"/>
                  </a:cubicBezTo>
                  <a:cubicBezTo>
                    <a:pt x="10806" y="13210"/>
                    <a:pt x="10710" y="13140"/>
                    <a:pt x="10620" y="13100"/>
                  </a:cubicBezTo>
                  <a:cubicBezTo>
                    <a:pt x="10384" y="12940"/>
                    <a:pt x="10389" y="12800"/>
                    <a:pt x="10372" y="12860"/>
                  </a:cubicBezTo>
                  <a:cubicBezTo>
                    <a:pt x="10153" y="12640"/>
                    <a:pt x="10136" y="12600"/>
                    <a:pt x="10119" y="12560"/>
                  </a:cubicBezTo>
                  <a:cubicBezTo>
                    <a:pt x="10080" y="12620"/>
                    <a:pt x="10102" y="12640"/>
                    <a:pt x="10119" y="12670"/>
                  </a:cubicBezTo>
                  <a:cubicBezTo>
                    <a:pt x="10249" y="12810"/>
                    <a:pt x="10299" y="12880"/>
                    <a:pt x="10344" y="12930"/>
                  </a:cubicBezTo>
                  <a:cubicBezTo>
                    <a:pt x="10884" y="13350"/>
                    <a:pt x="10941" y="13390"/>
                    <a:pt x="11002" y="13420"/>
                  </a:cubicBezTo>
                  <a:cubicBezTo>
                    <a:pt x="11211" y="13520"/>
                    <a:pt x="11233" y="13530"/>
                    <a:pt x="11261" y="13520"/>
                  </a:cubicBezTo>
                  <a:cubicBezTo>
                    <a:pt x="11711" y="13710"/>
                    <a:pt x="11717" y="13720"/>
                    <a:pt x="11728" y="13730"/>
                  </a:cubicBezTo>
                  <a:cubicBezTo>
                    <a:pt x="11897" y="13750"/>
                    <a:pt x="11914" y="13810"/>
                    <a:pt x="11925" y="13780"/>
                  </a:cubicBezTo>
                  <a:cubicBezTo>
                    <a:pt x="12122" y="13860"/>
                    <a:pt x="12178" y="13830"/>
                    <a:pt x="12240" y="13890"/>
                  </a:cubicBezTo>
                  <a:cubicBezTo>
                    <a:pt x="12352" y="13930"/>
                    <a:pt x="12381" y="13910"/>
                    <a:pt x="12414" y="13940"/>
                  </a:cubicBezTo>
                  <a:cubicBezTo>
                    <a:pt x="12521" y="13930"/>
                    <a:pt x="12555" y="13970"/>
                    <a:pt x="12583" y="13960"/>
                  </a:cubicBezTo>
                  <a:cubicBezTo>
                    <a:pt x="12876" y="14100"/>
                    <a:pt x="12904" y="14080"/>
                    <a:pt x="12938" y="14120"/>
                  </a:cubicBezTo>
                  <a:cubicBezTo>
                    <a:pt x="13517" y="14510"/>
                    <a:pt x="13539" y="14540"/>
                    <a:pt x="13562" y="14570"/>
                  </a:cubicBezTo>
                  <a:cubicBezTo>
                    <a:pt x="13399" y="14600"/>
                    <a:pt x="13376" y="14550"/>
                    <a:pt x="13359" y="14560"/>
                  </a:cubicBezTo>
                  <a:cubicBezTo>
                    <a:pt x="13213" y="14540"/>
                    <a:pt x="13196" y="14570"/>
                    <a:pt x="13174" y="14550"/>
                  </a:cubicBezTo>
                  <a:cubicBezTo>
                    <a:pt x="12814" y="14470"/>
                    <a:pt x="12786" y="14440"/>
                    <a:pt x="12752" y="14450"/>
                  </a:cubicBezTo>
                  <a:cubicBezTo>
                    <a:pt x="12504" y="14400"/>
                    <a:pt x="12482" y="14370"/>
                    <a:pt x="12459" y="14330"/>
                  </a:cubicBezTo>
                  <a:cubicBezTo>
                    <a:pt x="12336" y="14310"/>
                    <a:pt x="12324" y="14340"/>
                    <a:pt x="12308" y="14340"/>
                  </a:cubicBezTo>
                  <a:cubicBezTo>
                    <a:pt x="12122" y="14270"/>
                    <a:pt x="12082" y="14210"/>
                    <a:pt x="12054" y="14230"/>
                  </a:cubicBezTo>
                  <a:cubicBezTo>
                    <a:pt x="11756" y="14170"/>
                    <a:pt x="11717" y="14080"/>
                    <a:pt x="11694" y="14130"/>
                  </a:cubicBezTo>
                  <a:cubicBezTo>
                    <a:pt x="11244" y="13980"/>
                    <a:pt x="11188" y="13930"/>
                    <a:pt x="11138" y="13920"/>
                  </a:cubicBezTo>
                  <a:cubicBezTo>
                    <a:pt x="11008" y="13850"/>
                    <a:pt x="10991" y="13820"/>
                    <a:pt x="10980" y="13840"/>
                  </a:cubicBezTo>
                  <a:cubicBezTo>
                    <a:pt x="10502" y="13550"/>
                    <a:pt x="10508" y="13520"/>
                    <a:pt x="10508" y="13520"/>
                  </a:cubicBezTo>
                  <a:cubicBezTo>
                    <a:pt x="10429" y="13450"/>
                    <a:pt x="10423" y="13460"/>
                    <a:pt x="10412" y="13460"/>
                  </a:cubicBezTo>
                  <a:cubicBezTo>
                    <a:pt x="10232" y="13300"/>
                    <a:pt x="10204" y="13220"/>
                    <a:pt x="10181" y="13210"/>
                  </a:cubicBezTo>
                  <a:cubicBezTo>
                    <a:pt x="9894" y="12880"/>
                    <a:pt x="9900" y="12850"/>
                    <a:pt x="9883" y="12830"/>
                  </a:cubicBezTo>
                  <a:cubicBezTo>
                    <a:pt x="9771" y="12780"/>
                    <a:pt x="9810" y="12850"/>
                    <a:pt x="9849" y="12920"/>
                  </a:cubicBezTo>
                  <a:cubicBezTo>
                    <a:pt x="10260" y="13360"/>
                    <a:pt x="10238" y="13390"/>
                    <a:pt x="10266" y="13420"/>
                  </a:cubicBezTo>
                  <a:cubicBezTo>
                    <a:pt x="10766" y="13760"/>
                    <a:pt x="10806" y="13850"/>
                    <a:pt x="10834" y="13830"/>
                  </a:cubicBezTo>
                  <a:cubicBezTo>
                    <a:pt x="11059" y="13960"/>
                    <a:pt x="11081" y="13990"/>
                    <a:pt x="11092" y="13970"/>
                  </a:cubicBezTo>
                  <a:cubicBezTo>
                    <a:pt x="11689" y="14200"/>
                    <a:pt x="11824" y="14260"/>
                    <a:pt x="11953" y="14260"/>
                  </a:cubicBezTo>
                  <a:cubicBezTo>
                    <a:pt x="12403" y="14430"/>
                    <a:pt x="12437" y="14430"/>
                    <a:pt x="12471" y="14420"/>
                  </a:cubicBezTo>
                  <a:cubicBezTo>
                    <a:pt x="12690" y="14490"/>
                    <a:pt x="12707" y="14500"/>
                    <a:pt x="12729" y="14520"/>
                  </a:cubicBezTo>
                  <a:cubicBezTo>
                    <a:pt x="12606" y="14490"/>
                    <a:pt x="12572" y="14500"/>
                    <a:pt x="12532" y="14530"/>
                  </a:cubicBezTo>
                  <a:cubicBezTo>
                    <a:pt x="12156" y="14500"/>
                    <a:pt x="12026" y="14520"/>
                    <a:pt x="11897" y="14530"/>
                  </a:cubicBezTo>
                  <a:cubicBezTo>
                    <a:pt x="11436" y="14530"/>
                    <a:pt x="11419" y="14530"/>
                    <a:pt x="11402" y="14520"/>
                  </a:cubicBezTo>
                  <a:cubicBezTo>
                    <a:pt x="11239" y="14500"/>
                    <a:pt x="11228" y="14560"/>
                    <a:pt x="11205" y="14500"/>
                  </a:cubicBezTo>
                  <a:cubicBezTo>
                    <a:pt x="11036" y="14490"/>
                    <a:pt x="11025" y="14550"/>
                    <a:pt x="10997" y="14490"/>
                  </a:cubicBezTo>
                  <a:cubicBezTo>
                    <a:pt x="10789" y="14510"/>
                    <a:pt x="10772" y="14510"/>
                    <a:pt x="10755" y="14520"/>
                  </a:cubicBezTo>
                  <a:cubicBezTo>
                    <a:pt x="10879" y="14560"/>
                    <a:pt x="10924" y="14560"/>
                    <a:pt x="10974" y="14570"/>
                  </a:cubicBezTo>
                  <a:cubicBezTo>
                    <a:pt x="11211" y="14580"/>
                    <a:pt x="11233" y="14560"/>
                    <a:pt x="11256" y="14590"/>
                  </a:cubicBezTo>
                  <a:cubicBezTo>
                    <a:pt x="11565" y="14610"/>
                    <a:pt x="11588" y="14590"/>
                    <a:pt x="11616" y="14620"/>
                  </a:cubicBezTo>
                  <a:cubicBezTo>
                    <a:pt x="11784" y="14650"/>
                    <a:pt x="11801" y="14570"/>
                    <a:pt x="11835" y="14620"/>
                  </a:cubicBezTo>
                  <a:cubicBezTo>
                    <a:pt x="12212" y="14620"/>
                    <a:pt x="12302" y="14590"/>
                    <a:pt x="12403" y="14610"/>
                  </a:cubicBezTo>
                  <a:cubicBezTo>
                    <a:pt x="12594" y="14640"/>
                    <a:pt x="12634" y="14580"/>
                    <a:pt x="12684" y="14630"/>
                  </a:cubicBezTo>
                  <a:cubicBezTo>
                    <a:pt x="13382" y="14670"/>
                    <a:pt x="13416" y="14690"/>
                    <a:pt x="13444" y="14690"/>
                  </a:cubicBezTo>
                  <a:cubicBezTo>
                    <a:pt x="13764" y="14770"/>
                    <a:pt x="13798" y="14850"/>
                    <a:pt x="13815" y="14810"/>
                  </a:cubicBezTo>
                  <a:cubicBezTo>
                    <a:pt x="13899" y="14830"/>
                    <a:pt x="13928" y="14850"/>
                    <a:pt x="13950" y="14840"/>
                  </a:cubicBezTo>
                  <a:cubicBezTo>
                    <a:pt x="14040" y="14920"/>
                    <a:pt x="14001" y="14910"/>
                    <a:pt x="13956" y="14900"/>
                  </a:cubicBezTo>
                  <a:cubicBezTo>
                    <a:pt x="13832" y="14860"/>
                    <a:pt x="13832" y="14880"/>
                    <a:pt x="13821" y="14870"/>
                  </a:cubicBezTo>
                  <a:cubicBezTo>
                    <a:pt x="13702" y="14840"/>
                    <a:pt x="13669" y="14850"/>
                    <a:pt x="13629" y="14830"/>
                  </a:cubicBezTo>
                  <a:cubicBezTo>
                    <a:pt x="13314" y="14820"/>
                    <a:pt x="13208" y="14790"/>
                    <a:pt x="13106" y="14810"/>
                  </a:cubicBezTo>
                  <a:cubicBezTo>
                    <a:pt x="12842" y="14850"/>
                    <a:pt x="12808" y="14790"/>
                    <a:pt x="12786" y="14800"/>
                  </a:cubicBezTo>
                  <a:cubicBezTo>
                    <a:pt x="12375" y="14840"/>
                    <a:pt x="12352" y="14870"/>
                    <a:pt x="12324" y="14880"/>
                  </a:cubicBezTo>
                  <a:cubicBezTo>
                    <a:pt x="12122" y="14880"/>
                    <a:pt x="12111" y="14900"/>
                    <a:pt x="12094" y="14870"/>
                  </a:cubicBezTo>
                  <a:cubicBezTo>
                    <a:pt x="11908" y="14860"/>
                    <a:pt x="11886" y="14900"/>
                    <a:pt x="11858" y="14880"/>
                  </a:cubicBezTo>
                  <a:cubicBezTo>
                    <a:pt x="11638" y="14830"/>
                    <a:pt x="11588" y="14870"/>
                    <a:pt x="11531" y="14840"/>
                  </a:cubicBezTo>
                  <a:cubicBezTo>
                    <a:pt x="11182" y="14720"/>
                    <a:pt x="11166" y="14770"/>
                    <a:pt x="11132" y="14730"/>
                  </a:cubicBezTo>
                  <a:cubicBezTo>
                    <a:pt x="10941" y="14690"/>
                    <a:pt x="10901" y="14560"/>
                    <a:pt x="10884" y="14640"/>
                  </a:cubicBezTo>
                  <a:cubicBezTo>
                    <a:pt x="11256" y="14820"/>
                    <a:pt x="11301" y="14870"/>
                    <a:pt x="11334" y="14860"/>
                  </a:cubicBezTo>
                  <a:cubicBezTo>
                    <a:pt x="11700" y="14930"/>
                    <a:pt x="11734" y="14940"/>
                    <a:pt x="11779" y="14970"/>
                  </a:cubicBezTo>
                  <a:cubicBezTo>
                    <a:pt x="12189" y="14950"/>
                    <a:pt x="12296" y="14980"/>
                    <a:pt x="12392" y="14940"/>
                  </a:cubicBezTo>
                  <a:cubicBezTo>
                    <a:pt x="12594" y="14950"/>
                    <a:pt x="12606" y="14920"/>
                    <a:pt x="12622" y="14920"/>
                  </a:cubicBezTo>
                  <a:cubicBezTo>
                    <a:pt x="12876" y="14870"/>
                    <a:pt x="12904" y="14900"/>
                    <a:pt x="12926" y="14890"/>
                  </a:cubicBezTo>
                  <a:cubicBezTo>
                    <a:pt x="13213" y="14910"/>
                    <a:pt x="13264" y="14880"/>
                    <a:pt x="13320" y="14910"/>
                  </a:cubicBezTo>
                  <a:cubicBezTo>
                    <a:pt x="13545" y="14910"/>
                    <a:pt x="13551" y="14890"/>
                    <a:pt x="13568" y="14910"/>
                  </a:cubicBezTo>
                  <a:cubicBezTo>
                    <a:pt x="13792" y="14940"/>
                    <a:pt x="13815" y="14930"/>
                    <a:pt x="13849" y="14980"/>
                  </a:cubicBezTo>
                  <a:cubicBezTo>
                    <a:pt x="14029" y="14990"/>
                    <a:pt x="14057" y="15040"/>
                    <a:pt x="14085" y="15030"/>
                  </a:cubicBezTo>
                  <a:cubicBezTo>
                    <a:pt x="14282" y="15130"/>
                    <a:pt x="14293" y="15110"/>
                    <a:pt x="14310" y="15140"/>
                  </a:cubicBezTo>
                  <a:cubicBezTo>
                    <a:pt x="14288" y="15220"/>
                    <a:pt x="14254" y="15170"/>
                    <a:pt x="14220" y="15140"/>
                  </a:cubicBezTo>
                  <a:cubicBezTo>
                    <a:pt x="14057" y="15150"/>
                    <a:pt x="14034" y="15160"/>
                    <a:pt x="14012" y="15150"/>
                  </a:cubicBezTo>
                  <a:cubicBezTo>
                    <a:pt x="13894" y="15170"/>
                    <a:pt x="13843" y="15110"/>
                    <a:pt x="13798" y="15160"/>
                  </a:cubicBezTo>
                  <a:cubicBezTo>
                    <a:pt x="13281" y="15110"/>
                    <a:pt x="13264" y="15220"/>
                    <a:pt x="13230" y="15140"/>
                  </a:cubicBezTo>
                  <a:cubicBezTo>
                    <a:pt x="12954" y="15210"/>
                    <a:pt x="12932" y="15200"/>
                    <a:pt x="12909" y="15210"/>
                  </a:cubicBezTo>
                  <a:cubicBezTo>
                    <a:pt x="12758" y="15220"/>
                    <a:pt x="12741" y="15290"/>
                    <a:pt x="12712" y="15260"/>
                  </a:cubicBezTo>
                  <a:cubicBezTo>
                    <a:pt x="12414" y="15330"/>
                    <a:pt x="12364" y="15290"/>
                    <a:pt x="12324" y="15330"/>
                  </a:cubicBezTo>
                  <a:cubicBezTo>
                    <a:pt x="12144" y="15330"/>
                    <a:pt x="12099" y="15310"/>
                    <a:pt x="12060" y="15330"/>
                  </a:cubicBezTo>
                  <a:cubicBezTo>
                    <a:pt x="11936" y="15340"/>
                    <a:pt x="11931" y="15370"/>
                    <a:pt x="11948" y="15350"/>
                  </a:cubicBezTo>
                  <a:cubicBezTo>
                    <a:pt x="12071" y="15330"/>
                    <a:pt x="12105" y="15390"/>
                    <a:pt x="12128" y="15380"/>
                  </a:cubicBezTo>
                  <a:cubicBezTo>
                    <a:pt x="12369" y="15370"/>
                    <a:pt x="12420" y="15370"/>
                    <a:pt x="12471" y="15370"/>
                  </a:cubicBezTo>
                  <a:cubicBezTo>
                    <a:pt x="12701" y="15310"/>
                    <a:pt x="12735" y="15370"/>
                    <a:pt x="12758" y="15340"/>
                  </a:cubicBezTo>
                  <a:cubicBezTo>
                    <a:pt x="12915" y="15260"/>
                    <a:pt x="12943" y="15310"/>
                    <a:pt x="12960" y="15270"/>
                  </a:cubicBezTo>
                  <a:cubicBezTo>
                    <a:pt x="13134" y="15250"/>
                    <a:pt x="13151" y="15280"/>
                    <a:pt x="13168" y="15280"/>
                  </a:cubicBezTo>
                  <a:cubicBezTo>
                    <a:pt x="13326" y="15270"/>
                    <a:pt x="13354" y="15220"/>
                    <a:pt x="13382" y="15250"/>
                  </a:cubicBezTo>
                  <a:cubicBezTo>
                    <a:pt x="13584" y="15190"/>
                    <a:pt x="13624" y="15290"/>
                    <a:pt x="13646" y="15210"/>
                  </a:cubicBezTo>
                  <a:cubicBezTo>
                    <a:pt x="13944" y="15230"/>
                    <a:pt x="13972" y="15240"/>
                    <a:pt x="14001" y="15240"/>
                  </a:cubicBezTo>
                  <a:cubicBezTo>
                    <a:pt x="14119" y="15250"/>
                    <a:pt x="14152" y="15240"/>
                    <a:pt x="14181" y="15240"/>
                  </a:cubicBezTo>
                  <a:cubicBezTo>
                    <a:pt x="14327" y="15260"/>
                    <a:pt x="14394" y="15340"/>
                    <a:pt x="14456" y="15330"/>
                  </a:cubicBezTo>
                  <a:cubicBezTo>
                    <a:pt x="14670" y="15510"/>
                    <a:pt x="14721" y="15560"/>
                    <a:pt x="14777" y="15580"/>
                  </a:cubicBezTo>
                  <a:cubicBezTo>
                    <a:pt x="14929" y="15750"/>
                    <a:pt x="14951" y="15820"/>
                    <a:pt x="14968" y="15780"/>
                  </a:cubicBezTo>
                  <a:cubicBezTo>
                    <a:pt x="15069" y="15920"/>
                    <a:pt x="15008" y="15910"/>
                    <a:pt x="14951" y="15870"/>
                  </a:cubicBezTo>
                  <a:cubicBezTo>
                    <a:pt x="14636" y="15710"/>
                    <a:pt x="14614" y="15760"/>
                    <a:pt x="14580" y="15720"/>
                  </a:cubicBezTo>
                  <a:cubicBezTo>
                    <a:pt x="14023" y="15660"/>
                    <a:pt x="13984" y="15590"/>
                    <a:pt x="13961" y="15640"/>
                  </a:cubicBezTo>
                  <a:cubicBezTo>
                    <a:pt x="13804" y="15590"/>
                    <a:pt x="13792" y="15590"/>
                    <a:pt x="13781" y="15610"/>
                  </a:cubicBezTo>
                  <a:cubicBezTo>
                    <a:pt x="13539" y="15540"/>
                    <a:pt x="13528" y="15610"/>
                    <a:pt x="13506" y="15600"/>
                  </a:cubicBezTo>
                  <a:cubicBezTo>
                    <a:pt x="13292" y="15610"/>
                    <a:pt x="13264" y="15540"/>
                    <a:pt x="13247" y="15580"/>
                  </a:cubicBezTo>
                  <a:cubicBezTo>
                    <a:pt x="13095" y="15630"/>
                    <a:pt x="13067" y="15550"/>
                    <a:pt x="13056" y="15610"/>
                  </a:cubicBezTo>
                  <a:cubicBezTo>
                    <a:pt x="12898" y="15600"/>
                    <a:pt x="12881" y="15620"/>
                    <a:pt x="12859" y="15620"/>
                  </a:cubicBezTo>
                  <a:cubicBezTo>
                    <a:pt x="12617" y="15640"/>
                    <a:pt x="12578" y="15660"/>
                    <a:pt x="12538" y="15660"/>
                  </a:cubicBezTo>
                  <a:cubicBezTo>
                    <a:pt x="12223" y="15640"/>
                    <a:pt x="12189" y="15690"/>
                    <a:pt x="12139" y="15660"/>
                  </a:cubicBezTo>
                  <a:cubicBezTo>
                    <a:pt x="11931" y="15650"/>
                    <a:pt x="11914" y="15720"/>
                    <a:pt x="11886" y="15670"/>
                  </a:cubicBezTo>
                  <a:cubicBezTo>
                    <a:pt x="11678" y="15670"/>
                    <a:pt x="11672" y="15640"/>
                    <a:pt x="11666" y="15620"/>
                  </a:cubicBezTo>
                  <a:cubicBezTo>
                    <a:pt x="11447" y="15530"/>
                    <a:pt x="11436" y="15510"/>
                    <a:pt x="11424" y="15490"/>
                  </a:cubicBezTo>
                  <a:cubicBezTo>
                    <a:pt x="11357" y="15490"/>
                    <a:pt x="11430" y="15530"/>
                    <a:pt x="11503" y="15590"/>
                  </a:cubicBezTo>
                  <a:cubicBezTo>
                    <a:pt x="11632" y="15630"/>
                    <a:pt x="11621" y="15720"/>
                    <a:pt x="11644" y="15680"/>
                  </a:cubicBezTo>
                  <a:cubicBezTo>
                    <a:pt x="11768" y="15720"/>
                    <a:pt x="11801" y="15700"/>
                    <a:pt x="11824" y="15760"/>
                  </a:cubicBezTo>
                  <a:cubicBezTo>
                    <a:pt x="12161" y="15820"/>
                    <a:pt x="12212" y="15870"/>
                    <a:pt x="12257" y="15850"/>
                  </a:cubicBezTo>
                  <a:cubicBezTo>
                    <a:pt x="12414" y="15880"/>
                    <a:pt x="12420" y="15840"/>
                    <a:pt x="12437" y="15850"/>
                  </a:cubicBezTo>
                  <a:cubicBezTo>
                    <a:pt x="12561" y="15830"/>
                    <a:pt x="12594" y="15900"/>
                    <a:pt x="12611" y="15850"/>
                  </a:cubicBezTo>
                  <a:cubicBezTo>
                    <a:pt x="12729" y="15860"/>
                    <a:pt x="12780" y="15860"/>
                    <a:pt x="12825" y="15870"/>
                  </a:cubicBezTo>
                  <a:cubicBezTo>
                    <a:pt x="13011" y="15850"/>
                    <a:pt x="13067" y="15890"/>
                    <a:pt x="13112" y="15890"/>
                  </a:cubicBezTo>
                  <a:cubicBezTo>
                    <a:pt x="13303" y="15920"/>
                    <a:pt x="13314" y="15910"/>
                    <a:pt x="13326" y="15910"/>
                  </a:cubicBezTo>
                  <a:cubicBezTo>
                    <a:pt x="13494" y="15940"/>
                    <a:pt x="13528" y="16000"/>
                    <a:pt x="13545" y="15960"/>
                  </a:cubicBezTo>
                  <a:cubicBezTo>
                    <a:pt x="13736" y="15970"/>
                    <a:pt x="13787" y="16020"/>
                    <a:pt x="13832" y="15980"/>
                  </a:cubicBezTo>
                  <a:cubicBezTo>
                    <a:pt x="13899" y="16010"/>
                    <a:pt x="13911" y="16010"/>
                    <a:pt x="13922" y="16010"/>
                  </a:cubicBezTo>
                  <a:cubicBezTo>
                    <a:pt x="13753" y="16060"/>
                    <a:pt x="13742" y="16070"/>
                    <a:pt x="13719" y="16040"/>
                  </a:cubicBezTo>
                  <a:cubicBezTo>
                    <a:pt x="13472" y="16070"/>
                    <a:pt x="13354" y="16080"/>
                    <a:pt x="13230" y="16090"/>
                  </a:cubicBezTo>
                  <a:cubicBezTo>
                    <a:pt x="12679" y="16210"/>
                    <a:pt x="12639" y="16160"/>
                    <a:pt x="12617" y="16200"/>
                  </a:cubicBezTo>
                  <a:cubicBezTo>
                    <a:pt x="12392" y="16160"/>
                    <a:pt x="12279" y="16200"/>
                    <a:pt x="12156" y="16200"/>
                  </a:cubicBezTo>
                  <a:cubicBezTo>
                    <a:pt x="11880" y="16210"/>
                    <a:pt x="11863" y="16220"/>
                    <a:pt x="11852" y="16230"/>
                  </a:cubicBezTo>
                  <a:cubicBezTo>
                    <a:pt x="11419" y="16210"/>
                    <a:pt x="11396" y="16160"/>
                    <a:pt x="11385" y="16180"/>
                  </a:cubicBezTo>
                  <a:cubicBezTo>
                    <a:pt x="11216" y="16110"/>
                    <a:pt x="11194" y="16170"/>
                    <a:pt x="11154" y="16120"/>
                  </a:cubicBezTo>
                  <a:cubicBezTo>
                    <a:pt x="11166" y="16140"/>
                    <a:pt x="11182" y="16190"/>
                    <a:pt x="11199" y="16170"/>
                  </a:cubicBezTo>
                  <a:cubicBezTo>
                    <a:pt x="11486" y="16240"/>
                    <a:pt x="11548" y="16250"/>
                    <a:pt x="11604" y="16260"/>
                  </a:cubicBezTo>
                  <a:cubicBezTo>
                    <a:pt x="12004" y="16310"/>
                    <a:pt x="12026" y="16250"/>
                    <a:pt x="12060" y="16270"/>
                  </a:cubicBezTo>
                  <a:cubicBezTo>
                    <a:pt x="12336" y="16230"/>
                    <a:pt x="12352" y="16270"/>
                    <a:pt x="12369" y="16270"/>
                  </a:cubicBezTo>
                  <a:cubicBezTo>
                    <a:pt x="12442" y="16250"/>
                    <a:pt x="12476" y="16270"/>
                    <a:pt x="12504" y="16250"/>
                  </a:cubicBezTo>
                  <a:cubicBezTo>
                    <a:pt x="12977" y="16240"/>
                    <a:pt x="12999" y="16170"/>
                    <a:pt x="13033" y="16220"/>
                  </a:cubicBezTo>
                  <a:cubicBezTo>
                    <a:pt x="13151" y="16180"/>
                    <a:pt x="13185" y="16200"/>
                    <a:pt x="13213" y="16170"/>
                  </a:cubicBezTo>
                  <a:cubicBezTo>
                    <a:pt x="13601" y="16140"/>
                    <a:pt x="13635" y="16170"/>
                    <a:pt x="13658" y="16120"/>
                  </a:cubicBezTo>
                  <a:cubicBezTo>
                    <a:pt x="13984" y="16130"/>
                    <a:pt x="14034" y="16110"/>
                    <a:pt x="14085" y="16130"/>
                  </a:cubicBezTo>
                  <a:cubicBezTo>
                    <a:pt x="14276" y="16160"/>
                    <a:pt x="14310" y="16140"/>
                    <a:pt x="14349" y="16180"/>
                  </a:cubicBezTo>
                  <a:cubicBezTo>
                    <a:pt x="14490" y="16170"/>
                    <a:pt x="14524" y="16190"/>
                    <a:pt x="14563" y="16190"/>
                  </a:cubicBezTo>
                  <a:cubicBezTo>
                    <a:pt x="14653" y="16200"/>
                    <a:pt x="14664" y="16170"/>
                    <a:pt x="14659" y="16210"/>
                  </a:cubicBezTo>
                  <a:cubicBezTo>
                    <a:pt x="14456" y="16260"/>
                    <a:pt x="14439" y="16240"/>
                    <a:pt x="14428" y="16240"/>
                  </a:cubicBezTo>
                  <a:cubicBezTo>
                    <a:pt x="14310" y="16260"/>
                    <a:pt x="14304" y="16330"/>
                    <a:pt x="14282" y="16310"/>
                  </a:cubicBezTo>
                  <a:cubicBezTo>
                    <a:pt x="14203" y="16260"/>
                    <a:pt x="14186" y="16260"/>
                    <a:pt x="14169" y="16250"/>
                  </a:cubicBezTo>
                  <a:cubicBezTo>
                    <a:pt x="13995" y="16260"/>
                    <a:pt x="13984" y="16320"/>
                    <a:pt x="13961" y="16300"/>
                  </a:cubicBezTo>
                  <a:cubicBezTo>
                    <a:pt x="13708" y="16360"/>
                    <a:pt x="13601" y="16310"/>
                    <a:pt x="13506" y="16380"/>
                  </a:cubicBezTo>
                  <a:cubicBezTo>
                    <a:pt x="13326" y="16380"/>
                    <a:pt x="13303" y="16410"/>
                    <a:pt x="13275" y="16400"/>
                  </a:cubicBezTo>
                  <a:cubicBezTo>
                    <a:pt x="12870" y="16460"/>
                    <a:pt x="12842" y="16430"/>
                    <a:pt x="12819" y="16440"/>
                  </a:cubicBezTo>
                  <a:cubicBezTo>
                    <a:pt x="12639" y="16460"/>
                    <a:pt x="12606" y="16430"/>
                    <a:pt x="12583" y="16440"/>
                  </a:cubicBezTo>
                  <a:cubicBezTo>
                    <a:pt x="12324" y="16410"/>
                    <a:pt x="12302" y="16480"/>
                    <a:pt x="12268" y="16410"/>
                  </a:cubicBezTo>
                  <a:cubicBezTo>
                    <a:pt x="11936" y="16430"/>
                    <a:pt x="11908" y="16370"/>
                    <a:pt x="11886" y="16380"/>
                  </a:cubicBezTo>
                  <a:cubicBezTo>
                    <a:pt x="11616" y="16360"/>
                    <a:pt x="11593" y="16370"/>
                    <a:pt x="11565" y="16370"/>
                  </a:cubicBezTo>
                  <a:cubicBezTo>
                    <a:pt x="11374" y="16340"/>
                    <a:pt x="11346" y="16300"/>
                    <a:pt x="11318" y="16310"/>
                  </a:cubicBezTo>
                  <a:cubicBezTo>
                    <a:pt x="11514" y="16400"/>
                    <a:pt x="11542" y="16410"/>
                    <a:pt x="11571" y="16400"/>
                  </a:cubicBezTo>
                  <a:cubicBezTo>
                    <a:pt x="11762" y="16470"/>
                    <a:pt x="11784" y="16430"/>
                    <a:pt x="11812" y="16450"/>
                  </a:cubicBezTo>
                  <a:cubicBezTo>
                    <a:pt x="11992" y="16450"/>
                    <a:pt x="12009" y="16470"/>
                    <a:pt x="12021" y="16490"/>
                  </a:cubicBezTo>
                  <a:cubicBezTo>
                    <a:pt x="12172" y="16510"/>
                    <a:pt x="12189" y="16480"/>
                    <a:pt x="12206" y="16500"/>
                  </a:cubicBezTo>
                  <a:cubicBezTo>
                    <a:pt x="12347" y="16550"/>
                    <a:pt x="12364" y="16460"/>
                    <a:pt x="12398" y="16510"/>
                  </a:cubicBezTo>
                  <a:cubicBezTo>
                    <a:pt x="12696" y="16520"/>
                    <a:pt x="12746" y="16510"/>
                    <a:pt x="12802" y="16520"/>
                  </a:cubicBezTo>
                  <a:cubicBezTo>
                    <a:pt x="13185" y="16490"/>
                    <a:pt x="13241" y="16490"/>
                    <a:pt x="13292" y="16470"/>
                  </a:cubicBezTo>
                  <a:cubicBezTo>
                    <a:pt x="13483" y="16500"/>
                    <a:pt x="13500" y="16430"/>
                    <a:pt x="13528" y="16440"/>
                  </a:cubicBezTo>
                  <a:cubicBezTo>
                    <a:pt x="13832" y="16430"/>
                    <a:pt x="13877" y="16340"/>
                    <a:pt x="13939" y="16400"/>
                  </a:cubicBezTo>
                  <a:cubicBezTo>
                    <a:pt x="13641" y="16490"/>
                    <a:pt x="13596" y="16510"/>
                    <a:pt x="13556" y="16520"/>
                  </a:cubicBezTo>
                  <a:cubicBezTo>
                    <a:pt x="13404" y="16560"/>
                    <a:pt x="13393" y="16610"/>
                    <a:pt x="13365" y="16590"/>
                  </a:cubicBezTo>
                  <a:cubicBezTo>
                    <a:pt x="13213" y="16600"/>
                    <a:pt x="13196" y="16660"/>
                    <a:pt x="13168" y="16610"/>
                  </a:cubicBezTo>
                  <a:cubicBezTo>
                    <a:pt x="12954" y="16670"/>
                    <a:pt x="12932" y="16680"/>
                    <a:pt x="12909" y="16670"/>
                  </a:cubicBezTo>
                  <a:cubicBezTo>
                    <a:pt x="12752" y="16670"/>
                    <a:pt x="12712" y="16670"/>
                    <a:pt x="12673" y="16680"/>
                  </a:cubicBezTo>
                  <a:cubicBezTo>
                    <a:pt x="12465" y="16630"/>
                    <a:pt x="12459" y="16720"/>
                    <a:pt x="12431" y="16690"/>
                  </a:cubicBezTo>
                  <a:cubicBezTo>
                    <a:pt x="12054" y="16670"/>
                    <a:pt x="12032" y="16640"/>
                    <a:pt x="12015" y="16690"/>
                  </a:cubicBezTo>
                  <a:cubicBezTo>
                    <a:pt x="12234" y="16760"/>
                    <a:pt x="12268" y="16720"/>
                    <a:pt x="12308" y="16750"/>
                  </a:cubicBezTo>
                  <a:cubicBezTo>
                    <a:pt x="12493" y="16750"/>
                    <a:pt x="12499" y="16750"/>
                    <a:pt x="12504" y="16720"/>
                  </a:cubicBezTo>
                  <a:cubicBezTo>
                    <a:pt x="12673" y="16720"/>
                    <a:pt x="12696" y="16730"/>
                    <a:pt x="12712" y="16760"/>
                  </a:cubicBezTo>
                  <a:cubicBezTo>
                    <a:pt x="12915" y="16770"/>
                    <a:pt x="12898" y="16810"/>
                    <a:pt x="12938" y="16840"/>
                  </a:cubicBezTo>
                  <a:cubicBezTo>
                    <a:pt x="13258" y="16780"/>
                    <a:pt x="13309" y="16820"/>
                    <a:pt x="13354" y="16780"/>
                  </a:cubicBezTo>
                  <a:cubicBezTo>
                    <a:pt x="13697" y="16740"/>
                    <a:pt x="13725" y="16730"/>
                    <a:pt x="13753" y="16730"/>
                  </a:cubicBezTo>
                  <a:cubicBezTo>
                    <a:pt x="13866" y="16670"/>
                    <a:pt x="13899" y="16690"/>
                    <a:pt x="13928" y="16670"/>
                  </a:cubicBezTo>
                  <a:cubicBezTo>
                    <a:pt x="14108" y="16610"/>
                    <a:pt x="14130" y="16660"/>
                    <a:pt x="14141" y="16640"/>
                  </a:cubicBezTo>
                  <a:cubicBezTo>
                    <a:pt x="14327" y="16620"/>
                    <a:pt x="14366" y="16610"/>
                    <a:pt x="14400" y="16580"/>
                  </a:cubicBezTo>
                  <a:cubicBezTo>
                    <a:pt x="14738" y="16520"/>
                    <a:pt x="14754" y="16510"/>
                    <a:pt x="14771" y="16500"/>
                  </a:cubicBezTo>
                  <a:cubicBezTo>
                    <a:pt x="14974" y="16520"/>
                    <a:pt x="15013" y="16520"/>
                    <a:pt x="15047" y="16510"/>
                  </a:cubicBezTo>
                  <a:cubicBezTo>
                    <a:pt x="15322" y="16520"/>
                    <a:pt x="15368" y="16550"/>
                    <a:pt x="15407" y="16540"/>
                  </a:cubicBezTo>
                  <a:cubicBezTo>
                    <a:pt x="15728" y="16610"/>
                    <a:pt x="15750" y="16640"/>
                    <a:pt x="15767" y="16630"/>
                  </a:cubicBezTo>
                  <a:cubicBezTo>
                    <a:pt x="15846" y="16780"/>
                    <a:pt x="15823" y="16730"/>
                    <a:pt x="15812" y="16750"/>
                  </a:cubicBezTo>
                  <a:cubicBezTo>
                    <a:pt x="15581" y="16720"/>
                    <a:pt x="15514" y="16730"/>
                    <a:pt x="15441" y="16710"/>
                  </a:cubicBezTo>
                  <a:cubicBezTo>
                    <a:pt x="14906" y="16760"/>
                    <a:pt x="14884" y="16830"/>
                    <a:pt x="14839" y="16790"/>
                  </a:cubicBezTo>
                  <a:cubicBezTo>
                    <a:pt x="14732" y="16860"/>
                    <a:pt x="14709" y="16820"/>
                    <a:pt x="14698" y="16850"/>
                  </a:cubicBezTo>
                  <a:cubicBezTo>
                    <a:pt x="14586" y="16880"/>
                    <a:pt x="14569" y="16880"/>
                    <a:pt x="14552" y="16890"/>
                  </a:cubicBezTo>
                  <a:cubicBezTo>
                    <a:pt x="14389" y="16950"/>
                    <a:pt x="14372" y="16950"/>
                    <a:pt x="14355" y="16970"/>
                  </a:cubicBezTo>
                  <a:cubicBezTo>
                    <a:pt x="14113" y="17010"/>
                    <a:pt x="14096" y="17050"/>
                    <a:pt x="14068" y="17000"/>
                  </a:cubicBezTo>
                  <a:cubicBezTo>
                    <a:pt x="13832" y="17070"/>
                    <a:pt x="13787" y="17070"/>
                    <a:pt x="13742" y="17080"/>
                  </a:cubicBezTo>
                  <a:cubicBezTo>
                    <a:pt x="13579" y="17130"/>
                    <a:pt x="13534" y="17100"/>
                    <a:pt x="13489" y="17130"/>
                  </a:cubicBezTo>
                  <a:cubicBezTo>
                    <a:pt x="13056" y="17100"/>
                    <a:pt x="13016" y="17130"/>
                    <a:pt x="12966" y="17110"/>
                  </a:cubicBezTo>
                  <a:cubicBezTo>
                    <a:pt x="12606" y="17030"/>
                    <a:pt x="12521" y="17050"/>
                    <a:pt x="12431" y="17000"/>
                  </a:cubicBezTo>
                  <a:cubicBezTo>
                    <a:pt x="12251" y="16970"/>
                    <a:pt x="12195" y="16880"/>
                    <a:pt x="12156" y="16910"/>
                  </a:cubicBezTo>
                  <a:cubicBezTo>
                    <a:pt x="12398" y="17050"/>
                    <a:pt x="12431" y="17060"/>
                    <a:pt x="12465" y="17070"/>
                  </a:cubicBezTo>
                  <a:cubicBezTo>
                    <a:pt x="13016" y="17200"/>
                    <a:pt x="13050" y="17190"/>
                    <a:pt x="13084" y="17190"/>
                  </a:cubicBezTo>
                  <a:cubicBezTo>
                    <a:pt x="13309" y="17160"/>
                    <a:pt x="13354" y="17240"/>
                    <a:pt x="13388" y="17210"/>
                  </a:cubicBezTo>
                  <a:cubicBezTo>
                    <a:pt x="14006" y="17120"/>
                    <a:pt x="14074" y="17110"/>
                    <a:pt x="14141" y="17110"/>
                  </a:cubicBezTo>
                  <a:cubicBezTo>
                    <a:pt x="14400" y="17010"/>
                    <a:pt x="14456" y="17010"/>
                    <a:pt x="14512" y="17000"/>
                  </a:cubicBezTo>
                  <a:cubicBezTo>
                    <a:pt x="14760" y="16890"/>
                    <a:pt x="14777" y="16890"/>
                    <a:pt x="14794" y="16910"/>
                  </a:cubicBezTo>
                  <a:cubicBezTo>
                    <a:pt x="15041" y="16860"/>
                    <a:pt x="15075" y="16850"/>
                    <a:pt x="15114" y="16850"/>
                  </a:cubicBezTo>
                  <a:cubicBezTo>
                    <a:pt x="15306" y="16780"/>
                    <a:pt x="15328" y="16840"/>
                    <a:pt x="15345" y="16810"/>
                  </a:cubicBezTo>
                  <a:cubicBezTo>
                    <a:pt x="15458" y="16840"/>
                    <a:pt x="15469" y="16800"/>
                    <a:pt x="15480" y="16810"/>
                  </a:cubicBezTo>
                  <a:cubicBezTo>
                    <a:pt x="15632" y="16890"/>
                    <a:pt x="15598" y="16780"/>
                    <a:pt x="15592" y="16860"/>
                  </a:cubicBezTo>
                  <a:cubicBezTo>
                    <a:pt x="15373" y="16900"/>
                    <a:pt x="15362" y="16910"/>
                    <a:pt x="15351" y="16920"/>
                  </a:cubicBezTo>
                  <a:cubicBezTo>
                    <a:pt x="15182" y="16960"/>
                    <a:pt x="15137" y="17010"/>
                    <a:pt x="15086" y="17030"/>
                  </a:cubicBezTo>
                  <a:cubicBezTo>
                    <a:pt x="14884" y="17070"/>
                    <a:pt x="14839" y="17130"/>
                    <a:pt x="14794" y="17150"/>
                  </a:cubicBezTo>
                  <a:cubicBezTo>
                    <a:pt x="14546" y="17300"/>
                    <a:pt x="14518" y="17310"/>
                    <a:pt x="14496" y="17320"/>
                  </a:cubicBezTo>
                  <a:cubicBezTo>
                    <a:pt x="14254" y="17470"/>
                    <a:pt x="14231" y="17480"/>
                    <a:pt x="14203" y="17500"/>
                  </a:cubicBezTo>
                  <a:cubicBezTo>
                    <a:pt x="14001" y="17540"/>
                    <a:pt x="13961" y="17640"/>
                    <a:pt x="13905" y="17590"/>
                  </a:cubicBezTo>
                  <a:cubicBezTo>
                    <a:pt x="13573" y="17640"/>
                    <a:pt x="13551" y="17660"/>
                    <a:pt x="13522" y="17660"/>
                  </a:cubicBezTo>
                  <a:cubicBezTo>
                    <a:pt x="13230" y="17660"/>
                    <a:pt x="13174" y="17600"/>
                    <a:pt x="13123" y="17630"/>
                  </a:cubicBezTo>
                  <a:cubicBezTo>
                    <a:pt x="13522" y="17700"/>
                    <a:pt x="13568" y="17720"/>
                    <a:pt x="13607" y="17710"/>
                  </a:cubicBezTo>
                  <a:cubicBezTo>
                    <a:pt x="13922" y="17650"/>
                    <a:pt x="14012" y="17690"/>
                    <a:pt x="14085" y="17620"/>
                  </a:cubicBezTo>
                  <a:cubicBezTo>
                    <a:pt x="14439" y="17440"/>
                    <a:pt x="14462" y="17470"/>
                    <a:pt x="14479" y="17400"/>
                  </a:cubicBezTo>
                  <a:cubicBezTo>
                    <a:pt x="14602" y="17320"/>
                    <a:pt x="14631" y="17380"/>
                    <a:pt x="14642" y="17310"/>
                  </a:cubicBezTo>
                  <a:cubicBezTo>
                    <a:pt x="14923" y="17220"/>
                    <a:pt x="14957" y="17140"/>
                    <a:pt x="14996" y="17120"/>
                  </a:cubicBezTo>
                  <a:cubicBezTo>
                    <a:pt x="15244" y="17030"/>
                    <a:pt x="15339" y="17000"/>
                    <a:pt x="15435" y="16970"/>
                  </a:cubicBezTo>
                  <a:cubicBezTo>
                    <a:pt x="15638" y="16980"/>
                    <a:pt x="15682" y="16920"/>
                    <a:pt x="15733" y="16950"/>
                  </a:cubicBezTo>
                  <a:cubicBezTo>
                    <a:pt x="15930" y="16930"/>
                    <a:pt x="15981" y="16920"/>
                    <a:pt x="16037" y="16970"/>
                  </a:cubicBezTo>
                  <a:cubicBezTo>
                    <a:pt x="16217" y="17000"/>
                    <a:pt x="16239" y="17010"/>
                    <a:pt x="16268" y="17030"/>
                  </a:cubicBezTo>
                  <a:cubicBezTo>
                    <a:pt x="16099" y="17080"/>
                    <a:pt x="16054" y="17040"/>
                    <a:pt x="16014" y="17070"/>
                  </a:cubicBezTo>
                  <a:cubicBezTo>
                    <a:pt x="15722" y="17060"/>
                    <a:pt x="15688" y="17140"/>
                    <a:pt x="15638" y="17100"/>
                  </a:cubicBezTo>
                  <a:cubicBezTo>
                    <a:pt x="15542" y="17150"/>
                    <a:pt x="15525" y="17120"/>
                    <a:pt x="15519" y="17140"/>
                  </a:cubicBezTo>
                  <a:cubicBezTo>
                    <a:pt x="15306" y="17180"/>
                    <a:pt x="15227" y="17240"/>
                    <a:pt x="15142" y="17240"/>
                  </a:cubicBezTo>
                  <a:cubicBezTo>
                    <a:pt x="15002" y="17320"/>
                    <a:pt x="14979" y="17310"/>
                    <a:pt x="14968" y="17350"/>
                  </a:cubicBezTo>
                  <a:cubicBezTo>
                    <a:pt x="14771" y="17450"/>
                    <a:pt x="14766" y="17450"/>
                    <a:pt x="14760" y="17480"/>
                  </a:cubicBezTo>
                  <a:cubicBezTo>
                    <a:pt x="14580" y="17570"/>
                    <a:pt x="14501" y="17640"/>
                    <a:pt x="14417" y="17680"/>
                  </a:cubicBezTo>
                  <a:cubicBezTo>
                    <a:pt x="14259" y="17730"/>
                    <a:pt x="14220" y="17770"/>
                    <a:pt x="14175" y="17810"/>
                  </a:cubicBezTo>
                  <a:cubicBezTo>
                    <a:pt x="13989" y="17810"/>
                    <a:pt x="13944" y="17840"/>
                    <a:pt x="13899" y="17850"/>
                  </a:cubicBezTo>
                  <a:cubicBezTo>
                    <a:pt x="13331" y="17800"/>
                    <a:pt x="13269" y="17710"/>
                    <a:pt x="13213" y="17740"/>
                  </a:cubicBezTo>
                  <a:cubicBezTo>
                    <a:pt x="13444" y="17810"/>
                    <a:pt x="13466" y="17870"/>
                    <a:pt x="13483" y="17850"/>
                  </a:cubicBezTo>
                  <a:cubicBezTo>
                    <a:pt x="13714" y="17860"/>
                    <a:pt x="13787" y="17900"/>
                    <a:pt x="13849" y="17890"/>
                  </a:cubicBezTo>
                  <a:cubicBezTo>
                    <a:pt x="14181" y="17860"/>
                    <a:pt x="14198" y="17850"/>
                    <a:pt x="14220" y="17860"/>
                  </a:cubicBezTo>
                  <a:cubicBezTo>
                    <a:pt x="14507" y="17700"/>
                    <a:pt x="14558" y="17690"/>
                    <a:pt x="14580" y="17680"/>
                  </a:cubicBezTo>
                  <a:cubicBezTo>
                    <a:pt x="14906" y="17470"/>
                    <a:pt x="14929" y="17460"/>
                    <a:pt x="14946" y="17460"/>
                  </a:cubicBezTo>
                  <a:cubicBezTo>
                    <a:pt x="15114" y="17340"/>
                    <a:pt x="15131" y="17340"/>
                    <a:pt x="15154" y="17370"/>
                  </a:cubicBezTo>
                  <a:cubicBezTo>
                    <a:pt x="15322" y="17240"/>
                    <a:pt x="15351" y="17280"/>
                    <a:pt x="15362" y="17270"/>
                  </a:cubicBezTo>
                  <a:cubicBezTo>
                    <a:pt x="15564" y="17220"/>
                    <a:pt x="15592" y="17200"/>
                    <a:pt x="15632" y="17230"/>
                  </a:cubicBezTo>
                  <a:cubicBezTo>
                    <a:pt x="15716" y="17200"/>
                    <a:pt x="15733" y="17180"/>
                    <a:pt x="15728" y="17210"/>
                  </a:cubicBezTo>
                  <a:cubicBezTo>
                    <a:pt x="15615" y="17280"/>
                    <a:pt x="15587" y="17300"/>
                    <a:pt x="15553" y="17320"/>
                  </a:cubicBezTo>
                  <a:cubicBezTo>
                    <a:pt x="15255" y="17550"/>
                    <a:pt x="15232" y="17620"/>
                    <a:pt x="15199" y="17600"/>
                  </a:cubicBezTo>
                  <a:cubicBezTo>
                    <a:pt x="14884" y="17810"/>
                    <a:pt x="14856" y="17880"/>
                    <a:pt x="14822" y="17890"/>
                  </a:cubicBezTo>
                  <a:cubicBezTo>
                    <a:pt x="14484" y="18100"/>
                    <a:pt x="14434" y="18020"/>
                    <a:pt x="14400" y="18070"/>
                  </a:cubicBezTo>
                  <a:cubicBezTo>
                    <a:pt x="14057" y="18200"/>
                    <a:pt x="14085" y="18160"/>
                    <a:pt x="14124" y="18190"/>
                  </a:cubicBezTo>
                  <a:cubicBezTo>
                    <a:pt x="14451" y="18130"/>
                    <a:pt x="14479" y="18090"/>
                    <a:pt x="14512" y="18130"/>
                  </a:cubicBezTo>
                  <a:cubicBezTo>
                    <a:pt x="14726" y="18020"/>
                    <a:pt x="14743" y="18020"/>
                    <a:pt x="14760" y="18030"/>
                  </a:cubicBezTo>
                  <a:cubicBezTo>
                    <a:pt x="14878" y="17970"/>
                    <a:pt x="14895" y="17960"/>
                    <a:pt x="14912" y="17940"/>
                  </a:cubicBezTo>
                  <a:cubicBezTo>
                    <a:pt x="15126" y="17740"/>
                    <a:pt x="15165" y="17790"/>
                    <a:pt x="15193" y="17730"/>
                  </a:cubicBezTo>
                  <a:cubicBezTo>
                    <a:pt x="15418" y="17560"/>
                    <a:pt x="15441" y="17460"/>
                    <a:pt x="15474" y="17490"/>
                  </a:cubicBezTo>
                  <a:cubicBezTo>
                    <a:pt x="15688" y="17330"/>
                    <a:pt x="15705" y="17330"/>
                    <a:pt x="15722" y="17300"/>
                  </a:cubicBezTo>
                  <a:cubicBezTo>
                    <a:pt x="15682" y="17400"/>
                    <a:pt x="15654" y="17350"/>
                    <a:pt x="15638" y="17410"/>
                  </a:cubicBezTo>
                  <a:cubicBezTo>
                    <a:pt x="15362" y="17740"/>
                    <a:pt x="15317" y="17720"/>
                    <a:pt x="15283" y="17810"/>
                  </a:cubicBezTo>
                  <a:cubicBezTo>
                    <a:pt x="14889" y="18060"/>
                    <a:pt x="14872" y="18110"/>
                    <a:pt x="14850" y="18100"/>
                  </a:cubicBezTo>
                  <a:cubicBezTo>
                    <a:pt x="14906" y="18100"/>
                    <a:pt x="14940" y="18130"/>
                    <a:pt x="14968" y="18090"/>
                  </a:cubicBezTo>
                  <a:cubicBezTo>
                    <a:pt x="15232" y="18020"/>
                    <a:pt x="15289" y="17950"/>
                    <a:pt x="15356" y="17970"/>
                  </a:cubicBezTo>
                  <a:cubicBezTo>
                    <a:pt x="15795" y="17760"/>
                    <a:pt x="15812" y="17680"/>
                    <a:pt x="15834" y="17670"/>
                  </a:cubicBezTo>
                  <a:cubicBezTo>
                    <a:pt x="15924" y="17570"/>
                    <a:pt x="15952" y="17620"/>
                    <a:pt x="15975" y="17580"/>
                  </a:cubicBezTo>
                  <a:cubicBezTo>
                    <a:pt x="16144" y="17520"/>
                    <a:pt x="16161" y="17430"/>
                    <a:pt x="16189" y="17470"/>
                  </a:cubicBezTo>
                  <a:cubicBezTo>
                    <a:pt x="16498" y="17370"/>
                    <a:pt x="16515" y="17370"/>
                    <a:pt x="16538" y="17380"/>
                  </a:cubicBezTo>
                  <a:cubicBezTo>
                    <a:pt x="16757" y="17440"/>
                    <a:pt x="16791" y="17410"/>
                    <a:pt x="16836" y="17440"/>
                  </a:cubicBezTo>
                  <a:cubicBezTo>
                    <a:pt x="16909" y="17500"/>
                    <a:pt x="16886" y="17560"/>
                    <a:pt x="16852" y="17510"/>
                  </a:cubicBezTo>
                  <a:cubicBezTo>
                    <a:pt x="16695" y="17520"/>
                    <a:pt x="16672" y="17510"/>
                    <a:pt x="16656" y="17490"/>
                  </a:cubicBezTo>
                  <a:cubicBezTo>
                    <a:pt x="16301" y="17540"/>
                    <a:pt x="16245" y="17620"/>
                    <a:pt x="16178" y="17580"/>
                  </a:cubicBezTo>
                  <a:cubicBezTo>
                    <a:pt x="15902" y="17820"/>
                    <a:pt x="15862" y="17850"/>
                    <a:pt x="15823" y="17870"/>
                  </a:cubicBezTo>
                  <a:cubicBezTo>
                    <a:pt x="15739" y="17970"/>
                    <a:pt x="15756" y="17950"/>
                    <a:pt x="15778" y="17950"/>
                  </a:cubicBezTo>
                  <a:cubicBezTo>
                    <a:pt x="15986" y="17800"/>
                    <a:pt x="16031" y="17840"/>
                    <a:pt x="16065" y="17760"/>
                  </a:cubicBezTo>
                  <a:cubicBezTo>
                    <a:pt x="16352" y="17640"/>
                    <a:pt x="16397" y="17650"/>
                    <a:pt x="16436" y="17600"/>
                  </a:cubicBezTo>
                  <a:cubicBezTo>
                    <a:pt x="16701" y="17570"/>
                    <a:pt x="16729" y="17630"/>
                    <a:pt x="16746" y="17600"/>
                  </a:cubicBezTo>
                  <a:cubicBezTo>
                    <a:pt x="17016" y="17700"/>
                    <a:pt x="17072" y="17670"/>
                    <a:pt x="17139" y="17730"/>
                  </a:cubicBezTo>
                  <a:cubicBezTo>
                    <a:pt x="16959" y="17790"/>
                    <a:pt x="16931" y="17730"/>
                    <a:pt x="16903" y="17760"/>
                  </a:cubicBezTo>
                  <a:cubicBezTo>
                    <a:pt x="16909" y="17800"/>
                    <a:pt x="16926" y="17840"/>
                    <a:pt x="16942" y="17860"/>
                  </a:cubicBezTo>
                  <a:cubicBezTo>
                    <a:pt x="16819" y="18130"/>
                    <a:pt x="16774" y="18170"/>
                    <a:pt x="16734" y="18260"/>
                  </a:cubicBezTo>
                  <a:cubicBezTo>
                    <a:pt x="16931" y="18180"/>
                    <a:pt x="16937" y="18150"/>
                    <a:pt x="16948" y="18160"/>
                  </a:cubicBezTo>
                  <a:cubicBezTo>
                    <a:pt x="17083" y="18040"/>
                    <a:pt x="17100" y="18020"/>
                    <a:pt x="17122" y="18020"/>
                  </a:cubicBezTo>
                  <a:cubicBezTo>
                    <a:pt x="17668" y="18290"/>
                    <a:pt x="17691" y="18190"/>
                    <a:pt x="17724" y="18210"/>
                  </a:cubicBezTo>
                  <a:close/>
                  <a:moveTo>
                    <a:pt x="16099" y="15790"/>
                  </a:moveTo>
                  <a:cubicBezTo>
                    <a:pt x="16048" y="15640"/>
                    <a:pt x="16054" y="15470"/>
                    <a:pt x="16009" y="15310"/>
                  </a:cubicBezTo>
                  <a:cubicBezTo>
                    <a:pt x="15992" y="15110"/>
                    <a:pt x="15975" y="15100"/>
                    <a:pt x="15981" y="15070"/>
                  </a:cubicBezTo>
                  <a:cubicBezTo>
                    <a:pt x="15834" y="14290"/>
                    <a:pt x="15823" y="14210"/>
                    <a:pt x="15823" y="14120"/>
                  </a:cubicBezTo>
                  <a:cubicBezTo>
                    <a:pt x="15711" y="13580"/>
                    <a:pt x="15671" y="13510"/>
                    <a:pt x="15671" y="13420"/>
                  </a:cubicBezTo>
                  <a:cubicBezTo>
                    <a:pt x="15576" y="13040"/>
                    <a:pt x="15576" y="13000"/>
                    <a:pt x="15548" y="12960"/>
                  </a:cubicBezTo>
                  <a:cubicBezTo>
                    <a:pt x="15396" y="12430"/>
                    <a:pt x="15407" y="12340"/>
                    <a:pt x="15368" y="12270"/>
                  </a:cubicBezTo>
                  <a:cubicBezTo>
                    <a:pt x="15294" y="12020"/>
                    <a:pt x="15311" y="12020"/>
                    <a:pt x="15322" y="12040"/>
                  </a:cubicBezTo>
                  <a:cubicBezTo>
                    <a:pt x="15390" y="12220"/>
                    <a:pt x="15407" y="12270"/>
                    <a:pt x="15418" y="12330"/>
                  </a:cubicBezTo>
                  <a:cubicBezTo>
                    <a:pt x="15564" y="12800"/>
                    <a:pt x="15576" y="12830"/>
                    <a:pt x="15576" y="12860"/>
                  </a:cubicBezTo>
                  <a:cubicBezTo>
                    <a:pt x="15694" y="13260"/>
                    <a:pt x="15682" y="13320"/>
                    <a:pt x="15722" y="13370"/>
                  </a:cubicBezTo>
                  <a:cubicBezTo>
                    <a:pt x="15840" y="14080"/>
                    <a:pt x="15868" y="14170"/>
                    <a:pt x="15868" y="14280"/>
                  </a:cubicBezTo>
                  <a:cubicBezTo>
                    <a:pt x="15908" y="14450"/>
                    <a:pt x="15902" y="14480"/>
                    <a:pt x="15902" y="14500"/>
                  </a:cubicBezTo>
                  <a:cubicBezTo>
                    <a:pt x="15975" y="14940"/>
                    <a:pt x="15986" y="14990"/>
                    <a:pt x="15998" y="15040"/>
                  </a:cubicBezTo>
                  <a:cubicBezTo>
                    <a:pt x="16065" y="15540"/>
                    <a:pt x="16082" y="15580"/>
                    <a:pt x="16082" y="15640"/>
                  </a:cubicBezTo>
                  <a:close/>
                  <a:moveTo>
                    <a:pt x="14529" y="14430"/>
                  </a:moveTo>
                  <a:cubicBezTo>
                    <a:pt x="14496" y="14410"/>
                    <a:pt x="14524" y="14370"/>
                    <a:pt x="14501" y="14340"/>
                  </a:cubicBezTo>
                  <a:cubicBezTo>
                    <a:pt x="14479" y="14280"/>
                    <a:pt x="14473" y="14220"/>
                    <a:pt x="14456" y="14160"/>
                  </a:cubicBezTo>
                  <a:cubicBezTo>
                    <a:pt x="14468" y="14130"/>
                    <a:pt x="14473" y="14180"/>
                    <a:pt x="14468" y="14200"/>
                  </a:cubicBezTo>
                  <a:cubicBezTo>
                    <a:pt x="14524" y="14290"/>
                    <a:pt x="14524" y="14400"/>
                    <a:pt x="14563" y="14490"/>
                  </a:cubicBezTo>
                  <a:cubicBezTo>
                    <a:pt x="14546" y="14530"/>
                    <a:pt x="14529" y="14450"/>
                    <a:pt x="14529" y="14430"/>
                  </a:cubicBezTo>
                  <a:close/>
                  <a:moveTo>
                    <a:pt x="12156" y="11640"/>
                  </a:moveTo>
                  <a:cubicBezTo>
                    <a:pt x="12144" y="11560"/>
                    <a:pt x="12088" y="11490"/>
                    <a:pt x="12066" y="11410"/>
                  </a:cubicBezTo>
                  <a:cubicBezTo>
                    <a:pt x="12094" y="11360"/>
                    <a:pt x="12082" y="11450"/>
                    <a:pt x="12105" y="11460"/>
                  </a:cubicBezTo>
                  <a:cubicBezTo>
                    <a:pt x="12111" y="11480"/>
                    <a:pt x="12128" y="11510"/>
                    <a:pt x="12150" y="11530"/>
                  </a:cubicBezTo>
                  <a:cubicBezTo>
                    <a:pt x="12150" y="11600"/>
                    <a:pt x="12184" y="11660"/>
                    <a:pt x="12218" y="11720"/>
                  </a:cubicBezTo>
                  <a:cubicBezTo>
                    <a:pt x="12184" y="11760"/>
                    <a:pt x="12189" y="11650"/>
                    <a:pt x="12156" y="11640"/>
                  </a:cubicBezTo>
                  <a:close/>
                  <a:moveTo>
                    <a:pt x="12240" y="11850"/>
                  </a:moveTo>
                  <a:cubicBezTo>
                    <a:pt x="12257" y="11770"/>
                    <a:pt x="12274" y="11890"/>
                    <a:pt x="12291" y="11910"/>
                  </a:cubicBezTo>
                  <a:cubicBezTo>
                    <a:pt x="12262" y="11950"/>
                    <a:pt x="12274" y="11850"/>
                    <a:pt x="12240" y="11850"/>
                  </a:cubicBezTo>
                  <a:close/>
                  <a:moveTo>
                    <a:pt x="12358" y="12090"/>
                  </a:moveTo>
                  <a:cubicBezTo>
                    <a:pt x="12341" y="12030"/>
                    <a:pt x="12375" y="12110"/>
                    <a:pt x="12386" y="12130"/>
                  </a:cubicBezTo>
                  <a:cubicBezTo>
                    <a:pt x="12369" y="12150"/>
                    <a:pt x="12369" y="12110"/>
                    <a:pt x="12358" y="12090"/>
                  </a:cubicBezTo>
                  <a:close/>
                  <a:moveTo>
                    <a:pt x="11790" y="12100"/>
                  </a:moveTo>
                  <a:cubicBezTo>
                    <a:pt x="11779" y="12070"/>
                    <a:pt x="11807" y="12090"/>
                    <a:pt x="11818" y="12110"/>
                  </a:cubicBezTo>
                  <a:cubicBezTo>
                    <a:pt x="11829" y="12140"/>
                    <a:pt x="11807" y="12120"/>
                    <a:pt x="11790" y="12100"/>
                  </a:cubicBezTo>
                  <a:close/>
                  <a:moveTo>
                    <a:pt x="12454" y="12940"/>
                  </a:moveTo>
                  <a:cubicBezTo>
                    <a:pt x="12426" y="12890"/>
                    <a:pt x="12414" y="12930"/>
                    <a:pt x="12392" y="12890"/>
                  </a:cubicBezTo>
                  <a:cubicBezTo>
                    <a:pt x="12066" y="12780"/>
                    <a:pt x="12021" y="12690"/>
                    <a:pt x="11981" y="12700"/>
                  </a:cubicBezTo>
                  <a:cubicBezTo>
                    <a:pt x="11616" y="12520"/>
                    <a:pt x="11582" y="12440"/>
                    <a:pt x="11565" y="12470"/>
                  </a:cubicBezTo>
                  <a:cubicBezTo>
                    <a:pt x="11430" y="12380"/>
                    <a:pt x="11419" y="12420"/>
                    <a:pt x="11396" y="12370"/>
                  </a:cubicBezTo>
                  <a:cubicBezTo>
                    <a:pt x="11205" y="12310"/>
                    <a:pt x="11177" y="12240"/>
                    <a:pt x="11166" y="12280"/>
                  </a:cubicBezTo>
                  <a:cubicBezTo>
                    <a:pt x="10654" y="11850"/>
                    <a:pt x="10626" y="11820"/>
                    <a:pt x="10598" y="11790"/>
                  </a:cubicBezTo>
                  <a:cubicBezTo>
                    <a:pt x="10890" y="11990"/>
                    <a:pt x="10912" y="12020"/>
                    <a:pt x="10929" y="12000"/>
                  </a:cubicBezTo>
                  <a:cubicBezTo>
                    <a:pt x="11070" y="12080"/>
                    <a:pt x="11098" y="12140"/>
                    <a:pt x="11109" y="12110"/>
                  </a:cubicBezTo>
                  <a:cubicBezTo>
                    <a:pt x="11520" y="12330"/>
                    <a:pt x="11559" y="12360"/>
                    <a:pt x="11599" y="12350"/>
                  </a:cubicBezTo>
                  <a:cubicBezTo>
                    <a:pt x="11858" y="12440"/>
                    <a:pt x="11891" y="12530"/>
                    <a:pt x="11908" y="12500"/>
                  </a:cubicBezTo>
                  <a:cubicBezTo>
                    <a:pt x="12054" y="12620"/>
                    <a:pt x="12066" y="12570"/>
                    <a:pt x="12088" y="12610"/>
                  </a:cubicBezTo>
                  <a:cubicBezTo>
                    <a:pt x="12510" y="12910"/>
                    <a:pt x="12544" y="12920"/>
                    <a:pt x="12572" y="12970"/>
                  </a:cubicBezTo>
                  <a:close/>
                  <a:moveTo>
                    <a:pt x="12572" y="12690"/>
                  </a:moveTo>
                  <a:cubicBezTo>
                    <a:pt x="12544" y="12650"/>
                    <a:pt x="12504" y="12620"/>
                    <a:pt x="12499" y="12570"/>
                  </a:cubicBezTo>
                  <a:cubicBezTo>
                    <a:pt x="12527" y="12540"/>
                    <a:pt x="12521" y="12640"/>
                    <a:pt x="12561" y="12650"/>
                  </a:cubicBezTo>
                  <a:cubicBezTo>
                    <a:pt x="12578" y="12660"/>
                    <a:pt x="12572" y="12680"/>
                    <a:pt x="12583" y="12700"/>
                  </a:cubicBezTo>
                  <a:cubicBezTo>
                    <a:pt x="12600" y="12720"/>
                    <a:pt x="12611" y="12730"/>
                    <a:pt x="12622" y="12750"/>
                  </a:cubicBezTo>
                  <a:cubicBezTo>
                    <a:pt x="12656" y="12810"/>
                    <a:pt x="12555" y="12720"/>
                    <a:pt x="12572" y="12690"/>
                  </a:cubicBezTo>
                  <a:close/>
                  <a:moveTo>
                    <a:pt x="13770" y="14290"/>
                  </a:moveTo>
                  <a:cubicBezTo>
                    <a:pt x="13787" y="14310"/>
                    <a:pt x="13798" y="14320"/>
                    <a:pt x="13815" y="14340"/>
                  </a:cubicBezTo>
                  <a:cubicBezTo>
                    <a:pt x="13826" y="14370"/>
                    <a:pt x="13804" y="14360"/>
                    <a:pt x="13798" y="14340"/>
                  </a:cubicBezTo>
                  <a:cubicBezTo>
                    <a:pt x="13781" y="14330"/>
                    <a:pt x="13770" y="14310"/>
                    <a:pt x="13753" y="14300"/>
                  </a:cubicBezTo>
                  <a:cubicBezTo>
                    <a:pt x="13742" y="14270"/>
                    <a:pt x="13759" y="14280"/>
                    <a:pt x="13770" y="14290"/>
                  </a:cubicBezTo>
                  <a:close/>
                  <a:moveTo>
                    <a:pt x="13269" y="13350"/>
                  </a:moveTo>
                  <a:cubicBezTo>
                    <a:pt x="13247" y="13380"/>
                    <a:pt x="13247" y="13330"/>
                    <a:pt x="13236" y="13320"/>
                  </a:cubicBezTo>
                  <a:cubicBezTo>
                    <a:pt x="13224" y="13250"/>
                    <a:pt x="13252" y="13330"/>
                    <a:pt x="13269" y="13350"/>
                  </a:cubicBezTo>
                  <a:close/>
                  <a:moveTo>
                    <a:pt x="12786" y="12390"/>
                  </a:moveTo>
                  <a:cubicBezTo>
                    <a:pt x="12741" y="12290"/>
                    <a:pt x="12701" y="12190"/>
                    <a:pt x="12668" y="12090"/>
                  </a:cubicBezTo>
                  <a:cubicBezTo>
                    <a:pt x="12426" y="11410"/>
                    <a:pt x="12386" y="11370"/>
                    <a:pt x="12381" y="11310"/>
                  </a:cubicBezTo>
                  <a:cubicBezTo>
                    <a:pt x="12274" y="11050"/>
                    <a:pt x="12279" y="11030"/>
                    <a:pt x="12262" y="11010"/>
                  </a:cubicBezTo>
                  <a:cubicBezTo>
                    <a:pt x="12122" y="10640"/>
                    <a:pt x="12122" y="10580"/>
                    <a:pt x="12082" y="10540"/>
                  </a:cubicBezTo>
                  <a:cubicBezTo>
                    <a:pt x="11858" y="9870"/>
                    <a:pt x="11841" y="9820"/>
                    <a:pt x="11812" y="9770"/>
                  </a:cubicBezTo>
                  <a:cubicBezTo>
                    <a:pt x="11745" y="9590"/>
                    <a:pt x="11694" y="9540"/>
                    <a:pt x="11683" y="9480"/>
                  </a:cubicBezTo>
                  <a:cubicBezTo>
                    <a:pt x="11385" y="8960"/>
                    <a:pt x="11306" y="8870"/>
                    <a:pt x="11256" y="8770"/>
                  </a:cubicBezTo>
                  <a:cubicBezTo>
                    <a:pt x="11092" y="8540"/>
                    <a:pt x="11121" y="8590"/>
                    <a:pt x="11149" y="8590"/>
                  </a:cubicBezTo>
                  <a:cubicBezTo>
                    <a:pt x="11447" y="8900"/>
                    <a:pt x="11498" y="9030"/>
                    <a:pt x="11604" y="9130"/>
                  </a:cubicBezTo>
                  <a:cubicBezTo>
                    <a:pt x="11835" y="9560"/>
                    <a:pt x="11852" y="9600"/>
                    <a:pt x="11858" y="9640"/>
                  </a:cubicBezTo>
                  <a:cubicBezTo>
                    <a:pt x="12060" y="10060"/>
                    <a:pt x="12077" y="10100"/>
                    <a:pt x="12082" y="10140"/>
                  </a:cubicBezTo>
                  <a:cubicBezTo>
                    <a:pt x="12352" y="10850"/>
                    <a:pt x="12347" y="10900"/>
                    <a:pt x="12375" y="10940"/>
                  </a:cubicBezTo>
                  <a:cubicBezTo>
                    <a:pt x="12572" y="11500"/>
                    <a:pt x="12572" y="11550"/>
                    <a:pt x="12600" y="11590"/>
                  </a:cubicBezTo>
                  <a:cubicBezTo>
                    <a:pt x="12746" y="12030"/>
                    <a:pt x="12786" y="12060"/>
                    <a:pt x="12791" y="12110"/>
                  </a:cubicBezTo>
                  <a:cubicBezTo>
                    <a:pt x="12915" y="12400"/>
                    <a:pt x="12949" y="12580"/>
                    <a:pt x="13039" y="12740"/>
                  </a:cubicBezTo>
                  <a:cubicBezTo>
                    <a:pt x="13095" y="12930"/>
                    <a:pt x="13106" y="12970"/>
                    <a:pt x="13129" y="13010"/>
                  </a:cubicBezTo>
                  <a:cubicBezTo>
                    <a:pt x="13095" y="13090"/>
                    <a:pt x="13095" y="13030"/>
                    <a:pt x="13050" y="12990"/>
                  </a:cubicBezTo>
                  <a:cubicBezTo>
                    <a:pt x="12954" y="12730"/>
                    <a:pt x="12915" y="12720"/>
                    <a:pt x="12926" y="12690"/>
                  </a:cubicBezTo>
                  <a:cubicBezTo>
                    <a:pt x="12808" y="12440"/>
                    <a:pt x="12780" y="12420"/>
                    <a:pt x="12786" y="12390"/>
                  </a:cubicBezTo>
                  <a:close/>
                  <a:moveTo>
                    <a:pt x="13033" y="13150"/>
                  </a:moveTo>
                  <a:cubicBezTo>
                    <a:pt x="13028" y="13100"/>
                    <a:pt x="12982" y="13060"/>
                    <a:pt x="12971" y="13000"/>
                  </a:cubicBezTo>
                  <a:cubicBezTo>
                    <a:pt x="12960" y="12950"/>
                    <a:pt x="12938" y="12910"/>
                    <a:pt x="12921" y="12860"/>
                  </a:cubicBezTo>
                  <a:cubicBezTo>
                    <a:pt x="12876" y="12770"/>
                    <a:pt x="12836" y="12670"/>
                    <a:pt x="12791" y="12580"/>
                  </a:cubicBezTo>
                  <a:cubicBezTo>
                    <a:pt x="12808" y="12560"/>
                    <a:pt x="12802" y="12600"/>
                    <a:pt x="12819" y="12620"/>
                  </a:cubicBezTo>
                  <a:cubicBezTo>
                    <a:pt x="12836" y="12630"/>
                    <a:pt x="12848" y="12650"/>
                    <a:pt x="12864" y="12660"/>
                  </a:cubicBezTo>
                  <a:cubicBezTo>
                    <a:pt x="12864" y="12720"/>
                    <a:pt x="12892" y="12770"/>
                    <a:pt x="12926" y="12820"/>
                  </a:cubicBezTo>
                  <a:cubicBezTo>
                    <a:pt x="12932" y="12870"/>
                    <a:pt x="12971" y="12910"/>
                    <a:pt x="12982" y="12970"/>
                  </a:cubicBezTo>
                  <a:cubicBezTo>
                    <a:pt x="13050" y="13050"/>
                    <a:pt x="13056" y="13160"/>
                    <a:pt x="13134" y="13240"/>
                  </a:cubicBezTo>
                  <a:cubicBezTo>
                    <a:pt x="13101" y="13300"/>
                    <a:pt x="13084" y="13180"/>
                    <a:pt x="13033" y="13150"/>
                  </a:cubicBezTo>
                  <a:close/>
                  <a:moveTo>
                    <a:pt x="13129" y="13290"/>
                  </a:moveTo>
                  <a:cubicBezTo>
                    <a:pt x="13134" y="13280"/>
                    <a:pt x="13146" y="13290"/>
                    <a:pt x="13157" y="13300"/>
                  </a:cubicBezTo>
                  <a:cubicBezTo>
                    <a:pt x="13236" y="13420"/>
                    <a:pt x="13292" y="13550"/>
                    <a:pt x="13399" y="13670"/>
                  </a:cubicBezTo>
                  <a:cubicBezTo>
                    <a:pt x="13432" y="13720"/>
                    <a:pt x="13444" y="13780"/>
                    <a:pt x="13489" y="13820"/>
                  </a:cubicBezTo>
                  <a:cubicBezTo>
                    <a:pt x="13522" y="13830"/>
                    <a:pt x="13483" y="13940"/>
                    <a:pt x="13522" y="13890"/>
                  </a:cubicBezTo>
                  <a:cubicBezTo>
                    <a:pt x="13528" y="13930"/>
                    <a:pt x="13556" y="13950"/>
                    <a:pt x="13562" y="13990"/>
                  </a:cubicBezTo>
                  <a:cubicBezTo>
                    <a:pt x="13573" y="14020"/>
                    <a:pt x="13629" y="14040"/>
                    <a:pt x="13612" y="14080"/>
                  </a:cubicBezTo>
                  <a:cubicBezTo>
                    <a:pt x="13629" y="14100"/>
                    <a:pt x="13674" y="14120"/>
                    <a:pt x="13641" y="14160"/>
                  </a:cubicBezTo>
                  <a:cubicBezTo>
                    <a:pt x="13635" y="14110"/>
                    <a:pt x="13612" y="14150"/>
                    <a:pt x="13579" y="14090"/>
                  </a:cubicBezTo>
                  <a:cubicBezTo>
                    <a:pt x="13545" y="14070"/>
                    <a:pt x="13562" y="14020"/>
                    <a:pt x="13528" y="14000"/>
                  </a:cubicBezTo>
                  <a:cubicBezTo>
                    <a:pt x="13489" y="13960"/>
                    <a:pt x="13449" y="13910"/>
                    <a:pt x="13416" y="13870"/>
                  </a:cubicBezTo>
                  <a:cubicBezTo>
                    <a:pt x="13309" y="13680"/>
                    <a:pt x="13224" y="13480"/>
                    <a:pt x="13129" y="13290"/>
                  </a:cubicBezTo>
                  <a:close/>
                  <a:moveTo>
                    <a:pt x="14001" y="14770"/>
                  </a:moveTo>
                  <a:cubicBezTo>
                    <a:pt x="13972" y="14760"/>
                    <a:pt x="13922" y="14750"/>
                    <a:pt x="13916" y="14690"/>
                  </a:cubicBezTo>
                  <a:cubicBezTo>
                    <a:pt x="13466" y="14240"/>
                    <a:pt x="13404" y="14240"/>
                    <a:pt x="13331" y="14130"/>
                  </a:cubicBezTo>
                  <a:cubicBezTo>
                    <a:pt x="13129" y="14020"/>
                    <a:pt x="13101" y="13990"/>
                    <a:pt x="13072" y="13990"/>
                  </a:cubicBezTo>
                  <a:cubicBezTo>
                    <a:pt x="12786" y="13800"/>
                    <a:pt x="12763" y="13810"/>
                    <a:pt x="12735" y="13790"/>
                  </a:cubicBezTo>
                  <a:cubicBezTo>
                    <a:pt x="12493" y="13630"/>
                    <a:pt x="12471" y="13650"/>
                    <a:pt x="12459" y="13630"/>
                  </a:cubicBezTo>
                  <a:cubicBezTo>
                    <a:pt x="12336" y="13590"/>
                    <a:pt x="12313" y="13560"/>
                    <a:pt x="12296" y="13540"/>
                  </a:cubicBezTo>
                  <a:cubicBezTo>
                    <a:pt x="12150" y="13490"/>
                    <a:pt x="12122" y="13450"/>
                    <a:pt x="12094" y="13460"/>
                  </a:cubicBezTo>
                  <a:cubicBezTo>
                    <a:pt x="11638" y="13230"/>
                    <a:pt x="11582" y="13220"/>
                    <a:pt x="11526" y="13200"/>
                  </a:cubicBezTo>
                  <a:cubicBezTo>
                    <a:pt x="11250" y="13010"/>
                    <a:pt x="11222" y="13020"/>
                    <a:pt x="11194" y="12990"/>
                  </a:cubicBezTo>
                  <a:cubicBezTo>
                    <a:pt x="10665" y="12550"/>
                    <a:pt x="10631" y="12510"/>
                    <a:pt x="10603" y="12480"/>
                  </a:cubicBezTo>
                  <a:cubicBezTo>
                    <a:pt x="10536" y="12380"/>
                    <a:pt x="10547" y="12380"/>
                    <a:pt x="10558" y="12400"/>
                  </a:cubicBezTo>
                  <a:cubicBezTo>
                    <a:pt x="10811" y="12540"/>
                    <a:pt x="10834" y="12520"/>
                    <a:pt x="10862" y="12580"/>
                  </a:cubicBezTo>
                  <a:cubicBezTo>
                    <a:pt x="11064" y="12620"/>
                    <a:pt x="11087" y="12680"/>
                    <a:pt x="11098" y="12650"/>
                  </a:cubicBezTo>
                  <a:cubicBezTo>
                    <a:pt x="11413" y="12760"/>
                    <a:pt x="11458" y="12840"/>
                    <a:pt x="11486" y="12790"/>
                  </a:cubicBezTo>
                  <a:cubicBezTo>
                    <a:pt x="11751" y="12920"/>
                    <a:pt x="11779" y="12890"/>
                    <a:pt x="11812" y="12940"/>
                  </a:cubicBezTo>
                  <a:cubicBezTo>
                    <a:pt x="12246" y="13070"/>
                    <a:pt x="12279" y="13110"/>
                    <a:pt x="12302" y="13100"/>
                  </a:cubicBezTo>
                  <a:cubicBezTo>
                    <a:pt x="12690" y="13360"/>
                    <a:pt x="12696" y="13300"/>
                    <a:pt x="12701" y="13370"/>
                  </a:cubicBezTo>
                  <a:cubicBezTo>
                    <a:pt x="12960" y="13600"/>
                    <a:pt x="13072" y="13670"/>
                    <a:pt x="13191" y="13790"/>
                  </a:cubicBezTo>
                  <a:cubicBezTo>
                    <a:pt x="13562" y="14190"/>
                    <a:pt x="13573" y="14220"/>
                    <a:pt x="13579" y="14250"/>
                  </a:cubicBezTo>
                  <a:cubicBezTo>
                    <a:pt x="13776" y="14430"/>
                    <a:pt x="13849" y="14510"/>
                    <a:pt x="13922" y="14600"/>
                  </a:cubicBezTo>
                  <a:close/>
                  <a:moveTo>
                    <a:pt x="14108" y="14890"/>
                  </a:moveTo>
                  <a:cubicBezTo>
                    <a:pt x="14091" y="14800"/>
                    <a:pt x="14169" y="14880"/>
                    <a:pt x="14198" y="14920"/>
                  </a:cubicBezTo>
                  <a:cubicBezTo>
                    <a:pt x="14169" y="14950"/>
                    <a:pt x="14130" y="14870"/>
                    <a:pt x="14108" y="14890"/>
                  </a:cubicBezTo>
                  <a:close/>
                  <a:moveTo>
                    <a:pt x="14254" y="15010"/>
                  </a:moveTo>
                  <a:cubicBezTo>
                    <a:pt x="14237" y="15000"/>
                    <a:pt x="14226" y="14980"/>
                    <a:pt x="14209" y="14970"/>
                  </a:cubicBezTo>
                  <a:cubicBezTo>
                    <a:pt x="14198" y="14940"/>
                    <a:pt x="14214" y="14950"/>
                    <a:pt x="14226" y="14960"/>
                  </a:cubicBezTo>
                  <a:cubicBezTo>
                    <a:pt x="14242" y="14980"/>
                    <a:pt x="14254" y="14990"/>
                    <a:pt x="14271" y="15010"/>
                  </a:cubicBezTo>
                  <a:cubicBezTo>
                    <a:pt x="14282" y="15040"/>
                    <a:pt x="14259" y="15030"/>
                    <a:pt x="14254" y="15010"/>
                  </a:cubicBezTo>
                  <a:close/>
                  <a:moveTo>
                    <a:pt x="12938" y="16760"/>
                  </a:moveTo>
                  <a:cubicBezTo>
                    <a:pt x="12960" y="16740"/>
                    <a:pt x="12982" y="16710"/>
                    <a:pt x="13016" y="16750"/>
                  </a:cubicBezTo>
                  <a:cubicBezTo>
                    <a:pt x="12988" y="16760"/>
                    <a:pt x="12966" y="16790"/>
                    <a:pt x="12938" y="16760"/>
                  </a:cubicBezTo>
                  <a:close/>
                  <a:moveTo>
                    <a:pt x="13101" y="16750"/>
                  </a:moveTo>
                  <a:cubicBezTo>
                    <a:pt x="13084" y="16770"/>
                    <a:pt x="13056" y="16730"/>
                    <a:pt x="13033" y="16770"/>
                  </a:cubicBezTo>
                  <a:cubicBezTo>
                    <a:pt x="13011" y="16720"/>
                    <a:pt x="13072" y="16760"/>
                    <a:pt x="13084" y="16720"/>
                  </a:cubicBezTo>
                  <a:cubicBezTo>
                    <a:pt x="13106" y="16730"/>
                    <a:pt x="13129" y="16720"/>
                    <a:pt x="13151" y="16700"/>
                  </a:cubicBezTo>
                  <a:cubicBezTo>
                    <a:pt x="13174" y="16750"/>
                    <a:pt x="13118" y="16750"/>
                    <a:pt x="13101" y="16750"/>
                  </a:cubicBezTo>
                  <a:close/>
                  <a:moveTo>
                    <a:pt x="15424" y="15930"/>
                  </a:moveTo>
                  <a:cubicBezTo>
                    <a:pt x="15351" y="15840"/>
                    <a:pt x="15351" y="15730"/>
                    <a:pt x="15283" y="15640"/>
                  </a:cubicBezTo>
                  <a:cubicBezTo>
                    <a:pt x="15210" y="15370"/>
                    <a:pt x="15199" y="15350"/>
                    <a:pt x="15182" y="15330"/>
                  </a:cubicBezTo>
                  <a:cubicBezTo>
                    <a:pt x="15098" y="15060"/>
                    <a:pt x="15103" y="15040"/>
                    <a:pt x="15092" y="15010"/>
                  </a:cubicBezTo>
                  <a:cubicBezTo>
                    <a:pt x="14906" y="14180"/>
                    <a:pt x="14929" y="14140"/>
                    <a:pt x="14912" y="14120"/>
                  </a:cubicBezTo>
                  <a:cubicBezTo>
                    <a:pt x="14839" y="13620"/>
                    <a:pt x="14839" y="13510"/>
                    <a:pt x="14828" y="13390"/>
                  </a:cubicBezTo>
                  <a:cubicBezTo>
                    <a:pt x="14766" y="13010"/>
                    <a:pt x="14794" y="12940"/>
                    <a:pt x="14766" y="12900"/>
                  </a:cubicBezTo>
                  <a:cubicBezTo>
                    <a:pt x="14749" y="12500"/>
                    <a:pt x="14743" y="12450"/>
                    <a:pt x="14743" y="12400"/>
                  </a:cubicBezTo>
                  <a:cubicBezTo>
                    <a:pt x="14692" y="11500"/>
                    <a:pt x="14664" y="11290"/>
                    <a:pt x="14670" y="11060"/>
                  </a:cubicBezTo>
                  <a:cubicBezTo>
                    <a:pt x="14715" y="11100"/>
                    <a:pt x="14692" y="11150"/>
                    <a:pt x="14715" y="11190"/>
                  </a:cubicBezTo>
                  <a:cubicBezTo>
                    <a:pt x="14738" y="11340"/>
                    <a:pt x="14743" y="11380"/>
                    <a:pt x="14738" y="11430"/>
                  </a:cubicBezTo>
                  <a:cubicBezTo>
                    <a:pt x="14822" y="12090"/>
                    <a:pt x="14833" y="12130"/>
                    <a:pt x="14828" y="12180"/>
                  </a:cubicBezTo>
                  <a:cubicBezTo>
                    <a:pt x="14861" y="12520"/>
                    <a:pt x="14867" y="12570"/>
                    <a:pt x="14867" y="12630"/>
                  </a:cubicBezTo>
                  <a:cubicBezTo>
                    <a:pt x="14951" y="13090"/>
                    <a:pt x="14946" y="13140"/>
                    <a:pt x="14946" y="13190"/>
                  </a:cubicBezTo>
                  <a:cubicBezTo>
                    <a:pt x="15008" y="13640"/>
                    <a:pt x="15008" y="13660"/>
                    <a:pt x="14996" y="13700"/>
                  </a:cubicBezTo>
                  <a:cubicBezTo>
                    <a:pt x="15024" y="13920"/>
                    <a:pt x="15052" y="13930"/>
                    <a:pt x="15052" y="13940"/>
                  </a:cubicBezTo>
                  <a:cubicBezTo>
                    <a:pt x="15081" y="14090"/>
                    <a:pt x="15036" y="14150"/>
                    <a:pt x="15075" y="14190"/>
                  </a:cubicBezTo>
                  <a:cubicBezTo>
                    <a:pt x="15126" y="14570"/>
                    <a:pt x="15142" y="14660"/>
                    <a:pt x="15176" y="14750"/>
                  </a:cubicBezTo>
                  <a:cubicBezTo>
                    <a:pt x="15322" y="15490"/>
                    <a:pt x="15384" y="15670"/>
                    <a:pt x="15458" y="15840"/>
                  </a:cubicBezTo>
                  <a:cubicBezTo>
                    <a:pt x="15604" y="16180"/>
                    <a:pt x="15643" y="16260"/>
                    <a:pt x="15682" y="16340"/>
                  </a:cubicBezTo>
                  <a:cubicBezTo>
                    <a:pt x="15502" y="16190"/>
                    <a:pt x="15491" y="16140"/>
                    <a:pt x="15469" y="16090"/>
                  </a:cubicBezTo>
                  <a:close/>
                  <a:moveTo>
                    <a:pt x="15278" y="16100"/>
                  </a:moveTo>
                  <a:cubicBezTo>
                    <a:pt x="15289" y="16130"/>
                    <a:pt x="15261" y="16110"/>
                    <a:pt x="15249" y="16090"/>
                  </a:cubicBezTo>
                  <a:cubicBezTo>
                    <a:pt x="15232" y="16050"/>
                    <a:pt x="15261" y="16080"/>
                    <a:pt x="15278" y="16100"/>
                  </a:cubicBezTo>
                  <a:close/>
                  <a:moveTo>
                    <a:pt x="15114" y="15820"/>
                  </a:moveTo>
                  <a:cubicBezTo>
                    <a:pt x="15092" y="15860"/>
                    <a:pt x="15058" y="15770"/>
                    <a:pt x="15036" y="15760"/>
                  </a:cubicBezTo>
                  <a:cubicBezTo>
                    <a:pt x="14889" y="15380"/>
                    <a:pt x="14918" y="15310"/>
                    <a:pt x="14878" y="15260"/>
                  </a:cubicBezTo>
                  <a:cubicBezTo>
                    <a:pt x="14777" y="14860"/>
                    <a:pt x="14743" y="14770"/>
                    <a:pt x="14732" y="14670"/>
                  </a:cubicBezTo>
                  <a:cubicBezTo>
                    <a:pt x="14591" y="13800"/>
                    <a:pt x="14580" y="13710"/>
                    <a:pt x="14580" y="13620"/>
                  </a:cubicBezTo>
                  <a:cubicBezTo>
                    <a:pt x="14512" y="12810"/>
                    <a:pt x="14529" y="12760"/>
                    <a:pt x="14524" y="12720"/>
                  </a:cubicBezTo>
                  <a:cubicBezTo>
                    <a:pt x="14541" y="12420"/>
                    <a:pt x="14501" y="12390"/>
                    <a:pt x="14518" y="12340"/>
                  </a:cubicBezTo>
                  <a:cubicBezTo>
                    <a:pt x="14501" y="12140"/>
                    <a:pt x="14490" y="12130"/>
                    <a:pt x="14484" y="12120"/>
                  </a:cubicBezTo>
                  <a:cubicBezTo>
                    <a:pt x="14479" y="11440"/>
                    <a:pt x="14496" y="11390"/>
                    <a:pt x="14468" y="11370"/>
                  </a:cubicBezTo>
                  <a:cubicBezTo>
                    <a:pt x="14479" y="10980"/>
                    <a:pt x="14451" y="10920"/>
                    <a:pt x="14473" y="10850"/>
                  </a:cubicBezTo>
                  <a:cubicBezTo>
                    <a:pt x="14456" y="10560"/>
                    <a:pt x="14451" y="10500"/>
                    <a:pt x="14434" y="10440"/>
                  </a:cubicBezTo>
                  <a:cubicBezTo>
                    <a:pt x="14468" y="10640"/>
                    <a:pt x="14490" y="10690"/>
                    <a:pt x="14479" y="10750"/>
                  </a:cubicBezTo>
                  <a:cubicBezTo>
                    <a:pt x="14524" y="11490"/>
                    <a:pt x="14529" y="11520"/>
                    <a:pt x="14535" y="11550"/>
                  </a:cubicBezTo>
                  <a:cubicBezTo>
                    <a:pt x="14558" y="11930"/>
                    <a:pt x="14529" y="12060"/>
                    <a:pt x="14552" y="12170"/>
                  </a:cubicBezTo>
                  <a:cubicBezTo>
                    <a:pt x="14563" y="12730"/>
                    <a:pt x="14574" y="12750"/>
                    <a:pt x="14580" y="12760"/>
                  </a:cubicBezTo>
                  <a:cubicBezTo>
                    <a:pt x="14563" y="13010"/>
                    <a:pt x="14591" y="13110"/>
                    <a:pt x="14580" y="13230"/>
                  </a:cubicBezTo>
                  <a:cubicBezTo>
                    <a:pt x="14591" y="13470"/>
                    <a:pt x="14619" y="13520"/>
                    <a:pt x="14614" y="13580"/>
                  </a:cubicBezTo>
                  <a:cubicBezTo>
                    <a:pt x="14648" y="13880"/>
                    <a:pt x="14636" y="13910"/>
                    <a:pt x="14659" y="13930"/>
                  </a:cubicBezTo>
                  <a:cubicBezTo>
                    <a:pt x="14687" y="14230"/>
                    <a:pt x="14687" y="14250"/>
                    <a:pt x="14709" y="14270"/>
                  </a:cubicBezTo>
                  <a:cubicBezTo>
                    <a:pt x="14782" y="14670"/>
                    <a:pt x="14799" y="14720"/>
                    <a:pt x="14811" y="14780"/>
                  </a:cubicBezTo>
                  <a:cubicBezTo>
                    <a:pt x="14912" y="15170"/>
                    <a:pt x="14940" y="15210"/>
                    <a:pt x="14951" y="15270"/>
                  </a:cubicBezTo>
                  <a:cubicBezTo>
                    <a:pt x="15171" y="15930"/>
                    <a:pt x="15137" y="15840"/>
                    <a:pt x="15114" y="15820"/>
                  </a:cubicBezTo>
                  <a:close/>
                  <a:moveTo>
                    <a:pt x="12060" y="15750"/>
                  </a:moveTo>
                  <a:cubicBezTo>
                    <a:pt x="12082" y="15700"/>
                    <a:pt x="12116" y="15770"/>
                    <a:pt x="12139" y="15740"/>
                  </a:cubicBezTo>
                  <a:cubicBezTo>
                    <a:pt x="12150" y="15780"/>
                    <a:pt x="12088" y="15780"/>
                    <a:pt x="12060" y="15750"/>
                  </a:cubicBezTo>
                  <a:close/>
                  <a:moveTo>
                    <a:pt x="14209" y="16070"/>
                  </a:moveTo>
                  <a:cubicBezTo>
                    <a:pt x="14198" y="16070"/>
                    <a:pt x="14186" y="16070"/>
                    <a:pt x="14175" y="16050"/>
                  </a:cubicBezTo>
                  <a:cubicBezTo>
                    <a:pt x="14152" y="16090"/>
                    <a:pt x="14124" y="16030"/>
                    <a:pt x="14108" y="16070"/>
                  </a:cubicBezTo>
                  <a:cubicBezTo>
                    <a:pt x="14057" y="16050"/>
                    <a:pt x="14006" y="16050"/>
                    <a:pt x="13961" y="16060"/>
                  </a:cubicBezTo>
                  <a:cubicBezTo>
                    <a:pt x="13950" y="16030"/>
                    <a:pt x="13972" y="16010"/>
                    <a:pt x="13984" y="16040"/>
                  </a:cubicBezTo>
                  <a:cubicBezTo>
                    <a:pt x="14001" y="16020"/>
                    <a:pt x="14018" y="16030"/>
                    <a:pt x="14029" y="16010"/>
                  </a:cubicBezTo>
                  <a:cubicBezTo>
                    <a:pt x="14102" y="16050"/>
                    <a:pt x="14164" y="16010"/>
                    <a:pt x="14237" y="16040"/>
                  </a:cubicBezTo>
                  <a:cubicBezTo>
                    <a:pt x="14248" y="16080"/>
                    <a:pt x="14220" y="16040"/>
                    <a:pt x="14209" y="16070"/>
                  </a:cubicBezTo>
                  <a:close/>
                  <a:moveTo>
                    <a:pt x="14439" y="16130"/>
                  </a:moveTo>
                  <a:cubicBezTo>
                    <a:pt x="14394" y="16060"/>
                    <a:pt x="14372" y="16140"/>
                    <a:pt x="14327" y="16070"/>
                  </a:cubicBezTo>
                  <a:cubicBezTo>
                    <a:pt x="14361" y="16050"/>
                    <a:pt x="14406" y="16100"/>
                    <a:pt x="14445" y="16080"/>
                  </a:cubicBezTo>
                  <a:cubicBezTo>
                    <a:pt x="14479" y="16100"/>
                    <a:pt x="14512" y="16070"/>
                    <a:pt x="14552" y="16100"/>
                  </a:cubicBezTo>
                  <a:cubicBezTo>
                    <a:pt x="14518" y="16150"/>
                    <a:pt x="14473" y="16070"/>
                    <a:pt x="14439" y="16130"/>
                  </a:cubicBezTo>
                  <a:close/>
                  <a:moveTo>
                    <a:pt x="14288" y="15980"/>
                  </a:moveTo>
                  <a:cubicBezTo>
                    <a:pt x="14203" y="15930"/>
                    <a:pt x="14130" y="15970"/>
                    <a:pt x="14046" y="15920"/>
                  </a:cubicBezTo>
                  <a:cubicBezTo>
                    <a:pt x="13781" y="15950"/>
                    <a:pt x="13731" y="15860"/>
                    <a:pt x="13697" y="15900"/>
                  </a:cubicBezTo>
                  <a:cubicBezTo>
                    <a:pt x="13427" y="15880"/>
                    <a:pt x="13382" y="15820"/>
                    <a:pt x="13342" y="15830"/>
                  </a:cubicBezTo>
                  <a:cubicBezTo>
                    <a:pt x="13005" y="15770"/>
                    <a:pt x="12966" y="15800"/>
                    <a:pt x="12915" y="15790"/>
                  </a:cubicBezTo>
                  <a:cubicBezTo>
                    <a:pt x="12606" y="15750"/>
                    <a:pt x="12589" y="15810"/>
                    <a:pt x="12561" y="15790"/>
                  </a:cubicBezTo>
                  <a:cubicBezTo>
                    <a:pt x="12398" y="15810"/>
                    <a:pt x="12369" y="15780"/>
                    <a:pt x="12352" y="15800"/>
                  </a:cubicBezTo>
                  <a:cubicBezTo>
                    <a:pt x="12189" y="15780"/>
                    <a:pt x="12178" y="15780"/>
                    <a:pt x="12161" y="15760"/>
                  </a:cubicBezTo>
                  <a:cubicBezTo>
                    <a:pt x="12414" y="15690"/>
                    <a:pt x="12454" y="15770"/>
                    <a:pt x="12482" y="15720"/>
                  </a:cubicBezTo>
                  <a:cubicBezTo>
                    <a:pt x="12814" y="15690"/>
                    <a:pt x="12881" y="15710"/>
                    <a:pt x="12938" y="15690"/>
                  </a:cubicBezTo>
                  <a:cubicBezTo>
                    <a:pt x="13067" y="15690"/>
                    <a:pt x="13101" y="15690"/>
                    <a:pt x="13134" y="15680"/>
                  </a:cubicBezTo>
                  <a:cubicBezTo>
                    <a:pt x="13725" y="15710"/>
                    <a:pt x="13748" y="15680"/>
                    <a:pt x="13776" y="15660"/>
                  </a:cubicBezTo>
                  <a:cubicBezTo>
                    <a:pt x="14074" y="15750"/>
                    <a:pt x="14096" y="15690"/>
                    <a:pt x="14130" y="15730"/>
                  </a:cubicBezTo>
                  <a:cubicBezTo>
                    <a:pt x="14439" y="15820"/>
                    <a:pt x="14479" y="15790"/>
                    <a:pt x="14529" y="15810"/>
                  </a:cubicBezTo>
                  <a:cubicBezTo>
                    <a:pt x="14856" y="15900"/>
                    <a:pt x="14884" y="15930"/>
                    <a:pt x="14918" y="15960"/>
                  </a:cubicBezTo>
                  <a:cubicBezTo>
                    <a:pt x="15227" y="16220"/>
                    <a:pt x="15199" y="16160"/>
                    <a:pt x="15182" y="16190"/>
                  </a:cubicBezTo>
                  <a:cubicBezTo>
                    <a:pt x="15030" y="16120"/>
                    <a:pt x="15013" y="16120"/>
                    <a:pt x="14996" y="16130"/>
                  </a:cubicBezTo>
                  <a:cubicBezTo>
                    <a:pt x="14833" y="16060"/>
                    <a:pt x="14799" y="16110"/>
                    <a:pt x="14760" y="16060"/>
                  </a:cubicBezTo>
                  <a:close/>
                  <a:moveTo>
                    <a:pt x="14608" y="16110"/>
                  </a:moveTo>
                  <a:cubicBezTo>
                    <a:pt x="14659" y="16070"/>
                    <a:pt x="14726" y="16190"/>
                    <a:pt x="14777" y="16130"/>
                  </a:cubicBezTo>
                  <a:cubicBezTo>
                    <a:pt x="14811" y="16190"/>
                    <a:pt x="14828" y="16140"/>
                    <a:pt x="14861" y="16180"/>
                  </a:cubicBezTo>
                  <a:cubicBezTo>
                    <a:pt x="14811" y="16210"/>
                    <a:pt x="14754" y="16190"/>
                    <a:pt x="14704" y="16210"/>
                  </a:cubicBezTo>
                  <a:cubicBezTo>
                    <a:pt x="14670" y="16130"/>
                    <a:pt x="14653" y="16150"/>
                    <a:pt x="14608" y="16110"/>
                  </a:cubicBezTo>
                  <a:close/>
                  <a:moveTo>
                    <a:pt x="15542" y="16490"/>
                  </a:moveTo>
                  <a:cubicBezTo>
                    <a:pt x="15491" y="16490"/>
                    <a:pt x="15441" y="16460"/>
                    <a:pt x="15384" y="16430"/>
                  </a:cubicBezTo>
                  <a:cubicBezTo>
                    <a:pt x="15052" y="16440"/>
                    <a:pt x="14996" y="16420"/>
                    <a:pt x="14940" y="16430"/>
                  </a:cubicBezTo>
                  <a:cubicBezTo>
                    <a:pt x="14732" y="16440"/>
                    <a:pt x="14681" y="16450"/>
                    <a:pt x="14631" y="16480"/>
                  </a:cubicBezTo>
                  <a:cubicBezTo>
                    <a:pt x="14434" y="16480"/>
                    <a:pt x="14417" y="16480"/>
                    <a:pt x="14400" y="16500"/>
                  </a:cubicBezTo>
                  <a:cubicBezTo>
                    <a:pt x="14147" y="16530"/>
                    <a:pt x="14119" y="16560"/>
                    <a:pt x="14079" y="16540"/>
                  </a:cubicBezTo>
                  <a:cubicBezTo>
                    <a:pt x="13787" y="16590"/>
                    <a:pt x="13725" y="16690"/>
                    <a:pt x="13646" y="16630"/>
                  </a:cubicBezTo>
                  <a:cubicBezTo>
                    <a:pt x="13365" y="16730"/>
                    <a:pt x="13326" y="16670"/>
                    <a:pt x="13303" y="16720"/>
                  </a:cubicBezTo>
                  <a:cubicBezTo>
                    <a:pt x="13382" y="16680"/>
                    <a:pt x="13410" y="16670"/>
                    <a:pt x="13438" y="16640"/>
                  </a:cubicBezTo>
                  <a:cubicBezTo>
                    <a:pt x="13714" y="16570"/>
                    <a:pt x="13742" y="16560"/>
                    <a:pt x="13770" y="16540"/>
                  </a:cubicBezTo>
                  <a:cubicBezTo>
                    <a:pt x="14108" y="16410"/>
                    <a:pt x="14124" y="16450"/>
                    <a:pt x="14130" y="16440"/>
                  </a:cubicBezTo>
                  <a:cubicBezTo>
                    <a:pt x="14299" y="16410"/>
                    <a:pt x="14321" y="16370"/>
                    <a:pt x="14349" y="16360"/>
                  </a:cubicBezTo>
                  <a:cubicBezTo>
                    <a:pt x="14648" y="16300"/>
                    <a:pt x="14704" y="16310"/>
                    <a:pt x="14754" y="16270"/>
                  </a:cubicBezTo>
                  <a:cubicBezTo>
                    <a:pt x="15114" y="16260"/>
                    <a:pt x="15171" y="16290"/>
                    <a:pt x="15216" y="16260"/>
                  </a:cubicBezTo>
                  <a:cubicBezTo>
                    <a:pt x="15469" y="16370"/>
                    <a:pt x="15486" y="16320"/>
                    <a:pt x="15508" y="16370"/>
                  </a:cubicBezTo>
                  <a:cubicBezTo>
                    <a:pt x="15654" y="16540"/>
                    <a:pt x="15598" y="16510"/>
                    <a:pt x="15542" y="16490"/>
                  </a:cubicBezTo>
                  <a:close/>
                  <a:moveTo>
                    <a:pt x="15778" y="16370"/>
                  </a:moveTo>
                  <a:cubicBezTo>
                    <a:pt x="15750" y="16340"/>
                    <a:pt x="15733" y="16310"/>
                    <a:pt x="15728" y="16260"/>
                  </a:cubicBezTo>
                  <a:cubicBezTo>
                    <a:pt x="15514" y="15890"/>
                    <a:pt x="15531" y="15840"/>
                    <a:pt x="15502" y="15810"/>
                  </a:cubicBezTo>
                  <a:cubicBezTo>
                    <a:pt x="15446" y="15680"/>
                    <a:pt x="15452" y="15640"/>
                    <a:pt x="15412" y="15610"/>
                  </a:cubicBezTo>
                  <a:cubicBezTo>
                    <a:pt x="15356" y="15350"/>
                    <a:pt x="15356" y="15320"/>
                    <a:pt x="15339" y="15300"/>
                  </a:cubicBezTo>
                  <a:cubicBezTo>
                    <a:pt x="15289" y="15060"/>
                    <a:pt x="15289" y="15030"/>
                    <a:pt x="15266" y="15010"/>
                  </a:cubicBezTo>
                  <a:cubicBezTo>
                    <a:pt x="15114" y="14210"/>
                    <a:pt x="15103" y="14000"/>
                    <a:pt x="15058" y="13800"/>
                  </a:cubicBezTo>
                  <a:cubicBezTo>
                    <a:pt x="15041" y="13530"/>
                    <a:pt x="15024" y="13510"/>
                    <a:pt x="15036" y="13480"/>
                  </a:cubicBezTo>
                  <a:cubicBezTo>
                    <a:pt x="14884" y="12360"/>
                    <a:pt x="14878" y="12140"/>
                    <a:pt x="14861" y="11940"/>
                  </a:cubicBezTo>
                  <a:cubicBezTo>
                    <a:pt x="14782" y="11290"/>
                    <a:pt x="14743" y="11270"/>
                    <a:pt x="14754" y="11230"/>
                  </a:cubicBezTo>
                  <a:cubicBezTo>
                    <a:pt x="14738" y="11090"/>
                    <a:pt x="14704" y="11060"/>
                    <a:pt x="14721" y="11010"/>
                  </a:cubicBezTo>
                  <a:cubicBezTo>
                    <a:pt x="14625" y="10600"/>
                    <a:pt x="14631" y="10470"/>
                    <a:pt x="14602" y="10350"/>
                  </a:cubicBezTo>
                  <a:cubicBezTo>
                    <a:pt x="14659" y="10500"/>
                    <a:pt x="14692" y="10520"/>
                    <a:pt x="14670" y="10560"/>
                  </a:cubicBezTo>
                  <a:cubicBezTo>
                    <a:pt x="14811" y="11190"/>
                    <a:pt x="14811" y="11260"/>
                    <a:pt x="14805" y="11330"/>
                  </a:cubicBezTo>
                  <a:cubicBezTo>
                    <a:pt x="14861" y="11580"/>
                    <a:pt x="14872" y="11640"/>
                    <a:pt x="14867" y="11710"/>
                  </a:cubicBezTo>
                  <a:cubicBezTo>
                    <a:pt x="14923" y="11960"/>
                    <a:pt x="14929" y="12030"/>
                    <a:pt x="14946" y="12090"/>
                  </a:cubicBezTo>
                  <a:cubicBezTo>
                    <a:pt x="15002" y="12720"/>
                    <a:pt x="15058" y="12740"/>
                    <a:pt x="15024" y="12790"/>
                  </a:cubicBezTo>
                  <a:cubicBezTo>
                    <a:pt x="15103" y="13330"/>
                    <a:pt x="15081" y="13400"/>
                    <a:pt x="15120" y="13450"/>
                  </a:cubicBezTo>
                  <a:cubicBezTo>
                    <a:pt x="15148" y="13780"/>
                    <a:pt x="15154" y="13810"/>
                    <a:pt x="15165" y="13840"/>
                  </a:cubicBezTo>
                  <a:cubicBezTo>
                    <a:pt x="15188" y="14180"/>
                    <a:pt x="15221" y="14200"/>
                    <a:pt x="15204" y="14230"/>
                  </a:cubicBezTo>
                  <a:cubicBezTo>
                    <a:pt x="15311" y="14750"/>
                    <a:pt x="15311" y="14780"/>
                    <a:pt x="15317" y="14810"/>
                  </a:cubicBezTo>
                  <a:cubicBezTo>
                    <a:pt x="15474" y="15480"/>
                    <a:pt x="15525" y="15600"/>
                    <a:pt x="15559" y="15730"/>
                  </a:cubicBezTo>
                  <a:cubicBezTo>
                    <a:pt x="15660" y="16040"/>
                    <a:pt x="15699" y="16050"/>
                    <a:pt x="15688" y="16090"/>
                  </a:cubicBezTo>
                  <a:close/>
                  <a:moveTo>
                    <a:pt x="15846" y="16540"/>
                  </a:moveTo>
                  <a:cubicBezTo>
                    <a:pt x="15857" y="16520"/>
                    <a:pt x="15857" y="16500"/>
                    <a:pt x="15851" y="16490"/>
                  </a:cubicBezTo>
                  <a:cubicBezTo>
                    <a:pt x="15885" y="16470"/>
                    <a:pt x="15936" y="16570"/>
                    <a:pt x="15952" y="16610"/>
                  </a:cubicBezTo>
                  <a:cubicBezTo>
                    <a:pt x="15902" y="16630"/>
                    <a:pt x="15896" y="16550"/>
                    <a:pt x="15846" y="16540"/>
                  </a:cubicBezTo>
                  <a:close/>
                  <a:moveTo>
                    <a:pt x="15908" y="16770"/>
                  </a:moveTo>
                  <a:cubicBezTo>
                    <a:pt x="15913" y="16750"/>
                    <a:pt x="15924" y="16730"/>
                    <a:pt x="15930" y="16710"/>
                  </a:cubicBezTo>
                  <a:cubicBezTo>
                    <a:pt x="15947" y="16710"/>
                    <a:pt x="15975" y="16730"/>
                    <a:pt x="15998" y="16770"/>
                  </a:cubicBezTo>
                  <a:cubicBezTo>
                    <a:pt x="15969" y="16790"/>
                    <a:pt x="15941" y="16790"/>
                    <a:pt x="15908" y="16770"/>
                  </a:cubicBezTo>
                  <a:close/>
                  <a:moveTo>
                    <a:pt x="16312" y="16400"/>
                  </a:moveTo>
                  <a:cubicBezTo>
                    <a:pt x="16284" y="16330"/>
                    <a:pt x="16341" y="16390"/>
                    <a:pt x="16335" y="16410"/>
                  </a:cubicBezTo>
                  <a:cubicBezTo>
                    <a:pt x="16335" y="16420"/>
                    <a:pt x="16312" y="16410"/>
                    <a:pt x="16312" y="16400"/>
                  </a:cubicBezTo>
                  <a:close/>
                  <a:moveTo>
                    <a:pt x="16110" y="17370"/>
                  </a:moveTo>
                  <a:cubicBezTo>
                    <a:pt x="16088" y="17390"/>
                    <a:pt x="16065" y="17430"/>
                    <a:pt x="16037" y="17410"/>
                  </a:cubicBezTo>
                  <a:cubicBezTo>
                    <a:pt x="16014" y="17450"/>
                    <a:pt x="15992" y="17480"/>
                    <a:pt x="15958" y="17460"/>
                  </a:cubicBezTo>
                  <a:cubicBezTo>
                    <a:pt x="15941" y="17530"/>
                    <a:pt x="15913" y="17520"/>
                    <a:pt x="15891" y="17530"/>
                  </a:cubicBezTo>
                  <a:cubicBezTo>
                    <a:pt x="15874" y="17590"/>
                    <a:pt x="15846" y="17540"/>
                    <a:pt x="15823" y="17580"/>
                  </a:cubicBezTo>
                  <a:cubicBezTo>
                    <a:pt x="15812" y="17570"/>
                    <a:pt x="15806" y="17600"/>
                    <a:pt x="15801" y="17610"/>
                  </a:cubicBezTo>
                  <a:cubicBezTo>
                    <a:pt x="15789" y="17620"/>
                    <a:pt x="15789" y="17610"/>
                    <a:pt x="15784" y="17610"/>
                  </a:cubicBezTo>
                  <a:cubicBezTo>
                    <a:pt x="15772" y="17620"/>
                    <a:pt x="15744" y="17630"/>
                    <a:pt x="15733" y="17660"/>
                  </a:cubicBezTo>
                  <a:cubicBezTo>
                    <a:pt x="15728" y="17680"/>
                    <a:pt x="15699" y="17710"/>
                    <a:pt x="15677" y="17700"/>
                  </a:cubicBezTo>
                  <a:cubicBezTo>
                    <a:pt x="15632" y="17760"/>
                    <a:pt x="15587" y="17780"/>
                    <a:pt x="15536" y="17790"/>
                  </a:cubicBezTo>
                  <a:cubicBezTo>
                    <a:pt x="15531" y="17840"/>
                    <a:pt x="15508" y="17800"/>
                    <a:pt x="15497" y="17820"/>
                  </a:cubicBezTo>
                  <a:cubicBezTo>
                    <a:pt x="15486" y="17840"/>
                    <a:pt x="15474" y="17850"/>
                    <a:pt x="15463" y="17840"/>
                  </a:cubicBezTo>
                  <a:cubicBezTo>
                    <a:pt x="15441" y="17850"/>
                    <a:pt x="15418" y="17890"/>
                    <a:pt x="15390" y="17880"/>
                  </a:cubicBezTo>
                  <a:cubicBezTo>
                    <a:pt x="15368" y="17910"/>
                    <a:pt x="15334" y="17890"/>
                    <a:pt x="15311" y="17920"/>
                  </a:cubicBezTo>
                  <a:cubicBezTo>
                    <a:pt x="15300" y="17910"/>
                    <a:pt x="15294" y="17950"/>
                    <a:pt x="15278" y="17930"/>
                  </a:cubicBezTo>
                  <a:cubicBezTo>
                    <a:pt x="15266" y="17930"/>
                    <a:pt x="15255" y="17930"/>
                    <a:pt x="15244" y="17950"/>
                  </a:cubicBezTo>
                  <a:cubicBezTo>
                    <a:pt x="15227" y="17890"/>
                    <a:pt x="15283" y="17890"/>
                    <a:pt x="15300" y="17880"/>
                  </a:cubicBezTo>
                  <a:cubicBezTo>
                    <a:pt x="15322" y="17860"/>
                    <a:pt x="15334" y="17780"/>
                    <a:pt x="15368" y="17830"/>
                  </a:cubicBezTo>
                  <a:cubicBezTo>
                    <a:pt x="15379" y="17750"/>
                    <a:pt x="15407" y="17760"/>
                    <a:pt x="15424" y="17740"/>
                  </a:cubicBezTo>
                  <a:cubicBezTo>
                    <a:pt x="15441" y="17680"/>
                    <a:pt x="15469" y="17710"/>
                    <a:pt x="15486" y="17660"/>
                  </a:cubicBezTo>
                  <a:cubicBezTo>
                    <a:pt x="15536" y="17660"/>
                    <a:pt x="15570" y="17580"/>
                    <a:pt x="15615" y="17550"/>
                  </a:cubicBezTo>
                  <a:cubicBezTo>
                    <a:pt x="15654" y="17490"/>
                    <a:pt x="15705" y="17490"/>
                    <a:pt x="15744" y="17410"/>
                  </a:cubicBezTo>
                  <a:cubicBezTo>
                    <a:pt x="15806" y="17400"/>
                    <a:pt x="15868" y="17350"/>
                    <a:pt x="15924" y="17310"/>
                  </a:cubicBezTo>
                  <a:cubicBezTo>
                    <a:pt x="15952" y="17320"/>
                    <a:pt x="15975" y="17310"/>
                    <a:pt x="15992" y="17290"/>
                  </a:cubicBezTo>
                  <a:cubicBezTo>
                    <a:pt x="16026" y="17350"/>
                    <a:pt x="16037" y="17240"/>
                    <a:pt x="16065" y="17290"/>
                  </a:cubicBezTo>
                  <a:cubicBezTo>
                    <a:pt x="16110" y="17250"/>
                    <a:pt x="16155" y="17240"/>
                    <a:pt x="16200" y="17210"/>
                  </a:cubicBezTo>
                  <a:cubicBezTo>
                    <a:pt x="16273" y="17260"/>
                    <a:pt x="16341" y="17220"/>
                    <a:pt x="16414" y="17260"/>
                  </a:cubicBezTo>
                  <a:cubicBezTo>
                    <a:pt x="16312" y="17290"/>
                    <a:pt x="16211" y="17340"/>
                    <a:pt x="16110" y="17370"/>
                  </a:cubicBezTo>
                  <a:close/>
                  <a:moveTo>
                    <a:pt x="16397" y="16870"/>
                  </a:moveTo>
                  <a:cubicBezTo>
                    <a:pt x="16391" y="16840"/>
                    <a:pt x="16380" y="16810"/>
                    <a:pt x="16380" y="16770"/>
                  </a:cubicBezTo>
                  <a:cubicBezTo>
                    <a:pt x="16346" y="16720"/>
                    <a:pt x="16352" y="16640"/>
                    <a:pt x="16312" y="16590"/>
                  </a:cubicBezTo>
                  <a:cubicBezTo>
                    <a:pt x="16335" y="16550"/>
                    <a:pt x="16363" y="16640"/>
                    <a:pt x="16358" y="16670"/>
                  </a:cubicBezTo>
                  <a:cubicBezTo>
                    <a:pt x="16386" y="16700"/>
                    <a:pt x="16380" y="16730"/>
                    <a:pt x="16397" y="16770"/>
                  </a:cubicBezTo>
                  <a:cubicBezTo>
                    <a:pt x="16408" y="16780"/>
                    <a:pt x="16397" y="16810"/>
                    <a:pt x="16402" y="16830"/>
                  </a:cubicBezTo>
                  <a:cubicBezTo>
                    <a:pt x="16402" y="16840"/>
                    <a:pt x="16419" y="16840"/>
                    <a:pt x="16425" y="16850"/>
                  </a:cubicBezTo>
                  <a:cubicBezTo>
                    <a:pt x="16425" y="16850"/>
                    <a:pt x="16414" y="16860"/>
                    <a:pt x="16414" y="16870"/>
                  </a:cubicBezTo>
                  <a:cubicBezTo>
                    <a:pt x="16425" y="16900"/>
                    <a:pt x="16464" y="16930"/>
                    <a:pt x="16436" y="16970"/>
                  </a:cubicBezTo>
                  <a:cubicBezTo>
                    <a:pt x="16397" y="16950"/>
                    <a:pt x="16414" y="16910"/>
                    <a:pt x="16397" y="16870"/>
                  </a:cubicBezTo>
                  <a:close/>
                  <a:moveTo>
                    <a:pt x="16431" y="17260"/>
                  </a:moveTo>
                  <a:cubicBezTo>
                    <a:pt x="16448" y="17250"/>
                    <a:pt x="16464" y="17250"/>
                    <a:pt x="16476" y="17260"/>
                  </a:cubicBezTo>
                  <a:cubicBezTo>
                    <a:pt x="16498" y="17290"/>
                    <a:pt x="16448" y="17270"/>
                    <a:pt x="16431" y="17260"/>
                  </a:cubicBezTo>
                  <a:close/>
                  <a:moveTo>
                    <a:pt x="16453" y="17040"/>
                  </a:moveTo>
                  <a:cubicBezTo>
                    <a:pt x="16459" y="17010"/>
                    <a:pt x="16476" y="17020"/>
                    <a:pt x="16487" y="17030"/>
                  </a:cubicBezTo>
                  <a:cubicBezTo>
                    <a:pt x="16481" y="17040"/>
                    <a:pt x="16487" y="17050"/>
                    <a:pt x="16492" y="17060"/>
                  </a:cubicBezTo>
                  <a:cubicBezTo>
                    <a:pt x="16481" y="17080"/>
                    <a:pt x="16464" y="17060"/>
                    <a:pt x="16453" y="17040"/>
                  </a:cubicBezTo>
                  <a:close/>
                  <a:moveTo>
                    <a:pt x="16616" y="17160"/>
                  </a:moveTo>
                  <a:cubicBezTo>
                    <a:pt x="16611" y="17170"/>
                    <a:pt x="16594" y="17160"/>
                    <a:pt x="16588" y="17150"/>
                  </a:cubicBezTo>
                  <a:cubicBezTo>
                    <a:pt x="16566" y="17080"/>
                    <a:pt x="16622" y="17140"/>
                    <a:pt x="16616" y="17160"/>
                  </a:cubicBezTo>
                  <a:close/>
                  <a:moveTo>
                    <a:pt x="16723" y="17260"/>
                  </a:moveTo>
                  <a:cubicBezTo>
                    <a:pt x="16695" y="17240"/>
                    <a:pt x="16718" y="17200"/>
                    <a:pt x="16701" y="17180"/>
                  </a:cubicBezTo>
                  <a:cubicBezTo>
                    <a:pt x="16526" y="16830"/>
                    <a:pt x="16481" y="16790"/>
                    <a:pt x="16464" y="16740"/>
                  </a:cubicBezTo>
                  <a:cubicBezTo>
                    <a:pt x="16397" y="16430"/>
                    <a:pt x="16380" y="16360"/>
                    <a:pt x="16352" y="16290"/>
                  </a:cubicBezTo>
                  <a:cubicBezTo>
                    <a:pt x="16268" y="15790"/>
                    <a:pt x="16234" y="15750"/>
                    <a:pt x="16239" y="15690"/>
                  </a:cubicBezTo>
                  <a:cubicBezTo>
                    <a:pt x="16217" y="15420"/>
                    <a:pt x="16183" y="15400"/>
                    <a:pt x="16194" y="15380"/>
                  </a:cubicBezTo>
                  <a:cubicBezTo>
                    <a:pt x="16149" y="15010"/>
                    <a:pt x="16144" y="14960"/>
                    <a:pt x="16132" y="14910"/>
                  </a:cubicBezTo>
                  <a:cubicBezTo>
                    <a:pt x="16048" y="13920"/>
                    <a:pt x="16082" y="13870"/>
                    <a:pt x="16059" y="13850"/>
                  </a:cubicBezTo>
                  <a:cubicBezTo>
                    <a:pt x="16037" y="13510"/>
                    <a:pt x="16054" y="13400"/>
                    <a:pt x="16031" y="13300"/>
                  </a:cubicBezTo>
                  <a:cubicBezTo>
                    <a:pt x="16071" y="13500"/>
                    <a:pt x="16099" y="13530"/>
                    <a:pt x="16104" y="13570"/>
                  </a:cubicBezTo>
                  <a:cubicBezTo>
                    <a:pt x="16155" y="13890"/>
                    <a:pt x="16166" y="13920"/>
                    <a:pt x="16166" y="13950"/>
                  </a:cubicBezTo>
                  <a:cubicBezTo>
                    <a:pt x="16200" y="14180"/>
                    <a:pt x="16183" y="14230"/>
                    <a:pt x="16200" y="14260"/>
                  </a:cubicBezTo>
                  <a:cubicBezTo>
                    <a:pt x="16217" y="14490"/>
                    <a:pt x="16228" y="14520"/>
                    <a:pt x="16234" y="14560"/>
                  </a:cubicBezTo>
                  <a:cubicBezTo>
                    <a:pt x="16239" y="14910"/>
                    <a:pt x="16296" y="14950"/>
                    <a:pt x="16268" y="15020"/>
                  </a:cubicBezTo>
                  <a:cubicBezTo>
                    <a:pt x="16318" y="15370"/>
                    <a:pt x="16318" y="15400"/>
                    <a:pt x="16307" y="15430"/>
                  </a:cubicBezTo>
                  <a:cubicBezTo>
                    <a:pt x="16352" y="15720"/>
                    <a:pt x="16386" y="15760"/>
                    <a:pt x="16369" y="15820"/>
                  </a:cubicBezTo>
                  <a:cubicBezTo>
                    <a:pt x="16386" y="16040"/>
                    <a:pt x="16448" y="16070"/>
                    <a:pt x="16414" y="16130"/>
                  </a:cubicBezTo>
                  <a:cubicBezTo>
                    <a:pt x="16521" y="16420"/>
                    <a:pt x="16504" y="16510"/>
                    <a:pt x="16543" y="16570"/>
                  </a:cubicBezTo>
                  <a:cubicBezTo>
                    <a:pt x="16836" y="17380"/>
                    <a:pt x="16774" y="17260"/>
                    <a:pt x="16723" y="17260"/>
                  </a:cubicBezTo>
                  <a:close/>
                  <a:moveTo>
                    <a:pt x="17010" y="17360"/>
                  </a:moveTo>
                  <a:cubicBezTo>
                    <a:pt x="17038" y="17280"/>
                    <a:pt x="17055" y="17420"/>
                    <a:pt x="17072" y="17440"/>
                  </a:cubicBezTo>
                  <a:cubicBezTo>
                    <a:pt x="17044" y="17470"/>
                    <a:pt x="17032" y="17380"/>
                    <a:pt x="17010" y="17360"/>
                  </a:cubicBezTo>
                  <a:close/>
                  <a:moveTo>
                    <a:pt x="17522" y="18050"/>
                  </a:moveTo>
                  <a:cubicBezTo>
                    <a:pt x="17494" y="18020"/>
                    <a:pt x="17466" y="18020"/>
                    <a:pt x="17438" y="18030"/>
                  </a:cubicBezTo>
                  <a:cubicBezTo>
                    <a:pt x="17415" y="17980"/>
                    <a:pt x="17398" y="18000"/>
                    <a:pt x="17370" y="17970"/>
                  </a:cubicBezTo>
                  <a:cubicBezTo>
                    <a:pt x="17348" y="17960"/>
                    <a:pt x="17325" y="17930"/>
                    <a:pt x="17308" y="17950"/>
                  </a:cubicBezTo>
                  <a:cubicBezTo>
                    <a:pt x="17291" y="17910"/>
                    <a:pt x="17319" y="17920"/>
                    <a:pt x="17325" y="17900"/>
                  </a:cubicBezTo>
                  <a:cubicBezTo>
                    <a:pt x="17348" y="17890"/>
                    <a:pt x="17370" y="17900"/>
                    <a:pt x="17387" y="17890"/>
                  </a:cubicBezTo>
                  <a:cubicBezTo>
                    <a:pt x="17415" y="17920"/>
                    <a:pt x="17443" y="17950"/>
                    <a:pt x="17471" y="17990"/>
                  </a:cubicBezTo>
                  <a:cubicBezTo>
                    <a:pt x="17482" y="18010"/>
                    <a:pt x="17494" y="17990"/>
                    <a:pt x="17511" y="18000"/>
                  </a:cubicBezTo>
                  <a:cubicBezTo>
                    <a:pt x="17516" y="18020"/>
                    <a:pt x="17528" y="18030"/>
                    <a:pt x="17539" y="18040"/>
                  </a:cubicBezTo>
                  <a:cubicBezTo>
                    <a:pt x="17550" y="18050"/>
                    <a:pt x="17561" y="18060"/>
                    <a:pt x="17567" y="18080"/>
                  </a:cubicBezTo>
                  <a:cubicBezTo>
                    <a:pt x="17556" y="18100"/>
                    <a:pt x="17539" y="18060"/>
                    <a:pt x="17522" y="18050"/>
                  </a:cubicBezTo>
                  <a:close/>
                  <a:moveTo>
                    <a:pt x="9450" y="90"/>
                  </a:moveTo>
                  <a:cubicBezTo>
                    <a:pt x="9456" y="60"/>
                    <a:pt x="9461" y="30"/>
                    <a:pt x="9467" y="0"/>
                  </a:cubicBezTo>
                  <a:cubicBezTo>
                    <a:pt x="9439" y="0"/>
                    <a:pt x="9439" y="0"/>
                    <a:pt x="9439" y="0"/>
                  </a:cubicBezTo>
                  <a:cubicBezTo>
                    <a:pt x="9439" y="20"/>
                    <a:pt x="9433" y="40"/>
                    <a:pt x="9428" y="60"/>
                  </a:cubicBezTo>
                  <a:cubicBezTo>
                    <a:pt x="9428" y="90"/>
                    <a:pt x="9439" y="110"/>
                    <a:pt x="9428" y="150"/>
                  </a:cubicBezTo>
                  <a:cubicBezTo>
                    <a:pt x="9405" y="190"/>
                    <a:pt x="9428" y="260"/>
                    <a:pt x="9444" y="200"/>
                  </a:cubicBezTo>
                  <a:cubicBezTo>
                    <a:pt x="9416" y="190"/>
                    <a:pt x="9450" y="130"/>
                    <a:pt x="9450" y="90"/>
                  </a:cubicBezTo>
                  <a:close/>
                  <a:moveTo>
                    <a:pt x="5479" y="15070"/>
                  </a:moveTo>
                  <a:cubicBezTo>
                    <a:pt x="5468" y="15030"/>
                    <a:pt x="5451" y="15050"/>
                    <a:pt x="5434" y="15040"/>
                  </a:cubicBezTo>
                  <a:cubicBezTo>
                    <a:pt x="5237" y="14800"/>
                    <a:pt x="5226" y="14800"/>
                    <a:pt x="5214" y="14790"/>
                  </a:cubicBezTo>
                  <a:cubicBezTo>
                    <a:pt x="5124" y="14560"/>
                    <a:pt x="5079" y="14500"/>
                    <a:pt x="5062" y="14490"/>
                  </a:cubicBezTo>
                  <a:cubicBezTo>
                    <a:pt x="5012" y="14200"/>
                    <a:pt x="5018" y="14130"/>
                    <a:pt x="4989" y="14050"/>
                  </a:cubicBezTo>
                  <a:cubicBezTo>
                    <a:pt x="5057" y="13460"/>
                    <a:pt x="5029" y="13420"/>
                    <a:pt x="5062" y="13400"/>
                  </a:cubicBezTo>
                  <a:cubicBezTo>
                    <a:pt x="5001" y="13540"/>
                    <a:pt x="4961" y="13590"/>
                    <a:pt x="4967" y="13650"/>
                  </a:cubicBezTo>
                  <a:cubicBezTo>
                    <a:pt x="4944" y="13790"/>
                    <a:pt x="4911" y="13750"/>
                    <a:pt x="4928" y="13730"/>
                  </a:cubicBezTo>
                  <a:cubicBezTo>
                    <a:pt x="4877" y="13150"/>
                    <a:pt x="4860" y="13030"/>
                    <a:pt x="4843" y="12900"/>
                  </a:cubicBezTo>
                  <a:cubicBezTo>
                    <a:pt x="4748" y="12270"/>
                    <a:pt x="4776" y="12250"/>
                    <a:pt x="4753" y="12210"/>
                  </a:cubicBezTo>
                  <a:cubicBezTo>
                    <a:pt x="4612" y="11670"/>
                    <a:pt x="4590" y="11620"/>
                    <a:pt x="4568" y="11560"/>
                  </a:cubicBezTo>
                  <a:cubicBezTo>
                    <a:pt x="4399" y="11110"/>
                    <a:pt x="4359" y="11060"/>
                    <a:pt x="4371" y="11030"/>
                  </a:cubicBezTo>
                  <a:cubicBezTo>
                    <a:pt x="4292" y="10610"/>
                    <a:pt x="4314" y="10540"/>
                    <a:pt x="4275" y="10460"/>
                  </a:cubicBezTo>
                  <a:cubicBezTo>
                    <a:pt x="4264" y="10370"/>
                    <a:pt x="4241" y="10470"/>
                    <a:pt x="4281" y="10590"/>
                  </a:cubicBezTo>
                  <a:cubicBezTo>
                    <a:pt x="4269" y="10810"/>
                    <a:pt x="4258" y="10790"/>
                    <a:pt x="4247" y="10760"/>
                  </a:cubicBezTo>
                  <a:cubicBezTo>
                    <a:pt x="4196" y="10520"/>
                    <a:pt x="4224" y="10500"/>
                    <a:pt x="4213" y="10460"/>
                  </a:cubicBezTo>
                  <a:cubicBezTo>
                    <a:pt x="4179" y="10050"/>
                    <a:pt x="4185" y="9970"/>
                    <a:pt x="4185" y="9900"/>
                  </a:cubicBezTo>
                  <a:cubicBezTo>
                    <a:pt x="4050" y="9170"/>
                    <a:pt x="4061" y="9130"/>
                    <a:pt x="4044" y="9090"/>
                  </a:cubicBezTo>
                  <a:cubicBezTo>
                    <a:pt x="4072" y="9390"/>
                    <a:pt x="4072" y="9440"/>
                    <a:pt x="4101" y="9500"/>
                  </a:cubicBezTo>
                  <a:cubicBezTo>
                    <a:pt x="4174" y="10330"/>
                    <a:pt x="4179" y="10420"/>
                    <a:pt x="4174" y="10510"/>
                  </a:cubicBezTo>
                  <a:cubicBezTo>
                    <a:pt x="4208" y="10980"/>
                    <a:pt x="4202" y="11160"/>
                    <a:pt x="4224" y="11350"/>
                  </a:cubicBezTo>
                  <a:cubicBezTo>
                    <a:pt x="4275" y="11830"/>
                    <a:pt x="4269" y="11880"/>
                    <a:pt x="4292" y="11930"/>
                  </a:cubicBezTo>
                  <a:cubicBezTo>
                    <a:pt x="4354" y="12260"/>
                    <a:pt x="4337" y="12310"/>
                    <a:pt x="4342" y="12360"/>
                  </a:cubicBezTo>
                  <a:cubicBezTo>
                    <a:pt x="4393" y="12820"/>
                    <a:pt x="4466" y="12890"/>
                    <a:pt x="4421" y="12930"/>
                  </a:cubicBezTo>
                  <a:cubicBezTo>
                    <a:pt x="4494" y="13260"/>
                    <a:pt x="4494" y="13310"/>
                    <a:pt x="4506" y="13360"/>
                  </a:cubicBezTo>
                  <a:cubicBezTo>
                    <a:pt x="4641" y="14010"/>
                    <a:pt x="4663" y="14060"/>
                    <a:pt x="4669" y="14110"/>
                  </a:cubicBezTo>
                  <a:cubicBezTo>
                    <a:pt x="4669" y="14130"/>
                    <a:pt x="4629" y="14040"/>
                    <a:pt x="4590" y="13940"/>
                  </a:cubicBezTo>
                  <a:cubicBezTo>
                    <a:pt x="4393" y="13200"/>
                    <a:pt x="4404" y="13150"/>
                    <a:pt x="4365" y="13080"/>
                  </a:cubicBezTo>
                  <a:cubicBezTo>
                    <a:pt x="4326" y="12840"/>
                    <a:pt x="4314" y="12770"/>
                    <a:pt x="4303" y="12700"/>
                  </a:cubicBezTo>
                  <a:cubicBezTo>
                    <a:pt x="4179" y="11870"/>
                    <a:pt x="4168" y="11800"/>
                    <a:pt x="4174" y="11740"/>
                  </a:cubicBezTo>
                  <a:cubicBezTo>
                    <a:pt x="4134" y="11420"/>
                    <a:pt x="4123" y="11300"/>
                    <a:pt x="4129" y="11180"/>
                  </a:cubicBezTo>
                  <a:cubicBezTo>
                    <a:pt x="4112" y="10860"/>
                    <a:pt x="4078" y="10820"/>
                    <a:pt x="4095" y="10800"/>
                  </a:cubicBezTo>
                  <a:cubicBezTo>
                    <a:pt x="4061" y="10180"/>
                    <a:pt x="4022" y="10100"/>
                    <a:pt x="4033" y="10040"/>
                  </a:cubicBezTo>
                  <a:cubicBezTo>
                    <a:pt x="4011" y="10330"/>
                    <a:pt x="4072" y="10380"/>
                    <a:pt x="4028" y="10400"/>
                  </a:cubicBezTo>
                  <a:cubicBezTo>
                    <a:pt x="4033" y="10700"/>
                    <a:pt x="4072" y="10740"/>
                    <a:pt x="4056" y="10770"/>
                  </a:cubicBezTo>
                  <a:cubicBezTo>
                    <a:pt x="4061" y="11260"/>
                    <a:pt x="4095" y="11300"/>
                    <a:pt x="4078" y="11320"/>
                  </a:cubicBezTo>
                  <a:cubicBezTo>
                    <a:pt x="4056" y="11460"/>
                    <a:pt x="4084" y="11420"/>
                    <a:pt x="4050" y="11360"/>
                  </a:cubicBezTo>
                  <a:cubicBezTo>
                    <a:pt x="4011" y="10980"/>
                    <a:pt x="4016" y="10930"/>
                    <a:pt x="4005" y="10880"/>
                  </a:cubicBezTo>
                  <a:cubicBezTo>
                    <a:pt x="3960" y="10520"/>
                    <a:pt x="4011" y="10480"/>
                    <a:pt x="3971" y="10420"/>
                  </a:cubicBezTo>
                  <a:cubicBezTo>
                    <a:pt x="3960" y="10060"/>
                    <a:pt x="3949" y="10010"/>
                    <a:pt x="3954" y="9960"/>
                  </a:cubicBezTo>
                  <a:cubicBezTo>
                    <a:pt x="3921" y="9540"/>
                    <a:pt x="3926" y="9440"/>
                    <a:pt x="3915" y="9340"/>
                  </a:cubicBezTo>
                  <a:cubicBezTo>
                    <a:pt x="3876" y="8960"/>
                    <a:pt x="3876" y="8910"/>
                    <a:pt x="3876" y="8850"/>
                  </a:cubicBezTo>
                  <a:cubicBezTo>
                    <a:pt x="3808" y="8320"/>
                    <a:pt x="3797" y="8270"/>
                    <a:pt x="3802" y="8220"/>
                  </a:cubicBezTo>
                  <a:cubicBezTo>
                    <a:pt x="3769" y="8490"/>
                    <a:pt x="3831" y="8570"/>
                    <a:pt x="3808" y="8620"/>
                  </a:cubicBezTo>
                  <a:cubicBezTo>
                    <a:pt x="3836" y="8910"/>
                    <a:pt x="3819" y="9020"/>
                    <a:pt x="3836" y="9140"/>
                  </a:cubicBezTo>
                  <a:cubicBezTo>
                    <a:pt x="3797" y="9360"/>
                    <a:pt x="3819" y="9390"/>
                    <a:pt x="3797" y="9410"/>
                  </a:cubicBezTo>
                  <a:cubicBezTo>
                    <a:pt x="3802" y="9510"/>
                    <a:pt x="3791" y="9530"/>
                    <a:pt x="3808" y="9550"/>
                  </a:cubicBezTo>
                  <a:cubicBezTo>
                    <a:pt x="3774" y="10010"/>
                    <a:pt x="3746" y="10060"/>
                    <a:pt x="3763" y="10120"/>
                  </a:cubicBezTo>
                  <a:cubicBezTo>
                    <a:pt x="3769" y="10420"/>
                    <a:pt x="3741" y="10440"/>
                    <a:pt x="3774" y="10480"/>
                  </a:cubicBezTo>
                  <a:cubicBezTo>
                    <a:pt x="3797" y="10910"/>
                    <a:pt x="3758" y="10960"/>
                    <a:pt x="3780" y="11030"/>
                  </a:cubicBezTo>
                  <a:cubicBezTo>
                    <a:pt x="3797" y="11630"/>
                    <a:pt x="3802" y="11690"/>
                    <a:pt x="3802" y="11760"/>
                  </a:cubicBezTo>
                  <a:cubicBezTo>
                    <a:pt x="3836" y="12360"/>
                    <a:pt x="3904" y="12440"/>
                    <a:pt x="3870" y="12500"/>
                  </a:cubicBezTo>
                  <a:cubicBezTo>
                    <a:pt x="3926" y="12810"/>
                    <a:pt x="3932" y="12840"/>
                    <a:pt x="3915" y="12870"/>
                  </a:cubicBezTo>
                  <a:cubicBezTo>
                    <a:pt x="3881" y="12980"/>
                    <a:pt x="3892" y="12930"/>
                    <a:pt x="3870" y="12870"/>
                  </a:cubicBezTo>
                  <a:cubicBezTo>
                    <a:pt x="3780" y="12520"/>
                    <a:pt x="3758" y="12430"/>
                    <a:pt x="3746" y="12330"/>
                  </a:cubicBezTo>
                  <a:cubicBezTo>
                    <a:pt x="3662" y="11460"/>
                    <a:pt x="3628" y="11380"/>
                    <a:pt x="3634" y="11300"/>
                  </a:cubicBezTo>
                  <a:cubicBezTo>
                    <a:pt x="3600" y="10690"/>
                    <a:pt x="3617" y="10540"/>
                    <a:pt x="3617" y="10390"/>
                  </a:cubicBezTo>
                  <a:cubicBezTo>
                    <a:pt x="3639" y="9870"/>
                    <a:pt x="3645" y="9800"/>
                    <a:pt x="3634" y="9720"/>
                  </a:cubicBezTo>
                  <a:cubicBezTo>
                    <a:pt x="3668" y="9350"/>
                    <a:pt x="3662" y="9310"/>
                    <a:pt x="3668" y="9280"/>
                  </a:cubicBezTo>
                  <a:cubicBezTo>
                    <a:pt x="3690" y="8520"/>
                    <a:pt x="3645" y="8430"/>
                    <a:pt x="3673" y="8360"/>
                  </a:cubicBezTo>
                  <a:cubicBezTo>
                    <a:pt x="3617" y="8160"/>
                    <a:pt x="3656" y="8220"/>
                    <a:pt x="3639" y="8270"/>
                  </a:cubicBezTo>
                  <a:cubicBezTo>
                    <a:pt x="3622" y="8820"/>
                    <a:pt x="3651" y="8880"/>
                    <a:pt x="3628" y="8920"/>
                  </a:cubicBezTo>
                  <a:cubicBezTo>
                    <a:pt x="3611" y="9280"/>
                    <a:pt x="3622" y="9340"/>
                    <a:pt x="3606" y="9380"/>
                  </a:cubicBezTo>
                  <a:cubicBezTo>
                    <a:pt x="3606" y="9650"/>
                    <a:pt x="3589" y="9670"/>
                    <a:pt x="3594" y="9690"/>
                  </a:cubicBezTo>
                  <a:cubicBezTo>
                    <a:pt x="3561" y="10380"/>
                    <a:pt x="3561" y="10430"/>
                    <a:pt x="3561" y="10480"/>
                  </a:cubicBezTo>
                  <a:cubicBezTo>
                    <a:pt x="3561" y="10850"/>
                    <a:pt x="3572" y="10900"/>
                    <a:pt x="3572" y="10950"/>
                  </a:cubicBezTo>
                  <a:cubicBezTo>
                    <a:pt x="3611" y="11230"/>
                    <a:pt x="3549" y="11240"/>
                    <a:pt x="3583" y="11280"/>
                  </a:cubicBezTo>
                  <a:cubicBezTo>
                    <a:pt x="3589" y="11560"/>
                    <a:pt x="3611" y="11690"/>
                    <a:pt x="3611" y="11810"/>
                  </a:cubicBezTo>
                  <a:cubicBezTo>
                    <a:pt x="3668" y="12030"/>
                    <a:pt x="3645" y="12050"/>
                    <a:pt x="3662" y="12090"/>
                  </a:cubicBezTo>
                  <a:cubicBezTo>
                    <a:pt x="3769" y="12640"/>
                    <a:pt x="3763" y="12700"/>
                    <a:pt x="3786" y="12770"/>
                  </a:cubicBezTo>
                  <a:cubicBezTo>
                    <a:pt x="3797" y="12880"/>
                    <a:pt x="3769" y="12910"/>
                    <a:pt x="3741" y="12850"/>
                  </a:cubicBezTo>
                  <a:cubicBezTo>
                    <a:pt x="3656" y="12510"/>
                    <a:pt x="3611" y="12450"/>
                    <a:pt x="3628" y="12410"/>
                  </a:cubicBezTo>
                  <a:cubicBezTo>
                    <a:pt x="3510" y="11860"/>
                    <a:pt x="3527" y="11770"/>
                    <a:pt x="3510" y="11670"/>
                  </a:cubicBezTo>
                  <a:cubicBezTo>
                    <a:pt x="3471" y="11190"/>
                    <a:pt x="3488" y="11150"/>
                    <a:pt x="3459" y="11090"/>
                  </a:cubicBezTo>
                  <a:cubicBezTo>
                    <a:pt x="3442" y="10610"/>
                    <a:pt x="3465" y="10430"/>
                    <a:pt x="3426" y="10220"/>
                  </a:cubicBezTo>
                  <a:cubicBezTo>
                    <a:pt x="3504" y="9490"/>
                    <a:pt x="3471" y="9410"/>
                    <a:pt x="3510" y="9340"/>
                  </a:cubicBezTo>
                  <a:cubicBezTo>
                    <a:pt x="3600" y="8660"/>
                    <a:pt x="3566" y="8610"/>
                    <a:pt x="3583" y="8580"/>
                  </a:cubicBezTo>
                  <a:cubicBezTo>
                    <a:pt x="3572" y="8340"/>
                    <a:pt x="3634" y="8330"/>
                    <a:pt x="3600" y="8290"/>
                  </a:cubicBezTo>
                  <a:cubicBezTo>
                    <a:pt x="3611" y="8010"/>
                    <a:pt x="3639" y="7990"/>
                    <a:pt x="3617" y="7950"/>
                  </a:cubicBezTo>
                  <a:cubicBezTo>
                    <a:pt x="3617" y="7610"/>
                    <a:pt x="3628" y="7570"/>
                    <a:pt x="3628" y="7530"/>
                  </a:cubicBezTo>
                  <a:cubicBezTo>
                    <a:pt x="3566" y="7440"/>
                    <a:pt x="3555" y="7550"/>
                    <a:pt x="3589" y="7660"/>
                  </a:cubicBezTo>
                  <a:cubicBezTo>
                    <a:pt x="3555" y="8200"/>
                    <a:pt x="3555" y="8340"/>
                    <a:pt x="3555" y="8480"/>
                  </a:cubicBezTo>
                  <a:cubicBezTo>
                    <a:pt x="3493" y="8750"/>
                    <a:pt x="3516" y="8830"/>
                    <a:pt x="3482" y="8890"/>
                  </a:cubicBezTo>
                  <a:cubicBezTo>
                    <a:pt x="3426" y="9630"/>
                    <a:pt x="3409" y="9930"/>
                    <a:pt x="3381" y="10220"/>
                  </a:cubicBezTo>
                  <a:cubicBezTo>
                    <a:pt x="3414" y="10610"/>
                    <a:pt x="3369" y="10690"/>
                    <a:pt x="3398" y="10790"/>
                  </a:cubicBezTo>
                  <a:cubicBezTo>
                    <a:pt x="3414" y="11030"/>
                    <a:pt x="3403" y="11050"/>
                    <a:pt x="3409" y="11080"/>
                  </a:cubicBezTo>
                  <a:cubicBezTo>
                    <a:pt x="3459" y="11760"/>
                    <a:pt x="3465" y="11860"/>
                    <a:pt x="3493" y="11960"/>
                  </a:cubicBezTo>
                  <a:cubicBezTo>
                    <a:pt x="3544" y="12300"/>
                    <a:pt x="3544" y="12350"/>
                    <a:pt x="3566" y="12400"/>
                  </a:cubicBezTo>
                  <a:cubicBezTo>
                    <a:pt x="3510" y="12450"/>
                    <a:pt x="3527" y="12410"/>
                    <a:pt x="3504" y="12370"/>
                  </a:cubicBezTo>
                  <a:cubicBezTo>
                    <a:pt x="3437" y="11840"/>
                    <a:pt x="3403" y="11760"/>
                    <a:pt x="3414" y="11690"/>
                  </a:cubicBezTo>
                  <a:cubicBezTo>
                    <a:pt x="3352" y="11160"/>
                    <a:pt x="3341" y="11080"/>
                    <a:pt x="3336" y="11010"/>
                  </a:cubicBezTo>
                  <a:cubicBezTo>
                    <a:pt x="3336" y="10670"/>
                    <a:pt x="3308" y="10540"/>
                    <a:pt x="3313" y="10420"/>
                  </a:cubicBezTo>
                  <a:cubicBezTo>
                    <a:pt x="3324" y="9640"/>
                    <a:pt x="3324" y="9610"/>
                    <a:pt x="3319" y="9580"/>
                  </a:cubicBezTo>
                  <a:cubicBezTo>
                    <a:pt x="3319" y="9270"/>
                    <a:pt x="3352" y="9250"/>
                    <a:pt x="3336" y="9210"/>
                  </a:cubicBezTo>
                  <a:cubicBezTo>
                    <a:pt x="3403" y="8920"/>
                    <a:pt x="3347" y="8870"/>
                    <a:pt x="3392" y="8850"/>
                  </a:cubicBezTo>
                  <a:cubicBezTo>
                    <a:pt x="3386" y="8630"/>
                    <a:pt x="3454" y="8620"/>
                    <a:pt x="3414" y="8580"/>
                  </a:cubicBezTo>
                  <a:cubicBezTo>
                    <a:pt x="3448" y="8340"/>
                    <a:pt x="3454" y="8280"/>
                    <a:pt x="3465" y="8220"/>
                  </a:cubicBezTo>
                  <a:cubicBezTo>
                    <a:pt x="3459" y="8000"/>
                    <a:pt x="3488" y="7970"/>
                    <a:pt x="3476" y="7940"/>
                  </a:cubicBezTo>
                  <a:cubicBezTo>
                    <a:pt x="3420" y="8170"/>
                    <a:pt x="3426" y="8220"/>
                    <a:pt x="3426" y="8270"/>
                  </a:cubicBezTo>
                  <a:cubicBezTo>
                    <a:pt x="3358" y="8760"/>
                    <a:pt x="3341" y="8850"/>
                    <a:pt x="3319" y="8940"/>
                  </a:cubicBezTo>
                  <a:cubicBezTo>
                    <a:pt x="3285" y="9570"/>
                    <a:pt x="3251" y="9650"/>
                    <a:pt x="3268" y="9750"/>
                  </a:cubicBezTo>
                  <a:cubicBezTo>
                    <a:pt x="3257" y="10120"/>
                    <a:pt x="3262" y="10210"/>
                    <a:pt x="3262" y="10300"/>
                  </a:cubicBezTo>
                  <a:cubicBezTo>
                    <a:pt x="3274" y="10910"/>
                    <a:pt x="3296" y="10960"/>
                    <a:pt x="3291" y="11010"/>
                  </a:cubicBezTo>
                  <a:cubicBezTo>
                    <a:pt x="3375" y="11770"/>
                    <a:pt x="3364" y="11810"/>
                    <a:pt x="3398" y="11870"/>
                  </a:cubicBezTo>
                  <a:cubicBezTo>
                    <a:pt x="3409" y="12300"/>
                    <a:pt x="3392" y="12240"/>
                    <a:pt x="3375" y="12190"/>
                  </a:cubicBezTo>
                  <a:cubicBezTo>
                    <a:pt x="3291" y="11800"/>
                    <a:pt x="3319" y="11720"/>
                    <a:pt x="3296" y="11700"/>
                  </a:cubicBezTo>
                  <a:cubicBezTo>
                    <a:pt x="3268" y="11510"/>
                    <a:pt x="3285" y="11490"/>
                    <a:pt x="3257" y="11450"/>
                  </a:cubicBezTo>
                  <a:cubicBezTo>
                    <a:pt x="3223" y="11140"/>
                    <a:pt x="3223" y="11120"/>
                    <a:pt x="3223" y="11100"/>
                  </a:cubicBezTo>
                  <a:cubicBezTo>
                    <a:pt x="3184" y="10820"/>
                    <a:pt x="3201" y="10780"/>
                    <a:pt x="3195" y="10730"/>
                  </a:cubicBezTo>
                  <a:cubicBezTo>
                    <a:pt x="3184" y="10360"/>
                    <a:pt x="3167" y="10330"/>
                    <a:pt x="3189" y="10310"/>
                  </a:cubicBezTo>
                  <a:cubicBezTo>
                    <a:pt x="3201" y="9790"/>
                    <a:pt x="3167" y="9690"/>
                    <a:pt x="3178" y="9600"/>
                  </a:cubicBezTo>
                  <a:cubicBezTo>
                    <a:pt x="3195" y="9300"/>
                    <a:pt x="3172" y="9270"/>
                    <a:pt x="3184" y="9240"/>
                  </a:cubicBezTo>
                  <a:cubicBezTo>
                    <a:pt x="3229" y="8950"/>
                    <a:pt x="3201" y="8890"/>
                    <a:pt x="3223" y="8850"/>
                  </a:cubicBezTo>
                  <a:cubicBezTo>
                    <a:pt x="3257" y="8470"/>
                    <a:pt x="3251" y="8410"/>
                    <a:pt x="3251" y="8360"/>
                  </a:cubicBezTo>
                  <a:cubicBezTo>
                    <a:pt x="3279" y="8080"/>
                    <a:pt x="3319" y="8060"/>
                    <a:pt x="3319" y="8030"/>
                  </a:cubicBezTo>
                  <a:cubicBezTo>
                    <a:pt x="3358" y="7490"/>
                    <a:pt x="3364" y="7430"/>
                    <a:pt x="3369" y="7380"/>
                  </a:cubicBezTo>
                  <a:cubicBezTo>
                    <a:pt x="3375" y="6940"/>
                    <a:pt x="3381" y="6910"/>
                    <a:pt x="3381" y="6880"/>
                  </a:cubicBezTo>
                  <a:cubicBezTo>
                    <a:pt x="3341" y="6750"/>
                    <a:pt x="3352" y="6800"/>
                    <a:pt x="3375" y="6860"/>
                  </a:cubicBezTo>
                  <a:cubicBezTo>
                    <a:pt x="3347" y="7330"/>
                    <a:pt x="3319" y="7390"/>
                    <a:pt x="3330" y="7460"/>
                  </a:cubicBezTo>
                  <a:cubicBezTo>
                    <a:pt x="3206" y="8520"/>
                    <a:pt x="3167" y="8530"/>
                    <a:pt x="3189" y="8570"/>
                  </a:cubicBezTo>
                  <a:cubicBezTo>
                    <a:pt x="3167" y="8820"/>
                    <a:pt x="3156" y="8850"/>
                    <a:pt x="3167" y="8890"/>
                  </a:cubicBezTo>
                  <a:cubicBezTo>
                    <a:pt x="3139" y="9150"/>
                    <a:pt x="3139" y="9180"/>
                    <a:pt x="3139" y="9200"/>
                  </a:cubicBezTo>
                  <a:cubicBezTo>
                    <a:pt x="3116" y="9580"/>
                    <a:pt x="3139" y="9660"/>
                    <a:pt x="3122" y="9720"/>
                  </a:cubicBezTo>
                  <a:cubicBezTo>
                    <a:pt x="3139" y="10190"/>
                    <a:pt x="3122" y="10230"/>
                    <a:pt x="3133" y="10270"/>
                  </a:cubicBezTo>
                  <a:cubicBezTo>
                    <a:pt x="3139" y="10590"/>
                    <a:pt x="3156" y="10640"/>
                    <a:pt x="3128" y="10680"/>
                  </a:cubicBezTo>
                  <a:cubicBezTo>
                    <a:pt x="3161" y="10930"/>
                    <a:pt x="3150" y="10960"/>
                    <a:pt x="3167" y="11000"/>
                  </a:cubicBezTo>
                  <a:cubicBezTo>
                    <a:pt x="3172" y="11210"/>
                    <a:pt x="3195" y="11310"/>
                    <a:pt x="3212" y="11410"/>
                  </a:cubicBezTo>
                  <a:cubicBezTo>
                    <a:pt x="3262" y="11810"/>
                    <a:pt x="3285" y="11840"/>
                    <a:pt x="3274" y="11860"/>
                  </a:cubicBezTo>
                  <a:cubicBezTo>
                    <a:pt x="3172" y="11720"/>
                    <a:pt x="3156" y="11610"/>
                    <a:pt x="3139" y="11500"/>
                  </a:cubicBezTo>
                  <a:cubicBezTo>
                    <a:pt x="3071" y="11040"/>
                    <a:pt x="3094" y="11010"/>
                    <a:pt x="3066" y="10970"/>
                  </a:cubicBezTo>
                  <a:cubicBezTo>
                    <a:pt x="3054" y="10580"/>
                    <a:pt x="3032" y="10470"/>
                    <a:pt x="3038" y="10370"/>
                  </a:cubicBezTo>
                  <a:cubicBezTo>
                    <a:pt x="3015" y="9870"/>
                    <a:pt x="2998" y="9820"/>
                    <a:pt x="3004" y="9770"/>
                  </a:cubicBezTo>
                  <a:cubicBezTo>
                    <a:pt x="2998" y="9420"/>
                    <a:pt x="3009" y="9380"/>
                    <a:pt x="3009" y="9330"/>
                  </a:cubicBezTo>
                  <a:cubicBezTo>
                    <a:pt x="3038" y="9080"/>
                    <a:pt x="3004" y="8970"/>
                    <a:pt x="3043" y="8890"/>
                  </a:cubicBezTo>
                  <a:cubicBezTo>
                    <a:pt x="3060" y="8650"/>
                    <a:pt x="3060" y="8620"/>
                    <a:pt x="3077" y="8600"/>
                  </a:cubicBezTo>
                  <a:cubicBezTo>
                    <a:pt x="3071" y="8290"/>
                    <a:pt x="3105" y="8260"/>
                    <a:pt x="3105" y="8220"/>
                  </a:cubicBezTo>
                  <a:cubicBezTo>
                    <a:pt x="3178" y="7790"/>
                    <a:pt x="3178" y="7750"/>
                    <a:pt x="3189" y="7710"/>
                  </a:cubicBezTo>
                  <a:cubicBezTo>
                    <a:pt x="3234" y="7410"/>
                    <a:pt x="3206" y="7360"/>
                    <a:pt x="3246" y="7320"/>
                  </a:cubicBezTo>
                  <a:cubicBezTo>
                    <a:pt x="3246" y="7020"/>
                    <a:pt x="3279" y="6980"/>
                    <a:pt x="3251" y="6930"/>
                  </a:cubicBezTo>
                  <a:cubicBezTo>
                    <a:pt x="3279" y="6750"/>
                    <a:pt x="3279" y="6710"/>
                    <a:pt x="3279" y="6660"/>
                  </a:cubicBezTo>
                  <a:cubicBezTo>
                    <a:pt x="3234" y="7030"/>
                    <a:pt x="3229" y="7100"/>
                    <a:pt x="3212" y="7170"/>
                  </a:cubicBezTo>
                  <a:cubicBezTo>
                    <a:pt x="3206" y="7350"/>
                    <a:pt x="3189" y="7360"/>
                    <a:pt x="3195" y="7390"/>
                  </a:cubicBezTo>
                  <a:cubicBezTo>
                    <a:pt x="3156" y="7630"/>
                    <a:pt x="3161" y="7670"/>
                    <a:pt x="3156" y="7700"/>
                  </a:cubicBezTo>
                  <a:cubicBezTo>
                    <a:pt x="3088" y="8020"/>
                    <a:pt x="3088" y="8040"/>
                    <a:pt x="3088" y="8060"/>
                  </a:cubicBezTo>
                  <a:cubicBezTo>
                    <a:pt x="3038" y="8400"/>
                    <a:pt x="3021" y="8580"/>
                    <a:pt x="2992" y="8760"/>
                  </a:cubicBezTo>
                  <a:cubicBezTo>
                    <a:pt x="2948" y="9360"/>
                    <a:pt x="2964" y="9410"/>
                    <a:pt x="2953" y="9460"/>
                  </a:cubicBezTo>
                  <a:cubicBezTo>
                    <a:pt x="2959" y="9790"/>
                    <a:pt x="2948" y="9830"/>
                    <a:pt x="2959" y="9880"/>
                  </a:cubicBezTo>
                  <a:cubicBezTo>
                    <a:pt x="2970" y="10260"/>
                    <a:pt x="3004" y="10360"/>
                    <a:pt x="2976" y="10450"/>
                  </a:cubicBezTo>
                  <a:cubicBezTo>
                    <a:pt x="3060" y="11430"/>
                    <a:pt x="3105" y="11510"/>
                    <a:pt x="3082" y="11570"/>
                  </a:cubicBezTo>
                  <a:cubicBezTo>
                    <a:pt x="3032" y="11260"/>
                    <a:pt x="2992" y="11320"/>
                    <a:pt x="2964" y="11210"/>
                  </a:cubicBezTo>
                  <a:cubicBezTo>
                    <a:pt x="2959" y="10980"/>
                    <a:pt x="2959" y="10920"/>
                    <a:pt x="2948" y="10860"/>
                  </a:cubicBezTo>
                  <a:cubicBezTo>
                    <a:pt x="2936" y="10280"/>
                    <a:pt x="2908" y="10220"/>
                    <a:pt x="2925" y="10170"/>
                  </a:cubicBezTo>
                  <a:cubicBezTo>
                    <a:pt x="2914" y="9930"/>
                    <a:pt x="2902" y="9870"/>
                    <a:pt x="2919" y="9820"/>
                  </a:cubicBezTo>
                  <a:cubicBezTo>
                    <a:pt x="2908" y="8900"/>
                    <a:pt x="2908" y="8780"/>
                    <a:pt x="2936" y="8650"/>
                  </a:cubicBezTo>
                  <a:cubicBezTo>
                    <a:pt x="2948" y="8340"/>
                    <a:pt x="2942" y="8300"/>
                    <a:pt x="2942" y="8260"/>
                  </a:cubicBezTo>
                  <a:cubicBezTo>
                    <a:pt x="2970" y="7660"/>
                    <a:pt x="3009" y="7640"/>
                    <a:pt x="2998" y="7610"/>
                  </a:cubicBezTo>
                  <a:cubicBezTo>
                    <a:pt x="3043" y="7260"/>
                    <a:pt x="3021" y="7180"/>
                    <a:pt x="3043" y="7120"/>
                  </a:cubicBezTo>
                  <a:cubicBezTo>
                    <a:pt x="3099" y="6920"/>
                    <a:pt x="3071" y="6880"/>
                    <a:pt x="3088" y="6850"/>
                  </a:cubicBezTo>
                  <a:cubicBezTo>
                    <a:pt x="3049" y="7130"/>
                    <a:pt x="2981" y="7160"/>
                    <a:pt x="3009" y="7220"/>
                  </a:cubicBezTo>
                  <a:cubicBezTo>
                    <a:pt x="2959" y="7430"/>
                    <a:pt x="2987" y="7490"/>
                    <a:pt x="2953" y="7530"/>
                  </a:cubicBezTo>
                  <a:cubicBezTo>
                    <a:pt x="2914" y="8090"/>
                    <a:pt x="2891" y="8150"/>
                    <a:pt x="2914" y="8220"/>
                  </a:cubicBezTo>
                  <a:cubicBezTo>
                    <a:pt x="2886" y="8540"/>
                    <a:pt x="2886" y="8560"/>
                    <a:pt x="2869" y="8570"/>
                  </a:cubicBezTo>
                  <a:cubicBezTo>
                    <a:pt x="2858" y="8700"/>
                    <a:pt x="2874" y="8720"/>
                    <a:pt x="2863" y="8740"/>
                  </a:cubicBezTo>
                  <a:cubicBezTo>
                    <a:pt x="2863" y="8980"/>
                    <a:pt x="2852" y="9010"/>
                    <a:pt x="2852" y="9050"/>
                  </a:cubicBezTo>
                  <a:cubicBezTo>
                    <a:pt x="2829" y="9540"/>
                    <a:pt x="2858" y="9620"/>
                    <a:pt x="2835" y="9690"/>
                  </a:cubicBezTo>
                  <a:cubicBezTo>
                    <a:pt x="2858" y="10180"/>
                    <a:pt x="2874" y="10310"/>
                    <a:pt x="2863" y="10430"/>
                  </a:cubicBezTo>
                  <a:cubicBezTo>
                    <a:pt x="2874" y="10740"/>
                    <a:pt x="2880" y="10780"/>
                    <a:pt x="2897" y="10810"/>
                  </a:cubicBezTo>
                  <a:cubicBezTo>
                    <a:pt x="2914" y="11120"/>
                    <a:pt x="2908" y="11130"/>
                    <a:pt x="2908" y="11150"/>
                  </a:cubicBezTo>
                  <a:cubicBezTo>
                    <a:pt x="2829" y="10900"/>
                    <a:pt x="2796" y="10800"/>
                    <a:pt x="2818" y="10730"/>
                  </a:cubicBezTo>
                  <a:cubicBezTo>
                    <a:pt x="2768" y="10330"/>
                    <a:pt x="2734" y="10280"/>
                    <a:pt x="2756" y="10240"/>
                  </a:cubicBezTo>
                  <a:cubicBezTo>
                    <a:pt x="2739" y="9960"/>
                    <a:pt x="2717" y="9910"/>
                    <a:pt x="2728" y="9870"/>
                  </a:cubicBezTo>
                  <a:cubicBezTo>
                    <a:pt x="2722" y="9720"/>
                    <a:pt x="2711" y="9690"/>
                    <a:pt x="2722" y="9670"/>
                  </a:cubicBezTo>
                  <a:cubicBezTo>
                    <a:pt x="2717" y="9260"/>
                    <a:pt x="2734" y="9140"/>
                    <a:pt x="2734" y="9010"/>
                  </a:cubicBezTo>
                  <a:cubicBezTo>
                    <a:pt x="2734" y="8720"/>
                    <a:pt x="2734" y="8690"/>
                    <a:pt x="2739" y="8660"/>
                  </a:cubicBezTo>
                  <a:cubicBezTo>
                    <a:pt x="2762" y="8410"/>
                    <a:pt x="2768" y="8350"/>
                    <a:pt x="2790" y="8300"/>
                  </a:cubicBezTo>
                  <a:cubicBezTo>
                    <a:pt x="2796" y="8080"/>
                    <a:pt x="2796" y="8050"/>
                    <a:pt x="2801" y="8020"/>
                  </a:cubicBezTo>
                  <a:cubicBezTo>
                    <a:pt x="2818" y="7810"/>
                    <a:pt x="2824" y="7770"/>
                    <a:pt x="2824" y="7740"/>
                  </a:cubicBezTo>
                  <a:cubicBezTo>
                    <a:pt x="2863" y="7430"/>
                    <a:pt x="2829" y="7390"/>
                    <a:pt x="2852" y="7360"/>
                  </a:cubicBezTo>
                  <a:cubicBezTo>
                    <a:pt x="2886" y="7140"/>
                    <a:pt x="2858" y="7100"/>
                    <a:pt x="2891" y="7080"/>
                  </a:cubicBezTo>
                  <a:cubicBezTo>
                    <a:pt x="2902" y="6720"/>
                    <a:pt x="2914" y="6660"/>
                    <a:pt x="2891" y="6590"/>
                  </a:cubicBezTo>
                  <a:cubicBezTo>
                    <a:pt x="2936" y="6200"/>
                    <a:pt x="2874" y="6150"/>
                    <a:pt x="2897" y="6130"/>
                  </a:cubicBezTo>
                  <a:cubicBezTo>
                    <a:pt x="2886" y="5760"/>
                    <a:pt x="2908" y="5700"/>
                    <a:pt x="2891" y="5620"/>
                  </a:cubicBezTo>
                  <a:cubicBezTo>
                    <a:pt x="2880" y="5400"/>
                    <a:pt x="2874" y="5370"/>
                    <a:pt x="2886" y="5340"/>
                  </a:cubicBezTo>
                  <a:cubicBezTo>
                    <a:pt x="2858" y="5420"/>
                    <a:pt x="2863" y="5470"/>
                    <a:pt x="2869" y="5520"/>
                  </a:cubicBezTo>
                  <a:cubicBezTo>
                    <a:pt x="2874" y="6130"/>
                    <a:pt x="2869" y="6180"/>
                    <a:pt x="2863" y="6220"/>
                  </a:cubicBezTo>
                  <a:cubicBezTo>
                    <a:pt x="2863" y="6540"/>
                    <a:pt x="2858" y="6580"/>
                    <a:pt x="2863" y="6630"/>
                  </a:cubicBezTo>
                  <a:cubicBezTo>
                    <a:pt x="2807" y="7220"/>
                    <a:pt x="2824" y="7270"/>
                    <a:pt x="2807" y="7320"/>
                  </a:cubicBezTo>
                  <a:cubicBezTo>
                    <a:pt x="2756" y="7940"/>
                    <a:pt x="2745" y="8010"/>
                    <a:pt x="2734" y="8080"/>
                  </a:cubicBezTo>
                  <a:cubicBezTo>
                    <a:pt x="2722" y="8360"/>
                    <a:pt x="2706" y="8420"/>
                    <a:pt x="2700" y="8490"/>
                  </a:cubicBezTo>
                  <a:cubicBezTo>
                    <a:pt x="2683" y="8850"/>
                    <a:pt x="2666" y="8880"/>
                    <a:pt x="2678" y="8920"/>
                  </a:cubicBezTo>
                  <a:cubicBezTo>
                    <a:pt x="2672" y="9410"/>
                    <a:pt x="2683" y="9490"/>
                    <a:pt x="2666" y="9560"/>
                  </a:cubicBezTo>
                  <a:cubicBezTo>
                    <a:pt x="2689" y="10070"/>
                    <a:pt x="2689" y="10150"/>
                    <a:pt x="2706" y="10230"/>
                  </a:cubicBezTo>
                  <a:cubicBezTo>
                    <a:pt x="2728" y="10600"/>
                    <a:pt x="2734" y="10630"/>
                    <a:pt x="2751" y="10680"/>
                  </a:cubicBezTo>
                  <a:cubicBezTo>
                    <a:pt x="2683" y="10650"/>
                    <a:pt x="2661" y="10580"/>
                    <a:pt x="2655" y="10510"/>
                  </a:cubicBezTo>
                  <a:cubicBezTo>
                    <a:pt x="2638" y="10210"/>
                    <a:pt x="2638" y="10140"/>
                    <a:pt x="2627" y="10060"/>
                  </a:cubicBezTo>
                  <a:cubicBezTo>
                    <a:pt x="2610" y="9560"/>
                    <a:pt x="2599" y="9490"/>
                    <a:pt x="2588" y="9410"/>
                  </a:cubicBezTo>
                  <a:cubicBezTo>
                    <a:pt x="2588" y="8790"/>
                    <a:pt x="2599" y="8770"/>
                    <a:pt x="2593" y="8740"/>
                  </a:cubicBezTo>
                  <a:cubicBezTo>
                    <a:pt x="2632" y="8260"/>
                    <a:pt x="2604" y="8200"/>
                    <a:pt x="2627" y="8150"/>
                  </a:cubicBezTo>
                  <a:cubicBezTo>
                    <a:pt x="2666" y="7890"/>
                    <a:pt x="2644" y="7860"/>
                    <a:pt x="2666" y="7840"/>
                  </a:cubicBezTo>
                  <a:cubicBezTo>
                    <a:pt x="2694" y="7460"/>
                    <a:pt x="2711" y="7240"/>
                    <a:pt x="2734" y="7030"/>
                  </a:cubicBezTo>
                  <a:cubicBezTo>
                    <a:pt x="2756" y="6660"/>
                    <a:pt x="2779" y="6610"/>
                    <a:pt x="2773" y="6560"/>
                  </a:cubicBezTo>
                  <a:cubicBezTo>
                    <a:pt x="2779" y="6000"/>
                    <a:pt x="2762" y="5940"/>
                    <a:pt x="2756" y="5880"/>
                  </a:cubicBezTo>
                  <a:cubicBezTo>
                    <a:pt x="2711" y="5720"/>
                    <a:pt x="2711" y="5750"/>
                    <a:pt x="2728" y="5780"/>
                  </a:cubicBezTo>
                  <a:cubicBezTo>
                    <a:pt x="2751" y="6150"/>
                    <a:pt x="2722" y="6250"/>
                    <a:pt x="2745" y="6380"/>
                  </a:cubicBezTo>
                  <a:cubicBezTo>
                    <a:pt x="2711" y="6910"/>
                    <a:pt x="2666" y="6950"/>
                    <a:pt x="2683" y="7010"/>
                  </a:cubicBezTo>
                  <a:cubicBezTo>
                    <a:pt x="2689" y="7280"/>
                    <a:pt x="2627" y="7290"/>
                    <a:pt x="2661" y="7340"/>
                  </a:cubicBezTo>
                  <a:cubicBezTo>
                    <a:pt x="2621" y="7870"/>
                    <a:pt x="2565" y="8070"/>
                    <a:pt x="2565" y="8290"/>
                  </a:cubicBezTo>
                  <a:cubicBezTo>
                    <a:pt x="2542" y="8640"/>
                    <a:pt x="2548" y="8670"/>
                    <a:pt x="2542" y="8690"/>
                  </a:cubicBezTo>
                  <a:cubicBezTo>
                    <a:pt x="2542" y="8980"/>
                    <a:pt x="2537" y="9010"/>
                    <a:pt x="2531" y="9030"/>
                  </a:cubicBezTo>
                  <a:cubicBezTo>
                    <a:pt x="2554" y="9260"/>
                    <a:pt x="2520" y="9280"/>
                    <a:pt x="2554" y="9320"/>
                  </a:cubicBezTo>
                  <a:cubicBezTo>
                    <a:pt x="2548" y="9800"/>
                    <a:pt x="2571" y="9930"/>
                    <a:pt x="2576" y="10050"/>
                  </a:cubicBezTo>
                  <a:cubicBezTo>
                    <a:pt x="2588" y="10360"/>
                    <a:pt x="2542" y="10280"/>
                    <a:pt x="2548" y="10210"/>
                  </a:cubicBezTo>
                  <a:cubicBezTo>
                    <a:pt x="2475" y="9680"/>
                    <a:pt x="2458" y="9660"/>
                    <a:pt x="2469" y="9640"/>
                  </a:cubicBezTo>
                  <a:cubicBezTo>
                    <a:pt x="2464" y="9470"/>
                    <a:pt x="2458" y="9440"/>
                    <a:pt x="2458" y="9420"/>
                  </a:cubicBezTo>
                  <a:cubicBezTo>
                    <a:pt x="2441" y="8940"/>
                    <a:pt x="2452" y="8900"/>
                    <a:pt x="2458" y="8850"/>
                  </a:cubicBezTo>
                  <a:cubicBezTo>
                    <a:pt x="2486" y="8390"/>
                    <a:pt x="2469" y="8340"/>
                    <a:pt x="2475" y="8300"/>
                  </a:cubicBezTo>
                  <a:cubicBezTo>
                    <a:pt x="2531" y="7930"/>
                    <a:pt x="2509" y="7830"/>
                    <a:pt x="2537" y="7740"/>
                  </a:cubicBezTo>
                  <a:cubicBezTo>
                    <a:pt x="2554" y="7440"/>
                    <a:pt x="2571" y="7420"/>
                    <a:pt x="2571" y="7400"/>
                  </a:cubicBezTo>
                  <a:cubicBezTo>
                    <a:pt x="2604" y="7170"/>
                    <a:pt x="2604" y="7150"/>
                    <a:pt x="2610" y="7130"/>
                  </a:cubicBezTo>
                  <a:cubicBezTo>
                    <a:pt x="2632" y="6970"/>
                    <a:pt x="2604" y="6940"/>
                    <a:pt x="2632" y="6920"/>
                  </a:cubicBezTo>
                  <a:cubicBezTo>
                    <a:pt x="2666" y="6470"/>
                    <a:pt x="2661" y="6450"/>
                    <a:pt x="2661" y="6430"/>
                  </a:cubicBezTo>
                  <a:cubicBezTo>
                    <a:pt x="2672" y="6170"/>
                    <a:pt x="2689" y="6120"/>
                    <a:pt x="2666" y="6070"/>
                  </a:cubicBezTo>
                  <a:cubicBezTo>
                    <a:pt x="2627" y="5440"/>
                    <a:pt x="2649" y="5390"/>
                    <a:pt x="2616" y="5380"/>
                  </a:cubicBezTo>
                  <a:cubicBezTo>
                    <a:pt x="2593" y="5110"/>
                    <a:pt x="2588" y="5070"/>
                    <a:pt x="2599" y="5030"/>
                  </a:cubicBezTo>
                  <a:cubicBezTo>
                    <a:pt x="2571" y="5380"/>
                    <a:pt x="2644" y="5460"/>
                    <a:pt x="2616" y="5520"/>
                  </a:cubicBezTo>
                  <a:cubicBezTo>
                    <a:pt x="2644" y="5820"/>
                    <a:pt x="2638" y="5880"/>
                    <a:pt x="2632" y="5950"/>
                  </a:cubicBezTo>
                  <a:cubicBezTo>
                    <a:pt x="2616" y="6220"/>
                    <a:pt x="2627" y="6280"/>
                    <a:pt x="2627" y="6340"/>
                  </a:cubicBezTo>
                  <a:cubicBezTo>
                    <a:pt x="2588" y="6640"/>
                    <a:pt x="2593" y="6760"/>
                    <a:pt x="2582" y="6870"/>
                  </a:cubicBezTo>
                  <a:cubicBezTo>
                    <a:pt x="2498" y="7310"/>
                    <a:pt x="2542" y="7360"/>
                    <a:pt x="2514" y="7390"/>
                  </a:cubicBezTo>
                  <a:cubicBezTo>
                    <a:pt x="2498" y="7640"/>
                    <a:pt x="2486" y="7670"/>
                    <a:pt x="2481" y="7700"/>
                  </a:cubicBezTo>
                  <a:cubicBezTo>
                    <a:pt x="2436" y="8060"/>
                    <a:pt x="2458" y="8100"/>
                    <a:pt x="2436" y="8130"/>
                  </a:cubicBezTo>
                  <a:cubicBezTo>
                    <a:pt x="2419" y="8410"/>
                    <a:pt x="2413" y="8490"/>
                    <a:pt x="2396" y="8550"/>
                  </a:cubicBezTo>
                  <a:cubicBezTo>
                    <a:pt x="2402" y="8950"/>
                    <a:pt x="2396" y="8970"/>
                    <a:pt x="2391" y="8990"/>
                  </a:cubicBezTo>
                  <a:cubicBezTo>
                    <a:pt x="2374" y="8880"/>
                    <a:pt x="2357" y="8830"/>
                    <a:pt x="2357" y="8790"/>
                  </a:cubicBezTo>
                  <a:cubicBezTo>
                    <a:pt x="2374" y="8400"/>
                    <a:pt x="2351" y="8350"/>
                    <a:pt x="2357" y="8310"/>
                  </a:cubicBezTo>
                  <a:cubicBezTo>
                    <a:pt x="2362" y="7730"/>
                    <a:pt x="2391" y="7410"/>
                    <a:pt x="2430" y="7090"/>
                  </a:cubicBezTo>
                  <a:cubicBezTo>
                    <a:pt x="2436" y="6690"/>
                    <a:pt x="2452" y="6650"/>
                    <a:pt x="2430" y="6610"/>
                  </a:cubicBezTo>
                  <a:cubicBezTo>
                    <a:pt x="2464" y="6240"/>
                    <a:pt x="2447" y="6200"/>
                    <a:pt x="2464" y="6170"/>
                  </a:cubicBezTo>
                  <a:cubicBezTo>
                    <a:pt x="2464" y="6010"/>
                    <a:pt x="2458" y="5970"/>
                    <a:pt x="2458" y="5930"/>
                  </a:cubicBezTo>
                  <a:cubicBezTo>
                    <a:pt x="2436" y="6020"/>
                    <a:pt x="2441" y="6080"/>
                    <a:pt x="2436" y="6130"/>
                  </a:cubicBezTo>
                  <a:cubicBezTo>
                    <a:pt x="2379" y="6770"/>
                    <a:pt x="2385" y="6830"/>
                    <a:pt x="2391" y="6880"/>
                  </a:cubicBezTo>
                  <a:cubicBezTo>
                    <a:pt x="2351" y="7110"/>
                    <a:pt x="2379" y="7150"/>
                    <a:pt x="2351" y="7170"/>
                  </a:cubicBezTo>
                  <a:cubicBezTo>
                    <a:pt x="2312" y="7650"/>
                    <a:pt x="2329" y="7680"/>
                    <a:pt x="2329" y="7710"/>
                  </a:cubicBezTo>
                  <a:cubicBezTo>
                    <a:pt x="2334" y="8050"/>
                    <a:pt x="2295" y="8140"/>
                    <a:pt x="2323" y="8250"/>
                  </a:cubicBezTo>
                  <a:cubicBezTo>
                    <a:pt x="2301" y="8430"/>
                    <a:pt x="2312" y="8470"/>
                    <a:pt x="2295" y="8520"/>
                  </a:cubicBezTo>
                  <a:cubicBezTo>
                    <a:pt x="2323" y="9070"/>
                    <a:pt x="2340" y="9110"/>
                    <a:pt x="2334" y="9150"/>
                  </a:cubicBezTo>
                  <a:cubicBezTo>
                    <a:pt x="2385" y="9560"/>
                    <a:pt x="2379" y="9630"/>
                    <a:pt x="2396" y="9710"/>
                  </a:cubicBezTo>
                  <a:cubicBezTo>
                    <a:pt x="2374" y="9730"/>
                    <a:pt x="2323" y="9660"/>
                    <a:pt x="2340" y="9620"/>
                  </a:cubicBezTo>
                  <a:cubicBezTo>
                    <a:pt x="2239" y="9010"/>
                    <a:pt x="2194" y="8960"/>
                    <a:pt x="2233" y="8930"/>
                  </a:cubicBezTo>
                  <a:cubicBezTo>
                    <a:pt x="2211" y="8590"/>
                    <a:pt x="2182" y="8540"/>
                    <a:pt x="2177" y="8490"/>
                  </a:cubicBezTo>
                  <a:cubicBezTo>
                    <a:pt x="2182" y="8250"/>
                    <a:pt x="2177" y="8220"/>
                    <a:pt x="2177" y="8190"/>
                  </a:cubicBezTo>
                  <a:cubicBezTo>
                    <a:pt x="2177" y="7810"/>
                    <a:pt x="2177" y="7780"/>
                    <a:pt x="2166" y="7750"/>
                  </a:cubicBezTo>
                  <a:cubicBezTo>
                    <a:pt x="2166" y="7400"/>
                    <a:pt x="2182" y="7350"/>
                    <a:pt x="2182" y="7300"/>
                  </a:cubicBezTo>
                  <a:cubicBezTo>
                    <a:pt x="2228" y="6830"/>
                    <a:pt x="2188" y="6760"/>
                    <a:pt x="2216" y="6720"/>
                  </a:cubicBezTo>
                  <a:cubicBezTo>
                    <a:pt x="2233" y="6220"/>
                    <a:pt x="2250" y="6170"/>
                    <a:pt x="2233" y="6110"/>
                  </a:cubicBezTo>
                  <a:cubicBezTo>
                    <a:pt x="2272" y="5860"/>
                    <a:pt x="2284" y="5840"/>
                    <a:pt x="2278" y="5810"/>
                  </a:cubicBezTo>
                  <a:cubicBezTo>
                    <a:pt x="2334" y="5400"/>
                    <a:pt x="2323" y="5370"/>
                    <a:pt x="2329" y="5350"/>
                  </a:cubicBezTo>
                  <a:cubicBezTo>
                    <a:pt x="2329" y="4770"/>
                    <a:pt x="2362" y="4680"/>
                    <a:pt x="2340" y="4580"/>
                  </a:cubicBezTo>
                  <a:cubicBezTo>
                    <a:pt x="2318" y="4350"/>
                    <a:pt x="2329" y="4310"/>
                    <a:pt x="2312" y="4320"/>
                  </a:cubicBezTo>
                  <a:cubicBezTo>
                    <a:pt x="2318" y="4900"/>
                    <a:pt x="2301" y="4950"/>
                    <a:pt x="2312" y="5000"/>
                  </a:cubicBezTo>
                  <a:cubicBezTo>
                    <a:pt x="2295" y="5240"/>
                    <a:pt x="2295" y="5260"/>
                    <a:pt x="2295" y="5290"/>
                  </a:cubicBezTo>
                  <a:cubicBezTo>
                    <a:pt x="2278" y="5630"/>
                    <a:pt x="2233" y="5670"/>
                    <a:pt x="2261" y="5730"/>
                  </a:cubicBezTo>
                  <a:cubicBezTo>
                    <a:pt x="2216" y="6070"/>
                    <a:pt x="2194" y="6120"/>
                    <a:pt x="2199" y="6180"/>
                  </a:cubicBezTo>
                  <a:cubicBezTo>
                    <a:pt x="2188" y="6400"/>
                    <a:pt x="2188" y="6430"/>
                    <a:pt x="2188" y="6460"/>
                  </a:cubicBezTo>
                  <a:cubicBezTo>
                    <a:pt x="2171" y="6670"/>
                    <a:pt x="2138" y="6700"/>
                    <a:pt x="2166" y="6730"/>
                  </a:cubicBezTo>
                  <a:cubicBezTo>
                    <a:pt x="2115" y="7200"/>
                    <a:pt x="2138" y="7340"/>
                    <a:pt x="2121" y="7460"/>
                  </a:cubicBezTo>
                  <a:cubicBezTo>
                    <a:pt x="2149" y="7860"/>
                    <a:pt x="2115" y="7880"/>
                    <a:pt x="2126" y="7910"/>
                  </a:cubicBezTo>
                  <a:cubicBezTo>
                    <a:pt x="2092" y="8120"/>
                    <a:pt x="2160" y="8170"/>
                    <a:pt x="2132" y="8190"/>
                  </a:cubicBezTo>
                  <a:cubicBezTo>
                    <a:pt x="2160" y="8780"/>
                    <a:pt x="2166" y="8810"/>
                    <a:pt x="2149" y="8840"/>
                  </a:cubicBezTo>
                  <a:cubicBezTo>
                    <a:pt x="2109" y="8700"/>
                    <a:pt x="2126" y="8660"/>
                    <a:pt x="2121" y="8610"/>
                  </a:cubicBezTo>
                  <a:cubicBezTo>
                    <a:pt x="2098" y="8220"/>
                    <a:pt x="2081" y="8120"/>
                    <a:pt x="2098" y="8030"/>
                  </a:cubicBezTo>
                  <a:cubicBezTo>
                    <a:pt x="2076" y="7520"/>
                    <a:pt x="2059" y="7390"/>
                    <a:pt x="2081" y="7270"/>
                  </a:cubicBezTo>
                  <a:cubicBezTo>
                    <a:pt x="2104" y="6780"/>
                    <a:pt x="2070" y="6740"/>
                    <a:pt x="2098" y="6710"/>
                  </a:cubicBezTo>
                  <a:cubicBezTo>
                    <a:pt x="2109" y="6500"/>
                    <a:pt x="2115" y="6440"/>
                    <a:pt x="2109" y="6370"/>
                  </a:cubicBezTo>
                  <a:cubicBezTo>
                    <a:pt x="2166" y="6180"/>
                    <a:pt x="2115" y="6130"/>
                    <a:pt x="2154" y="6110"/>
                  </a:cubicBezTo>
                  <a:cubicBezTo>
                    <a:pt x="2205" y="5830"/>
                    <a:pt x="2149" y="5770"/>
                    <a:pt x="2188" y="5740"/>
                  </a:cubicBezTo>
                  <a:cubicBezTo>
                    <a:pt x="2216" y="5390"/>
                    <a:pt x="2211" y="5370"/>
                    <a:pt x="2216" y="5360"/>
                  </a:cubicBezTo>
                  <a:cubicBezTo>
                    <a:pt x="2244" y="5130"/>
                    <a:pt x="2233" y="5060"/>
                    <a:pt x="2233" y="4990"/>
                  </a:cubicBezTo>
                  <a:cubicBezTo>
                    <a:pt x="2222" y="4820"/>
                    <a:pt x="2211" y="4850"/>
                    <a:pt x="2216" y="4870"/>
                  </a:cubicBezTo>
                  <a:cubicBezTo>
                    <a:pt x="2171" y="5370"/>
                    <a:pt x="2177" y="5420"/>
                    <a:pt x="2171" y="5470"/>
                  </a:cubicBezTo>
                  <a:cubicBezTo>
                    <a:pt x="2160" y="5700"/>
                    <a:pt x="2143" y="5750"/>
                    <a:pt x="2138" y="5800"/>
                  </a:cubicBezTo>
                  <a:cubicBezTo>
                    <a:pt x="2104" y="6080"/>
                    <a:pt x="2092" y="6180"/>
                    <a:pt x="2076" y="6290"/>
                  </a:cubicBezTo>
                  <a:cubicBezTo>
                    <a:pt x="2036" y="7010"/>
                    <a:pt x="2036" y="7110"/>
                    <a:pt x="2025" y="7210"/>
                  </a:cubicBezTo>
                  <a:cubicBezTo>
                    <a:pt x="2008" y="7900"/>
                    <a:pt x="2025" y="8000"/>
                    <a:pt x="2036" y="8100"/>
                  </a:cubicBezTo>
                  <a:cubicBezTo>
                    <a:pt x="2048" y="8350"/>
                    <a:pt x="2053" y="8380"/>
                    <a:pt x="2053" y="8400"/>
                  </a:cubicBezTo>
                  <a:cubicBezTo>
                    <a:pt x="2092" y="8770"/>
                    <a:pt x="2059" y="8810"/>
                    <a:pt x="2087" y="8870"/>
                  </a:cubicBezTo>
                  <a:cubicBezTo>
                    <a:pt x="2025" y="8760"/>
                    <a:pt x="1963" y="8660"/>
                    <a:pt x="1980" y="8570"/>
                  </a:cubicBezTo>
                  <a:cubicBezTo>
                    <a:pt x="1963" y="8320"/>
                    <a:pt x="1918" y="8290"/>
                    <a:pt x="1935" y="8230"/>
                  </a:cubicBezTo>
                  <a:cubicBezTo>
                    <a:pt x="1924" y="8040"/>
                    <a:pt x="1929" y="7990"/>
                    <a:pt x="1912" y="7940"/>
                  </a:cubicBezTo>
                  <a:cubicBezTo>
                    <a:pt x="1935" y="7670"/>
                    <a:pt x="1884" y="7580"/>
                    <a:pt x="1924" y="7520"/>
                  </a:cubicBezTo>
                  <a:cubicBezTo>
                    <a:pt x="1935" y="6890"/>
                    <a:pt x="1935" y="6870"/>
                    <a:pt x="1924" y="6850"/>
                  </a:cubicBezTo>
                  <a:cubicBezTo>
                    <a:pt x="1946" y="6650"/>
                    <a:pt x="1946" y="6620"/>
                    <a:pt x="1958" y="6590"/>
                  </a:cubicBezTo>
                  <a:cubicBezTo>
                    <a:pt x="1974" y="6340"/>
                    <a:pt x="1986" y="6310"/>
                    <a:pt x="2014" y="6280"/>
                  </a:cubicBezTo>
                  <a:cubicBezTo>
                    <a:pt x="2048" y="5730"/>
                    <a:pt x="2064" y="5680"/>
                    <a:pt x="2048" y="5620"/>
                  </a:cubicBezTo>
                  <a:cubicBezTo>
                    <a:pt x="2109" y="5270"/>
                    <a:pt x="2081" y="5210"/>
                    <a:pt x="2109" y="5170"/>
                  </a:cubicBezTo>
                  <a:cubicBezTo>
                    <a:pt x="2143" y="4760"/>
                    <a:pt x="2143" y="4660"/>
                    <a:pt x="2149" y="4560"/>
                  </a:cubicBezTo>
                  <a:cubicBezTo>
                    <a:pt x="2154" y="3910"/>
                    <a:pt x="2138" y="3880"/>
                    <a:pt x="2138" y="3850"/>
                  </a:cubicBezTo>
                  <a:cubicBezTo>
                    <a:pt x="2138" y="3650"/>
                    <a:pt x="2126" y="3630"/>
                    <a:pt x="2109" y="3620"/>
                  </a:cubicBezTo>
                  <a:cubicBezTo>
                    <a:pt x="2121" y="3200"/>
                    <a:pt x="2109" y="3140"/>
                    <a:pt x="2115" y="3080"/>
                  </a:cubicBezTo>
                  <a:cubicBezTo>
                    <a:pt x="2059" y="2620"/>
                    <a:pt x="2087" y="2570"/>
                    <a:pt x="2048" y="2490"/>
                  </a:cubicBezTo>
                  <a:cubicBezTo>
                    <a:pt x="2008" y="2190"/>
                    <a:pt x="1969" y="2090"/>
                    <a:pt x="1958" y="2120"/>
                  </a:cubicBezTo>
                  <a:cubicBezTo>
                    <a:pt x="2031" y="2630"/>
                    <a:pt x="2053" y="2710"/>
                    <a:pt x="2053" y="2780"/>
                  </a:cubicBezTo>
                  <a:cubicBezTo>
                    <a:pt x="2098" y="3470"/>
                    <a:pt x="2064" y="3530"/>
                    <a:pt x="2081" y="3600"/>
                  </a:cubicBezTo>
                  <a:cubicBezTo>
                    <a:pt x="2070" y="3830"/>
                    <a:pt x="2036" y="3850"/>
                    <a:pt x="2064" y="3890"/>
                  </a:cubicBezTo>
                  <a:cubicBezTo>
                    <a:pt x="2019" y="4260"/>
                    <a:pt x="1991" y="4320"/>
                    <a:pt x="1991" y="4380"/>
                  </a:cubicBezTo>
                  <a:cubicBezTo>
                    <a:pt x="1946" y="4710"/>
                    <a:pt x="1918" y="4840"/>
                    <a:pt x="1907" y="4970"/>
                  </a:cubicBezTo>
                  <a:cubicBezTo>
                    <a:pt x="1851" y="5430"/>
                    <a:pt x="1811" y="5480"/>
                    <a:pt x="1828" y="5560"/>
                  </a:cubicBezTo>
                  <a:cubicBezTo>
                    <a:pt x="1800" y="5920"/>
                    <a:pt x="1772" y="6060"/>
                    <a:pt x="1772" y="6210"/>
                  </a:cubicBezTo>
                  <a:cubicBezTo>
                    <a:pt x="1755" y="6480"/>
                    <a:pt x="1738" y="6510"/>
                    <a:pt x="1761" y="6550"/>
                  </a:cubicBezTo>
                  <a:cubicBezTo>
                    <a:pt x="1738" y="6750"/>
                    <a:pt x="1749" y="6830"/>
                    <a:pt x="1738" y="6900"/>
                  </a:cubicBezTo>
                  <a:cubicBezTo>
                    <a:pt x="1710" y="7170"/>
                    <a:pt x="1761" y="7220"/>
                    <a:pt x="1721" y="7240"/>
                  </a:cubicBezTo>
                  <a:cubicBezTo>
                    <a:pt x="1727" y="7520"/>
                    <a:pt x="1766" y="7570"/>
                    <a:pt x="1732" y="7610"/>
                  </a:cubicBezTo>
                  <a:cubicBezTo>
                    <a:pt x="1693" y="6810"/>
                    <a:pt x="1699" y="6740"/>
                    <a:pt x="1688" y="6670"/>
                  </a:cubicBezTo>
                  <a:cubicBezTo>
                    <a:pt x="1704" y="6220"/>
                    <a:pt x="1699" y="6180"/>
                    <a:pt x="1721" y="6150"/>
                  </a:cubicBezTo>
                  <a:cubicBezTo>
                    <a:pt x="1772" y="5600"/>
                    <a:pt x="1772" y="5570"/>
                    <a:pt x="1778" y="5540"/>
                  </a:cubicBezTo>
                  <a:cubicBezTo>
                    <a:pt x="1789" y="5290"/>
                    <a:pt x="1828" y="5260"/>
                    <a:pt x="1800" y="5220"/>
                  </a:cubicBezTo>
                  <a:cubicBezTo>
                    <a:pt x="1856" y="4780"/>
                    <a:pt x="1862" y="4750"/>
                    <a:pt x="1873" y="4720"/>
                  </a:cubicBezTo>
                  <a:cubicBezTo>
                    <a:pt x="1879" y="4470"/>
                    <a:pt x="1901" y="4440"/>
                    <a:pt x="1907" y="4410"/>
                  </a:cubicBezTo>
                  <a:cubicBezTo>
                    <a:pt x="1918" y="4170"/>
                    <a:pt x="1935" y="4140"/>
                    <a:pt x="1924" y="4100"/>
                  </a:cubicBezTo>
                  <a:cubicBezTo>
                    <a:pt x="1929" y="3710"/>
                    <a:pt x="1918" y="3640"/>
                    <a:pt x="1935" y="3570"/>
                  </a:cubicBezTo>
                  <a:cubicBezTo>
                    <a:pt x="1862" y="2890"/>
                    <a:pt x="1834" y="2790"/>
                    <a:pt x="1822" y="2690"/>
                  </a:cubicBezTo>
                  <a:cubicBezTo>
                    <a:pt x="1783" y="2540"/>
                    <a:pt x="1766" y="2650"/>
                    <a:pt x="1811" y="2770"/>
                  </a:cubicBezTo>
                  <a:cubicBezTo>
                    <a:pt x="1822" y="2970"/>
                    <a:pt x="1851" y="3000"/>
                    <a:pt x="1839" y="3030"/>
                  </a:cubicBezTo>
                  <a:cubicBezTo>
                    <a:pt x="1884" y="3470"/>
                    <a:pt x="1890" y="3550"/>
                    <a:pt x="1884" y="3630"/>
                  </a:cubicBezTo>
                  <a:cubicBezTo>
                    <a:pt x="1851" y="4200"/>
                    <a:pt x="1879" y="4280"/>
                    <a:pt x="1856" y="4340"/>
                  </a:cubicBezTo>
                  <a:cubicBezTo>
                    <a:pt x="1822" y="4630"/>
                    <a:pt x="1811" y="4700"/>
                    <a:pt x="1811" y="4770"/>
                  </a:cubicBezTo>
                  <a:cubicBezTo>
                    <a:pt x="1749" y="5260"/>
                    <a:pt x="1755" y="5340"/>
                    <a:pt x="1738" y="5400"/>
                  </a:cubicBezTo>
                  <a:cubicBezTo>
                    <a:pt x="1659" y="6240"/>
                    <a:pt x="1654" y="6270"/>
                    <a:pt x="1642" y="6300"/>
                  </a:cubicBezTo>
                  <a:cubicBezTo>
                    <a:pt x="1637" y="6520"/>
                    <a:pt x="1642" y="6560"/>
                    <a:pt x="1642" y="6590"/>
                  </a:cubicBezTo>
                  <a:cubicBezTo>
                    <a:pt x="1642" y="7050"/>
                    <a:pt x="1648" y="7110"/>
                    <a:pt x="1648" y="7170"/>
                  </a:cubicBezTo>
                  <a:cubicBezTo>
                    <a:pt x="1648" y="7330"/>
                    <a:pt x="1654" y="7360"/>
                    <a:pt x="1642" y="7340"/>
                  </a:cubicBezTo>
                  <a:cubicBezTo>
                    <a:pt x="1626" y="6940"/>
                    <a:pt x="1558" y="6950"/>
                    <a:pt x="1598" y="6890"/>
                  </a:cubicBezTo>
                  <a:cubicBezTo>
                    <a:pt x="1592" y="6340"/>
                    <a:pt x="1598" y="6310"/>
                    <a:pt x="1592" y="6280"/>
                  </a:cubicBezTo>
                  <a:cubicBezTo>
                    <a:pt x="1603" y="5960"/>
                    <a:pt x="1631" y="5920"/>
                    <a:pt x="1620" y="5870"/>
                  </a:cubicBezTo>
                  <a:cubicBezTo>
                    <a:pt x="1665" y="5550"/>
                    <a:pt x="1654" y="5500"/>
                    <a:pt x="1671" y="5460"/>
                  </a:cubicBezTo>
                  <a:cubicBezTo>
                    <a:pt x="1699" y="5240"/>
                    <a:pt x="1688" y="5210"/>
                    <a:pt x="1693" y="5190"/>
                  </a:cubicBezTo>
                  <a:cubicBezTo>
                    <a:pt x="1716" y="4750"/>
                    <a:pt x="1710" y="4730"/>
                    <a:pt x="1732" y="4710"/>
                  </a:cubicBezTo>
                  <a:cubicBezTo>
                    <a:pt x="1721" y="4390"/>
                    <a:pt x="1761" y="4300"/>
                    <a:pt x="1738" y="4200"/>
                  </a:cubicBezTo>
                  <a:cubicBezTo>
                    <a:pt x="1755" y="3830"/>
                    <a:pt x="1738" y="3730"/>
                    <a:pt x="1755" y="3640"/>
                  </a:cubicBezTo>
                  <a:cubicBezTo>
                    <a:pt x="1710" y="3300"/>
                    <a:pt x="1738" y="3260"/>
                    <a:pt x="1716" y="3210"/>
                  </a:cubicBezTo>
                  <a:cubicBezTo>
                    <a:pt x="1654" y="2660"/>
                    <a:pt x="1637" y="2560"/>
                    <a:pt x="1609" y="2460"/>
                  </a:cubicBezTo>
                  <a:cubicBezTo>
                    <a:pt x="1530" y="2140"/>
                    <a:pt x="1541" y="2090"/>
                    <a:pt x="1519" y="2040"/>
                  </a:cubicBezTo>
                  <a:cubicBezTo>
                    <a:pt x="1479" y="2010"/>
                    <a:pt x="1513" y="2130"/>
                    <a:pt x="1541" y="2250"/>
                  </a:cubicBezTo>
                  <a:cubicBezTo>
                    <a:pt x="1598" y="2670"/>
                    <a:pt x="1631" y="2740"/>
                    <a:pt x="1637" y="2790"/>
                  </a:cubicBezTo>
                  <a:cubicBezTo>
                    <a:pt x="1676" y="3090"/>
                    <a:pt x="1665" y="3200"/>
                    <a:pt x="1704" y="3330"/>
                  </a:cubicBezTo>
                  <a:cubicBezTo>
                    <a:pt x="1693" y="3830"/>
                    <a:pt x="1699" y="3960"/>
                    <a:pt x="1693" y="4090"/>
                  </a:cubicBezTo>
                  <a:cubicBezTo>
                    <a:pt x="1676" y="4410"/>
                    <a:pt x="1682" y="4440"/>
                    <a:pt x="1682" y="4480"/>
                  </a:cubicBezTo>
                  <a:cubicBezTo>
                    <a:pt x="1642" y="4690"/>
                    <a:pt x="1699" y="4740"/>
                    <a:pt x="1659" y="4750"/>
                  </a:cubicBezTo>
                  <a:cubicBezTo>
                    <a:pt x="1586" y="5750"/>
                    <a:pt x="1558" y="5880"/>
                    <a:pt x="1558" y="6010"/>
                  </a:cubicBezTo>
                  <a:cubicBezTo>
                    <a:pt x="1519" y="6210"/>
                    <a:pt x="1558" y="6260"/>
                    <a:pt x="1530" y="6280"/>
                  </a:cubicBezTo>
                  <a:cubicBezTo>
                    <a:pt x="1491" y="6150"/>
                    <a:pt x="1519" y="5960"/>
                    <a:pt x="1519" y="5760"/>
                  </a:cubicBezTo>
                  <a:cubicBezTo>
                    <a:pt x="1569" y="5020"/>
                    <a:pt x="1558" y="4980"/>
                    <a:pt x="1558" y="4960"/>
                  </a:cubicBezTo>
                  <a:cubicBezTo>
                    <a:pt x="1569" y="4690"/>
                    <a:pt x="1586" y="4640"/>
                    <a:pt x="1575" y="4590"/>
                  </a:cubicBezTo>
                  <a:cubicBezTo>
                    <a:pt x="1603" y="4250"/>
                    <a:pt x="1586" y="4190"/>
                    <a:pt x="1592" y="4140"/>
                  </a:cubicBezTo>
                  <a:cubicBezTo>
                    <a:pt x="1598" y="3940"/>
                    <a:pt x="1581" y="3890"/>
                    <a:pt x="1592" y="3840"/>
                  </a:cubicBezTo>
                  <a:cubicBezTo>
                    <a:pt x="1552" y="3280"/>
                    <a:pt x="1524" y="3170"/>
                    <a:pt x="1524" y="3070"/>
                  </a:cubicBezTo>
                  <a:cubicBezTo>
                    <a:pt x="1446" y="2560"/>
                    <a:pt x="1434" y="2500"/>
                    <a:pt x="1429" y="2450"/>
                  </a:cubicBezTo>
                  <a:cubicBezTo>
                    <a:pt x="1238" y="1750"/>
                    <a:pt x="1181" y="1680"/>
                    <a:pt x="1170" y="1620"/>
                  </a:cubicBezTo>
                  <a:cubicBezTo>
                    <a:pt x="1311" y="2230"/>
                    <a:pt x="1344" y="2220"/>
                    <a:pt x="1333" y="2250"/>
                  </a:cubicBezTo>
                  <a:cubicBezTo>
                    <a:pt x="1429" y="2640"/>
                    <a:pt x="1423" y="2760"/>
                    <a:pt x="1462" y="2880"/>
                  </a:cubicBezTo>
                  <a:cubicBezTo>
                    <a:pt x="1485" y="3260"/>
                    <a:pt x="1502" y="3310"/>
                    <a:pt x="1502" y="3350"/>
                  </a:cubicBezTo>
                  <a:cubicBezTo>
                    <a:pt x="1530" y="4070"/>
                    <a:pt x="1547" y="4110"/>
                    <a:pt x="1530" y="4140"/>
                  </a:cubicBezTo>
                  <a:cubicBezTo>
                    <a:pt x="1552" y="4540"/>
                    <a:pt x="1502" y="4560"/>
                    <a:pt x="1524" y="4600"/>
                  </a:cubicBezTo>
                  <a:cubicBezTo>
                    <a:pt x="1519" y="5030"/>
                    <a:pt x="1485" y="5090"/>
                    <a:pt x="1496" y="5170"/>
                  </a:cubicBezTo>
                  <a:cubicBezTo>
                    <a:pt x="1446" y="5430"/>
                    <a:pt x="1491" y="5480"/>
                    <a:pt x="1462" y="5510"/>
                  </a:cubicBezTo>
                  <a:cubicBezTo>
                    <a:pt x="1457" y="5930"/>
                    <a:pt x="1457" y="6010"/>
                    <a:pt x="1451" y="6080"/>
                  </a:cubicBezTo>
                  <a:cubicBezTo>
                    <a:pt x="1457" y="6360"/>
                    <a:pt x="1474" y="6400"/>
                    <a:pt x="1457" y="6430"/>
                  </a:cubicBezTo>
                  <a:cubicBezTo>
                    <a:pt x="1401" y="6340"/>
                    <a:pt x="1412" y="6180"/>
                    <a:pt x="1389" y="6000"/>
                  </a:cubicBezTo>
                  <a:cubicBezTo>
                    <a:pt x="1350" y="5410"/>
                    <a:pt x="1356" y="5330"/>
                    <a:pt x="1356" y="5240"/>
                  </a:cubicBezTo>
                  <a:cubicBezTo>
                    <a:pt x="1395" y="4920"/>
                    <a:pt x="1350" y="4820"/>
                    <a:pt x="1384" y="4750"/>
                  </a:cubicBezTo>
                  <a:cubicBezTo>
                    <a:pt x="1372" y="4530"/>
                    <a:pt x="1406" y="4520"/>
                    <a:pt x="1384" y="4480"/>
                  </a:cubicBezTo>
                  <a:cubicBezTo>
                    <a:pt x="1389" y="4070"/>
                    <a:pt x="1429" y="4040"/>
                    <a:pt x="1412" y="3990"/>
                  </a:cubicBezTo>
                  <a:cubicBezTo>
                    <a:pt x="1429" y="3830"/>
                    <a:pt x="1406" y="3780"/>
                    <a:pt x="1418" y="3740"/>
                  </a:cubicBezTo>
                  <a:cubicBezTo>
                    <a:pt x="1412" y="3140"/>
                    <a:pt x="1395" y="3060"/>
                    <a:pt x="1412" y="2980"/>
                  </a:cubicBezTo>
                  <a:cubicBezTo>
                    <a:pt x="1350" y="2570"/>
                    <a:pt x="1311" y="2600"/>
                    <a:pt x="1339" y="2640"/>
                  </a:cubicBezTo>
                  <a:cubicBezTo>
                    <a:pt x="1389" y="3130"/>
                    <a:pt x="1372" y="3190"/>
                    <a:pt x="1395" y="3270"/>
                  </a:cubicBezTo>
                  <a:cubicBezTo>
                    <a:pt x="1395" y="3560"/>
                    <a:pt x="1361" y="3590"/>
                    <a:pt x="1378" y="3640"/>
                  </a:cubicBezTo>
                  <a:cubicBezTo>
                    <a:pt x="1356" y="4050"/>
                    <a:pt x="1344" y="4090"/>
                    <a:pt x="1361" y="4140"/>
                  </a:cubicBezTo>
                  <a:cubicBezTo>
                    <a:pt x="1344" y="4350"/>
                    <a:pt x="1350" y="4380"/>
                    <a:pt x="1350" y="4400"/>
                  </a:cubicBezTo>
                  <a:cubicBezTo>
                    <a:pt x="1328" y="4860"/>
                    <a:pt x="1316" y="4940"/>
                    <a:pt x="1316" y="5030"/>
                  </a:cubicBezTo>
                  <a:cubicBezTo>
                    <a:pt x="1299" y="5240"/>
                    <a:pt x="1305" y="5260"/>
                    <a:pt x="1299" y="5290"/>
                  </a:cubicBezTo>
                  <a:cubicBezTo>
                    <a:pt x="1294" y="4710"/>
                    <a:pt x="1249" y="4640"/>
                    <a:pt x="1277" y="4590"/>
                  </a:cubicBezTo>
                  <a:cubicBezTo>
                    <a:pt x="1282" y="4310"/>
                    <a:pt x="1249" y="4270"/>
                    <a:pt x="1271" y="4250"/>
                  </a:cubicBezTo>
                  <a:cubicBezTo>
                    <a:pt x="1277" y="3720"/>
                    <a:pt x="1282" y="3670"/>
                    <a:pt x="1266" y="3620"/>
                  </a:cubicBezTo>
                  <a:cubicBezTo>
                    <a:pt x="1271" y="3130"/>
                    <a:pt x="1254" y="3080"/>
                    <a:pt x="1266" y="3030"/>
                  </a:cubicBezTo>
                  <a:cubicBezTo>
                    <a:pt x="1209" y="2260"/>
                    <a:pt x="1136" y="2210"/>
                    <a:pt x="1170" y="2190"/>
                  </a:cubicBezTo>
                  <a:cubicBezTo>
                    <a:pt x="1136" y="1920"/>
                    <a:pt x="1086" y="1870"/>
                    <a:pt x="1108" y="1840"/>
                  </a:cubicBezTo>
                  <a:cubicBezTo>
                    <a:pt x="894" y="1110"/>
                    <a:pt x="906" y="1080"/>
                    <a:pt x="889" y="1040"/>
                  </a:cubicBezTo>
                  <a:cubicBezTo>
                    <a:pt x="911" y="1200"/>
                    <a:pt x="928" y="1260"/>
                    <a:pt x="928" y="1320"/>
                  </a:cubicBezTo>
                  <a:cubicBezTo>
                    <a:pt x="1097" y="2030"/>
                    <a:pt x="1125" y="2090"/>
                    <a:pt x="1119" y="2140"/>
                  </a:cubicBezTo>
                  <a:cubicBezTo>
                    <a:pt x="1192" y="2700"/>
                    <a:pt x="1209" y="2750"/>
                    <a:pt x="1209" y="2810"/>
                  </a:cubicBezTo>
                  <a:cubicBezTo>
                    <a:pt x="1192" y="3170"/>
                    <a:pt x="1238" y="3240"/>
                    <a:pt x="1221" y="3300"/>
                  </a:cubicBezTo>
                  <a:cubicBezTo>
                    <a:pt x="1232" y="3720"/>
                    <a:pt x="1221" y="3830"/>
                    <a:pt x="1209" y="3930"/>
                  </a:cubicBezTo>
                  <a:cubicBezTo>
                    <a:pt x="1243" y="4220"/>
                    <a:pt x="1181" y="4240"/>
                    <a:pt x="1215" y="4290"/>
                  </a:cubicBezTo>
                  <a:cubicBezTo>
                    <a:pt x="1215" y="4740"/>
                    <a:pt x="1238" y="4830"/>
                    <a:pt x="1221" y="4910"/>
                  </a:cubicBezTo>
                  <a:cubicBezTo>
                    <a:pt x="1271" y="5480"/>
                    <a:pt x="1226" y="5550"/>
                    <a:pt x="1260" y="5640"/>
                  </a:cubicBezTo>
                  <a:cubicBezTo>
                    <a:pt x="1204" y="5560"/>
                    <a:pt x="1243" y="5530"/>
                    <a:pt x="1226" y="5490"/>
                  </a:cubicBezTo>
                  <a:cubicBezTo>
                    <a:pt x="1198" y="4980"/>
                    <a:pt x="1159" y="4880"/>
                    <a:pt x="1176" y="4800"/>
                  </a:cubicBezTo>
                  <a:cubicBezTo>
                    <a:pt x="1125" y="4160"/>
                    <a:pt x="1125" y="4070"/>
                    <a:pt x="1125" y="3990"/>
                  </a:cubicBezTo>
                  <a:cubicBezTo>
                    <a:pt x="1125" y="3410"/>
                    <a:pt x="1108" y="3370"/>
                    <a:pt x="1114" y="3330"/>
                  </a:cubicBezTo>
                  <a:cubicBezTo>
                    <a:pt x="1119" y="3120"/>
                    <a:pt x="1142" y="3100"/>
                    <a:pt x="1114" y="3060"/>
                  </a:cubicBezTo>
                  <a:cubicBezTo>
                    <a:pt x="1114" y="2750"/>
                    <a:pt x="1091" y="2690"/>
                    <a:pt x="1097" y="2650"/>
                  </a:cubicBezTo>
                  <a:cubicBezTo>
                    <a:pt x="984" y="1910"/>
                    <a:pt x="968" y="1860"/>
                    <a:pt x="956" y="1810"/>
                  </a:cubicBezTo>
                  <a:cubicBezTo>
                    <a:pt x="686" y="1110"/>
                    <a:pt x="742" y="1170"/>
                    <a:pt x="754" y="1220"/>
                  </a:cubicBezTo>
                  <a:cubicBezTo>
                    <a:pt x="861" y="1510"/>
                    <a:pt x="861" y="1550"/>
                    <a:pt x="872" y="1600"/>
                  </a:cubicBezTo>
                  <a:cubicBezTo>
                    <a:pt x="1024" y="2430"/>
                    <a:pt x="1052" y="2480"/>
                    <a:pt x="1052" y="2520"/>
                  </a:cubicBezTo>
                  <a:cubicBezTo>
                    <a:pt x="1069" y="2820"/>
                    <a:pt x="1086" y="2870"/>
                    <a:pt x="1069" y="2910"/>
                  </a:cubicBezTo>
                  <a:cubicBezTo>
                    <a:pt x="1091" y="3470"/>
                    <a:pt x="1080" y="3510"/>
                    <a:pt x="1069" y="3550"/>
                  </a:cubicBezTo>
                  <a:cubicBezTo>
                    <a:pt x="1074" y="3940"/>
                    <a:pt x="1091" y="3970"/>
                    <a:pt x="1080" y="3990"/>
                  </a:cubicBezTo>
                  <a:cubicBezTo>
                    <a:pt x="1086" y="4280"/>
                    <a:pt x="1091" y="4360"/>
                    <a:pt x="1097" y="4450"/>
                  </a:cubicBezTo>
                  <a:cubicBezTo>
                    <a:pt x="1108" y="5040"/>
                    <a:pt x="1148" y="5140"/>
                    <a:pt x="1136" y="5220"/>
                  </a:cubicBezTo>
                  <a:cubicBezTo>
                    <a:pt x="1097" y="4960"/>
                    <a:pt x="1080" y="4920"/>
                    <a:pt x="1074" y="4880"/>
                  </a:cubicBezTo>
                  <a:cubicBezTo>
                    <a:pt x="1024" y="4420"/>
                    <a:pt x="1046" y="4370"/>
                    <a:pt x="1041" y="4300"/>
                  </a:cubicBezTo>
                  <a:cubicBezTo>
                    <a:pt x="1046" y="3700"/>
                    <a:pt x="1018" y="3630"/>
                    <a:pt x="1029" y="3570"/>
                  </a:cubicBezTo>
                  <a:cubicBezTo>
                    <a:pt x="1024" y="3250"/>
                    <a:pt x="984" y="3210"/>
                    <a:pt x="996" y="3180"/>
                  </a:cubicBezTo>
                  <a:cubicBezTo>
                    <a:pt x="973" y="2940"/>
                    <a:pt x="984" y="2880"/>
                    <a:pt x="968" y="2810"/>
                  </a:cubicBezTo>
                  <a:cubicBezTo>
                    <a:pt x="956" y="2500"/>
                    <a:pt x="917" y="2450"/>
                    <a:pt x="934" y="2430"/>
                  </a:cubicBezTo>
                  <a:cubicBezTo>
                    <a:pt x="658" y="1460"/>
                    <a:pt x="647" y="1360"/>
                    <a:pt x="619" y="1380"/>
                  </a:cubicBezTo>
                  <a:cubicBezTo>
                    <a:pt x="889" y="2510"/>
                    <a:pt x="934" y="2680"/>
                    <a:pt x="917" y="2830"/>
                  </a:cubicBezTo>
                  <a:cubicBezTo>
                    <a:pt x="956" y="3150"/>
                    <a:pt x="939" y="3230"/>
                    <a:pt x="973" y="3320"/>
                  </a:cubicBezTo>
                  <a:cubicBezTo>
                    <a:pt x="968" y="3910"/>
                    <a:pt x="979" y="3970"/>
                    <a:pt x="979" y="4040"/>
                  </a:cubicBezTo>
                  <a:cubicBezTo>
                    <a:pt x="979" y="4190"/>
                    <a:pt x="984" y="4230"/>
                    <a:pt x="968" y="4210"/>
                  </a:cubicBezTo>
                  <a:cubicBezTo>
                    <a:pt x="883" y="3350"/>
                    <a:pt x="883" y="3250"/>
                    <a:pt x="878" y="3220"/>
                  </a:cubicBezTo>
                  <a:cubicBezTo>
                    <a:pt x="866" y="3040"/>
                    <a:pt x="855" y="3010"/>
                    <a:pt x="855" y="2980"/>
                  </a:cubicBezTo>
                  <a:cubicBezTo>
                    <a:pt x="681" y="2150"/>
                    <a:pt x="698" y="2200"/>
                    <a:pt x="709" y="2240"/>
                  </a:cubicBezTo>
                  <a:cubicBezTo>
                    <a:pt x="799" y="2780"/>
                    <a:pt x="793" y="2940"/>
                    <a:pt x="838" y="3120"/>
                  </a:cubicBezTo>
                  <a:cubicBezTo>
                    <a:pt x="855" y="3600"/>
                    <a:pt x="838" y="3720"/>
                    <a:pt x="872" y="3850"/>
                  </a:cubicBezTo>
                  <a:cubicBezTo>
                    <a:pt x="922" y="4250"/>
                    <a:pt x="917" y="4270"/>
                    <a:pt x="934" y="4300"/>
                  </a:cubicBezTo>
                  <a:cubicBezTo>
                    <a:pt x="934" y="4490"/>
                    <a:pt x="900" y="4410"/>
                    <a:pt x="872" y="4330"/>
                  </a:cubicBezTo>
                  <a:cubicBezTo>
                    <a:pt x="292" y="2160"/>
                    <a:pt x="287" y="2030"/>
                    <a:pt x="236" y="1890"/>
                  </a:cubicBezTo>
                  <a:cubicBezTo>
                    <a:pt x="186" y="1580"/>
                    <a:pt x="186" y="1480"/>
                    <a:pt x="163" y="1510"/>
                  </a:cubicBezTo>
                  <a:cubicBezTo>
                    <a:pt x="568" y="3270"/>
                    <a:pt x="585" y="3460"/>
                    <a:pt x="692" y="3700"/>
                  </a:cubicBezTo>
                  <a:cubicBezTo>
                    <a:pt x="759" y="3950"/>
                    <a:pt x="731" y="3970"/>
                    <a:pt x="754" y="4000"/>
                  </a:cubicBezTo>
                  <a:cubicBezTo>
                    <a:pt x="832" y="4370"/>
                    <a:pt x="883" y="4430"/>
                    <a:pt x="866" y="4470"/>
                  </a:cubicBezTo>
                  <a:cubicBezTo>
                    <a:pt x="849" y="4510"/>
                    <a:pt x="878" y="4440"/>
                    <a:pt x="849" y="4470"/>
                  </a:cubicBezTo>
                  <a:cubicBezTo>
                    <a:pt x="742" y="4200"/>
                    <a:pt x="703" y="4050"/>
                    <a:pt x="652" y="3940"/>
                  </a:cubicBezTo>
                  <a:cubicBezTo>
                    <a:pt x="264" y="2710"/>
                    <a:pt x="253" y="2640"/>
                    <a:pt x="219" y="2560"/>
                  </a:cubicBezTo>
                  <a:cubicBezTo>
                    <a:pt x="129" y="2170"/>
                    <a:pt x="107" y="2030"/>
                    <a:pt x="45" y="1870"/>
                  </a:cubicBezTo>
                  <a:cubicBezTo>
                    <a:pt x="0" y="1720"/>
                    <a:pt x="0" y="1720"/>
                    <a:pt x="0" y="1720"/>
                  </a:cubicBezTo>
                  <a:cubicBezTo>
                    <a:pt x="73" y="2120"/>
                    <a:pt x="101" y="2170"/>
                    <a:pt x="96" y="2210"/>
                  </a:cubicBezTo>
                  <a:cubicBezTo>
                    <a:pt x="214" y="2620"/>
                    <a:pt x="236" y="2770"/>
                    <a:pt x="276" y="2920"/>
                  </a:cubicBezTo>
                  <a:cubicBezTo>
                    <a:pt x="495" y="3610"/>
                    <a:pt x="472" y="3750"/>
                    <a:pt x="501" y="3710"/>
                  </a:cubicBezTo>
                  <a:cubicBezTo>
                    <a:pt x="883" y="4710"/>
                    <a:pt x="922" y="4810"/>
                    <a:pt x="968" y="4910"/>
                  </a:cubicBezTo>
                  <a:cubicBezTo>
                    <a:pt x="1052" y="5170"/>
                    <a:pt x="1046" y="5180"/>
                    <a:pt x="1046" y="5180"/>
                  </a:cubicBezTo>
                  <a:cubicBezTo>
                    <a:pt x="1114" y="5350"/>
                    <a:pt x="1131" y="5440"/>
                    <a:pt x="1119" y="5520"/>
                  </a:cubicBezTo>
                  <a:cubicBezTo>
                    <a:pt x="878" y="4860"/>
                    <a:pt x="793" y="4720"/>
                    <a:pt x="731" y="4590"/>
                  </a:cubicBezTo>
                  <a:cubicBezTo>
                    <a:pt x="619" y="4300"/>
                    <a:pt x="602" y="4270"/>
                    <a:pt x="591" y="4230"/>
                  </a:cubicBezTo>
                  <a:cubicBezTo>
                    <a:pt x="281" y="3480"/>
                    <a:pt x="309" y="3460"/>
                    <a:pt x="281" y="3420"/>
                  </a:cubicBezTo>
                  <a:cubicBezTo>
                    <a:pt x="17" y="2670"/>
                    <a:pt x="28" y="2580"/>
                    <a:pt x="0" y="2540"/>
                  </a:cubicBezTo>
                  <a:cubicBezTo>
                    <a:pt x="62" y="2970"/>
                    <a:pt x="107" y="3010"/>
                    <a:pt x="112" y="3040"/>
                  </a:cubicBezTo>
                  <a:cubicBezTo>
                    <a:pt x="208" y="3300"/>
                    <a:pt x="197" y="3330"/>
                    <a:pt x="214" y="3370"/>
                  </a:cubicBezTo>
                  <a:cubicBezTo>
                    <a:pt x="529" y="4230"/>
                    <a:pt x="551" y="4260"/>
                    <a:pt x="568" y="4290"/>
                  </a:cubicBezTo>
                  <a:cubicBezTo>
                    <a:pt x="726" y="4690"/>
                    <a:pt x="742" y="4720"/>
                    <a:pt x="754" y="4750"/>
                  </a:cubicBezTo>
                  <a:cubicBezTo>
                    <a:pt x="872" y="5020"/>
                    <a:pt x="883" y="5040"/>
                    <a:pt x="894" y="5070"/>
                  </a:cubicBezTo>
                  <a:cubicBezTo>
                    <a:pt x="939" y="5260"/>
                    <a:pt x="990" y="5230"/>
                    <a:pt x="968" y="5280"/>
                  </a:cubicBezTo>
                  <a:cubicBezTo>
                    <a:pt x="714" y="4760"/>
                    <a:pt x="602" y="4580"/>
                    <a:pt x="478" y="4320"/>
                  </a:cubicBezTo>
                  <a:cubicBezTo>
                    <a:pt x="236" y="3730"/>
                    <a:pt x="169" y="3640"/>
                    <a:pt x="152" y="3550"/>
                  </a:cubicBezTo>
                  <a:cubicBezTo>
                    <a:pt x="0" y="3280"/>
                    <a:pt x="0" y="3280"/>
                    <a:pt x="0" y="3280"/>
                  </a:cubicBezTo>
                  <a:cubicBezTo>
                    <a:pt x="146" y="3630"/>
                    <a:pt x="141" y="3680"/>
                    <a:pt x="180" y="3730"/>
                  </a:cubicBezTo>
                  <a:cubicBezTo>
                    <a:pt x="388" y="4240"/>
                    <a:pt x="444" y="4340"/>
                    <a:pt x="501" y="4500"/>
                  </a:cubicBezTo>
                  <a:cubicBezTo>
                    <a:pt x="1052" y="5650"/>
                    <a:pt x="1091" y="5740"/>
                    <a:pt x="1125" y="5830"/>
                  </a:cubicBezTo>
                  <a:cubicBezTo>
                    <a:pt x="1097" y="5800"/>
                    <a:pt x="1001" y="5730"/>
                    <a:pt x="922" y="5520"/>
                  </a:cubicBezTo>
                  <a:cubicBezTo>
                    <a:pt x="731" y="5190"/>
                    <a:pt x="686" y="5080"/>
                    <a:pt x="641" y="5000"/>
                  </a:cubicBezTo>
                  <a:cubicBezTo>
                    <a:pt x="101" y="3760"/>
                    <a:pt x="107" y="3740"/>
                    <a:pt x="90" y="3740"/>
                  </a:cubicBezTo>
                  <a:cubicBezTo>
                    <a:pt x="39" y="3600"/>
                    <a:pt x="28" y="3540"/>
                    <a:pt x="0" y="3470"/>
                  </a:cubicBezTo>
                  <a:cubicBezTo>
                    <a:pt x="0" y="3580"/>
                    <a:pt x="0" y="3580"/>
                    <a:pt x="0" y="3590"/>
                  </a:cubicBezTo>
                  <a:cubicBezTo>
                    <a:pt x="90" y="3780"/>
                    <a:pt x="73" y="3880"/>
                    <a:pt x="112" y="3870"/>
                  </a:cubicBezTo>
                  <a:cubicBezTo>
                    <a:pt x="827" y="5440"/>
                    <a:pt x="838" y="5520"/>
                    <a:pt x="861" y="5550"/>
                  </a:cubicBezTo>
                  <a:cubicBezTo>
                    <a:pt x="1153" y="6090"/>
                    <a:pt x="1176" y="6140"/>
                    <a:pt x="1198" y="6200"/>
                  </a:cubicBezTo>
                  <a:cubicBezTo>
                    <a:pt x="1395" y="6730"/>
                    <a:pt x="1406" y="6780"/>
                    <a:pt x="1401" y="6820"/>
                  </a:cubicBezTo>
                  <a:cubicBezTo>
                    <a:pt x="1209" y="6480"/>
                    <a:pt x="1187" y="6420"/>
                    <a:pt x="1164" y="6420"/>
                  </a:cubicBezTo>
                  <a:cubicBezTo>
                    <a:pt x="973" y="6070"/>
                    <a:pt x="894" y="5990"/>
                    <a:pt x="816" y="5850"/>
                  </a:cubicBezTo>
                  <a:cubicBezTo>
                    <a:pt x="501" y="5390"/>
                    <a:pt x="489" y="5280"/>
                    <a:pt x="461" y="5300"/>
                  </a:cubicBezTo>
                  <a:cubicBezTo>
                    <a:pt x="56" y="4450"/>
                    <a:pt x="28" y="4380"/>
                    <a:pt x="0" y="4300"/>
                  </a:cubicBezTo>
                  <a:cubicBezTo>
                    <a:pt x="39" y="4480"/>
                    <a:pt x="56" y="4500"/>
                    <a:pt x="68" y="4550"/>
                  </a:cubicBezTo>
                  <a:cubicBezTo>
                    <a:pt x="354" y="5160"/>
                    <a:pt x="382" y="5290"/>
                    <a:pt x="428" y="5320"/>
                  </a:cubicBezTo>
                  <a:cubicBezTo>
                    <a:pt x="613" y="5630"/>
                    <a:pt x="630" y="5690"/>
                    <a:pt x="652" y="5740"/>
                  </a:cubicBezTo>
                  <a:cubicBezTo>
                    <a:pt x="849" y="6060"/>
                    <a:pt x="934" y="6130"/>
                    <a:pt x="1012" y="6300"/>
                  </a:cubicBezTo>
                  <a:cubicBezTo>
                    <a:pt x="1344" y="6830"/>
                    <a:pt x="1356" y="6860"/>
                    <a:pt x="1367" y="6890"/>
                  </a:cubicBezTo>
                  <a:cubicBezTo>
                    <a:pt x="872" y="6160"/>
                    <a:pt x="754" y="6030"/>
                    <a:pt x="641" y="5860"/>
                  </a:cubicBezTo>
                  <a:cubicBezTo>
                    <a:pt x="208" y="5190"/>
                    <a:pt x="197" y="5030"/>
                    <a:pt x="169" y="5060"/>
                  </a:cubicBezTo>
                  <a:cubicBezTo>
                    <a:pt x="428" y="5670"/>
                    <a:pt x="512" y="5760"/>
                    <a:pt x="591" y="5920"/>
                  </a:cubicBezTo>
                  <a:cubicBezTo>
                    <a:pt x="726" y="6110"/>
                    <a:pt x="771" y="6160"/>
                    <a:pt x="816" y="6220"/>
                  </a:cubicBezTo>
                  <a:cubicBezTo>
                    <a:pt x="917" y="6360"/>
                    <a:pt x="939" y="6410"/>
                    <a:pt x="928" y="6430"/>
                  </a:cubicBezTo>
                  <a:cubicBezTo>
                    <a:pt x="669" y="6120"/>
                    <a:pt x="652" y="6120"/>
                    <a:pt x="641" y="6120"/>
                  </a:cubicBezTo>
                  <a:cubicBezTo>
                    <a:pt x="495" y="5930"/>
                    <a:pt x="461" y="5910"/>
                    <a:pt x="433" y="5870"/>
                  </a:cubicBezTo>
                  <a:cubicBezTo>
                    <a:pt x="73" y="5440"/>
                    <a:pt x="39" y="5380"/>
                    <a:pt x="0" y="5330"/>
                  </a:cubicBezTo>
                  <a:cubicBezTo>
                    <a:pt x="96" y="5550"/>
                    <a:pt x="135" y="5600"/>
                    <a:pt x="174" y="5670"/>
                  </a:cubicBezTo>
                  <a:cubicBezTo>
                    <a:pt x="439" y="6000"/>
                    <a:pt x="461" y="5970"/>
                    <a:pt x="484" y="6030"/>
                  </a:cubicBezTo>
                  <a:cubicBezTo>
                    <a:pt x="709" y="6270"/>
                    <a:pt x="748" y="6310"/>
                    <a:pt x="793" y="6360"/>
                  </a:cubicBezTo>
                  <a:cubicBezTo>
                    <a:pt x="945" y="6560"/>
                    <a:pt x="962" y="6580"/>
                    <a:pt x="973" y="6580"/>
                  </a:cubicBezTo>
                  <a:cubicBezTo>
                    <a:pt x="1198" y="6860"/>
                    <a:pt x="1209" y="6910"/>
                    <a:pt x="1221" y="6940"/>
                  </a:cubicBezTo>
                  <a:cubicBezTo>
                    <a:pt x="1356" y="7180"/>
                    <a:pt x="1384" y="7170"/>
                    <a:pt x="1412" y="7230"/>
                  </a:cubicBezTo>
                  <a:cubicBezTo>
                    <a:pt x="1530" y="7540"/>
                    <a:pt x="1581" y="7530"/>
                    <a:pt x="1558" y="7590"/>
                  </a:cubicBezTo>
                  <a:cubicBezTo>
                    <a:pt x="1406" y="7380"/>
                    <a:pt x="1395" y="7310"/>
                    <a:pt x="1378" y="7330"/>
                  </a:cubicBezTo>
                  <a:cubicBezTo>
                    <a:pt x="1209" y="7090"/>
                    <a:pt x="1153" y="7030"/>
                    <a:pt x="1097" y="6960"/>
                  </a:cubicBezTo>
                  <a:cubicBezTo>
                    <a:pt x="878" y="6700"/>
                    <a:pt x="816" y="6700"/>
                    <a:pt x="759" y="6610"/>
                  </a:cubicBezTo>
                  <a:cubicBezTo>
                    <a:pt x="551" y="6420"/>
                    <a:pt x="489" y="6390"/>
                    <a:pt x="439" y="6300"/>
                  </a:cubicBezTo>
                  <a:cubicBezTo>
                    <a:pt x="248" y="6080"/>
                    <a:pt x="219" y="6040"/>
                    <a:pt x="197" y="5990"/>
                  </a:cubicBezTo>
                  <a:cubicBezTo>
                    <a:pt x="360" y="6320"/>
                    <a:pt x="433" y="6340"/>
                    <a:pt x="495" y="6470"/>
                  </a:cubicBezTo>
                  <a:cubicBezTo>
                    <a:pt x="636" y="6630"/>
                    <a:pt x="675" y="6610"/>
                    <a:pt x="709" y="6680"/>
                  </a:cubicBezTo>
                  <a:cubicBezTo>
                    <a:pt x="1007" y="7000"/>
                    <a:pt x="1080" y="7040"/>
                    <a:pt x="1153" y="7140"/>
                  </a:cubicBezTo>
                  <a:cubicBezTo>
                    <a:pt x="1418" y="7490"/>
                    <a:pt x="1440" y="7480"/>
                    <a:pt x="1457" y="7520"/>
                  </a:cubicBezTo>
                  <a:cubicBezTo>
                    <a:pt x="1738" y="8120"/>
                    <a:pt x="1761" y="8150"/>
                    <a:pt x="1749" y="8170"/>
                  </a:cubicBezTo>
                  <a:cubicBezTo>
                    <a:pt x="1614" y="7930"/>
                    <a:pt x="1581" y="7890"/>
                    <a:pt x="1547" y="7820"/>
                  </a:cubicBezTo>
                  <a:cubicBezTo>
                    <a:pt x="1339" y="7560"/>
                    <a:pt x="1311" y="7450"/>
                    <a:pt x="1271" y="7440"/>
                  </a:cubicBezTo>
                  <a:cubicBezTo>
                    <a:pt x="1007" y="7130"/>
                    <a:pt x="939" y="7090"/>
                    <a:pt x="872" y="7010"/>
                  </a:cubicBezTo>
                  <a:cubicBezTo>
                    <a:pt x="731" y="6890"/>
                    <a:pt x="698" y="6880"/>
                    <a:pt x="664" y="6820"/>
                  </a:cubicBezTo>
                  <a:cubicBezTo>
                    <a:pt x="489" y="6730"/>
                    <a:pt x="478" y="6660"/>
                    <a:pt x="456" y="6680"/>
                  </a:cubicBezTo>
                  <a:cubicBezTo>
                    <a:pt x="34" y="6280"/>
                    <a:pt x="22" y="6260"/>
                    <a:pt x="0" y="6260"/>
                  </a:cubicBezTo>
                  <a:cubicBezTo>
                    <a:pt x="11" y="6340"/>
                    <a:pt x="22" y="6340"/>
                    <a:pt x="28" y="6330"/>
                  </a:cubicBezTo>
                  <a:cubicBezTo>
                    <a:pt x="191" y="6520"/>
                    <a:pt x="208" y="6570"/>
                    <a:pt x="231" y="6560"/>
                  </a:cubicBezTo>
                  <a:cubicBezTo>
                    <a:pt x="461" y="6710"/>
                    <a:pt x="484" y="6840"/>
                    <a:pt x="523" y="6810"/>
                  </a:cubicBezTo>
                  <a:cubicBezTo>
                    <a:pt x="832" y="7140"/>
                    <a:pt x="861" y="7040"/>
                    <a:pt x="872" y="7110"/>
                  </a:cubicBezTo>
                  <a:cubicBezTo>
                    <a:pt x="1058" y="7270"/>
                    <a:pt x="1086" y="7330"/>
                    <a:pt x="1119" y="7360"/>
                  </a:cubicBezTo>
                  <a:cubicBezTo>
                    <a:pt x="1277" y="7580"/>
                    <a:pt x="1299" y="7540"/>
                    <a:pt x="1311" y="7600"/>
                  </a:cubicBezTo>
                  <a:cubicBezTo>
                    <a:pt x="1631" y="8130"/>
                    <a:pt x="1665" y="8200"/>
                    <a:pt x="1699" y="8240"/>
                  </a:cubicBezTo>
                  <a:cubicBezTo>
                    <a:pt x="1766" y="8390"/>
                    <a:pt x="1749" y="8400"/>
                    <a:pt x="1732" y="8360"/>
                  </a:cubicBezTo>
                  <a:cubicBezTo>
                    <a:pt x="1654" y="8290"/>
                    <a:pt x="1620" y="8170"/>
                    <a:pt x="1581" y="8170"/>
                  </a:cubicBezTo>
                  <a:cubicBezTo>
                    <a:pt x="1288" y="7770"/>
                    <a:pt x="1277" y="7730"/>
                    <a:pt x="1254" y="7730"/>
                  </a:cubicBezTo>
                  <a:cubicBezTo>
                    <a:pt x="984" y="7410"/>
                    <a:pt x="939" y="7430"/>
                    <a:pt x="900" y="7340"/>
                  </a:cubicBezTo>
                  <a:cubicBezTo>
                    <a:pt x="748" y="7220"/>
                    <a:pt x="703" y="7220"/>
                    <a:pt x="664" y="7160"/>
                  </a:cubicBezTo>
                  <a:cubicBezTo>
                    <a:pt x="467" y="7080"/>
                    <a:pt x="456" y="6950"/>
                    <a:pt x="422" y="7010"/>
                  </a:cubicBezTo>
                  <a:cubicBezTo>
                    <a:pt x="574" y="7180"/>
                    <a:pt x="591" y="7190"/>
                    <a:pt x="608" y="7210"/>
                  </a:cubicBezTo>
                  <a:cubicBezTo>
                    <a:pt x="911" y="7470"/>
                    <a:pt x="922" y="7490"/>
                    <a:pt x="945" y="7480"/>
                  </a:cubicBezTo>
                  <a:cubicBezTo>
                    <a:pt x="1114" y="7700"/>
                    <a:pt x="1153" y="7700"/>
                    <a:pt x="1181" y="7740"/>
                  </a:cubicBezTo>
                  <a:cubicBezTo>
                    <a:pt x="1671" y="8360"/>
                    <a:pt x="1699" y="8420"/>
                    <a:pt x="1727" y="8460"/>
                  </a:cubicBezTo>
                  <a:cubicBezTo>
                    <a:pt x="1822" y="8650"/>
                    <a:pt x="1755" y="8600"/>
                    <a:pt x="1704" y="8470"/>
                  </a:cubicBezTo>
                  <a:cubicBezTo>
                    <a:pt x="1372" y="8130"/>
                    <a:pt x="1339" y="8070"/>
                    <a:pt x="1305" y="8010"/>
                  </a:cubicBezTo>
                  <a:cubicBezTo>
                    <a:pt x="968" y="7650"/>
                    <a:pt x="928" y="7680"/>
                    <a:pt x="894" y="7590"/>
                  </a:cubicBezTo>
                  <a:cubicBezTo>
                    <a:pt x="698" y="7420"/>
                    <a:pt x="669" y="7470"/>
                    <a:pt x="647" y="7420"/>
                  </a:cubicBezTo>
                  <a:cubicBezTo>
                    <a:pt x="450" y="7240"/>
                    <a:pt x="433" y="7230"/>
                    <a:pt x="422" y="7200"/>
                  </a:cubicBezTo>
                  <a:cubicBezTo>
                    <a:pt x="242" y="7070"/>
                    <a:pt x="219" y="6960"/>
                    <a:pt x="191" y="6990"/>
                  </a:cubicBezTo>
                  <a:cubicBezTo>
                    <a:pt x="96" y="6980"/>
                    <a:pt x="174" y="6990"/>
                    <a:pt x="236" y="7110"/>
                  </a:cubicBezTo>
                  <a:cubicBezTo>
                    <a:pt x="411" y="7260"/>
                    <a:pt x="428" y="7310"/>
                    <a:pt x="450" y="7300"/>
                  </a:cubicBezTo>
                  <a:cubicBezTo>
                    <a:pt x="804" y="7580"/>
                    <a:pt x="832" y="7690"/>
                    <a:pt x="872" y="7680"/>
                  </a:cubicBezTo>
                  <a:cubicBezTo>
                    <a:pt x="1097" y="7900"/>
                    <a:pt x="1114" y="7920"/>
                    <a:pt x="1131" y="7910"/>
                  </a:cubicBezTo>
                  <a:cubicBezTo>
                    <a:pt x="1356" y="8220"/>
                    <a:pt x="1429" y="8230"/>
                    <a:pt x="1496" y="8330"/>
                  </a:cubicBezTo>
                  <a:cubicBezTo>
                    <a:pt x="1806" y="8810"/>
                    <a:pt x="1839" y="8800"/>
                    <a:pt x="1868" y="8850"/>
                  </a:cubicBezTo>
                  <a:cubicBezTo>
                    <a:pt x="2014" y="9190"/>
                    <a:pt x="1958" y="9170"/>
                    <a:pt x="1912" y="9040"/>
                  </a:cubicBezTo>
                  <a:cubicBezTo>
                    <a:pt x="1744" y="8810"/>
                    <a:pt x="1727" y="8820"/>
                    <a:pt x="1716" y="8770"/>
                  </a:cubicBezTo>
                  <a:cubicBezTo>
                    <a:pt x="1564" y="8590"/>
                    <a:pt x="1524" y="8550"/>
                    <a:pt x="1479" y="8520"/>
                  </a:cubicBezTo>
                  <a:cubicBezTo>
                    <a:pt x="1221" y="8250"/>
                    <a:pt x="1192" y="8190"/>
                    <a:pt x="1170" y="8160"/>
                  </a:cubicBezTo>
                  <a:cubicBezTo>
                    <a:pt x="956" y="8020"/>
                    <a:pt x="951" y="7990"/>
                    <a:pt x="939" y="7990"/>
                  </a:cubicBezTo>
                  <a:cubicBezTo>
                    <a:pt x="709" y="7820"/>
                    <a:pt x="669" y="7750"/>
                    <a:pt x="619" y="7760"/>
                  </a:cubicBezTo>
                  <a:cubicBezTo>
                    <a:pt x="394" y="7600"/>
                    <a:pt x="377" y="7540"/>
                    <a:pt x="349" y="7540"/>
                  </a:cubicBezTo>
                  <a:cubicBezTo>
                    <a:pt x="101" y="7390"/>
                    <a:pt x="141" y="7380"/>
                    <a:pt x="174" y="7440"/>
                  </a:cubicBezTo>
                  <a:cubicBezTo>
                    <a:pt x="422" y="7670"/>
                    <a:pt x="456" y="7720"/>
                    <a:pt x="495" y="7720"/>
                  </a:cubicBezTo>
                  <a:cubicBezTo>
                    <a:pt x="742" y="7930"/>
                    <a:pt x="782" y="7940"/>
                    <a:pt x="816" y="7990"/>
                  </a:cubicBezTo>
                  <a:cubicBezTo>
                    <a:pt x="889" y="8050"/>
                    <a:pt x="917" y="8020"/>
                    <a:pt x="934" y="8060"/>
                  </a:cubicBezTo>
                  <a:cubicBezTo>
                    <a:pt x="1221" y="8290"/>
                    <a:pt x="1282" y="8420"/>
                    <a:pt x="1356" y="8480"/>
                  </a:cubicBezTo>
                  <a:cubicBezTo>
                    <a:pt x="1648" y="8790"/>
                    <a:pt x="1710" y="8940"/>
                    <a:pt x="1783" y="8980"/>
                  </a:cubicBezTo>
                  <a:cubicBezTo>
                    <a:pt x="2092" y="9460"/>
                    <a:pt x="2171" y="9630"/>
                    <a:pt x="2250" y="9760"/>
                  </a:cubicBezTo>
                  <a:cubicBezTo>
                    <a:pt x="2205" y="9790"/>
                    <a:pt x="2087" y="9600"/>
                    <a:pt x="1963" y="9430"/>
                  </a:cubicBezTo>
                  <a:cubicBezTo>
                    <a:pt x="1851" y="9240"/>
                    <a:pt x="1811" y="9260"/>
                    <a:pt x="1783" y="9170"/>
                  </a:cubicBezTo>
                  <a:cubicBezTo>
                    <a:pt x="1564" y="8920"/>
                    <a:pt x="1541" y="8830"/>
                    <a:pt x="1513" y="8820"/>
                  </a:cubicBezTo>
                  <a:cubicBezTo>
                    <a:pt x="1198" y="8440"/>
                    <a:pt x="1159" y="8500"/>
                    <a:pt x="1136" y="8410"/>
                  </a:cubicBezTo>
                  <a:cubicBezTo>
                    <a:pt x="1007" y="8290"/>
                    <a:pt x="973" y="8270"/>
                    <a:pt x="939" y="8230"/>
                  </a:cubicBezTo>
                  <a:cubicBezTo>
                    <a:pt x="816" y="8090"/>
                    <a:pt x="788" y="8070"/>
                    <a:pt x="759" y="8030"/>
                  </a:cubicBezTo>
                  <a:cubicBezTo>
                    <a:pt x="529" y="7870"/>
                    <a:pt x="495" y="7860"/>
                    <a:pt x="461" y="7820"/>
                  </a:cubicBezTo>
                  <a:cubicBezTo>
                    <a:pt x="101" y="7680"/>
                    <a:pt x="141" y="7630"/>
                    <a:pt x="174" y="7700"/>
                  </a:cubicBezTo>
                  <a:cubicBezTo>
                    <a:pt x="405" y="7890"/>
                    <a:pt x="428" y="7840"/>
                    <a:pt x="439" y="7880"/>
                  </a:cubicBezTo>
                  <a:cubicBezTo>
                    <a:pt x="568" y="7930"/>
                    <a:pt x="579" y="8010"/>
                    <a:pt x="602" y="7990"/>
                  </a:cubicBezTo>
                  <a:cubicBezTo>
                    <a:pt x="731" y="8080"/>
                    <a:pt x="759" y="8150"/>
                    <a:pt x="799" y="8170"/>
                  </a:cubicBezTo>
                  <a:cubicBezTo>
                    <a:pt x="956" y="8360"/>
                    <a:pt x="1007" y="8380"/>
                    <a:pt x="1052" y="8440"/>
                  </a:cubicBezTo>
                  <a:cubicBezTo>
                    <a:pt x="1311" y="8700"/>
                    <a:pt x="1412" y="8800"/>
                    <a:pt x="1508" y="8930"/>
                  </a:cubicBezTo>
                  <a:cubicBezTo>
                    <a:pt x="1704" y="9200"/>
                    <a:pt x="1761" y="9230"/>
                    <a:pt x="1806" y="9330"/>
                  </a:cubicBezTo>
                  <a:cubicBezTo>
                    <a:pt x="1997" y="9610"/>
                    <a:pt x="2014" y="9600"/>
                    <a:pt x="2019" y="9650"/>
                  </a:cubicBezTo>
                  <a:cubicBezTo>
                    <a:pt x="1856" y="9530"/>
                    <a:pt x="1845" y="9460"/>
                    <a:pt x="1828" y="9460"/>
                  </a:cubicBezTo>
                  <a:cubicBezTo>
                    <a:pt x="1654" y="9280"/>
                    <a:pt x="1637" y="9260"/>
                    <a:pt x="1620" y="9280"/>
                  </a:cubicBezTo>
                  <a:cubicBezTo>
                    <a:pt x="1423" y="9050"/>
                    <a:pt x="1384" y="9070"/>
                    <a:pt x="1350" y="9020"/>
                  </a:cubicBezTo>
                  <a:cubicBezTo>
                    <a:pt x="1102" y="8740"/>
                    <a:pt x="1063" y="8780"/>
                    <a:pt x="1029" y="8710"/>
                  </a:cubicBezTo>
                  <a:cubicBezTo>
                    <a:pt x="849" y="8630"/>
                    <a:pt x="838" y="8530"/>
                    <a:pt x="816" y="8550"/>
                  </a:cubicBezTo>
                  <a:cubicBezTo>
                    <a:pt x="568" y="8360"/>
                    <a:pt x="534" y="8300"/>
                    <a:pt x="501" y="8250"/>
                  </a:cubicBezTo>
                  <a:cubicBezTo>
                    <a:pt x="422" y="8200"/>
                    <a:pt x="439" y="8240"/>
                    <a:pt x="456" y="8290"/>
                  </a:cubicBezTo>
                  <a:cubicBezTo>
                    <a:pt x="703" y="8510"/>
                    <a:pt x="754" y="8570"/>
                    <a:pt x="804" y="8590"/>
                  </a:cubicBezTo>
                  <a:cubicBezTo>
                    <a:pt x="996" y="8780"/>
                    <a:pt x="1046" y="8800"/>
                    <a:pt x="1097" y="8840"/>
                  </a:cubicBezTo>
                  <a:cubicBezTo>
                    <a:pt x="1164" y="8920"/>
                    <a:pt x="1187" y="8970"/>
                    <a:pt x="1226" y="8970"/>
                  </a:cubicBezTo>
                  <a:cubicBezTo>
                    <a:pt x="1401" y="9160"/>
                    <a:pt x="1446" y="9200"/>
                    <a:pt x="1491" y="9220"/>
                  </a:cubicBezTo>
                  <a:cubicBezTo>
                    <a:pt x="1665" y="9440"/>
                    <a:pt x="1727" y="9460"/>
                    <a:pt x="1783" y="9540"/>
                  </a:cubicBezTo>
                  <a:cubicBezTo>
                    <a:pt x="2092" y="9830"/>
                    <a:pt x="2121" y="9910"/>
                    <a:pt x="2154" y="9910"/>
                  </a:cubicBezTo>
                  <a:cubicBezTo>
                    <a:pt x="2289" y="10100"/>
                    <a:pt x="2306" y="10110"/>
                    <a:pt x="2318" y="10130"/>
                  </a:cubicBezTo>
                  <a:cubicBezTo>
                    <a:pt x="2413" y="10290"/>
                    <a:pt x="2430" y="10320"/>
                    <a:pt x="2441" y="10350"/>
                  </a:cubicBezTo>
                  <a:cubicBezTo>
                    <a:pt x="2199" y="10120"/>
                    <a:pt x="2132" y="10030"/>
                    <a:pt x="2059" y="10000"/>
                  </a:cubicBezTo>
                  <a:cubicBezTo>
                    <a:pt x="1586" y="9590"/>
                    <a:pt x="1536" y="9560"/>
                    <a:pt x="1491" y="9520"/>
                  </a:cubicBezTo>
                  <a:cubicBezTo>
                    <a:pt x="1170" y="9250"/>
                    <a:pt x="1148" y="9230"/>
                    <a:pt x="1119" y="9240"/>
                  </a:cubicBezTo>
                  <a:cubicBezTo>
                    <a:pt x="945" y="9020"/>
                    <a:pt x="922" y="8970"/>
                    <a:pt x="900" y="8950"/>
                  </a:cubicBezTo>
                  <a:cubicBezTo>
                    <a:pt x="669" y="8630"/>
                    <a:pt x="641" y="8610"/>
                    <a:pt x="619" y="8560"/>
                  </a:cubicBezTo>
                  <a:cubicBezTo>
                    <a:pt x="546" y="8530"/>
                    <a:pt x="624" y="8610"/>
                    <a:pt x="698" y="8750"/>
                  </a:cubicBezTo>
                  <a:cubicBezTo>
                    <a:pt x="1052" y="9330"/>
                    <a:pt x="1119" y="9430"/>
                    <a:pt x="1187" y="9520"/>
                  </a:cubicBezTo>
                  <a:cubicBezTo>
                    <a:pt x="1333" y="9720"/>
                    <a:pt x="1372" y="9760"/>
                    <a:pt x="1412" y="9780"/>
                  </a:cubicBezTo>
                  <a:cubicBezTo>
                    <a:pt x="1997" y="10370"/>
                    <a:pt x="2036" y="10360"/>
                    <a:pt x="2076" y="10410"/>
                  </a:cubicBezTo>
                  <a:cubicBezTo>
                    <a:pt x="2228" y="10530"/>
                    <a:pt x="2261" y="10570"/>
                    <a:pt x="2306" y="10570"/>
                  </a:cubicBezTo>
                  <a:cubicBezTo>
                    <a:pt x="2492" y="10780"/>
                    <a:pt x="2509" y="10800"/>
                    <a:pt x="2531" y="10800"/>
                  </a:cubicBezTo>
                  <a:cubicBezTo>
                    <a:pt x="2801" y="11170"/>
                    <a:pt x="2852" y="11220"/>
                    <a:pt x="2829" y="11250"/>
                  </a:cubicBezTo>
                  <a:cubicBezTo>
                    <a:pt x="2396" y="10840"/>
                    <a:pt x="2334" y="10780"/>
                    <a:pt x="2267" y="10750"/>
                  </a:cubicBezTo>
                  <a:cubicBezTo>
                    <a:pt x="2149" y="10650"/>
                    <a:pt x="2115" y="10610"/>
                    <a:pt x="2081" y="10620"/>
                  </a:cubicBezTo>
                  <a:cubicBezTo>
                    <a:pt x="1862" y="10450"/>
                    <a:pt x="1828" y="10460"/>
                    <a:pt x="1800" y="10410"/>
                  </a:cubicBezTo>
                  <a:cubicBezTo>
                    <a:pt x="1688" y="10350"/>
                    <a:pt x="1671" y="10340"/>
                    <a:pt x="1659" y="10350"/>
                  </a:cubicBezTo>
                  <a:cubicBezTo>
                    <a:pt x="1446" y="10180"/>
                    <a:pt x="1372" y="10170"/>
                    <a:pt x="1305" y="10150"/>
                  </a:cubicBezTo>
                  <a:cubicBezTo>
                    <a:pt x="1552" y="10320"/>
                    <a:pt x="1614" y="10380"/>
                    <a:pt x="1676" y="10400"/>
                  </a:cubicBezTo>
                  <a:cubicBezTo>
                    <a:pt x="1929" y="10600"/>
                    <a:pt x="1997" y="10620"/>
                    <a:pt x="2059" y="10670"/>
                  </a:cubicBezTo>
                  <a:cubicBezTo>
                    <a:pt x="2368" y="10940"/>
                    <a:pt x="2408" y="10890"/>
                    <a:pt x="2436" y="10970"/>
                  </a:cubicBezTo>
                  <a:cubicBezTo>
                    <a:pt x="2683" y="11200"/>
                    <a:pt x="2745" y="11240"/>
                    <a:pt x="2807" y="11300"/>
                  </a:cubicBezTo>
                  <a:cubicBezTo>
                    <a:pt x="2981" y="11530"/>
                    <a:pt x="3026" y="11580"/>
                    <a:pt x="3004" y="11610"/>
                  </a:cubicBezTo>
                  <a:cubicBezTo>
                    <a:pt x="2796" y="11420"/>
                    <a:pt x="2784" y="11350"/>
                    <a:pt x="2768" y="11350"/>
                  </a:cubicBezTo>
                  <a:cubicBezTo>
                    <a:pt x="2548" y="11190"/>
                    <a:pt x="2486" y="11100"/>
                    <a:pt x="2419" y="11050"/>
                  </a:cubicBezTo>
                  <a:cubicBezTo>
                    <a:pt x="2244" y="10910"/>
                    <a:pt x="2222" y="10890"/>
                    <a:pt x="2205" y="10890"/>
                  </a:cubicBezTo>
                  <a:cubicBezTo>
                    <a:pt x="2059" y="10800"/>
                    <a:pt x="2031" y="10730"/>
                    <a:pt x="1991" y="10730"/>
                  </a:cubicBezTo>
                  <a:cubicBezTo>
                    <a:pt x="1530" y="10380"/>
                    <a:pt x="1485" y="10450"/>
                    <a:pt x="1451" y="10370"/>
                  </a:cubicBezTo>
                  <a:cubicBezTo>
                    <a:pt x="1282" y="10200"/>
                    <a:pt x="1260" y="10180"/>
                    <a:pt x="1243" y="10180"/>
                  </a:cubicBezTo>
                  <a:cubicBezTo>
                    <a:pt x="1069" y="10010"/>
                    <a:pt x="1058" y="9910"/>
                    <a:pt x="1035" y="9930"/>
                  </a:cubicBezTo>
                  <a:cubicBezTo>
                    <a:pt x="866" y="9650"/>
                    <a:pt x="844" y="9620"/>
                    <a:pt x="821" y="9620"/>
                  </a:cubicBezTo>
                  <a:cubicBezTo>
                    <a:pt x="1058" y="10030"/>
                    <a:pt x="1074" y="10020"/>
                    <a:pt x="1086" y="10060"/>
                  </a:cubicBezTo>
                  <a:cubicBezTo>
                    <a:pt x="1299" y="10270"/>
                    <a:pt x="1311" y="10330"/>
                    <a:pt x="1328" y="10310"/>
                  </a:cubicBezTo>
                  <a:cubicBezTo>
                    <a:pt x="1440" y="10460"/>
                    <a:pt x="1451" y="10530"/>
                    <a:pt x="1468" y="10510"/>
                  </a:cubicBezTo>
                  <a:cubicBezTo>
                    <a:pt x="1598" y="10670"/>
                    <a:pt x="1609" y="10720"/>
                    <a:pt x="1620" y="10750"/>
                  </a:cubicBezTo>
                  <a:cubicBezTo>
                    <a:pt x="1783" y="10950"/>
                    <a:pt x="1817" y="10990"/>
                    <a:pt x="1856" y="11040"/>
                  </a:cubicBezTo>
                  <a:cubicBezTo>
                    <a:pt x="1969" y="11130"/>
                    <a:pt x="1980" y="11140"/>
                    <a:pt x="1997" y="11150"/>
                  </a:cubicBezTo>
                  <a:cubicBezTo>
                    <a:pt x="2177" y="11320"/>
                    <a:pt x="2205" y="11320"/>
                    <a:pt x="2228" y="11370"/>
                  </a:cubicBezTo>
                  <a:cubicBezTo>
                    <a:pt x="2486" y="11600"/>
                    <a:pt x="2503" y="11590"/>
                    <a:pt x="2514" y="11620"/>
                  </a:cubicBezTo>
                  <a:cubicBezTo>
                    <a:pt x="2784" y="11780"/>
                    <a:pt x="2835" y="11880"/>
                    <a:pt x="2891" y="11890"/>
                  </a:cubicBezTo>
                  <a:cubicBezTo>
                    <a:pt x="3066" y="12070"/>
                    <a:pt x="3082" y="12050"/>
                    <a:pt x="3094" y="12060"/>
                  </a:cubicBezTo>
                  <a:cubicBezTo>
                    <a:pt x="3240" y="12220"/>
                    <a:pt x="3268" y="12230"/>
                    <a:pt x="3296" y="12290"/>
                  </a:cubicBezTo>
                  <a:cubicBezTo>
                    <a:pt x="3409" y="12380"/>
                    <a:pt x="3431" y="12480"/>
                    <a:pt x="3459" y="12480"/>
                  </a:cubicBezTo>
                  <a:cubicBezTo>
                    <a:pt x="3471" y="12570"/>
                    <a:pt x="3409" y="12550"/>
                    <a:pt x="3358" y="12450"/>
                  </a:cubicBezTo>
                  <a:cubicBezTo>
                    <a:pt x="3066" y="12210"/>
                    <a:pt x="3038" y="12170"/>
                    <a:pt x="3004" y="12180"/>
                  </a:cubicBezTo>
                  <a:cubicBezTo>
                    <a:pt x="2728" y="12000"/>
                    <a:pt x="2711" y="11960"/>
                    <a:pt x="2694" y="11930"/>
                  </a:cubicBezTo>
                  <a:cubicBezTo>
                    <a:pt x="2554" y="11860"/>
                    <a:pt x="2531" y="11840"/>
                    <a:pt x="2509" y="11840"/>
                  </a:cubicBezTo>
                  <a:cubicBezTo>
                    <a:pt x="2188" y="11550"/>
                    <a:pt x="2104" y="11550"/>
                    <a:pt x="2031" y="11400"/>
                  </a:cubicBezTo>
                  <a:cubicBezTo>
                    <a:pt x="1868" y="11260"/>
                    <a:pt x="1834" y="11170"/>
                    <a:pt x="1789" y="11170"/>
                  </a:cubicBezTo>
                  <a:cubicBezTo>
                    <a:pt x="1665" y="10990"/>
                    <a:pt x="1637" y="10960"/>
                    <a:pt x="1598" y="10960"/>
                  </a:cubicBezTo>
                  <a:cubicBezTo>
                    <a:pt x="1671" y="11080"/>
                    <a:pt x="1699" y="11070"/>
                    <a:pt x="1716" y="11100"/>
                  </a:cubicBezTo>
                  <a:cubicBezTo>
                    <a:pt x="1834" y="11250"/>
                    <a:pt x="1851" y="11280"/>
                    <a:pt x="1873" y="11340"/>
                  </a:cubicBezTo>
                  <a:cubicBezTo>
                    <a:pt x="2177" y="11660"/>
                    <a:pt x="2216" y="11760"/>
                    <a:pt x="2256" y="11810"/>
                  </a:cubicBezTo>
                  <a:cubicBezTo>
                    <a:pt x="2419" y="11960"/>
                    <a:pt x="2436" y="11990"/>
                    <a:pt x="2458" y="12040"/>
                  </a:cubicBezTo>
                  <a:cubicBezTo>
                    <a:pt x="2700" y="12250"/>
                    <a:pt x="2745" y="12300"/>
                    <a:pt x="2790" y="12310"/>
                  </a:cubicBezTo>
                  <a:cubicBezTo>
                    <a:pt x="2880" y="12440"/>
                    <a:pt x="2897" y="12390"/>
                    <a:pt x="2902" y="12440"/>
                  </a:cubicBezTo>
                  <a:cubicBezTo>
                    <a:pt x="3094" y="12570"/>
                    <a:pt x="3111" y="12590"/>
                    <a:pt x="3133" y="12600"/>
                  </a:cubicBezTo>
                  <a:cubicBezTo>
                    <a:pt x="3347" y="12780"/>
                    <a:pt x="3386" y="12760"/>
                    <a:pt x="3420" y="12830"/>
                  </a:cubicBezTo>
                  <a:cubicBezTo>
                    <a:pt x="3561" y="12890"/>
                    <a:pt x="3589" y="12920"/>
                    <a:pt x="3611" y="12900"/>
                  </a:cubicBezTo>
                  <a:cubicBezTo>
                    <a:pt x="3774" y="13060"/>
                    <a:pt x="3786" y="13060"/>
                    <a:pt x="3780" y="13090"/>
                  </a:cubicBezTo>
                  <a:cubicBezTo>
                    <a:pt x="3870" y="13310"/>
                    <a:pt x="3797" y="13220"/>
                    <a:pt x="3712" y="13230"/>
                  </a:cubicBezTo>
                  <a:cubicBezTo>
                    <a:pt x="3555" y="13170"/>
                    <a:pt x="3516" y="13080"/>
                    <a:pt x="3471" y="13110"/>
                  </a:cubicBezTo>
                  <a:cubicBezTo>
                    <a:pt x="3308" y="13070"/>
                    <a:pt x="3274" y="12960"/>
                    <a:pt x="3229" y="12990"/>
                  </a:cubicBezTo>
                  <a:cubicBezTo>
                    <a:pt x="3066" y="12910"/>
                    <a:pt x="3032" y="12840"/>
                    <a:pt x="2987" y="12840"/>
                  </a:cubicBezTo>
                  <a:cubicBezTo>
                    <a:pt x="2914" y="12760"/>
                    <a:pt x="2891" y="12770"/>
                    <a:pt x="2874" y="12750"/>
                  </a:cubicBezTo>
                  <a:cubicBezTo>
                    <a:pt x="2621" y="12500"/>
                    <a:pt x="2599" y="12530"/>
                    <a:pt x="2582" y="12470"/>
                  </a:cubicBezTo>
                  <a:cubicBezTo>
                    <a:pt x="2391" y="12260"/>
                    <a:pt x="2362" y="12290"/>
                    <a:pt x="2351" y="12230"/>
                  </a:cubicBezTo>
                  <a:cubicBezTo>
                    <a:pt x="2160" y="12000"/>
                    <a:pt x="2143" y="11950"/>
                    <a:pt x="2121" y="11960"/>
                  </a:cubicBezTo>
                  <a:cubicBezTo>
                    <a:pt x="2447" y="12440"/>
                    <a:pt x="2509" y="12490"/>
                    <a:pt x="2565" y="12580"/>
                  </a:cubicBezTo>
                  <a:cubicBezTo>
                    <a:pt x="2768" y="12780"/>
                    <a:pt x="2801" y="12760"/>
                    <a:pt x="2835" y="12800"/>
                  </a:cubicBezTo>
                  <a:cubicBezTo>
                    <a:pt x="2953" y="12890"/>
                    <a:pt x="2981" y="12910"/>
                    <a:pt x="3015" y="12940"/>
                  </a:cubicBezTo>
                  <a:cubicBezTo>
                    <a:pt x="3133" y="13010"/>
                    <a:pt x="3161" y="13050"/>
                    <a:pt x="3195" y="13060"/>
                  </a:cubicBezTo>
                  <a:cubicBezTo>
                    <a:pt x="3319" y="13090"/>
                    <a:pt x="3347" y="13190"/>
                    <a:pt x="3381" y="13150"/>
                  </a:cubicBezTo>
                  <a:cubicBezTo>
                    <a:pt x="3808" y="13380"/>
                    <a:pt x="3836" y="13370"/>
                    <a:pt x="3859" y="13370"/>
                  </a:cubicBezTo>
                  <a:cubicBezTo>
                    <a:pt x="4033" y="13520"/>
                    <a:pt x="4061" y="13530"/>
                    <a:pt x="4084" y="13590"/>
                  </a:cubicBezTo>
                  <a:cubicBezTo>
                    <a:pt x="3926" y="13540"/>
                    <a:pt x="3887" y="13500"/>
                    <a:pt x="3848" y="13490"/>
                  </a:cubicBezTo>
                  <a:cubicBezTo>
                    <a:pt x="3769" y="13480"/>
                    <a:pt x="3752" y="13430"/>
                    <a:pt x="3729" y="13450"/>
                  </a:cubicBezTo>
                  <a:cubicBezTo>
                    <a:pt x="3527" y="13410"/>
                    <a:pt x="3510" y="13360"/>
                    <a:pt x="3488" y="13380"/>
                  </a:cubicBezTo>
                  <a:cubicBezTo>
                    <a:pt x="3150" y="13200"/>
                    <a:pt x="3128" y="13200"/>
                    <a:pt x="3111" y="13190"/>
                  </a:cubicBezTo>
                  <a:cubicBezTo>
                    <a:pt x="2914" y="13030"/>
                    <a:pt x="2880" y="13000"/>
                    <a:pt x="2841" y="13000"/>
                  </a:cubicBezTo>
                  <a:cubicBezTo>
                    <a:pt x="2745" y="12930"/>
                    <a:pt x="2739" y="12890"/>
                    <a:pt x="2728" y="12900"/>
                  </a:cubicBezTo>
                  <a:cubicBezTo>
                    <a:pt x="2931" y="13150"/>
                    <a:pt x="2948" y="13190"/>
                    <a:pt x="2970" y="13180"/>
                  </a:cubicBezTo>
                  <a:cubicBezTo>
                    <a:pt x="3184" y="13350"/>
                    <a:pt x="3201" y="13410"/>
                    <a:pt x="3218" y="13460"/>
                  </a:cubicBezTo>
                  <a:cubicBezTo>
                    <a:pt x="3398" y="13560"/>
                    <a:pt x="3420" y="13620"/>
                    <a:pt x="3437" y="13660"/>
                  </a:cubicBezTo>
                  <a:cubicBezTo>
                    <a:pt x="3668" y="13860"/>
                    <a:pt x="3712" y="13980"/>
                    <a:pt x="3763" y="14000"/>
                  </a:cubicBezTo>
                  <a:cubicBezTo>
                    <a:pt x="4033" y="14200"/>
                    <a:pt x="4056" y="14230"/>
                    <a:pt x="4084" y="14230"/>
                  </a:cubicBezTo>
                  <a:cubicBezTo>
                    <a:pt x="4438" y="14450"/>
                    <a:pt x="4466" y="14440"/>
                    <a:pt x="4494" y="14460"/>
                  </a:cubicBezTo>
                  <a:cubicBezTo>
                    <a:pt x="4691" y="14550"/>
                    <a:pt x="4719" y="14600"/>
                    <a:pt x="4748" y="14600"/>
                  </a:cubicBezTo>
                  <a:cubicBezTo>
                    <a:pt x="4882" y="14690"/>
                    <a:pt x="4905" y="14680"/>
                    <a:pt x="4894" y="14710"/>
                  </a:cubicBezTo>
                  <a:cubicBezTo>
                    <a:pt x="4494" y="14940"/>
                    <a:pt x="4478" y="14950"/>
                    <a:pt x="4455" y="14970"/>
                  </a:cubicBezTo>
                  <a:cubicBezTo>
                    <a:pt x="4539" y="15000"/>
                    <a:pt x="4579" y="14980"/>
                    <a:pt x="4618" y="14920"/>
                  </a:cubicBezTo>
                  <a:cubicBezTo>
                    <a:pt x="4798" y="14870"/>
                    <a:pt x="4759" y="14920"/>
                    <a:pt x="4725" y="14920"/>
                  </a:cubicBezTo>
                  <a:cubicBezTo>
                    <a:pt x="4753" y="14980"/>
                    <a:pt x="4781" y="15000"/>
                    <a:pt x="4821" y="14940"/>
                  </a:cubicBezTo>
                  <a:cubicBezTo>
                    <a:pt x="5040" y="14950"/>
                    <a:pt x="5074" y="14950"/>
                    <a:pt x="5096" y="14990"/>
                  </a:cubicBezTo>
                  <a:cubicBezTo>
                    <a:pt x="5271" y="14990"/>
                    <a:pt x="5282" y="15090"/>
                    <a:pt x="5310" y="15070"/>
                  </a:cubicBezTo>
                  <a:cubicBezTo>
                    <a:pt x="5507" y="15130"/>
                    <a:pt x="5512" y="15250"/>
                    <a:pt x="5535" y="15180"/>
                  </a:cubicBezTo>
                  <a:close/>
                  <a:moveTo>
                    <a:pt x="1091" y="5600"/>
                  </a:moveTo>
                  <a:cubicBezTo>
                    <a:pt x="1086" y="5560"/>
                    <a:pt x="1108" y="5600"/>
                    <a:pt x="1119" y="5630"/>
                  </a:cubicBezTo>
                  <a:cubicBezTo>
                    <a:pt x="1125" y="5670"/>
                    <a:pt x="1102" y="5630"/>
                    <a:pt x="1091" y="5600"/>
                  </a:cubicBezTo>
                  <a:close/>
                  <a:moveTo>
                    <a:pt x="1530" y="6550"/>
                  </a:moveTo>
                  <a:cubicBezTo>
                    <a:pt x="1524" y="6600"/>
                    <a:pt x="1541" y="6650"/>
                    <a:pt x="1536" y="6700"/>
                  </a:cubicBezTo>
                  <a:cubicBezTo>
                    <a:pt x="1496" y="6710"/>
                    <a:pt x="1530" y="6610"/>
                    <a:pt x="1513" y="6570"/>
                  </a:cubicBezTo>
                  <a:cubicBezTo>
                    <a:pt x="1519" y="6520"/>
                    <a:pt x="1513" y="6470"/>
                    <a:pt x="1508" y="6410"/>
                  </a:cubicBezTo>
                  <a:cubicBezTo>
                    <a:pt x="1547" y="6410"/>
                    <a:pt x="1513" y="6510"/>
                    <a:pt x="1530" y="6550"/>
                  </a:cubicBezTo>
                  <a:close/>
                  <a:moveTo>
                    <a:pt x="1508" y="7270"/>
                  </a:moveTo>
                  <a:cubicBezTo>
                    <a:pt x="1552" y="7240"/>
                    <a:pt x="1536" y="7330"/>
                    <a:pt x="1569" y="7380"/>
                  </a:cubicBezTo>
                  <a:cubicBezTo>
                    <a:pt x="1541" y="7410"/>
                    <a:pt x="1530" y="7300"/>
                    <a:pt x="1508" y="7270"/>
                  </a:cubicBezTo>
                  <a:close/>
                  <a:moveTo>
                    <a:pt x="1631" y="7510"/>
                  </a:moveTo>
                  <a:cubicBezTo>
                    <a:pt x="1676" y="7530"/>
                    <a:pt x="1688" y="7660"/>
                    <a:pt x="1704" y="7720"/>
                  </a:cubicBezTo>
                  <a:cubicBezTo>
                    <a:pt x="1665" y="7710"/>
                    <a:pt x="1676" y="7580"/>
                    <a:pt x="1631" y="7510"/>
                  </a:cubicBezTo>
                  <a:close/>
                  <a:moveTo>
                    <a:pt x="1732" y="7840"/>
                  </a:moveTo>
                  <a:cubicBezTo>
                    <a:pt x="1794" y="7810"/>
                    <a:pt x="1749" y="7950"/>
                    <a:pt x="1789" y="8010"/>
                  </a:cubicBezTo>
                  <a:cubicBezTo>
                    <a:pt x="1732" y="8010"/>
                    <a:pt x="1783" y="7900"/>
                    <a:pt x="1732" y="7840"/>
                  </a:cubicBezTo>
                  <a:close/>
                  <a:moveTo>
                    <a:pt x="1884" y="7310"/>
                  </a:moveTo>
                  <a:cubicBezTo>
                    <a:pt x="1862" y="7390"/>
                    <a:pt x="1873" y="7480"/>
                    <a:pt x="1851" y="7560"/>
                  </a:cubicBezTo>
                  <a:cubicBezTo>
                    <a:pt x="1862" y="8390"/>
                    <a:pt x="1856" y="8290"/>
                    <a:pt x="1862" y="8270"/>
                  </a:cubicBezTo>
                  <a:cubicBezTo>
                    <a:pt x="1811" y="7880"/>
                    <a:pt x="1800" y="7780"/>
                    <a:pt x="1811" y="7690"/>
                  </a:cubicBezTo>
                  <a:cubicBezTo>
                    <a:pt x="1789" y="7240"/>
                    <a:pt x="1783" y="7200"/>
                    <a:pt x="1783" y="7170"/>
                  </a:cubicBezTo>
                  <a:cubicBezTo>
                    <a:pt x="1789" y="6660"/>
                    <a:pt x="1772" y="6620"/>
                    <a:pt x="1789" y="6590"/>
                  </a:cubicBezTo>
                  <a:cubicBezTo>
                    <a:pt x="1806" y="6170"/>
                    <a:pt x="1828" y="6100"/>
                    <a:pt x="1834" y="6030"/>
                  </a:cubicBezTo>
                  <a:cubicBezTo>
                    <a:pt x="1851" y="5540"/>
                    <a:pt x="1896" y="5510"/>
                    <a:pt x="1879" y="5460"/>
                  </a:cubicBezTo>
                  <a:cubicBezTo>
                    <a:pt x="1912" y="5280"/>
                    <a:pt x="1896" y="5250"/>
                    <a:pt x="1912" y="5240"/>
                  </a:cubicBezTo>
                  <a:cubicBezTo>
                    <a:pt x="2014" y="4550"/>
                    <a:pt x="2031" y="4410"/>
                    <a:pt x="2064" y="4270"/>
                  </a:cubicBezTo>
                  <a:cubicBezTo>
                    <a:pt x="2092" y="4000"/>
                    <a:pt x="2076" y="3960"/>
                    <a:pt x="2092" y="3930"/>
                  </a:cubicBezTo>
                  <a:cubicBezTo>
                    <a:pt x="2098" y="3710"/>
                    <a:pt x="2109" y="3700"/>
                    <a:pt x="2121" y="3740"/>
                  </a:cubicBezTo>
                  <a:cubicBezTo>
                    <a:pt x="2121" y="4030"/>
                    <a:pt x="2115" y="4100"/>
                    <a:pt x="2115" y="4170"/>
                  </a:cubicBezTo>
                  <a:cubicBezTo>
                    <a:pt x="2115" y="4320"/>
                    <a:pt x="2132" y="4360"/>
                    <a:pt x="2115" y="4390"/>
                  </a:cubicBezTo>
                  <a:cubicBezTo>
                    <a:pt x="2104" y="4750"/>
                    <a:pt x="2081" y="4780"/>
                    <a:pt x="2092" y="4820"/>
                  </a:cubicBezTo>
                  <a:cubicBezTo>
                    <a:pt x="2042" y="5310"/>
                    <a:pt x="2014" y="5370"/>
                    <a:pt x="2042" y="5450"/>
                  </a:cubicBezTo>
                  <a:cubicBezTo>
                    <a:pt x="1963" y="5860"/>
                    <a:pt x="1991" y="5900"/>
                    <a:pt x="1974" y="5930"/>
                  </a:cubicBezTo>
                  <a:cubicBezTo>
                    <a:pt x="1946" y="6260"/>
                    <a:pt x="1935" y="6330"/>
                    <a:pt x="1924" y="6400"/>
                  </a:cubicBezTo>
                  <a:cubicBezTo>
                    <a:pt x="1901" y="6680"/>
                    <a:pt x="1890" y="6750"/>
                    <a:pt x="1884" y="6820"/>
                  </a:cubicBezTo>
                  <a:close/>
                  <a:moveTo>
                    <a:pt x="2121" y="9180"/>
                  </a:moveTo>
                  <a:cubicBezTo>
                    <a:pt x="2160" y="9170"/>
                    <a:pt x="2121" y="9270"/>
                    <a:pt x="2160" y="9310"/>
                  </a:cubicBezTo>
                  <a:cubicBezTo>
                    <a:pt x="2121" y="9320"/>
                    <a:pt x="2115" y="9210"/>
                    <a:pt x="2121" y="9180"/>
                  </a:cubicBezTo>
                  <a:close/>
                  <a:moveTo>
                    <a:pt x="2154" y="8970"/>
                  </a:moveTo>
                  <a:cubicBezTo>
                    <a:pt x="2149" y="8920"/>
                    <a:pt x="2177" y="8970"/>
                    <a:pt x="2166" y="8990"/>
                  </a:cubicBezTo>
                  <a:cubicBezTo>
                    <a:pt x="2177" y="9020"/>
                    <a:pt x="2166" y="9040"/>
                    <a:pt x="2182" y="9070"/>
                  </a:cubicBezTo>
                  <a:cubicBezTo>
                    <a:pt x="2177" y="9140"/>
                    <a:pt x="2154" y="8990"/>
                    <a:pt x="2154" y="8970"/>
                  </a:cubicBezTo>
                  <a:close/>
                  <a:moveTo>
                    <a:pt x="2554" y="10710"/>
                  </a:moveTo>
                  <a:cubicBezTo>
                    <a:pt x="2542" y="10700"/>
                    <a:pt x="2526" y="10720"/>
                    <a:pt x="2514" y="10680"/>
                  </a:cubicBezTo>
                  <a:cubicBezTo>
                    <a:pt x="2278" y="10480"/>
                    <a:pt x="2250" y="10450"/>
                    <a:pt x="2222" y="10440"/>
                  </a:cubicBezTo>
                  <a:cubicBezTo>
                    <a:pt x="1935" y="10220"/>
                    <a:pt x="1901" y="10210"/>
                    <a:pt x="1873" y="10180"/>
                  </a:cubicBezTo>
                  <a:cubicBezTo>
                    <a:pt x="1766" y="10120"/>
                    <a:pt x="1744" y="10010"/>
                    <a:pt x="1710" y="10040"/>
                  </a:cubicBezTo>
                  <a:cubicBezTo>
                    <a:pt x="1277" y="9580"/>
                    <a:pt x="1249" y="9520"/>
                    <a:pt x="1221" y="9490"/>
                  </a:cubicBezTo>
                  <a:cubicBezTo>
                    <a:pt x="1052" y="9180"/>
                    <a:pt x="1108" y="9350"/>
                    <a:pt x="1181" y="9350"/>
                  </a:cubicBezTo>
                  <a:cubicBezTo>
                    <a:pt x="1401" y="9530"/>
                    <a:pt x="1429" y="9580"/>
                    <a:pt x="1462" y="9600"/>
                  </a:cubicBezTo>
                  <a:cubicBezTo>
                    <a:pt x="1693" y="9770"/>
                    <a:pt x="1721" y="9820"/>
                    <a:pt x="1749" y="9830"/>
                  </a:cubicBezTo>
                  <a:cubicBezTo>
                    <a:pt x="2008" y="10050"/>
                    <a:pt x="2025" y="10060"/>
                    <a:pt x="2042" y="10070"/>
                  </a:cubicBezTo>
                  <a:cubicBezTo>
                    <a:pt x="2272" y="10250"/>
                    <a:pt x="2261" y="10330"/>
                    <a:pt x="2301" y="10310"/>
                  </a:cubicBezTo>
                  <a:cubicBezTo>
                    <a:pt x="2458" y="10490"/>
                    <a:pt x="2469" y="10560"/>
                    <a:pt x="2481" y="10530"/>
                  </a:cubicBezTo>
                  <a:cubicBezTo>
                    <a:pt x="2610" y="10810"/>
                    <a:pt x="2582" y="10760"/>
                    <a:pt x="2554" y="10710"/>
                  </a:cubicBezTo>
                  <a:close/>
                  <a:moveTo>
                    <a:pt x="1508" y="10510"/>
                  </a:moveTo>
                  <a:cubicBezTo>
                    <a:pt x="1524" y="10510"/>
                    <a:pt x="1536" y="10520"/>
                    <a:pt x="1552" y="10540"/>
                  </a:cubicBezTo>
                  <a:cubicBezTo>
                    <a:pt x="1564" y="10590"/>
                    <a:pt x="1519" y="10540"/>
                    <a:pt x="1508" y="10510"/>
                  </a:cubicBezTo>
                  <a:close/>
                  <a:moveTo>
                    <a:pt x="3262" y="12140"/>
                  </a:moveTo>
                  <a:cubicBezTo>
                    <a:pt x="3223" y="12110"/>
                    <a:pt x="3189" y="12050"/>
                    <a:pt x="3150" y="12050"/>
                  </a:cubicBezTo>
                  <a:cubicBezTo>
                    <a:pt x="2976" y="11860"/>
                    <a:pt x="2959" y="11840"/>
                    <a:pt x="2936" y="11860"/>
                  </a:cubicBezTo>
                  <a:cubicBezTo>
                    <a:pt x="2706" y="11690"/>
                    <a:pt x="2694" y="11620"/>
                    <a:pt x="2672" y="11640"/>
                  </a:cubicBezTo>
                  <a:cubicBezTo>
                    <a:pt x="2481" y="11470"/>
                    <a:pt x="2441" y="11480"/>
                    <a:pt x="2408" y="11430"/>
                  </a:cubicBezTo>
                  <a:cubicBezTo>
                    <a:pt x="2272" y="11350"/>
                    <a:pt x="2261" y="11250"/>
                    <a:pt x="2239" y="11270"/>
                  </a:cubicBezTo>
                  <a:cubicBezTo>
                    <a:pt x="1941" y="11020"/>
                    <a:pt x="1907" y="11020"/>
                    <a:pt x="1873" y="10960"/>
                  </a:cubicBezTo>
                  <a:cubicBezTo>
                    <a:pt x="1586" y="10570"/>
                    <a:pt x="1609" y="10560"/>
                    <a:pt x="1626" y="10610"/>
                  </a:cubicBezTo>
                  <a:cubicBezTo>
                    <a:pt x="1704" y="10650"/>
                    <a:pt x="1721" y="10640"/>
                    <a:pt x="1738" y="10670"/>
                  </a:cubicBezTo>
                  <a:cubicBezTo>
                    <a:pt x="1851" y="10730"/>
                    <a:pt x="1868" y="10770"/>
                    <a:pt x="1890" y="10750"/>
                  </a:cubicBezTo>
                  <a:cubicBezTo>
                    <a:pt x="2149" y="10960"/>
                    <a:pt x="2188" y="10940"/>
                    <a:pt x="2222" y="11000"/>
                  </a:cubicBezTo>
                  <a:cubicBezTo>
                    <a:pt x="2362" y="11100"/>
                    <a:pt x="2396" y="11170"/>
                    <a:pt x="2436" y="11160"/>
                  </a:cubicBezTo>
                  <a:cubicBezTo>
                    <a:pt x="2672" y="11380"/>
                    <a:pt x="2694" y="11370"/>
                    <a:pt x="2711" y="11400"/>
                  </a:cubicBezTo>
                  <a:cubicBezTo>
                    <a:pt x="2829" y="11500"/>
                    <a:pt x="2841" y="11570"/>
                    <a:pt x="2863" y="11550"/>
                  </a:cubicBezTo>
                  <a:cubicBezTo>
                    <a:pt x="3105" y="11890"/>
                    <a:pt x="3139" y="11930"/>
                    <a:pt x="3178" y="11960"/>
                  </a:cubicBezTo>
                  <a:close/>
                  <a:moveTo>
                    <a:pt x="3471" y="12740"/>
                  </a:moveTo>
                  <a:cubicBezTo>
                    <a:pt x="3448" y="12730"/>
                    <a:pt x="3420" y="12720"/>
                    <a:pt x="3398" y="12700"/>
                  </a:cubicBezTo>
                  <a:cubicBezTo>
                    <a:pt x="3352" y="12640"/>
                    <a:pt x="3302" y="12640"/>
                    <a:pt x="3257" y="12580"/>
                  </a:cubicBezTo>
                  <a:cubicBezTo>
                    <a:pt x="3234" y="12580"/>
                    <a:pt x="3206" y="12560"/>
                    <a:pt x="3184" y="12540"/>
                  </a:cubicBezTo>
                  <a:cubicBezTo>
                    <a:pt x="3161" y="12520"/>
                    <a:pt x="3139" y="12490"/>
                    <a:pt x="3116" y="12490"/>
                  </a:cubicBezTo>
                  <a:cubicBezTo>
                    <a:pt x="3071" y="12470"/>
                    <a:pt x="3021" y="12430"/>
                    <a:pt x="2976" y="12400"/>
                  </a:cubicBezTo>
                  <a:cubicBezTo>
                    <a:pt x="2886" y="12310"/>
                    <a:pt x="2784" y="12290"/>
                    <a:pt x="2700" y="12160"/>
                  </a:cubicBezTo>
                  <a:cubicBezTo>
                    <a:pt x="2672" y="12150"/>
                    <a:pt x="2649" y="12160"/>
                    <a:pt x="2627" y="12090"/>
                  </a:cubicBezTo>
                  <a:cubicBezTo>
                    <a:pt x="2599" y="12140"/>
                    <a:pt x="2588" y="12020"/>
                    <a:pt x="2559" y="12040"/>
                  </a:cubicBezTo>
                  <a:cubicBezTo>
                    <a:pt x="2514" y="12000"/>
                    <a:pt x="2469" y="11940"/>
                    <a:pt x="2424" y="11920"/>
                  </a:cubicBezTo>
                  <a:cubicBezTo>
                    <a:pt x="2402" y="11880"/>
                    <a:pt x="2385" y="11850"/>
                    <a:pt x="2362" y="11840"/>
                  </a:cubicBezTo>
                  <a:cubicBezTo>
                    <a:pt x="2357" y="11810"/>
                    <a:pt x="2368" y="11830"/>
                    <a:pt x="2379" y="11820"/>
                  </a:cubicBezTo>
                  <a:cubicBezTo>
                    <a:pt x="2391" y="11820"/>
                    <a:pt x="2402" y="11830"/>
                    <a:pt x="2413" y="11860"/>
                  </a:cubicBezTo>
                  <a:cubicBezTo>
                    <a:pt x="2441" y="11810"/>
                    <a:pt x="2452" y="11940"/>
                    <a:pt x="2481" y="11880"/>
                  </a:cubicBezTo>
                  <a:cubicBezTo>
                    <a:pt x="2514" y="11960"/>
                    <a:pt x="2565" y="11920"/>
                    <a:pt x="2599" y="11990"/>
                  </a:cubicBezTo>
                  <a:cubicBezTo>
                    <a:pt x="2610" y="12010"/>
                    <a:pt x="2627" y="11980"/>
                    <a:pt x="2632" y="12000"/>
                  </a:cubicBezTo>
                  <a:cubicBezTo>
                    <a:pt x="2644" y="12040"/>
                    <a:pt x="2655" y="12030"/>
                    <a:pt x="2672" y="12010"/>
                  </a:cubicBezTo>
                  <a:cubicBezTo>
                    <a:pt x="2683" y="12080"/>
                    <a:pt x="2711" y="12010"/>
                    <a:pt x="2722" y="12080"/>
                  </a:cubicBezTo>
                  <a:cubicBezTo>
                    <a:pt x="2768" y="12070"/>
                    <a:pt x="2807" y="12130"/>
                    <a:pt x="2846" y="12160"/>
                  </a:cubicBezTo>
                  <a:cubicBezTo>
                    <a:pt x="2897" y="12160"/>
                    <a:pt x="2936" y="12220"/>
                    <a:pt x="2981" y="12260"/>
                  </a:cubicBezTo>
                  <a:cubicBezTo>
                    <a:pt x="3026" y="12250"/>
                    <a:pt x="3066" y="12300"/>
                    <a:pt x="3105" y="12350"/>
                  </a:cubicBezTo>
                  <a:cubicBezTo>
                    <a:pt x="3128" y="12350"/>
                    <a:pt x="3144" y="12390"/>
                    <a:pt x="3167" y="12400"/>
                  </a:cubicBezTo>
                  <a:cubicBezTo>
                    <a:pt x="3189" y="12420"/>
                    <a:pt x="3212" y="12390"/>
                    <a:pt x="3223" y="12460"/>
                  </a:cubicBezTo>
                  <a:cubicBezTo>
                    <a:pt x="3268" y="12470"/>
                    <a:pt x="3308" y="12540"/>
                    <a:pt x="3347" y="12540"/>
                  </a:cubicBezTo>
                  <a:cubicBezTo>
                    <a:pt x="3358" y="12560"/>
                    <a:pt x="3364" y="12580"/>
                    <a:pt x="3369" y="12600"/>
                  </a:cubicBezTo>
                  <a:cubicBezTo>
                    <a:pt x="3398" y="12620"/>
                    <a:pt x="3426" y="12650"/>
                    <a:pt x="3454" y="12650"/>
                  </a:cubicBezTo>
                  <a:cubicBezTo>
                    <a:pt x="3476" y="12690"/>
                    <a:pt x="3504" y="12740"/>
                    <a:pt x="3532" y="12740"/>
                  </a:cubicBezTo>
                  <a:cubicBezTo>
                    <a:pt x="3538" y="12830"/>
                    <a:pt x="3488" y="12720"/>
                    <a:pt x="3471" y="12740"/>
                  </a:cubicBezTo>
                  <a:close/>
                  <a:moveTo>
                    <a:pt x="4528" y="13190"/>
                  </a:moveTo>
                  <a:cubicBezTo>
                    <a:pt x="4539" y="13160"/>
                    <a:pt x="4517" y="13120"/>
                    <a:pt x="4511" y="13080"/>
                  </a:cubicBezTo>
                  <a:cubicBezTo>
                    <a:pt x="4489" y="13000"/>
                    <a:pt x="4506" y="12940"/>
                    <a:pt x="4472" y="12860"/>
                  </a:cubicBezTo>
                  <a:cubicBezTo>
                    <a:pt x="4478" y="12830"/>
                    <a:pt x="4461" y="12790"/>
                    <a:pt x="4455" y="12750"/>
                  </a:cubicBezTo>
                  <a:cubicBezTo>
                    <a:pt x="4455" y="12710"/>
                    <a:pt x="4438" y="12670"/>
                    <a:pt x="4438" y="12630"/>
                  </a:cubicBezTo>
                  <a:cubicBezTo>
                    <a:pt x="4410" y="12590"/>
                    <a:pt x="4455" y="12570"/>
                    <a:pt x="4421" y="12520"/>
                  </a:cubicBezTo>
                  <a:cubicBezTo>
                    <a:pt x="4432" y="12490"/>
                    <a:pt x="4399" y="12450"/>
                    <a:pt x="4416" y="12420"/>
                  </a:cubicBezTo>
                  <a:cubicBezTo>
                    <a:pt x="4382" y="12400"/>
                    <a:pt x="4432" y="12320"/>
                    <a:pt x="4399" y="12340"/>
                  </a:cubicBezTo>
                  <a:cubicBezTo>
                    <a:pt x="4388" y="12300"/>
                    <a:pt x="4416" y="12270"/>
                    <a:pt x="4382" y="12230"/>
                  </a:cubicBezTo>
                  <a:cubicBezTo>
                    <a:pt x="4371" y="12160"/>
                    <a:pt x="4337" y="12080"/>
                    <a:pt x="4359" y="12020"/>
                  </a:cubicBezTo>
                  <a:cubicBezTo>
                    <a:pt x="4309" y="11860"/>
                    <a:pt x="4342" y="11730"/>
                    <a:pt x="4286" y="11570"/>
                  </a:cubicBezTo>
                  <a:cubicBezTo>
                    <a:pt x="4286" y="11510"/>
                    <a:pt x="4298" y="11450"/>
                    <a:pt x="4269" y="11380"/>
                  </a:cubicBezTo>
                  <a:cubicBezTo>
                    <a:pt x="4292" y="11330"/>
                    <a:pt x="4258" y="11260"/>
                    <a:pt x="4258" y="11200"/>
                  </a:cubicBezTo>
                  <a:cubicBezTo>
                    <a:pt x="4286" y="11150"/>
                    <a:pt x="4230" y="11070"/>
                    <a:pt x="4258" y="11020"/>
                  </a:cubicBezTo>
                  <a:cubicBezTo>
                    <a:pt x="4236" y="10950"/>
                    <a:pt x="4252" y="10900"/>
                    <a:pt x="4230" y="10840"/>
                  </a:cubicBezTo>
                  <a:cubicBezTo>
                    <a:pt x="4258" y="10820"/>
                    <a:pt x="4269" y="10920"/>
                    <a:pt x="4292" y="10950"/>
                  </a:cubicBezTo>
                  <a:cubicBezTo>
                    <a:pt x="4298" y="11010"/>
                    <a:pt x="4337" y="11080"/>
                    <a:pt x="4337" y="11130"/>
                  </a:cubicBezTo>
                  <a:cubicBezTo>
                    <a:pt x="4354" y="11230"/>
                    <a:pt x="4354" y="11320"/>
                    <a:pt x="4371" y="11410"/>
                  </a:cubicBezTo>
                  <a:cubicBezTo>
                    <a:pt x="4365" y="11450"/>
                    <a:pt x="4371" y="11500"/>
                    <a:pt x="4382" y="11550"/>
                  </a:cubicBezTo>
                  <a:cubicBezTo>
                    <a:pt x="4365" y="11590"/>
                    <a:pt x="4404" y="11640"/>
                    <a:pt x="4388" y="11680"/>
                  </a:cubicBezTo>
                  <a:cubicBezTo>
                    <a:pt x="4404" y="11780"/>
                    <a:pt x="4404" y="11860"/>
                    <a:pt x="4427" y="11960"/>
                  </a:cubicBezTo>
                  <a:cubicBezTo>
                    <a:pt x="4410" y="11990"/>
                    <a:pt x="4449" y="12050"/>
                    <a:pt x="4432" y="12080"/>
                  </a:cubicBezTo>
                  <a:cubicBezTo>
                    <a:pt x="4444" y="12130"/>
                    <a:pt x="4444" y="12170"/>
                    <a:pt x="4472" y="12220"/>
                  </a:cubicBezTo>
                  <a:cubicBezTo>
                    <a:pt x="4438" y="12260"/>
                    <a:pt x="4461" y="12310"/>
                    <a:pt x="4483" y="12370"/>
                  </a:cubicBezTo>
                  <a:cubicBezTo>
                    <a:pt x="4449" y="12400"/>
                    <a:pt x="4483" y="12450"/>
                    <a:pt x="4489" y="12490"/>
                  </a:cubicBezTo>
                  <a:cubicBezTo>
                    <a:pt x="4455" y="12570"/>
                    <a:pt x="4528" y="12670"/>
                    <a:pt x="4500" y="12750"/>
                  </a:cubicBezTo>
                  <a:cubicBezTo>
                    <a:pt x="4539" y="12810"/>
                    <a:pt x="4506" y="12840"/>
                    <a:pt x="4528" y="12900"/>
                  </a:cubicBezTo>
                  <a:cubicBezTo>
                    <a:pt x="4539" y="12940"/>
                    <a:pt x="4534" y="12980"/>
                    <a:pt x="4534" y="13020"/>
                  </a:cubicBezTo>
                  <a:cubicBezTo>
                    <a:pt x="4545" y="13110"/>
                    <a:pt x="4551" y="13190"/>
                    <a:pt x="4562" y="13280"/>
                  </a:cubicBezTo>
                  <a:cubicBezTo>
                    <a:pt x="4528" y="13300"/>
                    <a:pt x="4545" y="13220"/>
                    <a:pt x="4528" y="13190"/>
                  </a:cubicBezTo>
                  <a:close/>
                  <a:moveTo>
                    <a:pt x="4641" y="13770"/>
                  </a:moveTo>
                  <a:cubicBezTo>
                    <a:pt x="4624" y="13730"/>
                    <a:pt x="4629" y="13690"/>
                    <a:pt x="4601" y="13640"/>
                  </a:cubicBezTo>
                  <a:cubicBezTo>
                    <a:pt x="4624" y="13600"/>
                    <a:pt x="4573" y="13530"/>
                    <a:pt x="4590" y="13490"/>
                  </a:cubicBezTo>
                  <a:cubicBezTo>
                    <a:pt x="4556" y="13440"/>
                    <a:pt x="4573" y="13400"/>
                    <a:pt x="4545" y="13350"/>
                  </a:cubicBezTo>
                  <a:cubicBezTo>
                    <a:pt x="4590" y="13300"/>
                    <a:pt x="4579" y="13430"/>
                    <a:pt x="4590" y="13460"/>
                  </a:cubicBezTo>
                  <a:cubicBezTo>
                    <a:pt x="4618" y="13520"/>
                    <a:pt x="4601" y="13560"/>
                    <a:pt x="4635" y="13620"/>
                  </a:cubicBezTo>
                  <a:cubicBezTo>
                    <a:pt x="4618" y="13690"/>
                    <a:pt x="4674" y="13790"/>
                    <a:pt x="4680" y="13880"/>
                  </a:cubicBezTo>
                  <a:cubicBezTo>
                    <a:pt x="4646" y="13900"/>
                    <a:pt x="4658" y="13800"/>
                    <a:pt x="4641" y="13770"/>
                  </a:cubicBezTo>
                  <a:close/>
                  <a:moveTo>
                    <a:pt x="4219" y="12570"/>
                  </a:moveTo>
                  <a:cubicBezTo>
                    <a:pt x="4230" y="12600"/>
                    <a:pt x="4247" y="12640"/>
                    <a:pt x="4258" y="12670"/>
                  </a:cubicBezTo>
                  <a:cubicBezTo>
                    <a:pt x="4241" y="12720"/>
                    <a:pt x="4286" y="12790"/>
                    <a:pt x="4281" y="12840"/>
                  </a:cubicBezTo>
                  <a:cubicBezTo>
                    <a:pt x="4269" y="12890"/>
                    <a:pt x="4292" y="12940"/>
                    <a:pt x="4298" y="13000"/>
                  </a:cubicBezTo>
                  <a:cubicBezTo>
                    <a:pt x="4303" y="13050"/>
                    <a:pt x="4337" y="13110"/>
                    <a:pt x="4337" y="13170"/>
                  </a:cubicBezTo>
                  <a:cubicBezTo>
                    <a:pt x="4354" y="13200"/>
                    <a:pt x="4348" y="13220"/>
                    <a:pt x="4354" y="13250"/>
                  </a:cubicBezTo>
                  <a:cubicBezTo>
                    <a:pt x="4365" y="13270"/>
                    <a:pt x="4376" y="13300"/>
                    <a:pt x="4365" y="13320"/>
                  </a:cubicBezTo>
                  <a:cubicBezTo>
                    <a:pt x="4404" y="13410"/>
                    <a:pt x="4404" y="13560"/>
                    <a:pt x="4455" y="13610"/>
                  </a:cubicBezTo>
                  <a:cubicBezTo>
                    <a:pt x="4444" y="13630"/>
                    <a:pt x="4461" y="13660"/>
                    <a:pt x="4472" y="13690"/>
                  </a:cubicBezTo>
                  <a:cubicBezTo>
                    <a:pt x="4483" y="13720"/>
                    <a:pt x="4472" y="13740"/>
                    <a:pt x="4489" y="13770"/>
                  </a:cubicBezTo>
                  <a:cubicBezTo>
                    <a:pt x="4489" y="13820"/>
                    <a:pt x="4539" y="13880"/>
                    <a:pt x="4506" y="13920"/>
                  </a:cubicBezTo>
                  <a:cubicBezTo>
                    <a:pt x="4382" y="13650"/>
                    <a:pt x="4376" y="13420"/>
                    <a:pt x="4292" y="13170"/>
                  </a:cubicBezTo>
                  <a:cubicBezTo>
                    <a:pt x="4298" y="13120"/>
                    <a:pt x="4298" y="13070"/>
                    <a:pt x="4275" y="13010"/>
                  </a:cubicBezTo>
                  <a:cubicBezTo>
                    <a:pt x="4286" y="12960"/>
                    <a:pt x="4252" y="12910"/>
                    <a:pt x="4258" y="12860"/>
                  </a:cubicBezTo>
                  <a:cubicBezTo>
                    <a:pt x="4258" y="12810"/>
                    <a:pt x="4241" y="12760"/>
                    <a:pt x="4230" y="12710"/>
                  </a:cubicBezTo>
                  <a:cubicBezTo>
                    <a:pt x="4241" y="12670"/>
                    <a:pt x="4213" y="12610"/>
                    <a:pt x="4219" y="12570"/>
                  </a:cubicBezTo>
                  <a:cubicBezTo>
                    <a:pt x="4179" y="12510"/>
                    <a:pt x="4247" y="12530"/>
                    <a:pt x="4219" y="12570"/>
                  </a:cubicBezTo>
                  <a:close/>
                  <a:moveTo>
                    <a:pt x="4118" y="11760"/>
                  </a:moveTo>
                  <a:cubicBezTo>
                    <a:pt x="4129" y="11780"/>
                    <a:pt x="4129" y="11790"/>
                    <a:pt x="4123" y="11800"/>
                  </a:cubicBezTo>
                  <a:cubicBezTo>
                    <a:pt x="4146" y="11840"/>
                    <a:pt x="4118" y="11870"/>
                    <a:pt x="4146" y="11910"/>
                  </a:cubicBezTo>
                  <a:cubicBezTo>
                    <a:pt x="4123" y="11950"/>
                    <a:pt x="4162" y="12000"/>
                    <a:pt x="4146" y="12050"/>
                  </a:cubicBezTo>
                  <a:cubicBezTo>
                    <a:pt x="4129" y="12000"/>
                    <a:pt x="4123" y="11960"/>
                    <a:pt x="4140" y="11920"/>
                  </a:cubicBezTo>
                  <a:cubicBezTo>
                    <a:pt x="4112" y="11850"/>
                    <a:pt x="4112" y="11790"/>
                    <a:pt x="4106" y="11720"/>
                  </a:cubicBezTo>
                  <a:cubicBezTo>
                    <a:pt x="4123" y="11710"/>
                    <a:pt x="4106" y="11740"/>
                    <a:pt x="4118" y="11760"/>
                  </a:cubicBezTo>
                  <a:close/>
                  <a:moveTo>
                    <a:pt x="4089" y="11580"/>
                  </a:moveTo>
                  <a:cubicBezTo>
                    <a:pt x="4084" y="11490"/>
                    <a:pt x="4134" y="11680"/>
                    <a:pt x="4095" y="11620"/>
                  </a:cubicBezTo>
                  <a:cubicBezTo>
                    <a:pt x="4078" y="11600"/>
                    <a:pt x="4095" y="11590"/>
                    <a:pt x="4089" y="11580"/>
                  </a:cubicBezTo>
                  <a:close/>
                  <a:moveTo>
                    <a:pt x="3864" y="9880"/>
                  </a:moveTo>
                  <a:cubicBezTo>
                    <a:pt x="3859" y="9800"/>
                    <a:pt x="3887" y="9720"/>
                    <a:pt x="3870" y="9630"/>
                  </a:cubicBezTo>
                  <a:cubicBezTo>
                    <a:pt x="3881" y="9390"/>
                    <a:pt x="3892" y="9420"/>
                    <a:pt x="3881" y="9430"/>
                  </a:cubicBezTo>
                  <a:cubicBezTo>
                    <a:pt x="3887" y="9580"/>
                    <a:pt x="3881" y="9590"/>
                    <a:pt x="3892" y="9610"/>
                  </a:cubicBezTo>
                  <a:cubicBezTo>
                    <a:pt x="3892" y="9770"/>
                    <a:pt x="3898" y="9810"/>
                    <a:pt x="3892" y="9850"/>
                  </a:cubicBezTo>
                  <a:cubicBezTo>
                    <a:pt x="3926" y="10180"/>
                    <a:pt x="3904" y="10260"/>
                    <a:pt x="3926" y="10340"/>
                  </a:cubicBezTo>
                  <a:cubicBezTo>
                    <a:pt x="3977" y="10910"/>
                    <a:pt x="3960" y="10980"/>
                    <a:pt x="3982" y="11070"/>
                  </a:cubicBezTo>
                  <a:cubicBezTo>
                    <a:pt x="3999" y="11390"/>
                    <a:pt x="4028" y="11480"/>
                    <a:pt x="4022" y="11560"/>
                  </a:cubicBezTo>
                  <a:cubicBezTo>
                    <a:pt x="4078" y="11970"/>
                    <a:pt x="4101" y="12140"/>
                    <a:pt x="4129" y="12310"/>
                  </a:cubicBezTo>
                  <a:cubicBezTo>
                    <a:pt x="4213" y="12880"/>
                    <a:pt x="4202" y="12960"/>
                    <a:pt x="4230" y="13060"/>
                  </a:cubicBezTo>
                  <a:cubicBezTo>
                    <a:pt x="4298" y="13470"/>
                    <a:pt x="4348" y="13640"/>
                    <a:pt x="4399" y="13810"/>
                  </a:cubicBezTo>
                  <a:cubicBezTo>
                    <a:pt x="4196" y="13450"/>
                    <a:pt x="4196" y="13400"/>
                    <a:pt x="4162" y="13330"/>
                  </a:cubicBezTo>
                  <a:cubicBezTo>
                    <a:pt x="4101" y="12980"/>
                    <a:pt x="4106" y="12900"/>
                    <a:pt x="4056" y="12800"/>
                  </a:cubicBezTo>
                  <a:cubicBezTo>
                    <a:pt x="4011" y="12380"/>
                    <a:pt x="4022" y="12340"/>
                    <a:pt x="4005" y="12300"/>
                  </a:cubicBezTo>
                  <a:cubicBezTo>
                    <a:pt x="3971" y="11950"/>
                    <a:pt x="3960" y="11940"/>
                    <a:pt x="3960" y="11930"/>
                  </a:cubicBezTo>
                  <a:cubicBezTo>
                    <a:pt x="3943" y="11730"/>
                    <a:pt x="3932" y="11640"/>
                    <a:pt x="3932" y="11560"/>
                  </a:cubicBezTo>
                  <a:cubicBezTo>
                    <a:pt x="3887" y="11000"/>
                    <a:pt x="3881" y="10920"/>
                    <a:pt x="3887" y="10840"/>
                  </a:cubicBezTo>
                  <a:close/>
                  <a:moveTo>
                    <a:pt x="4140" y="13470"/>
                  </a:moveTo>
                  <a:cubicBezTo>
                    <a:pt x="4106" y="13480"/>
                    <a:pt x="4106" y="13370"/>
                    <a:pt x="4089" y="13340"/>
                  </a:cubicBezTo>
                  <a:cubicBezTo>
                    <a:pt x="4129" y="13330"/>
                    <a:pt x="4129" y="13440"/>
                    <a:pt x="4140" y="13470"/>
                  </a:cubicBezTo>
                  <a:close/>
                  <a:moveTo>
                    <a:pt x="3814" y="10700"/>
                  </a:moveTo>
                  <a:cubicBezTo>
                    <a:pt x="3848" y="10680"/>
                    <a:pt x="3814" y="10730"/>
                    <a:pt x="3825" y="10760"/>
                  </a:cubicBezTo>
                  <a:cubicBezTo>
                    <a:pt x="3848" y="10820"/>
                    <a:pt x="3797" y="10780"/>
                    <a:pt x="3814" y="10700"/>
                  </a:cubicBezTo>
                  <a:close/>
                  <a:moveTo>
                    <a:pt x="4028" y="13100"/>
                  </a:moveTo>
                  <a:cubicBezTo>
                    <a:pt x="4028" y="13050"/>
                    <a:pt x="3994" y="12990"/>
                    <a:pt x="3988" y="12940"/>
                  </a:cubicBezTo>
                  <a:cubicBezTo>
                    <a:pt x="3994" y="12890"/>
                    <a:pt x="3966" y="12830"/>
                    <a:pt x="3971" y="12780"/>
                  </a:cubicBezTo>
                  <a:cubicBezTo>
                    <a:pt x="3954" y="12750"/>
                    <a:pt x="3960" y="12720"/>
                    <a:pt x="3966" y="12700"/>
                  </a:cubicBezTo>
                  <a:cubicBezTo>
                    <a:pt x="3949" y="12690"/>
                    <a:pt x="3954" y="12670"/>
                    <a:pt x="3949" y="12640"/>
                  </a:cubicBezTo>
                  <a:cubicBezTo>
                    <a:pt x="3921" y="12530"/>
                    <a:pt x="3921" y="12420"/>
                    <a:pt x="3898" y="12300"/>
                  </a:cubicBezTo>
                  <a:cubicBezTo>
                    <a:pt x="3904" y="12250"/>
                    <a:pt x="3887" y="12190"/>
                    <a:pt x="3898" y="12140"/>
                  </a:cubicBezTo>
                  <a:cubicBezTo>
                    <a:pt x="3876" y="12080"/>
                    <a:pt x="3892" y="12040"/>
                    <a:pt x="3892" y="11990"/>
                  </a:cubicBezTo>
                  <a:cubicBezTo>
                    <a:pt x="3859" y="11800"/>
                    <a:pt x="3848" y="11620"/>
                    <a:pt x="3842" y="11440"/>
                  </a:cubicBezTo>
                  <a:cubicBezTo>
                    <a:pt x="3848" y="11350"/>
                    <a:pt x="3819" y="11260"/>
                    <a:pt x="3836" y="11170"/>
                  </a:cubicBezTo>
                  <a:cubicBezTo>
                    <a:pt x="3802" y="11070"/>
                    <a:pt x="3842" y="11000"/>
                    <a:pt x="3819" y="10900"/>
                  </a:cubicBezTo>
                  <a:cubicBezTo>
                    <a:pt x="3848" y="10880"/>
                    <a:pt x="3831" y="10960"/>
                    <a:pt x="3836" y="10990"/>
                  </a:cubicBezTo>
                  <a:cubicBezTo>
                    <a:pt x="3836" y="11020"/>
                    <a:pt x="3842" y="11060"/>
                    <a:pt x="3836" y="11090"/>
                  </a:cubicBezTo>
                  <a:cubicBezTo>
                    <a:pt x="3848" y="11170"/>
                    <a:pt x="3859" y="11240"/>
                    <a:pt x="3842" y="11300"/>
                  </a:cubicBezTo>
                  <a:cubicBezTo>
                    <a:pt x="3859" y="11380"/>
                    <a:pt x="3870" y="11450"/>
                    <a:pt x="3876" y="11530"/>
                  </a:cubicBezTo>
                  <a:cubicBezTo>
                    <a:pt x="3864" y="11560"/>
                    <a:pt x="3887" y="11600"/>
                    <a:pt x="3892" y="11640"/>
                  </a:cubicBezTo>
                  <a:cubicBezTo>
                    <a:pt x="3864" y="11670"/>
                    <a:pt x="3898" y="11710"/>
                    <a:pt x="3881" y="11730"/>
                  </a:cubicBezTo>
                  <a:cubicBezTo>
                    <a:pt x="3904" y="11800"/>
                    <a:pt x="3921" y="11870"/>
                    <a:pt x="3915" y="11930"/>
                  </a:cubicBezTo>
                  <a:cubicBezTo>
                    <a:pt x="3921" y="11960"/>
                    <a:pt x="3921" y="11990"/>
                    <a:pt x="3926" y="12030"/>
                  </a:cubicBezTo>
                  <a:cubicBezTo>
                    <a:pt x="3915" y="12060"/>
                    <a:pt x="3949" y="12100"/>
                    <a:pt x="3932" y="12120"/>
                  </a:cubicBezTo>
                  <a:cubicBezTo>
                    <a:pt x="3949" y="12250"/>
                    <a:pt x="3954" y="12370"/>
                    <a:pt x="3977" y="12500"/>
                  </a:cubicBezTo>
                  <a:cubicBezTo>
                    <a:pt x="3982" y="12740"/>
                    <a:pt x="4084" y="13020"/>
                    <a:pt x="4089" y="13260"/>
                  </a:cubicBezTo>
                  <a:cubicBezTo>
                    <a:pt x="4056" y="13270"/>
                    <a:pt x="4039" y="13150"/>
                    <a:pt x="4028" y="13100"/>
                  </a:cubicBezTo>
                  <a:close/>
                  <a:moveTo>
                    <a:pt x="3324" y="13430"/>
                  </a:moveTo>
                  <a:cubicBezTo>
                    <a:pt x="3279" y="13440"/>
                    <a:pt x="3240" y="13340"/>
                    <a:pt x="3195" y="13360"/>
                  </a:cubicBezTo>
                  <a:cubicBezTo>
                    <a:pt x="3178" y="13300"/>
                    <a:pt x="3218" y="13360"/>
                    <a:pt x="3229" y="13340"/>
                  </a:cubicBezTo>
                  <a:cubicBezTo>
                    <a:pt x="3246" y="13360"/>
                    <a:pt x="3257" y="13340"/>
                    <a:pt x="3274" y="13360"/>
                  </a:cubicBezTo>
                  <a:cubicBezTo>
                    <a:pt x="3302" y="13390"/>
                    <a:pt x="3336" y="13370"/>
                    <a:pt x="3364" y="13440"/>
                  </a:cubicBezTo>
                  <a:cubicBezTo>
                    <a:pt x="3414" y="13440"/>
                    <a:pt x="3471" y="13460"/>
                    <a:pt x="3527" y="13470"/>
                  </a:cubicBezTo>
                  <a:cubicBezTo>
                    <a:pt x="3555" y="13490"/>
                    <a:pt x="3583" y="13500"/>
                    <a:pt x="3611" y="13500"/>
                  </a:cubicBezTo>
                  <a:cubicBezTo>
                    <a:pt x="3634" y="13530"/>
                    <a:pt x="3662" y="13530"/>
                    <a:pt x="3684" y="13540"/>
                  </a:cubicBezTo>
                  <a:cubicBezTo>
                    <a:pt x="3718" y="13520"/>
                    <a:pt x="3741" y="13560"/>
                    <a:pt x="3774" y="13560"/>
                  </a:cubicBezTo>
                  <a:cubicBezTo>
                    <a:pt x="3797" y="13570"/>
                    <a:pt x="3825" y="13580"/>
                    <a:pt x="3848" y="13600"/>
                  </a:cubicBezTo>
                  <a:cubicBezTo>
                    <a:pt x="3898" y="13610"/>
                    <a:pt x="3949" y="13660"/>
                    <a:pt x="3999" y="13640"/>
                  </a:cubicBezTo>
                  <a:cubicBezTo>
                    <a:pt x="4061" y="13730"/>
                    <a:pt x="4134" y="13720"/>
                    <a:pt x="4196" y="13800"/>
                  </a:cubicBezTo>
                  <a:cubicBezTo>
                    <a:pt x="4219" y="13790"/>
                    <a:pt x="4236" y="13790"/>
                    <a:pt x="4247" y="13810"/>
                  </a:cubicBezTo>
                  <a:cubicBezTo>
                    <a:pt x="4258" y="13890"/>
                    <a:pt x="4286" y="13790"/>
                    <a:pt x="4298" y="13860"/>
                  </a:cubicBezTo>
                  <a:cubicBezTo>
                    <a:pt x="4331" y="13830"/>
                    <a:pt x="4354" y="13940"/>
                    <a:pt x="4393" y="13900"/>
                  </a:cubicBezTo>
                  <a:cubicBezTo>
                    <a:pt x="4399" y="13930"/>
                    <a:pt x="4410" y="13950"/>
                    <a:pt x="4421" y="13940"/>
                  </a:cubicBezTo>
                  <a:cubicBezTo>
                    <a:pt x="4421" y="13970"/>
                    <a:pt x="4421" y="13990"/>
                    <a:pt x="4438" y="13980"/>
                  </a:cubicBezTo>
                  <a:cubicBezTo>
                    <a:pt x="4455" y="13980"/>
                    <a:pt x="4472" y="14030"/>
                    <a:pt x="4489" y="14070"/>
                  </a:cubicBezTo>
                  <a:cubicBezTo>
                    <a:pt x="4449" y="14100"/>
                    <a:pt x="4421" y="14030"/>
                    <a:pt x="4388" y="14040"/>
                  </a:cubicBezTo>
                  <a:cubicBezTo>
                    <a:pt x="4354" y="13990"/>
                    <a:pt x="4320" y="14010"/>
                    <a:pt x="4292" y="13950"/>
                  </a:cubicBezTo>
                  <a:cubicBezTo>
                    <a:pt x="4264" y="13940"/>
                    <a:pt x="4236" y="13950"/>
                    <a:pt x="4213" y="13910"/>
                  </a:cubicBezTo>
                  <a:cubicBezTo>
                    <a:pt x="4191" y="13910"/>
                    <a:pt x="4168" y="13900"/>
                    <a:pt x="4146" y="13890"/>
                  </a:cubicBezTo>
                  <a:cubicBezTo>
                    <a:pt x="4101" y="13880"/>
                    <a:pt x="4056" y="13840"/>
                    <a:pt x="4011" y="13820"/>
                  </a:cubicBezTo>
                  <a:cubicBezTo>
                    <a:pt x="3966" y="13800"/>
                    <a:pt x="3915" y="13780"/>
                    <a:pt x="3870" y="13760"/>
                  </a:cubicBezTo>
                  <a:cubicBezTo>
                    <a:pt x="3819" y="13750"/>
                    <a:pt x="3774" y="13730"/>
                    <a:pt x="3735" y="13690"/>
                  </a:cubicBezTo>
                  <a:cubicBezTo>
                    <a:pt x="3718" y="13680"/>
                    <a:pt x="3701" y="13700"/>
                    <a:pt x="3690" y="13660"/>
                  </a:cubicBezTo>
                  <a:cubicBezTo>
                    <a:pt x="3679" y="13670"/>
                    <a:pt x="3673" y="13640"/>
                    <a:pt x="3656" y="13650"/>
                  </a:cubicBezTo>
                  <a:cubicBezTo>
                    <a:pt x="3639" y="13610"/>
                    <a:pt x="3611" y="13660"/>
                    <a:pt x="3594" y="13600"/>
                  </a:cubicBezTo>
                  <a:cubicBezTo>
                    <a:pt x="3544" y="13600"/>
                    <a:pt x="3504" y="13560"/>
                    <a:pt x="3459" y="13530"/>
                  </a:cubicBezTo>
                  <a:cubicBezTo>
                    <a:pt x="3414" y="13480"/>
                    <a:pt x="3369" y="13480"/>
                    <a:pt x="3324" y="13430"/>
                  </a:cubicBezTo>
                  <a:close/>
                  <a:moveTo>
                    <a:pt x="4849" y="14550"/>
                  </a:moveTo>
                  <a:cubicBezTo>
                    <a:pt x="4832" y="14560"/>
                    <a:pt x="4821" y="14560"/>
                    <a:pt x="4804" y="14530"/>
                  </a:cubicBezTo>
                  <a:cubicBezTo>
                    <a:pt x="4776" y="14530"/>
                    <a:pt x="4748" y="14490"/>
                    <a:pt x="4714" y="14480"/>
                  </a:cubicBezTo>
                  <a:cubicBezTo>
                    <a:pt x="4658" y="14430"/>
                    <a:pt x="4596" y="14430"/>
                    <a:pt x="4539" y="14380"/>
                  </a:cubicBezTo>
                  <a:cubicBezTo>
                    <a:pt x="4478" y="14360"/>
                    <a:pt x="4421" y="14310"/>
                    <a:pt x="4359" y="14310"/>
                  </a:cubicBezTo>
                  <a:cubicBezTo>
                    <a:pt x="4337" y="14240"/>
                    <a:pt x="4298" y="14310"/>
                    <a:pt x="4269" y="14240"/>
                  </a:cubicBezTo>
                  <a:cubicBezTo>
                    <a:pt x="4241" y="14270"/>
                    <a:pt x="4219" y="14190"/>
                    <a:pt x="4185" y="14220"/>
                  </a:cubicBezTo>
                  <a:cubicBezTo>
                    <a:pt x="4129" y="14130"/>
                    <a:pt x="4061" y="14160"/>
                    <a:pt x="4005" y="14100"/>
                  </a:cubicBezTo>
                  <a:cubicBezTo>
                    <a:pt x="3977" y="14050"/>
                    <a:pt x="3938" y="14100"/>
                    <a:pt x="3915" y="14020"/>
                  </a:cubicBezTo>
                  <a:cubicBezTo>
                    <a:pt x="3881" y="14030"/>
                    <a:pt x="3853" y="14010"/>
                    <a:pt x="3831" y="13970"/>
                  </a:cubicBezTo>
                  <a:cubicBezTo>
                    <a:pt x="3769" y="13940"/>
                    <a:pt x="3712" y="13890"/>
                    <a:pt x="3656" y="13840"/>
                  </a:cubicBezTo>
                  <a:cubicBezTo>
                    <a:pt x="3634" y="13770"/>
                    <a:pt x="3594" y="13820"/>
                    <a:pt x="3572" y="13740"/>
                  </a:cubicBezTo>
                  <a:cubicBezTo>
                    <a:pt x="3538" y="13740"/>
                    <a:pt x="3516" y="13670"/>
                    <a:pt x="3488" y="13680"/>
                  </a:cubicBezTo>
                  <a:cubicBezTo>
                    <a:pt x="3482" y="13660"/>
                    <a:pt x="3476" y="13640"/>
                    <a:pt x="3465" y="13630"/>
                  </a:cubicBezTo>
                  <a:cubicBezTo>
                    <a:pt x="3521" y="13630"/>
                    <a:pt x="3572" y="13690"/>
                    <a:pt x="3622" y="13720"/>
                  </a:cubicBezTo>
                  <a:cubicBezTo>
                    <a:pt x="3679" y="13760"/>
                    <a:pt x="3729" y="13790"/>
                    <a:pt x="3786" y="13810"/>
                  </a:cubicBezTo>
                  <a:cubicBezTo>
                    <a:pt x="3808" y="13850"/>
                    <a:pt x="3836" y="13850"/>
                    <a:pt x="3864" y="13870"/>
                  </a:cubicBezTo>
                  <a:cubicBezTo>
                    <a:pt x="3881" y="13860"/>
                    <a:pt x="3898" y="13870"/>
                    <a:pt x="3909" y="13900"/>
                  </a:cubicBezTo>
                  <a:cubicBezTo>
                    <a:pt x="3921" y="13870"/>
                    <a:pt x="3932" y="13890"/>
                    <a:pt x="3943" y="13910"/>
                  </a:cubicBezTo>
                  <a:cubicBezTo>
                    <a:pt x="3971" y="13860"/>
                    <a:pt x="3988" y="13950"/>
                    <a:pt x="4022" y="13920"/>
                  </a:cubicBezTo>
                  <a:cubicBezTo>
                    <a:pt x="4028" y="13960"/>
                    <a:pt x="4050" y="13920"/>
                    <a:pt x="4061" y="13940"/>
                  </a:cubicBezTo>
                  <a:cubicBezTo>
                    <a:pt x="4072" y="13950"/>
                    <a:pt x="4084" y="13960"/>
                    <a:pt x="4095" y="13980"/>
                  </a:cubicBezTo>
                  <a:cubicBezTo>
                    <a:pt x="4123" y="14000"/>
                    <a:pt x="4151" y="13980"/>
                    <a:pt x="4179" y="14010"/>
                  </a:cubicBezTo>
                  <a:cubicBezTo>
                    <a:pt x="4208" y="14000"/>
                    <a:pt x="4224" y="14070"/>
                    <a:pt x="4258" y="14020"/>
                  </a:cubicBezTo>
                  <a:cubicBezTo>
                    <a:pt x="4309" y="14100"/>
                    <a:pt x="4365" y="14110"/>
                    <a:pt x="4421" y="14160"/>
                  </a:cubicBezTo>
                  <a:cubicBezTo>
                    <a:pt x="4478" y="14160"/>
                    <a:pt x="4522" y="14250"/>
                    <a:pt x="4579" y="14250"/>
                  </a:cubicBezTo>
                  <a:cubicBezTo>
                    <a:pt x="4624" y="14340"/>
                    <a:pt x="4686" y="14310"/>
                    <a:pt x="4731" y="14380"/>
                  </a:cubicBezTo>
                  <a:cubicBezTo>
                    <a:pt x="4781" y="14440"/>
                    <a:pt x="4832" y="14510"/>
                    <a:pt x="4882" y="14530"/>
                  </a:cubicBezTo>
                  <a:cubicBezTo>
                    <a:pt x="4899" y="14580"/>
                    <a:pt x="4854" y="14580"/>
                    <a:pt x="4849" y="14550"/>
                  </a:cubicBezTo>
                  <a:close/>
                  <a:moveTo>
                    <a:pt x="4725" y="14250"/>
                  </a:moveTo>
                  <a:cubicBezTo>
                    <a:pt x="4736" y="14240"/>
                    <a:pt x="4748" y="14230"/>
                    <a:pt x="4759" y="14210"/>
                  </a:cubicBezTo>
                  <a:cubicBezTo>
                    <a:pt x="4764" y="14240"/>
                    <a:pt x="4776" y="14260"/>
                    <a:pt x="4787" y="14280"/>
                  </a:cubicBezTo>
                  <a:cubicBezTo>
                    <a:pt x="4759" y="14320"/>
                    <a:pt x="4742" y="14280"/>
                    <a:pt x="4725" y="14250"/>
                  </a:cubicBezTo>
                  <a:close/>
                  <a:moveTo>
                    <a:pt x="4838" y="14300"/>
                  </a:moveTo>
                  <a:cubicBezTo>
                    <a:pt x="4854" y="14270"/>
                    <a:pt x="4809" y="14220"/>
                    <a:pt x="4821" y="14190"/>
                  </a:cubicBezTo>
                  <a:cubicBezTo>
                    <a:pt x="4708" y="13770"/>
                    <a:pt x="4725" y="13730"/>
                    <a:pt x="4691" y="13680"/>
                  </a:cubicBezTo>
                  <a:cubicBezTo>
                    <a:pt x="4641" y="13370"/>
                    <a:pt x="4624" y="13320"/>
                    <a:pt x="4624" y="13280"/>
                  </a:cubicBezTo>
                  <a:cubicBezTo>
                    <a:pt x="4590" y="12810"/>
                    <a:pt x="4551" y="12720"/>
                    <a:pt x="4545" y="12630"/>
                  </a:cubicBezTo>
                  <a:cubicBezTo>
                    <a:pt x="4528" y="12310"/>
                    <a:pt x="4511" y="12220"/>
                    <a:pt x="4494" y="12140"/>
                  </a:cubicBezTo>
                  <a:cubicBezTo>
                    <a:pt x="4432" y="11550"/>
                    <a:pt x="4432" y="11470"/>
                    <a:pt x="4410" y="11390"/>
                  </a:cubicBezTo>
                  <a:cubicBezTo>
                    <a:pt x="4506" y="11690"/>
                    <a:pt x="4511" y="11720"/>
                    <a:pt x="4522" y="11750"/>
                  </a:cubicBezTo>
                  <a:cubicBezTo>
                    <a:pt x="4596" y="12310"/>
                    <a:pt x="4612" y="12370"/>
                    <a:pt x="4607" y="12420"/>
                  </a:cubicBezTo>
                  <a:cubicBezTo>
                    <a:pt x="4697" y="12980"/>
                    <a:pt x="4674" y="13030"/>
                    <a:pt x="4697" y="13090"/>
                  </a:cubicBezTo>
                  <a:cubicBezTo>
                    <a:pt x="4759" y="13640"/>
                    <a:pt x="4753" y="13690"/>
                    <a:pt x="4764" y="13750"/>
                  </a:cubicBezTo>
                  <a:cubicBezTo>
                    <a:pt x="4809" y="14040"/>
                    <a:pt x="4815" y="14060"/>
                    <a:pt x="4832" y="14090"/>
                  </a:cubicBezTo>
                  <a:close/>
                  <a:moveTo>
                    <a:pt x="4871" y="14010"/>
                  </a:moveTo>
                  <a:cubicBezTo>
                    <a:pt x="4871" y="13960"/>
                    <a:pt x="4860" y="13910"/>
                    <a:pt x="4854" y="13850"/>
                  </a:cubicBezTo>
                  <a:cubicBezTo>
                    <a:pt x="4809" y="13790"/>
                    <a:pt x="4854" y="13750"/>
                    <a:pt x="4815" y="13680"/>
                  </a:cubicBezTo>
                  <a:cubicBezTo>
                    <a:pt x="4815" y="13630"/>
                    <a:pt x="4792" y="13570"/>
                    <a:pt x="4815" y="13530"/>
                  </a:cubicBezTo>
                  <a:cubicBezTo>
                    <a:pt x="4792" y="13520"/>
                    <a:pt x="4798" y="13500"/>
                    <a:pt x="4792" y="13470"/>
                  </a:cubicBezTo>
                  <a:cubicBezTo>
                    <a:pt x="4804" y="13450"/>
                    <a:pt x="4770" y="13450"/>
                    <a:pt x="4787" y="13430"/>
                  </a:cubicBezTo>
                  <a:cubicBezTo>
                    <a:pt x="4781" y="13370"/>
                    <a:pt x="4770" y="13320"/>
                    <a:pt x="4770" y="13260"/>
                  </a:cubicBezTo>
                  <a:cubicBezTo>
                    <a:pt x="4753" y="13210"/>
                    <a:pt x="4759" y="13160"/>
                    <a:pt x="4748" y="13100"/>
                  </a:cubicBezTo>
                  <a:cubicBezTo>
                    <a:pt x="4731" y="13040"/>
                    <a:pt x="4759" y="13000"/>
                    <a:pt x="4725" y="12940"/>
                  </a:cubicBezTo>
                  <a:cubicBezTo>
                    <a:pt x="4753" y="12890"/>
                    <a:pt x="4714" y="12830"/>
                    <a:pt x="4708" y="12780"/>
                  </a:cubicBezTo>
                  <a:cubicBezTo>
                    <a:pt x="4708" y="12720"/>
                    <a:pt x="4691" y="12670"/>
                    <a:pt x="4686" y="12610"/>
                  </a:cubicBezTo>
                  <a:cubicBezTo>
                    <a:pt x="4686" y="12510"/>
                    <a:pt x="4652" y="12400"/>
                    <a:pt x="4663" y="12300"/>
                  </a:cubicBezTo>
                  <a:cubicBezTo>
                    <a:pt x="4629" y="12080"/>
                    <a:pt x="4607" y="11860"/>
                    <a:pt x="4534" y="11630"/>
                  </a:cubicBezTo>
                  <a:cubicBezTo>
                    <a:pt x="4556" y="11610"/>
                    <a:pt x="4568" y="11700"/>
                    <a:pt x="4584" y="11720"/>
                  </a:cubicBezTo>
                  <a:cubicBezTo>
                    <a:pt x="4607" y="11710"/>
                    <a:pt x="4590" y="11740"/>
                    <a:pt x="4601" y="11760"/>
                  </a:cubicBezTo>
                  <a:cubicBezTo>
                    <a:pt x="4607" y="11780"/>
                    <a:pt x="4618" y="11800"/>
                    <a:pt x="4624" y="11810"/>
                  </a:cubicBezTo>
                  <a:cubicBezTo>
                    <a:pt x="4629" y="11870"/>
                    <a:pt x="4658" y="11930"/>
                    <a:pt x="4658" y="11980"/>
                  </a:cubicBezTo>
                  <a:cubicBezTo>
                    <a:pt x="4658" y="12030"/>
                    <a:pt x="4697" y="12090"/>
                    <a:pt x="4691" y="12130"/>
                  </a:cubicBezTo>
                  <a:cubicBezTo>
                    <a:pt x="4708" y="12180"/>
                    <a:pt x="4702" y="12230"/>
                    <a:pt x="4719" y="12280"/>
                  </a:cubicBezTo>
                  <a:cubicBezTo>
                    <a:pt x="4759" y="12340"/>
                    <a:pt x="4708" y="12370"/>
                    <a:pt x="4748" y="12430"/>
                  </a:cubicBezTo>
                  <a:cubicBezTo>
                    <a:pt x="4736" y="12450"/>
                    <a:pt x="4764" y="12490"/>
                    <a:pt x="4753" y="12510"/>
                  </a:cubicBezTo>
                  <a:cubicBezTo>
                    <a:pt x="4753" y="12530"/>
                    <a:pt x="4753" y="12550"/>
                    <a:pt x="4764" y="12570"/>
                  </a:cubicBezTo>
                  <a:cubicBezTo>
                    <a:pt x="4753" y="12620"/>
                    <a:pt x="4776" y="12670"/>
                    <a:pt x="4776" y="12720"/>
                  </a:cubicBezTo>
                  <a:cubicBezTo>
                    <a:pt x="4787" y="12820"/>
                    <a:pt x="4787" y="12910"/>
                    <a:pt x="4815" y="13010"/>
                  </a:cubicBezTo>
                  <a:cubicBezTo>
                    <a:pt x="4809" y="13210"/>
                    <a:pt x="4854" y="13430"/>
                    <a:pt x="4838" y="13630"/>
                  </a:cubicBezTo>
                  <a:cubicBezTo>
                    <a:pt x="4866" y="13720"/>
                    <a:pt x="4866" y="13800"/>
                    <a:pt x="4882" y="13890"/>
                  </a:cubicBezTo>
                  <a:cubicBezTo>
                    <a:pt x="4894" y="13980"/>
                    <a:pt x="4922" y="14070"/>
                    <a:pt x="4911" y="14150"/>
                  </a:cubicBezTo>
                  <a:cubicBezTo>
                    <a:pt x="4877" y="14160"/>
                    <a:pt x="4882" y="14050"/>
                    <a:pt x="4871" y="14010"/>
                  </a:cubicBezTo>
                  <a:close/>
                  <a:moveTo>
                    <a:pt x="4905" y="14210"/>
                  </a:moveTo>
                  <a:cubicBezTo>
                    <a:pt x="4939" y="14210"/>
                    <a:pt x="4944" y="14330"/>
                    <a:pt x="4956" y="14370"/>
                  </a:cubicBezTo>
                  <a:cubicBezTo>
                    <a:pt x="4911" y="14370"/>
                    <a:pt x="4928" y="14260"/>
                    <a:pt x="4905" y="14210"/>
                  </a:cubicBezTo>
                  <a:close/>
                  <a:moveTo>
                    <a:pt x="0" y="1570"/>
                  </a:moveTo>
                  <a:cubicBezTo>
                    <a:pt x="0" y="1580"/>
                    <a:pt x="0" y="1580"/>
                    <a:pt x="0" y="1580"/>
                  </a:cubicBezTo>
                  <a:cubicBezTo>
                    <a:pt x="0" y="1580"/>
                    <a:pt x="6" y="1570"/>
                    <a:pt x="6" y="1570"/>
                  </a:cubicBezTo>
                  <a:cubicBezTo>
                    <a:pt x="6" y="1570"/>
                    <a:pt x="0" y="1570"/>
                    <a:pt x="0" y="1570"/>
                  </a:cubicBezTo>
                  <a:close/>
                  <a:moveTo>
                    <a:pt x="11194" y="1770"/>
                  </a:moveTo>
                  <a:cubicBezTo>
                    <a:pt x="11171" y="1770"/>
                    <a:pt x="11188" y="1800"/>
                    <a:pt x="11182" y="1830"/>
                  </a:cubicBezTo>
                  <a:cubicBezTo>
                    <a:pt x="11177" y="2000"/>
                    <a:pt x="11121" y="1990"/>
                    <a:pt x="11121" y="2030"/>
                  </a:cubicBezTo>
                  <a:cubicBezTo>
                    <a:pt x="11092" y="2140"/>
                    <a:pt x="11098" y="2150"/>
                    <a:pt x="11104" y="2130"/>
                  </a:cubicBezTo>
                  <a:cubicBezTo>
                    <a:pt x="11177" y="2010"/>
                    <a:pt x="11171" y="1930"/>
                    <a:pt x="11182" y="1900"/>
                  </a:cubicBezTo>
                  <a:cubicBezTo>
                    <a:pt x="11295" y="1310"/>
                    <a:pt x="11334" y="1180"/>
                    <a:pt x="11329" y="1090"/>
                  </a:cubicBezTo>
                  <a:cubicBezTo>
                    <a:pt x="11413" y="700"/>
                    <a:pt x="11419" y="640"/>
                    <a:pt x="11408" y="630"/>
                  </a:cubicBezTo>
                  <a:cubicBezTo>
                    <a:pt x="11464" y="120"/>
                    <a:pt x="11469" y="60"/>
                    <a:pt x="11475" y="0"/>
                  </a:cubicBezTo>
                  <a:cubicBezTo>
                    <a:pt x="11424" y="290"/>
                    <a:pt x="11413" y="440"/>
                    <a:pt x="11402" y="600"/>
                  </a:cubicBezTo>
                  <a:cubicBezTo>
                    <a:pt x="11391" y="570"/>
                    <a:pt x="11385" y="420"/>
                    <a:pt x="11391" y="260"/>
                  </a:cubicBezTo>
                  <a:cubicBezTo>
                    <a:pt x="11396" y="20"/>
                    <a:pt x="11396" y="10"/>
                    <a:pt x="11396" y="0"/>
                  </a:cubicBezTo>
                  <a:cubicBezTo>
                    <a:pt x="11323" y="630"/>
                    <a:pt x="11312" y="1010"/>
                    <a:pt x="11261" y="1420"/>
                  </a:cubicBezTo>
                  <a:close/>
                  <a:moveTo>
                    <a:pt x="11087" y="1920"/>
                  </a:moveTo>
                  <a:cubicBezTo>
                    <a:pt x="11149" y="1600"/>
                    <a:pt x="11160" y="1430"/>
                    <a:pt x="11194" y="1130"/>
                  </a:cubicBezTo>
                  <a:cubicBezTo>
                    <a:pt x="11171" y="1100"/>
                    <a:pt x="11222" y="990"/>
                    <a:pt x="11199" y="950"/>
                  </a:cubicBezTo>
                  <a:cubicBezTo>
                    <a:pt x="11205" y="880"/>
                    <a:pt x="11211" y="810"/>
                    <a:pt x="11205" y="750"/>
                  </a:cubicBezTo>
                  <a:cubicBezTo>
                    <a:pt x="11222" y="620"/>
                    <a:pt x="11222" y="490"/>
                    <a:pt x="11222" y="370"/>
                  </a:cubicBezTo>
                  <a:cubicBezTo>
                    <a:pt x="11205" y="360"/>
                    <a:pt x="11216" y="320"/>
                    <a:pt x="11222" y="280"/>
                  </a:cubicBezTo>
                  <a:cubicBezTo>
                    <a:pt x="11222" y="250"/>
                    <a:pt x="11211" y="230"/>
                    <a:pt x="11228" y="190"/>
                  </a:cubicBezTo>
                  <a:cubicBezTo>
                    <a:pt x="11211" y="180"/>
                    <a:pt x="11222" y="140"/>
                    <a:pt x="11228" y="100"/>
                  </a:cubicBezTo>
                  <a:cubicBezTo>
                    <a:pt x="11205" y="90"/>
                    <a:pt x="11228" y="40"/>
                    <a:pt x="11233" y="0"/>
                  </a:cubicBezTo>
                  <a:cubicBezTo>
                    <a:pt x="11182" y="0"/>
                    <a:pt x="11182" y="0"/>
                    <a:pt x="11182" y="0"/>
                  </a:cubicBezTo>
                  <a:cubicBezTo>
                    <a:pt x="11177" y="60"/>
                    <a:pt x="11177" y="110"/>
                    <a:pt x="11177" y="170"/>
                  </a:cubicBezTo>
                  <a:cubicBezTo>
                    <a:pt x="11188" y="400"/>
                    <a:pt x="11177" y="660"/>
                    <a:pt x="11166" y="910"/>
                  </a:cubicBezTo>
                  <a:cubicBezTo>
                    <a:pt x="11166" y="1130"/>
                    <a:pt x="11121" y="1400"/>
                    <a:pt x="11121" y="1660"/>
                  </a:cubicBezTo>
                  <a:cubicBezTo>
                    <a:pt x="11076" y="1690"/>
                    <a:pt x="11121" y="1780"/>
                    <a:pt x="11087" y="1780"/>
                  </a:cubicBezTo>
                  <a:cubicBezTo>
                    <a:pt x="11109" y="1840"/>
                    <a:pt x="11048" y="1880"/>
                    <a:pt x="11087" y="1920"/>
                  </a:cubicBezTo>
                  <a:close/>
                  <a:moveTo>
                    <a:pt x="10688" y="500"/>
                  </a:moveTo>
                  <a:cubicBezTo>
                    <a:pt x="10699" y="340"/>
                    <a:pt x="10721" y="170"/>
                    <a:pt x="10732" y="0"/>
                  </a:cubicBezTo>
                  <a:cubicBezTo>
                    <a:pt x="10704" y="0"/>
                    <a:pt x="10704" y="0"/>
                    <a:pt x="10704" y="0"/>
                  </a:cubicBezTo>
                  <a:cubicBezTo>
                    <a:pt x="10699" y="20"/>
                    <a:pt x="10699" y="40"/>
                    <a:pt x="10699" y="50"/>
                  </a:cubicBezTo>
                  <a:cubicBezTo>
                    <a:pt x="10688" y="130"/>
                    <a:pt x="10682" y="200"/>
                    <a:pt x="10688" y="270"/>
                  </a:cubicBezTo>
                  <a:cubicBezTo>
                    <a:pt x="10688" y="310"/>
                    <a:pt x="10654" y="370"/>
                    <a:pt x="10682" y="380"/>
                  </a:cubicBezTo>
                  <a:cubicBezTo>
                    <a:pt x="10682" y="420"/>
                    <a:pt x="10642" y="500"/>
                    <a:pt x="10688" y="500"/>
                  </a:cubicBezTo>
                  <a:close/>
                  <a:moveTo>
                    <a:pt x="9968" y="0"/>
                  </a:moveTo>
                  <a:cubicBezTo>
                    <a:pt x="9934" y="0"/>
                    <a:pt x="9934" y="0"/>
                    <a:pt x="9934" y="0"/>
                  </a:cubicBezTo>
                  <a:cubicBezTo>
                    <a:pt x="9906" y="130"/>
                    <a:pt x="9878" y="250"/>
                    <a:pt x="9855" y="350"/>
                  </a:cubicBezTo>
                  <a:cubicBezTo>
                    <a:pt x="9844" y="400"/>
                    <a:pt x="9832" y="480"/>
                    <a:pt x="9821" y="540"/>
                  </a:cubicBezTo>
                  <a:cubicBezTo>
                    <a:pt x="9810" y="620"/>
                    <a:pt x="9788" y="680"/>
                    <a:pt x="9804" y="740"/>
                  </a:cubicBezTo>
                  <a:cubicBezTo>
                    <a:pt x="9849" y="510"/>
                    <a:pt x="9906" y="260"/>
                    <a:pt x="9968" y="0"/>
                  </a:cubicBezTo>
                  <a:close/>
                  <a:moveTo>
                    <a:pt x="11464" y="2660"/>
                  </a:moveTo>
                  <a:cubicBezTo>
                    <a:pt x="11576" y="2330"/>
                    <a:pt x="11604" y="1880"/>
                    <a:pt x="11666" y="1520"/>
                  </a:cubicBezTo>
                  <a:cubicBezTo>
                    <a:pt x="11678" y="1450"/>
                    <a:pt x="11655" y="1410"/>
                    <a:pt x="11672" y="1340"/>
                  </a:cubicBezTo>
                  <a:cubicBezTo>
                    <a:pt x="11694" y="1200"/>
                    <a:pt x="11694" y="1180"/>
                    <a:pt x="11722" y="1050"/>
                  </a:cubicBezTo>
                  <a:cubicBezTo>
                    <a:pt x="11739" y="930"/>
                    <a:pt x="11762" y="810"/>
                    <a:pt x="11779" y="690"/>
                  </a:cubicBezTo>
                  <a:cubicBezTo>
                    <a:pt x="11801" y="460"/>
                    <a:pt x="11824" y="240"/>
                    <a:pt x="11852" y="0"/>
                  </a:cubicBezTo>
                  <a:cubicBezTo>
                    <a:pt x="11801" y="0"/>
                    <a:pt x="11801" y="0"/>
                    <a:pt x="11801" y="0"/>
                  </a:cubicBezTo>
                  <a:cubicBezTo>
                    <a:pt x="11790" y="140"/>
                    <a:pt x="11773" y="270"/>
                    <a:pt x="11768" y="390"/>
                  </a:cubicBezTo>
                  <a:cubicBezTo>
                    <a:pt x="11762" y="440"/>
                    <a:pt x="11751" y="500"/>
                    <a:pt x="11739" y="560"/>
                  </a:cubicBezTo>
                  <a:cubicBezTo>
                    <a:pt x="11728" y="620"/>
                    <a:pt x="11711" y="670"/>
                    <a:pt x="11728" y="710"/>
                  </a:cubicBezTo>
                  <a:cubicBezTo>
                    <a:pt x="11722" y="750"/>
                    <a:pt x="11711" y="750"/>
                    <a:pt x="11711" y="720"/>
                  </a:cubicBezTo>
                  <a:cubicBezTo>
                    <a:pt x="11706" y="700"/>
                    <a:pt x="11706" y="680"/>
                    <a:pt x="11711" y="660"/>
                  </a:cubicBezTo>
                  <a:cubicBezTo>
                    <a:pt x="11706" y="610"/>
                    <a:pt x="11722" y="550"/>
                    <a:pt x="11706" y="520"/>
                  </a:cubicBezTo>
                  <a:cubicBezTo>
                    <a:pt x="11728" y="410"/>
                    <a:pt x="11694" y="340"/>
                    <a:pt x="11717" y="230"/>
                  </a:cubicBezTo>
                  <a:cubicBezTo>
                    <a:pt x="11717" y="180"/>
                    <a:pt x="11694" y="160"/>
                    <a:pt x="11717" y="90"/>
                  </a:cubicBezTo>
                  <a:cubicBezTo>
                    <a:pt x="11706" y="70"/>
                    <a:pt x="11706" y="40"/>
                    <a:pt x="11706" y="0"/>
                  </a:cubicBezTo>
                  <a:cubicBezTo>
                    <a:pt x="11666" y="0"/>
                    <a:pt x="11666" y="0"/>
                    <a:pt x="11666" y="0"/>
                  </a:cubicBezTo>
                  <a:cubicBezTo>
                    <a:pt x="11666" y="70"/>
                    <a:pt x="11666" y="130"/>
                    <a:pt x="11661" y="200"/>
                  </a:cubicBezTo>
                  <a:cubicBezTo>
                    <a:pt x="11683" y="230"/>
                    <a:pt x="11644" y="320"/>
                    <a:pt x="11672" y="340"/>
                  </a:cubicBezTo>
                  <a:cubicBezTo>
                    <a:pt x="11661" y="400"/>
                    <a:pt x="11661" y="460"/>
                    <a:pt x="11672" y="500"/>
                  </a:cubicBezTo>
                  <a:cubicBezTo>
                    <a:pt x="11666" y="710"/>
                    <a:pt x="11666" y="910"/>
                    <a:pt x="11655" y="1130"/>
                  </a:cubicBezTo>
                  <a:cubicBezTo>
                    <a:pt x="11632" y="1190"/>
                    <a:pt x="11616" y="1340"/>
                    <a:pt x="11576" y="1450"/>
                  </a:cubicBezTo>
                  <a:cubicBezTo>
                    <a:pt x="11571" y="1510"/>
                    <a:pt x="11559" y="1560"/>
                    <a:pt x="11548" y="1620"/>
                  </a:cubicBezTo>
                  <a:cubicBezTo>
                    <a:pt x="11542" y="1670"/>
                    <a:pt x="11520" y="1740"/>
                    <a:pt x="11554" y="1750"/>
                  </a:cubicBezTo>
                  <a:cubicBezTo>
                    <a:pt x="11559" y="1730"/>
                    <a:pt x="11571" y="1730"/>
                    <a:pt x="11576" y="1700"/>
                  </a:cubicBezTo>
                  <a:cubicBezTo>
                    <a:pt x="11576" y="1660"/>
                    <a:pt x="11599" y="1650"/>
                    <a:pt x="11582" y="1640"/>
                  </a:cubicBezTo>
                  <a:cubicBezTo>
                    <a:pt x="11604" y="1610"/>
                    <a:pt x="11604" y="1510"/>
                    <a:pt x="11632" y="1500"/>
                  </a:cubicBezTo>
                  <a:cubicBezTo>
                    <a:pt x="11576" y="1930"/>
                    <a:pt x="11559" y="2100"/>
                    <a:pt x="11486" y="2520"/>
                  </a:cubicBezTo>
                  <a:cubicBezTo>
                    <a:pt x="11481" y="2550"/>
                    <a:pt x="11436" y="2620"/>
                    <a:pt x="11464" y="2660"/>
                  </a:cubicBezTo>
                  <a:close/>
                  <a:moveTo>
                    <a:pt x="10659" y="1890"/>
                  </a:moveTo>
                  <a:cubicBezTo>
                    <a:pt x="10671" y="1830"/>
                    <a:pt x="10676" y="1770"/>
                    <a:pt x="10688" y="1710"/>
                  </a:cubicBezTo>
                  <a:cubicBezTo>
                    <a:pt x="10699" y="1650"/>
                    <a:pt x="10716" y="1590"/>
                    <a:pt x="10704" y="1550"/>
                  </a:cubicBezTo>
                  <a:cubicBezTo>
                    <a:pt x="10732" y="1550"/>
                    <a:pt x="10727" y="1440"/>
                    <a:pt x="10744" y="1390"/>
                  </a:cubicBezTo>
                  <a:cubicBezTo>
                    <a:pt x="10749" y="1170"/>
                    <a:pt x="10794" y="1020"/>
                    <a:pt x="10789" y="800"/>
                  </a:cubicBezTo>
                  <a:cubicBezTo>
                    <a:pt x="10828" y="530"/>
                    <a:pt x="10862" y="260"/>
                    <a:pt x="10884" y="0"/>
                  </a:cubicBezTo>
                  <a:cubicBezTo>
                    <a:pt x="10839" y="0"/>
                    <a:pt x="10839" y="0"/>
                    <a:pt x="10839" y="0"/>
                  </a:cubicBezTo>
                  <a:cubicBezTo>
                    <a:pt x="10822" y="220"/>
                    <a:pt x="10783" y="430"/>
                    <a:pt x="10778" y="660"/>
                  </a:cubicBezTo>
                  <a:cubicBezTo>
                    <a:pt x="10749" y="1000"/>
                    <a:pt x="10693" y="1370"/>
                    <a:pt x="10665" y="1710"/>
                  </a:cubicBezTo>
                  <a:cubicBezTo>
                    <a:pt x="10631" y="1840"/>
                    <a:pt x="10648" y="1920"/>
                    <a:pt x="10603" y="1980"/>
                  </a:cubicBezTo>
                  <a:cubicBezTo>
                    <a:pt x="10642" y="2010"/>
                    <a:pt x="10648" y="1960"/>
                    <a:pt x="10659" y="1890"/>
                  </a:cubicBezTo>
                  <a:close/>
                  <a:moveTo>
                    <a:pt x="9939" y="1290"/>
                  </a:moveTo>
                  <a:cubicBezTo>
                    <a:pt x="9956" y="1270"/>
                    <a:pt x="9968" y="1240"/>
                    <a:pt x="9968" y="1190"/>
                  </a:cubicBezTo>
                  <a:cubicBezTo>
                    <a:pt x="9968" y="1170"/>
                    <a:pt x="9962" y="1070"/>
                    <a:pt x="9990" y="1080"/>
                  </a:cubicBezTo>
                  <a:cubicBezTo>
                    <a:pt x="10001" y="970"/>
                    <a:pt x="10001" y="980"/>
                    <a:pt x="10012" y="870"/>
                  </a:cubicBezTo>
                  <a:cubicBezTo>
                    <a:pt x="10052" y="800"/>
                    <a:pt x="10058" y="630"/>
                    <a:pt x="10080" y="520"/>
                  </a:cubicBezTo>
                  <a:cubicBezTo>
                    <a:pt x="10108" y="500"/>
                    <a:pt x="10097" y="460"/>
                    <a:pt x="10097" y="420"/>
                  </a:cubicBezTo>
                  <a:cubicBezTo>
                    <a:pt x="10131" y="410"/>
                    <a:pt x="10125" y="290"/>
                    <a:pt x="10142" y="230"/>
                  </a:cubicBezTo>
                  <a:cubicBezTo>
                    <a:pt x="10164" y="190"/>
                    <a:pt x="10170" y="90"/>
                    <a:pt x="10198" y="0"/>
                  </a:cubicBezTo>
                  <a:cubicBezTo>
                    <a:pt x="10164" y="0"/>
                    <a:pt x="10164" y="0"/>
                    <a:pt x="10164" y="0"/>
                  </a:cubicBezTo>
                  <a:cubicBezTo>
                    <a:pt x="10136" y="140"/>
                    <a:pt x="10108" y="270"/>
                    <a:pt x="10074" y="400"/>
                  </a:cubicBezTo>
                  <a:cubicBezTo>
                    <a:pt x="10052" y="560"/>
                    <a:pt x="10024" y="710"/>
                    <a:pt x="10001" y="860"/>
                  </a:cubicBezTo>
                  <a:cubicBezTo>
                    <a:pt x="9973" y="920"/>
                    <a:pt x="9990" y="960"/>
                    <a:pt x="9968" y="1050"/>
                  </a:cubicBezTo>
                  <a:cubicBezTo>
                    <a:pt x="9962" y="1090"/>
                    <a:pt x="9956" y="1130"/>
                    <a:pt x="9945" y="1180"/>
                  </a:cubicBezTo>
                  <a:cubicBezTo>
                    <a:pt x="9951" y="1210"/>
                    <a:pt x="9917" y="1280"/>
                    <a:pt x="9939" y="1290"/>
                  </a:cubicBezTo>
                  <a:close/>
                  <a:moveTo>
                    <a:pt x="10395" y="800"/>
                  </a:moveTo>
                  <a:cubicBezTo>
                    <a:pt x="10389" y="840"/>
                    <a:pt x="10378" y="880"/>
                    <a:pt x="10372" y="920"/>
                  </a:cubicBezTo>
                  <a:cubicBezTo>
                    <a:pt x="10395" y="940"/>
                    <a:pt x="10361" y="1020"/>
                    <a:pt x="10378" y="1040"/>
                  </a:cubicBezTo>
                  <a:cubicBezTo>
                    <a:pt x="10389" y="1080"/>
                    <a:pt x="10372" y="1140"/>
                    <a:pt x="10367" y="1190"/>
                  </a:cubicBezTo>
                  <a:cubicBezTo>
                    <a:pt x="10378" y="1220"/>
                    <a:pt x="10384" y="1260"/>
                    <a:pt x="10372" y="1310"/>
                  </a:cubicBezTo>
                  <a:cubicBezTo>
                    <a:pt x="10384" y="1340"/>
                    <a:pt x="10378" y="1400"/>
                    <a:pt x="10389" y="1430"/>
                  </a:cubicBezTo>
                  <a:cubicBezTo>
                    <a:pt x="10412" y="1190"/>
                    <a:pt x="10401" y="970"/>
                    <a:pt x="10418" y="720"/>
                  </a:cubicBezTo>
                  <a:cubicBezTo>
                    <a:pt x="10429" y="600"/>
                    <a:pt x="10434" y="470"/>
                    <a:pt x="10446" y="350"/>
                  </a:cubicBezTo>
                  <a:cubicBezTo>
                    <a:pt x="10474" y="180"/>
                    <a:pt x="10474" y="140"/>
                    <a:pt x="10491" y="0"/>
                  </a:cubicBezTo>
                  <a:cubicBezTo>
                    <a:pt x="10451" y="0"/>
                    <a:pt x="10451" y="0"/>
                    <a:pt x="10451" y="0"/>
                  </a:cubicBezTo>
                  <a:cubicBezTo>
                    <a:pt x="10423" y="280"/>
                    <a:pt x="10384" y="560"/>
                    <a:pt x="10395" y="800"/>
                  </a:cubicBezTo>
                  <a:close/>
                  <a:moveTo>
                    <a:pt x="10474" y="2590"/>
                  </a:moveTo>
                  <a:cubicBezTo>
                    <a:pt x="10451" y="2650"/>
                    <a:pt x="10474" y="2660"/>
                    <a:pt x="10451" y="2670"/>
                  </a:cubicBezTo>
                  <a:cubicBezTo>
                    <a:pt x="10440" y="2680"/>
                    <a:pt x="10440" y="2770"/>
                    <a:pt x="10446" y="2760"/>
                  </a:cubicBezTo>
                  <a:cubicBezTo>
                    <a:pt x="10502" y="2600"/>
                    <a:pt x="10558" y="2440"/>
                    <a:pt x="10620" y="2280"/>
                  </a:cubicBezTo>
                  <a:cubicBezTo>
                    <a:pt x="10688" y="2110"/>
                    <a:pt x="10716" y="1980"/>
                    <a:pt x="10766" y="1770"/>
                  </a:cubicBezTo>
                  <a:cubicBezTo>
                    <a:pt x="10839" y="1320"/>
                    <a:pt x="10918" y="880"/>
                    <a:pt x="10991" y="520"/>
                  </a:cubicBezTo>
                  <a:cubicBezTo>
                    <a:pt x="10991" y="420"/>
                    <a:pt x="11019" y="300"/>
                    <a:pt x="11019" y="200"/>
                  </a:cubicBezTo>
                  <a:cubicBezTo>
                    <a:pt x="11036" y="90"/>
                    <a:pt x="11048" y="80"/>
                    <a:pt x="11053" y="0"/>
                  </a:cubicBezTo>
                  <a:cubicBezTo>
                    <a:pt x="11008" y="0"/>
                    <a:pt x="11008" y="0"/>
                    <a:pt x="11008" y="0"/>
                  </a:cubicBezTo>
                  <a:cubicBezTo>
                    <a:pt x="10997" y="60"/>
                    <a:pt x="10986" y="130"/>
                    <a:pt x="10980" y="200"/>
                  </a:cubicBezTo>
                  <a:cubicBezTo>
                    <a:pt x="10980" y="300"/>
                    <a:pt x="10958" y="340"/>
                    <a:pt x="10958" y="420"/>
                  </a:cubicBezTo>
                  <a:cubicBezTo>
                    <a:pt x="10890" y="870"/>
                    <a:pt x="10783" y="1240"/>
                    <a:pt x="10738" y="1710"/>
                  </a:cubicBezTo>
                  <a:cubicBezTo>
                    <a:pt x="10710" y="1740"/>
                    <a:pt x="10710" y="1840"/>
                    <a:pt x="10693" y="1910"/>
                  </a:cubicBezTo>
                  <a:cubicBezTo>
                    <a:pt x="10688" y="1950"/>
                    <a:pt x="10671" y="1950"/>
                    <a:pt x="10665" y="1990"/>
                  </a:cubicBezTo>
                  <a:cubicBezTo>
                    <a:pt x="10654" y="2020"/>
                    <a:pt x="10665" y="2110"/>
                    <a:pt x="10637" y="2090"/>
                  </a:cubicBezTo>
                  <a:cubicBezTo>
                    <a:pt x="10631" y="2180"/>
                    <a:pt x="10609" y="2230"/>
                    <a:pt x="10581" y="2260"/>
                  </a:cubicBezTo>
                  <a:cubicBezTo>
                    <a:pt x="10575" y="2360"/>
                    <a:pt x="10541" y="2380"/>
                    <a:pt x="10530" y="2490"/>
                  </a:cubicBezTo>
                  <a:cubicBezTo>
                    <a:pt x="10513" y="2480"/>
                    <a:pt x="10519" y="2540"/>
                    <a:pt x="10496" y="2540"/>
                  </a:cubicBezTo>
                  <a:cubicBezTo>
                    <a:pt x="10468" y="2550"/>
                    <a:pt x="10508" y="2600"/>
                    <a:pt x="10474" y="2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9" name="Freeform 9"/>
            <p:cNvSpPr/>
            <p:nvPr/>
          </p:nvSpPr>
          <p:spPr>
            <a:xfrm>
              <a:off x="0" y="0"/>
              <a:ext cx="12192001" cy="686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" y="11110"/>
                  </a:moveTo>
                  <a:cubicBezTo>
                    <a:pt x="253" y="10960"/>
                    <a:pt x="326" y="10800"/>
                    <a:pt x="388" y="10610"/>
                  </a:cubicBezTo>
                  <a:cubicBezTo>
                    <a:pt x="405" y="10540"/>
                    <a:pt x="422" y="10470"/>
                    <a:pt x="439" y="10400"/>
                  </a:cubicBezTo>
                  <a:cubicBezTo>
                    <a:pt x="388" y="10340"/>
                    <a:pt x="405" y="10540"/>
                    <a:pt x="371" y="10520"/>
                  </a:cubicBezTo>
                  <a:cubicBezTo>
                    <a:pt x="371" y="10600"/>
                    <a:pt x="343" y="10610"/>
                    <a:pt x="326" y="10700"/>
                  </a:cubicBezTo>
                  <a:cubicBezTo>
                    <a:pt x="298" y="10750"/>
                    <a:pt x="270" y="10800"/>
                    <a:pt x="248" y="10860"/>
                  </a:cubicBezTo>
                  <a:cubicBezTo>
                    <a:pt x="242" y="10910"/>
                    <a:pt x="219" y="10880"/>
                    <a:pt x="214" y="10950"/>
                  </a:cubicBezTo>
                  <a:cubicBezTo>
                    <a:pt x="186" y="10910"/>
                    <a:pt x="197" y="11050"/>
                    <a:pt x="174" y="11010"/>
                  </a:cubicBezTo>
                  <a:cubicBezTo>
                    <a:pt x="146" y="11060"/>
                    <a:pt x="118" y="11110"/>
                    <a:pt x="96" y="11170"/>
                  </a:cubicBezTo>
                  <a:cubicBezTo>
                    <a:pt x="84" y="11190"/>
                    <a:pt x="68" y="11200"/>
                    <a:pt x="51" y="11230"/>
                  </a:cubicBezTo>
                  <a:cubicBezTo>
                    <a:pt x="34" y="11230"/>
                    <a:pt x="34" y="11310"/>
                    <a:pt x="11" y="11290"/>
                  </a:cubicBezTo>
                  <a:cubicBezTo>
                    <a:pt x="6" y="11300"/>
                    <a:pt x="6" y="11310"/>
                    <a:pt x="0" y="11310"/>
                  </a:cubicBezTo>
                  <a:cubicBezTo>
                    <a:pt x="0" y="11410"/>
                    <a:pt x="0" y="11410"/>
                    <a:pt x="0" y="11410"/>
                  </a:cubicBezTo>
                  <a:cubicBezTo>
                    <a:pt x="22" y="11380"/>
                    <a:pt x="39" y="11360"/>
                    <a:pt x="56" y="11330"/>
                  </a:cubicBezTo>
                  <a:cubicBezTo>
                    <a:pt x="96" y="11240"/>
                    <a:pt x="135" y="11170"/>
                    <a:pt x="174" y="11110"/>
                  </a:cubicBezTo>
                  <a:close/>
                  <a:moveTo>
                    <a:pt x="84" y="10540"/>
                  </a:moveTo>
                  <a:cubicBezTo>
                    <a:pt x="107" y="10460"/>
                    <a:pt x="146" y="10460"/>
                    <a:pt x="174" y="10400"/>
                  </a:cubicBezTo>
                  <a:cubicBezTo>
                    <a:pt x="197" y="10410"/>
                    <a:pt x="202" y="10330"/>
                    <a:pt x="225" y="10340"/>
                  </a:cubicBezTo>
                  <a:cubicBezTo>
                    <a:pt x="242" y="10310"/>
                    <a:pt x="253" y="10260"/>
                    <a:pt x="270" y="10260"/>
                  </a:cubicBezTo>
                  <a:cubicBezTo>
                    <a:pt x="276" y="10240"/>
                    <a:pt x="287" y="10240"/>
                    <a:pt x="298" y="10250"/>
                  </a:cubicBezTo>
                  <a:cubicBezTo>
                    <a:pt x="304" y="10230"/>
                    <a:pt x="292" y="10210"/>
                    <a:pt x="304" y="10180"/>
                  </a:cubicBezTo>
                  <a:cubicBezTo>
                    <a:pt x="321" y="10180"/>
                    <a:pt x="338" y="10150"/>
                    <a:pt x="349" y="10100"/>
                  </a:cubicBezTo>
                  <a:cubicBezTo>
                    <a:pt x="382" y="10040"/>
                    <a:pt x="405" y="9980"/>
                    <a:pt x="411" y="9890"/>
                  </a:cubicBezTo>
                  <a:cubicBezTo>
                    <a:pt x="377" y="9860"/>
                    <a:pt x="366" y="9920"/>
                    <a:pt x="349" y="9980"/>
                  </a:cubicBezTo>
                  <a:cubicBezTo>
                    <a:pt x="326" y="10030"/>
                    <a:pt x="304" y="10050"/>
                    <a:pt x="287" y="10130"/>
                  </a:cubicBezTo>
                  <a:cubicBezTo>
                    <a:pt x="259" y="10120"/>
                    <a:pt x="242" y="10190"/>
                    <a:pt x="214" y="10210"/>
                  </a:cubicBezTo>
                  <a:cubicBezTo>
                    <a:pt x="202" y="10310"/>
                    <a:pt x="158" y="10270"/>
                    <a:pt x="141" y="10350"/>
                  </a:cubicBezTo>
                  <a:cubicBezTo>
                    <a:pt x="96" y="10410"/>
                    <a:pt x="39" y="10440"/>
                    <a:pt x="0" y="10560"/>
                  </a:cubicBezTo>
                  <a:cubicBezTo>
                    <a:pt x="0" y="10640"/>
                    <a:pt x="0" y="10640"/>
                    <a:pt x="0" y="10640"/>
                  </a:cubicBezTo>
                  <a:cubicBezTo>
                    <a:pt x="28" y="10620"/>
                    <a:pt x="45" y="10540"/>
                    <a:pt x="84" y="10540"/>
                  </a:cubicBezTo>
                  <a:close/>
                  <a:moveTo>
                    <a:pt x="118" y="11070"/>
                  </a:moveTo>
                  <a:cubicBezTo>
                    <a:pt x="141" y="11010"/>
                    <a:pt x="174" y="11000"/>
                    <a:pt x="191" y="10930"/>
                  </a:cubicBezTo>
                  <a:cubicBezTo>
                    <a:pt x="219" y="10920"/>
                    <a:pt x="225" y="10810"/>
                    <a:pt x="259" y="10820"/>
                  </a:cubicBezTo>
                  <a:cubicBezTo>
                    <a:pt x="270" y="10730"/>
                    <a:pt x="304" y="10720"/>
                    <a:pt x="326" y="10650"/>
                  </a:cubicBezTo>
                  <a:cubicBezTo>
                    <a:pt x="304" y="10630"/>
                    <a:pt x="338" y="10620"/>
                    <a:pt x="321" y="10600"/>
                  </a:cubicBezTo>
                  <a:cubicBezTo>
                    <a:pt x="321" y="10560"/>
                    <a:pt x="371" y="10560"/>
                    <a:pt x="343" y="10520"/>
                  </a:cubicBezTo>
                  <a:cubicBezTo>
                    <a:pt x="248" y="10730"/>
                    <a:pt x="158" y="10950"/>
                    <a:pt x="39" y="11050"/>
                  </a:cubicBezTo>
                  <a:cubicBezTo>
                    <a:pt x="28" y="11080"/>
                    <a:pt x="17" y="11100"/>
                    <a:pt x="0" y="11120"/>
                  </a:cubicBezTo>
                  <a:cubicBezTo>
                    <a:pt x="0" y="11210"/>
                    <a:pt x="0" y="11210"/>
                    <a:pt x="0" y="11210"/>
                  </a:cubicBezTo>
                  <a:cubicBezTo>
                    <a:pt x="17" y="11190"/>
                    <a:pt x="28" y="11170"/>
                    <a:pt x="45" y="11150"/>
                  </a:cubicBezTo>
                  <a:cubicBezTo>
                    <a:pt x="73" y="11140"/>
                    <a:pt x="84" y="11060"/>
                    <a:pt x="118" y="11070"/>
                  </a:cubicBezTo>
                  <a:close/>
                  <a:moveTo>
                    <a:pt x="208" y="9620"/>
                  </a:moveTo>
                  <a:cubicBezTo>
                    <a:pt x="219" y="9590"/>
                    <a:pt x="236" y="9600"/>
                    <a:pt x="248" y="9580"/>
                  </a:cubicBezTo>
                  <a:cubicBezTo>
                    <a:pt x="259" y="9550"/>
                    <a:pt x="259" y="9500"/>
                    <a:pt x="276" y="9500"/>
                  </a:cubicBezTo>
                  <a:cubicBezTo>
                    <a:pt x="309" y="9420"/>
                    <a:pt x="292" y="9420"/>
                    <a:pt x="326" y="9350"/>
                  </a:cubicBezTo>
                  <a:cubicBezTo>
                    <a:pt x="343" y="9280"/>
                    <a:pt x="360" y="9220"/>
                    <a:pt x="377" y="9150"/>
                  </a:cubicBezTo>
                  <a:cubicBezTo>
                    <a:pt x="405" y="9130"/>
                    <a:pt x="405" y="9030"/>
                    <a:pt x="371" y="9000"/>
                  </a:cubicBezTo>
                  <a:cubicBezTo>
                    <a:pt x="360" y="9000"/>
                    <a:pt x="354" y="8990"/>
                    <a:pt x="349" y="8990"/>
                  </a:cubicBezTo>
                  <a:cubicBezTo>
                    <a:pt x="338" y="9020"/>
                    <a:pt x="343" y="9040"/>
                    <a:pt x="343" y="9060"/>
                  </a:cubicBezTo>
                  <a:cubicBezTo>
                    <a:pt x="304" y="9050"/>
                    <a:pt x="349" y="9110"/>
                    <a:pt x="343" y="9130"/>
                  </a:cubicBezTo>
                  <a:cubicBezTo>
                    <a:pt x="315" y="9130"/>
                    <a:pt x="298" y="9260"/>
                    <a:pt x="304" y="9290"/>
                  </a:cubicBezTo>
                  <a:cubicBezTo>
                    <a:pt x="259" y="9300"/>
                    <a:pt x="253" y="9450"/>
                    <a:pt x="214" y="9480"/>
                  </a:cubicBezTo>
                  <a:cubicBezTo>
                    <a:pt x="191" y="9570"/>
                    <a:pt x="152" y="9620"/>
                    <a:pt x="124" y="9700"/>
                  </a:cubicBezTo>
                  <a:cubicBezTo>
                    <a:pt x="96" y="9760"/>
                    <a:pt x="62" y="9790"/>
                    <a:pt x="34" y="9860"/>
                  </a:cubicBezTo>
                  <a:cubicBezTo>
                    <a:pt x="22" y="9870"/>
                    <a:pt x="11" y="9890"/>
                    <a:pt x="0" y="9910"/>
                  </a:cubicBezTo>
                  <a:cubicBezTo>
                    <a:pt x="0" y="10030"/>
                    <a:pt x="0" y="10030"/>
                    <a:pt x="0" y="10030"/>
                  </a:cubicBezTo>
                  <a:cubicBezTo>
                    <a:pt x="28" y="9980"/>
                    <a:pt x="51" y="9940"/>
                    <a:pt x="79" y="9900"/>
                  </a:cubicBezTo>
                  <a:cubicBezTo>
                    <a:pt x="124" y="9820"/>
                    <a:pt x="169" y="9720"/>
                    <a:pt x="208" y="9620"/>
                  </a:cubicBezTo>
                  <a:close/>
                  <a:moveTo>
                    <a:pt x="709" y="0"/>
                  </a:moveTo>
                  <a:cubicBezTo>
                    <a:pt x="726" y="40"/>
                    <a:pt x="737" y="80"/>
                    <a:pt x="771" y="80"/>
                  </a:cubicBezTo>
                  <a:cubicBezTo>
                    <a:pt x="771" y="50"/>
                    <a:pt x="765" y="30"/>
                    <a:pt x="759" y="0"/>
                  </a:cubicBezTo>
                  <a:lnTo>
                    <a:pt x="709" y="0"/>
                  </a:lnTo>
                  <a:close/>
                  <a:moveTo>
                    <a:pt x="129" y="8230"/>
                  </a:moveTo>
                  <a:cubicBezTo>
                    <a:pt x="101" y="8200"/>
                    <a:pt x="146" y="8130"/>
                    <a:pt x="101" y="8120"/>
                  </a:cubicBezTo>
                  <a:cubicBezTo>
                    <a:pt x="84" y="8100"/>
                    <a:pt x="84" y="8170"/>
                    <a:pt x="62" y="8160"/>
                  </a:cubicBezTo>
                  <a:cubicBezTo>
                    <a:pt x="51" y="8200"/>
                    <a:pt x="51" y="8240"/>
                    <a:pt x="51" y="8270"/>
                  </a:cubicBezTo>
                  <a:cubicBezTo>
                    <a:pt x="34" y="8260"/>
                    <a:pt x="34" y="8310"/>
                    <a:pt x="39" y="8330"/>
                  </a:cubicBezTo>
                  <a:cubicBezTo>
                    <a:pt x="6" y="8310"/>
                    <a:pt x="45" y="8380"/>
                    <a:pt x="17" y="8410"/>
                  </a:cubicBezTo>
                  <a:cubicBezTo>
                    <a:pt x="11" y="8430"/>
                    <a:pt x="6" y="8440"/>
                    <a:pt x="0" y="8460"/>
                  </a:cubicBezTo>
                  <a:cubicBezTo>
                    <a:pt x="0" y="8630"/>
                    <a:pt x="0" y="8630"/>
                    <a:pt x="0" y="8630"/>
                  </a:cubicBezTo>
                  <a:cubicBezTo>
                    <a:pt x="34" y="8530"/>
                    <a:pt x="62" y="8430"/>
                    <a:pt x="101" y="8350"/>
                  </a:cubicBezTo>
                  <a:cubicBezTo>
                    <a:pt x="73" y="8310"/>
                    <a:pt x="124" y="8270"/>
                    <a:pt x="129" y="8230"/>
                  </a:cubicBezTo>
                  <a:close/>
                  <a:moveTo>
                    <a:pt x="439" y="11280"/>
                  </a:moveTo>
                  <a:cubicBezTo>
                    <a:pt x="377" y="11320"/>
                    <a:pt x="354" y="11500"/>
                    <a:pt x="287" y="11520"/>
                  </a:cubicBezTo>
                  <a:cubicBezTo>
                    <a:pt x="270" y="11590"/>
                    <a:pt x="236" y="11590"/>
                    <a:pt x="219" y="11660"/>
                  </a:cubicBezTo>
                  <a:cubicBezTo>
                    <a:pt x="191" y="11690"/>
                    <a:pt x="163" y="11710"/>
                    <a:pt x="141" y="11770"/>
                  </a:cubicBezTo>
                  <a:cubicBezTo>
                    <a:pt x="129" y="11800"/>
                    <a:pt x="107" y="11760"/>
                    <a:pt x="101" y="11810"/>
                  </a:cubicBezTo>
                  <a:cubicBezTo>
                    <a:pt x="79" y="11800"/>
                    <a:pt x="79" y="11870"/>
                    <a:pt x="51" y="11840"/>
                  </a:cubicBezTo>
                  <a:cubicBezTo>
                    <a:pt x="39" y="11890"/>
                    <a:pt x="17" y="11890"/>
                    <a:pt x="0" y="1192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12000"/>
                    <a:pt x="0" y="12000"/>
                    <a:pt x="6" y="12000"/>
                  </a:cubicBezTo>
                  <a:cubicBezTo>
                    <a:pt x="34" y="11990"/>
                    <a:pt x="51" y="11930"/>
                    <a:pt x="79" y="11910"/>
                  </a:cubicBezTo>
                  <a:cubicBezTo>
                    <a:pt x="124" y="11860"/>
                    <a:pt x="169" y="11800"/>
                    <a:pt x="214" y="11730"/>
                  </a:cubicBezTo>
                  <a:cubicBezTo>
                    <a:pt x="259" y="11650"/>
                    <a:pt x="315" y="11610"/>
                    <a:pt x="349" y="11500"/>
                  </a:cubicBezTo>
                  <a:cubicBezTo>
                    <a:pt x="394" y="11450"/>
                    <a:pt x="428" y="11330"/>
                    <a:pt x="472" y="11260"/>
                  </a:cubicBezTo>
                  <a:cubicBezTo>
                    <a:pt x="489" y="11190"/>
                    <a:pt x="523" y="11210"/>
                    <a:pt x="534" y="11120"/>
                  </a:cubicBezTo>
                  <a:cubicBezTo>
                    <a:pt x="551" y="11130"/>
                    <a:pt x="557" y="11080"/>
                    <a:pt x="562" y="11040"/>
                  </a:cubicBezTo>
                  <a:cubicBezTo>
                    <a:pt x="579" y="11060"/>
                    <a:pt x="591" y="11000"/>
                    <a:pt x="579" y="10980"/>
                  </a:cubicBezTo>
                  <a:cubicBezTo>
                    <a:pt x="534" y="11090"/>
                    <a:pt x="484" y="11180"/>
                    <a:pt x="439" y="11280"/>
                  </a:cubicBezTo>
                  <a:close/>
                  <a:moveTo>
                    <a:pt x="45" y="12550"/>
                  </a:moveTo>
                  <a:cubicBezTo>
                    <a:pt x="28" y="12570"/>
                    <a:pt x="17" y="12590"/>
                    <a:pt x="0" y="12610"/>
                  </a:cubicBezTo>
                  <a:cubicBezTo>
                    <a:pt x="0" y="12670"/>
                    <a:pt x="0" y="12670"/>
                    <a:pt x="0" y="12670"/>
                  </a:cubicBezTo>
                  <a:cubicBezTo>
                    <a:pt x="6" y="12670"/>
                    <a:pt x="17" y="12660"/>
                    <a:pt x="22" y="12650"/>
                  </a:cubicBezTo>
                  <a:cubicBezTo>
                    <a:pt x="22" y="12610"/>
                    <a:pt x="73" y="12590"/>
                    <a:pt x="45" y="12550"/>
                  </a:cubicBezTo>
                  <a:close/>
                  <a:moveTo>
                    <a:pt x="270" y="11990"/>
                  </a:moveTo>
                  <a:cubicBezTo>
                    <a:pt x="253" y="12030"/>
                    <a:pt x="236" y="12070"/>
                    <a:pt x="208" y="12080"/>
                  </a:cubicBezTo>
                  <a:cubicBezTo>
                    <a:pt x="191" y="12130"/>
                    <a:pt x="174" y="12160"/>
                    <a:pt x="146" y="12180"/>
                  </a:cubicBezTo>
                  <a:cubicBezTo>
                    <a:pt x="112" y="12250"/>
                    <a:pt x="68" y="12300"/>
                    <a:pt x="28" y="12350"/>
                  </a:cubicBezTo>
                  <a:cubicBezTo>
                    <a:pt x="17" y="12340"/>
                    <a:pt x="6" y="12350"/>
                    <a:pt x="0" y="12360"/>
                  </a:cubicBezTo>
                  <a:cubicBezTo>
                    <a:pt x="0" y="12450"/>
                    <a:pt x="0" y="12450"/>
                    <a:pt x="0" y="12450"/>
                  </a:cubicBezTo>
                  <a:cubicBezTo>
                    <a:pt x="6" y="12440"/>
                    <a:pt x="11" y="12440"/>
                    <a:pt x="17" y="12430"/>
                  </a:cubicBezTo>
                  <a:cubicBezTo>
                    <a:pt x="39" y="12400"/>
                    <a:pt x="56" y="12360"/>
                    <a:pt x="84" y="12340"/>
                  </a:cubicBezTo>
                  <a:cubicBezTo>
                    <a:pt x="107" y="12320"/>
                    <a:pt x="129" y="12270"/>
                    <a:pt x="158" y="12250"/>
                  </a:cubicBezTo>
                  <a:cubicBezTo>
                    <a:pt x="202" y="12190"/>
                    <a:pt x="248" y="12120"/>
                    <a:pt x="287" y="12040"/>
                  </a:cubicBezTo>
                  <a:cubicBezTo>
                    <a:pt x="298" y="11980"/>
                    <a:pt x="332" y="12000"/>
                    <a:pt x="343" y="11920"/>
                  </a:cubicBezTo>
                  <a:cubicBezTo>
                    <a:pt x="360" y="11930"/>
                    <a:pt x="360" y="11870"/>
                    <a:pt x="377" y="11880"/>
                  </a:cubicBezTo>
                  <a:cubicBezTo>
                    <a:pt x="382" y="11840"/>
                    <a:pt x="399" y="11810"/>
                    <a:pt x="388" y="11790"/>
                  </a:cubicBezTo>
                  <a:cubicBezTo>
                    <a:pt x="349" y="11860"/>
                    <a:pt x="315" y="11940"/>
                    <a:pt x="270" y="11990"/>
                  </a:cubicBezTo>
                  <a:close/>
                  <a:moveTo>
                    <a:pt x="5175" y="100"/>
                  </a:moveTo>
                  <a:cubicBezTo>
                    <a:pt x="5203" y="120"/>
                    <a:pt x="5237" y="140"/>
                    <a:pt x="5259" y="170"/>
                  </a:cubicBezTo>
                  <a:cubicBezTo>
                    <a:pt x="5366" y="280"/>
                    <a:pt x="5400" y="290"/>
                    <a:pt x="5417" y="330"/>
                  </a:cubicBezTo>
                  <a:cubicBezTo>
                    <a:pt x="5777" y="640"/>
                    <a:pt x="5788" y="690"/>
                    <a:pt x="5816" y="710"/>
                  </a:cubicBezTo>
                  <a:cubicBezTo>
                    <a:pt x="6008" y="870"/>
                    <a:pt x="6024" y="880"/>
                    <a:pt x="6036" y="900"/>
                  </a:cubicBezTo>
                  <a:cubicBezTo>
                    <a:pt x="6345" y="1140"/>
                    <a:pt x="6396" y="1220"/>
                    <a:pt x="6474" y="1240"/>
                  </a:cubicBezTo>
                  <a:cubicBezTo>
                    <a:pt x="6947" y="1560"/>
                    <a:pt x="7003" y="1630"/>
                    <a:pt x="7093" y="1640"/>
                  </a:cubicBezTo>
                  <a:cubicBezTo>
                    <a:pt x="7245" y="1690"/>
                    <a:pt x="7273" y="1720"/>
                    <a:pt x="7329" y="1710"/>
                  </a:cubicBezTo>
                  <a:cubicBezTo>
                    <a:pt x="7487" y="1720"/>
                    <a:pt x="7464" y="1720"/>
                    <a:pt x="7436" y="1710"/>
                  </a:cubicBezTo>
                  <a:cubicBezTo>
                    <a:pt x="7037" y="1570"/>
                    <a:pt x="7009" y="1520"/>
                    <a:pt x="6964" y="1520"/>
                  </a:cubicBezTo>
                  <a:cubicBezTo>
                    <a:pt x="6767" y="1420"/>
                    <a:pt x="6716" y="1330"/>
                    <a:pt x="6621" y="1310"/>
                  </a:cubicBezTo>
                  <a:cubicBezTo>
                    <a:pt x="6536" y="1220"/>
                    <a:pt x="6508" y="1210"/>
                    <a:pt x="6486" y="1180"/>
                  </a:cubicBezTo>
                  <a:cubicBezTo>
                    <a:pt x="6142" y="910"/>
                    <a:pt x="6092" y="870"/>
                    <a:pt x="6052" y="810"/>
                  </a:cubicBezTo>
                  <a:cubicBezTo>
                    <a:pt x="5715" y="510"/>
                    <a:pt x="5659" y="480"/>
                    <a:pt x="5614" y="440"/>
                  </a:cubicBezTo>
                  <a:cubicBezTo>
                    <a:pt x="5434" y="240"/>
                    <a:pt x="5383" y="210"/>
                    <a:pt x="5349" y="150"/>
                  </a:cubicBezTo>
                  <a:cubicBezTo>
                    <a:pt x="5068" y="0"/>
                    <a:pt x="5068" y="0"/>
                    <a:pt x="5068" y="0"/>
                  </a:cubicBezTo>
                  <a:close/>
                  <a:moveTo>
                    <a:pt x="6165" y="230"/>
                  </a:moveTo>
                  <a:cubicBezTo>
                    <a:pt x="6232" y="250"/>
                    <a:pt x="6255" y="330"/>
                    <a:pt x="6328" y="340"/>
                  </a:cubicBezTo>
                  <a:cubicBezTo>
                    <a:pt x="6491" y="530"/>
                    <a:pt x="6542" y="510"/>
                    <a:pt x="6542" y="570"/>
                  </a:cubicBezTo>
                  <a:cubicBezTo>
                    <a:pt x="6885" y="830"/>
                    <a:pt x="6981" y="930"/>
                    <a:pt x="7093" y="1000"/>
                  </a:cubicBezTo>
                  <a:cubicBezTo>
                    <a:pt x="7363" y="1190"/>
                    <a:pt x="7419" y="1160"/>
                    <a:pt x="7431" y="1210"/>
                  </a:cubicBezTo>
                  <a:cubicBezTo>
                    <a:pt x="8342" y="1350"/>
                    <a:pt x="8404" y="1320"/>
                    <a:pt x="8482" y="1320"/>
                  </a:cubicBezTo>
                  <a:cubicBezTo>
                    <a:pt x="8511" y="1240"/>
                    <a:pt x="8572" y="1290"/>
                    <a:pt x="8561" y="1210"/>
                  </a:cubicBezTo>
                  <a:cubicBezTo>
                    <a:pt x="8038" y="1140"/>
                    <a:pt x="7993" y="1150"/>
                    <a:pt x="7959" y="1150"/>
                  </a:cubicBezTo>
                  <a:cubicBezTo>
                    <a:pt x="7746" y="1040"/>
                    <a:pt x="7689" y="1060"/>
                    <a:pt x="7678" y="1000"/>
                  </a:cubicBezTo>
                  <a:cubicBezTo>
                    <a:pt x="7431" y="900"/>
                    <a:pt x="7386" y="840"/>
                    <a:pt x="7324" y="820"/>
                  </a:cubicBezTo>
                  <a:cubicBezTo>
                    <a:pt x="6986" y="520"/>
                    <a:pt x="6975" y="470"/>
                    <a:pt x="6936" y="470"/>
                  </a:cubicBezTo>
                  <a:cubicBezTo>
                    <a:pt x="7222" y="570"/>
                    <a:pt x="7324" y="600"/>
                    <a:pt x="7414" y="640"/>
                  </a:cubicBezTo>
                  <a:cubicBezTo>
                    <a:pt x="8168" y="800"/>
                    <a:pt x="8207" y="830"/>
                    <a:pt x="8235" y="790"/>
                  </a:cubicBezTo>
                  <a:cubicBezTo>
                    <a:pt x="7172" y="490"/>
                    <a:pt x="7088" y="410"/>
                    <a:pt x="6975" y="390"/>
                  </a:cubicBezTo>
                  <a:cubicBezTo>
                    <a:pt x="6857" y="310"/>
                    <a:pt x="6846" y="260"/>
                    <a:pt x="6795" y="270"/>
                  </a:cubicBezTo>
                  <a:cubicBezTo>
                    <a:pt x="6587" y="40"/>
                    <a:pt x="6525" y="60"/>
                    <a:pt x="6502" y="20"/>
                  </a:cubicBezTo>
                  <a:cubicBezTo>
                    <a:pt x="6294" y="40"/>
                    <a:pt x="6334" y="90"/>
                    <a:pt x="6390" y="100"/>
                  </a:cubicBezTo>
                  <a:cubicBezTo>
                    <a:pt x="6576" y="300"/>
                    <a:pt x="6615" y="280"/>
                    <a:pt x="6621" y="310"/>
                  </a:cubicBezTo>
                  <a:cubicBezTo>
                    <a:pt x="6784" y="450"/>
                    <a:pt x="6834" y="460"/>
                    <a:pt x="6862" y="490"/>
                  </a:cubicBezTo>
                  <a:cubicBezTo>
                    <a:pt x="7200" y="780"/>
                    <a:pt x="7256" y="840"/>
                    <a:pt x="7324" y="880"/>
                  </a:cubicBezTo>
                  <a:cubicBezTo>
                    <a:pt x="7464" y="1000"/>
                    <a:pt x="7487" y="990"/>
                    <a:pt x="7509" y="1000"/>
                  </a:cubicBezTo>
                  <a:cubicBezTo>
                    <a:pt x="7791" y="1160"/>
                    <a:pt x="7881" y="1160"/>
                    <a:pt x="7948" y="1210"/>
                  </a:cubicBezTo>
                  <a:cubicBezTo>
                    <a:pt x="8359" y="1260"/>
                    <a:pt x="8359" y="1250"/>
                    <a:pt x="8409" y="1270"/>
                  </a:cubicBezTo>
                  <a:cubicBezTo>
                    <a:pt x="8201" y="1330"/>
                    <a:pt x="8190" y="1320"/>
                    <a:pt x="8117" y="1330"/>
                  </a:cubicBezTo>
                  <a:cubicBezTo>
                    <a:pt x="7571" y="1190"/>
                    <a:pt x="7521" y="1190"/>
                    <a:pt x="7504" y="1150"/>
                  </a:cubicBezTo>
                  <a:cubicBezTo>
                    <a:pt x="7217" y="980"/>
                    <a:pt x="7161" y="1010"/>
                    <a:pt x="7166" y="940"/>
                  </a:cubicBezTo>
                  <a:cubicBezTo>
                    <a:pt x="6733" y="600"/>
                    <a:pt x="6688" y="610"/>
                    <a:pt x="6666" y="570"/>
                  </a:cubicBezTo>
                  <a:cubicBezTo>
                    <a:pt x="6390" y="330"/>
                    <a:pt x="6339" y="280"/>
                    <a:pt x="6289" y="230"/>
                  </a:cubicBezTo>
                  <a:cubicBezTo>
                    <a:pt x="6081" y="80"/>
                    <a:pt x="6052" y="30"/>
                    <a:pt x="6008" y="0"/>
                  </a:cubicBezTo>
                  <a:cubicBezTo>
                    <a:pt x="6058" y="140"/>
                    <a:pt x="6126" y="160"/>
                    <a:pt x="6165" y="230"/>
                  </a:cubicBezTo>
                  <a:close/>
                  <a:moveTo>
                    <a:pt x="5507" y="130"/>
                  </a:moveTo>
                  <a:cubicBezTo>
                    <a:pt x="5546" y="130"/>
                    <a:pt x="5552" y="170"/>
                    <a:pt x="5580" y="180"/>
                  </a:cubicBezTo>
                  <a:cubicBezTo>
                    <a:pt x="5822" y="350"/>
                    <a:pt x="5833" y="390"/>
                    <a:pt x="5844" y="430"/>
                  </a:cubicBezTo>
                  <a:cubicBezTo>
                    <a:pt x="6086" y="590"/>
                    <a:pt x="6092" y="640"/>
                    <a:pt x="6126" y="640"/>
                  </a:cubicBezTo>
                  <a:cubicBezTo>
                    <a:pt x="6542" y="1040"/>
                    <a:pt x="6581" y="1020"/>
                    <a:pt x="6598" y="1050"/>
                  </a:cubicBezTo>
                  <a:cubicBezTo>
                    <a:pt x="6750" y="1160"/>
                    <a:pt x="6761" y="1170"/>
                    <a:pt x="6767" y="1190"/>
                  </a:cubicBezTo>
                  <a:cubicBezTo>
                    <a:pt x="6952" y="1330"/>
                    <a:pt x="6998" y="1340"/>
                    <a:pt x="7026" y="1390"/>
                  </a:cubicBezTo>
                  <a:cubicBezTo>
                    <a:pt x="7161" y="1460"/>
                    <a:pt x="7183" y="1470"/>
                    <a:pt x="7194" y="1490"/>
                  </a:cubicBezTo>
                  <a:cubicBezTo>
                    <a:pt x="7324" y="1600"/>
                    <a:pt x="7397" y="1520"/>
                    <a:pt x="7391" y="1580"/>
                  </a:cubicBezTo>
                  <a:cubicBezTo>
                    <a:pt x="7622" y="1610"/>
                    <a:pt x="7734" y="1620"/>
                    <a:pt x="7841" y="1620"/>
                  </a:cubicBezTo>
                  <a:cubicBezTo>
                    <a:pt x="8038" y="1610"/>
                    <a:pt x="8072" y="1550"/>
                    <a:pt x="8038" y="1540"/>
                  </a:cubicBezTo>
                  <a:cubicBezTo>
                    <a:pt x="7836" y="1550"/>
                    <a:pt x="7830" y="1570"/>
                    <a:pt x="7768" y="1550"/>
                  </a:cubicBezTo>
                  <a:cubicBezTo>
                    <a:pt x="7639" y="1570"/>
                    <a:pt x="7577" y="1530"/>
                    <a:pt x="7526" y="1540"/>
                  </a:cubicBezTo>
                  <a:cubicBezTo>
                    <a:pt x="6941" y="1260"/>
                    <a:pt x="6930" y="1190"/>
                    <a:pt x="6879" y="1190"/>
                  </a:cubicBezTo>
                  <a:cubicBezTo>
                    <a:pt x="6452" y="880"/>
                    <a:pt x="6452" y="800"/>
                    <a:pt x="6407" y="800"/>
                  </a:cubicBezTo>
                  <a:cubicBezTo>
                    <a:pt x="6249" y="650"/>
                    <a:pt x="6182" y="600"/>
                    <a:pt x="6114" y="550"/>
                  </a:cubicBezTo>
                  <a:cubicBezTo>
                    <a:pt x="5811" y="270"/>
                    <a:pt x="5782" y="240"/>
                    <a:pt x="5749" y="210"/>
                  </a:cubicBezTo>
                  <a:cubicBezTo>
                    <a:pt x="5378" y="0"/>
                    <a:pt x="5378" y="0"/>
                    <a:pt x="5378" y="0"/>
                  </a:cubicBezTo>
                  <a:close/>
                  <a:moveTo>
                    <a:pt x="7335" y="250"/>
                  </a:moveTo>
                  <a:cubicBezTo>
                    <a:pt x="7509" y="320"/>
                    <a:pt x="7757" y="350"/>
                    <a:pt x="7982" y="410"/>
                  </a:cubicBezTo>
                  <a:cubicBezTo>
                    <a:pt x="8072" y="410"/>
                    <a:pt x="8162" y="410"/>
                    <a:pt x="8252" y="420"/>
                  </a:cubicBezTo>
                  <a:cubicBezTo>
                    <a:pt x="8286" y="450"/>
                    <a:pt x="8302" y="400"/>
                    <a:pt x="8359" y="420"/>
                  </a:cubicBezTo>
                  <a:cubicBezTo>
                    <a:pt x="8387" y="420"/>
                    <a:pt x="8409" y="420"/>
                    <a:pt x="8432" y="420"/>
                  </a:cubicBezTo>
                  <a:cubicBezTo>
                    <a:pt x="8454" y="410"/>
                    <a:pt x="8499" y="450"/>
                    <a:pt x="8494" y="400"/>
                  </a:cubicBezTo>
                  <a:cubicBezTo>
                    <a:pt x="8482" y="380"/>
                    <a:pt x="8466" y="370"/>
                    <a:pt x="8438" y="380"/>
                  </a:cubicBezTo>
                  <a:cubicBezTo>
                    <a:pt x="8426" y="390"/>
                    <a:pt x="8376" y="430"/>
                    <a:pt x="8376" y="380"/>
                  </a:cubicBezTo>
                  <a:cubicBezTo>
                    <a:pt x="8308" y="380"/>
                    <a:pt x="8314" y="380"/>
                    <a:pt x="8252" y="390"/>
                  </a:cubicBezTo>
                  <a:cubicBezTo>
                    <a:pt x="8201" y="350"/>
                    <a:pt x="8111" y="380"/>
                    <a:pt x="8044" y="360"/>
                  </a:cubicBezTo>
                  <a:cubicBezTo>
                    <a:pt x="8021" y="330"/>
                    <a:pt x="8004" y="350"/>
                    <a:pt x="7982" y="360"/>
                  </a:cubicBezTo>
                  <a:cubicBezTo>
                    <a:pt x="7971" y="310"/>
                    <a:pt x="7903" y="350"/>
                    <a:pt x="7869" y="340"/>
                  </a:cubicBezTo>
                  <a:cubicBezTo>
                    <a:pt x="7836" y="300"/>
                    <a:pt x="7757" y="330"/>
                    <a:pt x="7701" y="290"/>
                  </a:cubicBezTo>
                  <a:cubicBezTo>
                    <a:pt x="7684" y="280"/>
                    <a:pt x="7667" y="280"/>
                    <a:pt x="7650" y="280"/>
                  </a:cubicBezTo>
                  <a:cubicBezTo>
                    <a:pt x="7628" y="290"/>
                    <a:pt x="7622" y="250"/>
                    <a:pt x="7616" y="280"/>
                  </a:cubicBezTo>
                  <a:cubicBezTo>
                    <a:pt x="7605" y="230"/>
                    <a:pt x="7526" y="290"/>
                    <a:pt x="7515" y="230"/>
                  </a:cubicBezTo>
                  <a:cubicBezTo>
                    <a:pt x="7374" y="210"/>
                    <a:pt x="7245" y="170"/>
                    <a:pt x="7138" y="90"/>
                  </a:cubicBezTo>
                  <a:cubicBezTo>
                    <a:pt x="7071" y="80"/>
                    <a:pt x="7031" y="40"/>
                    <a:pt x="6981" y="0"/>
                  </a:cubicBezTo>
                  <a:cubicBezTo>
                    <a:pt x="6829" y="0"/>
                    <a:pt x="6829" y="0"/>
                    <a:pt x="6829" y="0"/>
                  </a:cubicBezTo>
                  <a:cubicBezTo>
                    <a:pt x="6891" y="40"/>
                    <a:pt x="6958" y="70"/>
                    <a:pt x="7026" y="110"/>
                  </a:cubicBezTo>
                  <a:cubicBezTo>
                    <a:pt x="7116" y="180"/>
                    <a:pt x="7228" y="210"/>
                    <a:pt x="7335" y="250"/>
                  </a:cubicBezTo>
                  <a:close/>
                  <a:moveTo>
                    <a:pt x="4967" y="90"/>
                  </a:moveTo>
                  <a:cubicBezTo>
                    <a:pt x="4989" y="140"/>
                    <a:pt x="5034" y="140"/>
                    <a:pt x="5051" y="200"/>
                  </a:cubicBezTo>
                  <a:cubicBezTo>
                    <a:pt x="5136" y="360"/>
                    <a:pt x="5175" y="330"/>
                    <a:pt x="5186" y="360"/>
                  </a:cubicBezTo>
                  <a:cubicBezTo>
                    <a:pt x="5349" y="550"/>
                    <a:pt x="5361" y="620"/>
                    <a:pt x="5400" y="630"/>
                  </a:cubicBezTo>
                  <a:cubicBezTo>
                    <a:pt x="5541" y="820"/>
                    <a:pt x="5608" y="880"/>
                    <a:pt x="5670" y="950"/>
                  </a:cubicBezTo>
                  <a:cubicBezTo>
                    <a:pt x="6058" y="1350"/>
                    <a:pt x="6098" y="1330"/>
                    <a:pt x="6103" y="1360"/>
                  </a:cubicBezTo>
                  <a:cubicBezTo>
                    <a:pt x="6322" y="1540"/>
                    <a:pt x="6356" y="1650"/>
                    <a:pt x="6458" y="1650"/>
                  </a:cubicBezTo>
                  <a:cubicBezTo>
                    <a:pt x="6621" y="1800"/>
                    <a:pt x="6660" y="1770"/>
                    <a:pt x="6666" y="1820"/>
                  </a:cubicBezTo>
                  <a:cubicBezTo>
                    <a:pt x="7003" y="1980"/>
                    <a:pt x="7026" y="2000"/>
                    <a:pt x="7054" y="2000"/>
                  </a:cubicBezTo>
                  <a:cubicBezTo>
                    <a:pt x="7594" y="2120"/>
                    <a:pt x="7633" y="2190"/>
                    <a:pt x="7650" y="2180"/>
                  </a:cubicBezTo>
                  <a:cubicBezTo>
                    <a:pt x="7639" y="2040"/>
                    <a:pt x="7622" y="2050"/>
                    <a:pt x="7605" y="2070"/>
                  </a:cubicBezTo>
                  <a:cubicBezTo>
                    <a:pt x="7470" y="2040"/>
                    <a:pt x="7431" y="2040"/>
                    <a:pt x="7346" y="2040"/>
                  </a:cubicBezTo>
                  <a:cubicBezTo>
                    <a:pt x="7026" y="1870"/>
                    <a:pt x="6969" y="1900"/>
                    <a:pt x="6958" y="1850"/>
                  </a:cubicBezTo>
                  <a:cubicBezTo>
                    <a:pt x="6553" y="1610"/>
                    <a:pt x="6491" y="1640"/>
                    <a:pt x="6480" y="1590"/>
                  </a:cubicBezTo>
                  <a:cubicBezTo>
                    <a:pt x="6334" y="1490"/>
                    <a:pt x="6322" y="1470"/>
                    <a:pt x="6300" y="1470"/>
                  </a:cubicBezTo>
                  <a:cubicBezTo>
                    <a:pt x="6114" y="1290"/>
                    <a:pt x="6103" y="1240"/>
                    <a:pt x="6058" y="1250"/>
                  </a:cubicBezTo>
                  <a:cubicBezTo>
                    <a:pt x="5889" y="1030"/>
                    <a:pt x="5850" y="1030"/>
                    <a:pt x="5828" y="1000"/>
                  </a:cubicBezTo>
                  <a:cubicBezTo>
                    <a:pt x="5670" y="810"/>
                    <a:pt x="5642" y="820"/>
                    <a:pt x="5619" y="810"/>
                  </a:cubicBezTo>
                  <a:cubicBezTo>
                    <a:pt x="5445" y="590"/>
                    <a:pt x="5428" y="560"/>
                    <a:pt x="5406" y="540"/>
                  </a:cubicBezTo>
                  <a:cubicBezTo>
                    <a:pt x="5203" y="280"/>
                    <a:pt x="5175" y="260"/>
                    <a:pt x="5147" y="250"/>
                  </a:cubicBezTo>
                  <a:cubicBezTo>
                    <a:pt x="5023" y="50"/>
                    <a:pt x="4989" y="40"/>
                    <a:pt x="4978" y="10"/>
                  </a:cubicBezTo>
                  <a:cubicBezTo>
                    <a:pt x="4905" y="50"/>
                    <a:pt x="4939" y="60"/>
                    <a:pt x="4967" y="90"/>
                  </a:cubicBezTo>
                  <a:close/>
                  <a:moveTo>
                    <a:pt x="72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lose/>
                  <a:moveTo>
                    <a:pt x="4686" y="80"/>
                  </a:moveTo>
                  <a:cubicBezTo>
                    <a:pt x="4708" y="120"/>
                    <a:pt x="4742" y="130"/>
                    <a:pt x="4759" y="170"/>
                  </a:cubicBezTo>
                  <a:cubicBezTo>
                    <a:pt x="4961" y="510"/>
                    <a:pt x="5012" y="500"/>
                    <a:pt x="5023" y="550"/>
                  </a:cubicBezTo>
                  <a:cubicBezTo>
                    <a:pt x="5124" y="660"/>
                    <a:pt x="5124" y="740"/>
                    <a:pt x="5152" y="750"/>
                  </a:cubicBezTo>
                  <a:cubicBezTo>
                    <a:pt x="5546" y="1360"/>
                    <a:pt x="5558" y="1380"/>
                    <a:pt x="5574" y="1380"/>
                  </a:cubicBezTo>
                  <a:cubicBezTo>
                    <a:pt x="5704" y="1620"/>
                    <a:pt x="5777" y="1640"/>
                    <a:pt x="5805" y="1720"/>
                  </a:cubicBezTo>
                  <a:cubicBezTo>
                    <a:pt x="5901" y="1840"/>
                    <a:pt x="5929" y="1860"/>
                    <a:pt x="5940" y="1920"/>
                  </a:cubicBezTo>
                  <a:cubicBezTo>
                    <a:pt x="6165" y="2110"/>
                    <a:pt x="6199" y="2200"/>
                    <a:pt x="6266" y="2240"/>
                  </a:cubicBezTo>
                  <a:cubicBezTo>
                    <a:pt x="6649" y="2620"/>
                    <a:pt x="6705" y="2660"/>
                    <a:pt x="6761" y="2710"/>
                  </a:cubicBezTo>
                  <a:cubicBezTo>
                    <a:pt x="7014" y="2880"/>
                    <a:pt x="7037" y="2870"/>
                    <a:pt x="7042" y="2900"/>
                  </a:cubicBezTo>
                  <a:cubicBezTo>
                    <a:pt x="7284" y="2970"/>
                    <a:pt x="7341" y="2940"/>
                    <a:pt x="7335" y="2870"/>
                  </a:cubicBezTo>
                  <a:cubicBezTo>
                    <a:pt x="7290" y="2770"/>
                    <a:pt x="7279" y="2870"/>
                    <a:pt x="7262" y="2860"/>
                  </a:cubicBezTo>
                  <a:cubicBezTo>
                    <a:pt x="6975" y="2780"/>
                    <a:pt x="6936" y="2740"/>
                    <a:pt x="6885" y="2720"/>
                  </a:cubicBezTo>
                  <a:cubicBezTo>
                    <a:pt x="6621" y="2500"/>
                    <a:pt x="6592" y="2500"/>
                    <a:pt x="6581" y="2470"/>
                  </a:cubicBezTo>
                  <a:cubicBezTo>
                    <a:pt x="6469" y="2400"/>
                    <a:pt x="6469" y="2300"/>
                    <a:pt x="6401" y="2310"/>
                  </a:cubicBezTo>
                  <a:cubicBezTo>
                    <a:pt x="6278" y="2110"/>
                    <a:pt x="6193" y="2140"/>
                    <a:pt x="6182" y="2060"/>
                  </a:cubicBezTo>
                  <a:cubicBezTo>
                    <a:pt x="5929" y="1770"/>
                    <a:pt x="5895" y="1730"/>
                    <a:pt x="5867" y="1680"/>
                  </a:cubicBezTo>
                  <a:cubicBezTo>
                    <a:pt x="5687" y="1460"/>
                    <a:pt x="5619" y="1360"/>
                    <a:pt x="5552" y="1270"/>
                  </a:cubicBezTo>
                  <a:cubicBezTo>
                    <a:pt x="5462" y="1080"/>
                    <a:pt x="5434" y="1080"/>
                    <a:pt x="5411" y="1070"/>
                  </a:cubicBezTo>
                  <a:cubicBezTo>
                    <a:pt x="5288" y="870"/>
                    <a:pt x="5276" y="840"/>
                    <a:pt x="5254" y="820"/>
                  </a:cubicBezTo>
                  <a:cubicBezTo>
                    <a:pt x="4978" y="380"/>
                    <a:pt x="4939" y="370"/>
                    <a:pt x="4928" y="310"/>
                  </a:cubicBezTo>
                  <a:cubicBezTo>
                    <a:pt x="4838" y="150"/>
                    <a:pt x="4798" y="140"/>
                    <a:pt x="4781" y="80"/>
                  </a:cubicBezTo>
                  <a:cubicBezTo>
                    <a:pt x="4658" y="20"/>
                    <a:pt x="4680" y="40"/>
                    <a:pt x="4686" y="80"/>
                  </a:cubicBezTo>
                  <a:close/>
                  <a:moveTo>
                    <a:pt x="4219" y="190"/>
                  </a:moveTo>
                  <a:cubicBezTo>
                    <a:pt x="4252" y="210"/>
                    <a:pt x="4275" y="240"/>
                    <a:pt x="4292" y="280"/>
                  </a:cubicBezTo>
                  <a:cubicBezTo>
                    <a:pt x="4472" y="480"/>
                    <a:pt x="4461" y="580"/>
                    <a:pt x="4506" y="580"/>
                  </a:cubicBezTo>
                  <a:cubicBezTo>
                    <a:pt x="4669" y="880"/>
                    <a:pt x="4719" y="940"/>
                    <a:pt x="4759" y="1020"/>
                  </a:cubicBezTo>
                  <a:cubicBezTo>
                    <a:pt x="4843" y="1160"/>
                    <a:pt x="4866" y="1200"/>
                    <a:pt x="4877" y="1240"/>
                  </a:cubicBezTo>
                  <a:cubicBezTo>
                    <a:pt x="5158" y="1680"/>
                    <a:pt x="5158" y="1720"/>
                    <a:pt x="5169" y="1740"/>
                  </a:cubicBezTo>
                  <a:cubicBezTo>
                    <a:pt x="5310" y="1980"/>
                    <a:pt x="5344" y="2070"/>
                    <a:pt x="5383" y="2140"/>
                  </a:cubicBezTo>
                  <a:cubicBezTo>
                    <a:pt x="5704" y="2620"/>
                    <a:pt x="5743" y="2700"/>
                    <a:pt x="5805" y="2740"/>
                  </a:cubicBezTo>
                  <a:cubicBezTo>
                    <a:pt x="6109" y="3170"/>
                    <a:pt x="6159" y="3160"/>
                    <a:pt x="6165" y="3210"/>
                  </a:cubicBezTo>
                  <a:cubicBezTo>
                    <a:pt x="6401" y="3340"/>
                    <a:pt x="6418" y="3390"/>
                    <a:pt x="6458" y="3400"/>
                  </a:cubicBezTo>
                  <a:cubicBezTo>
                    <a:pt x="6390" y="3310"/>
                    <a:pt x="6244" y="3230"/>
                    <a:pt x="6142" y="3080"/>
                  </a:cubicBezTo>
                  <a:cubicBezTo>
                    <a:pt x="5878" y="2790"/>
                    <a:pt x="5889" y="2730"/>
                    <a:pt x="5856" y="2740"/>
                  </a:cubicBezTo>
                  <a:cubicBezTo>
                    <a:pt x="5704" y="2550"/>
                    <a:pt x="5692" y="2500"/>
                    <a:pt x="5659" y="2470"/>
                  </a:cubicBezTo>
                  <a:cubicBezTo>
                    <a:pt x="5569" y="2320"/>
                    <a:pt x="5541" y="2270"/>
                    <a:pt x="5518" y="2230"/>
                  </a:cubicBezTo>
                  <a:cubicBezTo>
                    <a:pt x="5394" y="2040"/>
                    <a:pt x="5378" y="2010"/>
                    <a:pt x="5372" y="1980"/>
                  </a:cubicBezTo>
                  <a:cubicBezTo>
                    <a:pt x="5175" y="1670"/>
                    <a:pt x="5152" y="1550"/>
                    <a:pt x="5085" y="1510"/>
                  </a:cubicBezTo>
                  <a:cubicBezTo>
                    <a:pt x="5001" y="1340"/>
                    <a:pt x="4989" y="1290"/>
                    <a:pt x="4950" y="1270"/>
                  </a:cubicBezTo>
                  <a:cubicBezTo>
                    <a:pt x="4742" y="890"/>
                    <a:pt x="4731" y="870"/>
                    <a:pt x="4725" y="850"/>
                  </a:cubicBezTo>
                  <a:cubicBezTo>
                    <a:pt x="4601" y="660"/>
                    <a:pt x="4601" y="620"/>
                    <a:pt x="4596" y="600"/>
                  </a:cubicBezTo>
                  <a:cubicBezTo>
                    <a:pt x="4444" y="410"/>
                    <a:pt x="4444" y="330"/>
                    <a:pt x="4399" y="330"/>
                  </a:cubicBezTo>
                  <a:cubicBezTo>
                    <a:pt x="4202" y="60"/>
                    <a:pt x="4208" y="20"/>
                    <a:pt x="4196" y="0"/>
                  </a:cubicBezTo>
                  <a:cubicBezTo>
                    <a:pt x="4157" y="120"/>
                    <a:pt x="4219" y="110"/>
                    <a:pt x="4219" y="190"/>
                  </a:cubicBezTo>
                  <a:close/>
                  <a:moveTo>
                    <a:pt x="3988" y="120"/>
                  </a:moveTo>
                  <a:cubicBezTo>
                    <a:pt x="4011" y="130"/>
                    <a:pt x="4011" y="180"/>
                    <a:pt x="4022" y="210"/>
                  </a:cubicBezTo>
                  <a:cubicBezTo>
                    <a:pt x="4146" y="430"/>
                    <a:pt x="4162" y="460"/>
                    <a:pt x="4179" y="500"/>
                  </a:cubicBezTo>
                  <a:cubicBezTo>
                    <a:pt x="4348" y="890"/>
                    <a:pt x="4404" y="920"/>
                    <a:pt x="4416" y="1030"/>
                  </a:cubicBezTo>
                  <a:cubicBezTo>
                    <a:pt x="4568" y="1260"/>
                    <a:pt x="4601" y="1340"/>
                    <a:pt x="4629" y="1410"/>
                  </a:cubicBezTo>
                  <a:cubicBezTo>
                    <a:pt x="4748" y="1640"/>
                    <a:pt x="4748" y="1700"/>
                    <a:pt x="4776" y="1720"/>
                  </a:cubicBezTo>
                  <a:cubicBezTo>
                    <a:pt x="4911" y="2110"/>
                    <a:pt x="4933" y="2130"/>
                    <a:pt x="4956" y="2160"/>
                  </a:cubicBezTo>
                  <a:cubicBezTo>
                    <a:pt x="5271" y="2830"/>
                    <a:pt x="5361" y="2950"/>
                    <a:pt x="5434" y="3100"/>
                  </a:cubicBezTo>
                  <a:cubicBezTo>
                    <a:pt x="5653" y="3410"/>
                    <a:pt x="5692" y="3420"/>
                    <a:pt x="5709" y="3460"/>
                  </a:cubicBezTo>
                  <a:cubicBezTo>
                    <a:pt x="6069" y="3810"/>
                    <a:pt x="6148" y="3820"/>
                    <a:pt x="6199" y="3870"/>
                  </a:cubicBezTo>
                  <a:cubicBezTo>
                    <a:pt x="6345" y="3970"/>
                    <a:pt x="6379" y="3970"/>
                    <a:pt x="6379" y="3940"/>
                  </a:cubicBezTo>
                  <a:cubicBezTo>
                    <a:pt x="5946" y="3660"/>
                    <a:pt x="5934" y="3600"/>
                    <a:pt x="5895" y="3600"/>
                  </a:cubicBezTo>
                  <a:cubicBezTo>
                    <a:pt x="5771" y="3420"/>
                    <a:pt x="5732" y="3440"/>
                    <a:pt x="5738" y="3390"/>
                  </a:cubicBezTo>
                  <a:cubicBezTo>
                    <a:pt x="5529" y="3160"/>
                    <a:pt x="5518" y="3090"/>
                    <a:pt x="5484" y="3060"/>
                  </a:cubicBezTo>
                  <a:cubicBezTo>
                    <a:pt x="5254" y="2710"/>
                    <a:pt x="5220" y="2600"/>
                    <a:pt x="5169" y="2500"/>
                  </a:cubicBezTo>
                  <a:cubicBezTo>
                    <a:pt x="5062" y="2230"/>
                    <a:pt x="5040" y="2220"/>
                    <a:pt x="5029" y="2190"/>
                  </a:cubicBezTo>
                  <a:cubicBezTo>
                    <a:pt x="4748" y="1490"/>
                    <a:pt x="4708" y="1460"/>
                    <a:pt x="4691" y="1390"/>
                  </a:cubicBezTo>
                  <a:cubicBezTo>
                    <a:pt x="4528" y="1080"/>
                    <a:pt x="4494" y="1090"/>
                    <a:pt x="4500" y="1030"/>
                  </a:cubicBezTo>
                  <a:cubicBezTo>
                    <a:pt x="4545" y="1100"/>
                    <a:pt x="4635" y="1200"/>
                    <a:pt x="4680" y="1370"/>
                  </a:cubicBezTo>
                  <a:cubicBezTo>
                    <a:pt x="5141" y="2140"/>
                    <a:pt x="5152" y="2170"/>
                    <a:pt x="5164" y="2210"/>
                  </a:cubicBezTo>
                  <a:cubicBezTo>
                    <a:pt x="5383" y="2540"/>
                    <a:pt x="5434" y="2570"/>
                    <a:pt x="5462" y="2640"/>
                  </a:cubicBezTo>
                  <a:cubicBezTo>
                    <a:pt x="5659" y="2920"/>
                    <a:pt x="5698" y="2920"/>
                    <a:pt x="5715" y="2960"/>
                  </a:cubicBezTo>
                  <a:cubicBezTo>
                    <a:pt x="6069" y="3240"/>
                    <a:pt x="6114" y="3280"/>
                    <a:pt x="6165" y="3320"/>
                  </a:cubicBezTo>
                  <a:cubicBezTo>
                    <a:pt x="6649" y="3390"/>
                    <a:pt x="6548" y="3490"/>
                    <a:pt x="6548" y="3420"/>
                  </a:cubicBezTo>
                  <a:cubicBezTo>
                    <a:pt x="6294" y="3360"/>
                    <a:pt x="6300" y="3310"/>
                    <a:pt x="6266" y="3330"/>
                  </a:cubicBezTo>
                  <a:cubicBezTo>
                    <a:pt x="6086" y="3200"/>
                    <a:pt x="6075" y="3180"/>
                    <a:pt x="6058" y="3170"/>
                  </a:cubicBezTo>
                  <a:cubicBezTo>
                    <a:pt x="5563" y="2660"/>
                    <a:pt x="5496" y="2610"/>
                    <a:pt x="5451" y="2510"/>
                  </a:cubicBezTo>
                  <a:cubicBezTo>
                    <a:pt x="5344" y="2350"/>
                    <a:pt x="5299" y="2330"/>
                    <a:pt x="5282" y="2260"/>
                  </a:cubicBezTo>
                  <a:cubicBezTo>
                    <a:pt x="5096" y="1900"/>
                    <a:pt x="5057" y="1920"/>
                    <a:pt x="5057" y="1880"/>
                  </a:cubicBezTo>
                  <a:cubicBezTo>
                    <a:pt x="4871" y="1570"/>
                    <a:pt x="4832" y="1550"/>
                    <a:pt x="4815" y="1480"/>
                  </a:cubicBezTo>
                  <a:cubicBezTo>
                    <a:pt x="4641" y="1170"/>
                    <a:pt x="4635" y="1140"/>
                    <a:pt x="4624" y="1100"/>
                  </a:cubicBezTo>
                  <a:cubicBezTo>
                    <a:pt x="4506" y="900"/>
                    <a:pt x="4489" y="870"/>
                    <a:pt x="4478" y="840"/>
                  </a:cubicBezTo>
                  <a:cubicBezTo>
                    <a:pt x="4320" y="530"/>
                    <a:pt x="4303" y="510"/>
                    <a:pt x="4286" y="480"/>
                  </a:cubicBezTo>
                  <a:cubicBezTo>
                    <a:pt x="4174" y="240"/>
                    <a:pt x="4146" y="180"/>
                    <a:pt x="4095" y="150"/>
                  </a:cubicBezTo>
                  <a:cubicBezTo>
                    <a:pt x="3960" y="10"/>
                    <a:pt x="3966" y="20"/>
                    <a:pt x="3977" y="30"/>
                  </a:cubicBezTo>
                  <a:close/>
                  <a:moveTo>
                    <a:pt x="4393" y="50"/>
                  </a:moveTo>
                  <a:cubicBezTo>
                    <a:pt x="4388" y="90"/>
                    <a:pt x="4404" y="90"/>
                    <a:pt x="4416" y="110"/>
                  </a:cubicBezTo>
                  <a:cubicBezTo>
                    <a:pt x="4573" y="320"/>
                    <a:pt x="4584" y="380"/>
                    <a:pt x="4618" y="410"/>
                  </a:cubicBezTo>
                  <a:cubicBezTo>
                    <a:pt x="4708" y="550"/>
                    <a:pt x="4719" y="560"/>
                    <a:pt x="4742" y="560"/>
                  </a:cubicBezTo>
                  <a:cubicBezTo>
                    <a:pt x="4911" y="830"/>
                    <a:pt x="4967" y="900"/>
                    <a:pt x="5018" y="990"/>
                  </a:cubicBezTo>
                  <a:cubicBezTo>
                    <a:pt x="5113" y="1140"/>
                    <a:pt x="5152" y="1170"/>
                    <a:pt x="5164" y="1230"/>
                  </a:cubicBezTo>
                  <a:cubicBezTo>
                    <a:pt x="5355" y="1500"/>
                    <a:pt x="5389" y="1520"/>
                    <a:pt x="5400" y="1570"/>
                  </a:cubicBezTo>
                  <a:cubicBezTo>
                    <a:pt x="5664" y="1940"/>
                    <a:pt x="5676" y="1960"/>
                    <a:pt x="5681" y="1990"/>
                  </a:cubicBezTo>
                  <a:cubicBezTo>
                    <a:pt x="5816" y="2200"/>
                    <a:pt x="5861" y="2210"/>
                    <a:pt x="5872" y="2260"/>
                  </a:cubicBezTo>
                  <a:cubicBezTo>
                    <a:pt x="6159" y="2650"/>
                    <a:pt x="6210" y="2660"/>
                    <a:pt x="6232" y="2710"/>
                  </a:cubicBezTo>
                  <a:cubicBezTo>
                    <a:pt x="6480" y="2970"/>
                    <a:pt x="6491" y="3040"/>
                    <a:pt x="6536" y="3050"/>
                  </a:cubicBezTo>
                  <a:cubicBezTo>
                    <a:pt x="6654" y="3170"/>
                    <a:pt x="6660" y="3190"/>
                    <a:pt x="6660" y="3210"/>
                  </a:cubicBezTo>
                  <a:cubicBezTo>
                    <a:pt x="6801" y="3270"/>
                    <a:pt x="6840" y="3290"/>
                    <a:pt x="6891" y="3260"/>
                  </a:cubicBezTo>
                  <a:cubicBezTo>
                    <a:pt x="6711" y="3090"/>
                    <a:pt x="6671" y="3090"/>
                    <a:pt x="6649" y="3060"/>
                  </a:cubicBezTo>
                  <a:cubicBezTo>
                    <a:pt x="6362" y="2770"/>
                    <a:pt x="6334" y="2720"/>
                    <a:pt x="6294" y="2700"/>
                  </a:cubicBezTo>
                  <a:cubicBezTo>
                    <a:pt x="6086" y="2400"/>
                    <a:pt x="6041" y="2370"/>
                    <a:pt x="6008" y="2330"/>
                  </a:cubicBezTo>
                  <a:cubicBezTo>
                    <a:pt x="5709" y="1910"/>
                    <a:pt x="5676" y="1870"/>
                    <a:pt x="5648" y="1820"/>
                  </a:cubicBezTo>
                  <a:cubicBezTo>
                    <a:pt x="5355" y="1380"/>
                    <a:pt x="5316" y="1350"/>
                    <a:pt x="5293" y="1280"/>
                  </a:cubicBezTo>
                  <a:cubicBezTo>
                    <a:pt x="5085" y="1000"/>
                    <a:pt x="5068" y="930"/>
                    <a:pt x="5029" y="900"/>
                  </a:cubicBezTo>
                  <a:cubicBezTo>
                    <a:pt x="4826" y="580"/>
                    <a:pt x="4798" y="540"/>
                    <a:pt x="4764" y="500"/>
                  </a:cubicBezTo>
                  <a:cubicBezTo>
                    <a:pt x="4624" y="260"/>
                    <a:pt x="4596" y="260"/>
                    <a:pt x="4573" y="250"/>
                  </a:cubicBezTo>
                  <a:cubicBezTo>
                    <a:pt x="4393" y="0"/>
                    <a:pt x="4393" y="0"/>
                    <a:pt x="4393" y="0"/>
                  </a:cubicBezTo>
                  <a:close/>
                  <a:moveTo>
                    <a:pt x="2413" y="170"/>
                  </a:moveTo>
                  <a:cubicBezTo>
                    <a:pt x="2441" y="170"/>
                    <a:pt x="2436" y="240"/>
                    <a:pt x="2475" y="230"/>
                  </a:cubicBezTo>
                  <a:cubicBezTo>
                    <a:pt x="2835" y="850"/>
                    <a:pt x="2908" y="960"/>
                    <a:pt x="2981" y="1060"/>
                  </a:cubicBezTo>
                  <a:cubicBezTo>
                    <a:pt x="3206" y="1390"/>
                    <a:pt x="3240" y="1390"/>
                    <a:pt x="3257" y="1420"/>
                  </a:cubicBezTo>
                  <a:cubicBezTo>
                    <a:pt x="3398" y="1560"/>
                    <a:pt x="3409" y="1670"/>
                    <a:pt x="3426" y="1600"/>
                  </a:cubicBezTo>
                  <a:cubicBezTo>
                    <a:pt x="3279" y="1400"/>
                    <a:pt x="3229" y="1350"/>
                    <a:pt x="3201" y="1290"/>
                  </a:cubicBezTo>
                  <a:cubicBezTo>
                    <a:pt x="2987" y="1050"/>
                    <a:pt x="2998" y="960"/>
                    <a:pt x="2959" y="970"/>
                  </a:cubicBezTo>
                  <a:cubicBezTo>
                    <a:pt x="2773" y="610"/>
                    <a:pt x="2751" y="590"/>
                    <a:pt x="2739" y="530"/>
                  </a:cubicBezTo>
                  <a:cubicBezTo>
                    <a:pt x="2531" y="200"/>
                    <a:pt x="2492" y="190"/>
                    <a:pt x="2486" y="130"/>
                  </a:cubicBezTo>
                  <a:cubicBezTo>
                    <a:pt x="2604" y="260"/>
                    <a:pt x="2616" y="280"/>
                    <a:pt x="2621" y="310"/>
                  </a:cubicBezTo>
                  <a:cubicBezTo>
                    <a:pt x="2919" y="680"/>
                    <a:pt x="2931" y="730"/>
                    <a:pt x="2959" y="760"/>
                  </a:cubicBezTo>
                  <a:cubicBezTo>
                    <a:pt x="3049" y="880"/>
                    <a:pt x="3049" y="940"/>
                    <a:pt x="3077" y="960"/>
                  </a:cubicBezTo>
                  <a:cubicBezTo>
                    <a:pt x="3178" y="1080"/>
                    <a:pt x="3172" y="1150"/>
                    <a:pt x="3212" y="1160"/>
                  </a:cubicBezTo>
                  <a:cubicBezTo>
                    <a:pt x="3409" y="1520"/>
                    <a:pt x="3426" y="1550"/>
                    <a:pt x="3454" y="1580"/>
                  </a:cubicBezTo>
                  <a:cubicBezTo>
                    <a:pt x="3482" y="1670"/>
                    <a:pt x="3442" y="1620"/>
                    <a:pt x="3437" y="1670"/>
                  </a:cubicBezTo>
                  <a:cubicBezTo>
                    <a:pt x="3538" y="1740"/>
                    <a:pt x="3538" y="1770"/>
                    <a:pt x="3561" y="1760"/>
                  </a:cubicBezTo>
                  <a:cubicBezTo>
                    <a:pt x="3909" y="2240"/>
                    <a:pt x="3926" y="2330"/>
                    <a:pt x="3982" y="2340"/>
                  </a:cubicBezTo>
                  <a:cubicBezTo>
                    <a:pt x="3898" y="2160"/>
                    <a:pt x="3853" y="2190"/>
                    <a:pt x="3848" y="2140"/>
                  </a:cubicBezTo>
                  <a:cubicBezTo>
                    <a:pt x="3651" y="1910"/>
                    <a:pt x="3645" y="1810"/>
                    <a:pt x="3594" y="1780"/>
                  </a:cubicBezTo>
                  <a:cubicBezTo>
                    <a:pt x="3465" y="1510"/>
                    <a:pt x="3442" y="1520"/>
                    <a:pt x="3442" y="1490"/>
                  </a:cubicBezTo>
                  <a:cubicBezTo>
                    <a:pt x="3352" y="1350"/>
                    <a:pt x="3352" y="1290"/>
                    <a:pt x="3336" y="1270"/>
                  </a:cubicBezTo>
                  <a:cubicBezTo>
                    <a:pt x="3172" y="1050"/>
                    <a:pt x="3178" y="1010"/>
                    <a:pt x="3167" y="1000"/>
                  </a:cubicBezTo>
                  <a:cubicBezTo>
                    <a:pt x="3021" y="780"/>
                    <a:pt x="3015" y="720"/>
                    <a:pt x="2987" y="710"/>
                  </a:cubicBezTo>
                  <a:cubicBezTo>
                    <a:pt x="2908" y="590"/>
                    <a:pt x="2902" y="570"/>
                    <a:pt x="2902" y="530"/>
                  </a:cubicBezTo>
                  <a:cubicBezTo>
                    <a:pt x="2734" y="370"/>
                    <a:pt x="2722" y="260"/>
                    <a:pt x="2661" y="240"/>
                  </a:cubicBezTo>
                  <a:cubicBezTo>
                    <a:pt x="2402" y="0"/>
                    <a:pt x="2402" y="0"/>
                    <a:pt x="2402" y="0"/>
                  </a:cubicBezTo>
                  <a:cubicBezTo>
                    <a:pt x="2464" y="110"/>
                    <a:pt x="2481" y="120"/>
                    <a:pt x="2464" y="130"/>
                  </a:cubicBezTo>
                  <a:cubicBezTo>
                    <a:pt x="2379" y="10"/>
                    <a:pt x="2374" y="10"/>
                    <a:pt x="2374" y="0"/>
                  </a:cubicBezTo>
                  <a:cubicBezTo>
                    <a:pt x="2385" y="100"/>
                    <a:pt x="2402" y="130"/>
                    <a:pt x="2413" y="170"/>
                  </a:cubicBezTo>
                  <a:close/>
                  <a:moveTo>
                    <a:pt x="2166" y="1510"/>
                  </a:moveTo>
                  <a:cubicBezTo>
                    <a:pt x="2160" y="1480"/>
                    <a:pt x="2149" y="1460"/>
                    <a:pt x="2126" y="1460"/>
                  </a:cubicBezTo>
                  <a:cubicBezTo>
                    <a:pt x="2019" y="1230"/>
                    <a:pt x="1986" y="1210"/>
                    <a:pt x="1963" y="1170"/>
                  </a:cubicBezTo>
                  <a:cubicBezTo>
                    <a:pt x="1755" y="780"/>
                    <a:pt x="1721" y="760"/>
                    <a:pt x="1710" y="710"/>
                  </a:cubicBezTo>
                  <a:cubicBezTo>
                    <a:pt x="1564" y="470"/>
                    <a:pt x="1552" y="450"/>
                    <a:pt x="1552" y="420"/>
                  </a:cubicBezTo>
                  <a:cubicBezTo>
                    <a:pt x="1440" y="350"/>
                    <a:pt x="1474" y="260"/>
                    <a:pt x="1434" y="280"/>
                  </a:cubicBezTo>
                  <a:cubicBezTo>
                    <a:pt x="1164" y="0"/>
                    <a:pt x="1164" y="0"/>
                    <a:pt x="1164" y="0"/>
                  </a:cubicBezTo>
                  <a:cubicBezTo>
                    <a:pt x="1350" y="250"/>
                    <a:pt x="1378" y="330"/>
                    <a:pt x="1429" y="370"/>
                  </a:cubicBezTo>
                  <a:cubicBezTo>
                    <a:pt x="1575" y="630"/>
                    <a:pt x="1626" y="680"/>
                    <a:pt x="1659" y="750"/>
                  </a:cubicBezTo>
                  <a:cubicBezTo>
                    <a:pt x="1890" y="1160"/>
                    <a:pt x="1907" y="1150"/>
                    <a:pt x="1912" y="1170"/>
                  </a:cubicBezTo>
                  <a:cubicBezTo>
                    <a:pt x="2019" y="1350"/>
                    <a:pt x="2042" y="1370"/>
                    <a:pt x="2070" y="1370"/>
                  </a:cubicBezTo>
                  <a:cubicBezTo>
                    <a:pt x="2188" y="1570"/>
                    <a:pt x="2222" y="1660"/>
                    <a:pt x="2239" y="1600"/>
                  </a:cubicBezTo>
                  <a:close/>
                  <a:moveTo>
                    <a:pt x="8477" y="20990"/>
                  </a:moveTo>
                  <a:cubicBezTo>
                    <a:pt x="8454" y="21090"/>
                    <a:pt x="8415" y="21170"/>
                    <a:pt x="8404" y="21290"/>
                  </a:cubicBezTo>
                  <a:cubicBezTo>
                    <a:pt x="8364" y="21320"/>
                    <a:pt x="8359" y="21410"/>
                    <a:pt x="8331" y="21450"/>
                  </a:cubicBezTo>
                  <a:cubicBezTo>
                    <a:pt x="8314" y="21510"/>
                    <a:pt x="8274" y="21530"/>
                    <a:pt x="8258" y="21600"/>
                  </a:cubicBezTo>
                  <a:cubicBezTo>
                    <a:pt x="8258" y="21600"/>
                    <a:pt x="8252" y="21600"/>
                    <a:pt x="8252" y="21600"/>
                  </a:cubicBezTo>
                  <a:cubicBezTo>
                    <a:pt x="8319" y="21600"/>
                    <a:pt x="8319" y="21600"/>
                    <a:pt x="8319" y="21600"/>
                  </a:cubicBezTo>
                  <a:cubicBezTo>
                    <a:pt x="8331" y="21590"/>
                    <a:pt x="8336" y="21580"/>
                    <a:pt x="8331" y="21550"/>
                  </a:cubicBezTo>
                  <a:cubicBezTo>
                    <a:pt x="8370" y="21550"/>
                    <a:pt x="8364" y="21460"/>
                    <a:pt x="8404" y="21450"/>
                  </a:cubicBezTo>
                  <a:cubicBezTo>
                    <a:pt x="8409" y="21390"/>
                    <a:pt x="8415" y="21350"/>
                    <a:pt x="8443" y="21340"/>
                  </a:cubicBezTo>
                  <a:cubicBezTo>
                    <a:pt x="8443" y="21280"/>
                    <a:pt x="8466" y="21260"/>
                    <a:pt x="8477" y="21230"/>
                  </a:cubicBezTo>
                  <a:cubicBezTo>
                    <a:pt x="8466" y="21160"/>
                    <a:pt x="8499" y="21160"/>
                    <a:pt x="8488" y="21100"/>
                  </a:cubicBezTo>
                  <a:cubicBezTo>
                    <a:pt x="8505" y="21070"/>
                    <a:pt x="8511" y="20990"/>
                    <a:pt x="8477" y="20990"/>
                  </a:cubicBezTo>
                  <a:close/>
                  <a:moveTo>
                    <a:pt x="8488" y="20420"/>
                  </a:moveTo>
                  <a:cubicBezTo>
                    <a:pt x="8426" y="20410"/>
                    <a:pt x="8443" y="20530"/>
                    <a:pt x="8404" y="20550"/>
                  </a:cubicBezTo>
                  <a:cubicBezTo>
                    <a:pt x="8376" y="20600"/>
                    <a:pt x="8364" y="20670"/>
                    <a:pt x="8331" y="20700"/>
                  </a:cubicBezTo>
                  <a:cubicBezTo>
                    <a:pt x="8314" y="20770"/>
                    <a:pt x="8274" y="20790"/>
                    <a:pt x="8258" y="20860"/>
                  </a:cubicBezTo>
                  <a:cubicBezTo>
                    <a:pt x="8229" y="20910"/>
                    <a:pt x="8212" y="20980"/>
                    <a:pt x="8173" y="21010"/>
                  </a:cubicBezTo>
                  <a:cubicBezTo>
                    <a:pt x="8072" y="21230"/>
                    <a:pt x="7920" y="21350"/>
                    <a:pt x="7813" y="21550"/>
                  </a:cubicBezTo>
                  <a:cubicBezTo>
                    <a:pt x="7813" y="21590"/>
                    <a:pt x="7785" y="21580"/>
                    <a:pt x="7779" y="21600"/>
                  </a:cubicBezTo>
                  <a:cubicBezTo>
                    <a:pt x="7852" y="21600"/>
                    <a:pt x="7852" y="21600"/>
                    <a:pt x="7852" y="21600"/>
                  </a:cubicBezTo>
                  <a:cubicBezTo>
                    <a:pt x="7875" y="21580"/>
                    <a:pt x="7886" y="21540"/>
                    <a:pt x="7903" y="21510"/>
                  </a:cubicBezTo>
                  <a:cubicBezTo>
                    <a:pt x="7926" y="21470"/>
                    <a:pt x="7959" y="21460"/>
                    <a:pt x="7976" y="21400"/>
                  </a:cubicBezTo>
                  <a:cubicBezTo>
                    <a:pt x="7988" y="21390"/>
                    <a:pt x="8004" y="21380"/>
                    <a:pt x="8010" y="21360"/>
                  </a:cubicBezTo>
                  <a:cubicBezTo>
                    <a:pt x="8016" y="21320"/>
                    <a:pt x="8055" y="21340"/>
                    <a:pt x="8061" y="21310"/>
                  </a:cubicBezTo>
                  <a:cubicBezTo>
                    <a:pt x="8100" y="21240"/>
                    <a:pt x="8151" y="21170"/>
                    <a:pt x="8196" y="21100"/>
                  </a:cubicBezTo>
                  <a:cubicBezTo>
                    <a:pt x="8207" y="21040"/>
                    <a:pt x="8246" y="21020"/>
                    <a:pt x="8258" y="20970"/>
                  </a:cubicBezTo>
                  <a:cubicBezTo>
                    <a:pt x="8274" y="20910"/>
                    <a:pt x="8297" y="20870"/>
                    <a:pt x="8319" y="20830"/>
                  </a:cubicBezTo>
                  <a:cubicBezTo>
                    <a:pt x="8353" y="20750"/>
                    <a:pt x="8398" y="20670"/>
                    <a:pt x="8426" y="20570"/>
                  </a:cubicBezTo>
                  <a:cubicBezTo>
                    <a:pt x="8443" y="20560"/>
                    <a:pt x="8454" y="20550"/>
                    <a:pt x="8454" y="20510"/>
                  </a:cubicBezTo>
                  <a:cubicBezTo>
                    <a:pt x="8466" y="20490"/>
                    <a:pt x="8477" y="20460"/>
                    <a:pt x="8488" y="20440"/>
                  </a:cubicBezTo>
                  <a:cubicBezTo>
                    <a:pt x="8511" y="20440"/>
                    <a:pt x="8494" y="20380"/>
                    <a:pt x="8516" y="20380"/>
                  </a:cubicBezTo>
                  <a:cubicBezTo>
                    <a:pt x="8505" y="20320"/>
                    <a:pt x="8539" y="20330"/>
                    <a:pt x="8539" y="20290"/>
                  </a:cubicBezTo>
                  <a:cubicBezTo>
                    <a:pt x="8499" y="20290"/>
                    <a:pt x="8494" y="20350"/>
                    <a:pt x="8488" y="20420"/>
                  </a:cubicBezTo>
                  <a:close/>
                  <a:moveTo>
                    <a:pt x="7830" y="21250"/>
                  </a:moveTo>
                  <a:cubicBezTo>
                    <a:pt x="7830" y="21190"/>
                    <a:pt x="7881" y="21210"/>
                    <a:pt x="7886" y="21160"/>
                  </a:cubicBezTo>
                  <a:cubicBezTo>
                    <a:pt x="8066" y="20860"/>
                    <a:pt x="8111" y="20880"/>
                    <a:pt x="8122" y="20830"/>
                  </a:cubicBezTo>
                  <a:cubicBezTo>
                    <a:pt x="8224" y="20590"/>
                    <a:pt x="8263" y="20600"/>
                    <a:pt x="8269" y="20550"/>
                  </a:cubicBezTo>
                  <a:cubicBezTo>
                    <a:pt x="8381" y="20360"/>
                    <a:pt x="8392" y="20340"/>
                    <a:pt x="8404" y="20330"/>
                  </a:cubicBezTo>
                  <a:cubicBezTo>
                    <a:pt x="8505" y="20170"/>
                    <a:pt x="8516" y="20040"/>
                    <a:pt x="8488" y="20030"/>
                  </a:cubicBezTo>
                  <a:cubicBezTo>
                    <a:pt x="8246" y="20540"/>
                    <a:pt x="8224" y="20550"/>
                    <a:pt x="8218" y="20590"/>
                  </a:cubicBezTo>
                  <a:cubicBezTo>
                    <a:pt x="8151" y="20680"/>
                    <a:pt x="8134" y="20690"/>
                    <a:pt x="8134" y="20750"/>
                  </a:cubicBezTo>
                  <a:cubicBezTo>
                    <a:pt x="8004" y="20870"/>
                    <a:pt x="7999" y="20910"/>
                    <a:pt x="7988" y="20940"/>
                  </a:cubicBezTo>
                  <a:cubicBezTo>
                    <a:pt x="7858" y="21110"/>
                    <a:pt x="7847" y="21130"/>
                    <a:pt x="7841" y="21140"/>
                  </a:cubicBezTo>
                  <a:cubicBezTo>
                    <a:pt x="7554" y="21590"/>
                    <a:pt x="7549" y="21590"/>
                    <a:pt x="7543" y="21600"/>
                  </a:cubicBezTo>
                  <a:cubicBezTo>
                    <a:pt x="7650" y="21550"/>
                    <a:pt x="7661" y="21530"/>
                    <a:pt x="7678" y="21530"/>
                  </a:cubicBezTo>
                  <a:cubicBezTo>
                    <a:pt x="7774" y="21270"/>
                    <a:pt x="7813" y="21280"/>
                    <a:pt x="7830" y="21250"/>
                  </a:cubicBezTo>
                  <a:close/>
                  <a:moveTo>
                    <a:pt x="8218" y="21310"/>
                  </a:moveTo>
                  <a:cubicBezTo>
                    <a:pt x="8201" y="21400"/>
                    <a:pt x="8145" y="21430"/>
                    <a:pt x="8134" y="21530"/>
                  </a:cubicBezTo>
                  <a:cubicBezTo>
                    <a:pt x="8106" y="21530"/>
                    <a:pt x="8089" y="21570"/>
                    <a:pt x="8078" y="21600"/>
                  </a:cubicBezTo>
                  <a:cubicBezTo>
                    <a:pt x="8128" y="21600"/>
                    <a:pt x="8128" y="21600"/>
                    <a:pt x="8128" y="21600"/>
                  </a:cubicBezTo>
                  <a:cubicBezTo>
                    <a:pt x="8134" y="21580"/>
                    <a:pt x="8145" y="21560"/>
                    <a:pt x="8156" y="21550"/>
                  </a:cubicBezTo>
                  <a:cubicBezTo>
                    <a:pt x="8173" y="21530"/>
                    <a:pt x="8162" y="21470"/>
                    <a:pt x="8196" y="21490"/>
                  </a:cubicBezTo>
                  <a:cubicBezTo>
                    <a:pt x="8184" y="21430"/>
                    <a:pt x="8218" y="21440"/>
                    <a:pt x="8218" y="21400"/>
                  </a:cubicBezTo>
                  <a:cubicBezTo>
                    <a:pt x="8224" y="21390"/>
                    <a:pt x="8252" y="21320"/>
                    <a:pt x="8218" y="21310"/>
                  </a:cubicBezTo>
                  <a:close/>
                  <a:moveTo>
                    <a:pt x="8589" y="18570"/>
                  </a:moveTo>
                  <a:cubicBezTo>
                    <a:pt x="8578" y="18610"/>
                    <a:pt x="8556" y="18630"/>
                    <a:pt x="8561" y="18700"/>
                  </a:cubicBezTo>
                  <a:cubicBezTo>
                    <a:pt x="8404" y="19130"/>
                    <a:pt x="8348" y="19170"/>
                    <a:pt x="8331" y="19270"/>
                  </a:cubicBezTo>
                  <a:cubicBezTo>
                    <a:pt x="8224" y="19520"/>
                    <a:pt x="8201" y="19550"/>
                    <a:pt x="8196" y="19590"/>
                  </a:cubicBezTo>
                  <a:cubicBezTo>
                    <a:pt x="8021" y="20000"/>
                    <a:pt x="7959" y="20030"/>
                    <a:pt x="7937" y="20120"/>
                  </a:cubicBezTo>
                  <a:cubicBezTo>
                    <a:pt x="7779" y="20420"/>
                    <a:pt x="7712" y="20500"/>
                    <a:pt x="7667" y="20620"/>
                  </a:cubicBezTo>
                  <a:cubicBezTo>
                    <a:pt x="7532" y="20880"/>
                    <a:pt x="7498" y="20880"/>
                    <a:pt x="7481" y="20900"/>
                  </a:cubicBezTo>
                  <a:cubicBezTo>
                    <a:pt x="7318" y="21250"/>
                    <a:pt x="7290" y="21250"/>
                    <a:pt x="7290" y="21290"/>
                  </a:cubicBezTo>
                  <a:cubicBezTo>
                    <a:pt x="7172" y="21570"/>
                    <a:pt x="7166" y="21590"/>
                    <a:pt x="7161" y="21600"/>
                  </a:cubicBezTo>
                  <a:cubicBezTo>
                    <a:pt x="7290" y="21480"/>
                    <a:pt x="7290" y="21400"/>
                    <a:pt x="7324" y="21380"/>
                  </a:cubicBezTo>
                  <a:cubicBezTo>
                    <a:pt x="7408" y="21220"/>
                    <a:pt x="7397" y="21160"/>
                    <a:pt x="7425" y="21160"/>
                  </a:cubicBezTo>
                  <a:cubicBezTo>
                    <a:pt x="7532" y="20930"/>
                    <a:pt x="7560" y="20920"/>
                    <a:pt x="7571" y="20900"/>
                  </a:cubicBezTo>
                  <a:cubicBezTo>
                    <a:pt x="7644" y="20730"/>
                    <a:pt x="7684" y="20750"/>
                    <a:pt x="7678" y="20700"/>
                  </a:cubicBezTo>
                  <a:cubicBezTo>
                    <a:pt x="7779" y="20530"/>
                    <a:pt x="7791" y="20450"/>
                    <a:pt x="7830" y="20420"/>
                  </a:cubicBezTo>
                  <a:cubicBezTo>
                    <a:pt x="7914" y="20270"/>
                    <a:pt x="7926" y="20250"/>
                    <a:pt x="7937" y="20220"/>
                  </a:cubicBezTo>
                  <a:cubicBezTo>
                    <a:pt x="8038" y="20070"/>
                    <a:pt x="8027" y="20010"/>
                    <a:pt x="8061" y="20030"/>
                  </a:cubicBezTo>
                  <a:cubicBezTo>
                    <a:pt x="8229" y="19700"/>
                    <a:pt x="8218" y="19590"/>
                    <a:pt x="8258" y="19570"/>
                  </a:cubicBezTo>
                  <a:cubicBezTo>
                    <a:pt x="8348" y="19290"/>
                    <a:pt x="8376" y="19290"/>
                    <a:pt x="8364" y="19220"/>
                  </a:cubicBezTo>
                  <a:cubicBezTo>
                    <a:pt x="8488" y="18850"/>
                    <a:pt x="8539" y="18900"/>
                    <a:pt x="8528" y="18830"/>
                  </a:cubicBezTo>
                  <a:cubicBezTo>
                    <a:pt x="8572" y="18620"/>
                    <a:pt x="8623" y="18590"/>
                    <a:pt x="8589" y="18570"/>
                  </a:cubicBezTo>
                  <a:close/>
                  <a:moveTo>
                    <a:pt x="7605" y="21270"/>
                  </a:moveTo>
                  <a:cubicBezTo>
                    <a:pt x="7616" y="21250"/>
                    <a:pt x="7633" y="21230"/>
                    <a:pt x="7644" y="21210"/>
                  </a:cubicBezTo>
                  <a:cubicBezTo>
                    <a:pt x="7847" y="20780"/>
                    <a:pt x="7869" y="20740"/>
                    <a:pt x="7903" y="20700"/>
                  </a:cubicBezTo>
                  <a:cubicBezTo>
                    <a:pt x="8004" y="20520"/>
                    <a:pt x="8027" y="20470"/>
                    <a:pt x="8049" y="20420"/>
                  </a:cubicBezTo>
                  <a:cubicBezTo>
                    <a:pt x="8196" y="20230"/>
                    <a:pt x="8212" y="20210"/>
                    <a:pt x="8207" y="20160"/>
                  </a:cubicBezTo>
                  <a:cubicBezTo>
                    <a:pt x="8224" y="20090"/>
                    <a:pt x="8190" y="20170"/>
                    <a:pt x="8134" y="20220"/>
                  </a:cubicBezTo>
                  <a:cubicBezTo>
                    <a:pt x="8010" y="20380"/>
                    <a:pt x="8027" y="20450"/>
                    <a:pt x="7999" y="20440"/>
                  </a:cubicBezTo>
                  <a:cubicBezTo>
                    <a:pt x="7830" y="20750"/>
                    <a:pt x="7774" y="20800"/>
                    <a:pt x="7729" y="20880"/>
                  </a:cubicBezTo>
                  <a:cubicBezTo>
                    <a:pt x="7566" y="21220"/>
                    <a:pt x="7554" y="21240"/>
                    <a:pt x="7543" y="21270"/>
                  </a:cubicBezTo>
                  <a:cubicBezTo>
                    <a:pt x="7492" y="21350"/>
                    <a:pt x="7498" y="21380"/>
                    <a:pt x="7481" y="21380"/>
                  </a:cubicBezTo>
                  <a:cubicBezTo>
                    <a:pt x="7397" y="21500"/>
                    <a:pt x="7408" y="21570"/>
                    <a:pt x="7386" y="21580"/>
                  </a:cubicBezTo>
                  <a:cubicBezTo>
                    <a:pt x="7470" y="21540"/>
                    <a:pt x="7504" y="21470"/>
                    <a:pt x="7543" y="21420"/>
                  </a:cubicBezTo>
                  <a:close/>
                  <a:moveTo>
                    <a:pt x="8882" y="15100"/>
                  </a:moveTo>
                  <a:cubicBezTo>
                    <a:pt x="8865" y="15160"/>
                    <a:pt x="8871" y="15270"/>
                    <a:pt x="8842" y="15320"/>
                  </a:cubicBezTo>
                  <a:cubicBezTo>
                    <a:pt x="8736" y="15800"/>
                    <a:pt x="8713" y="15860"/>
                    <a:pt x="8696" y="15930"/>
                  </a:cubicBezTo>
                  <a:cubicBezTo>
                    <a:pt x="8482" y="16460"/>
                    <a:pt x="8449" y="16500"/>
                    <a:pt x="8443" y="16520"/>
                  </a:cubicBezTo>
                  <a:cubicBezTo>
                    <a:pt x="8353" y="16630"/>
                    <a:pt x="8376" y="16720"/>
                    <a:pt x="8342" y="16710"/>
                  </a:cubicBezTo>
                  <a:cubicBezTo>
                    <a:pt x="8145" y="16970"/>
                    <a:pt x="8156" y="17040"/>
                    <a:pt x="8134" y="17040"/>
                  </a:cubicBezTo>
                  <a:cubicBezTo>
                    <a:pt x="7875" y="17400"/>
                    <a:pt x="7836" y="17420"/>
                    <a:pt x="7830" y="17500"/>
                  </a:cubicBezTo>
                  <a:cubicBezTo>
                    <a:pt x="7616" y="17740"/>
                    <a:pt x="7639" y="17830"/>
                    <a:pt x="7605" y="17830"/>
                  </a:cubicBezTo>
                  <a:cubicBezTo>
                    <a:pt x="7363" y="18230"/>
                    <a:pt x="7386" y="18320"/>
                    <a:pt x="7346" y="18310"/>
                  </a:cubicBezTo>
                  <a:cubicBezTo>
                    <a:pt x="7262" y="18500"/>
                    <a:pt x="7245" y="18510"/>
                    <a:pt x="7251" y="18550"/>
                  </a:cubicBezTo>
                  <a:cubicBezTo>
                    <a:pt x="7138" y="18810"/>
                    <a:pt x="7116" y="18820"/>
                    <a:pt x="7104" y="18850"/>
                  </a:cubicBezTo>
                  <a:cubicBezTo>
                    <a:pt x="7014" y="19080"/>
                    <a:pt x="6998" y="19100"/>
                    <a:pt x="6981" y="19130"/>
                  </a:cubicBezTo>
                  <a:cubicBezTo>
                    <a:pt x="6930" y="19210"/>
                    <a:pt x="6975" y="19110"/>
                    <a:pt x="7003" y="19000"/>
                  </a:cubicBezTo>
                  <a:cubicBezTo>
                    <a:pt x="7217" y="18490"/>
                    <a:pt x="7234" y="18420"/>
                    <a:pt x="7251" y="18350"/>
                  </a:cubicBezTo>
                  <a:cubicBezTo>
                    <a:pt x="7363" y="18060"/>
                    <a:pt x="7414" y="18100"/>
                    <a:pt x="7408" y="18040"/>
                  </a:cubicBezTo>
                  <a:cubicBezTo>
                    <a:pt x="7644" y="17690"/>
                    <a:pt x="7644" y="17640"/>
                    <a:pt x="7667" y="17630"/>
                  </a:cubicBezTo>
                  <a:cubicBezTo>
                    <a:pt x="7785" y="17440"/>
                    <a:pt x="7802" y="17370"/>
                    <a:pt x="7830" y="17320"/>
                  </a:cubicBezTo>
                  <a:cubicBezTo>
                    <a:pt x="7965" y="17080"/>
                    <a:pt x="7988" y="17070"/>
                    <a:pt x="7999" y="17040"/>
                  </a:cubicBezTo>
                  <a:cubicBezTo>
                    <a:pt x="8106" y="16880"/>
                    <a:pt x="8117" y="16860"/>
                    <a:pt x="8122" y="16820"/>
                  </a:cubicBezTo>
                  <a:cubicBezTo>
                    <a:pt x="8241" y="16680"/>
                    <a:pt x="8218" y="16590"/>
                    <a:pt x="8258" y="16600"/>
                  </a:cubicBezTo>
                  <a:cubicBezTo>
                    <a:pt x="8387" y="16120"/>
                    <a:pt x="8454" y="16100"/>
                    <a:pt x="8454" y="15970"/>
                  </a:cubicBezTo>
                  <a:cubicBezTo>
                    <a:pt x="8589" y="15370"/>
                    <a:pt x="8612" y="15340"/>
                    <a:pt x="8612" y="15270"/>
                  </a:cubicBezTo>
                  <a:cubicBezTo>
                    <a:pt x="8533" y="15480"/>
                    <a:pt x="8539" y="15520"/>
                    <a:pt x="8539" y="15560"/>
                  </a:cubicBezTo>
                  <a:cubicBezTo>
                    <a:pt x="8494" y="15760"/>
                    <a:pt x="8466" y="15760"/>
                    <a:pt x="8477" y="15820"/>
                  </a:cubicBezTo>
                  <a:cubicBezTo>
                    <a:pt x="8302" y="16320"/>
                    <a:pt x="8274" y="16390"/>
                    <a:pt x="8258" y="16470"/>
                  </a:cubicBezTo>
                  <a:cubicBezTo>
                    <a:pt x="8078" y="16860"/>
                    <a:pt x="8027" y="16820"/>
                    <a:pt x="8038" y="16890"/>
                  </a:cubicBezTo>
                  <a:cubicBezTo>
                    <a:pt x="7858" y="17130"/>
                    <a:pt x="7852" y="17230"/>
                    <a:pt x="7802" y="17240"/>
                  </a:cubicBezTo>
                  <a:cubicBezTo>
                    <a:pt x="7577" y="17650"/>
                    <a:pt x="7515" y="17740"/>
                    <a:pt x="7448" y="17830"/>
                  </a:cubicBezTo>
                  <a:cubicBezTo>
                    <a:pt x="7279" y="18250"/>
                    <a:pt x="7222" y="18190"/>
                    <a:pt x="7239" y="18260"/>
                  </a:cubicBezTo>
                  <a:cubicBezTo>
                    <a:pt x="7138" y="18460"/>
                    <a:pt x="7127" y="18520"/>
                    <a:pt x="7104" y="18570"/>
                  </a:cubicBezTo>
                  <a:cubicBezTo>
                    <a:pt x="6981" y="18940"/>
                    <a:pt x="6947" y="18920"/>
                    <a:pt x="6958" y="18980"/>
                  </a:cubicBezTo>
                  <a:cubicBezTo>
                    <a:pt x="6919" y="18920"/>
                    <a:pt x="6947" y="18860"/>
                    <a:pt x="6969" y="18790"/>
                  </a:cubicBezTo>
                  <a:cubicBezTo>
                    <a:pt x="7065" y="18460"/>
                    <a:pt x="7132" y="18350"/>
                    <a:pt x="7166" y="18200"/>
                  </a:cubicBezTo>
                  <a:cubicBezTo>
                    <a:pt x="7239" y="18070"/>
                    <a:pt x="7256" y="18040"/>
                    <a:pt x="7273" y="18000"/>
                  </a:cubicBezTo>
                  <a:cubicBezTo>
                    <a:pt x="7414" y="17790"/>
                    <a:pt x="7419" y="17730"/>
                    <a:pt x="7448" y="17720"/>
                  </a:cubicBezTo>
                  <a:cubicBezTo>
                    <a:pt x="7577" y="17490"/>
                    <a:pt x="7588" y="17440"/>
                    <a:pt x="7616" y="17430"/>
                  </a:cubicBezTo>
                  <a:cubicBezTo>
                    <a:pt x="7678" y="17280"/>
                    <a:pt x="7712" y="17280"/>
                    <a:pt x="7718" y="17220"/>
                  </a:cubicBezTo>
                  <a:cubicBezTo>
                    <a:pt x="7847" y="16930"/>
                    <a:pt x="7869" y="16930"/>
                    <a:pt x="7875" y="16910"/>
                  </a:cubicBezTo>
                  <a:cubicBezTo>
                    <a:pt x="8061" y="16560"/>
                    <a:pt x="8044" y="16470"/>
                    <a:pt x="8083" y="16470"/>
                  </a:cubicBezTo>
                  <a:cubicBezTo>
                    <a:pt x="8218" y="16060"/>
                    <a:pt x="8252" y="16050"/>
                    <a:pt x="8258" y="15990"/>
                  </a:cubicBezTo>
                  <a:cubicBezTo>
                    <a:pt x="8370" y="15730"/>
                    <a:pt x="8348" y="15620"/>
                    <a:pt x="8381" y="15600"/>
                  </a:cubicBezTo>
                  <a:cubicBezTo>
                    <a:pt x="8505" y="14980"/>
                    <a:pt x="8511" y="14920"/>
                    <a:pt x="8516" y="14860"/>
                  </a:cubicBezTo>
                  <a:cubicBezTo>
                    <a:pt x="8567" y="14570"/>
                    <a:pt x="8561" y="14520"/>
                    <a:pt x="8561" y="14490"/>
                  </a:cubicBezTo>
                  <a:cubicBezTo>
                    <a:pt x="8494" y="14840"/>
                    <a:pt x="8477" y="14890"/>
                    <a:pt x="8477" y="14970"/>
                  </a:cubicBezTo>
                  <a:cubicBezTo>
                    <a:pt x="8381" y="15320"/>
                    <a:pt x="8398" y="15380"/>
                    <a:pt x="8381" y="15380"/>
                  </a:cubicBezTo>
                  <a:cubicBezTo>
                    <a:pt x="8252" y="15850"/>
                    <a:pt x="8241" y="15920"/>
                    <a:pt x="8218" y="15970"/>
                  </a:cubicBezTo>
                  <a:cubicBezTo>
                    <a:pt x="8004" y="16480"/>
                    <a:pt x="7982" y="16530"/>
                    <a:pt x="7965" y="16580"/>
                  </a:cubicBezTo>
                  <a:cubicBezTo>
                    <a:pt x="7858" y="16730"/>
                    <a:pt x="7898" y="16840"/>
                    <a:pt x="7852" y="16800"/>
                  </a:cubicBezTo>
                  <a:cubicBezTo>
                    <a:pt x="7779" y="16990"/>
                    <a:pt x="7757" y="17000"/>
                    <a:pt x="7740" y="17020"/>
                  </a:cubicBezTo>
                  <a:cubicBezTo>
                    <a:pt x="7284" y="17890"/>
                    <a:pt x="7245" y="17860"/>
                    <a:pt x="7251" y="17910"/>
                  </a:cubicBezTo>
                  <a:cubicBezTo>
                    <a:pt x="7178" y="18070"/>
                    <a:pt x="7166" y="18070"/>
                    <a:pt x="7166" y="18090"/>
                  </a:cubicBezTo>
                  <a:cubicBezTo>
                    <a:pt x="7397" y="17440"/>
                    <a:pt x="7481" y="17310"/>
                    <a:pt x="7543" y="17150"/>
                  </a:cubicBezTo>
                  <a:cubicBezTo>
                    <a:pt x="7644" y="16990"/>
                    <a:pt x="7656" y="16970"/>
                    <a:pt x="7656" y="16930"/>
                  </a:cubicBezTo>
                  <a:cubicBezTo>
                    <a:pt x="7802" y="16710"/>
                    <a:pt x="7779" y="16610"/>
                    <a:pt x="7830" y="16630"/>
                  </a:cubicBezTo>
                  <a:cubicBezTo>
                    <a:pt x="7948" y="16360"/>
                    <a:pt x="7931" y="16300"/>
                    <a:pt x="7948" y="16300"/>
                  </a:cubicBezTo>
                  <a:cubicBezTo>
                    <a:pt x="8027" y="16060"/>
                    <a:pt x="8066" y="16060"/>
                    <a:pt x="8061" y="15970"/>
                  </a:cubicBezTo>
                  <a:cubicBezTo>
                    <a:pt x="8235" y="15310"/>
                    <a:pt x="8280" y="15260"/>
                    <a:pt x="8280" y="15120"/>
                  </a:cubicBezTo>
                  <a:cubicBezTo>
                    <a:pt x="8353" y="14690"/>
                    <a:pt x="8364" y="14580"/>
                    <a:pt x="8381" y="14470"/>
                  </a:cubicBezTo>
                  <a:cubicBezTo>
                    <a:pt x="8415" y="13860"/>
                    <a:pt x="8426" y="13720"/>
                    <a:pt x="8404" y="13710"/>
                  </a:cubicBezTo>
                  <a:cubicBezTo>
                    <a:pt x="8331" y="14590"/>
                    <a:pt x="8325" y="14620"/>
                    <a:pt x="8319" y="14640"/>
                  </a:cubicBezTo>
                  <a:cubicBezTo>
                    <a:pt x="8201" y="15260"/>
                    <a:pt x="8184" y="15330"/>
                    <a:pt x="8173" y="15410"/>
                  </a:cubicBezTo>
                  <a:cubicBezTo>
                    <a:pt x="8072" y="15760"/>
                    <a:pt x="8032" y="15910"/>
                    <a:pt x="7988" y="16040"/>
                  </a:cubicBezTo>
                  <a:cubicBezTo>
                    <a:pt x="7858" y="16330"/>
                    <a:pt x="7858" y="16380"/>
                    <a:pt x="7841" y="16410"/>
                  </a:cubicBezTo>
                  <a:cubicBezTo>
                    <a:pt x="7712" y="16720"/>
                    <a:pt x="7672" y="16710"/>
                    <a:pt x="7678" y="16780"/>
                  </a:cubicBezTo>
                  <a:cubicBezTo>
                    <a:pt x="7481" y="17110"/>
                    <a:pt x="7487" y="17170"/>
                    <a:pt x="7459" y="17170"/>
                  </a:cubicBezTo>
                  <a:cubicBezTo>
                    <a:pt x="7369" y="17390"/>
                    <a:pt x="7346" y="17420"/>
                    <a:pt x="7335" y="17460"/>
                  </a:cubicBezTo>
                  <a:cubicBezTo>
                    <a:pt x="7166" y="17830"/>
                    <a:pt x="7155" y="17870"/>
                    <a:pt x="7138" y="17890"/>
                  </a:cubicBezTo>
                  <a:cubicBezTo>
                    <a:pt x="7065" y="18120"/>
                    <a:pt x="7054" y="18120"/>
                    <a:pt x="7054" y="18150"/>
                  </a:cubicBezTo>
                  <a:cubicBezTo>
                    <a:pt x="7172" y="17590"/>
                    <a:pt x="7200" y="17530"/>
                    <a:pt x="7211" y="17430"/>
                  </a:cubicBezTo>
                  <a:cubicBezTo>
                    <a:pt x="7402" y="17010"/>
                    <a:pt x="7402" y="16950"/>
                    <a:pt x="7425" y="16930"/>
                  </a:cubicBezTo>
                  <a:cubicBezTo>
                    <a:pt x="7566" y="16600"/>
                    <a:pt x="7582" y="16580"/>
                    <a:pt x="7594" y="16540"/>
                  </a:cubicBezTo>
                  <a:cubicBezTo>
                    <a:pt x="7695" y="16400"/>
                    <a:pt x="7701" y="16300"/>
                    <a:pt x="7740" y="16260"/>
                  </a:cubicBezTo>
                  <a:cubicBezTo>
                    <a:pt x="7830" y="16030"/>
                    <a:pt x="7847" y="16040"/>
                    <a:pt x="7852" y="16020"/>
                  </a:cubicBezTo>
                  <a:cubicBezTo>
                    <a:pt x="7942" y="15790"/>
                    <a:pt x="7971" y="15710"/>
                    <a:pt x="7999" y="15650"/>
                  </a:cubicBezTo>
                  <a:cubicBezTo>
                    <a:pt x="8190" y="15050"/>
                    <a:pt x="8241" y="14900"/>
                    <a:pt x="8269" y="14710"/>
                  </a:cubicBezTo>
                  <a:cubicBezTo>
                    <a:pt x="8196" y="14960"/>
                    <a:pt x="8168" y="15000"/>
                    <a:pt x="8156" y="15080"/>
                  </a:cubicBezTo>
                  <a:cubicBezTo>
                    <a:pt x="8010" y="15440"/>
                    <a:pt x="8016" y="15500"/>
                    <a:pt x="7999" y="15540"/>
                  </a:cubicBezTo>
                  <a:cubicBezTo>
                    <a:pt x="7886" y="15740"/>
                    <a:pt x="7886" y="15800"/>
                    <a:pt x="7864" y="15820"/>
                  </a:cubicBezTo>
                  <a:cubicBezTo>
                    <a:pt x="7695" y="16110"/>
                    <a:pt x="7712" y="16210"/>
                    <a:pt x="7678" y="16210"/>
                  </a:cubicBezTo>
                  <a:cubicBezTo>
                    <a:pt x="7616" y="16330"/>
                    <a:pt x="7616" y="16390"/>
                    <a:pt x="7594" y="16410"/>
                  </a:cubicBezTo>
                  <a:cubicBezTo>
                    <a:pt x="7380" y="16800"/>
                    <a:pt x="7391" y="16890"/>
                    <a:pt x="7363" y="16890"/>
                  </a:cubicBezTo>
                  <a:cubicBezTo>
                    <a:pt x="7329" y="16870"/>
                    <a:pt x="7380" y="16790"/>
                    <a:pt x="7408" y="16690"/>
                  </a:cubicBezTo>
                  <a:cubicBezTo>
                    <a:pt x="7526" y="16340"/>
                    <a:pt x="7554" y="16310"/>
                    <a:pt x="7571" y="16260"/>
                  </a:cubicBezTo>
                  <a:cubicBezTo>
                    <a:pt x="7661" y="16020"/>
                    <a:pt x="7706" y="15940"/>
                    <a:pt x="7729" y="15820"/>
                  </a:cubicBezTo>
                  <a:cubicBezTo>
                    <a:pt x="7875" y="15550"/>
                    <a:pt x="7886" y="15430"/>
                    <a:pt x="7937" y="15380"/>
                  </a:cubicBezTo>
                  <a:cubicBezTo>
                    <a:pt x="8044" y="15020"/>
                    <a:pt x="8078" y="14940"/>
                    <a:pt x="8111" y="14860"/>
                  </a:cubicBezTo>
                  <a:cubicBezTo>
                    <a:pt x="8229" y="14300"/>
                    <a:pt x="8224" y="14250"/>
                    <a:pt x="8246" y="14230"/>
                  </a:cubicBezTo>
                  <a:cubicBezTo>
                    <a:pt x="8302" y="13830"/>
                    <a:pt x="8314" y="13650"/>
                    <a:pt x="8331" y="13490"/>
                  </a:cubicBezTo>
                  <a:cubicBezTo>
                    <a:pt x="8370" y="13060"/>
                    <a:pt x="8392" y="13050"/>
                    <a:pt x="8353" y="13030"/>
                  </a:cubicBezTo>
                  <a:cubicBezTo>
                    <a:pt x="8325" y="13480"/>
                    <a:pt x="8286" y="13610"/>
                    <a:pt x="8280" y="13730"/>
                  </a:cubicBezTo>
                  <a:cubicBezTo>
                    <a:pt x="8184" y="14300"/>
                    <a:pt x="8173" y="14360"/>
                    <a:pt x="8173" y="14420"/>
                  </a:cubicBezTo>
                  <a:cubicBezTo>
                    <a:pt x="8021" y="14910"/>
                    <a:pt x="8027" y="14990"/>
                    <a:pt x="7999" y="15010"/>
                  </a:cubicBezTo>
                  <a:cubicBezTo>
                    <a:pt x="7892" y="15360"/>
                    <a:pt x="7858" y="15370"/>
                    <a:pt x="7852" y="15430"/>
                  </a:cubicBezTo>
                  <a:cubicBezTo>
                    <a:pt x="7667" y="15830"/>
                    <a:pt x="7667" y="15880"/>
                    <a:pt x="7644" y="15890"/>
                  </a:cubicBezTo>
                  <a:cubicBezTo>
                    <a:pt x="7538" y="16110"/>
                    <a:pt x="7554" y="16190"/>
                    <a:pt x="7521" y="16190"/>
                  </a:cubicBezTo>
                  <a:cubicBezTo>
                    <a:pt x="7358" y="16680"/>
                    <a:pt x="7324" y="16740"/>
                    <a:pt x="7301" y="16800"/>
                  </a:cubicBezTo>
                  <a:cubicBezTo>
                    <a:pt x="7132" y="17290"/>
                    <a:pt x="7127" y="17400"/>
                    <a:pt x="7093" y="17460"/>
                  </a:cubicBezTo>
                  <a:cubicBezTo>
                    <a:pt x="7183" y="17010"/>
                    <a:pt x="7211" y="16990"/>
                    <a:pt x="7228" y="16950"/>
                  </a:cubicBezTo>
                  <a:cubicBezTo>
                    <a:pt x="7402" y="16400"/>
                    <a:pt x="7408" y="16290"/>
                    <a:pt x="7448" y="16230"/>
                  </a:cubicBezTo>
                  <a:cubicBezTo>
                    <a:pt x="7616" y="15670"/>
                    <a:pt x="7661" y="15630"/>
                    <a:pt x="7678" y="15540"/>
                  </a:cubicBezTo>
                  <a:cubicBezTo>
                    <a:pt x="7830" y="15190"/>
                    <a:pt x="7836" y="15130"/>
                    <a:pt x="7852" y="15100"/>
                  </a:cubicBezTo>
                  <a:cubicBezTo>
                    <a:pt x="7914" y="14980"/>
                    <a:pt x="7926" y="14930"/>
                    <a:pt x="7937" y="14880"/>
                  </a:cubicBezTo>
                  <a:cubicBezTo>
                    <a:pt x="8049" y="14460"/>
                    <a:pt x="8100" y="14310"/>
                    <a:pt x="8122" y="14100"/>
                  </a:cubicBezTo>
                  <a:cubicBezTo>
                    <a:pt x="8184" y="13710"/>
                    <a:pt x="8196" y="13610"/>
                    <a:pt x="8207" y="13510"/>
                  </a:cubicBezTo>
                  <a:cubicBezTo>
                    <a:pt x="8190" y="13160"/>
                    <a:pt x="8212" y="13260"/>
                    <a:pt x="8184" y="13270"/>
                  </a:cubicBezTo>
                  <a:cubicBezTo>
                    <a:pt x="8156" y="13760"/>
                    <a:pt x="8111" y="13920"/>
                    <a:pt x="8094" y="14120"/>
                  </a:cubicBezTo>
                  <a:cubicBezTo>
                    <a:pt x="7982" y="14500"/>
                    <a:pt x="7999" y="14590"/>
                    <a:pt x="7976" y="14600"/>
                  </a:cubicBezTo>
                  <a:cubicBezTo>
                    <a:pt x="7892" y="14930"/>
                    <a:pt x="7841" y="14960"/>
                    <a:pt x="7830" y="15060"/>
                  </a:cubicBezTo>
                  <a:cubicBezTo>
                    <a:pt x="7689" y="15400"/>
                    <a:pt x="7672" y="15420"/>
                    <a:pt x="7656" y="15450"/>
                  </a:cubicBezTo>
                  <a:cubicBezTo>
                    <a:pt x="7543" y="15710"/>
                    <a:pt x="7549" y="15750"/>
                    <a:pt x="7532" y="15750"/>
                  </a:cubicBezTo>
                  <a:cubicBezTo>
                    <a:pt x="7397" y="16170"/>
                    <a:pt x="7391" y="16280"/>
                    <a:pt x="7346" y="16320"/>
                  </a:cubicBezTo>
                  <a:cubicBezTo>
                    <a:pt x="7206" y="16730"/>
                    <a:pt x="7217" y="16690"/>
                    <a:pt x="7228" y="16650"/>
                  </a:cubicBezTo>
                  <a:cubicBezTo>
                    <a:pt x="7273" y="16370"/>
                    <a:pt x="7301" y="16290"/>
                    <a:pt x="7301" y="16210"/>
                  </a:cubicBezTo>
                  <a:cubicBezTo>
                    <a:pt x="7464" y="15830"/>
                    <a:pt x="7492" y="15700"/>
                    <a:pt x="7543" y="15620"/>
                  </a:cubicBezTo>
                  <a:cubicBezTo>
                    <a:pt x="7661" y="15250"/>
                    <a:pt x="7695" y="15210"/>
                    <a:pt x="7706" y="15140"/>
                  </a:cubicBezTo>
                  <a:cubicBezTo>
                    <a:pt x="7774" y="14970"/>
                    <a:pt x="7762" y="14910"/>
                    <a:pt x="7779" y="14900"/>
                  </a:cubicBezTo>
                  <a:cubicBezTo>
                    <a:pt x="7875" y="14600"/>
                    <a:pt x="7886" y="14530"/>
                    <a:pt x="7903" y="14470"/>
                  </a:cubicBezTo>
                  <a:cubicBezTo>
                    <a:pt x="7993" y="14030"/>
                    <a:pt x="8032" y="13750"/>
                    <a:pt x="8049" y="13440"/>
                  </a:cubicBezTo>
                  <a:cubicBezTo>
                    <a:pt x="8010" y="13310"/>
                    <a:pt x="8032" y="13470"/>
                    <a:pt x="7999" y="13640"/>
                  </a:cubicBezTo>
                  <a:cubicBezTo>
                    <a:pt x="7813" y="14670"/>
                    <a:pt x="7785" y="14670"/>
                    <a:pt x="7779" y="14710"/>
                  </a:cubicBezTo>
                  <a:cubicBezTo>
                    <a:pt x="7650" y="15050"/>
                    <a:pt x="7667" y="15140"/>
                    <a:pt x="7633" y="15140"/>
                  </a:cubicBezTo>
                  <a:cubicBezTo>
                    <a:pt x="7453" y="15680"/>
                    <a:pt x="7442" y="15700"/>
                    <a:pt x="7436" y="15730"/>
                  </a:cubicBezTo>
                  <a:cubicBezTo>
                    <a:pt x="7414" y="15620"/>
                    <a:pt x="7464" y="15530"/>
                    <a:pt x="7481" y="15380"/>
                  </a:cubicBezTo>
                  <a:cubicBezTo>
                    <a:pt x="7650" y="14850"/>
                    <a:pt x="7650" y="14830"/>
                    <a:pt x="7656" y="14800"/>
                  </a:cubicBezTo>
                  <a:cubicBezTo>
                    <a:pt x="7729" y="14600"/>
                    <a:pt x="7729" y="14530"/>
                    <a:pt x="7751" y="14470"/>
                  </a:cubicBezTo>
                  <a:cubicBezTo>
                    <a:pt x="7819" y="13940"/>
                    <a:pt x="7808" y="13980"/>
                    <a:pt x="7802" y="14030"/>
                  </a:cubicBezTo>
                  <a:cubicBezTo>
                    <a:pt x="7599" y="14750"/>
                    <a:pt x="7616" y="14860"/>
                    <a:pt x="7582" y="14880"/>
                  </a:cubicBezTo>
                  <a:cubicBezTo>
                    <a:pt x="7402" y="15410"/>
                    <a:pt x="7408" y="15500"/>
                    <a:pt x="7386" y="15540"/>
                  </a:cubicBezTo>
                  <a:cubicBezTo>
                    <a:pt x="7329" y="15820"/>
                    <a:pt x="7301" y="15890"/>
                    <a:pt x="7324" y="15890"/>
                  </a:cubicBezTo>
                  <a:cubicBezTo>
                    <a:pt x="7374" y="15420"/>
                    <a:pt x="7363" y="14860"/>
                    <a:pt x="7436" y="14450"/>
                  </a:cubicBezTo>
                  <a:cubicBezTo>
                    <a:pt x="7577" y="13090"/>
                    <a:pt x="7582" y="13010"/>
                    <a:pt x="7594" y="12940"/>
                  </a:cubicBezTo>
                  <a:cubicBezTo>
                    <a:pt x="7549" y="12970"/>
                    <a:pt x="7521" y="13260"/>
                    <a:pt x="7470" y="13530"/>
                  </a:cubicBezTo>
                  <a:cubicBezTo>
                    <a:pt x="7318" y="15120"/>
                    <a:pt x="7324" y="15200"/>
                    <a:pt x="7312" y="15250"/>
                  </a:cubicBezTo>
                  <a:cubicBezTo>
                    <a:pt x="7279" y="15480"/>
                    <a:pt x="7284" y="15460"/>
                    <a:pt x="7273" y="15540"/>
                  </a:cubicBezTo>
                  <a:cubicBezTo>
                    <a:pt x="7217" y="15940"/>
                    <a:pt x="7239" y="16040"/>
                    <a:pt x="7211" y="16060"/>
                  </a:cubicBezTo>
                  <a:cubicBezTo>
                    <a:pt x="7206" y="15800"/>
                    <a:pt x="7234" y="15810"/>
                    <a:pt x="7228" y="15750"/>
                  </a:cubicBezTo>
                  <a:cubicBezTo>
                    <a:pt x="7217" y="15090"/>
                    <a:pt x="7228" y="15000"/>
                    <a:pt x="7211" y="14880"/>
                  </a:cubicBezTo>
                  <a:cubicBezTo>
                    <a:pt x="7352" y="13660"/>
                    <a:pt x="7329" y="13570"/>
                    <a:pt x="7335" y="13530"/>
                  </a:cubicBezTo>
                  <a:cubicBezTo>
                    <a:pt x="7436" y="12880"/>
                    <a:pt x="7442" y="12800"/>
                    <a:pt x="7448" y="12720"/>
                  </a:cubicBezTo>
                  <a:cubicBezTo>
                    <a:pt x="7425" y="12660"/>
                    <a:pt x="7414" y="12850"/>
                    <a:pt x="7374" y="12990"/>
                  </a:cubicBezTo>
                  <a:cubicBezTo>
                    <a:pt x="7329" y="13290"/>
                    <a:pt x="7352" y="13380"/>
                    <a:pt x="7324" y="13380"/>
                  </a:cubicBezTo>
                  <a:cubicBezTo>
                    <a:pt x="7245" y="14200"/>
                    <a:pt x="7211" y="14350"/>
                    <a:pt x="7189" y="14510"/>
                  </a:cubicBezTo>
                  <a:cubicBezTo>
                    <a:pt x="7166" y="15190"/>
                    <a:pt x="7183" y="15440"/>
                    <a:pt x="7178" y="15860"/>
                  </a:cubicBezTo>
                  <a:cubicBezTo>
                    <a:pt x="7172" y="16400"/>
                    <a:pt x="7144" y="16390"/>
                    <a:pt x="7155" y="16450"/>
                  </a:cubicBezTo>
                  <a:cubicBezTo>
                    <a:pt x="7138" y="16660"/>
                    <a:pt x="7155" y="16670"/>
                    <a:pt x="7155" y="16670"/>
                  </a:cubicBezTo>
                  <a:cubicBezTo>
                    <a:pt x="7104" y="16860"/>
                    <a:pt x="7088" y="16710"/>
                    <a:pt x="7093" y="16540"/>
                  </a:cubicBezTo>
                  <a:cubicBezTo>
                    <a:pt x="7082" y="15770"/>
                    <a:pt x="7071" y="15670"/>
                    <a:pt x="7093" y="15620"/>
                  </a:cubicBezTo>
                  <a:cubicBezTo>
                    <a:pt x="7076" y="15250"/>
                    <a:pt x="7093" y="15050"/>
                    <a:pt x="7065" y="14930"/>
                  </a:cubicBezTo>
                  <a:cubicBezTo>
                    <a:pt x="7082" y="14220"/>
                    <a:pt x="7110" y="14080"/>
                    <a:pt x="7104" y="13880"/>
                  </a:cubicBezTo>
                  <a:cubicBezTo>
                    <a:pt x="7121" y="13530"/>
                    <a:pt x="7088" y="13650"/>
                    <a:pt x="7093" y="13840"/>
                  </a:cubicBezTo>
                  <a:cubicBezTo>
                    <a:pt x="7054" y="14070"/>
                    <a:pt x="7076" y="14150"/>
                    <a:pt x="7065" y="14180"/>
                  </a:cubicBezTo>
                  <a:cubicBezTo>
                    <a:pt x="7037" y="14960"/>
                    <a:pt x="7026" y="15120"/>
                    <a:pt x="7031" y="15300"/>
                  </a:cubicBezTo>
                  <a:cubicBezTo>
                    <a:pt x="7026" y="15850"/>
                    <a:pt x="7037" y="15870"/>
                    <a:pt x="7042" y="15890"/>
                  </a:cubicBezTo>
                  <a:cubicBezTo>
                    <a:pt x="7042" y="16220"/>
                    <a:pt x="7065" y="16230"/>
                    <a:pt x="7054" y="16300"/>
                  </a:cubicBezTo>
                  <a:cubicBezTo>
                    <a:pt x="7054" y="16510"/>
                    <a:pt x="7059" y="16550"/>
                    <a:pt x="7042" y="16560"/>
                  </a:cubicBezTo>
                  <a:cubicBezTo>
                    <a:pt x="7026" y="16410"/>
                    <a:pt x="7009" y="16370"/>
                    <a:pt x="7003" y="16300"/>
                  </a:cubicBezTo>
                  <a:cubicBezTo>
                    <a:pt x="6964" y="14830"/>
                    <a:pt x="6936" y="14840"/>
                    <a:pt x="6947" y="14770"/>
                  </a:cubicBezTo>
                  <a:cubicBezTo>
                    <a:pt x="6958" y="13850"/>
                    <a:pt x="6952" y="13790"/>
                    <a:pt x="6958" y="13620"/>
                  </a:cubicBezTo>
                  <a:cubicBezTo>
                    <a:pt x="6981" y="13350"/>
                    <a:pt x="6958" y="13410"/>
                    <a:pt x="6947" y="13490"/>
                  </a:cubicBezTo>
                  <a:cubicBezTo>
                    <a:pt x="6908" y="14340"/>
                    <a:pt x="6908" y="14340"/>
                    <a:pt x="6908" y="14340"/>
                  </a:cubicBezTo>
                  <a:cubicBezTo>
                    <a:pt x="6913" y="14930"/>
                    <a:pt x="6908" y="14940"/>
                    <a:pt x="6919" y="15060"/>
                  </a:cubicBezTo>
                  <a:cubicBezTo>
                    <a:pt x="6981" y="16590"/>
                    <a:pt x="6992" y="16730"/>
                    <a:pt x="6992" y="16930"/>
                  </a:cubicBezTo>
                  <a:cubicBezTo>
                    <a:pt x="6998" y="17440"/>
                    <a:pt x="7020" y="17480"/>
                    <a:pt x="6981" y="17500"/>
                  </a:cubicBezTo>
                  <a:cubicBezTo>
                    <a:pt x="6919" y="16560"/>
                    <a:pt x="6891" y="16540"/>
                    <a:pt x="6896" y="16450"/>
                  </a:cubicBezTo>
                  <a:cubicBezTo>
                    <a:pt x="6834" y="14950"/>
                    <a:pt x="6834" y="14760"/>
                    <a:pt x="6834" y="14600"/>
                  </a:cubicBezTo>
                  <a:cubicBezTo>
                    <a:pt x="6846" y="14410"/>
                    <a:pt x="6834" y="14400"/>
                    <a:pt x="6834" y="14400"/>
                  </a:cubicBezTo>
                  <a:cubicBezTo>
                    <a:pt x="6846" y="14060"/>
                    <a:pt x="6818" y="14070"/>
                    <a:pt x="6823" y="14140"/>
                  </a:cubicBezTo>
                  <a:cubicBezTo>
                    <a:pt x="6818" y="14530"/>
                    <a:pt x="6772" y="14590"/>
                    <a:pt x="6812" y="14620"/>
                  </a:cubicBezTo>
                  <a:cubicBezTo>
                    <a:pt x="6879" y="16640"/>
                    <a:pt x="6857" y="16710"/>
                    <a:pt x="6868" y="16760"/>
                  </a:cubicBezTo>
                  <a:cubicBezTo>
                    <a:pt x="6930" y="17630"/>
                    <a:pt x="6930" y="17630"/>
                    <a:pt x="6930" y="17630"/>
                  </a:cubicBezTo>
                  <a:cubicBezTo>
                    <a:pt x="6919" y="18270"/>
                    <a:pt x="6913" y="18320"/>
                    <a:pt x="6896" y="18350"/>
                  </a:cubicBezTo>
                  <a:cubicBezTo>
                    <a:pt x="6846" y="17880"/>
                    <a:pt x="6857" y="17800"/>
                    <a:pt x="6834" y="17780"/>
                  </a:cubicBezTo>
                  <a:cubicBezTo>
                    <a:pt x="6795" y="17300"/>
                    <a:pt x="6750" y="17150"/>
                    <a:pt x="6733" y="16950"/>
                  </a:cubicBezTo>
                  <a:cubicBezTo>
                    <a:pt x="6632" y="16250"/>
                    <a:pt x="6654" y="16160"/>
                    <a:pt x="6626" y="16150"/>
                  </a:cubicBezTo>
                  <a:cubicBezTo>
                    <a:pt x="6576" y="14710"/>
                    <a:pt x="6576" y="14710"/>
                    <a:pt x="6576" y="14710"/>
                  </a:cubicBezTo>
                  <a:cubicBezTo>
                    <a:pt x="6570" y="14430"/>
                    <a:pt x="6553" y="14460"/>
                    <a:pt x="6553" y="14510"/>
                  </a:cubicBezTo>
                  <a:cubicBezTo>
                    <a:pt x="6548" y="15040"/>
                    <a:pt x="6553" y="15070"/>
                    <a:pt x="6553" y="15120"/>
                  </a:cubicBezTo>
                  <a:cubicBezTo>
                    <a:pt x="6587" y="15910"/>
                    <a:pt x="6570" y="16050"/>
                    <a:pt x="6587" y="16130"/>
                  </a:cubicBezTo>
                  <a:cubicBezTo>
                    <a:pt x="6643" y="16570"/>
                    <a:pt x="6638" y="16630"/>
                    <a:pt x="6638" y="16690"/>
                  </a:cubicBezTo>
                  <a:cubicBezTo>
                    <a:pt x="6694" y="17160"/>
                    <a:pt x="6739" y="17310"/>
                    <a:pt x="6750" y="17520"/>
                  </a:cubicBezTo>
                  <a:cubicBezTo>
                    <a:pt x="6846" y="18370"/>
                    <a:pt x="6846" y="18370"/>
                    <a:pt x="6846" y="18370"/>
                  </a:cubicBezTo>
                  <a:cubicBezTo>
                    <a:pt x="6682" y="17270"/>
                    <a:pt x="6626" y="17040"/>
                    <a:pt x="6587" y="16780"/>
                  </a:cubicBezTo>
                  <a:cubicBezTo>
                    <a:pt x="6458" y="15800"/>
                    <a:pt x="6502" y="15650"/>
                    <a:pt x="6469" y="15650"/>
                  </a:cubicBezTo>
                  <a:cubicBezTo>
                    <a:pt x="6480" y="16410"/>
                    <a:pt x="6519" y="16570"/>
                    <a:pt x="6525" y="16780"/>
                  </a:cubicBezTo>
                  <a:cubicBezTo>
                    <a:pt x="6576" y="17080"/>
                    <a:pt x="6598" y="17160"/>
                    <a:pt x="6615" y="17260"/>
                  </a:cubicBezTo>
                  <a:cubicBezTo>
                    <a:pt x="6654" y="17480"/>
                    <a:pt x="6654" y="17540"/>
                    <a:pt x="6638" y="17540"/>
                  </a:cubicBezTo>
                  <a:cubicBezTo>
                    <a:pt x="6531" y="17030"/>
                    <a:pt x="6519" y="17010"/>
                    <a:pt x="6502" y="17000"/>
                  </a:cubicBezTo>
                  <a:cubicBezTo>
                    <a:pt x="6446" y="16690"/>
                    <a:pt x="6429" y="16640"/>
                    <a:pt x="6418" y="16580"/>
                  </a:cubicBezTo>
                  <a:cubicBezTo>
                    <a:pt x="6261" y="15830"/>
                    <a:pt x="6249" y="15730"/>
                    <a:pt x="6232" y="15620"/>
                  </a:cubicBezTo>
                  <a:cubicBezTo>
                    <a:pt x="6188" y="15530"/>
                    <a:pt x="6216" y="15700"/>
                    <a:pt x="6232" y="15890"/>
                  </a:cubicBezTo>
                  <a:cubicBezTo>
                    <a:pt x="6339" y="16480"/>
                    <a:pt x="6362" y="16550"/>
                    <a:pt x="6379" y="16630"/>
                  </a:cubicBezTo>
                  <a:cubicBezTo>
                    <a:pt x="6463" y="16940"/>
                    <a:pt x="6463" y="17040"/>
                    <a:pt x="6491" y="17110"/>
                  </a:cubicBezTo>
                  <a:cubicBezTo>
                    <a:pt x="6592" y="17520"/>
                    <a:pt x="6587" y="17610"/>
                    <a:pt x="6615" y="17630"/>
                  </a:cubicBezTo>
                  <a:cubicBezTo>
                    <a:pt x="6654" y="17950"/>
                    <a:pt x="6682" y="18050"/>
                    <a:pt x="6699" y="18170"/>
                  </a:cubicBezTo>
                  <a:cubicBezTo>
                    <a:pt x="6750" y="18380"/>
                    <a:pt x="6733" y="18490"/>
                    <a:pt x="6761" y="18520"/>
                  </a:cubicBezTo>
                  <a:cubicBezTo>
                    <a:pt x="6778" y="18950"/>
                    <a:pt x="6801" y="19030"/>
                    <a:pt x="6772" y="19030"/>
                  </a:cubicBezTo>
                  <a:cubicBezTo>
                    <a:pt x="6750" y="18910"/>
                    <a:pt x="6728" y="18890"/>
                    <a:pt x="6733" y="18810"/>
                  </a:cubicBezTo>
                  <a:cubicBezTo>
                    <a:pt x="6694" y="18590"/>
                    <a:pt x="6682" y="18540"/>
                    <a:pt x="6677" y="18480"/>
                  </a:cubicBezTo>
                  <a:cubicBezTo>
                    <a:pt x="6542" y="17960"/>
                    <a:pt x="6548" y="17870"/>
                    <a:pt x="6514" y="17850"/>
                  </a:cubicBezTo>
                  <a:cubicBezTo>
                    <a:pt x="6362" y="17330"/>
                    <a:pt x="6384" y="17320"/>
                    <a:pt x="6356" y="17260"/>
                  </a:cubicBezTo>
                  <a:cubicBezTo>
                    <a:pt x="6221" y="16740"/>
                    <a:pt x="6216" y="16670"/>
                    <a:pt x="6210" y="16600"/>
                  </a:cubicBezTo>
                  <a:cubicBezTo>
                    <a:pt x="6142" y="16450"/>
                    <a:pt x="6182" y="16560"/>
                    <a:pt x="6199" y="16710"/>
                  </a:cubicBezTo>
                  <a:cubicBezTo>
                    <a:pt x="6311" y="17230"/>
                    <a:pt x="6311" y="17280"/>
                    <a:pt x="6334" y="17300"/>
                  </a:cubicBezTo>
                  <a:cubicBezTo>
                    <a:pt x="6458" y="17790"/>
                    <a:pt x="6480" y="17850"/>
                    <a:pt x="6491" y="17930"/>
                  </a:cubicBezTo>
                  <a:cubicBezTo>
                    <a:pt x="6682" y="18790"/>
                    <a:pt x="6671" y="18860"/>
                    <a:pt x="6688" y="18870"/>
                  </a:cubicBezTo>
                  <a:cubicBezTo>
                    <a:pt x="6750" y="19720"/>
                    <a:pt x="6750" y="19720"/>
                    <a:pt x="6750" y="19720"/>
                  </a:cubicBezTo>
                  <a:cubicBezTo>
                    <a:pt x="6733" y="19780"/>
                    <a:pt x="6716" y="19690"/>
                    <a:pt x="6699" y="19590"/>
                  </a:cubicBezTo>
                  <a:cubicBezTo>
                    <a:pt x="6632" y="19030"/>
                    <a:pt x="6649" y="18990"/>
                    <a:pt x="6638" y="18920"/>
                  </a:cubicBezTo>
                  <a:cubicBezTo>
                    <a:pt x="6542" y="18450"/>
                    <a:pt x="6525" y="18390"/>
                    <a:pt x="6502" y="18330"/>
                  </a:cubicBezTo>
                  <a:cubicBezTo>
                    <a:pt x="6362" y="17850"/>
                    <a:pt x="6356" y="17810"/>
                    <a:pt x="6345" y="17780"/>
                  </a:cubicBezTo>
                  <a:cubicBezTo>
                    <a:pt x="6249" y="17360"/>
                    <a:pt x="6193" y="17420"/>
                    <a:pt x="6210" y="17350"/>
                  </a:cubicBezTo>
                  <a:cubicBezTo>
                    <a:pt x="6024" y="16790"/>
                    <a:pt x="6002" y="16660"/>
                    <a:pt x="5962" y="16540"/>
                  </a:cubicBezTo>
                  <a:cubicBezTo>
                    <a:pt x="5901" y="16270"/>
                    <a:pt x="5906" y="16170"/>
                    <a:pt x="5867" y="16150"/>
                  </a:cubicBezTo>
                  <a:cubicBezTo>
                    <a:pt x="5940" y="16630"/>
                    <a:pt x="5968" y="16670"/>
                    <a:pt x="5974" y="16740"/>
                  </a:cubicBezTo>
                  <a:cubicBezTo>
                    <a:pt x="6036" y="17000"/>
                    <a:pt x="6052" y="17050"/>
                    <a:pt x="6075" y="17110"/>
                  </a:cubicBezTo>
                  <a:cubicBezTo>
                    <a:pt x="6188" y="17520"/>
                    <a:pt x="6227" y="17550"/>
                    <a:pt x="6232" y="17630"/>
                  </a:cubicBezTo>
                  <a:cubicBezTo>
                    <a:pt x="6368" y="18090"/>
                    <a:pt x="6401" y="18070"/>
                    <a:pt x="6390" y="18130"/>
                  </a:cubicBezTo>
                  <a:cubicBezTo>
                    <a:pt x="6502" y="18570"/>
                    <a:pt x="6525" y="18610"/>
                    <a:pt x="6525" y="18700"/>
                  </a:cubicBezTo>
                  <a:cubicBezTo>
                    <a:pt x="6587" y="18940"/>
                    <a:pt x="6587" y="19040"/>
                    <a:pt x="6615" y="19090"/>
                  </a:cubicBezTo>
                  <a:cubicBezTo>
                    <a:pt x="6682" y="19850"/>
                    <a:pt x="6660" y="19940"/>
                    <a:pt x="6688" y="19940"/>
                  </a:cubicBezTo>
                  <a:cubicBezTo>
                    <a:pt x="6643" y="19940"/>
                    <a:pt x="6660" y="19920"/>
                    <a:pt x="6660" y="19920"/>
                  </a:cubicBezTo>
                  <a:cubicBezTo>
                    <a:pt x="6587" y="19460"/>
                    <a:pt x="6548" y="19320"/>
                    <a:pt x="6542" y="19130"/>
                  </a:cubicBezTo>
                  <a:cubicBezTo>
                    <a:pt x="6474" y="18840"/>
                    <a:pt x="6429" y="18810"/>
                    <a:pt x="6429" y="18700"/>
                  </a:cubicBezTo>
                  <a:cubicBezTo>
                    <a:pt x="6300" y="18240"/>
                    <a:pt x="6294" y="18210"/>
                    <a:pt x="6294" y="18150"/>
                  </a:cubicBezTo>
                  <a:cubicBezTo>
                    <a:pt x="6148" y="17830"/>
                    <a:pt x="6137" y="17750"/>
                    <a:pt x="6109" y="17700"/>
                  </a:cubicBezTo>
                  <a:cubicBezTo>
                    <a:pt x="6036" y="17580"/>
                    <a:pt x="6064" y="17610"/>
                    <a:pt x="6075" y="17670"/>
                  </a:cubicBezTo>
                  <a:cubicBezTo>
                    <a:pt x="6154" y="17960"/>
                    <a:pt x="6216" y="18030"/>
                    <a:pt x="6232" y="18170"/>
                  </a:cubicBezTo>
                  <a:cubicBezTo>
                    <a:pt x="6322" y="18430"/>
                    <a:pt x="6306" y="18500"/>
                    <a:pt x="6334" y="18500"/>
                  </a:cubicBezTo>
                  <a:cubicBezTo>
                    <a:pt x="6474" y="19110"/>
                    <a:pt x="6531" y="19360"/>
                    <a:pt x="6553" y="19660"/>
                  </a:cubicBezTo>
                  <a:cubicBezTo>
                    <a:pt x="6621" y="20110"/>
                    <a:pt x="6666" y="20160"/>
                    <a:pt x="6638" y="20220"/>
                  </a:cubicBezTo>
                  <a:cubicBezTo>
                    <a:pt x="6553" y="19910"/>
                    <a:pt x="6542" y="19750"/>
                    <a:pt x="6514" y="19610"/>
                  </a:cubicBezTo>
                  <a:cubicBezTo>
                    <a:pt x="6379" y="19130"/>
                    <a:pt x="6384" y="18940"/>
                    <a:pt x="6334" y="18850"/>
                  </a:cubicBezTo>
                  <a:cubicBezTo>
                    <a:pt x="6193" y="18420"/>
                    <a:pt x="6176" y="18340"/>
                    <a:pt x="6159" y="18260"/>
                  </a:cubicBezTo>
                  <a:cubicBezTo>
                    <a:pt x="6069" y="17950"/>
                    <a:pt x="6024" y="17900"/>
                    <a:pt x="6013" y="17780"/>
                  </a:cubicBezTo>
                  <a:cubicBezTo>
                    <a:pt x="5957" y="17610"/>
                    <a:pt x="5957" y="17540"/>
                    <a:pt x="5929" y="17520"/>
                  </a:cubicBezTo>
                  <a:cubicBezTo>
                    <a:pt x="5844" y="17190"/>
                    <a:pt x="5844" y="17120"/>
                    <a:pt x="5816" y="17110"/>
                  </a:cubicBezTo>
                  <a:cubicBezTo>
                    <a:pt x="5884" y="17430"/>
                    <a:pt x="5884" y="17520"/>
                    <a:pt x="5912" y="17560"/>
                  </a:cubicBezTo>
                  <a:cubicBezTo>
                    <a:pt x="5991" y="17900"/>
                    <a:pt x="6036" y="18010"/>
                    <a:pt x="6064" y="18150"/>
                  </a:cubicBezTo>
                  <a:cubicBezTo>
                    <a:pt x="6188" y="18590"/>
                    <a:pt x="6232" y="18610"/>
                    <a:pt x="6232" y="18700"/>
                  </a:cubicBezTo>
                  <a:cubicBezTo>
                    <a:pt x="6328" y="19000"/>
                    <a:pt x="6322" y="19050"/>
                    <a:pt x="6345" y="19070"/>
                  </a:cubicBezTo>
                  <a:cubicBezTo>
                    <a:pt x="6502" y="19840"/>
                    <a:pt x="6525" y="19990"/>
                    <a:pt x="6564" y="20120"/>
                  </a:cubicBezTo>
                  <a:cubicBezTo>
                    <a:pt x="6621" y="20630"/>
                    <a:pt x="6654" y="20720"/>
                    <a:pt x="6660" y="20860"/>
                  </a:cubicBezTo>
                  <a:cubicBezTo>
                    <a:pt x="6564" y="20650"/>
                    <a:pt x="6570" y="20570"/>
                    <a:pt x="6553" y="20530"/>
                  </a:cubicBezTo>
                  <a:cubicBezTo>
                    <a:pt x="6502" y="20260"/>
                    <a:pt x="6486" y="20230"/>
                    <a:pt x="6502" y="20220"/>
                  </a:cubicBezTo>
                  <a:cubicBezTo>
                    <a:pt x="6390" y="19700"/>
                    <a:pt x="6356" y="19620"/>
                    <a:pt x="6345" y="19500"/>
                  </a:cubicBezTo>
                  <a:cubicBezTo>
                    <a:pt x="6238" y="19140"/>
                    <a:pt x="6216" y="19070"/>
                    <a:pt x="6199" y="18980"/>
                  </a:cubicBezTo>
                  <a:cubicBezTo>
                    <a:pt x="6114" y="18830"/>
                    <a:pt x="6126" y="18770"/>
                    <a:pt x="6109" y="18760"/>
                  </a:cubicBezTo>
                  <a:cubicBezTo>
                    <a:pt x="5929" y="18230"/>
                    <a:pt x="5912" y="18140"/>
                    <a:pt x="5878" y="18090"/>
                  </a:cubicBezTo>
                  <a:cubicBezTo>
                    <a:pt x="5777" y="17770"/>
                    <a:pt x="5754" y="17690"/>
                    <a:pt x="5732" y="17610"/>
                  </a:cubicBezTo>
                  <a:cubicBezTo>
                    <a:pt x="5709" y="17650"/>
                    <a:pt x="5721" y="17720"/>
                    <a:pt x="5743" y="17780"/>
                  </a:cubicBezTo>
                  <a:cubicBezTo>
                    <a:pt x="5884" y="18210"/>
                    <a:pt x="5895" y="18290"/>
                    <a:pt x="5929" y="18330"/>
                  </a:cubicBezTo>
                  <a:cubicBezTo>
                    <a:pt x="6052" y="18690"/>
                    <a:pt x="6041" y="18730"/>
                    <a:pt x="6047" y="18740"/>
                  </a:cubicBezTo>
                  <a:cubicBezTo>
                    <a:pt x="6120" y="18950"/>
                    <a:pt x="6148" y="18990"/>
                    <a:pt x="6159" y="19070"/>
                  </a:cubicBezTo>
                  <a:cubicBezTo>
                    <a:pt x="6328" y="19740"/>
                    <a:pt x="6351" y="19790"/>
                    <a:pt x="6368" y="19850"/>
                  </a:cubicBezTo>
                  <a:cubicBezTo>
                    <a:pt x="6497" y="20620"/>
                    <a:pt x="6525" y="20690"/>
                    <a:pt x="6542" y="20770"/>
                  </a:cubicBezTo>
                  <a:cubicBezTo>
                    <a:pt x="6744" y="21600"/>
                    <a:pt x="6744" y="21600"/>
                    <a:pt x="6744" y="21600"/>
                  </a:cubicBezTo>
                  <a:cubicBezTo>
                    <a:pt x="6789" y="21180"/>
                    <a:pt x="6823" y="21120"/>
                    <a:pt x="6834" y="21010"/>
                  </a:cubicBezTo>
                  <a:cubicBezTo>
                    <a:pt x="6924" y="20730"/>
                    <a:pt x="6947" y="20710"/>
                    <a:pt x="6947" y="20640"/>
                  </a:cubicBezTo>
                  <a:cubicBezTo>
                    <a:pt x="7048" y="20400"/>
                    <a:pt x="7037" y="20340"/>
                    <a:pt x="7065" y="20360"/>
                  </a:cubicBezTo>
                  <a:cubicBezTo>
                    <a:pt x="7189" y="20020"/>
                    <a:pt x="7189" y="19990"/>
                    <a:pt x="7189" y="19960"/>
                  </a:cubicBezTo>
                  <a:cubicBezTo>
                    <a:pt x="7290" y="19740"/>
                    <a:pt x="7296" y="19700"/>
                    <a:pt x="7324" y="19680"/>
                  </a:cubicBezTo>
                  <a:cubicBezTo>
                    <a:pt x="7492" y="19280"/>
                    <a:pt x="7521" y="19260"/>
                    <a:pt x="7521" y="19200"/>
                  </a:cubicBezTo>
                  <a:cubicBezTo>
                    <a:pt x="7718" y="18850"/>
                    <a:pt x="7740" y="18810"/>
                    <a:pt x="7751" y="18760"/>
                  </a:cubicBezTo>
                  <a:cubicBezTo>
                    <a:pt x="7898" y="18540"/>
                    <a:pt x="7886" y="18490"/>
                    <a:pt x="7914" y="18500"/>
                  </a:cubicBezTo>
                  <a:cubicBezTo>
                    <a:pt x="8089" y="18210"/>
                    <a:pt x="8100" y="18190"/>
                    <a:pt x="8094" y="18150"/>
                  </a:cubicBezTo>
                  <a:cubicBezTo>
                    <a:pt x="8241" y="17930"/>
                    <a:pt x="8252" y="17800"/>
                    <a:pt x="8319" y="17760"/>
                  </a:cubicBezTo>
                  <a:cubicBezTo>
                    <a:pt x="8443" y="17360"/>
                    <a:pt x="8438" y="17330"/>
                    <a:pt x="8454" y="17320"/>
                  </a:cubicBezTo>
                  <a:cubicBezTo>
                    <a:pt x="8348" y="17570"/>
                    <a:pt x="8302" y="17610"/>
                    <a:pt x="8291" y="17720"/>
                  </a:cubicBezTo>
                  <a:cubicBezTo>
                    <a:pt x="8168" y="17940"/>
                    <a:pt x="8168" y="17960"/>
                    <a:pt x="8145" y="17960"/>
                  </a:cubicBezTo>
                  <a:cubicBezTo>
                    <a:pt x="8049" y="18180"/>
                    <a:pt x="8021" y="18200"/>
                    <a:pt x="7999" y="18220"/>
                  </a:cubicBezTo>
                  <a:cubicBezTo>
                    <a:pt x="7869" y="18480"/>
                    <a:pt x="7836" y="18490"/>
                    <a:pt x="7813" y="18520"/>
                  </a:cubicBezTo>
                  <a:cubicBezTo>
                    <a:pt x="7706" y="18740"/>
                    <a:pt x="7695" y="18760"/>
                    <a:pt x="7678" y="18790"/>
                  </a:cubicBezTo>
                  <a:cubicBezTo>
                    <a:pt x="7605" y="18960"/>
                    <a:pt x="7571" y="18940"/>
                    <a:pt x="7582" y="19000"/>
                  </a:cubicBezTo>
                  <a:cubicBezTo>
                    <a:pt x="7470" y="19260"/>
                    <a:pt x="7408" y="19240"/>
                    <a:pt x="7408" y="19330"/>
                  </a:cubicBezTo>
                  <a:cubicBezTo>
                    <a:pt x="7211" y="19820"/>
                    <a:pt x="7183" y="19860"/>
                    <a:pt x="7155" y="19900"/>
                  </a:cubicBezTo>
                  <a:cubicBezTo>
                    <a:pt x="7088" y="20090"/>
                    <a:pt x="7082" y="20120"/>
                    <a:pt x="7082" y="20160"/>
                  </a:cubicBezTo>
                  <a:cubicBezTo>
                    <a:pt x="6902" y="20560"/>
                    <a:pt x="6908" y="20660"/>
                    <a:pt x="6868" y="20680"/>
                  </a:cubicBezTo>
                  <a:cubicBezTo>
                    <a:pt x="6823" y="20750"/>
                    <a:pt x="6846" y="20730"/>
                    <a:pt x="6857" y="20680"/>
                  </a:cubicBezTo>
                  <a:cubicBezTo>
                    <a:pt x="6964" y="20410"/>
                    <a:pt x="6952" y="20320"/>
                    <a:pt x="6969" y="20270"/>
                  </a:cubicBezTo>
                  <a:cubicBezTo>
                    <a:pt x="7110" y="19780"/>
                    <a:pt x="7161" y="19780"/>
                    <a:pt x="7166" y="19700"/>
                  </a:cubicBezTo>
                  <a:cubicBezTo>
                    <a:pt x="7419" y="19060"/>
                    <a:pt x="7476" y="19120"/>
                    <a:pt x="7459" y="19050"/>
                  </a:cubicBezTo>
                  <a:cubicBezTo>
                    <a:pt x="7577" y="18910"/>
                    <a:pt x="7509" y="18840"/>
                    <a:pt x="7543" y="18850"/>
                  </a:cubicBezTo>
                  <a:cubicBezTo>
                    <a:pt x="7712" y="18670"/>
                    <a:pt x="7650" y="18580"/>
                    <a:pt x="7678" y="18590"/>
                  </a:cubicBezTo>
                  <a:cubicBezTo>
                    <a:pt x="7808" y="18430"/>
                    <a:pt x="7824" y="18400"/>
                    <a:pt x="7830" y="18350"/>
                  </a:cubicBezTo>
                  <a:cubicBezTo>
                    <a:pt x="7948" y="18100"/>
                    <a:pt x="8010" y="18120"/>
                    <a:pt x="8010" y="18020"/>
                  </a:cubicBezTo>
                  <a:cubicBezTo>
                    <a:pt x="8066" y="17910"/>
                    <a:pt x="8094" y="17910"/>
                    <a:pt x="8094" y="17870"/>
                  </a:cubicBezTo>
                  <a:cubicBezTo>
                    <a:pt x="8241" y="17520"/>
                    <a:pt x="8229" y="17530"/>
                    <a:pt x="8218" y="17540"/>
                  </a:cubicBezTo>
                  <a:cubicBezTo>
                    <a:pt x="8100" y="17790"/>
                    <a:pt x="8055" y="17850"/>
                    <a:pt x="8038" y="17960"/>
                  </a:cubicBezTo>
                  <a:cubicBezTo>
                    <a:pt x="7914" y="18110"/>
                    <a:pt x="7920" y="18170"/>
                    <a:pt x="7886" y="18150"/>
                  </a:cubicBezTo>
                  <a:cubicBezTo>
                    <a:pt x="7762" y="18320"/>
                    <a:pt x="7774" y="18380"/>
                    <a:pt x="7751" y="18390"/>
                  </a:cubicBezTo>
                  <a:cubicBezTo>
                    <a:pt x="7459" y="18950"/>
                    <a:pt x="7408" y="18990"/>
                    <a:pt x="7386" y="19090"/>
                  </a:cubicBezTo>
                  <a:cubicBezTo>
                    <a:pt x="7144" y="19630"/>
                    <a:pt x="7099" y="19680"/>
                    <a:pt x="7082" y="19790"/>
                  </a:cubicBezTo>
                  <a:cubicBezTo>
                    <a:pt x="6941" y="20190"/>
                    <a:pt x="6947" y="20230"/>
                    <a:pt x="6919" y="20220"/>
                  </a:cubicBezTo>
                  <a:cubicBezTo>
                    <a:pt x="6846" y="20470"/>
                    <a:pt x="6840" y="20540"/>
                    <a:pt x="6823" y="20570"/>
                  </a:cubicBezTo>
                  <a:cubicBezTo>
                    <a:pt x="6767" y="20780"/>
                    <a:pt x="6728" y="20690"/>
                    <a:pt x="6722" y="20620"/>
                  </a:cubicBezTo>
                  <a:cubicBezTo>
                    <a:pt x="6818" y="20230"/>
                    <a:pt x="6818" y="20170"/>
                    <a:pt x="6846" y="20160"/>
                  </a:cubicBezTo>
                  <a:cubicBezTo>
                    <a:pt x="6891" y="19960"/>
                    <a:pt x="6913" y="19960"/>
                    <a:pt x="6919" y="19940"/>
                  </a:cubicBezTo>
                  <a:cubicBezTo>
                    <a:pt x="7009" y="19720"/>
                    <a:pt x="7003" y="19660"/>
                    <a:pt x="7020" y="19640"/>
                  </a:cubicBezTo>
                  <a:cubicBezTo>
                    <a:pt x="7251" y="19060"/>
                    <a:pt x="7284" y="19020"/>
                    <a:pt x="7301" y="18960"/>
                  </a:cubicBezTo>
                  <a:cubicBezTo>
                    <a:pt x="7352" y="18850"/>
                    <a:pt x="7374" y="18840"/>
                    <a:pt x="7386" y="18810"/>
                  </a:cubicBezTo>
                  <a:cubicBezTo>
                    <a:pt x="7481" y="18640"/>
                    <a:pt x="7492" y="18610"/>
                    <a:pt x="7521" y="18610"/>
                  </a:cubicBezTo>
                  <a:cubicBezTo>
                    <a:pt x="7684" y="18320"/>
                    <a:pt x="7718" y="18240"/>
                    <a:pt x="7768" y="18170"/>
                  </a:cubicBezTo>
                  <a:cubicBezTo>
                    <a:pt x="7886" y="17880"/>
                    <a:pt x="7931" y="17890"/>
                    <a:pt x="7937" y="17830"/>
                  </a:cubicBezTo>
                  <a:cubicBezTo>
                    <a:pt x="8072" y="17550"/>
                    <a:pt x="8111" y="17560"/>
                    <a:pt x="8122" y="17500"/>
                  </a:cubicBezTo>
                  <a:cubicBezTo>
                    <a:pt x="8364" y="16920"/>
                    <a:pt x="8426" y="16870"/>
                    <a:pt x="8443" y="16760"/>
                  </a:cubicBezTo>
                  <a:cubicBezTo>
                    <a:pt x="8511" y="16630"/>
                    <a:pt x="8494" y="16570"/>
                    <a:pt x="8516" y="16560"/>
                  </a:cubicBezTo>
                  <a:cubicBezTo>
                    <a:pt x="8612" y="16320"/>
                    <a:pt x="8612" y="16230"/>
                    <a:pt x="8634" y="16190"/>
                  </a:cubicBezTo>
                  <a:cubicBezTo>
                    <a:pt x="8775" y="15830"/>
                    <a:pt x="8781" y="15750"/>
                    <a:pt x="8798" y="15690"/>
                  </a:cubicBezTo>
                  <a:cubicBezTo>
                    <a:pt x="8882" y="15270"/>
                    <a:pt x="8888" y="15240"/>
                    <a:pt x="8882" y="15190"/>
                  </a:cubicBezTo>
                  <a:close/>
                  <a:moveTo>
                    <a:pt x="7065" y="18260"/>
                  </a:moveTo>
                  <a:cubicBezTo>
                    <a:pt x="7088" y="18230"/>
                    <a:pt x="7104" y="18180"/>
                    <a:pt x="7116" y="18130"/>
                  </a:cubicBezTo>
                  <a:cubicBezTo>
                    <a:pt x="7149" y="18170"/>
                    <a:pt x="7088" y="18210"/>
                    <a:pt x="7093" y="18260"/>
                  </a:cubicBezTo>
                  <a:cubicBezTo>
                    <a:pt x="7071" y="18290"/>
                    <a:pt x="7065" y="18360"/>
                    <a:pt x="7042" y="18390"/>
                  </a:cubicBezTo>
                  <a:cubicBezTo>
                    <a:pt x="7009" y="18360"/>
                    <a:pt x="7071" y="18310"/>
                    <a:pt x="7065" y="18260"/>
                  </a:cubicBezTo>
                  <a:close/>
                  <a:moveTo>
                    <a:pt x="7042" y="17040"/>
                  </a:moveTo>
                  <a:cubicBezTo>
                    <a:pt x="7054" y="17000"/>
                    <a:pt x="7054" y="17050"/>
                    <a:pt x="7054" y="17080"/>
                  </a:cubicBezTo>
                  <a:cubicBezTo>
                    <a:pt x="7042" y="17120"/>
                    <a:pt x="7042" y="17070"/>
                    <a:pt x="7042" y="17040"/>
                  </a:cubicBezTo>
                  <a:close/>
                  <a:moveTo>
                    <a:pt x="6812" y="20880"/>
                  </a:moveTo>
                  <a:cubicBezTo>
                    <a:pt x="6818" y="20840"/>
                    <a:pt x="6829" y="20900"/>
                    <a:pt x="6812" y="20900"/>
                  </a:cubicBezTo>
                  <a:cubicBezTo>
                    <a:pt x="6812" y="20940"/>
                    <a:pt x="6795" y="20950"/>
                    <a:pt x="6795" y="20990"/>
                  </a:cubicBezTo>
                  <a:cubicBezTo>
                    <a:pt x="6767" y="21040"/>
                    <a:pt x="6801" y="20890"/>
                    <a:pt x="6812" y="20880"/>
                  </a:cubicBezTo>
                  <a:close/>
                  <a:moveTo>
                    <a:pt x="6699" y="21160"/>
                  </a:moveTo>
                  <a:cubicBezTo>
                    <a:pt x="6666" y="21130"/>
                    <a:pt x="6699" y="21030"/>
                    <a:pt x="6711" y="21010"/>
                  </a:cubicBezTo>
                  <a:cubicBezTo>
                    <a:pt x="6744" y="21050"/>
                    <a:pt x="6682" y="21090"/>
                    <a:pt x="6699" y="21160"/>
                  </a:cubicBezTo>
                  <a:close/>
                  <a:moveTo>
                    <a:pt x="6857" y="19160"/>
                  </a:moveTo>
                  <a:cubicBezTo>
                    <a:pt x="6891" y="19210"/>
                    <a:pt x="6851" y="19330"/>
                    <a:pt x="6846" y="19400"/>
                  </a:cubicBezTo>
                  <a:cubicBezTo>
                    <a:pt x="6818" y="19350"/>
                    <a:pt x="6874" y="19260"/>
                    <a:pt x="6857" y="19160"/>
                  </a:cubicBezTo>
                  <a:close/>
                  <a:moveTo>
                    <a:pt x="6834" y="18830"/>
                  </a:moveTo>
                  <a:cubicBezTo>
                    <a:pt x="6879" y="18850"/>
                    <a:pt x="6834" y="18900"/>
                    <a:pt x="6846" y="18980"/>
                  </a:cubicBezTo>
                  <a:cubicBezTo>
                    <a:pt x="6818" y="18970"/>
                    <a:pt x="6840" y="18870"/>
                    <a:pt x="6834" y="18830"/>
                  </a:cubicBezTo>
                  <a:close/>
                  <a:moveTo>
                    <a:pt x="6834" y="19530"/>
                  </a:moveTo>
                  <a:cubicBezTo>
                    <a:pt x="6891" y="19560"/>
                    <a:pt x="6806" y="19630"/>
                    <a:pt x="6823" y="19720"/>
                  </a:cubicBezTo>
                  <a:cubicBezTo>
                    <a:pt x="6778" y="19660"/>
                    <a:pt x="6851" y="19620"/>
                    <a:pt x="6834" y="19530"/>
                  </a:cubicBezTo>
                  <a:close/>
                  <a:moveTo>
                    <a:pt x="8454" y="16670"/>
                  </a:moveTo>
                  <a:cubicBezTo>
                    <a:pt x="8421" y="16660"/>
                    <a:pt x="8443" y="16750"/>
                    <a:pt x="8415" y="16760"/>
                  </a:cubicBezTo>
                  <a:cubicBezTo>
                    <a:pt x="8319" y="17000"/>
                    <a:pt x="8314" y="17010"/>
                    <a:pt x="8308" y="17020"/>
                  </a:cubicBezTo>
                  <a:cubicBezTo>
                    <a:pt x="8173" y="17290"/>
                    <a:pt x="8184" y="17370"/>
                    <a:pt x="8145" y="17350"/>
                  </a:cubicBezTo>
                  <a:cubicBezTo>
                    <a:pt x="7993" y="17630"/>
                    <a:pt x="7954" y="17670"/>
                    <a:pt x="7937" y="17740"/>
                  </a:cubicBezTo>
                  <a:cubicBezTo>
                    <a:pt x="7774" y="18020"/>
                    <a:pt x="7729" y="18080"/>
                    <a:pt x="7706" y="18170"/>
                  </a:cubicBezTo>
                  <a:cubicBezTo>
                    <a:pt x="7588" y="18310"/>
                    <a:pt x="7577" y="18370"/>
                    <a:pt x="7560" y="18410"/>
                  </a:cubicBezTo>
                  <a:cubicBezTo>
                    <a:pt x="7408" y="18660"/>
                    <a:pt x="7386" y="18660"/>
                    <a:pt x="7374" y="18700"/>
                  </a:cubicBezTo>
                  <a:cubicBezTo>
                    <a:pt x="7200" y="19110"/>
                    <a:pt x="7127" y="19110"/>
                    <a:pt x="7127" y="19240"/>
                  </a:cubicBezTo>
                  <a:cubicBezTo>
                    <a:pt x="6885" y="19760"/>
                    <a:pt x="6862" y="19980"/>
                    <a:pt x="6784" y="20120"/>
                  </a:cubicBezTo>
                  <a:cubicBezTo>
                    <a:pt x="6834" y="19840"/>
                    <a:pt x="6834" y="19760"/>
                    <a:pt x="6868" y="19740"/>
                  </a:cubicBezTo>
                  <a:cubicBezTo>
                    <a:pt x="7037" y="19190"/>
                    <a:pt x="7031" y="19130"/>
                    <a:pt x="7054" y="19110"/>
                  </a:cubicBezTo>
                  <a:cubicBezTo>
                    <a:pt x="7211" y="18800"/>
                    <a:pt x="7211" y="18690"/>
                    <a:pt x="7251" y="18650"/>
                  </a:cubicBezTo>
                  <a:cubicBezTo>
                    <a:pt x="7363" y="18440"/>
                    <a:pt x="7374" y="18350"/>
                    <a:pt x="7425" y="18330"/>
                  </a:cubicBezTo>
                  <a:cubicBezTo>
                    <a:pt x="7628" y="17930"/>
                    <a:pt x="7644" y="17860"/>
                    <a:pt x="7678" y="17830"/>
                  </a:cubicBezTo>
                  <a:cubicBezTo>
                    <a:pt x="7785" y="17650"/>
                    <a:pt x="7791" y="17630"/>
                    <a:pt x="7802" y="17630"/>
                  </a:cubicBezTo>
                  <a:cubicBezTo>
                    <a:pt x="7937" y="17420"/>
                    <a:pt x="8004" y="17330"/>
                    <a:pt x="8072" y="17240"/>
                  </a:cubicBezTo>
                  <a:cubicBezTo>
                    <a:pt x="8331" y="16840"/>
                    <a:pt x="8336" y="16800"/>
                    <a:pt x="8353" y="16780"/>
                  </a:cubicBezTo>
                  <a:cubicBezTo>
                    <a:pt x="8443" y="16600"/>
                    <a:pt x="8460" y="16590"/>
                    <a:pt x="8466" y="16560"/>
                  </a:cubicBezTo>
                  <a:close/>
                  <a:moveTo>
                    <a:pt x="21527" y="16890"/>
                  </a:moveTo>
                  <a:cubicBezTo>
                    <a:pt x="21499" y="16810"/>
                    <a:pt x="21459" y="16790"/>
                    <a:pt x="21431" y="16740"/>
                  </a:cubicBezTo>
                  <a:cubicBezTo>
                    <a:pt x="21296" y="16540"/>
                    <a:pt x="21257" y="16510"/>
                    <a:pt x="21223" y="16480"/>
                  </a:cubicBezTo>
                  <a:cubicBezTo>
                    <a:pt x="20992" y="16200"/>
                    <a:pt x="20948" y="16210"/>
                    <a:pt x="20914" y="16140"/>
                  </a:cubicBezTo>
                  <a:cubicBezTo>
                    <a:pt x="20649" y="15840"/>
                    <a:pt x="20621" y="15880"/>
                    <a:pt x="20610" y="15820"/>
                  </a:cubicBezTo>
                  <a:cubicBezTo>
                    <a:pt x="20379" y="15500"/>
                    <a:pt x="20340" y="15490"/>
                    <a:pt x="20312" y="15410"/>
                  </a:cubicBezTo>
                  <a:cubicBezTo>
                    <a:pt x="20177" y="15240"/>
                    <a:pt x="20149" y="15150"/>
                    <a:pt x="20115" y="15120"/>
                  </a:cubicBezTo>
                  <a:cubicBezTo>
                    <a:pt x="19817" y="14470"/>
                    <a:pt x="19811" y="14370"/>
                    <a:pt x="19783" y="14390"/>
                  </a:cubicBezTo>
                  <a:cubicBezTo>
                    <a:pt x="19822" y="14350"/>
                    <a:pt x="19811" y="14380"/>
                    <a:pt x="19817" y="14390"/>
                  </a:cubicBezTo>
                  <a:cubicBezTo>
                    <a:pt x="20025" y="14750"/>
                    <a:pt x="20104" y="14840"/>
                    <a:pt x="20171" y="15010"/>
                  </a:cubicBezTo>
                  <a:cubicBezTo>
                    <a:pt x="20323" y="15230"/>
                    <a:pt x="20374" y="15210"/>
                    <a:pt x="20408" y="15320"/>
                  </a:cubicBezTo>
                  <a:cubicBezTo>
                    <a:pt x="20666" y="15620"/>
                    <a:pt x="20683" y="15650"/>
                    <a:pt x="20700" y="15700"/>
                  </a:cubicBezTo>
                  <a:cubicBezTo>
                    <a:pt x="20936" y="15870"/>
                    <a:pt x="20970" y="15930"/>
                    <a:pt x="21009" y="15960"/>
                  </a:cubicBezTo>
                  <a:cubicBezTo>
                    <a:pt x="21116" y="15990"/>
                    <a:pt x="21082" y="15990"/>
                    <a:pt x="21054" y="15940"/>
                  </a:cubicBezTo>
                  <a:cubicBezTo>
                    <a:pt x="20886" y="15750"/>
                    <a:pt x="20812" y="15740"/>
                    <a:pt x="20751" y="15620"/>
                  </a:cubicBezTo>
                  <a:cubicBezTo>
                    <a:pt x="20588" y="15470"/>
                    <a:pt x="20582" y="15390"/>
                    <a:pt x="20559" y="15410"/>
                  </a:cubicBezTo>
                  <a:cubicBezTo>
                    <a:pt x="20239" y="14970"/>
                    <a:pt x="20109" y="14790"/>
                    <a:pt x="19997" y="14530"/>
                  </a:cubicBezTo>
                  <a:cubicBezTo>
                    <a:pt x="19794" y="14160"/>
                    <a:pt x="19732" y="14160"/>
                    <a:pt x="19744" y="14070"/>
                  </a:cubicBezTo>
                  <a:cubicBezTo>
                    <a:pt x="19918" y="14290"/>
                    <a:pt x="19980" y="14430"/>
                    <a:pt x="20048" y="14530"/>
                  </a:cubicBezTo>
                  <a:cubicBezTo>
                    <a:pt x="20323" y="14860"/>
                    <a:pt x="20374" y="15050"/>
                    <a:pt x="20452" y="15080"/>
                  </a:cubicBezTo>
                  <a:cubicBezTo>
                    <a:pt x="20711" y="15350"/>
                    <a:pt x="20751" y="15420"/>
                    <a:pt x="20796" y="15470"/>
                  </a:cubicBezTo>
                  <a:cubicBezTo>
                    <a:pt x="20970" y="15680"/>
                    <a:pt x="21032" y="15690"/>
                    <a:pt x="21077" y="15780"/>
                  </a:cubicBezTo>
                  <a:cubicBezTo>
                    <a:pt x="21184" y="15890"/>
                    <a:pt x="21206" y="15960"/>
                    <a:pt x="21240" y="15950"/>
                  </a:cubicBezTo>
                  <a:cubicBezTo>
                    <a:pt x="21420" y="16180"/>
                    <a:pt x="21437" y="16250"/>
                    <a:pt x="21471" y="16230"/>
                  </a:cubicBezTo>
                  <a:cubicBezTo>
                    <a:pt x="21308" y="15990"/>
                    <a:pt x="21279" y="15900"/>
                    <a:pt x="21234" y="15890"/>
                  </a:cubicBezTo>
                  <a:cubicBezTo>
                    <a:pt x="21060" y="15650"/>
                    <a:pt x="20987" y="15600"/>
                    <a:pt x="20919" y="15480"/>
                  </a:cubicBezTo>
                  <a:cubicBezTo>
                    <a:pt x="20666" y="15180"/>
                    <a:pt x="20621" y="15210"/>
                    <a:pt x="20593" y="15130"/>
                  </a:cubicBezTo>
                  <a:cubicBezTo>
                    <a:pt x="20413" y="14930"/>
                    <a:pt x="20396" y="14880"/>
                    <a:pt x="20374" y="14880"/>
                  </a:cubicBezTo>
                  <a:cubicBezTo>
                    <a:pt x="19991" y="14310"/>
                    <a:pt x="19924" y="14190"/>
                    <a:pt x="19845" y="14110"/>
                  </a:cubicBezTo>
                  <a:cubicBezTo>
                    <a:pt x="19637" y="13680"/>
                    <a:pt x="19581" y="13620"/>
                    <a:pt x="19530" y="13500"/>
                  </a:cubicBezTo>
                  <a:cubicBezTo>
                    <a:pt x="19682" y="13600"/>
                    <a:pt x="19704" y="13680"/>
                    <a:pt x="19732" y="13700"/>
                  </a:cubicBezTo>
                  <a:cubicBezTo>
                    <a:pt x="19862" y="13910"/>
                    <a:pt x="19884" y="13920"/>
                    <a:pt x="19873" y="13950"/>
                  </a:cubicBezTo>
                  <a:cubicBezTo>
                    <a:pt x="20138" y="14340"/>
                    <a:pt x="20194" y="14380"/>
                    <a:pt x="20244" y="14470"/>
                  </a:cubicBezTo>
                  <a:cubicBezTo>
                    <a:pt x="20452" y="14720"/>
                    <a:pt x="20498" y="14760"/>
                    <a:pt x="20542" y="14830"/>
                  </a:cubicBezTo>
                  <a:cubicBezTo>
                    <a:pt x="20661" y="14890"/>
                    <a:pt x="20666" y="14960"/>
                    <a:pt x="20689" y="14950"/>
                  </a:cubicBezTo>
                  <a:cubicBezTo>
                    <a:pt x="21021" y="15280"/>
                    <a:pt x="21066" y="15340"/>
                    <a:pt x="21111" y="15360"/>
                  </a:cubicBezTo>
                  <a:cubicBezTo>
                    <a:pt x="21302" y="15570"/>
                    <a:pt x="21352" y="15620"/>
                    <a:pt x="21398" y="15680"/>
                  </a:cubicBezTo>
                  <a:cubicBezTo>
                    <a:pt x="21403" y="15610"/>
                    <a:pt x="21369" y="15560"/>
                    <a:pt x="21336" y="15520"/>
                  </a:cubicBezTo>
                  <a:cubicBezTo>
                    <a:pt x="21066" y="15250"/>
                    <a:pt x="21038" y="15190"/>
                    <a:pt x="20992" y="15180"/>
                  </a:cubicBezTo>
                  <a:cubicBezTo>
                    <a:pt x="20762" y="14960"/>
                    <a:pt x="20762" y="14920"/>
                    <a:pt x="20751" y="14910"/>
                  </a:cubicBezTo>
                  <a:cubicBezTo>
                    <a:pt x="20621" y="14780"/>
                    <a:pt x="20582" y="14770"/>
                    <a:pt x="20548" y="14710"/>
                  </a:cubicBezTo>
                  <a:cubicBezTo>
                    <a:pt x="20188" y="14240"/>
                    <a:pt x="20149" y="14220"/>
                    <a:pt x="20115" y="14170"/>
                  </a:cubicBezTo>
                  <a:cubicBezTo>
                    <a:pt x="19755" y="13560"/>
                    <a:pt x="19710" y="13530"/>
                    <a:pt x="19671" y="13470"/>
                  </a:cubicBezTo>
                  <a:cubicBezTo>
                    <a:pt x="19316" y="12690"/>
                    <a:pt x="19299" y="12650"/>
                    <a:pt x="19305" y="12610"/>
                  </a:cubicBezTo>
                  <a:cubicBezTo>
                    <a:pt x="19631" y="13200"/>
                    <a:pt x="19648" y="13210"/>
                    <a:pt x="19665" y="13200"/>
                  </a:cubicBezTo>
                  <a:cubicBezTo>
                    <a:pt x="19834" y="13490"/>
                    <a:pt x="19862" y="13580"/>
                    <a:pt x="19890" y="13620"/>
                  </a:cubicBezTo>
                  <a:cubicBezTo>
                    <a:pt x="20104" y="13970"/>
                    <a:pt x="20143" y="13980"/>
                    <a:pt x="20171" y="14050"/>
                  </a:cubicBezTo>
                  <a:cubicBezTo>
                    <a:pt x="20475" y="14400"/>
                    <a:pt x="20492" y="14430"/>
                    <a:pt x="20503" y="14480"/>
                  </a:cubicBezTo>
                  <a:cubicBezTo>
                    <a:pt x="20661" y="14730"/>
                    <a:pt x="20689" y="14690"/>
                    <a:pt x="20706" y="14710"/>
                  </a:cubicBezTo>
                  <a:cubicBezTo>
                    <a:pt x="20886" y="14870"/>
                    <a:pt x="20902" y="15010"/>
                    <a:pt x="20948" y="14990"/>
                  </a:cubicBezTo>
                  <a:cubicBezTo>
                    <a:pt x="21218" y="15240"/>
                    <a:pt x="21279" y="15330"/>
                    <a:pt x="21352" y="15340"/>
                  </a:cubicBezTo>
                  <a:cubicBezTo>
                    <a:pt x="21414" y="15340"/>
                    <a:pt x="21375" y="15330"/>
                    <a:pt x="21341" y="15270"/>
                  </a:cubicBezTo>
                  <a:cubicBezTo>
                    <a:pt x="21150" y="15150"/>
                    <a:pt x="21144" y="15050"/>
                    <a:pt x="21116" y="15090"/>
                  </a:cubicBezTo>
                  <a:cubicBezTo>
                    <a:pt x="20970" y="14980"/>
                    <a:pt x="21004" y="14920"/>
                    <a:pt x="20976" y="14930"/>
                  </a:cubicBezTo>
                  <a:cubicBezTo>
                    <a:pt x="20796" y="14670"/>
                    <a:pt x="20756" y="14760"/>
                    <a:pt x="20751" y="14670"/>
                  </a:cubicBezTo>
                  <a:cubicBezTo>
                    <a:pt x="20520" y="14380"/>
                    <a:pt x="20492" y="14370"/>
                    <a:pt x="20475" y="14290"/>
                  </a:cubicBezTo>
                  <a:cubicBezTo>
                    <a:pt x="20053" y="13790"/>
                    <a:pt x="20036" y="13710"/>
                    <a:pt x="20008" y="13700"/>
                  </a:cubicBezTo>
                  <a:cubicBezTo>
                    <a:pt x="19732" y="13220"/>
                    <a:pt x="19688" y="13120"/>
                    <a:pt x="19642" y="13030"/>
                  </a:cubicBezTo>
                  <a:cubicBezTo>
                    <a:pt x="19552" y="12890"/>
                    <a:pt x="19491" y="12850"/>
                    <a:pt x="19513" y="12780"/>
                  </a:cubicBezTo>
                  <a:cubicBezTo>
                    <a:pt x="19794" y="13130"/>
                    <a:pt x="19806" y="13210"/>
                    <a:pt x="19828" y="13190"/>
                  </a:cubicBezTo>
                  <a:cubicBezTo>
                    <a:pt x="20002" y="13440"/>
                    <a:pt x="20019" y="13470"/>
                    <a:pt x="20042" y="13470"/>
                  </a:cubicBezTo>
                  <a:cubicBezTo>
                    <a:pt x="20301" y="13740"/>
                    <a:pt x="20334" y="13840"/>
                    <a:pt x="20379" y="13840"/>
                  </a:cubicBezTo>
                  <a:cubicBezTo>
                    <a:pt x="20632" y="14130"/>
                    <a:pt x="20661" y="14200"/>
                    <a:pt x="20700" y="14220"/>
                  </a:cubicBezTo>
                  <a:cubicBezTo>
                    <a:pt x="20846" y="14380"/>
                    <a:pt x="20880" y="14430"/>
                    <a:pt x="20925" y="14440"/>
                  </a:cubicBezTo>
                  <a:cubicBezTo>
                    <a:pt x="21161" y="14700"/>
                    <a:pt x="21172" y="14780"/>
                    <a:pt x="21195" y="14760"/>
                  </a:cubicBezTo>
                  <a:cubicBezTo>
                    <a:pt x="21161" y="14710"/>
                    <a:pt x="21144" y="14660"/>
                    <a:pt x="21133" y="14610"/>
                  </a:cubicBezTo>
                  <a:cubicBezTo>
                    <a:pt x="20796" y="14290"/>
                    <a:pt x="20784" y="14190"/>
                    <a:pt x="20751" y="14200"/>
                  </a:cubicBezTo>
                  <a:cubicBezTo>
                    <a:pt x="20520" y="13950"/>
                    <a:pt x="20520" y="13940"/>
                    <a:pt x="20514" y="13920"/>
                  </a:cubicBezTo>
                  <a:cubicBezTo>
                    <a:pt x="20379" y="13710"/>
                    <a:pt x="20346" y="13770"/>
                    <a:pt x="20329" y="13700"/>
                  </a:cubicBezTo>
                  <a:cubicBezTo>
                    <a:pt x="20081" y="13440"/>
                    <a:pt x="20115" y="13380"/>
                    <a:pt x="20070" y="13420"/>
                  </a:cubicBezTo>
                  <a:cubicBezTo>
                    <a:pt x="19749" y="13030"/>
                    <a:pt x="19693" y="12910"/>
                    <a:pt x="19631" y="12850"/>
                  </a:cubicBezTo>
                  <a:cubicBezTo>
                    <a:pt x="19451" y="12540"/>
                    <a:pt x="19395" y="12540"/>
                    <a:pt x="19378" y="12450"/>
                  </a:cubicBezTo>
                  <a:cubicBezTo>
                    <a:pt x="19266" y="12300"/>
                    <a:pt x="19254" y="12270"/>
                    <a:pt x="19238" y="12260"/>
                  </a:cubicBezTo>
                  <a:cubicBezTo>
                    <a:pt x="19159" y="12020"/>
                    <a:pt x="19102" y="12040"/>
                    <a:pt x="19136" y="11990"/>
                  </a:cubicBezTo>
                  <a:cubicBezTo>
                    <a:pt x="19620" y="12630"/>
                    <a:pt x="19699" y="12690"/>
                    <a:pt x="19772" y="12760"/>
                  </a:cubicBezTo>
                  <a:cubicBezTo>
                    <a:pt x="20194" y="13190"/>
                    <a:pt x="20239" y="13260"/>
                    <a:pt x="20295" y="13300"/>
                  </a:cubicBezTo>
                  <a:cubicBezTo>
                    <a:pt x="20542" y="13630"/>
                    <a:pt x="20576" y="13600"/>
                    <a:pt x="20599" y="13670"/>
                  </a:cubicBezTo>
                  <a:cubicBezTo>
                    <a:pt x="20790" y="13960"/>
                    <a:pt x="20841" y="14020"/>
                    <a:pt x="20880" y="14120"/>
                  </a:cubicBezTo>
                  <a:cubicBezTo>
                    <a:pt x="21049" y="14390"/>
                    <a:pt x="21066" y="14450"/>
                    <a:pt x="21094" y="14480"/>
                  </a:cubicBezTo>
                  <a:cubicBezTo>
                    <a:pt x="20869" y="14000"/>
                    <a:pt x="20790" y="13870"/>
                    <a:pt x="20711" y="13720"/>
                  </a:cubicBezTo>
                  <a:cubicBezTo>
                    <a:pt x="20447" y="13190"/>
                    <a:pt x="20430" y="13140"/>
                    <a:pt x="20408" y="13130"/>
                  </a:cubicBezTo>
                  <a:cubicBezTo>
                    <a:pt x="20092" y="12670"/>
                    <a:pt x="19941" y="12490"/>
                    <a:pt x="19789" y="12300"/>
                  </a:cubicBezTo>
                  <a:cubicBezTo>
                    <a:pt x="19536" y="12090"/>
                    <a:pt x="19530" y="11980"/>
                    <a:pt x="19502" y="12030"/>
                  </a:cubicBezTo>
                  <a:cubicBezTo>
                    <a:pt x="19282" y="11810"/>
                    <a:pt x="19249" y="11740"/>
                    <a:pt x="19204" y="11730"/>
                  </a:cubicBezTo>
                  <a:cubicBezTo>
                    <a:pt x="19018" y="11460"/>
                    <a:pt x="18939" y="11350"/>
                    <a:pt x="18866" y="11250"/>
                  </a:cubicBezTo>
                  <a:cubicBezTo>
                    <a:pt x="18849" y="11130"/>
                    <a:pt x="18922" y="11180"/>
                    <a:pt x="18979" y="11270"/>
                  </a:cubicBezTo>
                  <a:cubicBezTo>
                    <a:pt x="19384" y="11700"/>
                    <a:pt x="19395" y="11710"/>
                    <a:pt x="19412" y="11700"/>
                  </a:cubicBezTo>
                  <a:cubicBezTo>
                    <a:pt x="19592" y="11910"/>
                    <a:pt x="19626" y="11920"/>
                    <a:pt x="19659" y="11950"/>
                  </a:cubicBezTo>
                  <a:cubicBezTo>
                    <a:pt x="19884" y="12100"/>
                    <a:pt x="19890" y="12180"/>
                    <a:pt x="19912" y="12150"/>
                  </a:cubicBezTo>
                  <a:cubicBezTo>
                    <a:pt x="20019" y="12300"/>
                    <a:pt x="20053" y="12200"/>
                    <a:pt x="20059" y="12280"/>
                  </a:cubicBezTo>
                  <a:cubicBezTo>
                    <a:pt x="20357" y="12400"/>
                    <a:pt x="20312" y="12460"/>
                    <a:pt x="20284" y="12410"/>
                  </a:cubicBezTo>
                  <a:cubicBezTo>
                    <a:pt x="19958" y="12140"/>
                    <a:pt x="19929" y="12080"/>
                    <a:pt x="19890" y="12090"/>
                  </a:cubicBezTo>
                  <a:cubicBezTo>
                    <a:pt x="19524" y="11750"/>
                    <a:pt x="19468" y="11650"/>
                    <a:pt x="19401" y="11610"/>
                  </a:cubicBezTo>
                  <a:cubicBezTo>
                    <a:pt x="19170" y="11390"/>
                    <a:pt x="19136" y="11370"/>
                    <a:pt x="19114" y="11300"/>
                  </a:cubicBezTo>
                  <a:cubicBezTo>
                    <a:pt x="18788" y="10890"/>
                    <a:pt x="18754" y="10840"/>
                    <a:pt x="18714" y="10770"/>
                  </a:cubicBezTo>
                  <a:cubicBezTo>
                    <a:pt x="18658" y="10640"/>
                    <a:pt x="18692" y="10670"/>
                    <a:pt x="18720" y="10740"/>
                  </a:cubicBezTo>
                  <a:cubicBezTo>
                    <a:pt x="18889" y="10900"/>
                    <a:pt x="18900" y="10980"/>
                    <a:pt x="18917" y="10980"/>
                  </a:cubicBezTo>
                  <a:cubicBezTo>
                    <a:pt x="19266" y="11340"/>
                    <a:pt x="19305" y="11390"/>
                    <a:pt x="19339" y="11420"/>
                  </a:cubicBezTo>
                  <a:cubicBezTo>
                    <a:pt x="19462" y="11580"/>
                    <a:pt x="19479" y="11590"/>
                    <a:pt x="19508" y="11560"/>
                  </a:cubicBezTo>
                  <a:cubicBezTo>
                    <a:pt x="19749" y="11800"/>
                    <a:pt x="19828" y="11850"/>
                    <a:pt x="19901" y="11920"/>
                  </a:cubicBezTo>
                  <a:cubicBezTo>
                    <a:pt x="20272" y="12250"/>
                    <a:pt x="20301" y="12340"/>
                    <a:pt x="20340" y="12350"/>
                  </a:cubicBezTo>
                  <a:cubicBezTo>
                    <a:pt x="20481" y="12540"/>
                    <a:pt x="20514" y="12610"/>
                    <a:pt x="20548" y="12660"/>
                  </a:cubicBezTo>
                  <a:cubicBezTo>
                    <a:pt x="20683" y="12880"/>
                    <a:pt x="20722" y="12910"/>
                    <a:pt x="20756" y="12960"/>
                  </a:cubicBezTo>
                  <a:cubicBezTo>
                    <a:pt x="20829" y="13020"/>
                    <a:pt x="20773" y="12980"/>
                    <a:pt x="20722" y="12860"/>
                  </a:cubicBezTo>
                  <a:cubicBezTo>
                    <a:pt x="20588" y="12670"/>
                    <a:pt x="20582" y="12600"/>
                    <a:pt x="20565" y="12610"/>
                  </a:cubicBezTo>
                  <a:cubicBezTo>
                    <a:pt x="20357" y="12280"/>
                    <a:pt x="20340" y="12290"/>
                    <a:pt x="20329" y="12250"/>
                  </a:cubicBezTo>
                  <a:cubicBezTo>
                    <a:pt x="20216" y="12040"/>
                    <a:pt x="20199" y="12050"/>
                    <a:pt x="20188" y="12010"/>
                  </a:cubicBezTo>
                  <a:cubicBezTo>
                    <a:pt x="20059" y="11810"/>
                    <a:pt x="20048" y="11760"/>
                    <a:pt x="20036" y="11730"/>
                  </a:cubicBezTo>
                  <a:cubicBezTo>
                    <a:pt x="19828" y="11430"/>
                    <a:pt x="19817" y="11420"/>
                    <a:pt x="19811" y="11410"/>
                  </a:cubicBezTo>
                  <a:cubicBezTo>
                    <a:pt x="19665" y="11260"/>
                    <a:pt x="19637" y="11250"/>
                    <a:pt x="19620" y="11200"/>
                  </a:cubicBezTo>
                  <a:cubicBezTo>
                    <a:pt x="19395" y="10950"/>
                    <a:pt x="19344" y="10870"/>
                    <a:pt x="19282" y="10820"/>
                  </a:cubicBezTo>
                  <a:cubicBezTo>
                    <a:pt x="19142" y="10700"/>
                    <a:pt x="19136" y="10630"/>
                    <a:pt x="19119" y="10640"/>
                  </a:cubicBezTo>
                  <a:cubicBezTo>
                    <a:pt x="18742" y="10240"/>
                    <a:pt x="18703" y="10280"/>
                    <a:pt x="18686" y="10200"/>
                  </a:cubicBezTo>
                  <a:cubicBezTo>
                    <a:pt x="18546" y="10050"/>
                    <a:pt x="18534" y="10030"/>
                    <a:pt x="18518" y="10020"/>
                  </a:cubicBezTo>
                  <a:cubicBezTo>
                    <a:pt x="18338" y="9810"/>
                    <a:pt x="18326" y="9770"/>
                    <a:pt x="18309" y="9760"/>
                  </a:cubicBezTo>
                  <a:cubicBezTo>
                    <a:pt x="18174" y="9530"/>
                    <a:pt x="18163" y="9490"/>
                    <a:pt x="18152" y="9460"/>
                  </a:cubicBezTo>
                  <a:cubicBezTo>
                    <a:pt x="18360" y="9650"/>
                    <a:pt x="18416" y="9760"/>
                    <a:pt x="18484" y="9810"/>
                  </a:cubicBezTo>
                  <a:cubicBezTo>
                    <a:pt x="18720" y="10070"/>
                    <a:pt x="18788" y="10100"/>
                    <a:pt x="18849" y="10140"/>
                  </a:cubicBezTo>
                  <a:cubicBezTo>
                    <a:pt x="19007" y="10290"/>
                    <a:pt x="19024" y="10340"/>
                    <a:pt x="19041" y="10360"/>
                  </a:cubicBezTo>
                  <a:cubicBezTo>
                    <a:pt x="19215" y="10520"/>
                    <a:pt x="19266" y="10500"/>
                    <a:pt x="19299" y="10590"/>
                  </a:cubicBezTo>
                  <a:cubicBezTo>
                    <a:pt x="19699" y="10970"/>
                    <a:pt x="19704" y="11080"/>
                    <a:pt x="19727" y="11060"/>
                  </a:cubicBezTo>
                  <a:cubicBezTo>
                    <a:pt x="19929" y="11360"/>
                    <a:pt x="19941" y="11380"/>
                    <a:pt x="19958" y="11400"/>
                  </a:cubicBezTo>
                  <a:cubicBezTo>
                    <a:pt x="20104" y="11560"/>
                    <a:pt x="20098" y="11530"/>
                    <a:pt x="20087" y="11540"/>
                  </a:cubicBezTo>
                  <a:cubicBezTo>
                    <a:pt x="20014" y="11340"/>
                    <a:pt x="19958" y="11330"/>
                    <a:pt x="19946" y="11300"/>
                  </a:cubicBezTo>
                  <a:cubicBezTo>
                    <a:pt x="19789" y="11090"/>
                    <a:pt x="19749" y="10990"/>
                    <a:pt x="19704" y="10940"/>
                  </a:cubicBezTo>
                  <a:cubicBezTo>
                    <a:pt x="19423" y="10530"/>
                    <a:pt x="19412" y="10430"/>
                    <a:pt x="19378" y="10450"/>
                  </a:cubicBezTo>
                  <a:cubicBezTo>
                    <a:pt x="19221" y="10240"/>
                    <a:pt x="19198" y="10210"/>
                    <a:pt x="19181" y="10160"/>
                  </a:cubicBezTo>
                  <a:cubicBezTo>
                    <a:pt x="18889" y="9800"/>
                    <a:pt x="18866" y="9810"/>
                    <a:pt x="18849" y="9760"/>
                  </a:cubicBezTo>
                  <a:cubicBezTo>
                    <a:pt x="18771" y="9680"/>
                    <a:pt x="18748" y="9680"/>
                    <a:pt x="18726" y="9670"/>
                  </a:cubicBezTo>
                  <a:cubicBezTo>
                    <a:pt x="18529" y="9460"/>
                    <a:pt x="18506" y="9490"/>
                    <a:pt x="18495" y="9410"/>
                  </a:cubicBezTo>
                  <a:cubicBezTo>
                    <a:pt x="18231" y="9190"/>
                    <a:pt x="18208" y="9200"/>
                    <a:pt x="18191" y="9150"/>
                  </a:cubicBezTo>
                  <a:cubicBezTo>
                    <a:pt x="18028" y="9000"/>
                    <a:pt x="18000" y="8980"/>
                    <a:pt x="17972" y="8990"/>
                  </a:cubicBezTo>
                  <a:cubicBezTo>
                    <a:pt x="17859" y="8840"/>
                    <a:pt x="17842" y="8840"/>
                    <a:pt x="17831" y="8830"/>
                  </a:cubicBezTo>
                  <a:cubicBezTo>
                    <a:pt x="17972" y="8750"/>
                    <a:pt x="17994" y="8750"/>
                    <a:pt x="18017" y="8750"/>
                  </a:cubicBezTo>
                  <a:cubicBezTo>
                    <a:pt x="18225" y="8950"/>
                    <a:pt x="18259" y="8870"/>
                    <a:pt x="18276" y="8930"/>
                  </a:cubicBezTo>
                  <a:cubicBezTo>
                    <a:pt x="18495" y="9040"/>
                    <a:pt x="18506" y="9120"/>
                    <a:pt x="18529" y="9100"/>
                  </a:cubicBezTo>
                  <a:cubicBezTo>
                    <a:pt x="18731" y="9280"/>
                    <a:pt x="18737" y="9300"/>
                    <a:pt x="18748" y="9290"/>
                  </a:cubicBezTo>
                  <a:cubicBezTo>
                    <a:pt x="18883" y="9410"/>
                    <a:pt x="18922" y="9490"/>
                    <a:pt x="18968" y="9510"/>
                  </a:cubicBezTo>
                  <a:cubicBezTo>
                    <a:pt x="19170" y="9700"/>
                    <a:pt x="19181" y="9790"/>
                    <a:pt x="19204" y="9810"/>
                  </a:cubicBezTo>
                  <a:cubicBezTo>
                    <a:pt x="19401" y="10030"/>
                    <a:pt x="19412" y="10130"/>
                    <a:pt x="19440" y="10120"/>
                  </a:cubicBezTo>
                  <a:cubicBezTo>
                    <a:pt x="19626" y="10440"/>
                    <a:pt x="19642" y="10480"/>
                    <a:pt x="19671" y="10490"/>
                  </a:cubicBezTo>
                  <a:cubicBezTo>
                    <a:pt x="19131" y="9630"/>
                    <a:pt x="19102" y="9570"/>
                    <a:pt x="19069" y="9540"/>
                  </a:cubicBezTo>
                  <a:cubicBezTo>
                    <a:pt x="18866" y="9360"/>
                    <a:pt x="18861" y="9290"/>
                    <a:pt x="18844" y="9300"/>
                  </a:cubicBezTo>
                  <a:cubicBezTo>
                    <a:pt x="18698" y="9120"/>
                    <a:pt x="18686" y="9140"/>
                    <a:pt x="18681" y="9140"/>
                  </a:cubicBezTo>
                  <a:cubicBezTo>
                    <a:pt x="18501" y="8940"/>
                    <a:pt x="18478" y="8960"/>
                    <a:pt x="18467" y="8950"/>
                  </a:cubicBezTo>
                  <a:cubicBezTo>
                    <a:pt x="18287" y="8820"/>
                    <a:pt x="18248" y="8830"/>
                    <a:pt x="18214" y="8790"/>
                  </a:cubicBezTo>
                  <a:cubicBezTo>
                    <a:pt x="17792" y="8430"/>
                    <a:pt x="17752" y="8480"/>
                    <a:pt x="17730" y="8440"/>
                  </a:cubicBezTo>
                  <a:cubicBezTo>
                    <a:pt x="17601" y="8240"/>
                    <a:pt x="17623" y="8230"/>
                    <a:pt x="17640" y="8290"/>
                  </a:cubicBezTo>
                  <a:cubicBezTo>
                    <a:pt x="17837" y="8390"/>
                    <a:pt x="17848" y="8400"/>
                    <a:pt x="17854" y="8420"/>
                  </a:cubicBezTo>
                  <a:cubicBezTo>
                    <a:pt x="18006" y="8450"/>
                    <a:pt x="18045" y="8510"/>
                    <a:pt x="18096" y="8510"/>
                  </a:cubicBezTo>
                  <a:cubicBezTo>
                    <a:pt x="18248" y="8630"/>
                    <a:pt x="18292" y="8610"/>
                    <a:pt x="18326" y="8650"/>
                  </a:cubicBezTo>
                  <a:cubicBezTo>
                    <a:pt x="18630" y="8880"/>
                    <a:pt x="18647" y="8900"/>
                    <a:pt x="18669" y="8910"/>
                  </a:cubicBezTo>
                  <a:cubicBezTo>
                    <a:pt x="18900" y="9200"/>
                    <a:pt x="18928" y="9160"/>
                    <a:pt x="18945" y="9200"/>
                  </a:cubicBezTo>
                  <a:cubicBezTo>
                    <a:pt x="18979" y="9120"/>
                    <a:pt x="18928" y="9140"/>
                    <a:pt x="18889" y="9070"/>
                  </a:cubicBezTo>
                  <a:cubicBezTo>
                    <a:pt x="18726" y="8800"/>
                    <a:pt x="18669" y="8830"/>
                    <a:pt x="18641" y="8720"/>
                  </a:cubicBezTo>
                  <a:cubicBezTo>
                    <a:pt x="18478" y="8560"/>
                    <a:pt x="18456" y="8520"/>
                    <a:pt x="18428" y="8500"/>
                  </a:cubicBezTo>
                  <a:cubicBezTo>
                    <a:pt x="18253" y="8270"/>
                    <a:pt x="18219" y="8250"/>
                    <a:pt x="18197" y="8160"/>
                  </a:cubicBezTo>
                  <a:cubicBezTo>
                    <a:pt x="17899" y="7760"/>
                    <a:pt x="17837" y="7750"/>
                    <a:pt x="17781" y="7680"/>
                  </a:cubicBezTo>
                  <a:cubicBezTo>
                    <a:pt x="17556" y="7500"/>
                    <a:pt x="17494" y="7470"/>
                    <a:pt x="17443" y="7390"/>
                  </a:cubicBezTo>
                  <a:cubicBezTo>
                    <a:pt x="17168" y="7140"/>
                    <a:pt x="17122" y="7190"/>
                    <a:pt x="17100" y="7140"/>
                  </a:cubicBezTo>
                  <a:cubicBezTo>
                    <a:pt x="16892" y="6990"/>
                    <a:pt x="16864" y="6970"/>
                    <a:pt x="16836" y="6940"/>
                  </a:cubicBezTo>
                  <a:cubicBezTo>
                    <a:pt x="16886" y="6880"/>
                    <a:pt x="17010" y="6830"/>
                    <a:pt x="17145" y="6710"/>
                  </a:cubicBezTo>
                  <a:cubicBezTo>
                    <a:pt x="17297" y="6690"/>
                    <a:pt x="17342" y="6610"/>
                    <a:pt x="17325" y="6550"/>
                  </a:cubicBezTo>
                  <a:cubicBezTo>
                    <a:pt x="17044" y="6670"/>
                    <a:pt x="16999" y="6710"/>
                    <a:pt x="16954" y="6740"/>
                  </a:cubicBezTo>
                  <a:cubicBezTo>
                    <a:pt x="17010" y="6590"/>
                    <a:pt x="17061" y="6680"/>
                    <a:pt x="17078" y="6590"/>
                  </a:cubicBezTo>
                  <a:cubicBezTo>
                    <a:pt x="16836" y="6600"/>
                    <a:pt x="16796" y="6630"/>
                    <a:pt x="16762" y="6660"/>
                  </a:cubicBezTo>
                  <a:cubicBezTo>
                    <a:pt x="16532" y="6530"/>
                    <a:pt x="16492" y="6570"/>
                    <a:pt x="16470" y="6520"/>
                  </a:cubicBezTo>
                  <a:cubicBezTo>
                    <a:pt x="16301" y="6340"/>
                    <a:pt x="16256" y="6340"/>
                    <a:pt x="16217" y="6260"/>
                  </a:cubicBezTo>
                  <a:cubicBezTo>
                    <a:pt x="16093" y="6310"/>
                    <a:pt x="16138" y="6340"/>
                    <a:pt x="16161" y="6370"/>
                  </a:cubicBezTo>
                  <a:cubicBezTo>
                    <a:pt x="16301" y="6530"/>
                    <a:pt x="16363" y="6600"/>
                    <a:pt x="16414" y="6680"/>
                  </a:cubicBezTo>
                  <a:cubicBezTo>
                    <a:pt x="16470" y="6870"/>
                    <a:pt x="16504" y="6890"/>
                    <a:pt x="16532" y="6950"/>
                  </a:cubicBezTo>
                  <a:cubicBezTo>
                    <a:pt x="16560" y="7210"/>
                    <a:pt x="16605" y="7280"/>
                    <a:pt x="16582" y="7310"/>
                  </a:cubicBezTo>
                  <a:cubicBezTo>
                    <a:pt x="16594" y="7980"/>
                    <a:pt x="16560" y="8070"/>
                    <a:pt x="16538" y="8170"/>
                  </a:cubicBezTo>
                  <a:cubicBezTo>
                    <a:pt x="16526" y="8370"/>
                    <a:pt x="16538" y="8240"/>
                    <a:pt x="16594" y="8200"/>
                  </a:cubicBezTo>
                  <a:cubicBezTo>
                    <a:pt x="16656" y="7890"/>
                    <a:pt x="16661" y="7790"/>
                    <a:pt x="16678" y="7840"/>
                  </a:cubicBezTo>
                  <a:cubicBezTo>
                    <a:pt x="16689" y="8140"/>
                    <a:pt x="16701" y="8280"/>
                    <a:pt x="16695" y="8420"/>
                  </a:cubicBezTo>
                  <a:cubicBezTo>
                    <a:pt x="16729" y="9340"/>
                    <a:pt x="16774" y="9430"/>
                    <a:pt x="16751" y="9490"/>
                  </a:cubicBezTo>
                  <a:cubicBezTo>
                    <a:pt x="16819" y="9870"/>
                    <a:pt x="16836" y="10010"/>
                    <a:pt x="16869" y="10160"/>
                  </a:cubicBezTo>
                  <a:cubicBezTo>
                    <a:pt x="17055" y="10650"/>
                    <a:pt x="17066" y="10740"/>
                    <a:pt x="17106" y="10850"/>
                  </a:cubicBezTo>
                  <a:cubicBezTo>
                    <a:pt x="17128" y="11170"/>
                    <a:pt x="17145" y="11250"/>
                    <a:pt x="17139" y="11330"/>
                  </a:cubicBezTo>
                  <a:cubicBezTo>
                    <a:pt x="17168" y="11730"/>
                    <a:pt x="17207" y="11850"/>
                    <a:pt x="17224" y="11830"/>
                  </a:cubicBezTo>
                  <a:cubicBezTo>
                    <a:pt x="17184" y="11140"/>
                    <a:pt x="17201" y="11190"/>
                    <a:pt x="17218" y="11200"/>
                  </a:cubicBezTo>
                  <a:cubicBezTo>
                    <a:pt x="17235" y="11320"/>
                    <a:pt x="17269" y="11420"/>
                    <a:pt x="17235" y="11480"/>
                  </a:cubicBezTo>
                  <a:cubicBezTo>
                    <a:pt x="17252" y="11820"/>
                    <a:pt x="17246" y="11900"/>
                    <a:pt x="17241" y="11970"/>
                  </a:cubicBezTo>
                  <a:cubicBezTo>
                    <a:pt x="17302" y="12820"/>
                    <a:pt x="17308" y="12900"/>
                    <a:pt x="17319" y="12990"/>
                  </a:cubicBezTo>
                  <a:cubicBezTo>
                    <a:pt x="17364" y="13100"/>
                    <a:pt x="17353" y="12980"/>
                    <a:pt x="17336" y="12860"/>
                  </a:cubicBezTo>
                  <a:cubicBezTo>
                    <a:pt x="17314" y="12270"/>
                    <a:pt x="17263" y="12050"/>
                    <a:pt x="17297" y="11860"/>
                  </a:cubicBezTo>
                  <a:cubicBezTo>
                    <a:pt x="17286" y="11350"/>
                    <a:pt x="17280" y="11300"/>
                    <a:pt x="17302" y="11250"/>
                  </a:cubicBezTo>
                  <a:cubicBezTo>
                    <a:pt x="17297" y="10280"/>
                    <a:pt x="17252" y="10200"/>
                    <a:pt x="17274" y="10160"/>
                  </a:cubicBezTo>
                  <a:cubicBezTo>
                    <a:pt x="17252" y="9800"/>
                    <a:pt x="17246" y="9750"/>
                    <a:pt x="17229" y="9690"/>
                  </a:cubicBezTo>
                  <a:cubicBezTo>
                    <a:pt x="17196" y="9260"/>
                    <a:pt x="17190" y="9160"/>
                    <a:pt x="17179" y="9050"/>
                  </a:cubicBezTo>
                  <a:cubicBezTo>
                    <a:pt x="17151" y="8680"/>
                    <a:pt x="17106" y="8610"/>
                    <a:pt x="17134" y="8580"/>
                  </a:cubicBezTo>
                  <a:cubicBezTo>
                    <a:pt x="17049" y="7970"/>
                    <a:pt x="17044" y="7860"/>
                    <a:pt x="16999" y="7730"/>
                  </a:cubicBezTo>
                  <a:cubicBezTo>
                    <a:pt x="16954" y="7470"/>
                    <a:pt x="16937" y="7470"/>
                    <a:pt x="16965" y="7440"/>
                  </a:cubicBezTo>
                  <a:cubicBezTo>
                    <a:pt x="17156" y="8390"/>
                    <a:pt x="17207" y="8470"/>
                    <a:pt x="17190" y="8520"/>
                  </a:cubicBezTo>
                  <a:cubicBezTo>
                    <a:pt x="17269" y="8870"/>
                    <a:pt x="17241" y="8890"/>
                    <a:pt x="17263" y="8940"/>
                  </a:cubicBezTo>
                  <a:cubicBezTo>
                    <a:pt x="17348" y="9740"/>
                    <a:pt x="17348" y="9870"/>
                    <a:pt x="17364" y="10010"/>
                  </a:cubicBezTo>
                  <a:cubicBezTo>
                    <a:pt x="17359" y="10360"/>
                    <a:pt x="17398" y="10410"/>
                    <a:pt x="17376" y="10440"/>
                  </a:cubicBezTo>
                  <a:cubicBezTo>
                    <a:pt x="17398" y="11090"/>
                    <a:pt x="17404" y="11130"/>
                    <a:pt x="17392" y="11160"/>
                  </a:cubicBezTo>
                  <a:cubicBezTo>
                    <a:pt x="17404" y="11740"/>
                    <a:pt x="17409" y="11810"/>
                    <a:pt x="17409" y="11880"/>
                  </a:cubicBezTo>
                  <a:cubicBezTo>
                    <a:pt x="17449" y="11880"/>
                    <a:pt x="17409" y="11830"/>
                    <a:pt x="17432" y="11800"/>
                  </a:cubicBezTo>
                  <a:cubicBezTo>
                    <a:pt x="17426" y="11470"/>
                    <a:pt x="17426" y="11440"/>
                    <a:pt x="17443" y="11410"/>
                  </a:cubicBezTo>
                  <a:cubicBezTo>
                    <a:pt x="17454" y="10880"/>
                    <a:pt x="17415" y="10820"/>
                    <a:pt x="17432" y="10790"/>
                  </a:cubicBezTo>
                  <a:cubicBezTo>
                    <a:pt x="17449" y="10560"/>
                    <a:pt x="17421" y="10510"/>
                    <a:pt x="17454" y="10490"/>
                  </a:cubicBezTo>
                  <a:cubicBezTo>
                    <a:pt x="17482" y="10900"/>
                    <a:pt x="17499" y="10960"/>
                    <a:pt x="17482" y="11010"/>
                  </a:cubicBezTo>
                  <a:cubicBezTo>
                    <a:pt x="17488" y="11400"/>
                    <a:pt x="17528" y="11480"/>
                    <a:pt x="17494" y="11520"/>
                  </a:cubicBezTo>
                  <a:cubicBezTo>
                    <a:pt x="17505" y="11930"/>
                    <a:pt x="17511" y="11980"/>
                    <a:pt x="17505" y="12030"/>
                  </a:cubicBezTo>
                  <a:cubicBezTo>
                    <a:pt x="17522" y="12450"/>
                    <a:pt x="17488" y="12490"/>
                    <a:pt x="17505" y="12550"/>
                  </a:cubicBezTo>
                  <a:cubicBezTo>
                    <a:pt x="17488" y="13110"/>
                    <a:pt x="17533" y="13190"/>
                    <a:pt x="17522" y="13240"/>
                  </a:cubicBezTo>
                  <a:cubicBezTo>
                    <a:pt x="17533" y="13700"/>
                    <a:pt x="17550" y="13830"/>
                    <a:pt x="17533" y="13940"/>
                  </a:cubicBezTo>
                  <a:cubicBezTo>
                    <a:pt x="17589" y="14140"/>
                    <a:pt x="17595" y="14010"/>
                    <a:pt x="17556" y="13870"/>
                  </a:cubicBezTo>
                  <a:cubicBezTo>
                    <a:pt x="17561" y="13550"/>
                    <a:pt x="17556" y="13520"/>
                    <a:pt x="17572" y="13490"/>
                  </a:cubicBezTo>
                  <a:cubicBezTo>
                    <a:pt x="17601" y="12940"/>
                    <a:pt x="17606" y="12920"/>
                    <a:pt x="17618" y="12900"/>
                  </a:cubicBezTo>
                  <a:cubicBezTo>
                    <a:pt x="17618" y="12710"/>
                    <a:pt x="17623" y="12750"/>
                    <a:pt x="17640" y="12740"/>
                  </a:cubicBezTo>
                  <a:cubicBezTo>
                    <a:pt x="17691" y="12440"/>
                    <a:pt x="17685" y="12340"/>
                    <a:pt x="17713" y="12260"/>
                  </a:cubicBezTo>
                  <a:cubicBezTo>
                    <a:pt x="17719" y="11830"/>
                    <a:pt x="17752" y="11810"/>
                    <a:pt x="17730" y="11780"/>
                  </a:cubicBezTo>
                  <a:cubicBezTo>
                    <a:pt x="17747" y="11410"/>
                    <a:pt x="17736" y="11340"/>
                    <a:pt x="17758" y="11280"/>
                  </a:cubicBezTo>
                  <a:cubicBezTo>
                    <a:pt x="17764" y="10620"/>
                    <a:pt x="17769" y="10550"/>
                    <a:pt x="17758" y="10490"/>
                  </a:cubicBezTo>
                  <a:cubicBezTo>
                    <a:pt x="17775" y="9820"/>
                    <a:pt x="17736" y="9740"/>
                    <a:pt x="17747" y="9680"/>
                  </a:cubicBezTo>
                  <a:cubicBezTo>
                    <a:pt x="17691" y="9220"/>
                    <a:pt x="17724" y="9200"/>
                    <a:pt x="17719" y="9160"/>
                  </a:cubicBezTo>
                  <a:cubicBezTo>
                    <a:pt x="17702" y="8830"/>
                    <a:pt x="17736" y="8800"/>
                    <a:pt x="17752" y="8880"/>
                  </a:cubicBezTo>
                  <a:cubicBezTo>
                    <a:pt x="17803" y="9280"/>
                    <a:pt x="17809" y="9260"/>
                    <a:pt x="17826" y="9350"/>
                  </a:cubicBezTo>
                  <a:cubicBezTo>
                    <a:pt x="17927" y="10390"/>
                    <a:pt x="17921" y="10460"/>
                    <a:pt x="17938" y="10550"/>
                  </a:cubicBezTo>
                  <a:cubicBezTo>
                    <a:pt x="17916" y="11140"/>
                    <a:pt x="17932" y="11230"/>
                    <a:pt x="17916" y="11310"/>
                  </a:cubicBezTo>
                  <a:cubicBezTo>
                    <a:pt x="17882" y="12130"/>
                    <a:pt x="17848" y="12200"/>
                    <a:pt x="17865" y="12290"/>
                  </a:cubicBezTo>
                  <a:cubicBezTo>
                    <a:pt x="17792" y="12800"/>
                    <a:pt x="17775" y="12840"/>
                    <a:pt x="17792" y="12890"/>
                  </a:cubicBezTo>
                  <a:cubicBezTo>
                    <a:pt x="17736" y="13410"/>
                    <a:pt x="17708" y="13560"/>
                    <a:pt x="17713" y="13730"/>
                  </a:cubicBezTo>
                  <a:cubicBezTo>
                    <a:pt x="17724" y="14170"/>
                    <a:pt x="17685" y="14200"/>
                    <a:pt x="17713" y="14250"/>
                  </a:cubicBezTo>
                  <a:cubicBezTo>
                    <a:pt x="17747" y="13780"/>
                    <a:pt x="17752" y="13670"/>
                    <a:pt x="17741" y="13540"/>
                  </a:cubicBezTo>
                  <a:cubicBezTo>
                    <a:pt x="17803" y="13160"/>
                    <a:pt x="17809" y="13110"/>
                    <a:pt x="17814" y="13050"/>
                  </a:cubicBezTo>
                  <a:cubicBezTo>
                    <a:pt x="17865" y="12700"/>
                    <a:pt x="17859" y="12670"/>
                    <a:pt x="17871" y="12640"/>
                  </a:cubicBezTo>
                  <a:cubicBezTo>
                    <a:pt x="17927" y="12100"/>
                    <a:pt x="17938" y="11990"/>
                    <a:pt x="17949" y="11880"/>
                  </a:cubicBezTo>
                  <a:cubicBezTo>
                    <a:pt x="17972" y="11490"/>
                    <a:pt x="17961" y="11420"/>
                    <a:pt x="17966" y="11370"/>
                  </a:cubicBezTo>
                  <a:cubicBezTo>
                    <a:pt x="17978" y="11000"/>
                    <a:pt x="17978" y="10970"/>
                    <a:pt x="17983" y="10940"/>
                  </a:cubicBezTo>
                  <a:cubicBezTo>
                    <a:pt x="17972" y="10710"/>
                    <a:pt x="17983" y="10690"/>
                    <a:pt x="17972" y="10660"/>
                  </a:cubicBezTo>
                  <a:cubicBezTo>
                    <a:pt x="17978" y="10140"/>
                    <a:pt x="17944" y="10090"/>
                    <a:pt x="17961" y="10060"/>
                  </a:cubicBezTo>
                  <a:cubicBezTo>
                    <a:pt x="17927" y="9700"/>
                    <a:pt x="17921" y="9570"/>
                    <a:pt x="17893" y="9420"/>
                  </a:cubicBezTo>
                  <a:cubicBezTo>
                    <a:pt x="17842" y="9050"/>
                    <a:pt x="17803" y="8990"/>
                    <a:pt x="17826" y="8970"/>
                  </a:cubicBezTo>
                  <a:cubicBezTo>
                    <a:pt x="17961" y="9360"/>
                    <a:pt x="17983" y="9380"/>
                    <a:pt x="18000" y="9450"/>
                  </a:cubicBezTo>
                  <a:cubicBezTo>
                    <a:pt x="18028" y="9880"/>
                    <a:pt x="18073" y="10010"/>
                    <a:pt x="18056" y="10110"/>
                  </a:cubicBezTo>
                  <a:cubicBezTo>
                    <a:pt x="18090" y="10800"/>
                    <a:pt x="18068" y="10840"/>
                    <a:pt x="18096" y="10910"/>
                  </a:cubicBezTo>
                  <a:cubicBezTo>
                    <a:pt x="18079" y="11260"/>
                    <a:pt x="18107" y="11330"/>
                    <a:pt x="18096" y="11380"/>
                  </a:cubicBezTo>
                  <a:cubicBezTo>
                    <a:pt x="18034" y="12580"/>
                    <a:pt x="17966" y="12630"/>
                    <a:pt x="17989" y="12720"/>
                  </a:cubicBezTo>
                  <a:cubicBezTo>
                    <a:pt x="17882" y="13510"/>
                    <a:pt x="17848" y="13580"/>
                    <a:pt x="17842" y="13660"/>
                  </a:cubicBezTo>
                  <a:cubicBezTo>
                    <a:pt x="17792" y="13920"/>
                    <a:pt x="17775" y="13940"/>
                    <a:pt x="17775" y="13970"/>
                  </a:cubicBezTo>
                  <a:cubicBezTo>
                    <a:pt x="17741" y="14280"/>
                    <a:pt x="17769" y="14320"/>
                    <a:pt x="17736" y="14340"/>
                  </a:cubicBezTo>
                  <a:cubicBezTo>
                    <a:pt x="17719" y="14670"/>
                    <a:pt x="17719" y="14720"/>
                    <a:pt x="17702" y="14750"/>
                  </a:cubicBezTo>
                  <a:cubicBezTo>
                    <a:pt x="17724" y="15070"/>
                    <a:pt x="17741" y="15150"/>
                    <a:pt x="17775" y="15120"/>
                  </a:cubicBezTo>
                  <a:cubicBezTo>
                    <a:pt x="17769" y="14470"/>
                    <a:pt x="17803" y="14410"/>
                    <a:pt x="17798" y="14330"/>
                  </a:cubicBezTo>
                  <a:cubicBezTo>
                    <a:pt x="17848" y="13720"/>
                    <a:pt x="17910" y="13710"/>
                    <a:pt x="17888" y="13660"/>
                  </a:cubicBezTo>
                  <a:cubicBezTo>
                    <a:pt x="18006" y="13140"/>
                    <a:pt x="17966" y="13040"/>
                    <a:pt x="18006" y="12970"/>
                  </a:cubicBezTo>
                  <a:cubicBezTo>
                    <a:pt x="18141" y="11820"/>
                    <a:pt x="18124" y="11760"/>
                    <a:pt x="18141" y="11710"/>
                  </a:cubicBezTo>
                  <a:cubicBezTo>
                    <a:pt x="18158" y="11230"/>
                    <a:pt x="18169" y="11210"/>
                    <a:pt x="18152" y="11180"/>
                  </a:cubicBezTo>
                  <a:cubicBezTo>
                    <a:pt x="18141" y="10650"/>
                    <a:pt x="18135" y="10550"/>
                    <a:pt x="18129" y="10440"/>
                  </a:cubicBezTo>
                  <a:cubicBezTo>
                    <a:pt x="18084" y="9890"/>
                    <a:pt x="18112" y="9860"/>
                    <a:pt x="18090" y="9790"/>
                  </a:cubicBezTo>
                  <a:cubicBezTo>
                    <a:pt x="18090" y="9480"/>
                    <a:pt x="18096" y="9580"/>
                    <a:pt x="18118" y="9550"/>
                  </a:cubicBezTo>
                  <a:cubicBezTo>
                    <a:pt x="18158" y="10010"/>
                    <a:pt x="18163" y="10090"/>
                    <a:pt x="18169" y="10180"/>
                  </a:cubicBezTo>
                  <a:cubicBezTo>
                    <a:pt x="18202" y="10760"/>
                    <a:pt x="18242" y="10860"/>
                    <a:pt x="18231" y="10940"/>
                  </a:cubicBezTo>
                  <a:cubicBezTo>
                    <a:pt x="18219" y="11340"/>
                    <a:pt x="18231" y="11390"/>
                    <a:pt x="18253" y="11440"/>
                  </a:cubicBezTo>
                  <a:cubicBezTo>
                    <a:pt x="18202" y="12370"/>
                    <a:pt x="18174" y="12500"/>
                    <a:pt x="18174" y="12640"/>
                  </a:cubicBezTo>
                  <a:cubicBezTo>
                    <a:pt x="18141" y="12900"/>
                    <a:pt x="18135" y="12960"/>
                    <a:pt x="18112" y="13020"/>
                  </a:cubicBezTo>
                  <a:cubicBezTo>
                    <a:pt x="18079" y="13280"/>
                    <a:pt x="18090" y="13360"/>
                    <a:pt x="18073" y="13420"/>
                  </a:cubicBezTo>
                  <a:cubicBezTo>
                    <a:pt x="18039" y="13650"/>
                    <a:pt x="17994" y="13660"/>
                    <a:pt x="18011" y="13700"/>
                  </a:cubicBezTo>
                  <a:cubicBezTo>
                    <a:pt x="17966" y="13930"/>
                    <a:pt x="17961" y="13960"/>
                    <a:pt x="17949" y="13990"/>
                  </a:cubicBezTo>
                  <a:cubicBezTo>
                    <a:pt x="17899" y="14310"/>
                    <a:pt x="17921" y="14360"/>
                    <a:pt x="17888" y="14380"/>
                  </a:cubicBezTo>
                  <a:cubicBezTo>
                    <a:pt x="17910" y="14460"/>
                    <a:pt x="17955" y="14380"/>
                    <a:pt x="17932" y="14270"/>
                  </a:cubicBezTo>
                  <a:cubicBezTo>
                    <a:pt x="18006" y="13890"/>
                    <a:pt x="18022" y="13800"/>
                    <a:pt x="18056" y="13710"/>
                  </a:cubicBezTo>
                  <a:cubicBezTo>
                    <a:pt x="18191" y="13060"/>
                    <a:pt x="18180" y="12950"/>
                    <a:pt x="18197" y="12860"/>
                  </a:cubicBezTo>
                  <a:cubicBezTo>
                    <a:pt x="18259" y="12360"/>
                    <a:pt x="18253" y="12310"/>
                    <a:pt x="18253" y="12260"/>
                  </a:cubicBezTo>
                  <a:cubicBezTo>
                    <a:pt x="18292" y="11560"/>
                    <a:pt x="18304" y="11460"/>
                    <a:pt x="18287" y="11350"/>
                  </a:cubicBezTo>
                  <a:cubicBezTo>
                    <a:pt x="18298" y="10840"/>
                    <a:pt x="18259" y="10620"/>
                    <a:pt x="18242" y="10410"/>
                  </a:cubicBezTo>
                  <a:cubicBezTo>
                    <a:pt x="18225" y="9980"/>
                    <a:pt x="18191" y="9860"/>
                    <a:pt x="18202" y="9760"/>
                  </a:cubicBezTo>
                  <a:cubicBezTo>
                    <a:pt x="18298" y="10160"/>
                    <a:pt x="18281" y="10250"/>
                    <a:pt x="18287" y="10360"/>
                  </a:cubicBezTo>
                  <a:cubicBezTo>
                    <a:pt x="18332" y="10580"/>
                    <a:pt x="18338" y="10590"/>
                    <a:pt x="18338" y="10610"/>
                  </a:cubicBezTo>
                  <a:cubicBezTo>
                    <a:pt x="18366" y="10940"/>
                    <a:pt x="18349" y="10980"/>
                    <a:pt x="18354" y="11030"/>
                  </a:cubicBezTo>
                  <a:cubicBezTo>
                    <a:pt x="18377" y="11250"/>
                    <a:pt x="18360" y="11300"/>
                    <a:pt x="18360" y="11350"/>
                  </a:cubicBezTo>
                  <a:cubicBezTo>
                    <a:pt x="18366" y="11840"/>
                    <a:pt x="18354" y="11860"/>
                    <a:pt x="18349" y="11880"/>
                  </a:cubicBezTo>
                  <a:cubicBezTo>
                    <a:pt x="18360" y="12240"/>
                    <a:pt x="18326" y="12330"/>
                    <a:pt x="18343" y="12440"/>
                  </a:cubicBezTo>
                  <a:cubicBezTo>
                    <a:pt x="18326" y="12950"/>
                    <a:pt x="18292" y="12990"/>
                    <a:pt x="18270" y="13030"/>
                  </a:cubicBezTo>
                  <a:cubicBezTo>
                    <a:pt x="18270" y="13270"/>
                    <a:pt x="18248" y="13320"/>
                    <a:pt x="18264" y="13390"/>
                  </a:cubicBezTo>
                  <a:cubicBezTo>
                    <a:pt x="18197" y="13780"/>
                    <a:pt x="18186" y="13840"/>
                    <a:pt x="18197" y="13900"/>
                  </a:cubicBezTo>
                  <a:cubicBezTo>
                    <a:pt x="18112" y="14270"/>
                    <a:pt x="18107" y="14290"/>
                    <a:pt x="18101" y="14320"/>
                  </a:cubicBezTo>
                  <a:cubicBezTo>
                    <a:pt x="18011" y="14810"/>
                    <a:pt x="17983" y="14860"/>
                    <a:pt x="17989" y="14930"/>
                  </a:cubicBezTo>
                  <a:cubicBezTo>
                    <a:pt x="17932" y="15490"/>
                    <a:pt x="17932" y="15520"/>
                    <a:pt x="17944" y="15550"/>
                  </a:cubicBezTo>
                  <a:cubicBezTo>
                    <a:pt x="17949" y="15780"/>
                    <a:pt x="17916" y="15800"/>
                    <a:pt x="17927" y="15840"/>
                  </a:cubicBezTo>
                  <a:cubicBezTo>
                    <a:pt x="17989" y="15390"/>
                    <a:pt x="17978" y="15310"/>
                    <a:pt x="18000" y="15250"/>
                  </a:cubicBezTo>
                  <a:cubicBezTo>
                    <a:pt x="18084" y="14510"/>
                    <a:pt x="18186" y="14240"/>
                    <a:pt x="18225" y="13950"/>
                  </a:cubicBezTo>
                  <a:cubicBezTo>
                    <a:pt x="18236" y="13690"/>
                    <a:pt x="18298" y="13670"/>
                    <a:pt x="18276" y="13620"/>
                  </a:cubicBezTo>
                  <a:cubicBezTo>
                    <a:pt x="18326" y="13280"/>
                    <a:pt x="18321" y="13260"/>
                    <a:pt x="18326" y="13250"/>
                  </a:cubicBezTo>
                  <a:cubicBezTo>
                    <a:pt x="18354" y="12990"/>
                    <a:pt x="18360" y="12920"/>
                    <a:pt x="18366" y="12850"/>
                  </a:cubicBezTo>
                  <a:cubicBezTo>
                    <a:pt x="18411" y="12320"/>
                    <a:pt x="18377" y="12220"/>
                    <a:pt x="18422" y="12160"/>
                  </a:cubicBezTo>
                  <a:cubicBezTo>
                    <a:pt x="18411" y="11810"/>
                    <a:pt x="18405" y="11770"/>
                    <a:pt x="18422" y="11730"/>
                  </a:cubicBezTo>
                  <a:cubicBezTo>
                    <a:pt x="18399" y="11420"/>
                    <a:pt x="18428" y="11390"/>
                    <a:pt x="18422" y="11350"/>
                  </a:cubicBezTo>
                  <a:cubicBezTo>
                    <a:pt x="18422" y="11150"/>
                    <a:pt x="18433" y="11130"/>
                    <a:pt x="18422" y="11100"/>
                  </a:cubicBezTo>
                  <a:cubicBezTo>
                    <a:pt x="18371" y="10420"/>
                    <a:pt x="18366" y="10390"/>
                    <a:pt x="18366" y="10360"/>
                  </a:cubicBezTo>
                  <a:cubicBezTo>
                    <a:pt x="18366" y="10220"/>
                    <a:pt x="18416" y="10180"/>
                    <a:pt x="18444" y="10310"/>
                  </a:cubicBezTo>
                  <a:cubicBezTo>
                    <a:pt x="18467" y="11120"/>
                    <a:pt x="18518" y="11100"/>
                    <a:pt x="18501" y="11160"/>
                  </a:cubicBezTo>
                  <a:cubicBezTo>
                    <a:pt x="18534" y="11490"/>
                    <a:pt x="18495" y="11530"/>
                    <a:pt x="18518" y="11600"/>
                  </a:cubicBezTo>
                  <a:cubicBezTo>
                    <a:pt x="18506" y="12310"/>
                    <a:pt x="18529" y="12370"/>
                    <a:pt x="18523" y="12420"/>
                  </a:cubicBezTo>
                  <a:cubicBezTo>
                    <a:pt x="18518" y="12810"/>
                    <a:pt x="18512" y="12860"/>
                    <a:pt x="18495" y="12910"/>
                  </a:cubicBezTo>
                  <a:cubicBezTo>
                    <a:pt x="18489" y="13180"/>
                    <a:pt x="18456" y="13190"/>
                    <a:pt x="18472" y="13230"/>
                  </a:cubicBezTo>
                  <a:cubicBezTo>
                    <a:pt x="18411" y="13720"/>
                    <a:pt x="18388" y="13740"/>
                    <a:pt x="18382" y="13760"/>
                  </a:cubicBezTo>
                  <a:cubicBezTo>
                    <a:pt x="18326" y="14010"/>
                    <a:pt x="18377" y="14090"/>
                    <a:pt x="18326" y="14120"/>
                  </a:cubicBezTo>
                  <a:cubicBezTo>
                    <a:pt x="18259" y="14480"/>
                    <a:pt x="18225" y="14560"/>
                    <a:pt x="18225" y="14660"/>
                  </a:cubicBezTo>
                  <a:cubicBezTo>
                    <a:pt x="18180" y="14980"/>
                    <a:pt x="18146" y="15010"/>
                    <a:pt x="18135" y="15050"/>
                  </a:cubicBezTo>
                  <a:cubicBezTo>
                    <a:pt x="18079" y="15370"/>
                    <a:pt x="18079" y="15420"/>
                    <a:pt x="18073" y="15470"/>
                  </a:cubicBezTo>
                  <a:cubicBezTo>
                    <a:pt x="18056" y="15700"/>
                    <a:pt x="18039" y="15720"/>
                    <a:pt x="18039" y="15750"/>
                  </a:cubicBezTo>
                  <a:cubicBezTo>
                    <a:pt x="18034" y="15870"/>
                    <a:pt x="18073" y="15740"/>
                    <a:pt x="18096" y="15590"/>
                  </a:cubicBezTo>
                  <a:cubicBezTo>
                    <a:pt x="18146" y="15230"/>
                    <a:pt x="18158" y="15220"/>
                    <a:pt x="18152" y="15200"/>
                  </a:cubicBezTo>
                  <a:cubicBezTo>
                    <a:pt x="18202" y="14990"/>
                    <a:pt x="18197" y="14950"/>
                    <a:pt x="18214" y="14920"/>
                  </a:cubicBezTo>
                  <a:cubicBezTo>
                    <a:pt x="18276" y="14620"/>
                    <a:pt x="18287" y="14540"/>
                    <a:pt x="18304" y="14470"/>
                  </a:cubicBezTo>
                  <a:cubicBezTo>
                    <a:pt x="18371" y="14340"/>
                    <a:pt x="18332" y="14280"/>
                    <a:pt x="18377" y="14260"/>
                  </a:cubicBezTo>
                  <a:cubicBezTo>
                    <a:pt x="18512" y="13280"/>
                    <a:pt x="18523" y="13190"/>
                    <a:pt x="18534" y="13090"/>
                  </a:cubicBezTo>
                  <a:cubicBezTo>
                    <a:pt x="18534" y="12720"/>
                    <a:pt x="18585" y="12700"/>
                    <a:pt x="18557" y="12630"/>
                  </a:cubicBezTo>
                  <a:cubicBezTo>
                    <a:pt x="18562" y="12270"/>
                    <a:pt x="18579" y="12220"/>
                    <a:pt x="18562" y="12160"/>
                  </a:cubicBezTo>
                  <a:cubicBezTo>
                    <a:pt x="18596" y="10960"/>
                    <a:pt x="18501" y="10920"/>
                    <a:pt x="18540" y="10840"/>
                  </a:cubicBezTo>
                  <a:cubicBezTo>
                    <a:pt x="18602" y="10850"/>
                    <a:pt x="18585" y="10800"/>
                    <a:pt x="18574" y="10860"/>
                  </a:cubicBezTo>
                  <a:cubicBezTo>
                    <a:pt x="18652" y="11160"/>
                    <a:pt x="18619" y="11180"/>
                    <a:pt x="18647" y="11230"/>
                  </a:cubicBezTo>
                  <a:cubicBezTo>
                    <a:pt x="18675" y="11880"/>
                    <a:pt x="18613" y="11920"/>
                    <a:pt x="18647" y="11990"/>
                  </a:cubicBezTo>
                  <a:cubicBezTo>
                    <a:pt x="18608" y="12290"/>
                    <a:pt x="18636" y="12340"/>
                    <a:pt x="18624" y="12370"/>
                  </a:cubicBezTo>
                  <a:cubicBezTo>
                    <a:pt x="18574" y="13110"/>
                    <a:pt x="18602" y="13270"/>
                    <a:pt x="18574" y="13400"/>
                  </a:cubicBezTo>
                  <a:cubicBezTo>
                    <a:pt x="18506" y="14050"/>
                    <a:pt x="18501" y="14080"/>
                    <a:pt x="18495" y="14110"/>
                  </a:cubicBezTo>
                  <a:cubicBezTo>
                    <a:pt x="18433" y="14710"/>
                    <a:pt x="18422" y="14770"/>
                    <a:pt x="18405" y="14830"/>
                  </a:cubicBezTo>
                  <a:cubicBezTo>
                    <a:pt x="18366" y="15110"/>
                    <a:pt x="18354" y="15170"/>
                    <a:pt x="18354" y="15240"/>
                  </a:cubicBezTo>
                  <a:cubicBezTo>
                    <a:pt x="18270" y="15570"/>
                    <a:pt x="18264" y="15600"/>
                    <a:pt x="18281" y="15640"/>
                  </a:cubicBezTo>
                  <a:cubicBezTo>
                    <a:pt x="18287" y="15720"/>
                    <a:pt x="18292" y="15610"/>
                    <a:pt x="18332" y="15510"/>
                  </a:cubicBezTo>
                  <a:cubicBezTo>
                    <a:pt x="18399" y="15250"/>
                    <a:pt x="18366" y="15200"/>
                    <a:pt x="18394" y="15180"/>
                  </a:cubicBezTo>
                  <a:cubicBezTo>
                    <a:pt x="18461" y="14720"/>
                    <a:pt x="18495" y="14620"/>
                    <a:pt x="18512" y="14500"/>
                  </a:cubicBezTo>
                  <a:cubicBezTo>
                    <a:pt x="18568" y="14030"/>
                    <a:pt x="18574" y="13990"/>
                    <a:pt x="18568" y="13960"/>
                  </a:cubicBezTo>
                  <a:cubicBezTo>
                    <a:pt x="18591" y="13830"/>
                    <a:pt x="18585" y="13810"/>
                    <a:pt x="18596" y="13790"/>
                  </a:cubicBezTo>
                  <a:cubicBezTo>
                    <a:pt x="18641" y="13590"/>
                    <a:pt x="18608" y="13540"/>
                    <a:pt x="18624" y="13520"/>
                  </a:cubicBezTo>
                  <a:cubicBezTo>
                    <a:pt x="18630" y="13080"/>
                    <a:pt x="18675" y="13020"/>
                    <a:pt x="18658" y="12940"/>
                  </a:cubicBezTo>
                  <a:cubicBezTo>
                    <a:pt x="18703" y="12460"/>
                    <a:pt x="18664" y="12370"/>
                    <a:pt x="18686" y="12310"/>
                  </a:cubicBezTo>
                  <a:cubicBezTo>
                    <a:pt x="18714" y="11660"/>
                    <a:pt x="18709" y="11620"/>
                    <a:pt x="18698" y="11580"/>
                  </a:cubicBezTo>
                  <a:cubicBezTo>
                    <a:pt x="18709" y="11240"/>
                    <a:pt x="18675" y="11190"/>
                    <a:pt x="18703" y="11170"/>
                  </a:cubicBezTo>
                  <a:cubicBezTo>
                    <a:pt x="18737" y="11170"/>
                    <a:pt x="18759" y="11240"/>
                    <a:pt x="18782" y="11310"/>
                  </a:cubicBezTo>
                  <a:cubicBezTo>
                    <a:pt x="18810" y="11900"/>
                    <a:pt x="18821" y="11950"/>
                    <a:pt x="18810" y="11990"/>
                  </a:cubicBezTo>
                  <a:cubicBezTo>
                    <a:pt x="18810" y="12290"/>
                    <a:pt x="18827" y="12350"/>
                    <a:pt x="18821" y="12390"/>
                  </a:cubicBezTo>
                  <a:cubicBezTo>
                    <a:pt x="18816" y="12620"/>
                    <a:pt x="18827" y="12650"/>
                    <a:pt x="18832" y="12680"/>
                  </a:cubicBezTo>
                  <a:cubicBezTo>
                    <a:pt x="18810" y="12920"/>
                    <a:pt x="18799" y="12990"/>
                    <a:pt x="18788" y="13050"/>
                  </a:cubicBezTo>
                  <a:cubicBezTo>
                    <a:pt x="18771" y="13690"/>
                    <a:pt x="18731" y="13710"/>
                    <a:pt x="18731" y="13740"/>
                  </a:cubicBezTo>
                  <a:cubicBezTo>
                    <a:pt x="18703" y="13970"/>
                    <a:pt x="18698" y="14000"/>
                    <a:pt x="18703" y="14040"/>
                  </a:cubicBezTo>
                  <a:cubicBezTo>
                    <a:pt x="18652" y="14370"/>
                    <a:pt x="18647" y="14380"/>
                    <a:pt x="18641" y="14430"/>
                  </a:cubicBezTo>
                  <a:cubicBezTo>
                    <a:pt x="18591" y="14650"/>
                    <a:pt x="18630" y="14700"/>
                    <a:pt x="18596" y="14720"/>
                  </a:cubicBezTo>
                  <a:cubicBezTo>
                    <a:pt x="18562" y="15070"/>
                    <a:pt x="18557" y="15100"/>
                    <a:pt x="18546" y="15130"/>
                  </a:cubicBezTo>
                  <a:cubicBezTo>
                    <a:pt x="18523" y="15370"/>
                    <a:pt x="18478" y="15380"/>
                    <a:pt x="18506" y="15440"/>
                  </a:cubicBezTo>
                  <a:cubicBezTo>
                    <a:pt x="18489" y="15720"/>
                    <a:pt x="18428" y="15760"/>
                    <a:pt x="18456" y="15850"/>
                  </a:cubicBezTo>
                  <a:cubicBezTo>
                    <a:pt x="18433" y="16330"/>
                    <a:pt x="18399" y="16380"/>
                    <a:pt x="18422" y="16460"/>
                  </a:cubicBezTo>
                  <a:cubicBezTo>
                    <a:pt x="18382" y="16740"/>
                    <a:pt x="18405" y="16820"/>
                    <a:pt x="18382" y="16880"/>
                  </a:cubicBezTo>
                  <a:cubicBezTo>
                    <a:pt x="18354" y="17230"/>
                    <a:pt x="18388" y="17280"/>
                    <a:pt x="18371" y="17300"/>
                  </a:cubicBezTo>
                  <a:cubicBezTo>
                    <a:pt x="18399" y="17460"/>
                    <a:pt x="18416" y="17430"/>
                    <a:pt x="18388" y="17370"/>
                  </a:cubicBezTo>
                  <a:cubicBezTo>
                    <a:pt x="18405" y="16800"/>
                    <a:pt x="18450" y="16720"/>
                    <a:pt x="18439" y="16610"/>
                  </a:cubicBezTo>
                  <a:cubicBezTo>
                    <a:pt x="18461" y="16260"/>
                    <a:pt x="18472" y="16220"/>
                    <a:pt x="18467" y="16170"/>
                  </a:cubicBezTo>
                  <a:cubicBezTo>
                    <a:pt x="18501" y="15610"/>
                    <a:pt x="18551" y="15530"/>
                    <a:pt x="18551" y="15430"/>
                  </a:cubicBezTo>
                  <a:cubicBezTo>
                    <a:pt x="18608" y="14990"/>
                    <a:pt x="18647" y="14850"/>
                    <a:pt x="18652" y="14690"/>
                  </a:cubicBezTo>
                  <a:cubicBezTo>
                    <a:pt x="18703" y="14310"/>
                    <a:pt x="18731" y="14280"/>
                    <a:pt x="18737" y="14250"/>
                  </a:cubicBezTo>
                  <a:cubicBezTo>
                    <a:pt x="18788" y="13760"/>
                    <a:pt x="18816" y="13730"/>
                    <a:pt x="18804" y="13690"/>
                  </a:cubicBezTo>
                  <a:cubicBezTo>
                    <a:pt x="18838" y="13260"/>
                    <a:pt x="18827" y="13180"/>
                    <a:pt x="18855" y="13120"/>
                  </a:cubicBezTo>
                  <a:cubicBezTo>
                    <a:pt x="18872" y="12560"/>
                    <a:pt x="18889" y="12490"/>
                    <a:pt x="18866" y="12400"/>
                  </a:cubicBezTo>
                  <a:cubicBezTo>
                    <a:pt x="18878" y="11870"/>
                    <a:pt x="18861" y="11820"/>
                    <a:pt x="18855" y="11780"/>
                  </a:cubicBezTo>
                  <a:cubicBezTo>
                    <a:pt x="18844" y="11520"/>
                    <a:pt x="18889" y="11570"/>
                    <a:pt x="18928" y="11630"/>
                  </a:cubicBezTo>
                  <a:cubicBezTo>
                    <a:pt x="18928" y="12010"/>
                    <a:pt x="18945" y="12060"/>
                    <a:pt x="18939" y="12100"/>
                  </a:cubicBezTo>
                  <a:cubicBezTo>
                    <a:pt x="18928" y="12660"/>
                    <a:pt x="18951" y="12740"/>
                    <a:pt x="18939" y="12810"/>
                  </a:cubicBezTo>
                  <a:cubicBezTo>
                    <a:pt x="18894" y="13580"/>
                    <a:pt x="18911" y="13650"/>
                    <a:pt x="18900" y="13700"/>
                  </a:cubicBezTo>
                  <a:cubicBezTo>
                    <a:pt x="18883" y="14010"/>
                    <a:pt x="18861" y="14130"/>
                    <a:pt x="18866" y="14260"/>
                  </a:cubicBezTo>
                  <a:cubicBezTo>
                    <a:pt x="18799" y="14620"/>
                    <a:pt x="18793" y="14650"/>
                    <a:pt x="18782" y="14670"/>
                  </a:cubicBezTo>
                  <a:cubicBezTo>
                    <a:pt x="18771" y="14870"/>
                    <a:pt x="18726" y="14880"/>
                    <a:pt x="18742" y="14930"/>
                  </a:cubicBezTo>
                  <a:cubicBezTo>
                    <a:pt x="18624" y="15840"/>
                    <a:pt x="18602" y="15890"/>
                    <a:pt x="18596" y="15950"/>
                  </a:cubicBezTo>
                  <a:cubicBezTo>
                    <a:pt x="18546" y="16420"/>
                    <a:pt x="18534" y="16530"/>
                    <a:pt x="18546" y="16660"/>
                  </a:cubicBezTo>
                  <a:cubicBezTo>
                    <a:pt x="18540" y="16970"/>
                    <a:pt x="18546" y="17010"/>
                    <a:pt x="18562" y="17050"/>
                  </a:cubicBezTo>
                  <a:cubicBezTo>
                    <a:pt x="18602" y="16830"/>
                    <a:pt x="18557" y="16750"/>
                    <a:pt x="18591" y="16700"/>
                  </a:cubicBezTo>
                  <a:cubicBezTo>
                    <a:pt x="18641" y="15920"/>
                    <a:pt x="18658" y="15870"/>
                    <a:pt x="18675" y="15820"/>
                  </a:cubicBezTo>
                  <a:cubicBezTo>
                    <a:pt x="18714" y="15440"/>
                    <a:pt x="18737" y="15420"/>
                    <a:pt x="18737" y="15400"/>
                  </a:cubicBezTo>
                  <a:cubicBezTo>
                    <a:pt x="18748" y="15060"/>
                    <a:pt x="18810" y="15020"/>
                    <a:pt x="18799" y="14960"/>
                  </a:cubicBezTo>
                  <a:cubicBezTo>
                    <a:pt x="18945" y="14060"/>
                    <a:pt x="18939" y="13990"/>
                    <a:pt x="18945" y="13930"/>
                  </a:cubicBezTo>
                  <a:cubicBezTo>
                    <a:pt x="18968" y="13690"/>
                    <a:pt x="18956" y="13620"/>
                    <a:pt x="18979" y="13570"/>
                  </a:cubicBezTo>
                  <a:cubicBezTo>
                    <a:pt x="18956" y="13330"/>
                    <a:pt x="18990" y="13310"/>
                    <a:pt x="18979" y="13270"/>
                  </a:cubicBezTo>
                  <a:cubicBezTo>
                    <a:pt x="18984" y="12900"/>
                    <a:pt x="19007" y="12850"/>
                    <a:pt x="18984" y="12770"/>
                  </a:cubicBezTo>
                  <a:cubicBezTo>
                    <a:pt x="19012" y="12100"/>
                    <a:pt x="18973" y="12010"/>
                    <a:pt x="19001" y="11960"/>
                  </a:cubicBezTo>
                  <a:cubicBezTo>
                    <a:pt x="19052" y="12540"/>
                    <a:pt x="19114" y="12670"/>
                    <a:pt x="19074" y="12760"/>
                  </a:cubicBezTo>
                  <a:cubicBezTo>
                    <a:pt x="19086" y="12940"/>
                    <a:pt x="19091" y="12970"/>
                    <a:pt x="19069" y="12980"/>
                  </a:cubicBezTo>
                  <a:cubicBezTo>
                    <a:pt x="19046" y="13420"/>
                    <a:pt x="19086" y="13490"/>
                    <a:pt x="19063" y="13540"/>
                  </a:cubicBezTo>
                  <a:cubicBezTo>
                    <a:pt x="19052" y="14050"/>
                    <a:pt x="18996" y="14080"/>
                    <a:pt x="19012" y="14140"/>
                  </a:cubicBezTo>
                  <a:cubicBezTo>
                    <a:pt x="18973" y="14480"/>
                    <a:pt x="18945" y="14520"/>
                    <a:pt x="18951" y="14580"/>
                  </a:cubicBezTo>
                  <a:cubicBezTo>
                    <a:pt x="18832" y="15060"/>
                    <a:pt x="18883" y="15140"/>
                    <a:pt x="18849" y="15170"/>
                  </a:cubicBezTo>
                  <a:cubicBezTo>
                    <a:pt x="18821" y="15370"/>
                    <a:pt x="18799" y="15410"/>
                    <a:pt x="18810" y="15460"/>
                  </a:cubicBezTo>
                  <a:cubicBezTo>
                    <a:pt x="18782" y="15630"/>
                    <a:pt x="18776" y="15650"/>
                    <a:pt x="18765" y="15670"/>
                  </a:cubicBezTo>
                  <a:cubicBezTo>
                    <a:pt x="18714" y="16120"/>
                    <a:pt x="18686" y="16150"/>
                    <a:pt x="18692" y="16210"/>
                  </a:cubicBezTo>
                  <a:cubicBezTo>
                    <a:pt x="18669" y="16410"/>
                    <a:pt x="18647" y="16450"/>
                    <a:pt x="18669" y="16510"/>
                  </a:cubicBezTo>
                  <a:cubicBezTo>
                    <a:pt x="18636" y="17070"/>
                    <a:pt x="18647" y="17190"/>
                    <a:pt x="18624" y="17290"/>
                  </a:cubicBezTo>
                  <a:cubicBezTo>
                    <a:pt x="18652" y="17580"/>
                    <a:pt x="18664" y="17630"/>
                    <a:pt x="18652" y="17670"/>
                  </a:cubicBezTo>
                  <a:cubicBezTo>
                    <a:pt x="18681" y="17770"/>
                    <a:pt x="18703" y="17640"/>
                    <a:pt x="18652" y="17480"/>
                  </a:cubicBezTo>
                  <a:cubicBezTo>
                    <a:pt x="18669" y="17100"/>
                    <a:pt x="18669" y="17060"/>
                    <a:pt x="18675" y="17020"/>
                  </a:cubicBezTo>
                  <a:cubicBezTo>
                    <a:pt x="18658" y="16620"/>
                    <a:pt x="18709" y="16610"/>
                    <a:pt x="18681" y="16550"/>
                  </a:cubicBezTo>
                  <a:cubicBezTo>
                    <a:pt x="18737" y="16250"/>
                    <a:pt x="18742" y="16210"/>
                    <a:pt x="18748" y="16180"/>
                  </a:cubicBezTo>
                  <a:cubicBezTo>
                    <a:pt x="18866" y="15530"/>
                    <a:pt x="18861" y="15450"/>
                    <a:pt x="18872" y="15370"/>
                  </a:cubicBezTo>
                  <a:cubicBezTo>
                    <a:pt x="18894" y="15100"/>
                    <a:pt x="18951" y="15090"/>
                    <a:pt x="18934" y="15040"/>
                  </a:cubicBezTo>
                  <a:cubicBezTo>
                    <a:pt x="18973" y="14650"/>
                    <a:pt x="19035" y="14640"/>
                    <a:pt x="19001" y="14580"/>
                  </a:cubicBezTo>
                  <a:cubicBezTo>
                    <a:pt x="19069" y="14330"/>
                    <a:pt x="19018" y="14270"/>
                    <a:pt x="19063" y="14250"/>
                  </a:cubicBezTo>
                  <a:cubicBezTo>
                    <a:pt x="19119" y="13710"/>
                    <a:pt x="19125" y="13670"/>
                    <a:pt x="19119" y="13620"/>
                  </a:cubicBezTo>
                  <a:cubicBezTo>
                    <a:pt x="19136" y="13540"/>
                    <a:pt x="19153" y="13590"/>
                    <a:pt x="19159" y="13630"/>
                  </a:cubicBezTo>
                  <a:cubicBezTo>
                    <a:pt x="19164" y="14090"/>
                    <a:pt x="19114" y="14110"/>
                    <a:pt x="19142" y="14170"/>
                  </a:cubicBezTo>
                  <a:cubicBezTo>
                    <a:pt x="19108" y="14470"/>
                    <a:pt x="19102" y="14520"/>
                    <a:pt x="19102" y="14560"/>
                  </a:cubicBezTo>
                  <a:cubicBezTo>
                    <a:pt x="18962" y="15910"/>
                    <a:pt x="18939" y="15950"/>
                    <a:pt x="18934" y="15990"/>
                  </a:cubicBezTo>
                  <a:cubicBezTo>
                    <a:pt x="18917" y="16320"/>
                    <a:pt x="18878" y="16390"/>
                    <a:pt x="18906" y="16490"/>
                  </a:cubicBezTo>
                  <a:cubicBezTo>
                    <a:pt x="18872" y="16690"/>
                    <a:pt x="18889" y="16720"/>
                    <a:pt x="18878" y="16730"/>
                  </a:cubicBezTo>
                  <a:cubicBezTo>
                    <a:pt x="18855" y="16900"/>
                    <a:pt x="18900" y="16870"/>
                    <a:pt x="18906" y="16820"/>
                  </a:cubicBezTo>
                  <a:cubicBezTo>
                    <a:pt x="18968" y="16220"/>
                    <a:pt x="18962" y="16100"/>
                    <a:pt x="18979" y="16000"/>
                  </a:cubicBezTo>
                  <a:cubicBezTo>
                    <a:pt x="19024" y="15650"/>
                    <a:pt x="19029" y="15630"/>
                    <a:pt x="19041" y="15610"/>
                  </a:cubicBezTo>
                  <a:cubicBezTo>
                    <a:pt x="19080" y="15250"/>
                    <a:pt x="19102" y="15150"/>
                    <a:pt x="19119" y="15040"/>
                  </a:cubicBezTo>
                  <a:cubicBezTo>
                    <a:pt x="19176" y="14840"/>
                    <a:pt x="19125" y="14750"/>
                    <a:pt x="19148" y="14710"/>
                  </a:cubicBezTo>
                  <a:cubicBezTo>
                    <a:pt x="19164" y="14220"/>
                    <a:pt x="19209" y="14220"/>
                    <a:pt x="19221" y="14220"/>
                  </a:cubicBezTo>
                  <a:cubicBezTo>
                    <a:pt x="19204" y="13760"/>
                    <a:pt x="19198" y="13640"/>
                    <a:pt x="19215" y="13520"/>
                  </a:cubicBezTo>
                  <a:cubicBezTo>
                    <a:pt x="19209" y="13190"/>
                    <a:pt x="19176" y="13100"/>
                    <a:pt x="19192" y="13020"/>
                  </a:cubicBezTo>
                  <a:cubicBezTo>
                    <a:pt x="19181" y="12570"/>
                    <a:pt x="19209" y="12640"/>
                    <a:pt x="19209" y="12700"/>
                  </a:cubicBezTo>
                  <a:cubicBezTo>
                    <a:pt x="19311" y="13320"/>
                    <a:pt x="19294" y="13410"/>
                    <a:pt x="19322" y="13520"/>
                  </a:cubicBezTo>
                  <a:cubicBezTo>
                    <a:pt x="19322" y="13870"/>
                    <a:pt x="19305" y="13910"/>
                    <a:pt x="19328" y="13980"/>
                  </a:cubicBezTo>
                  <a:cubicBezTo>
                    <a:pt x="19305" y="14310"/>
                    <a:pt x="19328" y="14350"/>
                    <a:pt x="19299" y="14360"/>
                  </a:cubicBezTo>
                  <a:cubicBezTo>
                    <a:pt x="19282" y="14800"/>
                    <a:pt x="19294" y="14820"/>
                    <a:pt x="19305" y="14850"/>
                  </a:cubicBezTo>
                  <a:cubicBezTo>
                    <a:pt x="19277" y="15150"/>
                    <a:pt x="19282" y="15210"/>
                    <a:pt x="19260" y="15250"/>
                  </a:cubicBezTo>
                  <a:cubicBezTo>
                    <a:pt x="19221" y="15790"/>
                    <a:pt x="19204" y="15830"/>
                    <a:pt x="19221" y="15890"/>
                  </a:cubicBezTo>
                  <a:cubicBezTo>
                    <a:pt x="19142" y="16420"/>
                    <a:pt x="19136" y="16470"/>
                    <a:pt x="19136" y="16530"/>
                  </a:cubicBezTo>
                  <a:cubicBezTo>
                    <a:pt x="19069" y="16870"/>
                    <a:pt x="19091" y="16910"/>
                    <a:pt x="19063" y="16930"/>
                  </a:cubicBezTo>
                  <a:cubicBezTo>
                    <a:pt x="18984" y="17370"/>
                    <a:pt x="18984" y="17400"/>
                    <a:pt x="18996" y="17430"/>
                  </a:cubicBezTo>
                  <a:cubicBezTo>
                    <a:pt x="18922" y="17780"/>
                    <a:pt x="18956" y="17920"/>
                    <a:pt x="18906" y="18020"/>
                  </a:cubicBezTo>
                  <a:cubicBezTo>
                    <a:pt x="18906" y="18510"/>
                    <a:pt x="18922" y="18540"/>
                    <a:pt x="18911" y="18560"/>
                  </a:cubicBezTo>
                  <a:cubicBezTo>
                    <a:pt x="18934" y="18230"/>
                    <a:pt x="18968" y="18150"/>
                    <a:pt x="18939" y="18030"/>
                  </a:cubicBezTo>
                  <a:cubicBezTo>
                    <a:pt x="18990" y="17710"/>
                    <a:pt x="18984" y="17680"/>
                    <a:pt x="19007" y="17670"/>
                  </a:cubicBezTo>
                  <a:cubicBezTo>
                    <a:pt x="19029" y="17360"/>
                    <a:pt x="19052" y="17320"/>
                    <a:pt x="19069" y="17280"/>
                  </a:cubicBezTo>
                  <a:cubicBezTo>
                    <a:pt x="19108" y="16910"/>
                    <a:pt x="19142" y="16870"/>
                    <a:pt x="19148" y="16810"/>
                  </a:cubicBezTo>
                  <a:cubicBezTo>
                    <a:pt x="19187" y="16500"/>
                    <a:pt x="19192" y="16470"/>
                    <a:pt x="19198" y="16440"/>
                  </a:cubicBezTo>
                  <a:cubicBezTo>
                    <a:pt x="19209" y="16200"/>
                    <a:pt x="19249" y="16180"/>
                    <a:pt x="19221" y="16140"/>
                  </a:cubicBezTo>
                  <a:cubicBezTo>
                    <a:pt x="19254" y="15790"/>
                    <a:pt x="19316" y="15750"/>
                    <a:pt x="19288" y="15660"/>
                  </a:cubicBezTo>
                  <a:cubicBezTo>
                    <a:pt x="19328" y="15000"/>
                    <a:pt x="19339" y="14940"/>
                    <a:pt x="19356" y="14880"/>
                  </a:cubicBezTo>
                  <a:cubicBezTo>
                    <a:pt x="19361" y="14640"/>
                    <a:pt x="19356" y="14600"/>
                    <a:pt x="19350" y="14560"/>
                  </a:cubicBezTo>
                  <a:cubicBezTo>
                    <a:pt x="19395" y="14010"/>
                    <a:pt x="19356" y="13920"/>
                    <a:pt x="19384" y="13870"/>
                  </a:cubicBezTo>
                  <a:cubicBezTo>
                    <a:pt x="19412" y="13760"/>
                    <a:pt x="19395" y="13800"/>
                    <a:pt x="19395" y="13850"/>
                  </a:cubicBezTo>
                  <a:cubicBezTo>
                    <a:pt x="19378" y="14220"/>
                    <a:pt x="19418" y="14290"/>
                    <a:pt x="19418" y="14350"/>
                  </a:cubicBezTo>
                  <a:cubicBezTo>
                    <a:pt x="19434" y="14950"/>
                    <a:pt x="19389" y="15000"/>
                    <a:pt x="19406" y="15080"/>
                  </a:cubicBezTo>
                  <a:cubicBezTo>
                    <a:pt x="19356" y="15920"/>
                    <a:pt x="19288" y="15920"/>
                    <a:pt x="19328" y="15980"/>
                  </a:cubicBezTo>
                  <a:cubicBezTo>
                    <a:pt x="19254" y="16210"/>
                    <a:pt x="19344" y="16210"/>
                    <a:pt x="19305" y="16240"/>
                  </a:cubicBezTo>
                  <a:cubicBezTo>
                    <a:pt x="19198" y="16570"/>
                    <a:pt x="19288" y="16600"/>
                    <a:pt x="19254" y="16620"/>
                  </a:cubicBezTo>
                  <a:cubicBezTo>
                    <a:pt x="19181" y="16890"/>
                    <a:pt x="19176" y="16940"/>
                    <a:pt x="19192" y="16990"/>
                  </a:cubicBezTo>
                  <a:cubicBezTo>
                    <a:pt x="19148" y="17340"/>
                    <a:pt x="19086" y="17390"/>
                    <a:pt x="19114" y="17480"/>
                  </a:cubicBezTo>
                  <a:cubicBezTo>
                    <a:pt x="19097" y="17630"/>
                    <a:pt x="19069" y="17660"/>
                    <a:pt x="19080" y="17700"/>
                  </a:cubicBezTo>
                  <a:cubicBezTo>
                    <a:pt x="19052" y="18170"/>
                    <a:pt x="19058" y="18150"/>
                    <a:pt x="19063" y="18130"/>
                  </a:cubicBezTo>
                  <a:cubicBezTo>
                    <a:pt x="19102" y="17780"/>
                    <a:pt x="19125" y="17680"/>
                    <a:pt x="19114" y="17560"/>
                  </a:cubicBezTo>
                  <a:cubicBezTo>
                    <a:pt x="19181" y="17300"/>
                    <a:pt x="19153" y="17250"/>
                    <a:pt x="19192" y="17230"/>
                  </a:cubicBezTo>
                  <a:cubicBezTo>
                    <a:pt x="19260" y="16950"/>
                    <a:pt x="19232" y="16910"/>
                    <a:pt x="19249" y="16880"/>
                  </a:cubicBezTo>
                  <a:cubicBezTo>
                    <a:pt x="19356" y="16070"/>
                    <a:pt x="19389" y="15980"/>
                    <a:pt x="19384" y="15860"/>
                  </a:cubicBezTo>
                  <a:cubicBezTo>
                    <a:pt x="19446" y="15120"/>
                    <a:pt x="19474" y="15030"/>
                    <a:pt x="19462" y="14910"/>
                  </a:cubicBezTo>
                  <a:cubicBezTo>
                    <a:pt x="19468" y="14400"/>
                    <a:pt x="19451" y="14360"/>
                    <a:pt x="19479" y="14350"/>
                  </a:cubicBezTo>
                  <a:cubicBezTo>
                    <a:pt x="19474" y="14040"/>
                    <a:pt x="19457" y="13980"/>
                    <a:pt x="19462" y="13920"/>
                  </a:cubicBezTo>
                  <a:cubicBezTo>
                    <a:pt x="19451" y="13670"/>
                    <a:pt x="19519" y="13720"/>
                    <a:pt x="19547" y="13790"/>
                  </a:cubicBezTo>
                  <a:cubicBezTo>
                    <a:pt x="19575" y="14250"/>
                    <a:pt x="19592" y="14300"/>
                    <a:pt x="19569" y="14340"/>
                  </a:cubicBezTo>
                  <a:cubicBezTo>
                    <a:pt x="19586" y="14570"/>
                    <a:pt x="19564" y="14580"/>
                    <a:pt x="19564" y="14610"/>
                  </a:cubicBezTo>
                  <a:cubicBezTo>
                    <a:pt x="19552" y="14910"/>
                    <a:pt x="19569" y="14960"/>
                    <a:pt x="19564" y="15000"/>
                  </a:cubicBezTo>
                  <a:cubicBezTo>
                    <a:pt x="19519" y="15760"/>
                    <a:pt x="19502" y="15830"/>
                    <a:pt x="19502" y="15910"/>
                  </a:cubicBezTo>
                  <a:cubicBezTo>
                    <a:pt x="19485" y="16060"/>
                    <a:pt x="19468" y="16090"/>
                    <a:pt x="19468" y="16130"/>
                  </a:cubicBezTo>
                  <a:cubicBezTo>
                    <a:pt x="19429" y="16380"/>
                    <a:pt x="19429" y="16420"/>
                    <a:pt x="19401" y="16450"/>
                  </a:cubicBezTo>
                  <a:cubicBezTo>
                    <a:pt x="19339" y="16880"/>
                    <a:pt x="19328" y="16990"/>
                    <a:pt x="19299" y="17100"/>
                  </a:cubicBezTo>
                  <a:cubicBezTo>
                    <a:pt x="19277" y="17490"/>
                    <a:pt x="19232" y="17530"/>
                    <a:pt x="19243" y="17590"/>
                  </a:cubicBezTo>
                  <a:cubicBezTo>
                    <a:pt x="19204" y="17980"/>
                    <a:pt x="19159" y="18010"/>
                    <a:pt x="19170" y="18080"/>
                  </a:cubicBezTo>
                  <a:cubicBezTo>
                    <a:pt x="19114" y="18860"/>
                    <a:pt x="19074" y="18960"/>
                    <a:pt x="19091" y="19080"/>
                  </a:cubicBezTo>
                  <a:cubicBezTo>
                    <a:pt x="19069" y="19270"/>
                    <a:pt x="19097" y="19320"/>
                    <a:pt x="19086" y="19340"/>
                  </a:cubicBezTo>
                  <a:cubicBezTo>
                    <a:pt x="19069" y="19660"/>
                    <a:pt x="19091" y="19740"/>
                    <a:pt x="19080" y="19810"/>
                  </a:cubicBezTo>
                  <a:cubicBezTo>
                    <a:pt x="19058" y="20280"/>
                    <a:pt x="19080" y="20360"/>
                    <a:pt x="19080" y="20430"/>
                  </a:cubicBezTo>
                  <a:cubicBezTo>
                    <a:pt x="19131" y="20910"/>
                    <a:pt x="19136" y="20950"/>
                    <a:pt x="19153" y="20990"/>
                  </a:cubicBezTo>
                  <a:cubicBezTo>
                    <a:pt x="19131" y="20740"/>
                    <a:pt x="19148" y="20670"/>
                    <a:pt x="19108" y="20570"/>
                  </a:cubicBezTo>
                  <a:cubicBezTo>
                    <a:pt x="19125" y="19970"/>
                    <a:pt x="19097" y="19810"/>
                    <a:pt x="19131" y="19670"/>
                  </a:cubicBezTo>
                  <a:cubicBezTo>
                    <a:pt x="19170" y="19290"/>
                    <a:pt x="19148" y="19250"/>
                    <a:pt x="19176" y="19240"/>
                  </a:cubicBezTo>
                  <a:cubicBezTo>
                    <a:pt x="19209" y="18960"/>
                    <a:pt x="19221" y="18890"/>
                    <a:pt x="19243" y="18820"/>
                  </a:cubicBezTo>
                  <a:cubicBezTo>
                    <a:pt x="19305" y="18480"/>
                    <a:pt x="19322" y="18450"/>
                    <a:pt x="19322" y="18410"/>
                  </a:cubicBezTo>
                  <a:cubicBezTo>
                    <a:pt x="19485" y="17740"/>
                    <a:pt x="19479" y="17660"/>
                    <a:pt x="19508" y="17600"/>
                  </a:cubicBezTo>
                  <a:cubicBezTo>
                    <a:pt x="19581" y="17240"/>
                    <a:pt x="19564" y="17190"/>
                    <a:pt x="19586" y="17160"/>
                  </a:cubicBezTo>
                  <a:cubicBezTo>
                    <a:pt x="19654" y="16520"/>
                    <a:pt x="19665" y="16480"/>
                    <a:pt x="19659" y="16430"/>
                  </a:cubicBezTo>
                  <a:cubicBezTo>
                    <a:pt x="19688" y="16230"/>
                    <a:pt x="19699" y="16220"/>
                    <a:pt x="19688" y="16190"/>
                  </a:cubicBezTo>
                  <a:cubicBezTo>
                    <a:pt x="19721" y="15770"/>
                    <a:pt x="19732" y="15730"/>
                    <a:pt x="19721" y="15680"/>
                  </a:cubicBezTo>
                  <a:cubicBezTo>
                    <a:pt x="19755" y="15400"/>
                    <a:pt x="19749" y="15350"/>
                    <a:pt x="19761" y="15320"/>
                  </a:cubicBezTo>
                  <a:cubicBezTo>
                    <a:pt x="19772" y="15720"/>
                    <a:pt x="19744" y="15840"/>
                    <a:pt x="19772" y="15990"/>
                  </a:cubicBezTo>
                  <a:cubicBezTo>
                    <a:pt x="19710" y="16500"/>
                    <a:pt x="19721" y="16580"/>
                    <a:pt x="19710" y="16650"/>
                  </a:cubicBezTo>
                  <a:cubicBezTo>
                    <a:pt x="19665" y="17030"/>
                    <a:pt x="19620" y="17160"/>
                    <a:pt x="19603" y="17310"/>
                  </a:cubicBezTo>
                  <a:cubicBezTo>
                    <a:pt x="19569" y="17560"/>
                    <a:pt x="19541" y="17590"/>
                    <a:pt x="19552" y="17630"/>
                  </a:cubicBezTo>
                  <a:cubicBezTo>
                    <a:pt x="19479" y="18030"/>
                    <a:pt x="19485" y="18110"/>
                    <a:pt x="19446" y="18180"/>
                  </a:cubicBezTo>
                  <a:cubicBezTo>
                    <a:pt x="19418" y="18430"/>
                    <a:pt x="19401" y="18460"/>
                    <a:pt x="19401" y="18500"/>
                  </a:cubicBezTo>
                  <a:cubicBezTo>
                    <a:pt x="19333" y="18730"/>
                    <a:pt x="19367" y="18790"/>
                    <a:pt x="19350" y="18820"/>
                  </a:cubicBezTo>
                  <a:cubicBezTo>
                    <a:pt x="19322" y="19130"/>
                    <a:pt x="19328" y="19210"/>
                    <a:pt x="19311" y="19270"/>
                  </a:cubicBezTo>
                  <a:cubicBezTo>
                    <a:pt x="19299" y="19930"/>
                    <a:pt x="19339" y="20050"/>
                    <a:pt x="19333" y="20150"/>
                  </a:cubicBezTo>
                  <a:cubicBezTo>
                    <a:pt x="19378" y="20680"/>
                    <a:pt x="19401" y="20810"/>
                    <a:pt x="19429" y="20790"/>
                  </a:cubicBezTo>
                  <a:cubicBezTo>
                    <a:pt x="19384" y="20290"/>
                    <a:pt x="19378" y="20250"/>
                    <a:pt x="19361" y="20200"/>
                  </a:cubicBezTo>
                  <a:cubicBezTo>
                    <a:pt x="19361" y="19920"/>
                    <a:pt x="19367" y="19830"/>
                    <a:pt x="19350" y="19730"/>
                  </a:cubicBezTo>
                  <a:cubicBezTo>
                    <a:pt x="19378" y="19090"/>
                    <a:pt x="19384" y="18990"/>
                    <a:pt x="19378" y="18910"/>
                  </a:cubicBezTo>
                  <a:cubicBezTo>
                    <a:pt x="19468" y="18540"/>
                    <a:pt x="19462" y="18500"/>
                    <a:pt x="19462" y="18460"/>
                  </a:cubicBezTo>
                  <a:cubicBezTo>
                    <a:pt x="19547" y="17930"/>
                    <a:pt x="19569" y="17860"/>
                    <a:pt x="19586" y="17790"/>
                  </a:cubicBezTo>
                  <a:cubicBezTo>
                    <a:pt x="19727" y="16980"/>
                    <a:pt x="19738" y="16840"/>
                    <a:pt x="19761" y="16710"/>
                  </a:cubicBezTo>
                  <a:cubicBezTo>
                    <a:pt x="19800" y="16490"/>
                    <a:pt x="19766" y="16430"/>
                    <a:pt x="19789" y="16410"/>
                  </a:cubicBezTo>
                  <a:cubicBezTo>
                    <a:pt x="19806" y="16010"/>
                    <a:pt x="19828" y="15950"/>
                    <a:pt x="19811" y="15860"/>
                  </a:cubicBezTo>
                  <a:cubicBezTo>
                    <a:pt x="19828" y="15540"/>
                    <a:pt x="19828" y="15520"/>
                    <a:pt x="19817" y="15500"/>
                  </a:cubicBezTo>
                  <a:cubicBezTo>
                    <a:pt x="19862" y="15790"/>
                    <a:pt x="19862" y="15830"/>
                    <a:pt x="19862" y="15870"/>
                  </a:cubicBezTo>
                  <a:cubicBezTo>
                    <a:pt x="19851" y="16510"/>
                    <a:pt x="19839" y="16530"/>
                    <a:pt x="19851" y="16560"/>
                  </a:cubicBezTo>
                  <a:cubicBezTo>
                    <a:pt x="19811" y="16840"/>
                    <a:pt x="19806" y="16890"/>
                    <a:pt x="19806" y="16940"/>
                  </a:cubicBezTo>
                  <a:cubicBezTo>
                    <a:pt x="19778" y="17290"/>
                    <a:pt x="19710" y="17310"/>
                    <a:pt x="19727" y="17370"/>
                  </a:cubicBezTo>
                  <a:cubicBezTo>
                    <a:pt x="19676" y="17680"/>
                    <a:pt x="19676" y="17710"/>
                    <a:pt x="19676" y="17730"/>
                  </a:cubicBezTo>
                  <a:cubicBezTo>
                    <a:pt x="19603" y="18040"/>
                    <a:pt x="19631" y="18160"/>
                    <a:pt x="19592" y="18250"/>
                  </a:cubicBezTo>
                  <a:cubicBezTo>
                    <a:pt x="19575" y="18450"/>
                    <a:pt x="19569" y="18500"/>
                    <a:pt x="19569" y="18550"/>
                  </a:cubicBezTo>
                  <a:cubicBezTo>
                    <a:pt x="19547" y="19080"/>
                    <a:pt x="19491" y="19100"/>
                    <a:pt x="19519" y="19170"/>
                  </a:cubicBezTo>
                  <a:cubicBezTo>
                    <a:pt x="19491" y="19680"/>
                    <a:pt x="19508" y="19740"/>
                    <a:pt x="19485" y="19780"/>
                  </a:cubicBezTo>
                  <a:cubicBezTo>
                    <a:pt x="19530" y="20230"/>
                    <a:pt x="19508" y="20330"/>
                    <a:pt x="19530" y="20440"/>
                  </a:cubicBezTo>
                  <a:cubicBezTo>
                    <a:pt x="19581" y="21000"/>
                    <a:pt x="19642" y="21010"/>
                    <a:pt x="19609" y="21070"/>
                  </a:cubicBezTo>
                  <a:cubicBezTo>
                    <a:pt x="19676" y="21370"/>
                    <a:pt x="19688" y="21420"/>
                    <a:pt x="19704" y="21410"/>
                  </a:cubicBezTo>
                  <a:cubicBezTo>
                    <a:pt x="19614" y="20750"/>
                    <a:pt x="19598" y="20680"/>
                    <a:pt x="19586" y="20610"/>
                  </a:cubicBezTo>
                  <a:cubicBezTo>
                    <a:pt x="19541" y="20270"/>
                    <a:pt x="19581" y="20260"/>
                    <a:pt x="19564" y="20220"/>
                  </a:cubicBezTo>
                  <a:cubicBezTo>
                    <a:pt x="19552" y="19550"/>
                    <a:pt x="19564" y="19480"/>
                    <a:pt x="19552" y="19410"/>
                  </a:cubicBezTo>
                  <a:cubicBezTo>
                    <a:pt x="19598" y="18750"/>
                    <a:pt x="19603" y="18720"/>
                    <a:pt x="19614" y="18690"/>
                  </a:cubicBezTo>
                  <a:cubicBezTo>
                    <a:pt x="19626" y="18440"/>
                    <a:pt x="19659" y="18420"/>
                    <a:pt x="19631" y="18370"/>
                  </a:cubicBezTo>
                  <a:cubicBezTo>
                    <a:pt x="19688" y="17880"/>
                    <a:pt x="19744" y="17620"/>
                    <a:pt x="19800" y="17350"/>
                  </a:cubicBezTo>
                  <a:cubicBezTo>
                    <a:pt x="19890" y="16820"/>
                    <a:pt x="19856" y="16770"/>
                    <a:pt x="19884" y="16750"/>
                  </a:cubicBezTo>
                  <a:cubicBezTo>
                    <a:pt x="19907" y="16590"/>
                    <a:pt x="19901" y="16550"/>
                    <a:pt x="19918" y="16580"/>
                  </a:cubicBezTo>
                  <a:cubicBezTo>
                    <a:pt x="19783" y="17890"/>
                    <a:pt x="19822" y="17960"/>
                    <a:pt x="19789" y="17990"/>
                  </a:cubicBezTo>
                  <a:cubicBezTo>
                    <a:pt x="19772" y="18210"/>
                    <a:pt x="19749" y="18250"/>
                    <a:pt x="19772" y="18310"/>
                  </a:cubicBezTo>
                  <a:cubicBezTo>
                    <a:pt x="19738" y="18690"/>
                    <a:pt x="19704" y="18730"/>
                    <a:pt x="19727" y="18800"/>
                  </a:cubicBezTo>
                  <a:cubicBezTo>
                    <a:pt x="19704" y="19080"/>
                    <a:pt x="19688" y="19100"/>
                    <a:pt x="19693" y="19130"/>
                  </a:cubicBezTo>
                  <a:cubicBezTo>
                    <a:pt x="19676" y="19560"/>
                    <a:pt x="19682" y="19680"/>
                    <a:pt x="19688" y="19790"/>
                  </a:cubicBezTo>
                  <a:cubicBezTo>
                    <a:pt x="19721" y="20520"/>
                    <a:pt x="19766" y="20590"/>
                    <a:pt x="19744" y="20630"/>
                  </a:cubicBezTo>
                  <a:cubicBezTo>
                    <a:pt x="19901" y="21320"/>
                    <a:pt x="19901" y="21430"/>
                    <a:pt x="19958" y="21570"/>
                  </a:cubicBezTo>
                  <a:cubicBezTo>
                    <a:pt x="19952" y="21440"/>
                    <a:pt x="19912" y="21280"/>
                    <a:pt x="19868" y="21110"/>
                  </a:cubicBezTo>
                  <a:cubicBezTo>
                    <a:pt x="19856" y="20900"/>
                    <a:pt x="19817" y="20820"/>
                    <a:pt x="19817" y="20760"/>
                  </a:cubicBezTo>
                  <a:cubicBezTo>
                    <a:pt x="19772" y="20070"/>
                    <a:pt x="19755" y="20020"/>
                    <a:pt x="19749" y="19980"/>
                  </a:cubicBezTo>
                  <a:cubicBezTo>
                    <a:pt x="19749" y="19250"/>
                    <a:pt x="19749" y="19170"/>
                    <a:pt x="19761" y="19090"/>
                  </a:cubicBezTo>
                  <a:cubicBezTo>
                    <a:pt x="19794" y="18760"/>
                    <a:pt x="19761" y="18660"/>
                    <a:pt x="19794" y="18590"/>
                  </a:cubicBezTo>
                  <a:cubicBezTo>
                    <a:pt x="19834" y="18270"/>
                    <a:pt x="19806" y="18170"/>
                    <a:pt x="19839" y="18110"/>
                  </a:cubicBezTo>
                  <a:cubicBezTo>
                    <a:pt x="19873" y="17690"/>
                    <a:pt x="19912" y="17670"/>
                    <a:pt x="19896" y="17610"/>
                  </a:cubicBezTo>
                  <a:cubicBezTo>
                    <a:pt x="19935" y="17290"/>
                    <a:pt x="19935" y="17210"/>
                    <a:pt x="19941" y="17130"/>
                  </a:cubicBezTo>
                  <a:cubicBezTo>
                    <a:pt x="19986" y="16720"/>
                    <a:pt x="19969" y="16670"/>
                    <a:pt x="19980" y="16620"/>
                  </a:cubicBezTo>
                  <a:cubicBezTo>
                    <a:pt x="19991" y="16420"/>
                    <a:pt x="19986" y="16380"/>
                    <a:pt x="20002" y="16410"/>
                  </a:cubicBezTo>
                  <a:cubicBezTo>
                    <a:pt x="20048" y="17360"/>
                    <a:pt x="20053" y="17450"/>
                    <a:pt x="20042" y="17540"/>
                  </a:cubicBezTo>
                  <a:cubicBezTo>
                    <a:pt x="20014" y="17990"/>
                    <a:pt x="19974" y="18020"/>
                    <a:pt x="20002" y="18080"/>
                  </a:cubicBezTo>
                  <a:cubicBezTo>
                    <a:pt x="19946" y="18490"/>
                    <a:pt x="19952" y="18520"/>
                    <a:pt x="19952" y="18540"/>
                  </a:cubicBezTo>
                  <a:cubicBezTo>
                    <a:pt x="19924" y="18940"/>
                    <a:pt x="19918" y="18980"/>
                    <a:pt x="19890" y="19020"/>
                  </a:cubicBezTo>
                  <a:cubicBezTo>
                    <a:pt x="19884" y="19250"/>
                    <a:pt x="19884" y="19270"/>
                    <a:pt x="19884" y="19290"/>
                  </a:cubicBezTo>
                  <a:cubicBezTo>
                    <a:pt x="19828" y="19790"/>
                    <a:pt x="19839" y="19890"/>
                    <a:pt x="19828" y="19980"/>
                  </a:cubicBezTo>
                  <a:cubicBezTo>
                    <a:pt x="19907" y="20830"/>
                    <a:pt x="19912" y="20800"/>
                    <a:pt x="19896" y="20760"/>
                  </a:cubicBezTo>
                  <a:cubicBezTo>
                    <a:pt x="19868" y="20320"/>
                    <a:pt x="19862" y="20240"/>
                    <a:pt x="19873" y="20180"/>
                  </a:cubicBezTo>
                  <a:cubicBezTo>
                    <a:pt x="19896" y="19770"/>
                    <a:pt x="19901" y="19730"/>
                    <a:pt x="19901" y="19680"/>
                  </a:cubicBezTo>
                  <a:cubicBezTo>
                    <a:pt x="19929" y="19330"/>
                    <a:pt x="19941" y="19240"/>
                    <a:pt x="19946" y="19150"/>
                  </a:cubicBezTo>
                  <a:cubicBezTo>
                    <a:pt x="19969" y="18840"/>
                    <a:pt x="19991" y="18830"/>
                    <a:pt x="19986" y="18800"/>
                  </a:cubicBezTo>
                  <a:cubicBezTo>
                    <a:pt x="20019" y="18510"/>
                    <a:pt x="20025" y="18410"/>
                    <a:pt x="20031" y="18320"/>
                  </a:cubicBezTo>
                  <a:cubicBezTo>
                    <a:pt x="20070" y="17900"/>
                    <a:pt x="20064" y="17870"/>
                    <a:pt x="20087" y="17860"/>
                  </a:cubicBezTo>
                  <a:cubicBezTo>
                    <a:pt x="20092" y="18220"/>
                    <a:pt x="20070" y="18270"/>
                    <a:pt x="20087" y="18350"/>
                  </a:cubicBezTo>
                  <a:cubicBezTo>
                    <a:pt x="20070" y="18750"/>
                    <a:pt x="20070" y="18780"/>
                    <a:pt x="20064" y="18810"/>
                  </a:cubicBezTo>
                  <a:cubicBezTo>
                    <a:pt x="20042" y="19330"/>
                    <a:pt x="20019" y="19380"/>
                    <a:pt x="20036" y="19440"/>
                  </a:cubicBezTo>
                  <a:cubicBezTo>
                    <a:pt x="20008" y="19960"/>
                    <a:pt x="19980" y="20000"/>
                    <a:pt x="19991" y="20060"/>
                  </a:cubicBezTo>
                  <a:cubicBezTo>
                    <a:pt x="20019" y="20730"/>
                    <a:pt x="19991" y="20870"/>
                    <a:pt x="20036" y="21050"/>
                  </a:cubicBezTo>
                  <a:cubicBezTo>
                    <a:pt x="20076" y="21340"/>
                    <a:pt x="20048" y="21370"/>
                    <a:pt x="20076" y="21420"/>
                  </a:cubicBezTo>
                  <a:cubicBezTo>
                    <a:pt x="20132" y="21600"/>
                    <a:pt x="20132" y="21600"/>
                    <a:pt x="20132" y="21600"/>
                  </a:cubicBezTo>
                  <a:cubicBezTo>
                    <a:pt x="20081" y="21160"/>
                    <a:pt x="20076" y="21100"/>
                    <a:pt x="20059" y="21030"/>
                  </a:cubicBezTo>
                  <a:cubicBezTo>
                    <a:pt x="20053" y="20430"/>
                    <a:pt x="20025" y="20360"/>
                    <a:pt x="20042" y="20310"/>
                  </a:cubicBezTo>
                  <a:cubicBezTo>
                    <a:pt x="20036" y="19880"/>
                    <a:pt x="20064" y="19840"/>
                    <a:pt x="20053" y="19770"/>
                  </a:cubicBezTo>
                  <a:cubicBezTo>
                    <a:pt x="20109" y="19220"/>
                    <a:pt x="20092" y="19170"/>
                    <a:pt x="20115" y="19140"/>
                  </a:cubicBezTo>
                  <a:cubicBezTo>
                    <a:pt x="20143" y="18830"/>
                    <a:pt x="20104" y="18770"/>
                    <a:pt x="20138" y="18740"/>
                  </a:cubicBezTo>
                  <a:cubicBezTo>
                    <a:pt x="20143" y="18110"/>
                    <a:pt x="20154" y="18030"/>
                    <a:pt x="20160" y="17950"/>
                  </a:cubicBezTo>
                  <a:cubicBezTo>
                    <a:pt x="20171" y="17320"/>
                    <a:pt x="20143" y="17210"/>
                    <a:pt x="20154" y="17130"/>
                  </a:cubicBezTo>
                  <a:cubicBezTo>
                    <a:pt x="20205" y="17640"/>
                    <a:pt x="20182" y="17680"/>
                    <a:pt x="20182" y="17730"/>
                  </a:cubicBezTo>
                  <a:cubicBezTo>
                    <a:pt x="20182" y="18420"/>
                    <a:pt x="20211" y="18530"/>
                    <a:pt x="20194" y="18620"/>
                  </a:cubicBezTo>
                  <a:cubicBezTo>
                    <a:pt x="20199" y="19320"/>
                    <a:pt x="20171" y="19400"/>
                    <a:pt x="20182" y="19510"/>
                  </a:cubicBezTo>
                  <a:cubicBezTo>
                    <a:pt x="20149" y="19980"/>
                    <a:pt x="20160" y="20040"/>
                    <a:pt x="20154" y="20080"/>
                  </a:cubicBezTo>
                  <a:cubicBezTo>
                    <a:pt x="20132" y="20260"/>
                    <a:pt x="20138" y="20320"/>
                    <a:pt x="20138" y="20370"/>
                  </a:cubicBezTo>
                  <a:cubicBezTo>
                    <a:pt x="20160" y="20880"/>
                    <a:pt x="20160" y="21070"/>
                    <a:pt x="20205" y="21290"/>
                  </a:cubicBezTo>
                  <a:cubicBezTo>
                    <a:pt x="20278" y="21600"/>
                    <a:pt x="20278" y="21600"/>
                    <a:pt x="20278" y="21600"/>
                  </a:cubicBezTo>
                  <a:cubicBezTo>
                    <a:pt x="20211" y="20920"/>
                    <a:pt x="20182" y="20860"/>
                    <a:pt x="20188" y="20810"/>
                  </a:cubicBezTo>
                  <a:cubicBezTo>
                    <a:pt x="20188" y="20490"/>
                    <a:pt x="20171" y="20430"/>
                    <a:pt x="20194" y="20400"/>
                  </a:cubicBezTo>
                  <a:cubicBezTo>
                    <a:pt x="20205" y="19780"/>
                    <a:pt x="20216" y="19740"/>
                    <a:pt x="20233" y="19700"/>
                  </a:cubicBezTo>
                  <a:cubicBezTo>
                    <a:pt x="20250" y="19270"/>
                    <a:pt x="20233" y="19240"/>
                    <a:pt x="20244" y="19220"/>
                  </a:cubicBezTo>
                  <a:cubicBezTo>
                    <a:pt x="20261" y="18910"/>
                    <a:pt x="20256" y="18820"/>
                    <a:pt x="20256" y="18720"/>
                  </a:cubicBezTo>
                  <a:cubicBezTo>
                    <a:pt x="20278" y="18080"/>
                    <a:pt x="20239" y="17960"/>
                    <a:pt x="20256" y="17870"/>
                  </a:cubicBezTo>
                  <a:cubicBezTo>
                    <a:pt x="20284" y="18170"/>
                    <a:pt x="20301" y="18210"/>
                    <a:pt x="20306" y="18260"/>
                  </a:cubicBezTo>
                  <a:cubicBezTo>
                    <a:pt x="20334" y="18760"/>
                    <a:pt x="20306" y="18820"/>
                    <a:pt x="20306" y="18890"/>
                  </a:cubicBezTo>
                  <a:cubicBezTo>
                    <a:pt x="20267" y="19550"/>
                    <a:pt x="20289" y="19630"/>
                    <a:pt x="20272" y="19690"/>
                  </a:cubicBezTo>
                  <a:cubicBezTo>
                    <a:pt x="20261" y="20030"/>
                    <a:pt x="20301" y="20080"/>
                    <a:pt x="20284" y="20110"/>
                  </a:cubicBezTo>
                  <a:cubicBezTo>
                    <a:pt x="20295" y="20380"/>
                    <a:pt x="20278" y="20440"/>
                    <a:pt x="20295" y="20520"/>
                  </a:cubicBezTo>
                  <a:cubicBezTo>
                    <a:pt x="20289" y="20860"/>
                    <a:pt x="20329" y="20920"/>
                    <a:pt x="20306" y="20940"/>
                  </a:cubicBezTo>
                  <a:cubicBezTo>
                    <a:pt x="20413" y="21410"/>
                    <a:pt x="20385" y="21220"/>
                    <a:pt x="20368" y="21040"/>
                  </a:cubicBezTo>
                  <a:cubicBezTo>
                    <a:pt x="20346" y="20340"/>
                    <a:pt x="20329" y="20290"/>
                    <a:pt x="20346" y="20250"/>
                  </a:cubicBezTo>
                  <a:cubicBezTo>
                    <a:pt x="20323" y="19670"/>
                    <a:pt x="20340" y="19540"/>
                    <a:pt x="20346" y="19400"/>
                  </a:cubicBezTo>
                  <a:cubicBezTo>
                    <a:pt x="20362" y="19070"/>
                    <a:pt x="20362" y="19060"/>
                    <a:pt x="20357" y="19030"/>
                  </a:cubicBezTo>
                  <a:cubicBezTo>
                    <a:pt x="20391" y="19600"/>
                    <a:pt x="20447" y="19770"/>
                    <a:pt x="20396" y="19890"/>
                  </a:cubicBezTo>
                  <a:cubicBezTo>
                    <a:pt x="20430" y="20190"/>
                    <a:pt x="20413" y="20220"/>
                    <a:pt x="20413" y="20230"/>
                  </a:cubicBezTo>
                  <a:cubicBezTo>
                    <a:pt x="20469" y="20830"/>
                    <a:pt x="20492" y="21060"/>
                    <a:pt x="20531" y="21310"/>
                  </a:cubicBezTo>
                  <a:cubicBezTo>
                    <a:pt x="20509" y="20950"/>
                    <a:pt x="20520" y="20870"/>
                    <a:pt x="20498" y="20770"/>
                  </a:cubicBezTo>
                  <a:cubicBezTo>
                    <a:pt x="20486" y="19970"/>
                    <a:pt x="20464" y="19890"/>
                    <a:pt x="20486" y="19830"/>
                  </a:cubicBezTo>
                  <a:cubicBezTo>
                    <a:pt x="20452" y="19150"/>
                    <a:pt x="20447" y="19080"/>
                    <a:pt x="20436" y="19000"/>
                  </a:cubicBezTo>
                  <a:cubicBezTo>
                    <a:pt x="20430" y="18770"/>
                    <a:pt x="20396" y="18690"/>
                    <a:pt x="20408" y="18620"/>
                  </a:cubicBezTo>
                  <a:cubicBezTo>
                    <a:pt x="20835" y="20640"/>
                    <a:pt x="20897" y="20910"/>
                    <a:pt x="20942" y="21200"/>
                  </a:cubicBezTo>
                  <a:cubicBezTo>
                    <a:pt x="21026" y="21470"/>
                    <a:pt x="21009" y="21340"/>
                    <a:pt x="20992" y="21200"/>
                  </a:cubicBezTo>
                  <a:cubicBezTo>
                    <a:pt x="20649" y="19550"/>
                    <a:pt x="20621" y="19480"/>
                    <a:pt x="20616" y="19420"/>
                  </a:cubicBezTo>
                  <a:cubicBezTo>
                    <a:pt x="20576" y="19180"/>
                    <a:pt x="20582" y="19200"/>
                    <a:pt x="20565" y="19120"/>
                  </a:cubicBezTo>
                  <a:cubicBezTo>
                    <a:pt x="20498" y="18680"/>
                    <a:pt x="20441" y="18610"/>
                    <a:pt x="20464" y="18560"/>
                  </a:cubicBezTo>
                  <a:cubicBezTo>
                    <a:pt x="20554" y="18800"/>
                    <a:pt x="20526" y="18820"/>
                    <a:pt x="20548" y="18860"/>
                  </a:cubicBezTo>
                  <a:cubicBezTo>
                    <a:pt x="20756" y="19490"/>
                    <a:pt x="20773" y="19580"/>
                    <a:pt x="20824" y="19680"/>
                  </a:cubicBezTo>
                  <a:cubicBezTo>
                    <a:pt x="21066" y="20970"/>
                    <a:pt x="21111" y="21030"/>
                    <a:pt x="21116" y="21070"/>
                  </a:cubicBezTo>
                  <a:cubicBezTo>
                    <a:pt x="21240" y="21600"/>
                    <a:pt x="21240" y="21600"/>
                    <a:pt x="21240" y="21600"/>
                  </a:cubicBezTo>
                  <a:cubicBezTo>
                    <a:pt x="21201" y="21300"/>
                    <a:pt x="21150" y="21230"/>
                    <a:pt x="21178" y="21210"/>
                  </a:cubicBezTo>
                  <a:cubicBezTo>
                    <a:pt x="21004" y="20350"/>
                    <a:pt x="20987" y="20180"/>
                    <a:pt x="20959" y="20000"/>
                  </a:cubicBezTo>
                  <a:cubicBezTo>
                    <a:pt x="20773" y="19340"/>
                    <a:pt x="20683" y="19120"/>
                    <a:pt x="20559" y="18710"/>
                  </a:cubicBezTo>
                  <a:cubicBezTo>
                    <a:pt x="20408" y="18200"/>
                    <a:pt x="20430" y="18180"/>
                    <a:pt x="20402" y="18130"/>
                  </a:cubicBezTo>
                  <a:cubicBezTo>
                    <a:pt x="20351" y="17920"/>
                    <a:pt x="20334" y="17920"/>
                    <a:pt x="20340" y="17930"/>
                  </a:cubicBezTo>
                  <a:cubicBezTo>
                    <a:pt x="20329" y="17700"/>
                    <a:pt x="20391" y="17830"/>
                    <a:pt x="20436" y="17990"/>
                  </a:cubicBezTo>
                  <a:cubicBezTo>
                    <a:pt x="20678" y="18710"/>
                    <a:pt x="20722" y="18800"/>
                    <a:pt x="20711" y="18860"/>
                  </a:cubicBezTo>
                  <a:cubicBezTo>
                    <a:pt x="20846" y="19200"/>
                    <a:pt x="20886" y="19400"/>
                    <a:pt x="20948" y="19500"/>
                  </a:cubicBezTo>
                  <a:cubicBezTo>
                    <a:pt x="21150" y="20180"/>
                    <a:pt x="21161" y="20340"/>
                    <a:pt x="21234" y="20520"/>
                  </a:cubicBezTo>
                  <a:cubicBezTo>
                    <a:pt x="21324" y="20870"/>
                    <a:pt x="21319" y="20720"/>
                    <a:pt x="21257" y="20550"/>
                  </a:cubicBezTo>
                  <a:cubicBezTo>
                    <a:pt x="21223" y="20290"/>
                    <a:pt x="21178" y="20230"/>
                    <a:pt x="21172" y="20200"/>
                  </a:cubicBezTo>
                  <a:cubicBezTo>
                    <a:pt x="20964" y="19430"/>
                    <a:pt x="20925" y="19270"/>
                    <a:pt x="20869" y="19110"/>
                  </a:cubicBezTo>
                  <a:cubicBezTo>
                    <a:pt x="20706" y="18590"/>
                    <a:pt x="20694" y="18580"/>
                    <a:pt x="20683" y="18560"/>
                  </a:cubicBezTo>
                  <a:cubicBezTo>
                    <a:pt x="20582" y="18250"/>
                    <a:pt x="20554" y="18260"/>
                    <a:pt x="20542" y="18180"/>
                  </a:cubicBezTo>
                  <a:cubicBezTo>
                    <a:pt x="20481" y="17990"/>
                    <a:pt x="20464" y="17950"/>
                    <a:pt x="20475" y="17930"/>
                  </a:cubicBezTo>
                  <a:cubicBezTo>
                    <a:pt x="20537" y="18050"/>
                    <a:pt x="20565" y="18070"/>
                    <a:pt x="20588" y="18140"/>
                  </a:cubicBezTo>
                  <a:cubicBezTo>
                    <a:pt x="21077" y="19480"/>
                    <a:pt x="21099" y="19450"/>
                    <a:pt x="21111" y="19520"/>
                  </a:cubicBezTo>
                  <a:cubicBezTo>
                    <a:pt x="21381" y="20410"/>
                    <a:pt x="21403" y="20460"/>
                    <a:pt x="21448" y="20630"/>
                  </a:cubicBezTo>
                  <a:cubicBezTo>
                    <a:pt x="21510" y="20900"/>
                    <a:pt x="21516" y="20830"/>
                    <a:pt x="21504" y="20740"/>
                  </a:cubicBezTo>
                  <a:cubicBezTo>
                    <a:pt x="21336" y="20080"/>
                    <a:pt x="21308" y="19990"/>
                    <a:pt x="21279" y="19900"/>
                  </a:cubicBezTo>
                  <a:cubicBezTo>
                    <a:pt x="21094" y="19340"/>
                    <a:pt x="21094" y="19330"/>
                    <a:pt x="21049" y="19230"/>
                  </a:cubicBezTo>
                  <a:cubicBezTo>
                    <a:pt x="20526" y="17840"/>
                    <a:pt x="20475" y="17710"/>
                    <a:pt x="20408" y="17530"/>
                  </a:cubicBezTo>
                  <a:cubicBezTo>
                    <a:pt x="20250" y="17050"/>
                    <a:pt x="20216" y="17030"/>
                    <a:pt x="20250" y="16980"/>
                  </a:cubicBezTo>
                  <a:cubicBezTo>
                    <a:pt x="20593" y="17810"/>
                    <a:pt x="20627" y="17800"/>
                    <a:pt x="20649" y="17890"/>
                  </a:cubicBezTo>
                  <a:cubicBezTo>
                    <a:pt x="21161" y="19250"/>
                    <a:pt x="21218" y="19430"/>
                    <a:pt x="21268" y="19580"/>
                  </a:cubicBezTo>
                  <a:cubicBezTo>
                    <a:pt x="21313" y="19770"/>
                    <a:pt x="21330" y="19770"/>
                    <a:pt x="21330" y="19770"/>
                  </a:cubicBezTo>
                  <a:cubicBezTo>
                    <a:pt x="21420" y="20100"/>
                    <a:pt x="21448" y="20060"/>
                    <a:pt x="21420" y="20000"/>
                  </a:cubicBezTo>
                  <a:cubicBezTo>
                    <a:pt x="21302" y="19640"/>
                    <a:pt x="21330" y="19530"/>
                    <a:pt x="21285" y="19540"/>
                  </a:cubicBezTo>
                  <a:cubicBezTo>
                    <a:pt x="20610" y="17700"/>
                    <a:pt x="20604" y="17610"/>
                    <a:pt x="20576" y="17580"/>
                  </a:cubicBezTo>
                  <a:cubicBezTo>
                    <a:pt x="20295" y="16930"/>
                    <a:pt x="20272" y="16870"/>
                    <a:pt x="20256" y="16810"/>
                  </a:cubicBezTo>
                  <a:cubicBezTo>
                    <a:pt x="20070" y="16190"/>
                    <a:pt x="20064" y="16140"/>
                    <a:pt x="20070" y="16090"/>
                  </a:cubicBezTo>
                  <a:cubicBezTo>
                    <a:pt x="20261" y="16500"/>
                    <a:pt x="20278" y="16570"/>
                    <a:pt x="20301" y="16570"/>
                  </a:cubicBezTo>
                  <a:cubicBezTo>
                    <a:pt x="20486" y="16990"/>
                    <a:pt x="20571" y="17090"/>
                    <a:pt x="20644" y="17260"/>
                  </a:cubicBezTo>
                  <a:cubicBezTo>
                    <a:pt x="20959" y="17820"/>
                    <a:pt x="20964" y="17930"/>
                    <a:pt x="20992" y="17920"/>
                  </a:cubicBezTo>
                  <a:cubicBezTo>
                    <a:pt x="21398" y="18970"/>
                    <a:pt x="21437" y="19100"/>
                    <a:pt x="21476" y="19230"/>
                  </a:cubicBezTo>
                  <a:cubicBezTo>
                    <a:pt x="21566" y="19490"/>
                    <a:pt x="21572" y="19440"/>
                    <a:pt x="21561" y="19390"/>
                  </a:cubicBezTo>
                  <a:cubicBezTo>
                    <a:pt x="21403" y="18890"/>
                    <a:pt x="21386" y="18870"/>
                    <a:pt x="21375" y="18810"/>
                  </a:cubicBezTo>
                  <a:cubicBezTo>
                    <a:pt x="21105" y="18100"/>
                    <a:pt x="21077" y="17950"/>
                    <a:pt x="21038" y="17900"/>
                  </a:cubicBezTo>
                  <a:cubicBezTo>
                    <a:pt x="20852" y="17540"/>
                    <a:pt x="20835" y="17470"/>
                    <a:pt x="20818" y="17410"/>
                  </a:cubicBezTo>
                  <a:cubicBezTo>
                    <a:pt x="20621" y="17020"/>
                    <a:pt x="20531" y="16930"/>
                    <a:pt x="20464" y="16740"/>
                  </a:cubicBezTo>
                  <a:cubicBezTo>
                    <a:pt x="20132" y="16100"/>
                    <a:pt x="20121" y="16060"/>
                    <a:pt x="20109" y="16030"/>
                  </a:cubicBezTo>
                  <a:cubicBezTo>
                    <a:pt x="20599" y="16920"/>
                    <a:pt x="20722" y="17070"/>
                    <a:pt x="20841" y="17280"/>
                  </a:cubicBezTo>
                  <a:cubicBezTo>
                    <a:pt x="21262" y="18090"/>
                    <a:pt x="21262" y="18270"/>
                    <a:pt x="21296" y="18240"/>
                  </a:cubicBezTo>
                  <a:cubicBezTo>
                    <a:pt x="21054" y="17520"/>
                    <a:pt x="20970" y="17410"/>
                    <a:pt x="20897" y="17230"/>
                  </a:cubicBezTo>
                  <a:cubicBezTo>
                    <a:pt x="20762" y="16990"/>
                    <a:pt x="20711" y="16930"/>
                    <a:pt x="20666" y="16850"/>
                  </a:cubicBezTo>
                  <a:cubicBezTo>
                    <a:pt x="20565" y="16690"/>
                    <a:pt x="20548" y="16630"/>
                    <a:pt x="20559" y="16610"/>
                  </a:cubicBezTo>
                  <a:cubicBezTo>
                    <a:pt x="20818" y="16990"/>
                    <a:pt x="20835" y="17000"/>
                    <a:pt x="20852" y="17000"/>
                  </a:cubicBezTo>
                  <a:cubicBezTo>
                    <a:pt x="20998" y="17230"/>
                    <a:pt x="21032" y="17260"/>
                    <a:pt x="21060" y="17300"/>
                  </a:cubicBezTo>
                  <a:cubicBezTo>
                    <a:pt x="21431" y="17870"/>
                    <a:pt x="21482" y="17950"/>
                    <a:pt x="21527" y="18030"/>
                  </a:cubicBezTo>
                  <a:cubicBezTo>
                    <a:pt x="21600" y="18130"/>
                    <a:pt x="21600" y="18130"/>
                    <a:pt x="21600" y="18130"/>
                  </a:cubicBezTo>
                  <a:cubicBezTo>
                    <a:pt x="21285" y="17550"/>
                    <a:pt x="21251" y="17420"/>
                    <a:pt x="21201" y="17410"/>
                  </a:cubicBezTo>
                  <a:cubicBezTo>
                    <a:pt x="20998" y="17100"/>
                    <a:pt x="20970" y="17110"/>
                    <a:pt x="20953" y="17030"/>
                  </a:cubicBezTo>
                  <a:cubicBezTo>
                    <a:pt x="20683" y="16670"/>
                    <a:pt x="20655" y="16650"/>
                    <a:pt x="20644" y="16580"/>
                  </a:cubicBezTo>
                  <a:cubicBezTo>
                    <a:pt x="20498" y="16440"/>
                    <a:pt x="20492" y="16360"/>
                    <a:pt x="20469" y="16370"/>
                  </a:cubicBezTo>
                  <a:cubicBezTo>
                    <a:pt x="20256" y="16010"/>
                    <a:pt x="20244" y="15960"/>
                    <a:pt x="20233" y="15930"/>
                  </a:cubicBezTo>
                  <a:cubicBezTo>
                    <a:pt x="20059" y="15550"/>
                    <a:pt x="20025" y="15540"/>
                    <a:pt x="20002" y="15450"/>
                  </a:cubicBezTo>
                  <a:cubicBezTo>
                    <a:pt x="19980" y="15220"/>
                    <a:pt x="19986" y="15360"/>
                    <a:pt x="20019" y="15360"/>
                  </a:cubicBezTo>
                  <a:cubicBezTo>
                    <a:pt x="20138" y="15590"/>
                    <a:pt x="20154" y="15580"/>
                    <a:pt x="20166" y="15620"/>
                  </a:cubicBezTo>
                  <a:cubicBezTo>
                    <a:pt x="20441" y="16000"/>
                    <a:pt x="20458" y="16100"/>
                    <a:pt x="20498" y="16070"/>
                  </a:cubicBezTo>
                  <a:cubicBezTo>
                    <a:pt x="20784" y="16440"/>
                    <a:pt x="20807" y="16520"/>
                    <a:pt x="20841" y="16520"/>
                  </a:cubicBezTo>
                  <a:cubicBezTo>
                    <a:pt x="21116" y="16830"/>
                    <a:pt x="21133" y="16940"/>
                    <a:pt x="21161" y="16950"/>
                  </a:cubicBezTo>
                  <a:cubicBezTo>
                    <a:pt x="21364" y="17220"/>
                    <a:pt x="21381" y="17350"/>
                    <a:pt x="21420" y="17320"/>
                  </a:cubicBezTo>
                  <a:cubicBezTo>
                    <a:pt x="21009" y="16670"/>
                    <a:pt x="21004" y="16590"/>
                    <a:pt x="20981" y="16620"/>
                  </a:cubicBezTo>
                  <a:cubicBezTo>
                    <a:pt x="20762" y="16380"/>
                    <a:pt x="20734" y="16280"/>
                    <a:pt x="20694" y="16260"/>
                  </a:cubicBezTo>
                  <a:cubicBezTo>
                    <a:pt x="20284" y="15690"/>
                    <a:pt x="20211" y="15610"/>
                    <a:pt x="20160" y="15460"/>
                  </a:cubicBezTo>
                  <a:cubicBezTo>
                    <a:pt x="19991" y="15140"/>
                    <a:pt x="19924" y="15010"/>
                    <a:pt x="19862" y="14860"/>
                  </a:cubicBezTo>
                  <a:cubicBezTo>
                    <a:pt x="19772" y="14520"/>
                    <a:pt x="19732" y="14470"/>
                    <a:pt x="19755" y="14450"/>
                  </a:cubicBezTo>
                  <a:cubicBezTo>
                    <a:pt x="20002" y="15050"/>
                    <a:pt x="20064" y="15130"/>
                    <a:pt x="20059" y="15200"/>
                  </a:cubicBezTo>
                  <a:cubicBezTo>
                    <a:pt x="20278" y="15520"/>
                    <a:pt x="20312" y="15530"/>
                    <a:pt x="20340" y="15600"/>
                  </a:cubicBezTo>
                  <a:cubicBezTo>
                    <a:pt x="20678" y="15980"/>
                    <a:pt x="20683" y="16060"/>
                    <a:pt x="20706" y="16050"/>
                  </a:cubicBezTo>
                  <a:cubicBezTo>
                    <a:pt x="20908" y="16240"/>
                    <a:pt x="20936" y="16310"/>
                    <a:pt x="20976" y="16320"/>
                  </a:cubicBezTo>
                  <a:cubicBezTo>
                    <a:pt x="21156" y="16520"/>
                    <a:pt x="21223" y="16590"/>
                    <a:pt x="21296" y="16650"/>
                  </a:cubicBezTo>
                  <a:cubicBezTo>
                    <a:pt x="21566" y="17000"/>
                    <a:pt x="21583" y="17040"/>
                    <a:pt x="21600" y="17050"/>
                  </a:cubicBezTo>
                  <a:close/>
                  <a:moveTo>
                    <a:pt x="20177" y="12080"/>
                  </a:moveTo>
                  <a:cubicBezTo>
                    <a:pt x="20166" y="12070"/>
                    <a:pt x="20149" y="12060"/>
                    <a:pt x="20138" y="12040"/>
                  </a:cubicBezTo>
                  <a:cubicBezTo>
                    <a:pt x="20126" y="11980"/>
                    <a:pt x="20171" y="12050"/>
                    <a:pt x="20177" y="12080"/>
                  </a:cubicBezTo>
                  <a:close/>
                  <a:moveTo>
                    <a:pt x="18191" y="9280"/>
                  </a:moveTo>
                  <a:cubicBezTo>
                    <a:pt x="18214" y="9300"/>
                    <a:pt x="18242" y="9320"/>
                    <a:pt x="18270" y="9340"/>
                  </a:cubicBezTo>
                  <a:cubicBezTo>
                    <a:pt x="18315" y="9410"/>
                    <a:pt x="18366" y="9420"/>
                    <a:pt x="18411" y="9500"/>
                  </a:cubicBezTo>
                  <a:cubicBezTo>
                    <a:pt x="18439" y="9500"/>
                    <a:pt x="18467" y="9530"/>
                    <a:pt x="18489" y="9550"/>
                  </a:cubicBezTo>
                  <a:cubicBezTo>
                    <a:pt x="18512" y="9570"/>
                    <a:pt x="18534" y="9620"/>
                    <a:pt x="18557" y="9620"/>
                  </a:cubicBezTo>
                  <a:cubicBezTo>
                    <a:pt x="18608" y="9650"/>
                    <a:pt x="18658" y="9700"/>
                    <a:pt x="18709" y="9740"/>
                  </a:cubicBezTo>
                  <a:cubicBezTo>
                    <a:pt x="18799" y="9860"/>
                    <a:pt x="18906" y="9900"/>
                    <a:pt x="18990" y="10060"/>
                  </a:cubicBezTo>
                  <a:cubicBezTo>
                    <a:pt x="19018" y="10080"/>
                    <a:pt x="19046" y="10070"/>
                    <a:pt x="19063" y="10140"/>
                  </a:cubicBezTo>
                  <a:cubicBezTo>
                    <a:pt x="19097" y="10100"/>
                    <a:pt x="19102" y="10230"/>
                    <a:pt x="19136" y="10210"/>
                  </a:cubicBezTo>
                  <a:cubicBezTo>
                    <a:pt x="19181" y="10270"/>
                    <a:pt x="19226" y="10340"/>
                    <a:pt x="19277" y="10370"/>
                  </a:cubicBezTo>
                  <a:cubicBezTo>
                    <a:pt x="19294" y="10420"/>
                    <a:pt x="19316" y="10460"/>
                    <a:pt x="19339" y="10470"/>
                  </a:cubicBezTo>
                  <a:cubicBezTo>
                    <a:pt x="19344" y="10500"/>
                    <a:pt x="19328" y="10480"/>
                    <a:pt x="19316" y="10490"/>
                  </a:cubicBezTo>
                  <a:cubicBezTo>
                    <a:pt x="19305" y="10480"/>
                    <a:pt x="19294" y="10470"/>
                    <a:pt x="19282" y="10440"/>
                  </a:cubicBezTo>
                  <a:cubicBezTo>
                    <a:pt x="19249" y="10490"/>
                    <a:pt x="19249" y="10340"/>
                    <a:pt x="19209" y="10410"/>
                  </a:cubicBezTo>
                  <a:cubicBezTo>
                    <a:pt x="19176" y="10310"/>
                    <a:pt x="19125" y="10340"/>
                    <a:pt x="19086" y="10260"/>
                  </a:cubicBezTo>
                  <a:cubicBezTo>
                    <a:pt x="19080" y="10240"/>
                    <a:pt x="19058" y="10270"/>
                    <a:pt x="19052" y="10240"/>
                  </a:cubicBezTo>
                  <a:cubicBezTo>
                    <a:pt x="19046" y="10200"/>
                    <a:pt x="19029" y="10210"/>
                    <a:pt x="19012" y="10220"/>
                  </a:cubicBezTo>
                  <a:cubicBezTo>
                    <a:pt x="19001" y="10150"/>
                    <a:pt x="18968" y="10220"/>
                    <a:pt x="18956" y="10140"/>
                  </a:cubicBezTo>
                  <a:cubicBezTo>
                    <a:pt x="18911" y="10140"/>
                    <a:pt x="18872" y="10070"/>
                    <a:pt x="18827" y="10030"/>
                  </a:cubicBezTo>
                  <a:cubicBezTo>
                    <a:pt x="18776" y="10020"/>
                    <a:pt x="18737" y="9950"/>
                    <a:pt x="18692" y="9890"/>
                  </a:cubicBezTo>
                  <a:cubicBezTo>
                    <a:pt x="18647" y="9890"/>
                    <a:pt x="18602" y="9830"/>
                    <a:pt x="18562" y="9780"/>
                  </a:cubicBezTo>
                  <a:cubicBezTo>
                    <a:pt x="18540" y="9770"/>
                    <a:pt x="18523" y="9720"/>
                    <a:pt x="18495" y="9710"/>
                  </a:cubicBezTo>
                  <a:cubicBezTo>
                    <a:pt x="18478" y="9680"/>
                    <a:pt x="18450" y="9710"/>
                    <a:pt x="18439" y="9630"/>
                  </a:cubicBezTo>
                  <a:cubicBezTo>
                    <a:pt x="18394" y="9610"/>
                    <a:pt x="18360" y="9530"/>
                    <a:pt x="18309" y="9520"/>
                  </a:cubicBezTo>
                  <a:cubicBezTo>
                    <a:pt x="18304" y="9500"/>
                    <a:pt x="18298" y="9480"/>
                    <a:pt x="18292" y="9460"/>
                  </a:cubicBezTo>
                  <a:cubicBezTo>
                    <a:pt x="18264" y="9420"/>
                    <a:pt x="18236" y="9390"/>
                    <a:pt x="18202" y="9380"/>
                  </a:cubicBezTo>
                  <a:cubicBezTo>
                    <a:pt x="18180" y="9330"/>
                    <a:pt x="18158" y="9270"/>
                    <a:pt x="18124" y="9270"/>
                  </a:cubicBezTo>
                  <a:cubicBezTo>
                    <a:pt x="18124" y="9170"/>
                    <a:pt x="18169" y="9300"/>
                    <a:pt x="18191" y="9280"/>
                  </a:cubicBezTo>
                  <a:close/>
                  <a:moveTo>
                    <a:pt x="18388" y="8560"/>
                  </a:moveTo>
                  <a:cubicBezTo>
                    <a:pt x="18439" y="8560"/>
                    <a:pt x="18478" y="8670"/>
                    <a:pt x="18529" y="8670"/>
                  </a:cubicBezTo>
                  <a:cubicBezTo>
                    <a:pt x="18540" y="8730"/>
                    <a:pt x="18501" y="8650"/>
                    <a:pt x="18489" y="8680"/>
                  </a:cubicBezTo>
                  <a:cubicBezTo>
                    <a:pt x="18472" y="8660"/>
                    <a:pt x="18456" y="8670"/>
                    <a:pt x="18444" y="8640"/>
                  </a:cubicBezTo>
                  <a:cubicBezTo>
                    <a:pt x="18416" y="8600"/>
                    <a:pt x="18377" y="8620"/>
                    <a:pt x="18354" y="8550"/>
                  </a:cubicBezTo>
                  <a:cubicBezTo>
                    <a:pt x="18292" y="8530"/>
                    <a:pt x="18236" y="8510"/>
                    <a:pt x="18174" y="8480"/>
                  </a:cubicBezTo>
                  <a:cubicBezTo>
                    <a:pt x="18146" y="8450"/>
                    <a:pt x="18118" y="8430"/>
                    <a:pt x="18084" y="8430"/>
                  </a:cubicBezTo>
                  <a:cubicBezTo>
                    <a:pt x="18062" y="8390"/>
                    <a:pt x="18034" y="8390"/>
                    <a:pt x="18006" y="8380"/>
                  </a:cubicBezTo>
                  <a:cubicBezTo>
                    <a:pt x="17972" y="8390"/>
                    <a:pt x="17944" y="8340"/>
                    <a:pt x="17916" y="8330"/>
                  </a:cubicBezTo>
                  <a:cubicBezTo>
                    <a:pt x="17888" y="8320"/>
                    <a:pt x="17859" y="8310"/>
                    <a:pt x="17837" y="8280"/>
                  </a:cubicBezTo>
                  <a:cubicBezTo>
                    <a:pt x="17781" y="8260"/>
                    <a:pt x="17730" y="8200"/>
                    <a:pt x="17674" y="8200"/>
                  </a:cubicBezTo>
                  <a:cubicBezTo>
                    <a:pt x="17606" y="8100"/>
                    <a:pt x="17533" y="8090"/>
                    <a:pt x="17466" y="7990"/>
                  </a:cubicBezTo>
                  <a:cubicBezTo>
                    <a:pt x="17449" y="8000"/>
                    <a:pt x="17426" y="7990"/>
                    <a:pt x="17415" y="7970"/>
                  </a:cubicBezTo>
                  <a:cubicBezTo>
                    <a:pt x="17404" y="7890"/>
                    <a:pt x="17370" y="7990"/>
                    <a:pt x="17364" y="7910"/>
                  </a:cubicBezTo>
                  <a:cubicBezTo>
                    <a:pt x="17325" y="7930"/>
                    <a:pt x="17308" y="7810"/>
                    <a:pt x="17263" y="7840"/>
                  </a:cubicBezTo>
                  <a:cubicBezTo>
                    <a:pt x="17258" y="7810"/>
                    <a:pt x="17246" y="7780"/>
                    <a:pt x="17235" y="7790"/>
                  </a:cubicBezTo>
                  <a:cubicBezTo>
                    <a:pt x="17235" y="7770"/>
                    <a:pt x="17235" y="7740"/>
                    <a:pt x="17218" y="7750"/>
                  </a:cubicBezTo>
                  <a:cubicBezTo>
                    <a:pt x="17201" y="7740"/>
                    <a:pt x="17184" y="7690"/>
                    <a:pt x="17168" y="7640"/>
                  </a:cubicBezTo>
                  <a:cubicBezTo>
                    <a:pt x="17212" y="7620"/>
                    <a:pt x="17241" y="7700"/>
                    <a:pt x="17280" y="7690"/>
                  </a:cubicBezTo>
                  <a:cubicBezTo>
                    <a:pt x="17308" y="7760"/>
                    <a:pt x="17348" y="7740"/>
                    <a:pt x="17376" y="7810"/>
                  </a:cubicBezTo>
                  <a:cubicBezTo>
                    <a:pt x="17404" y="7820"/>
                    <a:pt x="17438" y="7820"/>
                    <a:pt x="17460" y="7870"/>
                  </a:cubicBezTo>
                  <a:cubicBezTo>
                    <a:pt x="17482" y="7870"/>
                    <a:pt x="17505" y="7890"/>
                    <a:pt x="17533" y="7900"/>
                  </a:cubicBezTo>
                  <a:cubicBezTo>
                    <a:pt x="17578" y="7920"/>
                    <a:pt x="17623" y="7980"/>
                    <a:pt x="17674" y="8010"/>
                  </a:cubicBezTo>
                  <a:cubicBezTo>
                    <a:pt x="17724" y="8030"/>
                    <a:pt x="17775" y="8060"/>
                    <a:pt x="17826" y="8100"/>
                  </a:cubicBezTo>
                  <a:cubicBezTo>
                    <a:pt x="17871" y="8120"/>
                    <a:pt x="17921" y="8150"/>
                    <a:pt x="17966" y="8200"/>
                  </a:cubicBezTo>
                  <a:cubicBezTo>
                    <a:pt x="17978" y="8210"/>
                    <a:pt x="18000" y="8200"/>
                    <a:pt x="18006" y="8240"/>
                  </a:cubicBezTo>
                  <a:cubicBezTo>
                    <a:pt x="18022" y="8230"/>
                    <a:pt x="18028" y="8270"/>
                    <a:pt x="18045" y="8260"/>
                  </a:cubicBezTo>
                  <a:cubicBezTo>
                    <a:pt x="18062" y="8300"/>
                    <a:pt x="18096" y="8250"/>
                    <a:pt x="18112" y="8320"/>
                  </a:cubicBezTo>
                  <a:cubicBezTo>
                    <a:pt x="18163" y="8340"/>
                    <a:pt x="18208" y="8390"/>
                    <a:pt x="18253" y="8430"/>
                  </a:cubicBezTo>
                  <a:cubicBezTo>
                    <a:pt x="18298" y="8490"/>
                    <a:pt x="18349" y="8490"/>
                    <a:pt x="18388" y="8560"/>
                  </a:cubicBezTo>
                  <a:close/>
                  <a:moveTo>
                    <a:pt x="17556" y="8510"/>
                  </a:moveTo>
                  <a:cubicBezTo>
                    <a:pt x="17516" y="8510"/>
                    <a:pt x="17522" y="8400"/>
                    <a:pt x="17511" y="8360"/>
                  </a:cubicBezTo>
                  <a:cubicBezTo>
                    <a:pt x="17550" y="8360"/>
                    <a:pt x="17544" y="8470"/>
                    <a:pt x="17556" y="8510"/>
                  </a:cubicBezTo>
                  <a:close/>
                  <a:moveTo>
                    <a:pt x="16684" y="7230"/>
                  </a:moveTo>
                  <a:cubicBezTo>
                    <a:pt x="16729" y="7240"/>
                    <a:pt x="16701" y="7360"/>
                    <a:pt x="16723" y="7410"/>
                  </a:cubicBezTo>
                  <a:cubicBezTo>
                    <a:pt x="16689" y="7410"/>
                    <a:pt x="16695" y="7280"/>
                    <a:pt x="16684" y="7230"/>
                  </a:cubicBezTo>
                  <a:close/>
                  <a:moveTo>
                    <a:pt x="16920" y="10160"/>
                  </a:moveTo>
                  <a:cubicBezTo>
                    <a:pt x="16898" y="10170"/>
                    <a:pt x="16914" y="10150"/>
                    <a:pt x="16909" y="10120"/>
                  </a:cubicBezTo>
                  <a:cubicBezTo>
                    <a:pt x="16898" y="10100"/>
                    <a:pt x="16892" y="10080"/>
                    <a:pt x="16886" y="10060"/>
                  </a:cubicBezTo>
                  <a:cubicBezTo>
                    <a:pt x="16881" y="10000"/>
                    <a:pt x="16852" y="9930"/>
                    <a:pt x="16858" y="9870"/>
                  </a:cubicBezTo>
                  <a:cubicBezTo>
                    <a:pt x="16858" y="9820"/>
                    <a:pt x="16819" y="9750"/>
                    <a:pt x="16836" y="9710"/>
                  </a:cubicBezTo>
                  <a:cubicBezTo>
                    <a:pt x="16819" y="9650"/>
                    <a:pt x="16824" y="9600"/>
                    <a:pt x="16808" y="9540"/>
                  </a:cubicBezTo>
                  <a:cubicBezTo>
                    <a:pt x="16774" y="9470"/>
                    <a:pt x="16824" y="9440"/>
                    <a:pt x="16785" y="9370"/>
                  </a:cubicBezTo>
                  <a:cubicBezTo>
                    <a:pt x="16802" y="9350"/>
                    <a:pt x="16774" y="9300"/>
                    <a:pt x="16791" y="9280"/>
                  </a:cubicBezTo>
                  <a:cubicBezTo>
                    <a:pt x="16791" y="9260"/>
                    <a:pt x="16791" y="9240"/>
                    <a:pt x="16779" y="9210"/>
                  </a:cubicBezTo>
                  <a:cubicBezTo>
                    <a:pt x="16791" y="9160"/>
                    <a:pt x="16768" y="9100"/>
                    <a:pt x="16779" y="9050"/>
                  </a:cubicBezTo>
                  <a:cubicBezTo>
                    <a:pt x="16768" y="8940"/>
                    <a:pt x="16774" y="8840"/>
                    <a:pt x="16751" y="8720"/>
                  </a:cubicBezTo>
                  <a:cubicBezTo>
                    <a:pt x="16768" y="8510"/>
                    <a:pt x="16734" y="8270"/>
                    <a:pt x="16762" y="8050"/>
                  </a:cubicBezTo>
                  <a:cubicBezTo>
                    <a:pt x="16740" y="7950"/>
                    <a:pt x="16746" y="7860"/>
                    <a:pt x="16729" y="7760"/>
                  </a:cubicBezTo>
                  <a:cubicBezTo>
                    <a:pt x="16723" y="7660"/>
                    <a:pt x="16701" y="7560"/>
                    <a:pt x="16718" y="7470"/>
                  </a:cubicBezTo>
                  <a:cubicBezTo>
                    <a:pt x="16757" y="7470"/>
                    <a:pt x="16740" y="7590"/>
                    <a:pt x="16751" y="7630"/>
                  </a:cubicBezTo>
                  <a:cubicBezTo>
                    <a:pt x="16746" y="7690"/>
                    <a:pt x="16762" y="7750"/>
                    <a:pt x="16762" y="7810"/>
                  </a:cubicBezTo>
                  <a:cubicBezTo>
                    <a:pt x="16808" y="7890"/>
                    <a:pt x="16757" y="7920"/>
                    <a:pt x="16791" y="8000"/>
                  </a:cubicBezTo>
                  <a:cubicBezTo>
                    <a:pt x="16785" y="8050"/>
                    <a:pt x="16808" y="8120"/>
                    <a:pt x="16785" y="8170"/>
                  </a:cubicBezTo>
                  <a:cubicBezTo>
                    <a:pt x="16808" y="8180"/>
                    <a:pt x="16802" y="8200"/>
                    <a:pt x="16808" y="8230"/>
                  </a:cubicBezTo>
                  <a:cubicBezTo>
                    <a:pt x="16791" y="8260"/>
                    <a:pt x="16824" y="8260"/>
                    <a:pt x="16808" y="8280"/>
                  </a:cubicBezTo>
                  <a:cubicBezTo>
                    <a:pt x="16808" y="8340"/>
                    <a:pt x="16819" y="8410"/>
                    <a:pt x="16819" y="8460"/>
                  </a:cubicBezTo>
                  <a:cubicBezTo>
                    <a:pt x="16830" y="8530"/>
                    <a:pt x="16819" y="8580"/>
                    <a:pt x="16830" y="8640"/>
                  </a:cubicBezTo>
                  <a:cubicBezTo>
                    <a:pt x="16841" y="8710"/>
                    <a:pt x="16808" y="8750"/>
                    <a:pt x="16841" y="8820"/>
                  </a:cubicBezTo>
                  <a:cubicBezTo>
                    <a:pt x="16813" y="8870"/>
                    <a:pt x="16852" y="8940"/>
                    <a:pt x="16852" y="9000"/>
                  </a:cubicBezTo>
                  <a:cubicBezTo>
                    <a:pt x="16852" y="9060"/>
                    <a:pt x="16864" y="9120"/>
                    <a:pt x="16864" y="9180"/>
                  </a:cubicBezTo>
                  <a:cubicBezTo>
                    <a:pt x="16858" y="9300"/>
                    <a:pt x="16886" y="9420"/>
                    <a:pt x="16869" y="9530"/>
                  </a:cubicBezTo>
                  <a:cubicBezTo>
                    <a:pt x="16892" y="9780"/>
                    <a:pt x="16909" y="10010"/>
                    <a:pt x="16971" y="10280"/>
                  </a:cubicBezTo>
                  <a:cubicBezTo>
                    <a:pt x="16942" y="10300"/>
                    <a:pt x="16937" y="10190"/>
                    <a:pt x="16920" y="10160"/>
                  </a:cubicBezTo>
                  <a:close/>
                  <a:moveTo>
                    <a:pt x="17027" y="10360"/>
                  </a:moveTo>
                  <a:cubicBezTo>
                    <a:pt x="17055" y="10330"/>
                    <a:pt x="17010" y="10280"/>
                    <a:pt x="17004" y="10240"/>
                  </a:cubicBezTo>
                  <a:cubicBezTo>
                    <a:pt x="16948" y="9700"/>
                    <a:pt x="16948" y="9640"/>
                    <a:pt x="16931" y="9580"/>
                  </a:cubicBezTo>
                  <a:cubicBezTo>
                    <a:pt x="16926" y="8980"/>
                    <a:pt x="16881" y="8900"/>
                    <a:pt x="16914" y="8860"/>
                  </a:cubicBezTo>
                  <a:cubicBezTo>
                    <a:pt x="16830" y="8220"/>
                    <a:pt x="16892" y="8190"/>
                    <a:pt x="16864" y="8120"/>
                  </a:cubicBezTo>
                  <a:cubicBezTo>
                    <a:pt x="16830" y="7710"/>
                    <a:pt x="16796" y="7660"/>
                    <a:pt x="16819" y="7640"/>
                  </a:cubicBezTo>
                  <a:cubicBezTo>
                    <a:pt x="16779" y="7190"/>
                    <a:pt x="16791" y="7300"/>
                    <a:pt x="16808" y="7330"/>
                  </a:cubicBezTo>
                  <a:cubicBezTo>
                    <a:pt x="16875" y="7760"/>
                    <a:pt x="16898" y="7820"/>
                    <a:pt x="16892" y="7870"/>
                  </a:cubicBezTo>
                  <a:cubicBezTo>
                    <a:pt x="16954" y="8230"/>
                    <a:pt x="16948" y="8270"/>
                    <a:pt x="16976" y="8330"/>
                  </a:cubicBezTo>
                  <a:cubicBezTo>
                    <a:pt x="17004" y="8720"/>
                    <a:pt x="16959" y="8790"/>
                    <a:pt x="17004" y="8900"/>
                  </a:cubicBezTo>
                  <a:cubicBezTo>
                    <a:pt x="17027" y="9370"/>
                    <a:pt x="16999" y="9400"/>
                    <a:pt x="17027" y="9450"/>
                  </a:cubicBezTo>
                  <a:cubicBezTo>
                    <a:pt x="17078" y="10110"/>
                    <a:pt x="17049" y="10190"/>
                    <a:pt x="17083" y="10300"/>
                  </a:cubicBezTo>
                  <a:close/>
                  <a:moveTo>
                    <a:pt x="16864" y="7350"/>
                  </a:moveTo>
                  <a:cubicBezTo>
                    <a:pt x="16892" y="7320"/>
                    <a:pt x="16903" y="7370"/>
                    <a:pt x="16920" y="7400"/>
                  </a:cubicBezTo>
                  <a:cubicBezTo>
                    <a:pt x="16909" y="7410"/>
                    <a:pt x="16898" y="7420"/>
                    <a:pt x="16886" y="7440"/>
                  </a:cubicBezTo>
                  <a:cubicBezTo>
                    <a:pt x="16881" y="7410"/>
                    <a:pt x="16869" y="7380"/>
                    <a:pt x="16864" y="7350"/>
                  </a:cubicBezTo>
                  <a:close/>
                  <a:moveTo>
                    <a:pt x="17072" y="8590"/>
                  </a:moveTo>
                  <a:cubicBezTo>
                    <a:pt x="17061" y="8620"/>
                    <a:pt x="17078" y="8670"/>
                    <a:pt x="17083" y="8710"/>
                  </a:cubicBezTo>
                  <a:cubicBezTo>
                    <a:pt x="17100" y="8800"/>
                    <a:pt x="17083" y="8860"/>
                    <a:pt x="17117" y="8950"/>
                  </a:cubicBezTo>
                  <a:cubicBezTo>
                    <a:pt x="17106" y="8990"/>
                    <a:pt x="17117" y="9040"/>
                    <a:pt x="17122" y="9080"/>
                  </a:cubicBezTo>
                  <a:cubicBezTo>
                    <a:pt x="17122" y="9120"/>
                    <a:pt x="17139" y="9170"/>
                    <a:pt x="17134" y="9210"/>
                  </a:cubicBezTo>
                  <a:cubicBezTo>
                    <a:pt x="17162" y="9260"/>
                    <a:pt x="17117" y="9280"/>
                    <a:pt x="17145" y="9330"/>
                  </a:cubicBezTo>
                  <a:cubicBezTo>
                    <a:pt x="17134" y="9360"/>
                    <a:pt x="17168" y="9420"/>
                    <a:pt x="17151" y="9440"/>
                  </a:cubicBezTo>
                  <a:cubicBezTo>
                    <a:pt x="17179" y="9480"/>
                    <a:pt x="17122" y="9550"/>
                    <a:pt x="17162" y="9530"/>
                  </a:cubicBezTo>
                  <a:cubicBezTo>
                    <a:pt x="17173" y="9580"/>
                    <a:pt x="17139" y="9610"/>
                    <a:pt x="17173" y="9660"/>
                  </a:cubicBezTo>
                  <a:cubicBezTo>
                    <a:pt x="17179" y="9740"/>
                    <a:pt x="17212" y="9830"/>
                    <a:pt x="17184" y="9890"/>
                  </a:cubicBezTo>
                  <a:cubicBezTo>
                    <a:pt x="17229" y="10070"/>
                    <a:pt x="17184" y="10210"/>
                    <a:pt x="17235" y="10390"/>
                  </a:cubicBezTo>
                  <a:cubicBezTo>
                    <a:pt x="17235" y="10460"/>
                    <a:pt x="17212" y="10520"/>
                    <a:pt x="17246" y="10600"/>
                  </a:cubicBezTo>
                  <a:cubicBezTo>
                    <a:pt x="17218" y="10650"/>
                    <a:pt x="17246" y="10730"/>
                    <a:pt x="17246" y="10790"/>
                  </a:cubicBezTo>
                  <a:cubicBezTo>
                    <a:pt x="17207" y="10840"/>
                    <a:pt x="17263" y="10940"/>
                    <a:pt x="17235" y="11000"/>
                  </a:cubicBezTo>
                  <a:cubicBezTo>
                    <a:pt x="17252" y="11070"/>
                    <a:pt x="17229" y="11120"/>
                    <a:pt x="17252" y="11200"/>
                  </a:cubicBezTo>
                  <a:cubicBezTo>
                    <a:pt x="17224" y="11210"/>
                    <a:pt x="17212" y="11100"/>
                    <a:pt x="17190" y="11060"/>
                  </a:cubicBezTo>
                  <a:cubicBezTo>
                    <a:pt x="17190" y="11000"/>
                    <a:pt x="17151" y="10920"/>
                    <a:pt x="17156" y="10850"/>
                  </a:cubicBezTo>
                  <a:cubicBezTo>
                    <a:pt x="17139" y="10750"/>
                    <a:pt x="17151" y="10650"/>
                    <a:pt x="17134" y="10550"/>
                  </a:cubicBezTo>
                  <a:cubicBezTo>
                    <a:pt x="17145" y="10500"/>
                    <a:pt x="17139" y="10450"/>
                    <a:pt x="17128" y="10390"/>
                  </a:cubicBezTo>
                  <a:cubicBezTo>
                    <a:pt x="17156" y="10350"/>
                    <a:pt x="17111" y="10290"/>
                    <a:pt x="17134" y="10250"/>
                  </a:cubicBezTo>
                  <a:cubicBezTo>
                    <a:pt x="17117" y="10140"/>
                    <a:pt x="17128" y="10050"/>
                    <a:pt x="17111" y="9940"/>
                  </a:cubicBezTo>
                  <a:cubicBezTo>
                    <a:pt x="17128" y="9910"/>
                    <a:pt x="17089" y="9840"/>
                    <a:pt x="17111" y="9810"/>
                  </a:cubicBezTo>
                  <a:cubicBezTo>
                    <a:pt x="17100" y="9750"/>
                    <a:pt x="17106" y="9710"/>
                    <a:pt x="17078" y="9650"/>
                  </a:cubicBezTo>
                  <a:cubicBezTo>
                    <a:pt x="17111" y="9610"/>
                    <a:pt x="17089" y="9550"/>
                    <a:pt x="17072" y="9490"/>
                  </a:cubicBezTo>
                  <a:cubicBezTo>
                    <a:pt x="17111" y="9460"/>
                    <a:pt x="17072" y="9400"/>
                    <a:pt x="17072" y="9350"/>
                  </a:cubicBezTo>
                  <a:cubicBezTo>
                    <a:pt x="17111" y="9280"/>
                    <a:pt x="17044" y="9150"/>
                    <a:pt x="17078" y="9080"/>
                  </a:cubicBezTo>
                  <a:cubicBezTo>
                    <a:pt x="17038" y="9000"/>
                    <a:pt x="17078" y="8970"/>
                    <a:pt x="17055" y="8910"/>
                  </a:cubicBezTo>
                  <a:cubicBezTo>
                    <a:pt x="17049" y="8860"/>
                    <a:pt x="17055" y="8820"/>
                    <a:pt x="17055" y="8770"/>
                  </a:cubicBezTo>
                  <a:cubicBezTo>
                    <a:pt x="17049" y="8670"/>
                    <a:pt x="17049" y="8580"/>
                    <a:pt x="17038" y="8480"/>
                  </a:cubicBezTo>
                  <a:cubicBezTo>
                    <a:pt x="17078" y="8470"/>
                    <a:pt x="17055" y="8560"/>
                    <a:pt x="17072" y="8590"/>
                  </a:cubicBezTo>
                  <a:close/>
                  <a:moveTo>
                    <a:pt x="16988" y="7940"/>
                  </a:moveTo>
                  <a:cubicBezTo>
                    <a:pt x="16999" y="7990"/>
                    <a:pt x="16993" y="8030"/>
                    <a:pt x="17021" y="8090"/>
                  </a:cubicBezTo>
                  <a:cubicBezTo>
                    <a:pt x="16993" y="8130"/>
                    <a:pt x="17044" y="8210"/>
                    <a:pt x="17027" y="8250"/>
                  </a:cubicBezTo>
                  <a:cubicBezTo>
                    <a:pt x="17061" y="8310"/>
                    <a:pt x="17032" y="8350"/>
                    <a:pt x="17061" y="8410"/>
                  </a:cubicBezTo>
                  <a:cubicBezTo>
                    <a:pt x="17016" y="8460"/>
                    <a:pt x="17032" y="8320"/>
                    <a:pt x="17021" y="8280"/>
                  </a:cubicBezTo>
                  <a:cubicBezTo>
                    <a:pt x="16999" y="8220"/>
                    <a:pt x="17016" y="8180"/>
                    <a:pt x="16982" y="8110"/>
                  </a:cubicBezTo>
                  <a:cubicBezTo>
                    <a:pt x="17004" y="8030"/>
                    <a:pt x="16948" y="7910"/>
                    <a:pt x="16948" y="7810"/>
                  </a:cubicBezTo>
                  <a:cubicBezTo>
                    <a:pt x="16988" y="7800"/>
                    <a:pt x="16971" y="7900"/>
                    <a:pt x="16988" y="7940"/>
                  </a:cubicBezTo>
                  <a:close/>
                  <a:moveTo>
                    <a:pt x="16926" y="7260"/>
                  </a:moveTo>
                  <a:cubicBezTo>
                    <a:pt x="16875" y="7180"/>
                    <a:pt x="16824" y="7100"/>
                    <a:pt x="16768" y="7060"/>
                  </a:cubicBezTo>
                  <a:cubicBezTo>
                    <a:pt x="16751" y="7010"/>
                    <a:pt x="16808" y="7020"/>
                    <a:pt x="16808" y="7050"/>
                  </a:cubicBezTo>
                  <a:cubicBezTo>
                    <a:pt x="16824" y="7040"/>
                    <a:pt x="16841" y="7050"/>
                    <a:pt x="16852" y="7090"/>
                  </a:cubicBezTo>
                  <a:cubicBezTo>
                    <a:pt x="16886" y="7090"/>
                    <a:pt x="16920" y="7130"/>
                    <a:pt x="16948" y="7150"/>
                  </a:cubicBezTo>
                  <a:cubicBezTo>
                    <a:pt x="17010" y="7220"/>
                    <a:pt x="17078" y="7230"/>
                    <a:pt x="17134" y="7290"/>
                  </a:cubicBezTo>
                  <a:cubicBezTo>
                    <a:pt x="17196" y="7330"/>
                    <a:pt x="17258" y="7400"/>
                    <a:pt x="17325" y="7400"/>
                  </a:cubicBezTo>
                  <a:cubicBezTo>
                    <a:pt x="17348" y="7490"/>
                    <a:pt x="17392" y="7420"/>
                    <a:pt x="17415" y="7500"/>
                  </a:cubicBezTo>
                  <a:cubicBezTo>
                    <a:pt x="17454" y="7480"/>
                    <a:pt x="17471" y="7560"/>
                    <a:pt x="17505" y="7540"/>
                  </a:cubicBezTo>
                  <a:cubicBezTo>
                    <a:pt x="17561" y="7650"/>
                    <a:pt x="17640" y="7630"/>
                    <a:pt x="17696" y="7710"/>
                  </a:cubicBezTo>
                  <a:cubicBezTo>
                    <a:pt x="17724" y="7760"/>
                    <a:pt x="17769" y="7720"/>
                    <a:pt x="17792" y="7800"/>
                  </a:cubicBezTo>
                  <a:cubicBezTo>
                    <a:pt x="17820" y="7810"/>
                    <a:pt x="17854" y="7830"/>
                    <a:pt x="17876" y="7880"/>
                  </a:cubicBezTo>
                  <a:cubicBezTo>
                    <a:pt x="17938" y="7920"/>
                    <a:pt x="17994" y="7990"/>
                    <a:pt x="18056" y="8050"/>
                  </a:cubicBezTo>
                  <a:cubicBezTo>
                    <a:pt x="18079" y="8140"/>
                    <a:pt x="18124" y="8090"/>
                    <a:pt x="18141" y="8180"/>
                  </a:cubicBezTo>
                  <a:cubicBezTo>
                    <a:pt x="18174" y="8180"/>
                    <a:pt x="18197" y="8260"/>
                    <a:pt x="18231" y="8260"/>
                  </a:cubicBezTo>
                  <a:cubicBezTo>
                    <a:pt x="18236" y="8280"/>
                    <a:pt x="18242" y="8300"/>
                    <a:pt x="18248" y="8320"/>
                  </a:cubicBezTo>
                  <a:cubicBezTo>
                    <a:pt x="18191" y="8310"/>
                    <a:pt x="18141" y="8230"/>
                    <a:pt x="18084" y="8190"/>
                  </a:cubicBezTo>
                  <a:cubicBezTo>
                    <a:pt x="18028" y="8140"/>
                    <a:pt x="17972" y="8100"/>
                    <a:pt x="17916" y="8060"/>
                  </a:cubicBezTo>
                  <a:cubicBezTo>
                    <a:pt x="17893" y="8010"/>
                    <a:pt x="17859" y="8010"/>
                    <a:pt x="17831" y="7980"/>
                  </a:cubicBezTo>
                  <a:cubicBezTo>
                    <a:pt x="17814" y="7990"/>
                    <a:pt x="17798" y="7980"/>
                    <a:pt x="17786" y="7940"/>
                  </a:cubicBezTo>
                  <a:cubicBezTo>
                    <a:pt x="17769" y="7970"/>
                    <a:pt x="17764" y="7950"/>
                    <a:pt x="17752" y="7920"/>
                  </a:cubicBezTo>
                  <a:cubicBezTo>
                    <a:pt x="17719" y="7970"/>
                    <a:pt x="17702" y="7870"/>
                    <a:pt x="17668" y="7900"/>
                  </a:cubicBezTo>
                  <a:cubicBezTo>
                    <a:pt x="17657" y="7850"/>
                    <a:pt x="17634" y="7890"/>
                    <a:pt x="17623" y="7860"/>
                  </a:cubicBezTo>
                  <a:cubicBezTo>
                    <a:pt x="17612" y="7850"/>
                    <a:pt x="17601" y="7840"/>
                    <a:pt x="17595" y="7810"/>
                  </a:cubicBezTo>
                  <a:cubicBezTo>
                    <a:pt x="17561" y="7790"/>
                    <a:pt x="17528" y="7810"/>
                    <a:pt x="17505" y="7770"/>
                  </a:cubicBezTo>
                  <a:cubicBezTo>
                    <a:pt x="17471" y="7770"/>
                    <a:pt x="17454" y="7700"/>
                    <a:pt x="17421" y="7740"/>
                  </a:cubicBezTo>
                  <a:cubicBezTo>
                    <a:pt x="17370" y="7640"/>
                    <a:pt x="17308" y="7630"/>
                    <a:pt x="17252" y="7560"/>
                  </a:cubicBezTo>
                  <a:cubicBezTo>
                    <a:pt x="17190" y="7550"/>
                    <a:pt x="17145" y="7450"/>
                    <a:pt x="17083" y="7430"/>
                  </a:cubicBezTo>
                  <a:cubicBezTo>
                    <a:pt x="17038" y="7330"/>
                    <a:pt x="16976" y="7340"/>
                    <a:pt x="16926" y="7260"/>
                  </a:cubicBezTo>
                  <a:close/>
                  <a:moveTo>
                    <a:pt x="17370" y="9320"/>
                  </a:moveTo>
                  <a:cubicBezTo>
                    <a:pt x="17359" y="9280"/>
                    <a:pt x="17348" y="9240"/>
                    <a:pt x="17331" y="9200"/>
                  </a:cubicBezTo>
                  <a:cubicBezTo>
                    <a:pt x="17353" y="9150"/>
                    <a:pt x="17314" y="9070"/>
                    <a:pt x="17319" y="9020"/>
                  </a:cubicBezTo>
                  <a:cubicBezTo>
                    <a:pt x="17336" y="8970"/>
                    <a:pt x="17314" y="8900"/>
                    <a:pt x="17308" y="8840"/>
                  </a:cubicBezTo>
                  <a:cubicBezTo>
                    <a:pt x="17308" y="8780"/>
                    <a:pt x="17274" y="8710"/>
                    <a:pt x="17280" y="8650"/>
                  </a:cubicBezTo>
                  <a:cubicBezTo>
                    <a:pt x="17258" y="8610"/>
                    <a:pt x="17269" y="8590"/>
                    <a:pt x="17263" y="8560"/>
                  </a:cubicBezTo>
                  <a:cubicBezTo>
                    <a:pt x="17252" y="8530"/>
                    <a:pt x="17241" y="8500"/>
                    <a:pt x="17258" y="8480"/>
                  </a:cubicBezTo>
                  <a:cubicBezTo>
                    <a:pt x="17224" y="8380"/>
                    <a:pt x="17229" y="8210"/>
                    <a:pt x="17179" y="8150"/>
                  </a:cubicBezTo>
                  <a:cubicBezTo>
                    <a:pt x="17196" y="8130"/>
                    <a:pt x="17173" y="8090"/>
                    <a:pt x="17162" y="8060"/>
                  </a:cubicBezTo>
                  <a:cubicBezTo>
                    <a:pt x="17151" y="8020"/>
                    <a:pt x="17162" y="8000"/>
                    <a:pt x="17151" y="7960"/>
                  </a:cubicBezTo>
                  <a:cubicBezTo>
                    <a:pt x="17156" y="7910"/>
                    <a:pt x="17106" y="7840"/>
                    <a:pt x="17145" y="7800"/>
                  </a:cubicBezTo>
                  <a:cubicBezTo>
                    <a:pt x="17258" y="8110"/>
                    <a:pt x="17252" y="8360"/>
                    <a:pt x="17325" y="8660"/>
                  </a:cubicBezTo>
                  <a:cubicBezTo>
                    <a:pt x="17319" y="8710"/>
                    <a:pt x="17314" y="8770"/>
                    <a:pt x="17336" y="8840"/>
                  </a:cubicBezTo>
                  <a:cubicBezTo>
                    <a:pt x="17325" y="8880"/>
                    <a:pt x="17353" y="8950"/>
                    <a:pt x="17342" y="9000"/>
                  </a:cubicBezTo>
                  <a:cubicBezTo>
                    <a:pt x="17342" y="9050"/>
                    <a:pt x="17359" y="9110"/>
                    <a:pt x="17364" y="9160"/>
                  </a:cubicBezTo>
                  <a:cubicBezTo>
                    <a:pt x="17353" y="9210"/>
                    <a:pt x="17381" y="9270"/>
                    <a:pt x="17370" y="9320"/>
                  </a:cubicBezTo>
                  <a:cubicBezTo>
                    <a:pt x="17409" y="9400"/>
                    <a:pt x="17336" y="9360"/>
                    <a:pt x="17370" y="9320"/>
                  </a:cubicBezTo>
                  <a:close/>
                  <a:moveTo>
                    <a:pt x="17426" y="10170"/>
                  </a:moveTo>
                  <a:cubicBezTo>
                    <a:pt x="17409" y="10120"/>
                    <a:pt x="17432" y="10100"/>
                    <a:pt x="17404" y="10050"/>
                  </a:cubicBezTo>
                  <a:cubicBezTo>
                    <a:pt x="17438" y="10010"/>
                    <a:pt x="17398" y="9940"/>
                    <a:pt x="17421" y="9900"/>
                  </a:cubicBezTo>
                  <a:cubicBezTo>
                    <a:pt x="17432" y="9950"/>
                    <a:pt x="17438" y="10000"/>
                    <a:pt x="17421" y="10040"/>
                  </a:cubicBezTo>
                  <a:cubicBezTo>
                    <a:pt x="17443" y="10120"/>
                    <a:pt x="17438" y="10190"/>
                    <a:pt x="17443" y="10260"/>
                  </a:cubicBezTo>
                  <a:cubicBezTo>
                    <a:pt x="17421" y="10270"/>
                    <a:pt x="17438" y="10240"/>
                    <a:pt x="17432" y="10220"/>
                  </a:cubicBezTo>
                  <a:cubicBezTo>
                    <a:pt x="17421" y="10200"/>
                    <a:pt x="17421" y="10180"/>
                    <a:pt x="17426" y="10170"/>
                  </a:cubicBezTo>
                  <a:close/>
                  <a:moveTo>
                    <a:pt x="17449" y="10370"/>
                  </a:moveTo>
                  <a:cubicBezTo>
                    <a:pt x="17460" y="10400"/>
                    <a:pt x="17449" y="10400"/>
                    <a:pt x="17449" y="10420"/>
                  </a:cubicBezTo>
                  <a:cubicBezTo>
                    <a:pt x="17454" y="10510"/>
                    <a:pt x="17409" y="10300"/>
                    <a:pt x="17449" y="10370"/>
                  </a:cubicBezTo>
                  <a:close/>
                  <a:moveTo>
                    <a:pt x="17623" y="11250"/>
                  </a:moveTo>
                  <a:cubicBezTo>
                    <a:pt x="17640" y="11440"/>
                    <a:pt x="17629" y="11620"/>
                    <a:pt x="17629" y="11800"/>
                  </a:cubicBezTo>
                  <a:cubicBezTo>
                    <a:pt x="17556" y="12610"/>
                    <a:pt x="17572" y="12660"/>
                    <a:pt x="17550" y="12700"/>
                  </a:cubicBezTo>
                  <a:cubicBezTo>
                    <a:pt x="17533" y="12750"/>
                    <a:pt x="17544" y="12740"/>
                    <a:pt x="17539" y="12710"/>
                  </a:cubicBezTo>
                  <a:cubicBezTo>
                    <a:pt x="17556" y="12570"/>
                    <a:pt x="17544" y="12540"/>
                    <a:pt x="17539" y="12520"/>
                  </a:cubicBezTo>
                  <a:cubicBezTo>
                    <a:pt x="17539" y="12280"/>
                    <a:pt x="17556" y="12240"/>
                    <a:pt x="17556" y="12200"/>
                  </a:cubicBezTo>
                  <a:cubicBezTo>
                    <a:pt x="17561" y="11710"/>
                    <a:pt x="17550" y="11620"/>
                    <a:pt x="17561" y="11540"/>
                  </a:cubicBezTo>
                  <a:cubicBezTo>
                    <a:pt x="17550" y="10950"/>
                    <a:pt x="17533" y="10890"/>
                    <a:pt x="17539" y="10850"/>
                  </a:cubicBezTo>
                  <a:cubicBezTo>
                    <a:pt x="17494" y="10400"/>
                    <a:pt x="17511" y="10360"/>
                    <a:pt x="17505" y="10310"/>
                  </a:cubicBezTo>
                  <a:cubicBezTo>
                    <a:pt x="17443" y="9530"/>
                    <a:pt x="17449" y="9450"/>
                    <a:pt x="17426" y="9350"/>
                  </a:cubicBezTo>
                  <a:cubicBezTo>
                    <a:pt x="17376" y="8740"/>
                    <a:pt x="17392" y="8700"/>
                    <a:pt x="17370" y="8640"/>
                  </a:cubicBezTo>
                  <a:cubicBezTo>
                    <a:pt x="17291" y="7930"/>
                    <a:pt x="17308" y="8070"/>
                    <a:pt x="17348" y="8060"/>
                  </a:cubicBezTo>
                  <a:cubicBezTo>
                    <a:pt x="17471" y="8550"/>
                    <a:pt x="17477" y="8600"/>
                    <a:pt x="17494" y="8650"/>
                  </a:cubicBezTo>
                  <a:cubicBezTo>
                    <a:pt x="17544" y="9190"/>
                    <a:pt x="17567" y="9290"/>
                    <a:pt x="17578" y="9390"/>
                  </a:cubicBezTo>
                  <a:cubicBezTo>
                    <a:pt x="17572" y="9730"/>
                    <a:pt x="17606" y="9840"/>
                    <a:pt x="17595" y="9920"/>
                  </a:cubicBezTo>
                  <a:cubicBezTo>
                    <a:pt x="17612" y="10080"/>
                    <a:pt x="17601" y="10110"/>
                    <a:pt x="17601" y="10130"/>
                  </a:cubicBezTo>
                  <a:cubicBezTo>
                    <a:pt x="17629" y="10560"/>
                    <a:pt x="17634" y="10650"/>
                    <a:pt x="17623" y="10730"/>
                  </a:cubicBezTo>
                  <a:close/>
                  <a:moveTo>
                    <a:pt x="17696" y="11430"/>
                  </a:moveTo>
                  <a:cubicBezTo>
                    <a:pt x="17657" y="11440"/>
                    <a:pt x="17696" y="11390"/>
                    <a:pt x="17685" y="11350"/>
                  </a:cubicBezTo>
                  <a:cubicBezTo>
                    <a:pt x="17668" y="11290"/>
                    <a:pt x="17713" y="11340"/>
                    <a:pt x="17696" y="11430"/>
                  </a:cubicBezTo>
                  <a:close/>
                  <a:moveTo>
                    <a:pt x="17702" y="9670"/>
                  </a:moveTo>
                  <a:cubicBezTo>
                    <a:pt x="17691" y="9730"/>
                    <a:pt x="17702" y="9790"/>
                    <a:pt x="17691" y="9840"/>
                  </a:cubicBezTo>
                  <a:cubicBezTo>
                    <a:pt x="17713" y="9910"/>
                    <a:pt x="17691" y="9960"/>
                    <a:pt x="17685" y="10010"/>
                  </a:cubicBezTo>
                  <a:cubicBezTo>
                    <a:pt x="17713" y="10230"/>
                    <a:pt x="17713" y="10420"/>
                    <a:pt x="17713" y="10620"/>
                  </a:cubicBezTo>
                  <a:cubicBezTo>
                    <a:pt x="17696" y="10710"/>
                    <a:pt x="17719" y="10820"/>
                    <a:pt x="17696" y="10910"/>
                  </a:cubicBezTo>
                  <a:cubicBezTo>
                    <a:pt x="17730" y="11020"/>
                    <a:pt x="17685" y="11100"/>
                    <a:pt x="17702" y="11200"/>
                  </a:cubicBezTo>
                  <a:cubicBezTo>
                    <a:pt x="17668" y="11230"/>
                    <a:pt x="17696" y="11140"/>
                    <a:pt x="17685" y="11110"/>
                  </a:cubicBezTo>
                  <a:cubicBezTo>
                    <a:pt x="17685" y="11070"/>
                    <a:pt x="17685" y="11030"/>
                    <a:pt x="17691" y="10990"/>
                  </a:cubicBezTo>
                  <a:cubicBezTo>
                    <a:pt x="17685" y="10910"/>
                    <a:pt x="17679" y="10840"/>
                    <a:pt x="17696" y="10770"/>
                  </a:cubicBezTo>
                  <a:cubicBezTo>
                    <a:pt x="17685" y="10680"/>
                    <a:pt x="17679" y="10600"/>
                    <a:pt x="17679" y="10510"/>
                  </a:cubicBezTo>
                  <a:cubicBezTo>
                    <a:pt x="17691" y="10480"/>
                    <a:pt x="17674" y="10430"/>
                    <a:pt x="17668" y="10390"/>
                  </a:cubicBezTo>
                  <a:cubicBezTo>
                    <a:pt x="17696" y="10370"/>
                    <a:pt x="17662" y="10320"/>
                    <a:pt x="17685" y="10290"/>
                  </a:cubicBezTo>
                  <a:cubicBezTo>
                    <a:pt x="17662" y="10210"/>
                    <a:pt x="17651" y="10140"/>
                    <a:pt x="17657" y="10070"/>
                  </a:cubicBezTo>
                  <a:cubicBezTo>
                    <a:pt x="17657" y="10030"/>
                    <a:pt x="17657" y="10000"/>
                    <a:pt x="17657" y="9960"/>
                  </a:cubicBezTo>
                  <a:cubicBezTo>
                    <a:pt x="17668" y="9940"/>
                    <a:pt x="17629" y="9880"/>
                    <a:pt x="17651" y="9860"/>
                  </a:cubicBezTo>
                  <a:cubicBezTo>
                    <a:pt x="17640" y="9720"/>
                    <a:pt x="17646" y="9590"/>
                    <a:pt x="17629" y="9450"/>
                  </a:cubicBezTo>
                  <a:cubicBezTo>
                    <a:pt x="17634" y="9180"/>
                    <a:pt x="17544" y="8860"/>
                    <a:pt x="17550" y="8590"/>
                  </a:cubicBezTo>
                  <a:cubicBezTo>
                    <a:pt x="17589" y="8600"/>
                    <a:pt x="17601" y="8730"/>
                    <a:pt x="17612" y="8780"/>
                  </a:cubicBezTo>
                  <a:cubicBezTo>
                    <a:pt x="17606" y="8830"/>
                    <a:pt x="17640" y="8910"/>
                    <a:pt x="17640" y="8970"/>
                  </a:cubicBezTo>
                  <a:cubicBezTo>
                    <a:pt x="17629" y="9020"/>
                    <a:pt x="17662" y="9090"/>
                    <a:pt x="17651" y="9150"/>
                  </a:cubicBezTo>
                  <a:cubicBezTo>
                    <a:pt x="17662" y="9180"/>
                    <a:pt x="17662" y="9210"/>
                    <a:pt x="17651" y="9230"/>
                  </a:cubicBezTo>
                  <a:cubicBezTo>
                    <a:pt x="17674" y="9240"/>
                    <a:pt x="17662" y="9260"/>
                    <a:pt x="17668" y="9290"/>
                  </a:cubicBezTo>
                  <a:cubicBezTo>
                    <a:pt x="17691" y="9430"/>
                    <a:pt x="17679" y="9540"/>
                    <a:pt x="17702" y="9670"/>
                  </a:cubicBezTo>
                  <a:close/>
                  <a:moveTo>
                    <a:pt x="18562" y="10350"/>
                  </a:moveTo>
                  <a:cubicBezTo>
                    <a:pt x="18534" y="10280"/>
                    <a:pt x="18501" y="10220"/>
                    <a:pt x="18461" y="10180"/>
                  </a:cubicBezTo>
                  <a:cubicBezTo>
                    <a:pt x="18416" y="10010"/>
                    <a:pt x="18450" y="10090"/>
                    <a:pt x="18495" y="10090"/>
                  </a:cubicBezTo>
                  <a:cubicBezTo>
                    <a:pt x="18675" y="10330"/>
                    <a:pt x="18692" y="10350"/>
                    <a:pt x="18714" y="10340"/>
                  </a:cubicBezTo>
                  <a:cubicBezTo>
                    <a:pt x="18956" y="10560"/>
                    <a:pt x="18968" y="10650"/>
                    <a:pt x="18990" y="10630"/>
                  </a:cubicBezTo>
                  <a:cubicBezTo>
                    <a:pt x="19187" y="10850"/>
                    <a:pt x="19232" y="10840"/>
                    <a:pt x="19266" y="10900"/>
                  </a:cubicBezTo>
                  <a:cubicBezTo>
                    <a:pt x="19406" y="11020"/>
                    <a:pt x="19412" y="11130"/>
                    <a:pt x="19434" y="11110"/>
                  </a:cubicBezTo>
                  <a:cubicBezTo>
                    <a:pt x="19738" y="11440"/>
                    <a:pt x="19783" y="11450"/>
                    <a:pt x="19817" y="11520"/>
                  </a:cubicBezTo>
                  <a:cubicBezTo>
                    <a:pt x="20098" y="12000"/>
                    <a:pt x="20076" y="12000"/>
                    <a:pt x="20059" y="11950"/>
                  </a:cubicBezTo>
                  <a:cubicBezTo>
                    <a:pt x="19980" y="11890"/>
                    <a:pt x="19958" y="11890"/>
                    <a:pt x="19941" y="11850"/>
                  </a:cubicBezTo>
                  <a:cubicBezTo>
                    <a:pt x="19822" y="11780"/>
                    <a:pt x="19806" y="11720"/>
                    <a:pt x="19778" y="11740"/>
                  </a:cubicBezTo>
                  <a:cubicBezTo>
                    <a:pt x="19513" y="11470"/>
                    <a:pt x="19474" y="11470"/>
                    <a:pt x="19440" y="11400"/>
                  </a:cubicBezTo>
                  <a:cubicBezTo>
                    <a:pt x="19294" y="11270"/>
                    <a:pt x="19260" y="11190"/>
                    <a:pt x="19221" y="11190"/>
                  </a:cubicBezTo>
                  <a:cubicBezTo>
                    <a:pt x="18973" y="10910"/>
                    <a:pt x="18951" y="10910"/>
                    <a:pt x="18934" y="10880"/>
                  </a:cubicBezTo>
                  <a:cubicBezTo>
                    <a:pt x="18804" y="10750"/>
                    <a:pt x="18799" y="10660"/>
                    <a:pt x="18776" y="10680"/>
                  </a:cubicBezTo>
                  <a:close/>
                  <a:moveTo>
                    <a:pt x="19080" y="11720"/>
                  </a:moveTo>
                  <a:cubicBezTo>
                    <a:pt x="19041" y="11670"/>
                    <a:pt x="19001" y="11630"/>
                    <a:pt x="18968" y="11560"/>
                  </a:cubicBezTo>
                  <a:cubicBezTo>
                    <a:pt x="19119" y="11680"/>
                    <a:pt x="19125" y="11750"/>
                    <a:pt x="19148" y="11730"/>
                  </a:cubicBezTo>
                  <a:cubicBezTo>
                    <a:pt x="19429" y="12090"/>
                    <a:pt x="19462" y="12050"/>
                    <a:pt x="19485" y="12120"/>
                  </a:cubicBezTo>
                  <a:cubicBezTo>
                    <a:pt x="19766" y="12370"/>
                    <a:pt x="19772" y="12400"/>
                    <a:pt x="19778" y="12400"/>
                  </a:cubicBezTo>
                  <a:cubicBezTo>
                    <a:pt x="19952" y="12610"/>
                    <a:pt x="19986" y="12610"/>
                    <a:pt x="20014" y="12660"/>
                  </a:cubicBezTo>
                  <a:cubicBezTo>
                    <a:pt x="20458" y="13260"/>
                    <a:pt x="20481" y="13340"/>
                    <a:pt x="20514" y="13350"/>
                  </a:cubicBezTo>
                  <a:cubicBezTo>
                    <a:pt x="20441" y="13300"/>
                    <a:pt x="20396" y="13320"/>
                    <a:pt x="20368" y="13280"/>
                  </a:cubicBezTo>
                  <a:cubicBezTo>
                    <a:pt x="20132" y="13070"/>
                    <a:pt x="20109" y="12970"/>
                    <a:pt x="20070" y="12980"/>
                  </a:cubicBezTo>
                  <a:cubicBezTo>
                    <a:pt x="19806" y="12720"/>
                    <a:pt x="19738" y="12640"/>
                    <a:pt x="19676" y="12560"/>
                  </a:cubicBezTo>
                  <a:cubicBezTo>
                    <a:pt x="19541" y="12430"/>
                    <a:pt x="19513" y="12370"/>
                    <a:pt x="19479" y="12350"/>
                  </a:cubicBezTo>
                  <a:cubicBezTo>
                    <a:pt x="19277" y="12070"/>
                    <a:pt x="19243" y="12040"/>
                    <a:pt x="19215" y="11990"/>
                  </a:cubicBezTo>
                  <a:cubicBezTo>
                    <a:pt x="19114" y="11770"/>
                    <a:pt x="19069" y="11770"/>
                    <a:pt x="19080" y="11720"/>
                  </a:cubicBezTo>
                  <a:close/>
                  <a:moveTo>
                    <a:pt x="19378" y="13600"/>
                  </a:moveTo>
                  <a:cubicBezTo>
                    <a:pt x="19361" y="13570"/>
                    <a:pt x="19378" y="13540"/>
                    <a:pt x="19361" y="13510"/>
                  </a:cubicBezTo>
                  <a:cubicBezTo>
                    <a:pt x="19372" y="13430"/>
                    <a:pt x="19389" y="13590"/>
                    <a:pt x="19384" y="13620"/>
                  </a:cubicBezTo>
                  <a:cubicBezTo>
                    <a:pt x="19389" y="13670"/>
                    <a:pt x="19361" y="13620"/>
                    <a:pt x="19378" y="13600"/>
                  </a:cubicBezTo>
                  <a:close/>
                  <a:moveTo>
                    <a:pt x="19434" y="13400"/>
                  </a:moveTo>
                  <a:cubicBezTo>
                    <a:pt x="19389" y="13400"/>
                    <a:pt x="19440" y="13300"/>
                    <a:pt x="19401" y="13250"/>
                  </a:cubicBezTo>
                  <a:cubicBezTo>
                    <a:pt x="19446" y="13250"/>
                    <a:pt x="19446" y="13370"/>
                    <a:pt x="19434" y="13400"/>
                  </a:cubicBezTo>
                  <a:close/>
                  <a:moveTo>
                    <a:pt x="19688" y="15530"/>
                  </a:moveTo>
                  <a:cubicBezTo>
                    <a:pt x="19682" y="15560"/>
                    <a:pt x="19682" y="15600"/>
                    <a:pt x="19682" y="15640"/>
                  </a:cubicBezTo>
                  <a:cubicBezTo>
                    <a:pt x="19637" y="16190"/>
                    <a:pt x="19654" y="16240"/>
                    <a:pt x="19631" y="16270"/>
                  </a:cubicBezTo>
                  <a:cubicBezTo>
                    <a:pt x="19592" y="16710"/>
                    <a:pt x="19564" y="16790"/>
                    <a:pt x="19552" y="16870"/>
                  </a:cubicBezTo>
                  <a:cubicBezTo>
                    <a:pt x="19502" y="17400"/>
                    <a:pt x="19451" y="17420"/>
                    <a:pt x="19468" y="17470"/>
                  </a:cubicBezTo>
                  <a:cubicBezTo>
                    <a:pt x="19423" y="17660"/>
                    <a:pt x="19434" y="17700"/>
                    <a:pt x="19423" y="17710"/>
                  </a:cubicBezTo>
                  <a:cubicBezTo>
                    <a:pt x="19271" y="18430"/>
                    <a:pt x="19238" y="18580"/>
                    <a:pt x="19198" y="18730"/>
                  </a:cubicBezTo>
                  <a:cubicBezTo>
                    <a:pt x="19148" y="19010"/>
                    <a:pt x="19164" y="19060"/>
                    <a:pt x="19142" y="19090"/>
                  </a:cubicBezTo>
                  <a:cubicBezTo>
                    <a:pt x="19125" y="19330"/>
                    <a:pt x="19114" y="19330"/>
                    <a:pt x="19102" y="19290"/>
                  </a:cubicBezTo>
                  <a:cubicBezTo>
                    <a:pt x="19119" y="18980"/>
                    <a:pt x="19131" y="18900"/>
                    <a:pt x="19136" y="18820"/>
                  </a:cubicBezTo>
                  <a:cubicBezTo>
                    <a:pt x="19148" y="18670"/>
                    <a:pt x="19131" y="18620"/>
                    <a:pt x="19148" y="18590"/>
                  </a:cubicBezTo>
                  <a:cubicBezTo>
                    <a:pt x="19181" y="18200"/>
                    <a:pt x="19209" y="18170"/>
                    <a:pt x="19204" y="18130"/>
                  </a:cubicBezTo>
                  <a:cubicBezTo>
                    <a:pt x="19282" y="17600"/>
                    <a:pt x="19322" y="17550"/>
                    <a:pt x="19294" y="17460"/>
                  </a:cubicBezTo>
                  <a:cubicBezTo>
                    <a:pt x="19401" y="17020"/>
                    <a:pt x="19378" y="16980"/>
                    <a:pt x="19389" y="16950"/>
                  </a:cubicBezTo>
                  <a:cubicBezTo>
                    <a:pt x="19446" y="16600"/>
                    <a:pt x="19462" y="16530"/>
                    <a:pt x="19479" y="16450"/>
                  </a:cubicBezTo>
                  <a:cubicBezTo>
                    <a:pt x="19524" y="16150"/>
                    <a:pt x="19536" y="16070"/>
                    <a:pt x="19547" y="16000"/>
                  </a:cubicBezTo>
                  <a:cubicBezTo>
                    <a:pt x="19609" y="15390"/>
                    <a:pt x="19603" y="15290"/>
                    <a:pt x="19631" y="15200"/>
                  </a:cubicBezTo>
                  <a:cubicBezTo>
                    <a:pt x="19665" y="14300"/>
                    <a:pt x="19665" y="14410"/>
                    <a:pt x="19659" y="14430"/>
                  </a:cubicBezTo>
                  <a:cubicBezTo>
                    <a:pt x="19693" y="14870"/>
                    <a:pt x="19699" y="14970"/>
                    <a:pt x="19682" y="15070"/>
                  </a:cubicBezTo>
                  <a:close/>
                  <a:moveTo>
                    <a:pt x="20329" y="17470"/>
                  </a:moveTo>
                  <a:cubicBezTo>
                    <a:pt x="20334" y="17520"/>
                    <a:pt x="20312" y="17470"/>
                    <a:pt x="20306" y="17440"/>
                  </a:cubicBezTo>
                  <a:cubicBezTo>
                    <a:pt x="20301" y="17400"/>
                    <a:pt x="20323" y="17440"/>
                    <a:pt x="20329" y="17470"/>
                  </a:cubicBezTo>
                  <a:close/>
                  <a:moveTo>
                    <a:pt x="19986" y="15580"/>
                  </a:moveTo>
                  <a:cubicBezTo>
                    <a:pt x="19929" y="15610"/>
                    <a:pt x="19958" y="15510"/>
                    <a:pt x="19924" y="15450"/>
                  </a:cubicBezTo>
                  <a:cubicBezTo>
                    <a:pt x="19952" y="15430"/>
                    <a:pt x="19963" y="15550"/>
                    <a:pt x="19986" y="15580"/>
                  </a:cubicBezTo>
                  <a:close/>
                  <a:moveTo>
                    <a:pt x="19912" y="16370"/>
                  </a:moveTo>
                  <a:cubicBezTo>
                    <a:pt x="19924" y="16310"/>
                    <a:pt x="19912" y="16250"/>
                    <a:pt x="19918" y="16190"/>
                  </a:cubicBezTo>
                  <a:cubicBezTo>
                    <a:pt x="19963" y="16190"/>
                    <a:pt x="19918" y="16300"/>
                    <a:pt x="19935" y="16340"/>
                  </a:cubicBezTo>
                  <a:cubicBezTo>
                    <a:pt x="19924" y="16400"/>
                    <a:pt x="19924" y="16450"/>
                    <a:pt x="19929" y="16510"/>
                  </a:cubicBezTo>
                  <a:cubicBezTo>
                    <a:pt x="19884" y="16510"/>
                    <a:pt x="19929" y="16410"/>
                    <a:pt x="19912" y="16370"/>
                  </a:cubicBezTo>
                  <a:close/>
                  <a:moveTo>
                    <a:pt x="19862" y="15300"/>
                  </a:moveTo>
                  <a:cubicBezTo>
                    <a:pt x="19817" y="15270"/>
                    <a:pt x="19811" y="15120"/>
                    <a:pt x="19800" y="15060"/>
                  </a:cubicBezTo>
                  <a:cubicBezTo>
                    <a:pt x="19839" y="15080"/>
                    <a:pt x="19817" y="15220"/>
                    <a:pt x="19862" y="15300"/>
                  </a:cubicBezTo>
                  <a:close/>
                  <a:moveTo>
                    <a:pt x="19772" y="14920"/>
                  </a:moveTo>
                  <a:cubicBezTo>
                    <a:pt x="19704" y="14940"/>
                    <a:pt x="19766" y="14800"/>
                    <a:pt x="19721" y="14730"/>
                  </a:cubicBezTo>
                  <a:cubicBezTo>
                    <a:pt x="19783" y="14750"/>
                    <a:pt x="19727" y="14850"/>
                    <a:pt x="19772" y="14920"/>
                  </a:cubicBezTo>
                  <a:close/>
                  <a:moveTo>
                    <a:pt x="21454" y="0"/>
                  </a:moveTo>
                  <a:cubicBezTo>
                    <a:pt x="21403" y="0"/>
                    <a:pt x="21403" y="0"/>
                    <a:pt x="21403" y="0"/>
                  </a:cubicBezTo>
                  <a:cubicBezTo>
                    <a:pt x="21431" y="60"/>
                    <a:pt x="21454" y="120"/>
                    <a:pt x="21493" y="180"/>
                  </a:cubicBezTo>
                  <a:cubicBezTo>
                    <a:pt x="21527" y="240"/>
                    <a:pt x="21566" y="300"/>
                    <a:pt x="21600" y="360"/>
                  </a:cubicBezTo>
                  <a:cubicBezTo>
                    <a:pt x="21600" y="260"/>
                    <a:pt x="21600" y="260"/>
                    <a:pt x="21600" y="260"/>
                  </a:cubicBezTo>
                  <a:cubicBezTo>
                    <a:pt x="21549" y="180"/>
                    <a:pt x="21504" y="90"/>
                    <a:pt x="21454" y="10"/>
                  </a:cubicBezTo>
                  <a:cubicBezTo>
                    <a:pt x="21454" y="10"/>
                    <a:pt x="21454" y="10"/>
                    <a:pt x="21454" y="0"/>
                  </a:cubicBezTo>
                  <a:close/>
                  <a:moveTo>
                    <a:pt x="21549" y="0"/>
                  </a:moveTo>
                  <a:cubicBezTo>
                    <a:pt x="21566" y="20"/>
                    <a:pt x="21572" y="30"/>
                    <a:pt x="21583" y="70"/>
                  </a:cubicBezTo>
                  <a:cubicBezTo>
                    <a:pt x="21589" y="70"/>
                    <a:pt x="21594" y="70"/>
                    <a:pt x="21600" y="8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549" y="0"/>
                  </a:lnTo>
                  <a:close/>
                  <a:moveTo>
                    <a:pt x="4162" y="2500"/>
                  </a:moveTo>
                  <a:cubicBezTo>
                    <a:pt x="4162" y="2540"/>
                    <a:pt x="4140" y="2520"/>
                    <a:pt x="4129" y="2500"/>
                  </a:cubicBezTo>
                  <a:cubicBezTo>
                    <a:pt x="3938" y="2430"/>
                    <a:pt x="3898" y="2420"/>
                    <a:pt x="3870" y="2380"/>
                  </a:cubicBezTo>
                  <a:cubicBezTo>
                    <a:pt x="3651" y="2180"/>
                    <a:pt x="3634" y="2130"/>
                    <a:pt x="3594" y="2110"/>
                  </a:cubicBezTo>
                  <a:cubicBezTo>
                    <a:pt x="3403" y="1860"/>
                    <a:pt x="3358" y="1850"/>
                    <a:pt x="3341" y="1790"/>
                  </a:cubicBezTo>
                  <a:cubicBezTo>
                    <a:pt x="3184" y="1660"/>
                    <a:pt x="3201" y="1590"/>
                    <a:pt x="3172" y="1590"/>
                  </a:cubicBezTo>
                  <a:cubicBezTo>
                    <a:pt x="2976" y="1360"/>
                    <a:pt x="2959" y="1350"/>
                    <a:pt x="2953" y="1320"/>
                  </a:cubicBezTo>
                  <a:cubicBezTo>
                    <a:pt x="2880" y="1170"/>
                    <a:pt x="2841" y="1190"/>
                    <a:pt x="2846" y="1140"/>
                  </a:cubicBezTo>
                  <a:cubicBezTo>
                    <a:pt x="2722" y="930"/>
                    <a:pt x="2689" y="940"/>
                    <a:pt x="2689" y="900"/>
                  </a:cubicBezTo>
                  <a:cubicBezTo>
                    <a:pt x="2554" y="720"/>
                    <a:pt x="2514" y="640"/>
                    <a:pt x="2458" y="580"/>
                  </a:cubicBezTo>
                  <a:cubicBezTo>
                    <a:pt x="2385" y="420"/>
                    <a:pt x="2340" y="420"/>
                    <a:pt x="2329" y="360"/>
                  </a:cubicBezTo>
                  <a:cubicBezTo>
                    <a:pt x="2261" y="180"/>
                    <a:pt x="2199" y="210"/>
                    <a:pt x="2194" y="140"/>
                  </a:cubicBezTo>
                  <a:cubicBezTo>
                    <a:pt x="2092" y="90"/>
                    <a:pt x="2138" y="200"/>
                    <a:pt x="2205" y="270"/>
                  </a:cubicBezTo>
                  <a:cubicBezTo>
                    <a:pt x="2278" y="430"/>
                    <a:pt x="2301" y="420"/>
                    <a:pt x="2301" y="450"/>
                  </a:cubicBezTo>
                  <a:cubicBezTo>
                    <a:pt x="2666" y="970"/>
                    <a:pt x="2694" y="1020"/>
                    <a:pt x="2722" y="1090"/>
                  </a:cubicBezTo>
                  <a:cubicBezTo>
                    <a:pt x="2981" y="1450"/>
                    <a:pt x="3038" y="1470"/>
                    <a:pt x="3060" y="1540"/>
                  </a:cubicBezTo>
                  <a:cubicBezTo>
                    <a:pt x="3262" y="1770"/>
                    <a:pt x="3268" y="1810"/>
                    <a:pt x="3302" y="1820"/>
                  </a:cubicBezTo>
                  <a:cubicBezTo>
                    <a:pt x="3594" y="2110"/>
                    <a:pt x="3611" y="2200"/>
                    <a:pt x="3668" y="2220"/>
                  </a:cubicBezTo>
                  <a:cubicBezTo>
                    <a:pt x="3802" y="2370"/>
                    <a:pt x="3786" y="2380"/>
                    <a:pt x="3774" y="2380"/>
                  </a:cubicBezTo>
                  <a:cubicBezTo>
                    <a:pt x="3662" y="2290"/>
                    <a:pt x="3628" y="2260"/>
                    <a:pt x="3606" y="2220"/>
                  </a:cubicBezTo>
                  <a:cubicBezTo>
                    <a:pt x="3341" y="1970"/>
                    <a:pt x="3319" y="1950"/>
                    <a:pt x="3313" y="1920"/>
                  </a:cubicBezTo>
                  <a:cubicBezTo>
                    <a:pt x="3094" y="1700"/>
                    <a:pt x="3082" y="1640"/>
                    <a:pt x="3032" y="1630"/>
                  </a:cubicBezTo>
                  <a:cubicBezTo>
                    <a:pt x="2722" y="1140"/>
                    <a:pt x="2666" y="1100"/>
                    <a:pt x="2638" y="1000"/>
                  </a:cubicBezTo>
                  <a:cubicBezTo>
                    <a:pt x="2554" y="900"/>
                    <a:pt x="2548" y="870"/>
                    <a:pt x="2542" y="850"/>
                  </a:cubicBezTo>
                  <a:cubicBezTo>
                    <a:pt x="2346" y="550"/>
                    <a:pt x="2323" y="520"/>
                    <a:pt x="2301" y="490"/>
                  </a:cubicBezTo>
                  <a:cubicBezTo>
                    <a:pt x="2092" y="130"/>
                    <a:pt x="2064" y="110"/>
                    <a:pt x="2048" y="70"/>
                  </a:cubicBezTo>
                  <a:cubicBezTo>
                    <a:pt x="1935" y="10"/>
                    <a:pt x="1935" y="10"/>
                    <a:pt x="1941" y="20"/>
                  </a:cubicBezTo>
                  <a:cubicBezTo>
                    <a:pt x="2126" y="270"/>
                    <a:pt x="2126" y="340"/>
                    <a:pt x="2154" y="350"/>
                  </a:cubicBezTo>
                  <a:cubicBezTo>
                    <a:pt x="2289" y="600"/>
                    <a:pt x="2312" y="640"/>
                    <a:pt x="2334" y="670"/>
                  </a:cubicBezTo>
                  <a:cubicBezTo>
                    <a:pt x="2509" y="910"/>
                    <a:pt x="2537" y="1000"/>
                    <a:pt x="2588" y="1050"/>
                  </a:cubicBezTo>
                  <a:cubicBezTo>
                    <a:pt x="2756" y="1300"/>
                    <a:pt x="2801" y="1360"/>
                    <a:pt x="2841" y="1430"/>
                  </a:cubicBezTo>
                  <a:cubicBezTo>
                    <a:pt x="3206" y="1880"/>
                    <a:pt x="3234" y="1910"/>
                    <a:pt x="3251" y="1940"/>
                  </a:cubicBezTo>
                  <a:cubicBezTo>
                    <a:pt x="3381" y="2060"/>
                    <a:pt x="3381" y="2090"/>
                    <a:pt x="3398" y="2100"/>
                  </a:cubicBezTo>
                  <a:cubicBezTo>
                    <a:pt x="3572" y="2270"/>
                    <a:pt x="3594" y="2300"/>
                    <a:pt x="3628" y="2310"/>
                  </a:cubicBezTo>
                  <a:cubicBezTo>
                    <a:pt x="3831" y="2440"/>
                    <a:pt x="3853" y="2470"/>
                    <a:pt x="3881" y="2490"/>
                  </a:cubicBezTo>
                  <a:cubicBezTo>
                    <a:pt x="4095" y="2540"/>
                    <a:pt x="4112" y="2540"/>
                    <a:pt x="4129" y="2550"/>
                  </a:cubicBezTo>
                  <a:close/>
                  <a:moveTo>
                    <a:pt x="5563" y="3710"/>
                  </a:moveTo>
                  <a:cubicBezTo>
                    <a:pt x="5614" y="3760"/>
                    <a:pt x="5659" y="3810"/>
                    <a:pt x="5721" y="3850"/>
                  </a:cubicBezTo>
                  <a:cubicBezTo>
                    <a:pt x="5856" y="3940"/>
                    <a:pt x="5884" y="3950"/>
                    <a:pt x="5889" y="3920"/>
                  </a:cubicBezTo>
                  <a:cubicBezTo>
                    <a:pt x="5642" y="3730"/>
                    <a:pt x="5614" y="3710"/>
                    <a:pt x="5597" y="3670"/>
                  </a:cubicBezTo>
                  <a:cubicBezTo>
                    <a:pt x="5400" y="3420"/>
                    <a:pt x="5389" y="3410"/>
                    <a:pt x="5378" y="3400"/>
                  </a:cubicBezTo>
                  <a:cubicBezTo>
                    <a:pt x="5282" y="3270"/>
                    <a:pt x="5271" y="3260"/>
                    <a:pt x="5259" y="3240"/>
                  </a:cubicBezTo>
                  <a:cubicBezTo>
                    <a:pt x="5158" y="3060"/>
                    <a:pt x="5136" y="3020"/>
                    <a:pt x="5113" y="3000"/>
                  </a:cubicBezTo>
                  <a:cubicBezTo>
                    <a:pt x="4843" y="2370"/>
                    <a:pt x="4832" y="2330"/>
                    <a:pt x="4815" y="2310"/>
                  </a:cubicBezTo>
                  <a:cubicBezTo>
                    <a:pt x="4770" y="2190"/>
                    <a:pt x="4753" y="2130"/>
                    <a:pt x="4719" y="2090"/>
                  </a:cubicBezTo>
                  <a:cubicBezTo>
                    <a:pt x="4641" y="1750"/>
                    <a:pt x="4584" y="1790"/>
                    <a:pt x="4590" y="1730"/>
                  </a:cubicBezTo>
                  <a:cubicBezTo>
                    <a:pt x="4432" y="1360"/>
                    <a:pt x="4410" y="1350"/>
                    <a:pt x="4410" y="1290"/>
                  </a:cubicBezTo>
                  <a:cubicBezTo>
                    <a:pt x="4354" y="1190"/>
                    <a:pt x="4337" y="1160"/>
                    <a:pt x="4331" y="1110"/>
                  </a:cubicBezTo>
                  <a:cubicBezTo>
                    <a:pt x="4174" y="730"/>
                    <a:pt x="4151" y="660"/>
                    <a:pt x="4129" y="580"/>
                  </a:cubicBezTo>
                  <a:cubicBezTo>
                    <a:pt x="4016" y="350"/>
                    <a:pt x="3999" y="320"/>
                    <a:pt x="3971" y="310"/>
                  </a:cubicBezTo>
                  <a:cubicBezTo>
                    <a:pt x="3825" y="20"/>
                    <a:pt x="3819" y="10"/>
                    <a:pt x="3819" y="0"/>
                  </a:cubicBezTo>
                  <a:cubicBezTo>
                    <a:pt x="3859" y="200"/>
                    <a:pt x="3892" y="260"/>
                    <a:pt x="3921" y="330"/>
                  </a:cubicBezTo>
                  <a:cubicBezTo>
                    <a:pt x="4224" y="950"/>
                    <a:pt x="4224" y="1010"/>
                    <a:pt x="4241" y="1040"/>
                  </a:cubicBezTo>
                  <a:cubicBezTo>
                    <a:pt x="4320" y="1310"/>
                    <a:pt x="4359" y="1300"/>
                    <a:pt x="4365" y="1350"/>
                  </a:cubicBezTo>
                  <a:cubicBezTo>
                    <a:pt x="4432" y="1510"/>
                    <a:pt x="4449" y="1510"/>
                    <a:pt x="4461" y="1510"/>
                  </a:cubicBezTo>
                  <a:cubicBezTo>
                    <a:pt x="4663" y="2080"/>
                    <a:pt x="4663" y="2140"/>
                    <a:pt x="4697" y="2130"/>
                  </a:cubicBezTo>
                  <a:cubicBezTo>
                    <a:pt x="4804" y="2470"/>
                    <a:pt x="4843" y="2490"/>
                    <a:pt x="4849" y="2570"/>
                  </a:cubicBezTo>
                  <a:cubicBezTo>
                    <a:pt x="4950" y="2800"/>
                    <a:pt x="4972" y="2850"/>
                    <a:pt x="5006" y="2880"/>
                  </a:cubicBezTo>
                  <a:cubicBezTo>
                    <a:pt x="4916" y="2750"/>
                    <a:pt x="4882" y="2720"/>
                    <a:pt x="4877" y="2660"/>
                  </a:cubicBezTo>
                  <a:cubicBezTo>
                    <a:pt x="4612" y="2080"/>
                    <a:pt x="4596" y="2070"/>
                    <a:pt x="4590" y="2040"/>
                  </a:cubicBezTo>
                  <a:cubicBezTo>
                    <a:pt x="4455" y="1740"/>
                    <a:pt x="4438" y="1610"/>
                    <a:pt x="4388" y="1530"/>
                  </a:cubicBezTo>
                  <a:cubicBezTo>
                    <a:pt x="4208" y="1070"/>
                    <a:pt x="4191" y="1070"/>
                    <a:pt x="4185" y="1060"/>
                  </a:cubicBezTo>
                  <a:cubicBezTo>
                    <a:pt x="4123" y="840"/>
                    <a:pt x="4067" y="780"/>
                    <a:pt x="4039" y="670"/>
                  </a:cubicBezTo>
                  <a:cubicBezTo>
                    <a:pt x="3954" y="470"/>
                    <a:pt x="3921" y="460"/>
                    <a:pt x="3909" y="400"/>
                  </a:cubicBezTo>
                  <a:cubicBezTo>
                    <a:pt x="3786" y="180"/>
                    <a:pt x="3786" y="150"/>
                    <a:pt x="3763" y="150"/>
                  </a:cubicBezTo>
                  <a:cubicBezTo>
                    <a:pt x="3622" y="0"/>
                    <a:pt x="3622" y="0"/>
                    <a:pt x="3622" y="0"/>
                  </a:cubicBezTo>
                  <a:cubicBezTo>
                    <a:pt x="3797" y="280"/>
                    <a:pt x="3819" y="370"/>
                    <a:pt x="3859" y="440"/>
                  </a:cubicBezTo>
                  <a:cubicBezTo>
                    <a:pt x="3977" y="690"/>
                    <a:pt x="3994" y="700"/>
                    <a:pt x="3977" y="710"/>
                  </a:cubicBezTo>
                  <a:cubicBezTo>
                    <a:pt x="4106" y="960"/>
                    <a:pt x="4129" y="1060"/>
                    <a:pt x="4168" y="1130"/>
                  </a:cubicBezTo>
                  <a:cubicBezTo>
                    <a:pt x="4399" y="1700"/>
                    <a:pt x="4427" y="1790"/>
                    <a:pt x="4466" y="1860"/>
                  </a:cubicBezTo>
                  <a:cubicBezTo>
                    <a:pt x="4534" y="1990"/>
                    <a:pt x="4522" y="2050"/>
                    <a:pt x="4539" y="2060"/>
                  </a:cubicBezTo>
                  <a:cubicBezTo>
                    <a:pt x="4804" y="2620"/>
                    <a:pt x="4792" y="2690"/>
                    <a:pt x="4838" y="2680"/>
                  </a:cubicBezTo>
                  <a:cubicBezTo>
                    <a:pt x="5040" y="3110"/>
                    <a:pt x="5091" y="3160"/>
                    <a:pt x="5136" y="3220"/>
                  </a:cubicBezTo>
                  <a:cubicBezTo>
                    <a:pt x="5439" y="3580"/>
                    <a:pt x="5468" y="3590"/>
                    <a:pt x="5490" y="3620"/>
                  </a:cubicBezTo>
                  <a:close/>
                  <a:moveTo>
                    <a:pt x="5777" y="21290"/>
                  </a:moveTo>
                  <a:cubicBezTo>
                    <a:pt x="5749" y="21250"/>
                    <a:pt x="5749" y="21160"/>
                    <a:pt x="5721" y="21120"/>
                  </a:cubicBezTo>
                  <a:cubicBezTo>
                    <a:pt x="5715" y="21080"/>
                    <a:pt x="5732" y="21010"/>
                    <a:pt x="5692" y="21030"/>
                  </a:cubicBezTo>
                  <a:cubicBezTo>
                    <a:pt x="5692" y="20980"/>
                    <a:pt x="5687" y="20940"/>
                    <a:pt x="5670" y="20920"/>
                  </a:cubicBezTo>
                  <a:cubicBezTo>
                    <a:pt x="5659" y="20850"/>
                    <a:pt x="5648" y="20770"/>
                    <a:pt x="5631" y="20700"/>
                  </a:cubicBezTo>
                  <a:cubicBezTo>
                    <a:pt x="5608" y="20700"/>
                    <a:pt x="5625" y="20630"/>
                    <a:pt x="5608" y="20620"/>
                  </a:cubicBezTo>
                  <a:cubicBezTo>
                    <a:pt x="5586" y="20600"/>
                    <a:pt x="5608" y="20510"/>
                    <a:pt x="5586" y="20510"/>
                  </a:cubicBezTo>
                  <a:cubicBezTo>
                    <a:pt x="5586" y="20410"/>
                    <a:pt x="5558" y="20360"/>
                    <a:pt x="5546" y="20290"/>
                  </a:cubicBezTo>
                  <a:cubicBezTo>
                    <a:pt x="5558" y="20220"/>
                    <a:pt x="5524" y="20230"/>
                    <a:pt x="5535" y="20160"/>
                  </a:cubicBezTo>
                  <a:cubicBezTo>
                    <a:pt x="5535" y="20100"/>
                    <a:pt x="5529" y="20050"/>
                    <a:pt x="5507" y="20030"/>
                  </a:cubicBezTo>
                  <a:cubicBezTo>
                    <a:pt x="5501" y="20190"/>
                    <a:pt x="5535" y="20270"/>
                    <a:pt x="5546" y="20400"/>
                  </a:cubicBezTo>
                  <a:cubicBezTo>
                    <a:pt x="5552" y="20460"/>
                    <a:pt x="5563" y="20510"/>
                    <a:pt x="5569" y="20570"/>
                  </a:cubicBezTo>
                  <a:cubicBezTo>
                    <a:pt x="5569" y="20610"/>
                    <a:pt x="5586" y="20620"/>
                    <a:pt x="5586" y="20660"/>
                  </a:cubicBezTo>
                  <a:cubicBezTo>
                    <a:pt x="5602" y="20660"/>
                    <a:pt x="5591" y="20720"/>
                    <a:pt x="5608" y="20730"/>
                  </a:cubicBezTo>
                  <a:cubicBezTo>
                    <a:pt x="5614" y="20860"/>
                    <a:pt x="5659" y="20930"/>
                    <a:pt x="5670" y="21050"/>
                  </a:cubicBezTo>
                  <a:cubicBezTo>
                    <a:pt x="5687" y="21050"/>
                    <a:pt x="5676" y="21110"/>
                    <a:pt x="5692" y="21120"/>
                  </a:cubicBezTo>
                  <a:cubicBezTo>
                    <a:pt x="5692" y="21160"/>
                    <a:pt x="5709" y="21170"/>
                    <a:pt x="5704" y="21210"/>
                  </a:cubicBezTo>
                  <a:cubicBezTo>
                    <a:pt x="5715" y="21250"/>
                    <a:pt x="5738" y="21330"/>
                    <a:pt x="5721" y="21360"/>
                  </a:cubicBezTo>
                  <a:cubicBezTo>
                    <a:pt x="5738" y="21360"/>
                    <a:pt x="5726" y="21420"/>
                    <a:pt x="5743" y="21420"/>
                  </a:cubicBezTo>
                  <a:cubicBezTo>
                    <a:pt x="5738" y="21460"/>
                    <a:pt x="5754" y="21470"/>
                    <a:pt x="5754" y="21510"/>
                  </a:cubicBezTo>
                  <a:cubicBezTo>
                    <a:pt x="5754" y="21550"/>
                    <a:pt x="5760" y="21580"/>
                    <a:pt x="5766" y="21600"/>
                  </a:cubicBezTo>
                  <a:cubicBezTo>
                    <a:pt x="5805" y="21600"/>
                    <a:pt x="5805" y="21600"/>
                    <a:pt x="5805" y="21600"/>
                  </a:cubicBezTo>
                  <a:cubicBezTo>
                    <a:pt x="5805" y="21590"/>
                    <a:pt x="5805" y="21590"/>
                    <a:pt x="5805" y="21580"/>
                  </a:cubicBezTo>
                  <a:cubicBezTo>
                    <a:pt x="5811" y="21580"/>
                    <a:pt x="5822" y="21590"/>
                    <a:pt x="5828" y="21600"/>
                  </a:cubicBezTo>
                  <a:cubicBezTo>
                    <a:pt x="5878" y="21600"/>
                    <a:pt x="5878" y="21600"/>
                    <a:pt x="5878" y="21600"/>
                  </a:cubicBezTo>
                  <a:cubicBezTo>
                    <a:pt x="5867" y="21560"/>
                    <a:pt x="5850" y="21520"/>
                    <a:pt x="5828" y="21490"/>
                  </a:cubicBezTo>
                  <a:cubicBezTo>
                    <a:pt x="5833" y="21380"/>
                    <a:pt x="5777" y="21390"/>
                    <a:pt x="5777" y="21290"/>
                  </a:cubicBezTo>
                  <a:close/>
                  <a:moveTo>
                    <a:pt x="5777" y="21470"/>
                  </a:moveTo>
                  <a:cubicBezTo>
                    <a:pt x="5788" y="21480"/>
                    <a:pt x="5799" y="21510"/>
                    <a:pt x="5805" y="21530"/>
                  </a:cubicBezTo>
                  <a:cubicBezTo>
                    <a:pt x="5799" y="21590"/>
                    <a:pt x="5777" y="21500"/>
                    <a:pt x="5777" y="21470"/>
                  </a:cubicBezTo>
                  <a:close/>
                  <a:moveTo>
                    <a:pt x="4989" y="3190"/>
                  </a:moveTo>
                  <a:cubicBezTo>
                    <a:pt x="4995" y="3140"/>
                    <a:pt x="4956" y="3160"/>
                    <a:pt x="4956" y="3120"/>
                  </a:cubicBezTo>
                  <a:cubicBezTo>
                    <a:pt x="4838" y="2990"/>
                    <a:pt x="4860" y="2900"/>
                    <a:pt x="4821" y="2920"/>
                  </a:cubicBezTo>
                  <a:cubicBezTo>
                    <a:pt x="4663" y="2560"/>
                    <a:pt x="4652" y="2490"/>
                    <a:pt x="4618" y="2460"/>
                  </a:cubicBezTo>
                  <a:cubicBezTo>
                    <a:pt x="4326" y="1770"/>
                    <a:pt x="4309" y="1710"/>
                    <a:pt x="4286" y="1660"/>
                  </a:cubicBezTo>
                  <a:cubicBezTo>
                    <a:pt x="4112" y="1350"/>
                    <a:pt x="4129" y="1280"/>
                    <a:pt x="4106" y="1280"/>
                  </a:cubicBezTo>
                  <a:cubicBezTo>
                    <a:pt x="3982" y="1020"/>
                    <a:pt x="3971" y="1000"/>
                    <a:pt x="3960" y="970"/>
                  </a:cubicBezTo>
                  <a:cubicBezTo>
                    <a:pt x="3864" y="810"/>
                    <a:pt x="3876" y="750"/>
                    <a:pt x="3842" y="770"/>
                  </a:cubicBezTo>
                  <a:cubicBezTo>
                    <a:pt x="3651" y="440"/>
                    <a:pt x="3645" y="360"/>
                    <a:pt x="3617" y="320"/>
                  </a:cubicBezTo>
                  <a:cubicBezTo>
                    <a:pt x="3347" y="0"/>
                    <a:pt x="3347" y="0"/>
                    <a:pt x="3347" y="0"/>
                  </a:cubicBezTo>
                  <a:cubicBezTo>
                    <a:pt x="3476" y="170"/>
                    <a:pt x="3471" y="230"/>
                    <a:pt x="3493" y="230"/>
                  </a:cubicBezTo>
                  <a:cubicBezTo>
                    <a:pt x="3707" y="580"/>
                    <a:pt x="3741" y="680"/>
                    <a:pt x="3780" y="770"/>
                  </a:cubicBezTo>
                  <a:cubicBezTo>
                    <a:pt x="3949" y="1030"/>
                    <a:pt x="3943" y="1110"/>
                    <a:pt x="3982" y="1120"/>
                  </a:cubicBezTo>
                  <a:cubicBezTo>
                    <a:pt x="4118" y="1440"/>
                    <a:pt x="4140" y="1470"/>
                    <a:pt x="4151" y="1520"/>
                  </a:cubicBezTo>
                  <a:cubicBezTo>
                    <a:pt x="4466" y="2230"/>
                    <a:pt x="4556" y="2390"/>
                    <a:pt x="4618" y="2590"/>
                  </a:cubicBezTo>
                  <a:cubicBezTo>
                    <a:pt x="4568" y="2590"/>
                    <a:pt x="4573" y="2530"/>
                    <a:pt x="4545" y="2520"/>
                  </a:cubicBezTo>
                  <a:cubicBezTo>
                    <a:pt x="4478" y="2410"/>
                    <a:pt x="4461" y="2380"/>
                    <a:pt x="4449" y="2340"/>
                  </a:cubicBezTo>
                  <a:cubicBezTo>
                    <a:pt x="4179" y="1860"/>
                    <a:pt x="4157" y="1830"/>
                    <a:pt x="4151" y="1780"/>
                  </a:cubicBezTo>
                  <a:cubicBezTo>
                    <a:pt x="4016" y="1530"/>
                    <a:pt x="3994" y="1500"/>
                    <a:pt x="3982" y="1450"/>
                  </a:cubicBezTo>
                  <a:cubicBezTo>
                    <a:pt x="3769" y="1140"/>
                    <a:pt x="3758" y="1090"/>
                    <a:pt x="3741" y="1050"/>
                  </a:cubicBezTo>
                  <a:cubicBezTo>
                    <a:pt x="3561" y="730"/>
                    <a:pt x="3549" y="710"/>
                    <a:pt x="3549" y="670"/>
                  </a:cubicBezTo>
                  <a:cubicBezTo>
                    <a:pt x="3459" y="510"/>
                    <a:pt x="3431" y="520"/>
                    <a:pt x="3431" y="510"/>
                  </a:cubicBezTo>
                  <a:cubicBezTo>
                    <a:pt x="3358" y="420"/>
                    <a:pt x="3381" y="320"/>
                    <a:pt x="3330" y="330"/>
                  </a:cubicBezTo>
                  <a:cubicBezTo>
                    <a:pt x="3189" y="80"/>
                    <a:pt x="3161" y="40"/>
                    <a:pt x="3133" y="0"/>
                  </a:cubicBezTo>
                  <a:cubicBezTo>
                    <a:pt x="3105" y="100"/>
                    <a:pt x="3167" y="130"/>
                    <a:pt x="3201" y="220"/>
                  </a:cubicBezTo>
                  <a:cubicBezTo>
                    <a:pt x="3538" y="790"/>
                    <a:pt x="3538" y="830"/>
                    <a:pt x="3561" y="820"/>
                  </a:cubicBezTo>
                  <a:cubicBezTo>
                    <a:pt x="3802" y="1240"/>
                    <a:pt x="3876" y="1400"/>
                    <a:pt x="3966" y="1540"/>
                  </a:cubicBezTo>
                  <a:cubicBezTo>
                    <a:pt x="4376" y="2310"/>
                    <a:pt x="4416" y="2380"/>
                    <a:pt x="4461" y="2450"/>
                  </a:cubicBezTo>
                  <a:cubicBezTo>
                    <a:pt x="4545" y="2560"/>
                    <a:pt x="4539" y="2600"/>
                    <a:pt x="4545" y="2610"/>
                  </a:cubicBezTo>
                  <a:cubicBezTo>
                    <a:pt x="4691" y="2790"/>
                    <a:pt x="4725" y="2800"/>
                    <a:pt x="4748" y="2830"/>
                  </a:cubicBezTo>
                  <a:cubicBezTo>
                    <a:pt x="4832" y="3140"/>
                    <a:pt x="4832" y="3080"/>
                    <a:pt x="4809" y="3070"/>
                  </a:cubicBezTo>
                  <a:cubicBezTo>
                    <a:pt x="4624" y="2800"/>
                    <a:pt x="4545" y="2750"/>
                    <a:pt x="4506" y="2630"/>
                  </a:cubicBezTo>
                  <a:cubicBezTo>
                    <a:pt x="4376" y="2380"/>
                    <a:pt x="4320" y="2430"/>
                    <a:pt x="4337" y="2360"/>
                  </a:cubicBezTo>
                  <a:cubicBezTo>
                    <a:pt x="4168" y="2180"/>
                    <a:pt x="4196" y="2080"/>
                    <a:pt x="4157" y="2110"/>
                  </a:cubicBezTo>
                  <a:cubicBezTo>
                    <a:pt x="3938" y="1750"/>
                    <a:pt x="3892" y="1640"/>
                    <a:pt x="3831" y="1550"/>
                  </a:cubicBezTo>
                  <a:cubicBezTo>
                    <a:pt x="3701" y="1310"/>
                    <a:pt x="3651" y="1210"/>
                    <a:pt x="3606" y="1110"/>
                  </a:cubicBezTo>
                  <a:cubicBezTo>
                    <a:pt x="3431" y="820"/>
                    <a:pt x="3426" y="780"/>
                    <a:pt x="3403" y="770"/>
                  </a:cubicBezTo>
                  <a:cubicBezTo>
                    <a:pt x="3268" y="540"/>
                    <a:pt x="3262" y="500"/>
                    <a:pt x="3234" y="500"/>
                  </a:cubicBezTo>
                  <a:cubicBezTo>
                    <a:pt x="3004" y="160"/>
                    <a:pt x="3004" y="110"/>
                    <a:pt x="2981" y="100"/>
                  </a:cubicBezTo>
                  <a:cubicBezTo>
                    <a:pt x="2829" y="0"/>
                    <a:pt x="2829" y="0"/>
                    <a:pt x="2829" y="0"/>
                  </a:cubicBezTo>
                  <a:cubicBezTo>
                    <a:pt x="2897" y="140"/>
                    <a:pt x="2931" y="120"/>
                    <a:pt x="2942" y="140"/>
                  </a:cubicBezTo>
                  <a:cubicBezTo>
                    <a:pt x="3122" y="410"/>
                    <a:pt x="3144" y="450"/>
                    <a:pt x="3172" y="480"/>
                  </a:cubicBezTo>
                  <a:cubicBezTo>
                    <a:pt x="3319" y="780"/>
                    <a:pt x="3352" y="770"/>
                    <a:pt x="3364" y="790"/>
                  </a:cubicBezTo>
                  <a:cubicBezTo>
                    <a:pt x="3549" y="1180"/>
                    <a:pt x="3600" y="1170"/>
                    <a:pt x="3606" y="1240"/>
                  </a:cubicBezTo>
                  <a:cubicBezTo>
                    <a:pt x="3774" y="1480"/>
                    <a:pt x="3746" y="1580"/>
                    <a:pt x="3786" y="1550"/>
                  </a:cubicBezTo>
                  <a:cubicBezTo>
                    <a:pt x="4022" y="1950"/>
                    <a:pt x="4061" y="2050"/>
                    <a:pt x="4123" y="2110"/>
                  </a:cubicBezTo>
                  <a:cubicBezTo>
                    <a:pt x="4354" y="2480"/>
                    <a:pt x="4365" y="2500"/>
                    <a:pt x="4371" y="2530"/>
                  </a:cubicBezTo>
                  <a:cubicBezTo>
                    <a:pt x="4472" y="2670"/>
                    <a:pt x="4483" y="2690"/>
                    <a:pt x="4494" y="2710"/>
                  </a:cubicBezTo>
                  <a:cubicBezTo>
                    <a:pt x="4725" y="3000"/>
                    <a:pt x="4748" y="3070"/>
                    <a:pt x="4781" y="3120"/>
                  </a:cubicBezTo>
                  <a:cubicBezTo>
                    <a:pt x="5198" y="3480"/>
                    <a:pt x="5203" y="3570"/>
                    <a:pt x="5254" y="3570"/>
                  </a:cubicBezTo>
                  <a:cubicBezTo>
                    <a:pt x="5254" y="3550"/>
                    <a:pt x="5181" y="3400"/>
                    <a:pt x="5062" y="3320"/>
                  </a:cubicBezTo>
                  <a:close/>
                  <a:moveTo>
                    <a:pt x="2346" y="1670"/>
                  </a:moveTo>
                  <a:cubicBezTo>
                    <a:pt x="2318" y="1600"/>
                    <a:pt x="2267" y="1560"/>
                    <a:pt x="2239" y="1490"/>
                  </a:cubicBezTo>
                  <a:cubicBezTo>
                    <a:pt x="2104" y="1300"/>
                    <a:pt x="2109" y="1230"/>
                    <a:pt x="2070" y="1240"/>
                  </a:cubicBezTo>
                  <a:cubicBezTo>
                    <a:pt x="1986" y="1080"/>
                    <a:pt x="1980" y="1060"/>
                    <a:pt x="1974" y="1040"/>
                  </a:cubicBezTo>
                  <a:cubicBezTo>
                    <a:pt x="1851" y="830"/>
                    <a:pt x="1851" y="770"/>
                    <a:pt x="1834" y="730"/>
                  </a:cubicBezTo>
                  <a:cubicBezTo>
                    <a:pt x="1609" y="240"/>
                    <a:pt x="1569" y="260"/>
                    <a:pt x="1569" y="22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440" y="190"/>
                    <a:pt x="1491" y="150"/>
                    <a:pt x="1479" y="220"/>
                  </a:cubicBezTo>
                  <a:cubicBezTo>
                    <a:pt x="1755" y="700"/>
                    <a:pt x="1766" y="720"/>
                    <a:pt x="1783" y="730"/>
                  </a:cubicBezTo>
                  <a:cubicBezTo>
                    <a:pt x="1884" y="900"/>
                    <a:pt x="1862" y="990"/>
                    <a:pt x="1901" y="980"/>
                  </a:cubicBezTo>
                  <a:cubicBezTo>
                    <a:pt x="2115" y="1410"/>
                    <a:pt x="2188" y="1480"/>
                    <a:pt x="2250" y="1580"/>
                  </a:cubicBezTo>
                  <a:cubicBezTo>
                    <a:pt x="2408" y="1810"/>
                    <a:pt x="2413" y="1850"/>
                    <a:pt x="2441" y="1850"/>
                  </a:cubicBezTo>
                  <a:close/>
                  <a:moveTo>
                    <a:pt x="2964" y="2350"/>
                  </a:moveTo>
                  <a:cubicBezTo>
                    <a:pt x="2959" y="2260"/>
                    <a:pt x="2886" y="2240"/>
                    <a:pt x="2919" y="2150"/>
                  </a:cubicBezTo>
                  <a:cubicBezTo>
                    <a:pt x="2790" y="1890"/>
                    <a:pt x="2768" y="1880"/>
                    <a:pt x="2762" y="1840"/>
                  </a:cubicBezTo>
                  <a:cubicBezTo>
                    <a:pt x="2475" y="1130"/>
                    <a:pt x="2441" y="1130"/>
                    <a:pt x="2441" y="1080"/>
                  </a:cubicBezTo>
                  <a:cubicBezTo>
                    <a:pt x="2379" y="990"/>
                    <a:pt x="2379" y="940"/>
                    <a:pt x="2368" y="910"/>
                  </a:cubicBezTo>
                  <a:cubicBezTo>
                    <a:pt x="2121" y="410"/>
                    <a:pt x="2064" y="320"/>
                    <a:pt x="2008" y="220"/>
                  </a:cubicBezTo>
                  <a:cubicBezTo>
                    <a:pt x="1924" y="70"/>
                    <a:pt x="1912" y="60"/>
                    <a:pt x="1901" y="60"/>
                  </a:cubicBezTo>
                  <a:cubicBezTo>
                    <a:pt x="1794" y="0"/>
                    <a:pt x="1794" y="0"/>
                    <a:pt x="1794" y="0"/>
                  </a:cubicBezTo>
                  <a:cubicBezTo>
                    <a:pt x="1929" y="190"/>
                    <a:pt x="1935" y="250"/>
                    <a:pt x="1958" y="280"/>
                  </a:cubicBezTo>
                  <a:cubicBezTo>
                    <a:pt x="2064" y="410"/>
                    <a:pt x="2059" y="480"/>
                    <a:pt x="2104" y="480"/>
                  </a:cubicBezTo>
                  <a:cubicBezTo>
                    <a:pt x="2244" y="840"/>
                    <a:pt x="2306" y="890"/>
                    <a:pt x="2329" y="990"/>
                  </a:cubicBezTo>
                  <a:cubicBezTo>
                    <a:pt x="2610" y="1580"/>
                    <a:pt x="2627" y="1580"/>
                    <a:pt x="2632" y="1610"/>
                  </a:cubicBezTo>
                  <a:cubicBezTo>
                    <a:pt x="2796" y="2040"/>
                    <a:pt x="2762" y="1970"/>
                    <a:pt x="2751" y="1970"/>
                  </a:cubicBezTo>
                  <a:cubicBezTo>
                    <a:pt x="2638" y="1810"/>
                    <a:pt x="2627" y="1790"/>
                    <a:pt x="2616" y="1770"/>
                  </a:cubicBezTo>
                  <a:cubicBezTo>
                    <a:pt x="2481" y="1520"/>
                    <a:pt x="2441" y="1550"/>
                    <a:pt x="2447" y="1500"/>
                  </a:cubicBezTo>
                  <a:cubicBezTo>
                    <a:pt x="2368" y="1290"/>
                    <a:pt x="2318" y="1320"/>
                    <a:pt x="2329" y="1250"/>
                  </a:cubicBezTo>
                  <a:cubicBezTo>
                    <a:pt x="2256" y="1060"/>
                    <a:pt x="2222" y="1080"/>
                    <a:pt x="2222" y="1030"/>
                  </a:cubicBezTo>
                  <a:cubicBezTo>
                    <a:pt x="2042" y="740"/>
                    <a:pt x="2036" y="680"/>
                    <a:pt x="2002" y="650"/>
                  </a:cubicBezTo>
                  <a:cubicBezTo>
                    <a:pt x="1901" y="450"/>
                    <a:pt x="1890" y="440"/>
                    <a:pt x="1884" y="410"/>
                  </a:cubicBezTo>
                  <a:cubicBezTo>
                    <a:pt x="1732" y="170"/>
                    <a:pt x="1721" y="150"/>
                    <a:pt x="1704" y="140"/>
                  </a:cubicBezTo>
                  <a:cubicBezTo>
                    <a:pt x="1547" y="0"/>
                    <a:pt x="1547" y="0"/>
                    <a:pt x="1547" y="0"/>
                  </a:cubicBezTo>
                  <a:cubicBezTo>
                    <a:pt x="1682" y="190"/>
                    <a:pt x="1710" y="240"/>
                    <a:pt x="1727" y="290"/>
                  </a:cubicBezTo>
                  <a:cubicBezTo>
                    <a:pt x="1868" y="480"/>
                    <a:pt x="1856" y="560"/>
                    <a:pt x="1896" y="540"/>
                  </a:cubicBezTo>
                  <a:cubicBezTo>
                    <a:pt x="2070" y="810"/>
                    <a:pt x="2064" y="870"/>
                    <a:pt x="2076" y="900"/>
                  </a:cubicBezTo>
                  <a:cubicBezTo>
                    <a:pt x="2239" y="1190"/>
                    <a:pt x="2284" y="1280"/>
                    <a:pt x="2323" y="1380"/>
                  </a:cubicBezTo>
                  <a:cubicBezTo>
                    <a:pt x="2447" y="1610"/>
                    <a:pt x="2481" y="1610"/>
                    <a:pt x="2481" y="1650"/>
                  </a:cubicBezTo>
                  <a:cubicBezTo>
                    <a:pt x="2953" y="2340"/>
                    <a:pt x="2959" y="2400"/>
                    <a:pt x="2976" y="2430"/>
                  </a:cubicBezTo>
                  <a:close/>
                  <a:moveTo>
                    <a:pt x="6480" y="20990"/>
                  </a:moveTo>
                  <a:cubicBezTo>
                    <a:pt x="6469" y="20960"/>
                    <a:pt x="6491" y="20870"/>
                    <a:pt x="6469" y="20880"/>
                  </a:cubicBezTo>
                  <a:cubicBezTo>
                    <a:pt x="6401" y="20390"/>
                    <a:pt x="6373" y="20350"/>
                    <a:pt x="6379" y="20250"/>
                  </a:cubicBezTo>
                  <a:cubicBezTo>
                    <a:pt x="6249" y="19810"/>
                    <a:pt x="6238" y="19650"/>
                    <a:pt x="6199" y="19550"/>
                  </a:cubicBezTo>
                  <a:cubicBezTo>
                    <a:pt x="6137" y="19240"/>
                    <a:pt x="6103" y="19260"/>
                    <a:pt x="6109" y="19200"/>
                  </a:cubicBezTo>
                  <a:cubicBezTo>
                    <a:pt x="6036" y="18900"/>
                    <a:pt x="6030" y="18870"/>
                    <a:pt x="6013" y="18850"/>
                  </a:cubicBezTo>
                  <a:cubicBezTo>
                    <a:pt x="5918" y="18430"/>
                    <a:pt x="5867" y="18430"/>
                    <a:pt x="5867" y="18350"/>
                  </a:cubicBezTo>
                  <a:cubicBezTo>
                    <a:pt x="5642" y="17800"/>
                    <a:pt x="5602" y="17700"/>
                    <a:pt x="5558" y="17610"/>
                  </a:cubicBezTo>
                  <a:cubicBezTo>
                    <a:pt x="5692" y="18030"/>
                    <a:pt x="5715" y="18080"/>
                    <a:pt x="5743" y="18130"/>
                  </a:cubicBezTo>
                  <a:cubicBezTo>
                    <a:pt x="5794" y="18370"/>
                    <a:pt x="5828" y="18350"/>
                    <a:pt x="5828" y="18390"/>
                  </a:cubicBezTo>
                  <a:cubicBezTo>
                    <a:pt x="5884" y="18590"/>
                    <a:pt x="5906" y="18600"/>
                    <a:pt x="5901" y="18650"/>
                  </a:cubicBezTo>
                  <a:cubicBezTo>
                    <a:pt x="6002" y="18960"/>
                    <a:pt x="6013" y="19000"/>
                    <a:pt x="6024" y="19030"/>
                  </a:cubicBezTo>
                  <a:cubicBezTo>
                    <a:pt x="6142" y="19480"/>
                    <a:pt x="6142" y="19550"/>
                    <a:pt x="6159" y="19590"/>
                  </a:cubicBezTo>
                  <a:cubicBezTo>
                    <a:pt x="6317" y="20410"/>
                    <a:pt x="6351" y="20420"/>
                    <a:pt x="6356" y="20490"/>
                  </a:cubicBezTo>
                  <a:cubicBezTo>
                    <a:pt x="6469" y="21140"/>
                    <a:pt x="6469" y="21170"/>
                    <a:pt x="6469" y="21210"/>
                  </a:cubicBezTo>
                  <a:cubicBezTo>
                    <a:pt x="6474" y="21280"/>
                    <a:pt x="6424" y="21180"/>
                    <a:pt x="6407" y="21030"/>
                  </a:cubicBezTo>
                  <a:cubicBezTo>
                    <a:pt x="6334" y="20780"/>
                    <a:pt x="6317" y="20710"/>
                    <a:pt x="6294" y="20660"/>
                  </a:cubicBezTo>
                  <a:cubicBezTo>
                    <a:pt x="6232" y="20390"/>
                    <a:pt x="6221" y="20320"/>
                    <a:pt x="6182" y="20290"/>
                  </a:cubicBezTo>
                  <a:cubicBezTo>
                    <a:pt x="6064" y="19820"/>
                    <a:pt x="6052" y="19750"/>
                    <a:pt x="6024" y="19700"/>
                  </a:cubicBezTo>
                  <a:cubicBezTo>
                    <a:pt x="5895" y="19320"/>
                    <a:pt x="5889" y="19280"/>
                    <a:pt x="5889" y="19240"/>
                  </a:cubicBezTo>
                  <a:cubicBezTo>
                    <a:pt x="5794" y="18880"/>
                    <a:pt x="5743" y="18870"/>
                    <a:pt x="5743" y="18790"/>
                  </a:cubicBezTo>
                  <a:cubicBezTo>
                    <a:pt x="5670" y="18460"/>
                    <a:pt x="5625" y="18400"/>
                    <a:pt x="5619" y="18460"/>
                  </a:cubicBezTo>
                  <a:cubicBezTo>
                    <a:pt x="5709" y="18730"/>
                    <a:pt x="5721" y="18850"/>
                    <a:pt x="5754" y="18920"/>
                  </a:cubicBezTo>
                  <a:cubicBezTo>
                    <a:pt x="5878" y="19350"/>
                    <a:pt x="5889" y="19390"/>
                    <a:pt x="5901" y="19440"/>
                  </a:cubicBezTo>
                  <a:cubicBezTo>
                    <a:pt x="5991" y="19740"/>
                    <a:pt x="5996" y="19740"/>
                    <a:pt x="6002" y="19740"/>
                  </a:cubicBezTo>
                  <a:cubicBezTo>
                    <a:pt x="6086" y="20100"/>
                    <a:pt x="6109" y="20110"/>
                    <a:pt x="6109" y="20180"/>
                  </a:cubicBezTo>
                  <a:cubicBezTo>
                    <a:pt x="6204" y="20560"/>
                    <a:pt x="6227" y="20580"/>
                    <a:pt x="6244" y="20620"/>
                  </a:cubicBezTo>
                  <a:cubicBezTo>
                    <a:pt x="6418" y="21370"/>
                    <a:pt x="6452" y="21390"/>
                    <a:pt x="6452" y="21470"/>
                  </a:cubicBezTo>
                  <a:cubicBezTo>
                    <a:pt x="6553" y="21420"/>
                    <a:pt x="6531" y="21230"/>
                    <a:pt x="6502" y="21050"/>
                  </a:cubicBezTo>
                  <a:close/>
                  <a:moveTo>
                    <a:pt x="7211" y="21210"/>
                  </a:moveTo>
                  <a:cubicBezTo>
                    <a:pt x="7217" y="21170"/>
                    <a:pt x="7234" y="21170"/>
                    <a:pt x="7239" y="21140"/>
                  </a:cubicBezTo>
                  <a:cubicBezTo>
                    <a:pt x="7431" y="20800"/>
                    <a:pt x="7425" y="20720"/>
                    <a:pt x="7459" y="20700"/>
                  </a:cubicBezTo>
                  <a:cubicBezTo>
                    <a:pt x="7577" y="20530"/>
                    <a:pt x="7566" y="20470"/>
                    <a:pt x="7594" y="20490"/>
                  </a:cubicBezTo>
                  <a:cubicBezTo>
                    <a:pt x="7746" y="20210"/>
                    <a:pt x="7824" y="20050"/>
                    <a:pt x="7914" y="19900"/>
                  </a:cubicBezTo>
                  <a:cubicBezTo>
                    <a:pt x="8055" y="19620"/>
                    <a:pt x="8089" y="19600"/>
                    <a:pt x="8094" y="19550"/>
                  </a:cubicBezTo>
                  <a:cubicBezTo>
                    <a:pt x="8286" y="19110"/>
                    <a:pt x="8291" y="19040"/>
                    <a:pt x="8308" y="18980"/>
                  </a:cubicBezTo>
                  <a:cubicBezTo>
                    <a:pt x="8319" y="18800"/>
                    <a:pt x="8314" y="18830"/>
                    <a:pt x="8319" y="18870"/>
                  </a:cubicBezTo>
                  <a:cubicBezTo>
                    <a:pt x="8212" y="19200"/>
                    <a:pt x="8156" y="19250"/>
                    <a:pt x="8134" y="19370"/>
                  </a:cubicBezTo>
                  <a:cubicBezTo>
                    <a:pt x="7931" y="19770"/>
                    <a:pt x="7881" y="19760"/>
                    <a:pt x="7875" y="19830"/>
                  </a:cubicBezTo>
                  <a:cubicBezTo>
                    <a:pt x="7791" y="20050"/>
                    <a:pt x="7740" y="20000"/>
                    <a:pt x="7751" y="20070"/>
                  </a:cubicBezTo>
                  <a:cubicBezTo>
                    <a:pt x="7549" y="20470"/>
                    <a:pt x="7436" y="20570"/>
                    <a:pt x="7363" y="20750"/>
                  </a:cubicBezTo>
                  <a:cubicBezTo>
                    <a:pt x="7234" y="21010"/>
                    <a:pt x="7228" y="21040"/>
                    <a:pt x="7211" y="21050"/>
                  </a:cubicBezTo>
                  <a:cubicBezTo>
                    <a:pt x="7116" y="21290"/>
                    <a:pt x="7104" y="21310"/>
                    <a:pt x="7093" y="21310"/>
                  </a:cubicBezTo>
                  <a:cubicBezTo>
                    <a:pt x="7037" y="21520"/>
                    <a:pt x="7003" y="21510"/>
                    <a:pt x="7020" y="21580"/>
                  </a:cubicBezTo>
                  <a:cubicBezTo>
                    <a:pt x="7099" y="21520"/>
                    <a:pt x="7127" y="21420"/>
                    <a:pt x="7155" y="21310"/>
                  </a:cubicBezTo>
                  <a:close/>
                  <a:moveTo>
                    <a:pt x="7042" y="21210"/>
                  </a:moveTo>
                  <a:cubicBezTo>
                    <a:pt x="7048" y="21160"/>
                    <a:pt x="7076" y="21130"/>
                    <a:pt x="7093" y="21100"/>
                  </a:cubicBezTo>
                  <a:cubicBezTo>
                    <a:pt x="7268" y="20750"/>
                    <a:pt x="7268" y="20690"/>
                    <a:pt x="7290" y="20660"/>
                  </a:cubicBezTo>
                  <a:cubicBezTo>
                    <a:pt x="7453" y="20420"/>
                    <a:pt x="7470" y="20320"/>
                    <a:pt x="7521" y="20270"/>
                  </a:cubicBezTo>
                  <a:cubicBezTo>
                    <a:pt x="7633" y="20040"/>
                    <a:pt x="7650" y="20050"/>
                    <a:pt x="7656" y="20030"/>
                  </a:cubicBezTo>
                  <a:cubicBezTo>
                    <a:pt x="7757" y="19880"/>
                    <a:pt x="7768" y="19870"/>
                    <a:pt x="7779" y="19850"/>
                  </a:cubicBezTo>
                  <a:cubicBezTo>
                    <a:pt x="7847" y="19740"/>
                    <a:pt x="7836" y="19690"/>
                    <a:pt x="7864" y="19700"/>
                  </a:cubicBezTo>
                  <a:cubicBezTo>
                    <a:pt x="8038" y="19370"/>
                    <a:pt x="8044" y="19350"/>
                    <a:pt x="8049" y="19330"/>
                  </a:cubicBezTo>
                  <a:cubicBezTo>
                    <a:pt x="8145" y="19130"/>
                    <a:pt x="8168" y="19110"/>
                    <a:pt x="8173" y="19050"/>
                  </a:cubicBezTo>
                  <a:cubicBezTo>
                    <a:pt x="8348" y="18490"/>
                    <a:pt x="8376" y="18480"/>
                    <a:pt x="8353" y="18440"/>
                  </a:cubicBezTo>
                  <a:cubicBezTo>
                    <a:pt x="8426" y="18190"/>
                    <a:pt x="8432" y="18150"/>
                    <a:pt x="8454" y="18130"/>
                  </a:cubicBezTo>
                  <a:cubicBezTo>
                    <a:pt x="8319" y="18380"/>
                    <a:pt x="8348" y="18530"/>
                    <a:pt x="8308" y="18550"/>
                  </a:cubicBezTo>
                  <a:cubicBezTo>
                    <a:pt x="8235" y="18820"/>
                    <a:pt x="8207" y="18860"/>
                    <a:pt x="8184" y="18920"/>
                  </a:cubicBezTo>
                  <a:cubicBezTo>
                    <a:pt x="8083" y="19120"/>
                    <a:pt x="8066" y="19180"/>
                    <a:pt x="8049" y="19220"/>
                  </a:cubicBezTo>
                  <a:cubicBezTo>
                    <a:pt x="7920" y="19420"/>
                    <a:pt x="7886" y="19530"/>
                    <a:pt x="7841" y="19610"/>
                  </a:cubicBezTo>
                  <a:cubicBezTo>
                    <a:pt x="7628" y="19880"/>
                    <a:pt x="7650" y="19970"/>
                    <a:pt x="7616" y="19960"/>
                  </a:cubicBezTo>
                  <a:cubicBezTo>
                    <a:pt x="7521" y="20140"/>
                    <a:pt x="7498" y="20160"/>
                    <a:pt x="7481" y="20180"/>
                  </a:cubicBezTo>
                  <a:cubicBezTo>
                    <a:pt x="7335" y="20430"/>
                    <a:pt x="7335" y="20480"/>
                    <a:pt x="7312" y="20490"/>
                  </a:cubicBezTo>
                  <a:cubicBezTo>
                    <a:pt x="7206" y="20700"/>
                    <a:pt x="7172" y="20750"/>
                    <a:pt x="7138" y="20790"/>
                  </a:cubicBezTo>
                  <a:cubicBezTo>
                    <a:pt x="7014" y="21120"/>
                    <a:pt x="7003" y="21130"/>
                    <a:pt x="6992" y="21140"/>
                  </a:cubicBezTo>
                  <a:cubicBezTo>
                    <a:pt x="7014" y="21030"/>
                    <a:pt x="7014" y="20980"/>
                    <a:pt x="7031" y="20940"/>
                  </a:cubicBezTo>
                  <a:cubicBezTo>
                    <a:pt x="7172" y="20640"/>
                    <a:pt x="7172" y="20580"/>
                    <a:pt x="7189" y="20550"/>
                  </a:cubicBezTo>
                  <a:cubicBezTo>
                    <a:pt x="7380" y="20080"/>
                    <a:pt x="7509" y="19850"/>
                    <a:pt x="7644" y="19640"/>
                  </a:cubicBezTo>
                  <a:cubicBezTo>
                    <a:pt x="7785" y="19310"/>
                    <a:pt x="7802" y="19300"/>
                    <a:pt x="7802" y="19240"/>
                  </a:cubicBezTo>
                  <a:cubicBezTo>
                    <a:pt x="7948" y="18980"/>
                    <a:pt x="7948" y="18920"/>
                    <a:pt x="7976" y="18920"/>
                  </a:cubicBezTo>
                  <a:cubicBezTo>
                    <a:pt x="8027" y="18790"/>
                    <a:pt x="8038" y="18750"/>
                    <a:pt x="8049" y="18720"/>
                  </a:cubicBezTo>
                  <a:cubicBezTo>
                    <a:pt x="7999" y="18770"/>
                    <a:pt x="7982" y="18820"/>
                    <a:pt x="7965" y="18850"/>
                  </a:cubicBezTo>
                  <a:cubicBezTo>
                    <a:pt x="7706" y="19320"/>
                    <a:pt x="7695" y="19370"/>
                    <a:pt x="7678" y="19420"/>
                  </a:cubicBezTo>
                  <a:cubicBezTo>
                    <a:pt x="7577" y="19570"/>
                    <a:pt x="7582" y="19630"/>
                    <a:pt x="7560" y="19610"/>
                  </a:cubicBezTo>
                  <a:cubicBezTo>
                    <a:pt x="7369" y="19970"/>
                    <a:pt x="7374" y="20010"/>
                    <a:pt x="7363" y="20030"/>
                  </a:cubicBezTo>
                  <a:cubicBezTo>
                    <a:pt x="7256" y="20310"/>
                    <a:pt x="7189" y="20340"/>
                    <a:pt x="7178" y="20460"/>
                  </a:cubicBezTo>
                  <a:cubicBezTo>
                    <a:pt x="7104" y="20590"/>
                    <a:pt x="7099" y="20630"/>
                    <a:pt x="7065" y="20660"/>
                  </a:cubicBezTo>
                  <a:cubicBezTo>
                    <a:pt x="6913" y="21140"/>
                    <a:pt x="6913" y="21190"/>
                    <a:pt x="6896" y="21210"/>
                  </a:cubicBezTo>
                  <a:cubicBezTo>
                    <a:pt x="6806" y="21550"/>
                    <a:pt x="6801" y="21580"/>
                    <a:pt x="6795" y="21600"/>
                  </a:cubicBezTo>
                  <a:cubicBezTo>
                    <a:pt x="6941" y="21480"/>
                    <a:pt x="6969" y="21410"/>
                    <a:pt x="6992" y="21310"/>
                  </a:cubicBezTo>
                  <a:close/>
                  <a:moveTo>
                    <a:pt x="6159" y="20900"/>
                  </a:moveTo>
                  <a:cubicBezTo>
                    <a:pt x="6142" y="20800"/>
                    <a:pt x="6114" y="20720"/>
                    <a:pt x="6086" y="20640"/>
                  </a:cubicBezTo>
                  <a:cubicBezTo>
                    <a:pt x="5912" y="20090"/>
                    <a:pt x="5901" y="20050"/>
                    <a:pt x="5878" y="20030"/>
                  </a:cubicBezTo>
                  <a:cubicBezTo>
                    <a:pt x="5805" y="19670"/>
                    <a:pt x="5805" y="19610"/>
                    <a:pt x="5794" y="19570"/>
                  </a:cubicBezTo>
                  <a:cubicBezTo>
                    <a:pt x="5709" y="19060"/>
                    <a:pt x="5692" y="19030"/>
                    <a:pt x="5692" y="18960"/>
                  </a:cubicBezTo>
                  <a:cubicBezTo>
                    <a:pt x="5642" y="18860"/>
                    <a:pt x="5681" y="19010"/>
                    <a:pt x="5692" y="19200"/>
                  </a:cubicBezTo>
                  <a:cubicBezTo>
                    <a:pt x="5788" y="20030"/>
                    <a:pt x="5816" y="20180"/>
                    <a:pt x="5839" y="20330"/>
                  </a:cubicBezTo>
                  <a:cubicBezTo>
                    <a:pt x="5895" y="20640"/>
                    <a:pt x="5912" y="20720"/>
                    <a:pt x="5940" y="20770"/>
                  </a:cubicBezTo>
                  <a:cubicBezTo>
                    <a:pt x="6193" y="21600"/>
                    <a:pt x="6193" y="21600"/>
                    <a:pt x="6193" y="21600"/>
                  </a:cubicBezTo>
                  <a:cubicBezTo>
                    <a:pt x="6171" y="21510"/>
                    <a:pt x="6148" y="21500"/>
                    <a:pt x="6148" y="21420"/>
                  </a:cubicBezTo>
                  <a:cubicBezTo>
                    <a:pt x="6013" y="20930"/>
                    <a:pt x="5951" y="20740"/>
                    <a:pt x="5912" y="20510"/>
                  </a:cubicBezTo>
                  <a:cubicBezTo>
                    <a:pt x="5833" y="20050"/>
                    <a:pt x="5794" y="19970"/>
                    <a:pt x="5794" y="19830"/>
                  </a:cubicBezTo>
                  <a:cubicBezTo>
                    <a:pt x="5951" y="20410"/>
                    <a:pt x="5974" y="20450"/>
                    <a:pt x="5985" y="20510"/>
                  </a:cubicBezTo>
                  <a:cubicBezTo>
                    <a:pt x="6103" y="20920"/>
                    <a:pt x="6137" y="20940"/>
                    <a:pt x="6148" y="21010"/>
                  </a:cubicBezTo>
                  <a:cubicBezTo>
                    <a:pt x="6339" y="21470"/>
                    <a:pt x="6300" y="21590"/>
                    <a:pt x="6334" y="21580"/>
                  </a:cubicBezTo>
                  <a:cubicBezTo>
                    <a:pt x="6362" y="21470"/>
                    <a:pt x="6317" y="21370"/>
                    <a:pt x="6283" y="21250"/>
                  </a:cubicBezTo>
                  <a:close/>
                  <a:moveTo>
                    <a:pt x="5974" y="21550"/>
                  </a:moveTo>
                  <a:cubicBezTo>
                    <a:pt x="5974" y="21520"/>
                    <a:pt x="5968" y="21500"/>
                    <a:pt x="5951" y="21490"/>
                  </a:cubicBezTo>
                  <a:cubicBezTo>
                    <a:pt x="5968" y="21420"/>
                    <a:pt x="5912" y="21470"/>
                    <a:pt x="5929" y="21400"/>
                  </a:cubicBezTo>
                  <a:cubicBezTo>
                    <a:pt x="5895" y="21370"/>
                    <a:pt x="5889" y="21290"/>
                    <a:pt x="5850" y="21270"/>
                  </a:cubicBezTo>
                  <a:cubicBezTo>
                    <a:pt x="5833" y="21130"/>
                    <a:pt x="5777" y="21050"/>
                    <a:pt x="5732" y="20970"/>
                  </a:cubicBezTo>
                  <a:cubicBezTo>
                    <a:pt x="5721" y="21060"/>
                    <a:pt x="5771" y="21060"/>
                    <a:pt x="5777" y="21120"/>
                  </a:cubicBezTo>
                  <a:cubicBezTo>
                    <a:pt x="5782" y="21190"/>
                    <a:pt x="5828" y="21200"/>
                    <a:pt x="5828" y="21270"/>
                  </a:cubicBezTo>
                  <a:cubicBezTo>
                    <a:pt x="5878" y="21350"/>
                    <a:pt x="5906" y="21460"/>
                    <a:pt x="5951" y="21550"/>
                  </a:cubicBezTo>
                  <a:cubicBezTo>
                    <a:pt x="5957" y="21570"/>
                    <a:pt x="5962" y="21590"/>
                    <a:pt x="5968" y="21600"/>
                  </a:cubicBezTo>
                  <a:cubicBezTo>
                    <a:pt x="6002" y="21600"/>
                    <a:pt x="6002" y="21600"/>
                    <a:pt x="6002" y="21600"/>
                  </a:cubicBezTo>
                  <a:cubicBezTo>
                    <a:pt x="5996" y="21580"/>
                    <a:pt x="5996" y="21550"/>
                    <a:pt x="5974" y="215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0" name="Freeform 13"/>
            <p:cNvSpPr/>
            <p:nvPr/>
          </p:nvSpPr>
          <p:spPr>
            <a:xfrm>
              <a:off x="0" y="0"/>
              <a:ext cx="12198350" cy="686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extrusionOk="0">
                  <a:moveTo>
                    <a:pt x="21426" y="9587"/>
                  </a:moveTo>
                  <a:cubicBezTo>
                    <a:pt x="21352" y="9736"/>
                    <a:pt x="21279" y="9886"/>
                    <a:pt x="21217" y="10086"/>
                  </a:cubicBezTo>
                  <a:cubicBezTo>
                    <a:pt x="21201" y="10156"/>
                    <a:pt x="21184" y="10226"/>
                    <a:pt x="21167" y="10286"/>
                  </a:cubicBezTo>
                  <a:cubicBezTo>
                    <a:pt x="21212" y="10356"/>
                    <a:pt x="21201" y="10156"/>
                    <a:pt x="21234" y="10176"/>
                  </a:cubicBezTo>
                  <a:cubicBezTo>
                    <a:pt x="21229" y="10086"/>
                    <a:pt x="21257" y="10076"/>
                    <a:pt x="21279" y="9996"/>
                  </a:cubicBezTo>
                  <a:cubicBezTo>
                    <a:pt x="21302" y="9946"/>
                    <a:pt x="21330" y="9896"/>
                    <a:pt x="21352" y="9836"/>
                  </a:cubicBezTo>
                  <a:cubicBezTo>
                    <a:pt x="21364" y="9786"/>
                    <a:pt x="21386" y="9806"/>
                    <a:pt x="21392" y="9746"/>
                  </a:cubicBezTo>
                  <a:cubicBezTo>
                    <a:pt x="21414" y="9786"/>
                    <a:pt x="21403" y="9647"/>
                    <a:pt x="21431" y="9687"/>
                  </a:cubicBezTo>
                  <a:cubicBezTo>
                    <a:pt x="21459" y="9637"/>
                    <a:pt x="21482" y="9587"/>
                    <a:pt x="21510" y="9527"/>
                  </a:cubicBezTo>
                  <a:cubicBezTo>
                    <a:pt x="21521" y="9507"/>
                    <a:pt x="21538" y="9487"/>
                    <a:pt x="21549" y="9467"/>
                  </a:cubicBezTo>
                  <a:cubicBezTo>
                    <a:pt x="21566" y="9467"/>
                    <a:pt x="21572" y="9387"/>
                    <a:pt x="21589" y="9407"/>
                  </a:cubicBezTo>
                  <a:cubicBezTo>
                    <a:pt x="21594" y="9397"/>
                    <a:pt x="21600" y="9387"/>
                    <a:pt x="21600" y="9387"/>
                  </a:cubicBezTo>
                  <a:cubicBezTo>
                    <a:pt x="21600" y="9287"/>
                    <a:pt x="21600" y="9287"/>
                    <a:pt x="21600" y="9287"/>
                  </a:cubicBezTo>
                  <a:cubicBezTo>
                    <a:pt x="21583" y="9317"/>
                    <a:pt x="21561" y="9337"/>
                    <a:pt x="21544" y="9367"/>
                  </a:cubicBezTo>
                  <a:cubicBezTo>
                    <a:pt x="21510" y="9457"/>
                    <a:pt x="21471" y="9517"/>
                    <a:pt x="21426" y="9587"/>
                  </a:cubicBezTo>
                  <a:close/>
                  <a:moveTo>
                    <a:pt x="21527" y="8788"/>
                  </a:moveTo>
                  <a:cubicBezTo>
                    <a:pt x="21476" y="8838"/>
                    <a:pt x="21431" y="8898"/>
                    <a:pt x="21386" y="8968"/>
                  </a:cubicBezTo>
                  <a:cubicBezTo>
                    <a:pt x="21347" y="9047"/>
                    <a:pt x="21291" y="9087"/>
                    <a:pt x="21257" y="9197"/>
                  </a:cubicBezTo>
                  <a:cubicBezTo>
                    <a:pt x="21206" y="9247"/>
                    <a:pt x="21173" y="9367"/>
                    <a:pt x="21133" y="9437"/>
                  </a:cubicBezTo>
                  <a:cubicBezTo>
                    <a:pt x="21116" y="9497"/>
                    <a:pt x="21083" y="9487"/>
                    <a:pt x="21071" y="9577"/>
                  </a:cubicBezTo>
                  <a:cubicBezTo>
                    <a:pt x="21054" y="9567"/>
                    <a:pt x="21049" y="9617"/>
                    <a:pt x="21038" y="9647"/>
                  </a:cubicBezTo>
                  <a:cubicBezTo>
                    <a:pt x="21026" y="9637"/>
                    <a:pt x="21009" y="9697"/>
                    <a:pt x="21026" y="9707"/>
                  </a:cubicBezTo>
                  <a:cubicBezTo>
                    <a:pt x="21071" y="9607"/>
                    <a:pt x="21116" y="9517"/>
                    <a:pt x="21161" y="9407"/>
                  </a:cubicBezTo>
                  <a:cubicBezTo>
                    <a:pt x="21223" y="9377"/>
                    <a:pt x="21251" y="9197"/>
                    <a:pt x="21313" y="9167"/>
                  </a:cubicBezTo>
                  <a:cubicBezTo>
                    <a:pt x="21330" y="9097"/>
                    <a:pt x="21369" y="9107"/>
                    <a:pt x="21386" y="9037"/>
                  </a:cubicBezTo>
                  <a:cubicBezTo>
                    <a:pt x="21414" y="9007"/>
                    <a:pt x="21442" y="8978"/>
                    <a:pt x="21465" y="8928"/>
                  </a:cubicBezTo>
                  <a:cubicBezTo>
                    <a:pt x="21471" y="8898"/>
                    <a:pt x="21499" y="8938"/>
                    <a:pt x="21499" y="8888"/>
                  </a:cubicBezTo>
                  <a:cubicBezTo>
                    <a:pt x="21521" y="8898"/>
                    <a:pt x="21527" y="8828"/>
                    <a:pt x="21549" y="8848"/>
                  </a:cubicBezTo>
                  <a:cubicBezTo>
                    <a:pt x="21561" y="8808"/>
                    <a:pt x="21583" y="8798"/>
                    <a:pt x="21600" y="877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572" y="8708"/>
                    <a:pt x="21549" y="8768"/>
                    <a:pt x="21527" y="8788"/>
                  </a:cubicBezTo>
                  <a:close/>
                  <a:moveTo>
                    <a:pt x="21583" y="8049"/>
                  </a:moveTo>
                  <a:cubicBezTo>
                    <a:pt x="21577" y="8089"/>
                    <a:pt x="21527" y="8109"/>
                    <a:pt x="21555" y="8149"/>
                  </a:cubicBezTo>
                  <a:cubicBezTo>
                    <a:pt x="21572" y="8129"/>
                    <a:pt x="21583" y="8109"/>
                    <a:pt x="21600" y="8089"/>
                  </a:cubicBezTo>
                  <a:cubicBezTo>
                    <a:pt x="21600" y="8029"/>
                    <a:pt x="21600" y="8029"/>
                    <a:pt x="21600" y="8029"/>
                  </a:cubicBezTo>
                  <a:cubicBezTo>
                    <a:pt x="21594" y="8029"/>
                    <a:pt x="21589" y="8039"/>
                    <a:pt x="21583" y="8049"/>
                  </a:cubicBezTo>
                  <a:close/>
                  <a:moveTo>
                    <a:pt x="13039" y="2047"/>
                  </a:moveTo>
                  <a:cubicBezTo>
                    <a:pt x="13044" y="1997"/>
                    <a:pt x="13067" y="1977"/>
                    <a:pt x="13061" y="1917"/>
                  </a:cubicBezTo>
                  <a:cubicBezTo>
                    <a:pt x="13224" y="1478"/>
                    <a:pt x="13281" y="1448"/>
                    <a:pt x="13297" y="1348"/>
                  </a:cubicBezTo>
                  <a:cubicBezTo>
                    <a:pt x="13404" y="1088"/>
                    <a:pt x="13427" y="1069"/>
                    <a:pt x="13432" y="1019"/>
                  </a:cubicBezTo>
                  <a:cubicBezTo>
                    <a:pt x="13607" y="609"/>
                    <a:pt x="13663" y="589"/>
                    <a:pt x="13691" y="499"/>
                  </a:cubicBezTo>
                  <a:cubicBezTo>
                    <a:pt x="13849" y="200"/>
                    <a:pt x="13916" y="120"/>
                    <a:pt x="13956" y="0"/>
                  </a:cubicBezTo>
                  <a:cubicBezTo>
                    <a:pt x="13849" y="90"/>
                    <a:pt x="13837" y="160"/>
                    <a:pt x="13798" y="190"/>
                  </a:cubicBezTo>
                  <a:cubicBezTo>
                    <a:pt x="13714" y="350"/>
                    <a:pt x="13703" y="369"/>
                    <a:pt x="13691" y="389"/>
                  </a:cubicBezTo>
                  <a:cubicBezTo>
                    <a:pt x="13590" y="539"/>
                    <a:pt x="13601" y="599"/>
                    <a:pt x="13567" y="589"/>
                  </a:cubicBezTo>
                  <a:cubicBezTo>
                    <a:pt x="13399" y="919"/>
                    <a:pt x="13410" y="1029"/>
                    <a:pt x="13371" y="1039"/>
                  </a:cubicBezTo>
                  <a:cubicBezTo>
                    <a:pt x="13281" y="1328"/>
                    <a:pt x="13247" y="1318"/>
                    <a:pt x="13258" y="1388"/>
                  </a:cubicBezTo>
                  <a:cubicBezTo>
                    <a:pt x="13140" y="1768"/>
                    <a:pt x="13084" y="1708"/>
                    <a:pt x="13101" y="1788"/>
                  </a:cubicBezTo>
                  <a:cubicBezTo>
                    <a:pt x="13056" y="1987"/>
                    <a:pt x="13005" y="2027"/>
                    <a:pt x="13039" y="2047"/>
                  </a:cubicBezTo>
                  <a:close/>
                  <a:moveTo>
                    <a:pt x="21521" y="8358"/>
                  </a:moveTo>
                  <a:cubicBezTo>
                    <a:pt x="21493" y="8378"/>
                    <a:pt x="21476" y="8428"/>
                    <a:pt x="21448" y="8438"/>
                  </a:cubicBezTo>
                  <a:cubicBezTo>
                    <a:pt x="21403" y="8508"/>
                    <a:pt x="21358" y="8568"/>
                    <a:pt x="21319" y="8658"/>
                  </a:cubicBezTo>
                  <a:cubicBezTo>
                    <a:pt x="21302" y="8718"/>
                    <a:pt x="21274" y="8698"/>
                    <a:pt x="21262" y="8778"/>
                  </a:cubicBezTo>
                  <a:cubicBezTo>
                    <a:pt x="21240" y="8758"/>
                    <a:pt x="21240" y="8828"/>
                    <a:pt x="21223" y="8818"/>
                  </a:cubicBezTo>
                  <a:cubicBezTo>
                    <a:pt x="21217" y="8848"/>
                    <a:pt x="21201" y="8888"/>
                    <a:pt x="21217" y="8908"/>
                  </a:cubicBezTo>
                  <a:cubicBezTo>
                    <a:pt x="21251" y="8838"/>
                    <a:pt x="21285" y="8758"/>
                    <a:pt x="21330" y="8708"/>
                  </a:cubicBezTo>
                  <a:cubicBezTo>
                    <a:pt x="21347" y="8658"/>
                    <a:pt x="21369" y="8628"/>
                    <a:pt x="21392" y="8618"/>
                  </a:cubicBezTo>
                  <a:cubicBezTo>
                    <a:pt x="21409" y="8568"/>
                    <a:pt x="21431" y="8538"/>
                    <a:pt x="21454" y="8518"/>
                  </a:cubicBezTo>
                  <a:cubicBezTo>
                    <a:pt x="21493" y="8448"/>
                    <a:pt x="21532" y="8398"/>
                    <a:pt x="21577" y="8348"/>
                  </a:cubicBezTo>
                  <a:cubicBezTo>
                    <a:pt x="21583" y="8358"/>
                    <a:pt x="21594" y="8348"/>
                    <a:pt x="21600" y="8338"/>
                  </a:cubicBezTo>
                  <a:cubicBezTo>
                    <a:pt x="21600" y="8249"/>
                    <a:pt x="21600" y="8249"/>
                    <a:pt x="21600" y="8249"/>
                  </a:cubicBezTo>
                  <a:cubicBezTo>
                    <a:pt x="21594" y="8259"/>
                    <a:pt x="21589" y="8259"/>
                    <a:pt x="21583" y="8259"/>
                  </a:cubicBezTo>
                  <a:cubicBezTo>
                    <a:pt x="21566" y="8298"/>
                    <a:pt x="21544" y="8338"/>
                    <a:pt x="21521" y="8358"/>
                  </a:cubicBezTo>
                  <a:close/>
                  <a:moveTo>
                    <a:pt x="21482" y="9627"/>
                  </a:moveTo>
                  <a:cubicBezTo>
                    <a:pt x="21465" y="9687"/>
                    <a:pt x="21431" y="9697"/>
                    <a:pt x="21414" y="9766"/>
                  </a:cubicBezTo>
                  <a:cubicBezTo>
                    <a:pt x="21381" y="9766"/>
                    <a:pt x="21375" y="9876"/>
                    <a:pt x="21347" y="9876"/>
                  </a:cubicBezTo>
                  <a:cubicBezTo>
                    <a:pt x="21330" y="9966"/>
                    <a:pt x="21296" y="9976"/>
                    <a:pt x="21279" y="10046"/>
                  </a:cubicBezTo>
                  <a:cubicBezTo>
                    <a:pt x="21302" y="10066"/>
                    <a:pt x="21262" y="10066"/>
                    <a:pt x="21279" y="10096"/>
                  </a:cubicBezTo>
                  <a:cubicBezTo>
                    <a:pt x="21285" y="10136"/>
                    <a:pt x="21229" y="10136"/>
                    <a:pt x="21262" y="10176"/>
                  </a:cubicBezTo>
                  <a:cubicBezTo>
                    <a:pt x="21352" y="9966"/>
                    <a:pt x="21448" y="9746"/>
                    <a:pt x="21561" y="9637"/>
                  </a:cubicBezTo>
                  <a:cubicBezTo>
                    <a:pt x="21572" y="9617"/>
                    <a:pt x="21589" y="9597"/>
                    <a:pt x="21600" y="9577"/>
                  </a:cubicBezTo>
                  <a:cubicBezTo>
                    <a:pt x="21600" y="9487"/>
                    <a:pt x="21600" y="9487"/>
                    <a:pt x="21600" y="9487"/>
                  </a:cubicBezTo>
                  <a:cubicBezTo>
                    <a:pt x="21583" y="9507"/>
                    <a:pt x="21572" y="9527"/>
                    <a:pt x="21561" y="9547"/>
                  </a:cubicBezTo>
                  <a:cubicBezTo>
                    <a:pt x="21527" y="9557"/>
                    <a:pt x="21516" y="9637"/>
                    <a:pt x="21482" y="9627"/>
                  </a:cubicBezTo>
                  <a:close/>
                  <a:moveTo>
                    <a:pt x="21392" y="11075"/>
                  </a:moveTo>
                  <a:cubicBezTo>
                    <a:pt x="21381" y="11105"/>
                    <a:pt x="21364" y="11095"/>
                    <a:pt x="21358" y="11115"/>
                  </a:cubicBezTo>
                  <a:cubicBezTo>
                    <a:pt x="21347" y="11145"/>
                    <a:pt x="21341" y="11194"/>
                    <a:pt x="21324" y="11184"/>
                  </a:cubicBezTo>
                  <a:cubicBezTo>
                    <a:pt x="21296" y="11264"/>
                    <a:pt x="21307" y="11274"/>
                    <a:pt x="21274" y="11344"/>
                  </a:cubicBezTo>
                  <a:cubicBezTo>
                    <a:pt x="21262" y="11404"/>
                    <a:pt x="21246" y="11474"/>
                    <a:pt x="21229" y="11544"/>
                  </a:cubicBezTo>
                  <a:cubicBezTo>
                    <a:pt x="21201" y="11564"/>
                    <a:pt x="21195" y="11664"/>
                    <a:pt x="21234" y="11684"/>
                  </a:cubicBezTo>
                  <a:cubicBezTo>
                    <a:pt x="21240" y="11694"/>
                    <a:pt x="21251" y="11694"/>
                    <a:pt x="21257" y="11704"/>
                  </a:cubicBezTo>
                  <a:cubicBezTo>
                    <a:pt x="21262" y="11674"/>
                    <a:pt x="21262" y="11654"/>
                    <a:pt x="21257" y="11634"/>
                  </a:cubicBezTo>
                  <a:cubicBezTo>
                    <a:pt x="21302" y="11644"/>
                    <a:pt x="21257" y="11584"/>
                    <a:pt x="21262" y="11564"/>
                  </a:cubicBezTo>
                  <a:cubicBezTo>
                    <a:pt x="21291" y="11564"/>
                    <a:pt x="21307" y="11434"/>
                    <a:pt x="21302" y="11404"/>
                  </a:cubicBezTo>
                  <a:cubicBezTo>
                    <a:pt x="21341" y="11394"/>
                    <a:pt x="21352" y="11244"/>
                    <a:pt x="21386" y="11214"/>
                  </a:cubicBezTo>
                  <a:cubicBezTo>
                    <a:pt x="21414" y="11125"/>
                    <a:pt x="21448" y="11075"/>
                    <a:pt x="21476" y="10995"/>
                  </a:cubicBezTo>
                  <a:cubicBezTo>
                    <a:pt x="21504" y="10935"/>
                    <a:pt x="21544" y="10895"/>
                    <a:pt x="21572" y="10825"/>
                  </a:cubicBezTo>
                  <a:cubicBezTo>
                    <a:pt x="21583" y="10825"/>
                    <a:pt x="21589" y="10805"/>
                    <a:pt x="21600" y="10795"/>
                  </a:cubicBezTo>
                  <a:cubicBezTo>
                    <a:pt x="21600" y="10675"/>
                    <a:pt x="21600" y="10675"/>
                    <a:pt x="21600" y="10675"/>
                  </a:cubicBezTo>
                  <a:cubicBezTo>
                    <a:pt x="21577" y="10715"/>
                    <a:pt x="21549" y="10755"/>
                    <a:pt x="21527" y="10795"/>
                  </a:cubicBezTo>
                  <a:cubicBezTo>
                    <a:pt x="21476" y="10875"/>
                    <a:pt x="21437" y="10975"/>
                    <a:pt x="21392" y="11075"/>
                  </a:cubicBezTo>
                  <a:close/>
                  <a:moveTo>
                    <a:pt x="21476" y="12463"/>
                  </a:moveTo>
                  <a:cubicBezTo>
                    <a:pt x="21499" y="12483"/>
                    <a:pt x="21459" y="12563"/>
                    <a:pt x="21499" y="12573"/>
                  </a:cubicBezTo>
                  <a:cubicBezTo>
                    <a:pt x="21521" y="12593"/>
                    <a:pt x="21521" y="12523"/>
                    <a:pt x="21538" y="12533"/>
                  </a:cubicBezTo>
                  <a:cubicBezTo>
                    <a:pt x="21555" y="12483"/>
                    <a:pt x="21555" y="12453"/>
                    <a:pt x="21549" y="12423"/>
                  </a:cubicBezTo>
                  <a:cubicBezTo>
                    <a:pt x="21572" y="12433"/>
                    <a:pt x="21572" y="12383"/>
                    <a:pt x="21566" y="12363"/>
                  </a:cubicBezTo>
                  <a:cubicBezTo>
                    <a:pt x="21594" y="12383"/>
                    <a:pt x="21561" y="12313"/>
                    <a:pt x="21583" y="12283"/>
                  </a:cubicBezTo>
                  <a:cubicBezTo>
                    <a:pt x="21589" y="12263"/>
                    <a:pt x="21594" y="12253"/>
                    <a:pt x="21600" y="12243"/>
                  </a:cubicBezTo>
                  <a:cubicBezTo>
                    <a:pt x="21600" y="12073"/>
                    <a:pt x="21600" y="12073"/>
                    <a:pt x="21600" y="12073"/>
                  </a:cubicBezTo>
                  <a:cubicBezTo>
                    <a:pt x="21572" y="12173"/>
                    <a:pt x="21538" y="12263"/>
                    <a:pt x="21504" y="12343"/>
                  </a:cubicBezTo>
                  <a:cubicBezTo>
                    <a:pt x="21532" y="12383"/>
                    <a:pt x="21482" y="12423"/>
                    <a:pt x="21476" y="12463"/>
                  </a:cubicBezTo>
                  <a:close/>
                  <a:moveTo>
                    <a:pt x="17556" y="21061"/>
                  </a:moveTo>
                  <a:cubicBezTo>
                    <a:pt x="17544" y="21021"/>
                    <a:pt x="17572" y="20991"/>
                    <a:pt x="17539" y="20951"/>
                  </a:cubicBezTo>
                  <a:cubicBezTo>
                    <a:pt x="17556" y="20911"/>
                    <a:pt x="17511" y="20861"/>
                    <a:pt x="17522" y="20831"/>
                  </a:cubicBezTo>
                  <a:cubicBezTo>
                    <a:pt x="17516" y="20741"/>
                    <a:pt x="17499" y="20661"/>
                    <a:pt x="17482" y="20571"/>
                  </a:cubicBezTo>
                  <a:cubicBezTo>
                    <a:pt x="17482" y="20531"/>
                    <a:pt x="17466" y="20502"/>
                    <a:pt x="17460" y="20462"/>
                  </a:cubicBezTo>
                  <a:cubicBezTo>
                    <a:pt x="17454" y="20452"/>
                    <a:pt x="17466" y="20422"/>
                    <a:pt x="17460" y="20402"/>
                  </a:cubicBezTo>
                  <a:cubicBezTo>
                    <a:pt x="17454" y="20382"/>
                    <a:pt x="17432" y="20362"/>
                    <a:pt x="17449" y="20342"/>
                  </a:cubicBezTo>
                  <a:cubicBezTo>
                    <a:pt x="17415" y="20292"/>
                    <a:pt x="17432" y="20252"/>
                    <a:pt x="17398" y="20212"/>
                  </a:cubicBezTo>
                  <a:cubicBezTo>
                    <a:pt x="17409" y="20172"/>
                    <a:pt x="17392" y="20112"/>
                    <a:pt x="17364" y="20142"/>
                  </a:cubicBezTo>
                  <a:cubicBezTo>
                    <a:pt x="17392" y="20222"/>
                    <a:pt x="17370" y="20292"/>
                    <a:pt x="17409" y="20362"/>
                  </a:cubicBezTo>
                  <a:cubicBezTo>
                    <a:pt x="17398" y="20382"/>
                    <a:pt x="17415" y="20392"/>
                    <a:pt x="17415" y="20412"/>
                  </a:cubicBezTo>
                  <a:cubicBezTo>
                    <a:pt x="17421" y="20422"/>
                    <a:pt x="17415" y="20462"/>
                    <a:pt x="17415" y="20472"/>
                  </a:cubicBezTo>
                  <a:cubicBezTo>
                    <a:pt x="17415" y="20482"/>
                    <a:pt x="17426" y="20492"/>
                    <a:pt x="17432" y="20512"/>
                  </a:cubicBezTo>
                  <a:cubicBezTo>
                    <a:pt x="17443" y="20551"/>
                    <a:pt x="17421" y="20561"/>
                    <a:pt x="17443" y="20601"/>
                  </a:cubicBezTo>
                  <a:cubicBezTo>
                    <a:pt x="17471" y="20681"/>
                    <a:pt x="17443" y="20751"/>
                    <a:pt x="17477" y="20841"/>
                  </a:cubicBezTo>
                  <a:cubicBezTo>
                    <a:pt x="17482" y="20911"/>
                    <a:pt x="17488" y="20991"/>
                    <a:pt x="17516" y="21071"/>
                  </a:cubicBezTo>
                  <a:cubicBezTo>
                    <a:pt x="17505" y="21141"/>
                    <a:pt x="17522" y="21221"/>
                    <a:pt x="17522" y="21290"/>
                  </a:cubicBezTo>
                  <a:cubicBezTo>
                    <a:pt x="17544" y="21330"/>
                    <a:pt x="17533" y="21360"/>
                    <a:pt x="17544" y="21400"/>
                  </a:cubicBezTo>
                  <a:cubicBezTo>
                    <a:pt x="17539" y="21420"/>
                    <a:pt x="17550" y="21440"/>
                    <a:pt x="17561" y="21460"/>
                  </a:cubicBezTo>
                  <a:cubicBezTo>
                    <a:pt x="17572" y="21490"/>
                    <a:pt x="17550" y="21500"/>
                    <a:pt x="17556" y="21520"/>
                  </a:cubicBezTo>
                  <a:cubicBezTo>
                    <a:pt x="17561" y="21540"/>
                    <a:pt x="17567" y="21560"/>
                    <a:pt x="17567" y="21570"/>
                  </a:cubicBezTo>
                  <a:cubicBezTo>
                    <a:pt x="17617" y="21570"/>
                    <a:pt x="17617" y="21570"/>
                    <a:pt x="17617" y="21570"/>
                  </a:cubicBezTo>
                  <a:cubicBezTo>
                    <a:pt x="17617" y="21570"/>
                    <a:pt x="17617" y="21560"/>
                    <a:pt x="17617" y="21550"/>
                  </a:cubicBezTo>
                  <a:cubicBezTo>
                    <a:pt x="17601" y="21390"/>
                    <a:pt x="17572" y="21221"/>
                    <a:pt x="17556" y="21061"/>
                  </a:cubicBezTo>
                  <a:close/>
                  <a:moveTo>
                    <a:pt x="21521" y="10156"/>
                  </a:moveTo>
                  <a:cubicBezTo>
                    <a:pt x="21499" y="10236"/>
                    <a:pt x="21454" y="10226"/>
                    <a:pt x="21431" y="10296"/>
                  </a:cubicBezTo>
                  <a:cubicBezTo>
                    <a:pt x="21409" y="10286"/>
                    <a:pt x="21403" y="10366"/>
                    <a:pt x="21381" y="10356"/>
                  </a:cubicBezTo>
                  <a:cubicBezTo>
                    <a:pt x="21364" y="10386"/>
                    <a:pt x="21352" y="10436"/>
                    <a:pt x="21330" y="10436"/>
                  </a:cubicBezTo>
                  <a:cubicBezTo>
                    <a:pt x="21324" y="10455"/>
                    <a:pt x="21319" y="10455"/>
                    <a:pt x="21302" y="10436"/>
                  </a:cubicBezTo>
                  <a:cubicBezTo>
                    <a:pt x="21296" y="10465"/>
                    <a:pt x="21313" y="10475"/>
                    <a:pt x="21302" y="10505"/>
                  </a:cubicBezTo>
                  <a:cubicBezTo>
                    <a:pt x="21279" y="10515"/>
                    <a:pt x="21262" y="10545"/>
                    <a:pt x="21257" y="10595"/>
                  </a:cubicBezTo>
                  <a:cubicBezTo>
                    <a:pt x="21217" y="10645"/>
                    <a:pt x="21195" y="10705"/>
                    <a:pt x="21189" y="10805"/>
                  </a:cubicBezTo>
                  <a:cubicBezTo>
                    <a:pt x="21223" y="10835"/>
                    <a:pt x="21240" y="10765"/>
                    <a:pt x="21251" y="10705"/>
                  </a:cubicBezTo>
                  <a:cubicBezTo>
                    <a:pt x="21274" y="10665"/>
                    <a:pt x="21302" y="10645"/>
                    <a:pt x="21313" y="10565"/>
                  </a:cubicBezTo>
                  <a:cubicBezTo>
                    <a:pt x="21347" y="10575"/>
                    <a:pt x="21364" y="10505"/>
                    <a:pt x="21386" y="10475"/>
                  </a:cubicBezTo>
                  <a:cubicBezTo>
                    <a:pt x="21403" y="10386"/>
                    <a:pt x="21442" y="10426"/>
                    <a:pt x="21459" y="10346"/>
                  </a:cubicBezTo>
                  <a:cubicBezTo>
                    <a:pt x="21510" y="10286"/>
                    <a:pt x="21561" y="10246"/>
                    <a:pt x="21600" y="10136"/>
                  </a:cubicBezTo>
                  <a:cubicBezTo>
                    <a:pt x="21600" y="10056"/>
                    <a:pt x="21600" y="10056"/>
                    <a:pt x="21600" y="10056"/>
                  </a:cubicBezTo>
                  <a:cubicBezTo>
                    <a:pt x="21572" y="10086"/>
                    <a:pt x="21555" y="10156"/>
                    <a:pt x="21521" y="10156"/>
                  </a:cubicBezTo>
                  <a:close/>
                  <a:moveTo>
                    <a:pt x="2531" y="21450"/>
                  </a:moveTo>
                  <a:cubicBezTo>
                    <a:pt x="2492" y="21440"/>
                    <a:pt x="2475" y="21380"/>
                    <a:pt x="2430" y="21380"/>
                  </a:cubicBezTo>
                  <a:cubicBezTo>
                    <a:pt x="2239" y="21121"/>
                    <a:pt x="2199" y="21101"/>
                    <a:pt x="2171" y="21061"/>
                  </a:cubicBezTo>
                  <a:cubicBezTo>
                    <a:pt x="1755" y="20681"/>
                    <a:pt x="1693" y="20631"/>
                    <a:pt x="1676" y="20601"/>
                  </a:cubicBezTo>
                  <a:cubicBezTo>
                    <a:pt x="1609" y="20551"/>
                    <a:pt x="1598" y="20581"/>
                    <a:pt x="1603" y="20581"/>
                  </a:cubicBezTo>
                  <a:cubicBezTo>
                    <a:pt x="1423" y="20412"/>
                    <a:pt x="1356" y="20432"/>
                    <a:pt x="1322" y="20382"/>
                  </a:cubicBezTo>
                  <a:cubicBezTo>
                    <a:pt x="793" y="19982"/>
                    <a:pt x="765" y="19922"/>
                    <a:pt x="714" y="19912"/>
                  </a:cubicBezTo>
                  <a:cubicBezTo>
                    <a:pt x="636" y="19793"/>
                    <a:pt x="619" y="19793"/>
                    <a:pt x="624" y="19832"/>
                  </a:cubicBezTo>
                  <a:cubicBezTo>
                    <a:pt x="793" y="20072"/>
                    <a:pt x="793" y="20132"/>
                    <a:pt x="810" y="20162"/>
                  </a:cubicBezTo>
                  <a:cubicBezTo>
                    <a:pt x="804" y="20182"/>
                    <a:pt x="799" y="20242"/>
                    <a:pt x="827" y="20222"/>
                  </a:cubicBezTo>
                  <a:cubicBezTo>
                    <a:pt x="996" y="20551"/>
                    <a:pt x="1013" y="20631"/>
                    <a:pt x="1052" y="20671"/>
                  </a:cubicBezTo>
                  <a:cubicBezTo>
                    <a:pt x="1373" y="21201"/>
                    <a:pt x="1389" y="21290"/>
                    <a:pt x="1423" y="21350"/>
                  </a:cubicBezTo>
                  <a:cubicBezTo>
                    <a:pt x="1592" y="21570"/>
                    <a:pt x="1592" y="21570"/>
                    <a:pt x="1592" y="21570"/>
                  </a:cubicBezTo>
                  <a:cubicBezTo>
                    <a:pt x="1429" y="21231"/>
                    <a:pt x="1406" y="21211"/>
                    <a:pt x="1389" y="21181"/>
                  </a:cubicBezTo>
                  <a:cubicBezTo>
                    <a:pt x="1508" y="21270"/>
                    <a:pt x="1541" y="21290"/>
                    <a:pt x="1569" y="21330"/>
                  </a:cubicBezTo>
                  <a:cubicBezTo>
                    <a:pt x="1761" y="21550"/>
                    <a:pt x="1772" y="21560"/>
                    <a:pt x="1789" y="21570"/>
                  </a:cubicBezTo>
                  <a:cubicBezTo>
                    <a:pt x="1851" y="21540"/>
                    <a:pt x="1834" y="21460"/>
                    <a:pt x="1772" y="21460"/>
                  </a:cubicBezTo>
                  <a:cubicBezTo>
                    <a:pt x="1620" y="21280"/>
                    <a:pt x="1609" y="21270"/>
                    <a:pt x="1603" y="21241"/>
                  </a:cubicBezTo>
                  <a:cubicBezTo>
                    <a:pt x="1457" y="21141"/>
                    <a:pt x="1463" y="21041"/>
                    <a:pt x="1412" y="21071"/>
                  </a:cubicBezTo>
                  <a:cubicBezTo>
                    <a:pt x="1254" y="20901"/>
                    <a:pt x="1249" y="20841"/>
                    <a:pt x="1215" y="20831"/>
                  </a:cubicBezTo>
                  <a:cubicBezTo>
                    <a:pt x="1086" y="20661"/>
                    <a:pt x="1035" y="20541"/>
                    <a:pt x="979" y="20442"/>
                  </a:cubicBezTo>
                  <a:cubicBezTo>
                    <a:pt x="1159" y="20591"/>
                    <a:pt x="1176" y="20611"/>
                    <a:pt x="1187" y="20661"/>
                  </a:cubicBezTo>
                  <a:cubicBezTo>
                    <a:pt x="1406" y="20941"/>
                    <a:pt x="1434" y="20941"/>
                    <a:pt x="1457" y="20971"/>
                  </a:cubicBezTo>
                  <a:cubicBezTo>
                    <a:pt x="1682" y="21221"/>
                    <a:pt x="1716" y="21221"/>
                    <a:pt x="1738" y="21241"/>
                  </a:cubicBezTo>
                  <a:cubicBezTo>
                    <a:pt x="1868" y="21370"/>
                    <a:pt x="1862" y="21400"/>
                    <a:pt x="1879" y="21400"/>
                  </a:cubicBezTo>
                  <a:cubicBezTo>
                    <a:pt x="2042" y="21550"/>
                    <a:pt x="2059" y="21560"/>
                    <a:pt x="2076" y="21570"/>
                  </a:cubicBezTo>
                  <a:cubicBezTo>
                    <a:pt x="2149" y="21510"/>
                    <a:pt x="2109" y="21510"/>
                    <a:pt x="2093" y="21460"/>
                  </a:cubicBezTo>
                  <a:cubicBezTo>
                    <a:pt x="1817" y="21201"/>
                    <a:pt x="1783" y="21221"/>
                    <a:pt x="1761" y="21181"/>
                  </a:cubicBezTo>
                  <a:cubicBezTo>
                    <a:pt x="1688" y="21101"/>
                    <a:pt x="1659" y="21111"/>
                    <a:pt x="1659" y="21081"/>
                  </a:cubicBezTo>
                  <a:cubicBezTo>
                    <a:pt x="1316" y="20731"/>
                    <a:pt x="1311" y="20711"/>
                    <a:pt x="1299" y="20711"/>
                  </a:cubicBezTo>
                  <a:cubicBezTo>
                    <a:pt x="1457" y="20801"/>
                    <a:pt x="1468" y="20841"/>
                    <a:pt x="1491" y="20861"/>
                  </a:cubicBezTo>
                  <a:cubicBezTo>
                    <a:pt x="1744" y="21031"/>
                    <a:pt x="1794" y="21051"/>
                    <a:pt x="1828" y="21101"/>
                  </a:cubicBezTo>
                  <a:cubicBezTo>
                    <a:pt x="2064" y="21231"/>
                    <a:pt x="2059" y="21290"/>
                    <a:pt x="2081" y="21290"/>
                  </a:cubicBezTo>
                  <a:cubicBezTo>
                    <a:pt x="2222" y="21440"/>
                    <a:pt x="2239" y="21450"/>
                    <a:pt x="2250" y="21460"/>
                  </a:cubicBezTo>
                  <a:cubicBezTo>
                    <a:pt x="2318" y="21520"/>
                    <a:pt x="2323" y="21540"/>
                    <a:pt x="2329" y="21540"/>
                  </a:cubicBezTo>
                  <a:cubicBezTo>
                    <a:pt x="2469" y="21570"/>
                    <a:pt x="2469" y="21570"/>
                    <a:pt x="2469" y="21570"/>
                  </a:cubicBezTo>
                  <a:cubicBezTo>
                    <a:pt x="2402" y="21460"/>
                    <a:pt x="2368" y="21480"/>
                    <a:pt x="2351" y="21450"/>
                  </a:cubicBezTo>
                  <a:cubicBezTo>
                    <a:pt x="2188" y="21320"/>
                    <a:pt x="2177" y="21280"/>
                    <a:pt x="2154" y="21260"/>
                  </a:cubicBezTo>
                  <a:cubicBezTo>
                    <a:pt x="1879" y="21031"/>
                    <a:pt x="1851" y="21001"/>
                    <a:pt x="1811" y="20971"/>
                  </a:cubicBezTo>
                  <a:cubicBezTo>
                    <a:pt x="1688" y="20881"/>
                    <a:pt x="1659" y="20851"/>
                    <a:pt x="1626" y="20841"/>
                  </a:cubicBezTo>
                  <a:cubicBezTo>
                    <a:pt x="1479" y="20691"/>
                    <a:pt x="1440" y="20721"/>
                    <a:pt x="1434" y="20691"/>
                  </a:cubicBezTo>
                  <a:cubicBezTo>
                    <a:pt x="1136" y="20442"/>
                    <a:pt x="1103" y="20422"/>
                    <a:pt x="1074" y="20392"/>
                  </a:cubicBezTo>
                  <a:cubicBezTo>
                    <a:pt x="1024" y="20402"/>
                    <a:pt x="990" y="20332"/>
                    <a:pt x="979" y="20332"/>
                  </a:cubicBezTo>
                  <a:cubicBezTo>
                    <a:pt x="833" y="20072"/>
                    <a:pt x="788" y="20102"/>
                    <a:pt x="793" y="20032"/>
                  </a:cubicBezTo>
                  <a:cubicBezTo>
                    <a:pt x="1035" y="20232"/>
                    <a:pt x="1035" y="20272"/>
                    <a:pt x="1058" y="20262"/>
                  </a:cubicBezTo>
                  <a:cubicBezTo>
                    <a:pt x="1564" y="20621"/>
                    <a:pt x="1586" y="20711"/>
                    <a:pt x="1665" y="20691"/>
                  </a:cubicBezTo>
                  <a:cubicBezTo>
                    <a:pt x="1823" y="20831"/>
                    <a:pt x="1862" y="20861"/>
                    <a:pt x="1896" y="20901"/>
                  </a:cubicBezTo>
                  <a:cubicBezTo>
                    <a:pt x="2048" y="21051"/>
                    <a:pt x="2093" y="21071"/>
                    <a:pt x="2115" y="21131"/>
                  </a:cubicBezTo>
                  <a:cubicBezTo>
                    <a:pt x="2194" y="21211"/>
                    <a:pt x="2216" y="21221"/>
                    <a:pt x="2228" y="21250"/>
                  </a:cubicBezTo>
                  <a:cubicBezTo>
                    <a:pt x="2396" y="21480"/>
                    <a:pt x="2447" y="21440"/>
                    <a:pt x="2436" y="21510"/>
                  </a:cubicBezTo>
                  <a:cubicBezTo>
                    <a:pt x="2565" y="21540"/>
                    <a:pt x="2543" y="21510"/>
                    <a:pt x="2531" y="21450"/>
                  </a:cubicBezTo>
                  <a:close/>
                  <a:moveTo>
                    <a:pt x="12746" y="5502"/>
                  </a:moveTo>
                  <a:cubicBezTo>
                    <a:pt x="12763" y="5442"/>
                    <a:pt x="12757" y="5343"/>
                    <a:pt x="12780" y="5293"/>
                  </a:cubicBezTo>
                  <a:cubicBezTo>
                    <a:pt x="12892" y="4803"/>
                    <a:pt x="12915" y="4753"/>
                    <a:pt x="12926" y="4683"/>
                  </a:cubicBezTo>
                  <a:cubicBezTo>
                    <a:pt x="13146" y="4144"/>
                    <a:pt x="13174" y="4114"/>
                    <a:pt x="13185" y="4094"/>
                  </a:cubicBezTo>
                  <a:cubicBezTo>
                    <a:pt x="13275" y="3974"/>
                    <a:pt x="13252" y="3885"/>
                    <a:pt x="13286" y="3895"/>
                  </a:cubicBezTo>
                  <a:cubicBezTo>
                    <a:pt x="13483" y="3645"/>
                    <a:pt x="13472" y="3575"/>
                    <a:pt x="13494" y="3565"/>
                  </a:cubicBezTo>
                  <a:cubicBezTo>
                    <a:pt x="13748" y="3206"/>
                    <a:pt x="13793" y="3186"/>
                    <a:pt x="13798" y="3116"/>
                  </a:cubicBezTo>
                  <a:cubicBezTo>
                    <a:pt x="14012" y="2866"/>
                    <a:pt x="13989" y="2776"/>
                    <a:pt x="14023" y="2786"/>
                  </a:cubicBezTo>
                  <a:cubicBezTo>
                    <a:pt x="14259" y="2377"/>
                    <a:pt x="14237" y="2287"/>
                    <a:pt x="14276" y="2307"/>
                  </a:cubicBezTo>
                  <a:cubicBezTo>
                    <a:pt x="14366" y="2107"/>
                    <a:pt x="14383" y="2107"/>
                    <a:pt x="14378" y="2067"/>
                  </a:cubicBezTo>
                  <a:cubicBezTo>
                    <a:pt x="14490" y="1807"/>
                    <a:pt x="14512" y="1788"/>
                    <a:pt x="14524" y="1758"/>
                  </a:cubicBezTo>
                  <a:cubicBezTo>
                    <a:pt x="14608" y="1528"/>
                    <a:pt x="14631" y="1508"/>
                    <a:pt x="14647" y="1478"/>
                  </a:cubicBezTo>
                  <a:cubicBezTo>
                    <a:pt x="14698" y="1408"/>
                    <a:pt x="14653" y="1498"/>
                    <a:pt x="14619" y="1608"/>
                  </a:cubicBezTo>
                  <a:cubicBezTo>
                    <a:pt x="14411" y="2117"/>
                    <a:pt x="14394" y="2197"/>
                    <a:pt x="14378" y="2257"/>
                  </a:cubicBezTo>
                  <a:cubicBezTo>
                    <a:pt x="14265" y="2546"/>
                    <a:pt x="14214" y="2507"/>
                    <a:pt x="14214" y="2566"/>
                  </a:cubicBezTo>
                  <a:cubicBezTo>
                    <a:pt x="13984" y="2926"/>
                    <a:pt x="13984" y="2976"/>
                    <a:pt x="13961" y="2976"/>
                  </a:cubicBezTo>
                  <a:cubicBezTo>
                    <a:pt x="13837" y="3166"/>
                    <a:pt x="13826" y="3236"/>
                    <a:pt x="13798" y="3285"/>
                  </a:cubicBezTo>
                  <a:cubicBezTo>
                    <a:pt x="13663" y="3525"/>
                    <a:pt x="13641" y="3535"/>
                    <a:pt x="13629" y="3565"/>
                  </a:cubicBezTo>
                  <a:cubicBezTo>
                    <a:pt x="13522" y="3735"/>
                    <a:pt x="13511" y="3755"/>
                    <a:pt x="13506" y="3785"/>
                  </a:cubicBezTo>
                  <a:cubicBezTo>
                    <a:pt x="13387" y="3935"/>
                    <a:pt x="13410" y="4024"/>
                    <a:pt x="13371" y="4004"/>
                  </a:cubicBezTo>
                  <a:cubicBezTo>
                    <a:pt x="13236" y="4484"/>
                    <a:pt x="13174" y="4504"/>
                    <a:pt x="13174" y="4634"/>
                  </a:cubicBezTo>
                  <a:cubicBezTo>
                    <a:pt x="13039" y="5243"/>
                    <a:pt x="13016" y="5273"/>
                    <a:pt x="13016" y="5333"/>
                  </a:cubicBezTo>
                  <a:cubicBezTo>
                    <a:pt x="13095" y="5133"/>
                    <a:pt x="13089" y="5083"/>
                    <a:pt x="13089" y="5053"/>
                  </a:cubicBezTo>
                  <a:cubicBezTo>
                    <a:pt x="13134" y="4843"/>
                    <a:pt x="13157" y="4853"/>
                    <a:pt x="13151" y="4783"/>
                  </a:cubicBezTo>
                  <a:cubicBezTo>
                    <a:pt x="13326" y="4284"/>
                    <a:pt x="13354" y="4224"/>
                    <a:pt x="13371" y="4134"/>
                  </a:cubicBezTo>
                  <a:cubicBezTo>
                    <a:pt x="13551" y="3755"/>
                    <a:pt x="13601" y="3795"/>
                    <a:pt x="13590" y="3725"/>
                  </a:cubicBezTo>
                  <a:cubicBezTo>
                    <a:pt x="13770" y="3475"/>
                    <a:pt x="13770" y="3385"/>
                    <a:pt x="13826" y="3375"/>
                  </a:cubicBezTo>
                  <a:cubicBezTo>
                    <a:pt x="14046" y="2956"/>
                    <a:pt x="14113" y="2866"/>
                    <a:pt x="14181" y="2786"/>
                  </a:cubicBezTo>
                  <a:cubicBezTo>
                    <a:pt x="14349" y="2367"/>
                    <a:pt x="14406" y="2417"/>
                    <a:pt x="14389" y="2347"/>
                  </a:cubicBezTo>
                  <a:cubicBezTo>
                    <a:pt x="14484" y="2157"/>
                    <a:pt x="14501" y="2097"/>
                    <a:pt x="14524" y="2047"/>
                  </a:cubicBezTo>
                  <a:cubicBezTo>
                    <a:pt x="14647" y="1678"/>
                    <a:pt x="14681" y="1688"/>
                    <a:pt x="14670" y="1628"/>
                  </a:cubicBezTo>
                  <a:cubicBezTo>
                    <a:pt x="14704" y="1698"/>
                    <a:pt x="14681" y="1758"/>
                    <a:pt x="14659" y="1827"/>
                  </a:cubicBezTo>
                  <a:cubicBezTo>
                    <a:pt x="14563" y="2157"/>
                    <a:pt x="14496" y="2257"/>
                    <a:pt x="14462" y="2417"/>
                  </a:cubicBezTo>
                  <a:cubicBezTo>
                    <a:pt x="14389" y="2536"/>
                    <a:pt x="14366" y="2576"/>
                    <a:pt x="14349" y="2606"/>
                  </a:cubicBezTo>
                  <a:cubicBezTo>
                    <a:pt x="14214" y="2816"/>
                    <a:pt x="14209" y="2876"/>
                    <a:pt x="14181" y="2896"/>
                  </a:cubicBezTo>
                  <a:cubicBezTo>
                    <a:pt x="14051" y="3126"/>
                    <a:pt x="14040" y="3166"/>
                    <a:pt x="14006" y="3176"/>
                  </a:cubicBezTo>
                  <a:cubicBezTo>
                    <a:pt x="13950" y="3335"/>
                    <a:pt x="13911" y="3335"/>
                    <a:pt x="13911" y="3395"/>
                  </a:cubicBezTo>
                  <a:cubicBezTo>
                    <a:pt x="13781" y="3675"/>
                    <a:pt x="13759" y="3675"/>
                    <a:pt x="13753" y="3695"/>
                  </a:cubicBezTo>
                  <a:cubicBezTo>
                    <a:pt x="13567" y="4054"/>
                    <a:pt x="13584" y="4144"/>
                    <a:pt x="13539" y="4134"/>
                  </a:cubicBezTo>
                  <a:cubicBezTo>
                    <a:pt x="13404" y="4544"/>
                    <a:pt x="13376" y="4554"/>
                    <a:pt x="13371" y="4614"/>
                  </a:cubicBezTo>
                  <a:cubicBezTo>
                    <a:pt x="13258" y="4883"/>
                    <a:pt x="13281" y="4993"/>
                    <a:pt x="13247" y="5003"/>
                  </a:cubicBezTo>
                  <a:cubicBezTo>
                    <a:pt x="13118" y="5622"/>
                    <a:pt x="13118" y="5692"/>
                    <a:pt x="13112" y="5742"/>
                  </a:cubicBezTo>
                  <a:cubicBezTo>
                    <a:pt x="13056" y="6032"/>
                    <a:pt x="13067" y="6082"/>
                    <a:pt x="13061" y="6112"/>
                  </a:cubicBezTo>
                  <a:cubicBezTo>
                    <a:pt x="13129" y="5762"/>
                    <a:pt x="13151" y="5712"/>
                    <a:pt x="13151" y="5632"/>
                  </a:cubicBezTo>
                  <a:cubicBezTo>
                    <a:pt x="13241" y="5293"/>
                    <a:pt x="13230" y="5233"/>
                    <a:pt x="13247" y="5223"/>
                  </a:cubicBezTo>
                  <a:cubicBezTo>
                    <a:pt x="13376" y="4753"/>
                    <a:pt x="13387" y="4693"/>
                    <a:pt x="13404" y="4634"/>
                  </a:cubicBezTo>
                  <a:cubicBezTo>
                    <a:pt x="13624" y="4124"/>
                    <a:pt x="13646" y="4084"/>
                    <a:pt x="13663" y="4024"/>
                  </a:cubicBezTo>
                  <a:cubicBezTo>
                    <a:pt x="13770" y="3885"/>
                    <a:pt x="13731" y="3775"/>
                    <a:pt x="13776" y="3805"/>
                  </a:cubicBezTo>
                  <a:cubicBezTo>
                    <a:pt x="13849" y="3625"/>
                    <a:pt x="13866" y="3605"/>
                    <a:pt x="13888" y="3585"/>
                  </a:cubicBezTo>
                  <a:cubicBezTo>
                    <a:pt x="14338" y="2726"/>
                    <a:pt x="14378" y="2746"/>
                    <a:pt x="14378" y="2696"/>
                  </a:cubicBezTo>
                  <a:cubicBezTo>
                    <a:pt x="14451" y="2546"/>
                    <a:pt x="14462" y="2536"/>
                    <a:pt x="14462" y="2526"/>
                  </a:cubicBezTo>
                  <a:cubicBezTo>
                    <a:pt x="14231" y="3166"/>
                    <a:pt x="14147" y="3295"/>
                    <a:pt x="14079" y="3455"/>
                  </a:cubicBezTo>
                  <a:cubicBezTo>
                    <a:pt x="13978" y="3625"/>
                    <a:pt x="13972" y="3635"/>
                    <a:pt x="13972" y="3675"/>
                  </a:cubicBezTo>
                  <a:cubicBezTo>
                    <a:pt x="13826" y="3895"/>
                    <a:pt x="13843" y="3994"/>
                    <a:pt x="13798" y="3984"/>
                  </a:cubicBezTo>
                  <a:cubicBezTo>
                    <a:pt x="13680" y="4244"/>
                    <a:pt x="13697" y="4304"/>
                    <a:pt x="13674" y="4304"/>
                  </a:cubicBezTo>
                  <a:cubicBezTo>
                    <a:pt x="13596" y="4544"/>
                    <a:pt x="13562" y="4554"/>
                    <a:pt x="13567" y="4634"/>
                  </a:cubicBezTo>
                  <a:cubicBezTo>
                    <a:pt x="13393" y="5293"/>
                    <a:pt x="13348" y="5353"/>
                    <a:pt x="13348" y="5482"/>
                  </a:cubicBezTo>
                  <a:cubicBezTo>
                    <a:pt x="13275" y="5912"/>
                    <a:pt x="13264" y="6032"/>
                    <a:pt x="13247" y="6141"/>
                  </a:cubicBezTo>
                  <a:cubicBezTo>
                    <a:pt x="13207" y="6751"/>
                    <a:pt x="13196" y="6880"/>
                    <a:pt x="13224" y="6900"/>
                  </a:cubicBezTo>
                  <a:cubicBezTo>
                    <a:pt x="13297" y="6012"/>
                    <a:pt x="13297" y="5982"/>
                    <a:pt x="13309" y="5962"/>
                  </a:cubicBezTo>
                  <a:cubicBezTo>
                    <a:pt x="13427" y="5353"/>
                    <a:pt x="13438" y="5273"/>
                    <a:pt x="13455" y="5203"/>
                  </a:cubicBezTo>
                  <a:cubicBezTo>
                    <a:pt x="13556" y="4843"/>
                    <a:pt x="13596" y="4703"/>
                    <a:pt x="13641" y="4574"/>
                  </a:cubicBezTo>
                  <a:cubicBezTo>
                    <a:pt x="13770" y="4284"/>
                    <a:pt x="13770" y="4224"/>
                    <a:pt x="13787" y="4204"/>
                  </a:cubicBezTo>
                  <a:cubicBezTo>
                    <a:pt x="13916" y="3885"/>
                    <a:pt x="13950" y="3895"/>
                    <a:pt x="13944" y="3825"/>
                  </a:cubicBezTo>
                  <a:cubicBezTo>
                    <a:pt x="14141" y="3495"/>
                    <a:pt x="14141" y="3445"/>
                    <a:pt x="14169" y="3435"/>
                  </a:cubicBezTo>
                  <a:cubicBezTo>
                    <a:pt x="14259" y="3216"/>
                    <a:pt x="14282" y="3196"/>
                    <a:pt x="14288" y="3156"/>
                  </a:cubicBezTo>
                  <a:cubicBezTo>
                    <a:pt x="14462" y="2776"/>
                    <a:pt x="14468" y="2736"/>
                    <a:pt x="14484" y="2716"/>
                  </a:cubicBezTo>
                  <a:cubicBezTo>
                    <a:pt x="14563" y="2497"/>
                    <a:pt x="14574" y="2497"/>
                    <a:pt x="14574" y="2457"/>
                  </a:cubicBezTo>
                  <a:cubicBezTo>
                    <a:pt x="14456" y="3026"/>
                    <a:pt x="14428" y="3086"/>
                    <a:pt x="14411" y="3176"/>
                  </a:cubicBezTo>
                  <a:cubicBezTo>
                    <a:pt x="14226" y="3595"/>
                    <a:pt x="14226" y="3655"/>
                    <a:pt x="14203" y="3675"/>
                  </a:cubicBezTo>
                  <a:cubicBezTo>
                    <a:pt x="14062" y="4004"/>
                    <a:pt x="14046" y="4034"/>
                    <a:pt x="14034" y="4064"/>
                  </a:cubicBezTo>
                  <a:cubicBezTo>
                    <a:pt x="13933" y="4204"/>
                    <a:pt x="13922" y="4304"/>
                    <a:pt x="13888" y="4354"/>
                  </a:cubicBezTo>
                  <a:cubicBezTo>
                    <a:pt x="13798" y="4574"/>
                    <a:pt x="13776" y="4564"/>
                    <a:pt x="13776" y="4594"/>
                  </a:cubicBezTo>
                  <a:cubicBezTo>
                    <a:pt x="13686" y="4823"/>
                    <a:pt x="13658" y="4893"/>
                    <a:pt x="13629" y="4963"/>
                  </a:cubicBezTo>
                  <a:cubicBezTo>
                    <a:pt x="13438" y="5562"/>
                    <a:pt x="13387" y="5712"/>
                    <a:pt x="13359" y="5902"/>
                  </a:cubicBezTo>
                  <a:cubicBezTo>
                    <a:pt x="13432" y="5652"/>
                    <a:pt x="13461" y="5602"/>
                    <a:pt x="13466" y="5532"/>
                  </a:cubicBezTo>
                  <a:cubicBezTo>
                    <a:pt x="13618" y="5163"/>
                    <a:pt x="13613" y="5103"/>
                    <a:pt x="13629" y="5073"/>
                  </a:cubicBezTo>
                  <a:cubicBezTo>
                    <a:pt x="13742" y="4863"/>
                    <a:pt x="13742" y="4803"/>
                    <a:pt x="13764" y="4783"/>
                  </a:cubicBezTo>
                  <a:cubicBezTo>
                    <a:pt x="13933" y="4504"/>
                    <a:pt x="13911" y="4404"/>
                    <a:pt x="13944" y="4394"/>
                  </a:cubicBezTo>
                  <a:cubicBezTo>
                    <a:pt x="14012" y="4284"/>
                    <a:pt x="14012" y="4224"/>
                    <a:pt x="14034" y="4204"/>
                  </a:cubicBezTo>
                  <a:cubicBezTo>
                    <a:pt x="14248" y="3805"/>
                    <a:pt x="14237" y="3725"/>
                    <a:pt x="14265" y="3725"/>
                  </a:cubicBezTo>
                  <a:cubicBezTo>
                    <a:pt x="14299" y="3745"/>
                    <a:pt x="14248" y="3815"/>
                    <a:pt x="14214" y="3915"/>
                  </a:cubicBezTo>
                  <a:cubicBezTo>
                    <a:pt x="14102" y="4274"/>
                    <a:pt x="14068" y="4294"/>
                    <a:pt x="14057" y="4354"/>
                  </a:cubicBezTo>
                  <a:cubicBezTo>
                    <a:pt x="13967" y="4594"/>
                    <a:pt x="13922" y="4664"/>
                    <a:pt x="13899" y="4783"/>
                  </a:cubicBezTo>
                  <a:cubicBezTo>
                    <a:pt x="13748" y="5053"/>
                    <a:pt x="13742" y="5173"/>
                    <a:pt x="13691" y="5223"/>
                  </a:cubicBezTo>
                  <a:cubicBezTo>
                    <a:pt x="13584" y="5592"/>
                    <a:pt x="13551" y="5672"/>
                    <a:pt x="13517" y="5742"/>
                  </a:cubicBezTo>
                  <a:cubicBezTo>
                    <a:pt x="13399" y="6311"/>
                    <a:pt x="13399" y="6361"/>
                    <a:pt x="13382" y="6381"/>
                  </a:cubicBezTo>
                  <a:cubicBezTo>
                    <a:pt x="13326" y="6781"/>
                    <a:pt x="13314" y="6950"/>
                    <a:pt x="13297" y="7120"/>
                  </a:cubicBezTo>
                  <a:cubicBezTo>
                    <a:pt x="13258" y="7540"/>
                    <a:pt x="13236" y="7560"/>
                    <a:pt x="13269" y="7569"/>
                  </a:cubicBezTo>
                  <a:cubicBezTo>
                    <a:pt x="13303" y="7130"/>
                    <a:pt x="13337" y="7000"/>
                    <a:pt x="13348" y="6880"/>
                  </a:cubicBezTo>
                  <a:cubicBezTo>
                    <a:pt x="13444" y="6301"/>
                    <a:pt x="13455" y="6251"/>
                    <a:pt x="13455" y="6181"/>
                  </a:cubicBezTo>
                  <a:cubicBezTo>
                    <a:pt x="13607" y="5702"/>
                    <a:pt x="13601" y="5612"/>
                    <a:pt x="13629" y="5592"/>
                  </a:cubicBezTo>
                  <a:cubicBezTo>
                    <a:pt x="13731" y="5253"/>
                    <a:pt x="13770" y="5243"/>
                    <a:pt x="13776" y="5183"/>
                  </a:cubicBezTo>
                  <a:cubicBezTo>
                    <a:pt x="13961" y="4783"/>
                    <a:pt x="13956" y="4723"/>
                    <a:pt x="13984" y="4723"/>
                  </a:cubicBezTo>
                  <a:cubicBezTo>
                    <a:pt x="14091" y="4504"/>
                    <a:pt x="14074" y="4424"/>
                    <a:pt x="14107" y="4414"/>
                  </a:cubicBezTo>
                  <a:cubicBezTo>
                    <a:pt x="14271" y="3925"/>
                    <a:pt x="14304" y="3875"/>
                    <a:pt x="14327" y="3805"/>
                  </a:cubicBezTo>
                  <a:cubicBezTo>
                    <a:pt x="14496" y="3315"/>
                    <a:pt x="14501" y="3206"/>
                    <a:pt x="14535" y="3156"/>
                  </a:cubicBezTo>
                  <a:cubicBezTo>
                    <a:pt x="14439" y="3595"/>
                    <a:pt x="14417" y="3615"/>
                    <a:pt x="14400" y="3655"/>
                  </a:cubicBezTo>
                  <a:cubicBezTo>
                    <a:pt x="14226" y="4204"/>
                    <a:pt x="14220" y="4314"/>
                    <a:pt x="14181" y="4374"/>
                  </a:cubicBezTo>
                  <a:cubicBezTo>
                    <a:pt x="14006" y="4933"/>
                    <a:pt x="13961" y="4973"/>
                    <a:pt x="13944" y="5073"/>
                  </a:cubicBezTo>
                  <a:cubicBezTo>
                    <a:pt x="13798" y="5412"/>
                    <a:pt x="13793" y="5472"/>
                    <a:pt x="13776" y="5502"/>
                  </a:cubicBezTo>
                  <a:cubicBezTo>
                    <a:pt x="13708" y="5632"/>
                    <a:pt x="13703" y="5682"/>
                    <a:pt x="13691" y="5722"/>
                  </a:cubicBezTo>
                  <a:cubicBezTo>
                    <a:pt x="13579" y="6141"/>
                    <a:pt x="13522" y="6291"/>
                    <a:pt x="13506" y="6511"/>
                  </a:cubicBezTo>
                  <a:cubicBezTo>
                    <a:pt x="13444" y="6890"/>
                    <a:pt x="13427" y="6990"/>
                    <a:pt x="13421" y="7100"/>
                  </a:cubicBezTo>
                  <a:cubicBezTo>
                    <a:pt x="13438" y="7440"/>
                    <a:pt x="13416" y="7340"/>
                    <a:pt x="13444" y="7330"/>
                  </a:cubicBezTo>
                  <a:cubicBezTo>
                    <a:pt x="13472" y="6840"/>
                    <a:pt x="13511" y="6691"/>
                    <a:pt x="13528" y="6481"/>
                  </a:cubicBezTo>
                  <a:cubicBezTo>
                    <a:pt x="13646" y="6112"/>
                    <a:pt x="13629" y="6022"/>
                    <a:pt x="13652" y="6012"/>
                  </a:cubicBezTo>
                  <a:cubicBezTo>
                    <a:pt x="13731" y="5682"/>
                    <a:pt x="13787" y="5652"/>
                    <a:pt x="13798" y="5552"/>
                  </a:cubicBezTo>
                  <a:cubicBezTo>
                    <a:pt x="13933" y="5213"/>
                    <a:pt x="13956" y="5193"/>
                    <a:pt x="13972" y="5153"/>
                  </a:cubicBezTo>
                  <a:cubicBezTo>
                    <a:pt x="14085" y="4893"/>
                    <a:pt x="14079" y="4853"/>
                    <a:pt x="14096" y="4853"/>
                  </a:cubicBezTo>
                  <a:cubicBezTo>
                    <a:pt x="14231" y="4434"/>
                    <a:pt x="14237" y="4334"/>
                    <a:pt x="14276" y="4284"/>
                  </a:cubicBezTo>
                  <a:cubicBezTo>
                    <a:pt x="14423" y="3885"/>
                    <a:pt x="14411" y="3915"/>
                    <a:pt x="14400" y="3964"/>
                  </a:cubicBezTo>
                  <a:cubicBezTo>
                    <a:pt x="14349" y="4244"/>
                    <a:pt x="14327" y="4314"/>
                    <a:pt x="14327" y="4394"/>
                  </a:cubicBezTo>
                  <a:cubicBezTo>
                    <a:pt x="14164" y="4783"/>
                    <a:pt x="14136" y="4903"/>
                    <a:pt x="14079" y="4983"/>
                  </a:cubicBezTo>
                  <a:cubicBezTo>
                    <a:pt x="13961" y="5363"/>
                    <a:pt x="13933" y="5393"/>
                    <a:pt x="13922" y="5462"/>
                  </a:cubicBezTo>
                  <a:cubicBezTo>
                    <a:pt x="13854" y="5632"/>
                    <a:pt x="13866" y="5692"/>
                    <a:pt x="13849" y="5702"/>
                  </a:cubicBezTo>
                  <a:cubicBezTo>
                    <a:pt x="13753" y="6012"/>
                    <a:pt x="13742" y="6072"/>
                    <a:pt x="13725" y="6141"/>
                  </a:cubicBezTo>
                  <a:cubicBezTo>
                    <a:pt x="13629" y="6571"/>
                    <a:pt x="13596" y="6850"/>
                    <a:pt x="13579" y="7160"/>
                  </a:cubicBezTo>
                  <a:cubicBezTo>
                    <a:pt x="13618" y="7290"/>
                    <a:pt x="13596" y="7140"/>
                    <a:pt x="13629" y="6960"/>
                  </a:cubicBezTo>
                  <a:cubicBezTo>
                    <a:pt x="13815" y="5942"/>
                    <a:pt x="13843" y="5942"/>
                    <a:pt x="13849" y="5902"/>
                  </a:cubicBezTo>
                  <a:cubicBezTo>
                    <a:pt x="13972" y="5552"/>
                    <a:pt x="13961" y="5462"/>
                    <a:pt x="13995" y="5462"/>
                  </a:cubicBezTo>
                  <a:cubicBezTo>
                    <a:pt x="14175" y="4933"/>
                    <a:pt x="14186" y="4903"/>
                    <a:pt x="14192" y="4873"/>
                  </a:cubicBezTo>
                  <a:cubicBezTo>
                    <a:pt x="14214" y="4983"/>
                    <a:pt x="14164" y="5083"/>
                    <a:pt x="14141" y="5223"/>
                  </a:cubicBezTo>
                  <a:cubicBezTo>
                    <a:pt x="13978" y="5762"/>
                    <a:pt x="13978" y="5782"/>
                    <a:pt x="13972" y="5812"/>
                  </a:cubicBezTo>
                  <a:cubicBezTo>
                    <a:pt x="13899" y="6002"/>
                    <a:pt x="13899" y="6072"/>
                    <a:pt x="13871" y="6141"/>
                  </a:cubicBezTo>
                  <a:cubicBezTo>
                    <a:pt x="13809" y="6661"/>
                    <a:pt x="13821" y="6621"/>
                    <a:pt x="13826" y="6571"/>
                  </a:cubicBezTo>
                  <a:cubicBezTo>
                    <a:pt x="14029" y="5852"/>
                    <a:pt x="14012" y="5742"/>
                    <a:pt x="14046" y="5722"/>
                  </a:cubicBezTo>
                  <a:cubicBezTo>
                    <a:pt x="14220" y="5193"/>
                    <a:pt x="14214" y="5103"/>
                    <a:pt x="14242" y="5073"/>
                  </a:cubicBezTo>
                  <a:cubicBezTo>
                    <a:pt x="14299" y="4783"/>
                    <a:pt x="14327" y="4713"/>
                    <a:pt x="14304" y="4723"/>
                  </a:cubicBezTo>
                  <a:cubicBezTo>
                    <a:pt x="14248" y="5183"/>
                    <a:pt x="14259" y="5742"/>
                    <a:pt x="14192" y="6161"/>
                  </a:cubicBezTo>
                  <a:cubicBezTo>
                    <a:pt x="14051" y="7520"/>
                    <a:pt x="14040" y="7589"/>
                    <a:pt x="14034" y="7659"/>
                  </a:cubicBezTo>
                  <a:cubicBezTo>
                    <a:pt x="14079" y="7639"/>
                    <a:pt x="14107" y="7340"/>
                    <a:pt x="14152" y="7070"/>
                  </a:cubicBezTo>
                  <a:cubicBezTo>
                    <a:pt x="14304" y="5482"/>
                    <a:pt x="14304" y="5402"/>
                    <a:pt x="14316" y="5353"/>
                  </a:cubicBezTo>
                  <a:cubicBezTo>
                    <a:pt x="14344" y="5123"/>
                    <a:pt x="14344" y="5153"/>
                    <a:pt x="14349" y="5073"/>
                  </a:cubicBezTo>
                  <a:cubicBezTo>
                    <a:pt x="14406" y="4674"/>
                    <a:pt x="14383" y="4564"/>
                    <a:pt x="14411" y="4544"/>
                  </a:cubicBezTo>
                  <a:cubicBezTo>
                    <a:pt x="14423" y="4803"/>
                    <a:pt x="14394" y="4803"/>
                    <a:pt x="14400" y="4853"/>
                  </a:cubicBezTo>
                  <a:cubicBezTo>
                    <a:pt x="14406" y="5512"/>
                    <a:pt x="14400" y="5602"/>
                    <a:pt x="14411" y="5722"/>
                  </a:cubicBezTo>
                  <a:cubicBezTo>
                    <a:pt x="14276" y="6950"/>
                    <a:pt x="14299" y="7040"/>
                    <a:pt x="14288" y="7070"/>
                  </a:cubicBezTo>
                  <a:cubicBezTo>
                    <a:pt x="14186" y="7719"/>
                    <a:pt x="14186" y="7809"/>
                    <a:pt x="14181" y="7879"/>
                  </a:cubicBezTo>
                  <a:cubicBezTo>
                    <a:pt x="14203" y="7949"/>
                    <a:pt x="14214" y="7759"/>
                    <a:pt x="14254" y="7619"/>
                  </a:cubicBezTo>
                  <a:cubicBezTo>
                    <a:pt x="14299" y="7320"/>
                    <a:pt x="14276" y="7230"/>
                    <a:pt x="14304" y="7230"/>
                  </a:cubicBezTo>
                  <a:cubicBezTo>
                    <a:pt x="14383" y="6401"/>
                    <a:pt x="14411" y="6251"/>
                    <a:pt x="14439" y="6092"/>
                  </a:cubicBezTo>
                  <a:cubicBezTo>
                    <a:pt x="14462" y="5412"/>
                    <a:pt x="14445" y="5173"/>
                    <a:pt x="14451" y="4743"/>
                  </a:cubicBezTo>
                  <a:cubicBezTo>
                    <a:pt x="14456" y="4214"/>
                    <a:pt x="14484" y="4214"/>
                    <a:pt x="14473" y="4154"/>
                  </a:cubicBezTo>
                  <a:cubicBezTo>
                    <a:pt x="14490" y="3945"/>
                    <a:pt x="14473" y="3935"/>
                    <a:pt x="14473" y="3935"/>
                  </a:cubicBezTo>
                  <a:cubicBezTo>
                    <a:pt x="14524" y="3755"/>
                    <a:pt x="14541" y="3905"/>
                    <a:pt x="14535" y="4064"/>
                  </a:cubicBezTo>
                  <a:cubicBezTo>
                    <a:pt x="14546" y="4843"/>
                    <a:pt x="14557" y="4943"/>
                    <a:pt x="14535" y="4983"/>
                  </a:cubicBezTo>
                  <a:cubicBezTo>
                    <a:pt x="14552" y="5363"/>
                    <a:pt x="14535" y="5552"/>
                    <a:pt x="14557" y="5682"/>
                  </a:cubicBezTo>
                  <a:cubicBezTo>
                    <a:pt x="14546" y="6381"/>
                    <a:pt x="14518" y="6521"/>
                    <a:pt x="14524" y="6721"/>
                  </a:cubicBezTo>
                  <a:cubicBezTo>
                    <a:pt x="14507" y="7080"/>
                    <a:pt x="14541" y="6960"/>
                    <a:pt x="14535" y="6771"/>
                  </a:cubicBezTo>
                  <a:cubicBezTo>
                    <a:pt x="14574" y="6531"/>
                    <a:pt x="14552" y="6451"/>
                    <a:pt x="14557" y="6421"/>
                  </a:cubicBezTo>
                  <a:cubicBezTo>
                    <a:pt x="14591" y="5642"/>
                    <a:pt x="14602" y="5482"/>
                    <a:pt x="14597" y="5313"/>
                  </a:cubicBezTo>
                  <a:cubicBezTo>
                    <a:pt x="14597" y="4763"/>
                    <a:pt x="14591" y="4743"/>
                    <a:pt x="14586" y="4723"/>
                  </a:cubicBezTo>
                  <a:cubicBezTo>
                    <a:pt x="14586" y="4384"/>
                    <a:pt x="14563" y="4374"/>
                    <a:pt x="14574" y="4304"/>
                  </a:cubicBezTo>
                  <a:cubicBezTo>
                    <a:pt x="14574" y="4104"/>
                    <a:pt x="14569" y="4054"/>
                    <a:pt x="14586" y="4044"/>
                  </a:cubicBezTo>
                  <a:cubicBezTo>
                    <a:pt x="14602" y="4204"/>
                    <a:pt x="14619" y="4234"/>
                    <a:pt x="14619" y="4304"/>
                  </a:cubicBezTo>
                  <a:cubicBezTo>
                    <a:pt x="14664" y="5772"/>
                    <a:pt x="14692" y="5772"/>
                    <a:pt x="14681" y="5832"/>
                  </a:cubicBezTo>
                  <a:cubicBezTo>
                    <a:pt x="14670" y="6751"/>
                    <a:pt x="14676" y="6821"/>
                    <a:pt x="14670" y="6990"/>
                  </a:cubicBezTo>
                  <a:cubicBezTo>
                    <a:pt x="14647" y="7260"/>
                    <a:pt x="14670" y="7200"/>
                    <a:pt x="14681" y="7120"/>
                  </a:cubicBezTo>
                  <a:cubicBezTo>
                    <a:pt x="14721" y="6271"/>
                    <a:pt x="14721" y="6271"/>
                    <a:pt x="14721" y="6271"/>
                  </a:cubicBezTo>
                  <a:cubicBezTo>
                    <a:pt x="14715" y="5672"/>
                    <a:pt x="14721" y="5662"/>
                    <a:pt x="14709" y="5552"/>
                  </a:cubicBezTo>
                  <a:cubicBezTo>
                    <a:pt x="14647" y="4014"/>
                    <a:pt x="14636" y="3875"/>
                    <a:pt x="14636" y="3675"/>
                  </a:cubicBezTo>
                  <a:cubicBezTo>
                    <a:pt x="14631" y="3166"/>
                    <a:pt x="14608" y="3126"/>
                    <a:pt x="14647" y="3116"/>
                  </a:cubicBezTo>
                  <a:cubicBezTo>
                    <a:pt x="14709" y="4054"/>
                    <a:pt x="14737" y="4074"/>
                    <a:pt x="14732" y="4154"/>
                  </a:cubicBezTo>
                  <a:cubicBezTo>
                    <a:pt x="14794" y="5662"/>
                    <a:pt x="14794" y="5842"/>
                    <a:pt x="14794" y="6012"/>
                  </a:cubicBezTo>
                  <a:cubicBezTo>
                    <a:pt x="14777" y="6201"/>
                    <a:pt x="14794" y="6201"/>
                    <a:pt x="14794" y="6201"/>
                  </a:cubicBezTo>
                  <a:cubicBezTo>
                    <a:pt x="14782" y="6541"/>
                    <a:pt x="14811" y="6531"/>
                    <a:pt x="14805" y="6461"/>
                  </a:cubicBezTo>
                  <a:cubicBezTo>
                    <a:pt x="14805" y="6082"/>
                    <a:pt x="14856" y="6022"/>
                    <a:pt x="14816" y="5982"/>
                  </a:cubicBezTo>
                  <a:cubicBezTo>
                    <a:pt x="14749" y="3974"/>
                    <a:pt x="14766" y="3895"/>
                    <a:pt x="14754" y="3855"/>
                  </a:cubicBezTo>
                  <a:cubicBezTo>
                    <a:pt x="14692" y="2976"/>
                    <a:pt x="14692" y="2976"/>
                    <a:pt x="14692" y="2976"/>
                  </a:cubicBezTo>
                  <a:cubicBezTo>
                    <a:pt x="14709" y="2337"/>
                    <a:pt x="14715" y="2287"/>
                    <a:pt x="14732" y="2257"/>
                  </a:cubicBezTo>
                  <a:cubicBezTo>
                    <a:pt x="14777" y="2736"/>
                    <a:pt x="14771" y="2806"/>
                    <a:pt x="14794" y="2826"/>
                  </a:cubicBezTo>
                  <a:cubicBezTo>
                    <a:pt x="14833" y="3305"/>
                    <a:pt x="14872" y="3455"/>
                    <a:pt x="14889" y="3655"/>
                  </a:cubicBezTo>
                  <a:cubicBezTo>
                    <a:pt x="14996" y="4354"/>
                    <a:pt x="14974" y="4454"/>
                    <a:pt x="15002" y="4464"/>
                  </a:cubicBezTo>
                  <a:cubicBezTo>
                    <a:pt x="15053" y="5902"/>
                    <a:pt x="15053" y="5902"/>
                    <a:pt x="15053" y="5902"/>
                  </a:cubicBezTo>
                  <a:cubicBezTo>
                    <a:pt x="15058" y="6171"/>
                    <a:pt x="15069" y="6141"/>
                    <a:pt x="15075" y="6092"/>
                  </a:cubicBezTo>
                  <a:cubicBezTo>
                    <a:pt x="15075" y="5572"/>
                    <a:pt x="15069" y="5532"/>
                    <a:pt x="15075" y="5482"/>
                  </a:cubicBezTo>
                  <a:cubicBezTo>
                    <a:pt x="15041" y="4693"/>
                    <a:pt x="15058" y="4554"/>
                    <a:pt x="15036" y="4484"/>
                  </a:cubicBezTo>
                  <a:cubicBezTo>
                    <a:pt x="14985" y="4044"/>
                    <a:pt x="14991" y="3974"/>
                    <a:pt x="14991" y="3915"/>
                  </a:cubicBezTo>
                  <a:cubicBezTo>
                    <a:pt x="14929" y="3445"/>
                    <a:pt x="14889" y="3295"/>
                    <a:pt x="14878" y="3086"/>
                  </a:cubicBezTo>
                  <a:cubicBezTo>
                    <a:pt x="14782" y="2237"/>
                    <a:pt x="14782" y="2237"/>
                    <a:pt x="14782" y="2237"/>
                  </a:cubicBezTo>
                  <a:cubicBezTo>
                    <a:pt x="14946" y="3345"/>
                    <a:pt x="15002" y="3565"/>
                    <a:pt x="15036" y="3825"/>
                  </a:cubicBezTo>
                  <a:cubicBezTo>
                    <a:pt x="15171" y="4813"/>
                    <a:pt x="15126" y="4963"/>
                    <a:pt x="15159" y="4963"/>
                  </a:cubicBezTo>
                  <a:cubicBezTo>
                    <a:pt x="15148" y="4194"/>
                    <a:pt x="15109" y="4034"/>
                    <a:pt x="15098" y="3825"/>
                  </a:cubicBezTo>
                  <a:cubicBezTo>
                    <a:pt x="15053" y="3535"/>
                    <a:pt x="15030" y="3445"/>
                    <a:pt x="15013" y="3345"/>
                  </a:cubicBezTo>
                  <a:cubicBezTo>
                    <a:pt x="14974" y="3136"/>
                    <a:pt x="14974" y="3076"/>
                    <a:pt x="14991" y="3066"/>
                  </a:cubicBezTo>
                  <a:cubicBezTo>
                    <a:pt x="15098" y="3585"/>
                    <a:pt x="15109" y="3605"/>
                    <a:pt x="15126" y="3615"/>
                  </a:cubicBezTo>
                  <a:cubicBezTo>
                    <a:pt x="15182" y="3915"/>
                    <a:pt x="15199" y="3964"/>
                    <a:pt x="15210" y="4024"/>
                  </a:cubicBezTo>
                  <a:cubicBezTo>
                    <a:pt x="15362" y="4773"/>
                    <a:pt x="15379" y="4883"/>
                    <a:pt x="15396" y="4983"/>
                  </a:cubicBezTo>
                  <a:cubicBezTo>
                    <a:pt x="15441" y="5083"/>
                    <a:pt x="15412" y="4913"/>
                    <a:pt x="15396" y="4723"/>
                  </a:cubicBezTo>
                  <a:cubicBezTo>
                    <a:pt x="15289" y="4134"/>
                    <a:pt x="15261" y="4064"/>
                    <a:pt x="15249" y="3984"/>
                  </a:cubicBezTo>
                  <a:cubicBezTo>
                    <a:pt x="15165" y="3675"/>
                    <a:pt x="15159" y="3565"/>
                    <a:pt x="15137" y="3505"/>
                  </a:cubicBezTo>
                  <a:cubicBezTo>
                    <a:pt x="15036" y="3086"/>
                    <a:pt x="15041" y="3006"/>
                    <a:pt x="15013" y="2976"/>
                  </a:cubicBezTo>
                  <a:cubicBezTo>
                    <a:pt x="14974" y="2666"/>
                    <a:pt x="14946" y="2556"/>
                    <a:pt x="14929" y="2437"/>
                  </a:cubicBezTo>
                  <a:cubicBezTo>
                    <a:pt x="14878" y="2227"/>
                    <a:pt x="14895" y="2117"/>
                    <a:pt x="14867" y="2087"/>
                  </a:cubicBezTo>
                  <a:cubicBezTo>
                    <a:pt x="14850" y="1668"/>
                    <a:pt x="14827" y="1588"/>
                    <a:pt x="14856" y="1588"/>
                  </a:cubicBezTo>
                  <a:cubicBezTo>
                    <a:pt x="14878" y="1698"/>
                    <a:pt x="14901" y="1718"/>
                    <a:pt x="14889" y="1807"/>
                  </a:cubicBezTo>
                  <a:cubicBezTo>
                    <a:pt x="14934" y="2017"/>
                    <a:pt x="14946" y="2067"/>
                    <a:pt x="14951" y="2127"/>
                  </a:cubicBezTo>
                  <a:cubicBezTo>
                    <a:pt x="15086" y="2656"/>
                    <a:pt x="15081" y="2746"/>
                    <a:pt x="15114" y="2766"/>
                  </a:cubicBezTo>
                  <a:cubicBezTo>
                    <a:pt x="15266" y="3275"/>
                    <a:pt x="15244" y="3295"/>
                    <a:pt x="15272" y="3345"/>
                  </a:cubicBezTo>
                  <a:cubicBezTo>
                    <a:pt x="15407" y="3865"/>
                    <a:pt x="15407" y="3935"/>
                    <a:pt x="15418" y="4004"/>
                  </a:cubicBezTo>
                  <a:cubicBezTo>
                    <a:pt x="15486" y="4154"/>
                    <a:pt x="15446" y="4054"/>
                    <a:pt x="15429" y="3895"/>
                  </a:cubicBezTo>
                  <a:cubicBezTo>
                    <a:pt x="15311" y="3375"/>
                    <a:pt x="15311" y="3325"/>
                    <a:pt x="15294" y="3305"/>
                  </a:cubicBezTo>
                  <a:cubicBezTo>
                    <a:pt x="15165" y="2826"/>
                    <a:pt x="15143" y="2766"/>
                    <a:pt x="15137" y="2676"/>
                  </a:cubicBezTo>
                  <a:cubicBezTo>
                    <a:pt x="14940" y="1827"/>
                    <a:pt x="14957" y="1748"/>
                    <a:pt x="14940" y="1738"/>
                  </a:cubicBezTo>
                  <a:cubicBezTo>
                    <a:pt x="14878" y="889"/>
                    <a:pt x="14878" y="889"/>
                    <a:pt x="14878" y="889"/>
                  </a:cubicBezTo>
                  <a:cubicBezTo>
                    <a:pt x="14895" y="829"/>
                    <a:pt x="14912" y="919"/>
                    <a:pt x="14929" y="1019"/>
                  </a:cubicBezTo>
                  <a:cubicBezTo>
                    <a:pt x="14996" y="1588"/>
                    <a:pt x="14974" y="1628"/>
                    <a:pt x="14991" y="1698"/>
                  </a:cubicBezTo>
                  <a:cubicBezTo>
                    <a:pt x="15086" y="2157"/>
                    <a:pt x="15103" y="2227"/>
                    <a:pt x="15126" y="2287"/>
                  </a:cubicBezTo>
                  <a:cubicBezTo>
                    <a:pt x="15261" y="2766"/>
                    <a:pt x="15272" y="2796"/>
                    <a:pt x="15283" y="2826"/>
                  </a:cubicBezTo>
                  <a:cubicBezTo>
                    <a:pt x="15379" y="3245"/>
                    <a:pt x="15435" y="3196"/>
                    <a:pt x="15418" y="3265"/>
                  </a:cubicBezTo>
                  <a:cubicBezTo>
                    <a:pt x="15598" y="3815"/>
                    <a:pt x="15626" y="3955"/>
                    <a:pt x="15666" y="4064"/>
                  </a:cubicBezTo>
                  <a:cubicBezTo>
                    <a:pt x="15728" y="4334"/>
                    <a:pt x="15722" y="4434"/>
                    <a:pt x="15761" y="4464"/>
                  </a:cubicBezTo>
                  <a:cubicBezTo>
                    <a:pt x="15688" y="3984"/>
                    <a:pt x="15660" y="3945"/>
                    <a:pt x="15649" y="3875"/>
                  </a:cubicBezTo>
                  <a:cubicBezTo>
                    <a:pt x="15592" y="3605"/>
                    <a:pt x="15570" y="3555"/>
                    <a:pt x="15553" y="3505"/>
                  </a:cubicBezTo>
                  <a:cubicBezTo>
                    <a:pt x="15441" y="3086"/>
                    <a:pt x="15401" y="3066"/>
                    <a:pt x="15396" y="2976"/>
                  </a:cubicBezTo>
                  <a:cubicBezTo>
                    <a:pt x="15261" y="2526"/>
                    <a:pt x="15227" y="2536"/>
                    <a:pt x="15232" y="2477"/>
                  </a:cubicBezTo>
                  <a:cubicBezTo>
                    <a:pt x="15126" y="2037"/>
                    <a:pt x="15098" y="1997"/>
                    <a:pt x="15098" y="1917"/>
                  </a:cubicBezTo>
                  <a:cubicBezTo>
                    <a:pt x="15036" y="1668"/>
                    <a:pt x="15036" y="1578"/>
                    <a:pt x="15013" y="1518"/>
                  </a:cubicBezTo>
                  <a:cubicBezTo>
                    <a:pt x="14946" y="769"/>
                    <a:pt x="14968" y="679"/>
                    <a:pt x="14940" y="669"/>
                  </a:cubicBezTo>
                  <a:cubicBezTo>
                    <a:pt x="14985" y="669"/>
                    <a:pt x="14963" y="689"/>
                    <a:pt x="14963" y="699"/>
                  </a:cubicBezTo>
                  <a:cubicBezTo>
                    <a:pt x="15041" y="1158"/>
                    <a:pt x="15081" y="1288"/>
                    <a:pt x="15086" y="1478"/>
                  </a:cubicBezTo>
                  <a:cubicBezTo>
                    <a:pt x="15154" y="1778"/>
                    <a:pt x="15199" y="1807"/>
                    <a:pt x="15199" y="1917"/>
                  </a:cubicBezTo>
                  <a:cubicBezTo>
                    <a:pt x="15328" y="2367"/>
                    <a:pt x="15334" y="2407"/>
                    <a:pt x="15334" y="2457"/>
                  </a:cubicBezTo>
                  <a:cubicBezTo>
                    <a:pt x="15480" y="2776"/>
                    <a:pt x="15491" y="2856"/>
                    <a:pt x="15519" y="2916"/>
                  </a:cubicBezTo>
                  <a:cubicBezTo>
                    <a:pt x="15592" y="3026"/>
                    <a:pt x="15564" y="2996"/>
                    <a:pt x="15553" y="2936"/>
                  </a:cubicBezTo>
                  <a:cubicBezTo>
                    <a:pt x="15469" y="2646"/>
                    <a:pt x="15412" y="2576"/>
                    <a:pt x="15396" y="2437"/>
                  </a:cubicBezTo>
                  <a:cubicBezTo>
                    <a:pt x="15306" y="2187"/>
                    <a:pt x="15317" y="2117"/>
                    <a:pt x="15294" y="2107"/>
                  </a:cubicBezTo>
                  <a:cubicBezTo>
                    <a:pt x="15154" y="1498"/>
                    <a:pt x="15098" y="1258"/>
                    <a:pt x="15075" y="959"/>
                  </a:cubicBezTo>
                  <a:cubicBezTo>
                    <a:pt x="15008" y="499"/>
                    <a:pt x="14957" y="449"/>
                    <a:pt x="14991" y="389"/>
                  </a:cubicBezTo>
                  <a:cubicBezTo>
                    <a:pt x="15075" y="699"/>
                    <a:pt x="15086" y="859"/>
                    <a:pt x="15114" y="999"/>
                  </a:cubicBezTo>
                  <a:cubicBezTo>
                    <a:pt x="15249" y="1488"/>
                    <a:pt x="15244" y="1678"/>
                    <a:pt x="15294" y="1758"/>
                  </a:cubicBezTo>
                  <a:cubicBezTo>
                    <a:pt x="15435" y="2187"/>
                    <a:pt x="15452" y="2277"/>
                    <a:pt x="15469" y="2347"/>
                  </a:cubicBezTo>
                  <a:cubicBezTo>
                    <a:pt x="15553" y="2656"/>
                    <a:pt x="15604" y="2716"/>
                    <a:pt x="15615" y="2826"/>
                  </a:cubicBezTo>
                  <a:cubicBezTo>
                    <a:pt x="15671" y="2996"/>
                    <a:pt x="15671" y="3076"/>
                    <a:pt x="15699" y="3086"/>
                  </a:cubicBezTo>
                  <a:cubicBezTo>
                    <a:pt x="15784" y="3425"/>
                    <a:pt x="15784" y="3495"/>
                    <a:pt x="15812" y="3505"/>
                  </a:cubicBezTo>
                  <a:cubicBezTo>
                    <a:pt x="15744" y="3176"/>
                    <a:pt x="15744" y="3086"/>
                    <a:pt x="15711" y="3046"/>
                  </a:cubicBezTo>
                  <a:cubicBezTo>
                    <a:pt x="15638" y="2706"/>
                    <a:pt x="15587" y="2606"/>
                    <a:pt x="15564" y="2457"/>
                  </a:cubicBezTo>
                  <a:cubicBezTo>
                    <a:pt x="15441" y="2017"/>
                    <a:pt x="15396" y="2007"/>
                    <a:pt x="15396" y="1917"/>
                  </a:cubicBezTo>
                  <a:cubicBezTo>
                    <a:pt x="15300" y="1618"/>
                    <a:pt x="15300" y="1558"/>
                    <a:pt x="15283" y="1548"/>
                  </a:cubicBezTo>
                  <a:cubicBezTo>
                    <a:pt x="15126" y="779"/>
                    <a:pt x="15103" y="619"/>
                    <a:pt x="15064" y="499"/>
                  </a:cubicBezTo>
                  <a:cubicBezTo>
                    <a:pt x="15013" y="80"/>
                    <a:pt x="15008" y="40"/>
                    <a:pt x="15002" y="0"/>
                  </a:cubicBezTo>
                  <a:cubicBezTo>
                    <a:pt x="14867" y="260"/>
                    <a:pt x="14816" y="310"/>
                    <a:pt x="14827" y="369"/>
                  </a:cubicBezTo>
                  <a:cubicBezTo>
                    <a:pt x="14743" y="569"/>
                    <a:pt x="14737" y="589"/>
                    <a:pt x="14732" y="609"/>
                  </a:cubicBezTo>
                  <a:cubicBezTo>
                    <a:pt x="14647" y="809"/>
                    <a:pt x="14659" y="869"/>
                    <a:pt x="14647" y="889"/>
                  </a:cubicBezTo>
                  <a:cubicBezTo>
                    <a:pt x="14496" y="1278"/>
                    <a:pt x="14445" y="1388"/>
                    <a:pt x="14400" y="1498"/>
                  </a:cubicBezTo>
                  <a:cubicBezTo>
                    <a:pt x="14299" y="1698"/>
                    <a:pt x="14288" y="1698"/>
                    <a:pt x="14288" y="1738"/>
                  </a:cubicBezTo>
                  <a:cubicBezTo>
                    <a:pt x="14181" y="1877"/>
                    <a:pt x="14192" y="1957"/>
                    <a:pt x="14152" y="1937"/>
                  </a:cubicBezTo>
                  <a:cubicBezTo>
                    <a:pt x="14062" y="2167"/>
                    <a:pt x="14006" y="2167"/>
                    <a:pt x="13995" y="2237"/>
                  </a:cubicBezTo>
                  <a:cubicBezTo>
                    <a:pt x="13764" y="2556"/>
                    <a:pt x="13781" y="2656"/>
                    <a:pt x="13736" y="2656"/>
                  </a:cubicBezTo>
                  <a:cubicBezTo>
                    <a:pt x="13613" y="2936"/>
                    <a:pt x="13573" y="2946"/>
                    <a:pt x="13556" y="2976"/>
                  </a:cubicBezTo>
                  <a:cubicBezTo>
                    <a:pt x="13342" y="3405"/>
                    <a:pt x="13314" y="3495"/>
                    <a:pt x="13269" y="3565"/>
                  </a:cubicBezTo>
                  <a:cubicBezTo>
                    <a:pt x="13146" y="3925"/>
                    <a:pt x="13134" y="3945"/>
                    <a:pt x="13140" y="3984"/>
                  </a:cubicBezTo>
                  <a:cubicBezTo>
                    <a:pt x="13056" y="4114"/>
                    <a:pt x="13078" y="4234"/>
                    <a:pt x="13050" y="4264"/>
                  </a:cubicBezTo>
                  <a:cubicBezTo>
                    <a:pt x="12921" y="4644"/>
                    <a:pt x="12887" y="4674"/>
                    <a:pt x="12881" y="4743"/>
                  </a:cubicBezTo>
                  <a:cubicBezTo>
                    <a:pt x="12763" y="5153"/>
                    <a:pt x="12763" y="5233"/>
                    <a:pt x="12757" y="5313"/>
                  </a:cubicBezTo>
                  <a:close/>
                  <a:moveTo>
                    <a:pt x="14557" y="2347"/>
                  </a:moveTo>
                  <a:cubicBezTo>
                    <a:pt x="14541" y="2387"/>
                    <a:pt x="14524" y="2427"/>
                    <a:pt x="14512" y="2477"/>
                  </a:cubicBezTo>
                  <a:cubicBezTo>
                    <a:pt x="14479" y="2447"/>
                    <a:pt x="14535" y="2397"/>
                    <a:pt x="14535" y="2347"/>
                  </a:cubicBezTo>
                  <a:cubicBezTo>
                    <a:pt x="14557" y="2317"/>
                    <a:pt x="14563" y="2257"/>
                    <a:pt x="14586" y="2217"/>
                  </a:cubicBezTo>
                  <a:cubicBezTo>
                    <a:pt x="14619" y="2257"/>
                    <a:pt x="14557" y="2297"/>
                    <a:pt x="14557" y="2347"/>
                  </a:cubicBezTo>
                  <a:close/>
                  <a:moveTo>
                    <a:pt x="14586" y="3565"/>
                  </a:moveTo>
                  <a:cubicBezTo>
                    <a:pt x="14574" y="3605"/>
                    <a:pt x="14569" y="3555"/>
                    <a:pt x="14574" y="3525"/>
                  </a:cubicBezTo>
                  <a:cubicBezTo>
                    <a:pt x="14580" y="3485"/>
                    <a:pt x="14586" y="3535"/>
                    <a:pt x="14586" y="3565"/>
                  </a:cubicBezTo>
                  <a:close/>
                  <a:moveTo>
                    <a:pt x="14771" y="1458"/>
                  </a:moveTo>
                  <a:cubicBezTo>
                    <a:pt x="14737" y="1398"/>
                    <a:pt x="14771" y="1278"/>
                    <a:pt x="14782" y="1218"/>
                  </a:cubicBezTo>
                  <a:cubicBezTo>
                    <a:pt x="14811" y="1268"/>
                    <a:pt x="14754" y="1358"/>
                    <a:pt x="14771" y="1458"/>
                  </a:cubicBezTo>
                  <a:close/>
                  <a:moveTo>
                    <a:pt x="14794" y="1788"/>
                  </a:moveTo>
                  <a:cubicBezTo>
                    <a:pt x="14743" y="1758"/>
                    <a:pt x="14794" y="1708"/>
                    <a:pt x="14782" y="1628"/>
                  </a:cubicBezTo>
                  <a:cubicBezTo>
                    <a:pt x="14811" y="1638"/>
                    <a:pt x="14788" y="1738"/>
                    <a:pt x="14794" y="1788"/>
                  </a:cubicBezTo>
                  <a:close/>
                  <a:moveTo>
                    <a:pt x="14794" y="1088"/>
                  </a:moveTo>
                  <a:cubicBezTo>
                    <a:pt x="14737" y="1049"/>
                    <a:pt x="14816" y="989"/>
                    <a:pt x="14805" y="889"/>
                  </a:cubicBezTo>
                  <a:cubicBezTo>
                    <a:pt x="14850" y="959"/>
                    <a:pt x="14777" y="989"/>
                    <a:pt x="14794" y="1088"/>
                  </a:cubicBezTo>
                  <a:close/>
                  <a:moveTo>
                    <a:pt x="13174" y="3935"/>
                  </a:moveTo>
                  <a:cubicBezTo>
                    <a:pt x="13207" y="3945"/>
                    <a:pt x="13185" y="3855"/>
                    <a:pt x="13213" y="3855"/>
                  </a:cubicBezTo>
                  <a:cubicBezTo>
                    <a:pt x="13309" y="3605"/>
                    <a:pt x="13314" y="3595"/>
                    <a:pt x="13320" y="3585"/>
                  </a:cubicBezTo>
                  <a:cubicBezTo>
                    <a:pt x="13455" y="3315"/>
                    <a:pt x="13444" y="3245"/>
                    <a:pt x="13483" y="3265"/>
                  </a:cubicBezTo>
                  <a:cubicBezTo>
                    <a:pt x="13635" y="2976"/>
                    <a:pt x="13674" y="2946"/>
                    <a:pt x="13691" y="2876"/>
                  </a:cubicBezTo>
                  <a:cubicBezTo>
                    <a:pt x="13854" y="2586"/>
                    <a:pt x="13899" y="2526"/>
                    <a:pt x="13922" y="2437"/>
                  </a:cubicBezTo>
                  <a:cubicBezTo>
                    <a:pt x="14034" y="2297"/>
                    <a:pt x="14046" y="2237"/>
                    <a:pt x="14068" y="2197"/>
                  </a:cubicBezTo>
                  <a:cubicBezTo>
                    <a:pt x="14220" y="1957"/>
                    <a:pt x="14242" y="1947"/>
                    <a:pt x="14254" y="1917"/>
                  </a:cubicBezTo>
                  <a:cubicBezTo>
                    <a:pt x="14423" y="1498"/>
                    <a:pt x="14501" y="1508"/>
                    <a:pt x="14501" y="1368"/>
                  </a:cubicBezTo>
                  <a:cubicBezTo>
                    <a:pt x="14743" y="859"/>
                    <a:pt x="14766" y="629"/>
                    <a:pt x="14844" y="499"/>
                  </a:cubicBezTo>
                  <a:cubicBezTo>
                    <a:pt x="14788" y="769"/>
                    <a:pt x="14788" y="849"/>
                    <a:pt x="14754" y="869"/>
                  </a:cubicBezTo>
                  <a:cubicBezTo>
                    <a:pt x="14591" y="1418"/>
                    <a:pt x="14591" y="1478"/>
                    <a:pt x="14574" y="1498"/>
                  </a:cubicBezTo>
                  <a:cubicBezTo>
                    <a:pt x="14417" y="1807"/>
                    <a:pt x="14417" y="1917"/>
                    <a:pt x="14378" y="1957"/>
                  </a:cubicBezTo>
                  <a:cubicBezTo>
                    <a:pt x="14259" y="2167"/>
                    <a:pt x="14254" y="2257"/>
                    <a:pt x="14203" y="2287"/>
                  </a:cubicBezTo>
                  <a:cubicBezTo>
                    <a:pt x="14001" y="2676"/>
                    <a:pt x="13984" y="2746"/>
                    <a:pt x="13944" y="2786"/>
                  </a:cubicBezTo>
                  <a:cubicBezTo>
                    <a:pt x="13843" y="2956"/>
                    <a:pt x="13837" y="2976"/>
                    <a:pt x="13826" y="2976"/>
                  </a:cubicBezTo>
                  <a:cubicBezTo>
                    <a:pt x="13686" y="3186"/>
                    <a:pt x="13624" y="3285"/>
                    <a:pt x="13556" y="3375"/>
                  </a:cubicBezTo>
                  <a:cubicBezTo>
                    <a:pt x="13297" y="3775"/>
                    <a:pt x="13286" y="3805"/>
                    <a:pt x="13269" y="3825"/>
                  </a:cubicBezTo>
                  <a:cubicBezTo>
                    <a:pt x="13179" y="4014"/>
                    <a:pt x="13162" y="4014"/>
                    <a:pt x="13162" y="4044"/>
                  </a:cubicBezTo>
                  <a:close/>
                  <a:moveTo>
                    <a:pt x="14349" y="260"/>
                  </a:moveTo>
                  <a:cubicBezTo>
                    <a:pt x="14248" y="529"/>
                    <a:pt x="14119" y="759"/>
                    <a:pt x="13984" y="979"/>
                  </a:cubicBezTo>
                  <a:cubicBezTo>
                    <a:pt x="13843" y="1298"/>
                    <a:pt x="13821" y="1318"/>
                    <a:pt x="13826" y="1368"/>
                  </a:cubicBezTo>
                  <a:cubicBezTo>
                    <a:pt x="13674" y="1638"/>
                    <a:pt x="13680" y="1688"/>
                    <a:pt x="13652" y="1698"/>
                  </a:cubicBezTo>
                  <a:cubicBezTo>
                    <a:pt x="13601" y="1827"/>
                    <a:pt x="13590" y="1867"/>
                    <a:pt x="13579" y="1887"/>
                  </a:cubicBezTo>
                  <a:cubicBezTo>
                    <a:pt x="13629" y="1837"/>
                    <a:pt x="13641" y="1798"/>
                    <a:pt x="13663" y="1758"/>
                  </a:cubicBezTo>
                  <a:cubicBezTo>
                    <a:pt x="13916" y="1288"/>
                    <a:pt x="13933" y="1238"/>
                    <a:pt x="13944" y="1198"/>
                  </a:cubicBezTo>
                  <a:cubicBezTo>
                    <a:pt x="14051" y="1039"/>
                    <a:pt x="14040" y="989"/>
                    <a:pt x="14068" y="999"/>
                  </a:cubicBezTo>
                  <a:cubicBezTo>
                    <a:pt x="14259" y="649"/>
                    <a:pt x="14254" y="599"/>
                    <a:pt x="14265" y="589"/>
                  </a:cubicBezTo>
                  <a:cubicBezTo>
                    <a:pt x="14372" y="300"/>
                    <a:pt x="14434" y="270"/>
                    <a:pt x="14451" y="150"/>
                  </a:cubicBezTo>
                  <a:cubicBezTo>
                    <a:pt x="14529" y="50"/>
                    <a:pt x="14529" y="30"/>
                    <a:pt x="14529" y="0"/>
                  </a:cubicBezTo>
                  <a:cubicBezTo>
                    <a:pt x="14417" y="80"/>
                    <a:pt x="14417" y="140"/>
                    <a:pt x="14400" y="170"/>
                  </a:cubicBezTo>
                  <a:close/>
                  <a:moveTo>
                    <a:pt x="15249" y="369"/>
                  </a:moveTo>
                  <a:cubicBezTo>
                    <a:pt x="15283" y="389"/>
                    <a:pt x="15272" y="479"/>
                    <a:pt x="15294" y="519"/>
                  </a:cubicBezTo>
                  <a:cubicBezTo>
                    <a:pt x="15429" y="1148"/>
                    <a:pt x="15474" y="1148"/>
                    <a:pt x="15469" y="1238"/>
                  </a:cubicBezTo>
                  <a:cubicBezTo>
                    <a:pt x="15531" y="1468"/>
                    <a:pt x="15553" y="1518"/>
                    <a:pt x="15564" y="1588"/>
                  </a:cubicBezTo>
                  <a:cubicBezTo>
                    <a:pt x="15621" y="1827"/>
                    <a:pt x="15643" y="1877"/>
                    <a:pt x="15649" y="1937"/>
                  </a:cubicBezTo>
                  <a:cubicBezTo>
                    <a:pt x="15784" y="2307"/>
                    <a:pt x="15812" y="2347"/>
                    <a:pt x="15823" y="2417"/>
                  </a:cubicBezTo>
                  <a:cubicBezTo>
                    <a:pt x="16076" y="2896"/>
                    <a:pt x="16020" y="2896"/>
                    <a:pt x="16020" y="2806"/>
                  </a:cubicBezTo>
                  <a:cubicBezTo>
                    <a:pt x="15896" y="2417"/>
                    <a:pt x="15862" y="2437"/>
                    <a:pt x="15862" y="2397"/>
                  </a:cubicBezTo>
                  <a:cubicBezTo>
                    <a:pt x="15773" y="2217"/>
                    <a:pt x="15789" y="2137"/>
                    <a:pt x="15761" y="2127"/>
                  </a:cubicBezTo>
                  <a:cubicBezTo>
                    <a:pt x="15688" y="1927"/>
                    <a:pt x="15688" y="1837"/>
                    <a:pt x="15666" y="1788"/>
                  </a:cubicBezTo>
                  <a:cubicBezTo>
                    <a:pt x="15598" y="1468"/>
                    <a:pt x="15564" y="1398"/>
                    <a:pt x="15542" y="1308"/>
                  </a:cubicBezTo>
                  <a:cubicBezTo>
                    <a:pt x="15424" y="829"/>
                    <a:pt x="15367" y="639"/>
                    <a:pt x="15334" y="429"/>
                  </a:cubicBezTo>
                  <a:cubicBezTo>
                    <a:pt x="15266" y="80"/>
                    <a:pt x="15261" y="40"/>
                    <a:pt x="15255" y="0"/>
                  </a:cubicBezTo>
                  <a:cubicBezTo>
                    <a:pt x="15227" y="230"/>
                    <a:pt x="15255" y="270"/>
                    <a:pt x="15249" y="369"/>
                  </a:cubicBezTo>
                  <a:close/>
                  <a:moveTo>
                    <a:pt x="8949" y="9956"/>
                  </a:moveTo>
                  <a:cubicBezTo>
                    <a:pt x="8949" y="9896"/>
                    <a:pt x="8972" y="9866"/>
                    <a:pt x="8972" y="9796"/>
                  </a:cubicBezTo>
                  <a:cubicBezTo>
                    <a:pt x="9056" y="9317"/>
                    <a:pt x="9039" y="9237"/>
                    <a:pt x="9073" y="9217"/>
                  </a:cubicBezTo>
                  <a:cubicBezTo>
                    <a:pt x="9146" y="8668"/>
                    <a:pt x="9152" y="8578"/>
                    <a:pt x="9174" y="8518"/>
                  </a:cubicBezTo>
                  <a:cubicBezTo>
                    <a:pt x="9247" y="7999"/>
                    <a:pt x="9247" y="7919"/>
                    <a:pt x="9270" y="7869"/>
                  </a:cubicBezTo>
                  <a:cubicBezTo>
                    <a:pt x="9338" y="7350"/>
                    <a:pt x="9377" y="7280"/>
                    <a:pt x="9388" y="7190"/>
                  </a:cubicBezTo>
                  <a:cubicBezTo>
                    <a:pt x="9461" y="7050"/>
                    <a:pt x="9456" y="6990"/>
                    <a:pt x="9467" y="6940"/>
                  </a:cubicBezTo>
                  <a:cubicBezTo>
                    <a:pt x="9534" y="6741"/>
                    <a:pt x="9546" y="6711"/>
                    <a:pt x="9557" y="6731"/>
                  </a:cubicBezTo>
                  <a:cubicBezTo>
                    <a:pt x="9405" y="7360"/>
                    <a:pt x="9428" y="7430"/>
                    <a:pt x="9405" y="7450"/>
                  </a:cubicBezTo>
                  <a:cubicBezTo>
                    <a:pt x="9343" y="7889"/>
                    <a:pt x="9354" y="7919"/>
                    <a:pt x="9343" y="7929"/>
                  </a:cubicBezTo>
                  <a:cubicBezTo>
                    <a:pt x="9321" y="8209"/>
                    <a:pt x="9309" y="8249"/>
                    <a:pt x="9304" y="8298"/>
                  </a:cubicBezTo>
                  <a:cubicBezTo>
                    <a:pt x="9287" y="8518"/>
                    <a:pt x="9270" y="8558"/>
                    <a:pt x="9276" y="8618"/>
                  </a:cubicBezTo>
                  <a:cubicBezTo>
                    <a:pt x="9208" y="9257"/>
                    <a:pt x="9202" y="9317"/>
                    <a:pt x="9202" y="9397"/>
                  </a:cubicBezTo>
                  <a:cubicBezTo>
                    <a:pt x="9163" y="9736"/>
                    <a:pt x="9129" y="9736"/>
                    <a:pt x="9141" y="9786"/>
                  </a:cubicBezTo>
                  <a:cubicBezTo>
                    <a:pt x="9079" y="10106"/>
                    <a:pt x="9039" y="10216"/>
                    <a:pt x="9011" y="10336"/>
                  </a:cubicBezTo>
                  <a:cubicBezTo>
                    <a:pt x="9118" y="10036"/>
                    <a:pt x="9141" y="10036"/>
                    <a:pt x="9141" y="10006"/>
                  </a:cubicBezTo>
                  <a:cubicBezTo>
                    <a:pt x="9202" y="9707"/>
                    <a:pt x="9202" y="9627"/>
                    <a:pt x="9236" y="9587"/>
                  </a:cubicBezTo>
                  <a:cubicBezTo>
                    <a:pt x="9276" y="9087"/>
                    <a:pt x="9264" y="8998"/>
                    <a:pt x="9298" y="8968"/>
                  </a:cubicBezTo>
                  <a:cubicBezTo>
                    <a:pt x="9326" y="8598"/>
                    <a:pt x="9332" y="8438"/>
                    <a:pt x="9354" y="8308"/>
                  </a:cubicBezTo>
                  <a:cubicBezTo>
                    <a:pt x="9416" y="7839"/>
                    <a:pt x="9411" y="7739"/>
                    <a:pt x="9428" y="7679"/>
                  </a:cubicBezTo>
                  <a:cubicBezTo>
                    <a:pt x="9551" y="7090"/>
                    <a:pt x="9529" y="7020"/>
                    <a:pt x="9546" y="7000"/>
                  </a:cubicBezTo>
                  <a:cubicBezTo>
                    <a:pt x="9681" y="6591"/>
                    <a:pt x="9720" y="6431"/>
                    <a:pt x="9771" y="6291"/>
                  </a:cubicBezTo>
                  <a:cubicBezTo>
                    <a:pt x="9883" y="6052"/>
                    <a:pt x="9906" y="6032"/>
                    <a:pt x="9934" y="6022"/>
                  </a:cubicBezTo>
                  <a:cubicBezTo>
                    <a:pt x="9973" y="5982"/>
                    <a:pt x="9945" y="5992"/>
                    <a:pt x="9934" y="6022"/>
                  </a:cubicBezTo>
                  <a:cubicBezTo>
                    <a:pt x="9838" y="6251"/>
                    <a:pt x="9844" y="6311"/>
                    <a:pt x="9827" y="6341"/>
                  </a:cubicBezTo>
                  <a:cubicBezTo>
                    <a:pt x="9669" y="6850"/>
                    <a:pt x="9647" y="6910"/>
                    <a:pt x="9630" y="7000"/>
                  </a:cubicBezTo>
                  <a:cubicBezTo>
                    <a:pt x="9517" y="7560"/>
                    <a:pt x="9517" y="7659"/>
                    <a:pt x="9478" y="7709"/>
                  </a:cubicBezTo>
                  <a:cubicBezTo>
                    <a:pt x="9388" y="8288"/>
                    <a:pt x="9411" y="8378"/>
                    <a:pt x="9377" y="8408"/>
                  </a:cubicBezTo>
                  <a:cubicBezTo>
                    <a:pt x="9366" y="8638"/>
                    <a:pt x="9360" y="8688"/>
                    <a:pt x="9349" y="8748"/>
                  </a:cubicBezTo>
                  <a:cubicBezTo>
                    <a:pt x="9281" y="9257"/>
                    <a:pt x="9304" y="9437"/>
                    <a:pt x="9253" y="9527"/>
                  </a:cubicBezTo>
                  <a:cubicBezTo>
                    <a:pt x="9118" y="10416"/>
                    <a:pt x="9073" y="10445"/>
                    <a:pt x="9084" y="10535"/>
                  </a:cubicBezTo>
                  <a:cubicBezTo>
                    <a:pt x="9079" y="10585"/>
                    <a:pt x="9124" y="10525"/>
                    <a:pt x="9129" y="10416"/>
                  </a:cubicBezTo>
                  <a:cubicBezTo>
                    <a:pt x="9219" y="10046"/>
                    <a:pt x="9231" y="9936"/>
                    <a:pt x="9264" y="9856"/>
                  </a:cubicBezTo>
                  <a:cubicBezTo>
                    <a:pt x="9349" y="9117"/>
                    <a:pt x="9394" y="9047"/>
                    <a:pt x="9394" y="8938"/>
                  </a:cubicBezTo>
                  <a:cubicBezTo>
                    <a:pt x="9489" y="8259"/>
                    <a:pt x="9467" y="8169"/>
                    <a:pt x="9484" y="8129"/>
                  </a:cubicBezTo>
                  <a:cubicBezTo>
                    <a:pt x="9523" y="7739"/>
                    <a:pt x="9574" y="7719"/>
                    <a:pt x="9562" y="7639"/>
                  </a:cubicBezTo>
                  <a:cubicBezTo>
                    <a:pt x="9731" y="6910"/>
                    <a:pt x="9754" y="6781"/>
                    <a:pt x="9788" y="6661"/>
                  </a:cubicBezTo>
                  <a:cubicBezTo>
                    <a:pt x="9922" y="6321"/>
                    <a:pt x="9906" y="6271"/>
                    <a:pt x="9917" y="6241"/>
                  </a:cubicBezTo>
                  <a:cubicBezTo>
                    <a:pt x="10035" y="5952"/>
                    <a:pt x="10074" y="5922"/>
                    <a:pt x="10091" y="5852"/>
                  </a:cubicBezTo>
                  <a:cubicBezTo>
                    <a:pt x="10170" y="5762"/>
                    <a:pt x="10170" y="5732"/>
                    <a:pt x="10181" y="5762"/>
                  </a:cubicBezTo>
                  <a:cubicBezTo>
                    <a:pt x="10041" y="6171"/>
                    <a:pt x="10007" y="6201"/>
                    <a:pt x="10007" y="6281"/>
                  </a:cubicBezTo>
                  <a:cubicBezTo>
                    <a:pt x="9883" y="6651"/>
                    <a:pt x="9877" y="6721"/>
                    <a:pt x="9861" y="6771"/>
                  </a:cubicBezTo>
                  <a:cubicBezTo>
                    <a:pt x="9692" y="7550"/>
                    <a:pt x="9669" y="7669"/>
                    <a:pt x="9652" y="7699"/>
                  </a:cubicBezTo>
                  <a:cubicBezTo>
                    <a:pt x="9636" y="7829"/>
                    <a:pt x="9652" y="7839"/>
                    <a:pt x="9652" y="7829"/>
                  </a:cubicBezTo>
                  <a:cubicBezTo>
                    <a:pt x="9579" y="8169"/>
                    <a:pt x="9591" y="8279"/>
                    <a:pt x="9568" y="8348"/>
                  </a:cubicBezTo>
                  <a:cubicBezTo>
                    <a:pt x="9405" y="9327"/>
                    <a:pt x="9371" y="9377"/>
                    <a:pt x="9371" y="9467"/>
                  </a:cubicBezTo>
                  <a:cubicBezTo>
                    <a:pt x="9315" y="9627"/>
                    <a:pt x="9321" y="9647"/>
                    <a:pt x="9338" y="9637"/>
                  </a:cubicBezTo>
                  <a:cubicBezTo>
                    <a:pt x="9456" y="9317"/>
                    <a:pt x="9484" y="9307"/>
                    <a:pt x="9501" y="9277"/>
                  </a:cubicBezTo>
                  <a:cubicBezTo>
                    <a:pt x="9517" y="9277"/>
                    <a:pt x="9546" y="9287"/>
                    <a:pt x="9534" y="9237"/>
                  </a:cubicBezTo>
                  <a:cubicBezTo>
                    <a:pt x="9703" y="8908"/>
                    <a:pt x="9748" y="8868"/>
                    <a:pt x="9765" y="8788"/>
                  </a:cubicBezTo>
                  <a:cubicBezTo>
                    <a:pt x="10024" y="8169"/>
                    <a:pt x="10074" y="8129"/>
                    <a:pt x="10103" y="8069"/>
                  </a:cubicBezTo>
                  <a:cubicBezTo>
                    <a:pt x="10344" y="7569"/>
                    <a:pt x="10339" y="7510"/>
                    <a:pt x="10356" y="7480"/>
                  </a:cubicBezTo>
                  <a:cubicBezTo>
                    <a:pt x="10434" y="7230"/>
                    <a:pt x="10451" y="7200"/>
                    <a:pt x="10457" y="7150"/>
                  </a:cubicBezTo>
                  <a:cubicBezTo>
                    <a:pt x="10507" y="7020"/>
                    <a:pt x="10530" y="6990"/>
                    <a:pt x="10524" y="6930"/>
                  </a:cubicBezTo>
                  <a:cubicBezTo>
                    <a:pt x="10614" y="6671"/>
                    <a:pt x="10626" y="6631"/>
                    <a:pt x="10637" y="6591"/>
                  </a:cubicBezTo>
                  <a:cubicBezTo>
                    <a:pt x="10727" y="6241"/>
                    <a:pt x="10733" y="6221"/>
                    <a:pt x="10738" y="6201"/>
                  </a:cubicBezTo>
                  <a:cubicBezTo>
                    <a:pt x="10794" y="5902"/>
                    <a:pt x="10839" y="5902"/>
                    <a:pt x="10822" y="5822"/>
                  </a:cubicBezTo>
                  <a:cubicBezTo>
                    <a:pt x="10929" y="5642"/>
                    <a:pt x="10890" y="5552"/>
                    <a:pt x="10935" y="5562"/>
                  </a:cubicBezTo>
                  <a:cubicBezTo>
                    <a:pt x="11031" y="5143"/>
                    <a:pt x="11042" y="5123"/>
                    <a:pt x="11048" y="5083"/>
                  </a:cubicBezTo>
                  <a:cubicBezTo>
                    <a:pt x="11104" y="4953"/>
                    <a:pt x="11087" y="4853"/>
                    <a:pt x="11132" y="4833"/>
                  </a:cubicBezTo>
                  <a:cubicBezTo>
                    <a:pt x="11177" y="4773"/>
                    <a:pt x="11154" y="4873"/>
                    <a:pt x="11149" y="4983"/>
                  </a:cubicBezTo>
                  <a:cubicBezTo>
                    <a:pt x="11160" y="5243"/>
                    <a:pt x="11166" y="5273"/>
                    <a:pt x="11166" y="5313"/>
                  </a:cubicBezTo>
                  <a:cubicBezTo>
                    <a:pt x="11205" y="4813"/>
                    <a:pt x="11239" y="4783"/>
                    <a:pt x="11233" y="4693"/>
                  </a:cubicBezTo>
                  <a:cubicBezTo>
                    <a:pt x="11340" y="4753"/>
                    <a:pt x="11312" y="4634"/>
                    <a:pt x="11329" y="4574"/>
                  </a:cubicBezTo>
                  <a:cubicBezTo>
                    <a:pt x="11379" y="4434"/>
                    <a:pt x="11346" y="4454"/>
                    <a:pt x="11362" y="4544"/>
                  </a:cubicBezTo>
                  <a:cubicBezTo>
                    <a:pt x="11408" y="4693"/>
                    <a:pt x="11391" y="4753"/>
                    <a:pt x="11413" y="4773"/>
                  </a:cubicBezTo>
                  <a:cubicBezTo>
                    <a:pt x="11458" y="4274"/>
                    <a:pt x="11481" y="4244"/>
                    <a:pt x="11475" y="4174"/>
                  </a:cubicBezTo>
                  <a:cubicBezTo>
                    <a:pt x="11548" y="3905"/>
                    <a:pt x="11616" y="3945"/>
                    <a:pt x="11593" y="3875"/>
                  </a:cubicBezTo>
                  <a:cubicBezTo>
                    <a:pt x="11678" y="3605"/>
                    <a:pt x="11655" y="3625"/>
                    <a:pt x="11649" y="3565"/>
                  </a:cubicBezTo>
                  <a:cubicBezTo>
                    <a:pt x="11357" y="3675"/>
                    <a:pt x="11340" y="3655"/>
                    <a:pt x="11323" y="3645"/>
                  </a:cubicBezTo>
                  <a:cubicBezTo>
                    <a:pt x="11166" y="3355"/>
                    <a:pt x="11104" y="3395"/>
                    <a:pt x="11098" y="3275"/>
                  </a:cubicBezTo>
                  <a:cubicBezTo>
                    <a:pt x="11126" y="3455"/>
                    <a:pt x="11143" y="3495"/>
                    <a:pt x="11166" y="3545"/>
                  </a:cubicBezTo>
                  <a:cubicBezTo>
                    <a:pt x="11301" y="3795"/>
                    <a:pt x="11323" y="3825"/>
                    <a:pt x="11346" y="3865"/>
                  </a:cubicBezTo>
                  <a:cubicBezTo>
                    <a:pt x="11154" y="4034"/>
                    <a:pt x="11160" y="3974"/>
                    <a:pt x="11132" y="3994"/>
                  </a:cubicBezTo>
                  <a:cubicBezTo>
                    <a:pt x="10924" y="3994"/>
                    <a:pt x="10929" y="3915"/>
                    <a:pt x="10890" y="3945"/>
                  </a:cubicBezTo>
                  <a:cubicBezTo>
                    <a:pt x="10744" y="3885"/>
                    <a:pt x="10721" y="3875"/>
                    <a:pt x="10710" y="3845"/>
                  </a:cubicBezTo>
                  <a:cubicBezTo>
                    <a:pt x="10322" y="3595"/>
                    <a:pt x="10282" y="3575"/>
                    <a:pt x="10254" y="3525"/>
                  </a:cubicBezTo>
                  <a:cubicBezTo>
                    <a:pt x="9979" y="3315"/>
                    <a:pt x="9979" y="3245"/>
                    <a:pt x="9951" y="3245"/>
                  </a:cubicBezTo>
                  <a:cubicBezTo>
                    <a:pt x="9720" y="3056"/>
                    <a:pt x="9686" y="3066"/>
                    <a:pt x="9669" y="3046"/>
                  </a:cubicBezTo>
                  <a:cubicBezTo>
                    <a:pt x="9472" y="2866"/>
                    <a:pt x="9428" y="2866"/>
                    <a:pt x="9394" y="2826"/>
                  </a:cubicBezTo>
                  <a:cubicBezTo>
                    <a:pt x="9090" y="2756"/>
                    <a:pt x="9023" y="2766"/>
                    <a:pt x="8955" y="2766"/>
                  </a:cubicBezTo>
                  <a:cubicBezTo>
                    <a:pt x="8966" y="2796"/>
                    <a:pt x="9073" y="2836"/>
                    <a:pt x="9197" y="2826"/>
                  </a:cubicBezTo>
                  <a:cubicBezTo>
                    <a:pt x="9321" y="2916"/>
                    <a:pt x="9354" y="2876"/>
                    <a:pt x="9366" y="2906"/>
                  </a:cubicBezTo>
                  <a:cubicBezTo>
                    <a:pt x="9793" y="3176"/>
                    <a:pt x="9939" y="3365"/>
                    <a:pt x="10108" y="3485"/>
                  </a:cubicBezTo>
                  <a:cubicBezTo>
                    <a:pt x="10198" y="3595"/>
                    <a:pt x="10204" y="3605"/>
                    <a:pt x="10215" y="3625"/>
                  </a:cubicBezTo>
                  <a:cubicBezTo>
                    <a:pt x="10614" y="3875"/>
                    <a:pt x="10626" y="3915"/>
                    <a:pt x="10642" y="3935"/>
                  </a:cubicBezTo>
                  <a:cubicBezTo>
                    <a:pt x="10935" y="4024"/>
                    <a:pt x="10997" y="4104"/>
                    <a:pt x="11081" y="4104"/>
                  </a:cubicBezTo>
                  <a:cubicBezTo>
                    <a:pt x="11272" y="4124"/>
                    <a:pt x="11284" y="4124"/>
                    <a:pt x="11295" y="4124"/>
                  </a:cubicBezTo>
                  <a:cubicBezTo>
                    <a:pt x="11250" y="4154"/>
                    <a:pt x="11239" y="4174"/>
                    <a:pt x="11227" y="4184"/>
                  </a:cubicBezTo>
                  <a:cubicBezTo>
                    <a:pt x="10884" y="4164"/>
                    <a:pt x="10828" y="4114"/>
                    <a:pt x="10766" y="4064"/>
                  </a:cubicBezTo>
                  <a:cubicBezTo>
                    <a:pt x="10609" y="3994"/>
                    <a:pt x="10507" y="3974"/>
                    <a:pt x="10440" y="3885"/>
                  </a:cubicBezTo>
                  <a:cubicBezTo>
                    <a:pt x="10299" y="3765"/>
                    <a:pt x="10266" y="3775"/>
                    <a:pt x="10249" y="3745"/>
                  </a:cubicBezTo>
                  <a:cubicBezTo>
                    <a:pt x="10052" y="3565"/>
                    <a:pt x="10024" y="3575"/>
                    <a:pt x="10007" y="3565"/>
                  </a:cubicBezTo>
                  <a:cubicBezTo>
                    <a:pt x="9911" y="3515"/>
                    <a:pt x="9922" y="3435"/>
                    <a:pt x="9883" y="3465"/>
                  </a:cubicBezTo>
                  <a:cubicBezTo>
                    <a:pt x="9804" y="3375"/>
                    <a:pt x="9776" y="3385"/>
                    <a:pt x="9759" y="3355"/>
                  </a:cubicBezTo>
                  <a:cubicBezTo>
                    <a:pt x="9607" y="3255"/>
                    <a:pt x="9523" y="3206"/>
                    <a:pt x="9439" y="3146"/>
                  </a:cubicBezTo>
                  <a:cubicBezTo>
                    <a:pt x="9247" y="3086"/>
                    <a:pt x="9208" y="3046"/>
                    <a:pt x="9157" y="3036"/>
                  </a:cubicBezTo>
                  <a:cubicBezTo>
                    <a:pt x="8927" y="2926"/>
                    <a:pt x="8882" y="2966"/>
                    <a:pt x="8871" y="2926"/>
                  </a:cubicBezTo>
                  <a:cubicBezTo>
                    <a:pt x="8314" y="2966"/>
                    <a:pt x="8263" y="2986"/>
                    <a:pt x="8179" y="2976"/>
                  </a:cubicBezTo>
                  <a:cubicBezTo>
                    <a:pt x="7988" y="3036"/>
                    <a:pt x="7937" y="3046"/>
                    <a:pt x="7875" y="3066"/>
                  </a:cubicBezTo>
                  <a:cubicBezTo>
                    <a:pt x="7858" y="3096"/>
                    <a:pt x="7988" y="3096"/>
                    <a:pt x="8122" y="3076"/>
                  </a:cubicBezTo>
                  <a:cubicBezTo>
                    <a:pt x="8314" y="3096"/>
                    <a:pt x="8342" y="3166"/>
                    <a:pt x="8404" y="3126"/>
                  </a:cubicBezTo>
                  <a:cubicBezTo>
                    <a:pt x="8702" y="3295"/>
                    <a:pt x="8719" y="3325"/>
                    <a:pt x="8747" y="3325"/>
                  </a:cubicBezTo>
                  <a:cubicBezTo>
                    <a:pt x="8899" y="3445"/>
                    <a:pt x="8916" y="3465"/>
                    <a:pt x="8938" y="3485"/>
                  </a:cubicBezTo>
                  <a:cubicBezTo>
                    <a:pt x="9090" y="3595"/>
                    <a:pt x="9090" y="3665"/>
                    <a:pt x="9129" y="3645"/>
                  </a:cubicBezTo>
                  <a:cubicBezTo>
                    <a:pt x="9270" y="3805"/>
                    <a:pt x="9366" y="3845"/>
                    <a:pt x="9439" y="3964"/>
                  </a:cubicBezTo>
                  <a:cubicBezTo>
                    <a:pt x="9709" y="4134"/>
                    <a:pt x="9720" y="4174"/>
                    <a:pt x="9737" y="4204"/>
                  </a:cubicBezTo>
                  <a:cubicBezTo>
                    <a:pt x="9872" y="4294"/>
                    <a:pt x="9894" y="4294"/>
                    <a:pt x="9911" y="4324"/>
                  </a:cubicBezTo>
                  <a:cubicBezTo>
                    <a:pt x="10164" y="4554"/>
                    <a:pt x="10215" y="4544"/>
                    <a:pt x="10249" y="4594"/>
                  </a:cubicBezTo>
                  <a:cubicBezTo>
                    <a:pt x="10418" y="4674"/>
                    <a:pt x="10463" y="4693"/>
                    <a:pt x="10496" y="4733"/>
                  </a:cubicBezTo>
                  <a:cubicBezTo>
                    <a:pt x="10716" y="4743"/>
                    <a:pt x="10744" y="4753"/>
                    <a:pt x="10766" y="4773"/>
                  </a:cubicBezTo>
                  <a:cubicBezTo>
                    <a:pt x="10761" y="4913"/>
                    <a:pt x="10749" y="4953"/>
                    <a:pt x="10710" y="4973"/>
                  </a:cubicBezTo>
                  <a:cubicBezTo>
                    <a:pt x="10406" y="4883"/>
                    <a:pt x="10356" y="4913"/>
                    <a:pt x="10316" y="4903"/>
                  </a:cubicBezTo>
                  <a:cubicBezTo>
                    <a:pt x="10091" y="4773"/>
                    <a:pt x="10058" y="4773"/>
                    <a:pt x="10035" y="4723"/>
                  </a:cubicBezTo>
                  <a:cubicBezTo>
                    <a:pt x="9816" y="4564"/>
                    <a:pt x="9714" y="4414"/>
                    <a:pt x="9574" y="4364"/>
                  </a:cubicBezTo>
                  <a:cubicBezTo>
                    <a:pt x="9315" y="4084"/>
                    <a:pt x="9287" y="4024"/>
                    <a:pt x="9242" y="4004"/>
                  </a:cubicBezTo>
                  <a:cubicBezTo>
                    <a:pt x="9056" y="3845"/>
                    <a:pt x="9062" y="3805"/>
                    <a:pt x="9045" y="3805"/>
                  </a:cubicBezTo>
                  <a:cubicBezTo>
                    <a:pt x="8989" y="3725"/>
                    <a:pt x="8966" y="3735"/>
                    <a:pt x="8961" y="3715"/>
                  </a:cubicBezTo>
                  <a:cubicBezTo>
                    <a:pt x="8747" y="3505"/>
                    <a:pt x="8679" y="3525"/>
                    <a:pt x="8663" y="3435"/>
                  </a:cubicBezTo>
                  <a:cubicBezTo>
                    <a:pt x="8471" y="3385"/>
                    <a:pt x="8449" y="3305"/>
                    <a:pt x="8398" y="3305"/>
                  </a:cubicBezTo>
                  <a:cubicBezTo>
                    <a:pt x="8179" y="3176"/>
                    <a:pt x="8128" y="3216"/>
                    <a:pt x="8122" y="3166"/>
                  </a:cubicBezTo>
                  <a:cubicBezTo>
                    <a:pt x="7937" y="3176"/>
                    <a:pt x="7903" y="3106"/>
                    <a:pt x="7897" y="3176"/>
                  </a:cubicBezTo>
                  <a:cubicBezTo>
                    <a:pt x="8212" y="3285"/>
                    <a:pt x="8246" y="3285"/>
                    <a:pt x="8286" y="3295"/>
                  </a:cubicBezTo>
                  <a:cubicBezTo>
                    <a:pt x="8511" y="3445"/>
                    <a:pt x="8572" y="3465"/>
                    <a:pt x="8623" y="3535"/>
                  </a:cubicBezTo>
                  <a:cubicBezTo>
                    <a:pt x="8837" y="3715"/>
                    <a:pt x="8854" y="3715"/>
                    <a:pt x="8865" y="3725"/>
                  </a:cubicBezTo>
                  <a:cubicBezTo>
                    <a:pt x="9146" y="4034"/>
                    <a:pt x="9219" y="4034"/>
                    <a:pt x="9253" y="4134"/>
                  </a:cubicBezTo>
                  <a:cubicBezTo>
                    <a:pt x="9591" y="4434"/>
                    <a:pt x="9596" y="4454"/>
                    <a:pt x="9613" y="4464"/>
                  </a:cubicBezTo>
                  <a:cubicBezTo>
                    <a:pt x="9748" y="4604"/>
                    <a:pt x="9776" y="4624"/>
                    <a:pt x="9816" y="4614"/>
                  </a:cubicBezTo>
                  <a:cubicBezTo>
                    <a:pt x="9945" y="4753"/>
                    <a:pt x="9956" y="4773"/>
                    <a:pt x="9979" y="4763"/>
                  </a:cubicBezTo>
                  <a:cubicBezTo>
                    <a:pt x="10159" y="4933"/>
                    <a:pt x="10209" y="4913"/>
                    <a:pt x="10232" y="4943"/>
                  </a:cubicBezTo>
                  <a:cubicBezTo>
                    <a:pt x="10536" y="5103"/>
                    <a:pt x="10597" y="5053"/>
                    <a:pt x="10620" y="5093"/>
                  </a:cubicBezTo>
                  <a:cubicBezTo>
                    <a:pt x="10513" y="5153"/>
                    <a:pt x="10496" y="5143"/>
                    <a:pt x="10479" y="5133"/>
                  </a:cubicBezTo>
                  <a:cubicBezTo>
                    <a:pt x="10322" y="5153"/>
                    <a:pt x="10299" y="5113"/>
                    <a:pt x="10266" y="5113"/>
                  </a:cubicBezTo>
                  <a:cubicBezTo>
                    <a:pt x="10018" y="4943"/>
                    <a:pt x="10007" y="4923"/>
                    <a:pt x="9984" y="4943"/>
                  </a:cubicBezTo>
                  <a:cubicBezTo>
                    <a:pt x="9776" y="4713"/>
                    <a:pt x="9731" y="4743"/>
                    <a:pt x="9720" y="4693"/>
                  </a:cubicBezTo>
                  <a:cubicBezTo>
                    <a:pt x="9591" y="4574"/>
                    <a:pt x="9579" y="4554"/>
                    <a:pt x="9562" y="4564"/>
                  </a:cubicBezTo>
                  <a:cubicBezTo>
                    <a:pt x="9298" y="4264"/>
                    <a:pt x="9236" y="4254"/>
                    <a:pt x="9208" y="4144"/>
                  </a:cubicBezTo>
                  <a:cubicBezTo>
                    <a:pt x="9101" y="4074"/>
                    <a:pt x="9073" y="4054"/>
                    <a:pt x="9045" y="4044"/>
                  </a:cubicBezTo>
                  <a:cubicBezTo>
                    <a:pt x="8887" y="3855"/>
                    <a:pt x="8848" y="3885"/>
                    <a:pt x="8837" y="3825"/>
                  </a:cubicBezTo>
                  <a:cubicBezTo>
                    <a:pt x="8696" y="3725"/>
                    <a:pt x="8651" y="3665"/>
                    <a:pt x="8595" y="3635"/>
                  </a:cubicBezTo>
                  <a:cubicBezTo>
                    <a:pt x="8167" y="3345"/>
                    <a:pt x="8122" y="3365"/>
                    <a:pt x="8100" y="3325"/>
                  </a:cubicBezTo>
                  <a:cubicBezTo>
                    <a:pt x="7942" y="3285"/>
                    <a:pt x="7926" y="3255"/>
                    <a:pt x="7926" y="3295"/>
                  </a:cubicBezTo>
                  <a:cubicBezTo>
                    <a:pt x="8314" y="3505"/>
                    <a:pt x="8376" y="3515"/>
                    <a:pt x="8421" y="3555"/>
                  </a:cubicBezTo>
                  <a:cubicBezTo>
                    <a:pt x="8663" y="3775"/>
                    <a:pt x="8668" y="3795"/>
                    <a:pt x="8696" y="3785"/>
                  </a:cubicBezTo>
                  <a:cubicBezTo>
                    <a:pt x="8826" y="3935"/>
                    <a:pt x="8854" y="3964"/>
                    <a:pt x="8887" y="3964"/>
                  </a:cubicBezTo>
                  <a:cubicBezTo>
                    <a:pt x="9135" y="4214"/>
                    <a:pt x="9163" y="4224"/>
                    <a:pt x="9191" y="4244"/>
                  </a:cubicBezTo>
                  <a:cubicBezTo>
                    <a:pt x="9259" y="4364"/>
                    <a:pt x="9292" y="4354"/>
                    <a:pt x="9309" y="4404"/>
                  </a:cubicBezTo>
                  <a:cubicBezTo>
                    <a:pt x="9467" y="4554"/>
                    <a:pt x="9501" y="4534"/>
                    <a:pt x="9501" y="4604"/>
                  </a:cubicBezTo>
                  <a:cubicBezTo>
                    <a:pt x="9737" y="4803"/>
                    <a:pt x="9765" y="4813"/>
                    <a:pt x="9776" y="4853"/>
                  </a:cubicBezTo>
                  <a:cubicBezTo>
                    <a:pt x="9934" y="5013"/>
                    <a:pt x="9979" y="4983"/>
                    <a:pt x="9990" y="5023"/>
                  </a:cubicBezTo>
                  <a:cubicBezTo>
                    <a:pt x="10170" y="5133"/>
                    <a:pt x="10198" y="5143"/>
                    <a:pt x="10221" y="5173"/>
                  </a:cubicBezTo>
                  <a:cubicBezTo>
                    <a:pt x="10322" y="5233"/>
                    <a:pt x="10350" y="5233"/>
                    <a:pt x="10367" y="5263"/>
                  </a:cubicBezTo>
                  <a:cubicBezTo>
                    <a:pt x="10373" y="5383"/>
                    <a:pt x="10311" y="5313"/>
                    <a:pt x="10249" y="5363"/>
                  </a:cubicBezTo>
                  <a:cubicBezTo>
                    <a:pt x="9917" y="5183"/>
                    <a:pt x="9900" y="5143"/>
                    <a:pt x="9877" y="5123"/>
                  </a:cubicBezTo>
                  <a:cubicBezTo>
                    <a:pt x="9709" y="5023"/>
                    <a:pt x="9669" y="4993"/>
                    <a:pt x="9636" y="4943"/>
                  </a:cubicBezTo>
                  <a:cubicBezTo>
                    <a:pt x="9450" y="4753"/>
                    <a:pt x="9416" y="4763"/>
                    <a:pt x="9399" y="4723"/>
                  </a:cubicBezTo>
                  <a:cubicBezTo>
                    <a:pt x="9253" y="4604"/>
                    <a:pt x="9247" y="4544"/>
                    <a:pt x="9208" y="4544"/>
                  </a:cubicBezTo>
                  <a:cubicBezTo>
                    <a:pt x="9006" y="4334"/>
                    <a:pt x="8989" y="4244"/>
                    <a:pt x="8944" y="4254"/>
                  </a:cubicBezTo>
                  <a:cubicBezTo>
                    <a:pt x="8837" y="4124"/>
                    <a:pt x="8820" y="4104"/>
                    <a:pt x="8803" y="4104"/>
                  </a:cubicBezTo>
                  <a:cubicBezTo>
                    <a:pt x="8702" y="3945"/>
                    <a:pt x="8679" y="3945"/>
                    <a:pt x="8663" y="3925"/>
                  </a:cubicBezTo>
                  <a:cubicBezTo>
                    <a:pt x="8314" y="3615"/>
                    <a:pt x="8291" y="3555"/>
                    <a:pt x="8235" y="3575"/>
                  </a:cubicBezTo>
                  <a:cubicBezTo>
                    <a:pt x="8061" y="3455"/>
                    <a:pt x="8038" y="3445"/>
                    <a:pt x="8021" y="3425"/>
                  </a:cubicBezTo>
                  <a:cubicBezTo>
                    <a:pt x="7729" y="3325"/>
                    <a:pt x="7684" y="3315"/>
                    <a:pt x="7650" y="3295"/>
                  </a:cubicBezTo>
                  <a:cubicBezTo>
                    <a:pt x="7476" y="3305"/>
                    <a:pt x="7492" y="3345"/>
                    <a:pt x="7537" y="3305"/>
                  </a:cubicBezTo>
                  <a:cubicBezTo>
                    <a:pt x="7757" y="3385"/>
                    <a:pt x="7819" y="3385"/>
                    <a:pt x="7864" y="3425"/>
                  </a:cubicBezTo>
                  <a:cubicBezTo>
                    <a:pt x="8072" y="3525"/>
                    <a:pt x="8128" y="3535"/>
                    <a:pt x="8167" y="3595"/>
                  </a:cubicBezTo>
                  <a:cubicBezTo>
                    <a:pt x="8353" y="3765"/>
                    <a:pt x="8415" y="3775"/>
                    <a:pt x="8449" y="3835"/>
                  </a:cubicBezTo>
                  <a:cubicBezTo>
                    <a:pt x="8668" y="3984"/>
                    <a:pt x="8674" y="4074"/>
                    <a:pt x="8713" y="4084"/>
                  </a:cubicBezTo>
                  <a:cubicBezTo>
                    <a:pt x="8837" y="4174"/>
                    <a:pt x="8820" y="4274"/>
                    <a:pt x="8854" y="4234"/>
                  </a:cubicBezTo>
                  <a:cubicBezTo>
                    <a:pt x="8955" y="4394"/>
                    <a:pt x="9000" y="4344"/>
                    <a:pt x="8994" y="4414"/>
                  </a:cubicBezTo>
                  <a:cubicBezTo>
                    <a:pt x="9231" y="4634"/>
                    <a:pt x="9247" y="4703"/>
                    <a:pt x="9287" y="4723"/>
                  </a:cubicBezTo>
                  <a:cubicBezTo>
                    <a:pt x="9411" y="4873"/>
                    <a:pt x="9450" y="4883"/>
                    <a:pt x="9484" y="4923"/>
                  </a:cubicBezTo>
                  <a:cubicBezTo>
                    <a:pt x="9726" y="5123"/>
                    <a:pt x="9765" y="5143"/>
                    <a:pt x="9799" y="5173"/>
                  </a:cubicBezTo>
                  <a:cubicBezTo>
                    <a:pt x="10058" y="5333"/>
                    <a:pt x="10080" y="5383"/>
                    <a:pt x="10131" y="5383"/>
                  </a:cubicBezTo>
                  <a:cubicBezTo>
                    <a:pt x="10069" y="5432"/>
                    <a:pt x="10029" y="5462"/>
                    <a:pt x="10013" y="5442"/>
                  </a:cubicBezTo>
                  <a:cubicBezTo>
                    <a:pt x="9776" y="5273"/>
                    <a:pt x="9681" y="5293"/>
                    <a:pt x="9636" y="5183"/>
                  </a:cubicBezTo>
                  <a:cubicBezTo>
                    <a:pt x="9506" y="5073"/>
                    <a:pt x="9467" y="5063"/>
                    <a:pt x="9444" y="5003"/>
                  </a:cubicBezTo>
                  <a:cubicBezTo>
                    <a:pt x="9202" y="4713"/>
                    <a:pt x="9180" y="4703"/>
                    <a:pt x="9163" y="4693"/>
                  </a:cubicBezTo>
                  <a:cubicBezTo>
                    <a:pt x="9034" y="4574"/>
                    <a:pt x="9023" y="4504"/>
                    <a:pt x="8983" y="4504"/>
                  </a:cubicBezTo>
                  <a:cubicBezTo>
                    <a:pt x="8792" y="4294"/>
                    <a:pt x="8769" y="4264"/>
                    <a:pt x="8741" y="4234"/>
                  </a:cubicBezTo>
                  <a:cubicBezTo>
                    <a:pt x="8544" y="4044"/>
                    <a:pt x="8527" y="3994"/>
                    <a:pt x="8499" y="3955"/>
                  </a:cubicBezTo>
                  <a:cubicBezTo>
                    <a:pt x="8302" y="3775"/>
                    <a:pt x="8252" y="3795"/>
                    <a:pt x="8241" y="3725"/>
                  </a:cubicBezTo>
                  <a:cubicBezTo>
                    <a:pt x="8021" y="3595"/>
                    <a:pt x="7988" y="3575"/>
                    <a:pt x="7959" y="3555"/>
                  </a:cubicBezTo>
                  <a:cubicBezTo>
                    <a:pt x="7734" y="3475"/>
                    <a:pt x="7734" y="3425"/>
                    <a:pt x="7701" y="3455"/>
                  </a:cubicBezTo>
                  <a:cubicBezTo>
                    <a:pt x="7774" y="3545"/>
                    <a:pt x="7813" y="3505"/>
                    <a:pt x="7824" y="3525"/>
                  </a:cubicBezTo>
                  <a:cubicBezTo>
                    <a:pt x="8134" y="3765"/>
                    <a:pt x="8207" y="3785"/>
                    <a:pt x="8269" y="3855"/>
                  </a:cubicBezTo>
                  <a:cubicBezTo>
                    <a:pt x="8482" y="4074"/>
                    <a:pt x="8522" y="4084"/>
                    <a:pt x="8556" y="4114"/>
                  </a:cubicBezTo>
                  <a:cubicBezTo>
                    <a:pt x="8859" y="4504"/>
                    <a:pt x="8904" y="4504"/>
                    <a:pt x="8932" y="4544"/>
                  </a:cubicBezTo>
                  <a:cubicBezTo>
                    <a:pt x="9084" y="4743"/>
                    <a:pt x="9124" y="4703"/>
                    <a:pt x="9118" y="4773"/>
                  </a:cubicBezTo>
                  <a:cubicBezTo>
                    <a:pt x="9276" y="4943"/>
                    <a:pt x="9287" y="4963"/>
                    <a:pt x="9304" y="4983"/>
                  </a:cubicBezTo>
                  <a:cubicBezTo>
                    <a:pt x="9624" y="5263"/>
                    <a:pt x="9624" y="5323"/>
                    <a:pt x="9647" y="5313"/>
                  </a:cubicBezTo>
                  <a:cubicBezTo>
                    <a:pt x="9855" y="5432"/>
                    <a:pt x="9889" y="5472"/>
                    <a:pt x="9928" y="5492"/>
                  </a:cubicBezTo>
                  <a:cubicBezTo>
                    <a:pt x="10007" y="5552"/>
                    <a:pt x="10029" y="5552"/>
                    <a:pt x="10013" y="5572"/>
                  </a:cubicBezTo>
                  <a:cubicBezTo>
                    <a:pt x="9574" y="5462"/>
                    <a:pt x="9534" y="5383"/>
                    <a:pt x="9478" y="5343"/>
                  </a:cubicBezTo>
                  <a:cubicBezTo>
                    <a:pt x="9276" y="5173"/>
                    <a:pt x="9259" y="5163"/>
                    <a:pt x="9247" y="5153"/>
                  </a:cubicBezTo>
                  <a:cubicBezTo>
                    <a:pt x="9079" y="5013"/>
                    <a:pt x="9084" y="4973"/>
                    <a:pt x="9079" y="4963"/>
                  </a:cubicBezTo>
                  <a:cubicBezTo>
                    <a:pt x="8972" y="4853"/>
                    <a:pt x="8916" y="4833"/>
                    <a:pt x="8882" y="4743"/>
                  </a:cubicBezTo>
                  <a:cubicBezTo>
                    <a:pt x="8646" y="4464"/>
                    <a:pt x="8623" y="4424"/>
                    <a:pt x="8595" y="4414"/>
                  </a:cubicBezTo>
                  <a:cubicBezTo>
                    <a:pt x="8398" y="4194"/>
                    <a:pt x="8348" y="4144"/>
                    <a:pt x="8302" y="4084"/>
                  </a:cubicBezTo>
                  <a:cubicBezTo>
                    <a:pt x="8049" y="3875"/>
                    <a:pt x="8038" y="3855"/>
                    <a:pt x="8016" y="3865"/>
                  </a:cubicBezTo>
                  <a:cubicBezTo>
                    <a:pt x="7892" y="3785"/>
                    <a:pt x="7852" y="3745"/>
                    <a:pt x="7807" y="3735"/>
                  </a:cubicBezTo>
                  <a:cubicBezTo>
                    <a:pt x="7689" y="3665"/>
                    <a:pt x="7661" y="3645"/>
                    <a:pt x="7622" y="3655"/>
                  </a:cubicBezTo>
                  <a:cubicBezTo>
                    <a:pt x="7414" y="3595"/>
                    <a:pt x="7369" y="3515"/>
                    <a:pt x="7352" y="3595"/>
                  </a:cubicBezTo>
                  <a:cubicBezTo>
                    <a:pt x="7566" y="3655"/>
                    <a:pt x="7588" y="3665"/>
                    <a:pt x="7599" y="3685"/>
                  </a:cubicBezTo>
                  <a:cubicBezTo>
                    <a:pt x="7796" y="3785"/>
                    <a:pt x="7819" y="3795"/>
                    <a:pt x="7836" y="3815"/>
                  </a:cubicBezTo>
                  <a:cubicBezTo>
                    <a:pt x="8004" y="3984"/>
                    <a:pt x="8055" y="3925"/>
                    <a:pt x="8066" y="3964"/>
                  </a:cubicBezTo>
                  <a:cubicBezTo>
                    <a:pt x="8179" y="4114"/>
                    <a:pt x="8224" y="4064"/>
                    <a:pt x="8218" y="4134"/>
                  </a:cubicBezTo>
                  <a:cubicBezTo>
                    <a:pt x="8494" y="4404"/>
                    <a:pt x="8505" y="4424"/>
                    <a:pt x="8522" y="4434"/>
                  </a:cubicBezTo>
                  <a:cubicBezTo>
                    <a:pt x="8679" y="4654"/>
                    <a:pt x="8719" y="4614"/>
                    <a:pt x="8724" y="4654"/>
                  </a:cubicBezTo>
                  <a:cubicBezTo>
                    <a:pt x="8837" y="4803"/>
                    <a:pt x="8842" y="4853"/>
                    <a:pt x="8865" y="4853"/>
                  </a:cubicBezTo>
                  <a:cubicBezTo>
                    <a:pt x="9045" y="5023"/>
                    <a:pt x="9051" y="5073"/>
                    <a:pt x="9068" y="5103"/>
                  </a:cubicBezTo>
                  <a:cubicBezTo>
                    <a:pt x="9264" y="5233"/>
                    <a:pt x="9264" y="5293"/>
                    <a:pt x="9287" y="5313"/>
                  </a:cubicBezTo>
                  <a:cubicBezTo>
                    <a:pt x="9456" y="5383"/>
                    <a:pt x="9461" y="5452"/>
                    <a:pt x="9489" y="5452"/>
                  </a:cubicBezTo>
                  <a:cubicBezTo>
                    <a:pt x="9686" y="5562"/>
                    <a:pt x="9720" y="5592"/>
                    <a:pt x="9754" y="5612"/>
                  </a:cubicBezTo>
                  <a:cubicBezTo>
                    <a:pt x="9889" y="5682"/>
                    <a:pt x="9855" y="5712"/>
                    <a:pt x="9776" y="5692"/>
                  </a:cubicBezTo>
                  <a:cubicBezTo>
                    <a:pt x="9366" y="5512"/>
                    <a:pt x="9326" y="5522"/>
                    <a:pt x="9292" y="5512"/>
                  </a:cubicBezTo>
                  <a:cubicBezTo>
                    <a:pt x="9068" y="5363"/>
                    <a:pt x="9079" y="5263"/>
                    <a:pt x="9039" y="5313"/>
                  </a:cubicBezTo>
                  <a:cubicBezTo>
                    <a:pt x="8910" y="5203"/>
                    <a:pt x="8899" y="5163"/>
                    <a:pt x="8882" y="5133"/>
                  </a:cubicBezTo>
                  <a:cubicBezTo>
                    <a:pt x="8719" y="4963"/>
                    <a:pt x="8702" y="4973"/>
                    <a:pt x="8702" y="4953"/>
                  </a:cubicBezTo>
                  <a:cubicBezTo>
                    <a:pt x="8617" y="4813"/>
                    <a:pt x="8572" y="4863"/>
                    <a:pt x="8572" y="4793"/>
                  </a:cubicBezTo>
                  <a:cubicBezTo>
                    <a:pt x="8432" y="4634"/>
                    <a:pt x="8387" y="4624"/>
                    <a:pt x="8353" y="4574"/>
                  </a:cubicBezTo>
                  <a:cubicBezTo>
                    <a:pt x="8207" y="4444"/>
                    <a:pt x="8173" y="4404"/>
                    <a:pt x="8134" y="4384"/>
                  </a:cubicBezTo>
                  <a:cubicBezTo>
                    <a:pt x="7959" y="4194"/>
                    <a:pt x="7920" y="4224"/>
                    <a:pt x="7914" y="4184"/>
                  </a:cubicBezTo>
                  <a:cubicBezTo>
                    <a:pt x="7779" y="4084"/>
                    <a:pt x="7751" y="4094"/>
                    <a:pt x="7729" y="4094"/>
                  </a:cubicBezTo>
                  <a:cubicBezTo>
                    <a:pt x="7599" y="3984"/>
                    <a:pt x="7554" y="4034"/>
                    <a:pt x="7543" y="3994"/>
                  </a:cubicBezTo>
                  <a:cubicBezTo>
                    <a:pt x="7521" y="4004"/>
                    <a:pt x="7611" y="4084"/>
                    <a:pt x="7718" y="4114"/>
                  </a:cubicBezTo>
                  <a:cubicBezTo>
                    <a:pt x="7869" y="4224"/>
                    <a:pt x="7881" y="4234"/>
                    <a:pt x="7892" y="4234"/>
                  </a:cubicBezTo>
                  <a:cubicBezTo>
                    <a:pt x="8038" y="4394"/>
                    <a:pt x="8089" y="4424"/>
                    <a:pt x="8139" y="4444"/>
                  </a:cubicBezTo>
                  <a:cubicBezTo>
                    <a:pt x="8539" y="4903"/>
                    <a:pt x="8572" y="4883"/>
                    <a:pt x="8584" y="4923"/>
                  </a:cubicBezTo>
                  <a:cubicBezTo>
                    <a:pt x="8719" y="5083"/>
                    <a:pt x="8730" y="5083"/>
                    <a:pt x="8741" y="5093"/>
                  </a:cubicBezTo>
                  <a:cubicBezTo>
                    <a:pt x="9090" y="5432"/>
                    <a:pt x="9129" y="5482"/>
                    <a:pt x="9180" y="5502"/>
                  </a:cubicBezTo>
                  <a:cubicBezTo>
                    <a:pt x="9416" y="5662"/>
                    <a:pt x="9444" y="5672"/>
                    <a:pt x="9461" y="5702"/>
                  </a:cubicBezTo>
                  <a:cubicBezTo>
                    <a:pt x="9692" y="5752"/>
                    <a:pt x="9726" y="5822"/>
                    <a:pt x="9799" y="5792"/>
                  </a:cubicBezTo>
                  <a:cubicBezTo>
                    <a:pt x="9894" y="5892"/>
                    <a:pt x="9872" y="5912"/>
                    <a:pt x="9866" y="5882"/>
                  </a:cubicBezTo>
                  <a:cubicBezTo>
                    <a:pt x="9636" y="5902"/>
                    <a:pt x="9607" y="5852"/>
                    <a:pt x="9551" y="5852"/>
                  </a:cubicBezTo>
                  <a:cubicBezTo>
                    <a:pt x="9304" y="5732"/>
                    <a:pt x="9264" y="5772"/>
                    <a:pt x="9259" y="5752"/>
                  </a:cubicBezTo>
                  <a:cubicBezTo>
                    <a:pt x="8949" y="5562"/>
                    <a:pt x="8921" y="5522"/>
                    <a:pt x="8871" y="5542"/>
                  </a:cubicBezTo>
                  <a:cubicBezTo>
                    <a:pt x="8724" y="5353"/>
                    <a:pt x="8668" y="5442"/>
                    <a:pt x="8679" y="5353"/>
                  </a:cubicBezTo>
                  <a:cubicBezTo>
                    <a:pt x="8511" y="5223"/>
                    <a:pt x="8494" y="5203"/>
                    <a:pt x="8477" y="5203"/>
                  </a:cubicBezTo>
                  <a:cubicBezTo>
                    <a:pt x="8308" y="5063"/>
                    <a:pt x="8286" y="5053"/>
                    <a:pt x="8280" y="4993"/>
                  </a:cubicBezTo>
                  <a:cubicBezTo>
                    <a:pt x="7920" y="4664"/>
                    <a:pt x="7858" y="4584"/>
                    <a:pt x="7785" y="4534"/>
                  </a:cubicBezTo>
                  <a:cubicBezTo>
                    <a:pt x="7554" y="4334"/>
                    <a:pt x="7543" y="4254"/>
                    <a:pt x="7498" y="4254"/>
                  </a:cubicBezTo>
                  <a:cubicBezTo>
                    <a:pt x="7251" y="4094"/>
                    <a:pt x="7222" y="4044"/>
                    <a:pt x="7177" y="4044"/>
                  </a:cubicBezTo>
                  <a:cubicBezTo>
                    <a:pt x="7048" y="3964"/>
                    <a:pt x="7014" y="4004"/>
                    <a:pt x="7009" y="3964"/>
                  </a:cubicBezTo>
                  <a:cubicBezTo>
                    <a:pt x="7071" y="4034"/>
                    <a:pt x="7093" y="4074"/>
                    <a:pt x="7138" y="4054"/>
                  </a:cubicBezTo>
                  <a:cubicBezTo>
                    <a:pt x="7380" y="4224"/>
                    <a:pt x="7442" y="4264"/>
                    <a:pt x="7492" y="4324"/>
                  </a:cubicBezTo>
                  <a:cubicBezTo>
                    <a:pt x="7723" y="4514"/>
                    <a:pt x="7763" y="4604"/>
                    <a:pt x="7824" y="4634"/>
                  </a:cubicBezTo>
                  <a:cubicBezTo>
                    <a:pt x="8038" y="4863"/>
                    <a:pt x="8089" y="4923"/>
                    <a:pt x="8145" y="4973"/>
                  </a:cubicBezTo>
                  <a:cubicBezTo>
                    <a:pt x="8409" y="5213"/>
                    <a:pt x="8421" y="5223"/>
                    <a:pt x="8421" y="5263"/>
                  </a:cubicBezTo>
                  <a:cubicBezTo>
                    <a:pt x="8696" y="5502"/>
                    <a:pt x="8769" y="5502"/>
                    <a:pt x="8814" y="5582"/>
                  </a:cubicBezTo>
                  <a:cubicBezTo>
                    <a:pt x="9124" y="5752"/>
                    <a:pt x="9146" y="5792"/>
                    <a:pt x="9174" y="5822"/>
                  </a:cubicBezTo>
                  <a:cubicBezTo>
                    <a:pt x="9349" y="5862"/>
                    <a:pt x="9349" y="5912"/>
                    <a:pt x="9383" y="5882"/>
                  </a:cubicBezTo>
                  <a:cubicBezTo>
                    <a:pt x="9613" y="5992"/>
                    <a:pt x="9664" y="5962"/>
                    <a:pt x="9692" y="5982"/>
                  </a:cubicBezTo>
                  <a:cubicBezTo>
                    <a:pt x="9698" y="6072"/>
                    <a:pt x="9692" y="6072"/>
                    <a:pt x="9686" y="6052"/>
                  </a:cubicBezTo>
                  <a:cubicBezTo>
                    <a:pt x="9461" y="6022"/>
                    <a:pt x="9394" y="6032"/>
                    <a:pt x="9338" y="6032"/>
                  </a:cubicBezTo>
                  <a:cubicBezTo>
                    <a:pt x="9034" y="5862"/>
                    <a:pt x="8989" y="5842"/>
                    <a:pt x="8949" y="5802"/>
                  </a:cubicBezTo>
                  <a:cubicBezTo>
                    <a:pt x="8539" y="5512"/>
                    <a:pt x="8505" y="5462"/>
                    <a:pt x="8466" y="5422"/>
                  </a:cubicBezTo>
                  <a:cubicBezTo>
                    <a:pt x="8218" y="5163"/>
                    <a:pt x="8173" y="5113"/>
                    <a:pt x="8128" y="5073"/>
                  </a:cubicBezTo>
                  <a:cubicBezTo>
                    <a:pt x="7965" y="4923"/>
                    <a:pt x="7948" y="4873"/>
                    <a:pt x="7931" y="4843"/>
                  </a:cubicBezTo>
                  <a:cubicBezTo>
                    <a:pt x="7763" y="4703"/>
                    <a:pt x="7729" y="4703"/>
                    <a:pt x="7712" y="4654"/>
                  </a:cubicBezTo>
                  <a:cubicBezTo>
                    <a:pt x="7324" y="4314"/>
                    <a:pt x="7318" y="4244"/>
                    <a:pt x="7273" y="4284"/>
                  </a:cubicBezTo>
                  <a:cubicBezTo>
                    <a:pt x="7217" y="4294"/>
                    <a:pt x="7256" y="4274"/>
                    <a:pt x="7279" y="4324"/>
                  </a:cubicBezTo>
                  <a:cubicBezTo>
                    <a:pt x="7661" y="4674"/>
                    <a:pt x="7706" y="4763"/>
                    <a:pt x="7774" y="4783"/>
                  </a:cubicBezTo>
                  <a:cubicBezTo>
                    <a:pt x="7875" y="4903"/>
                    <a:pt x="7909" y="4903"/>
                    <a:pt x="7931" y="4953"/>
                  </a:cubicBezTo>
                  <a:cubicBezTo>
                    <a:pt x="8117" y="5123"/>
                    <a:pt x="8128" y="5193"/>
                    <a:pt x="8167" y="5193"/>
                  </a:cubicBezTo>
                  <a:cubicBezTo>
                    <a:pt x="8370" y="5363"/>
                    <a:pt x="8370" y="5462"/>
                    <a:pt x="8415" y="5442"/>
                  </a:cubicBezTo>
                  <a:cubicBezTo>
                    <a:pt x="8623" y="5682"/>
                    <a:pt x="8679" y="5702"/>
                    <a:pt x="8708" y="5772"/>
                  </a:cubicBezTo>
                  <a:cubicBezTo>
                    <a:pt x="8887" y="5832"/>
                    <a:pt x="8899" y="5932"/>
                    <a:pt x="8961" y="5912"/>
                  </a:cubicBezTo>
                  <a:cubicBezTo>
                    <a:pt x="9113" y="6022"/>
                    <a:pt x="9118" y="6042"/>
                    <a:pt x="9135" y="6032"/>
                  </a:cubicBezTo>
                  <a:cubicBezTo>
                    <a:pt x="9321" y="6131"/>
                    <a:pt x="9349" y="6121"/>
                    <a:pt x="9377" y="6102"/>
                  </a:cubicBezTo>
                  <a:cubicBezTo>
                    <a:pt x="9517" y="6251"/>
                    <a:pt x="9478" y="6161"/>
                    <a:pt x="9456" y="6211"/>
                  </a:cubicBezTo>
                  <a:cubicBezTo>
                    <a:pt x="8961" y="6141"/>
                    <a:pt x="8910" y="6131"/>
                    <a:pt x="8859" y="6121"/>
                  </a:cubicBezTo>
                  <a:cubicBezTo>
                    <a:pt x="8696" y="6002"/>
                    <a:pt x="8651" y="6042"/>
                    <a:pt x="8634" y="6012"/>
                  </a:cubicBezTo>
                  <a:cubicBezTo>
                    <a:pt x="8466" y="5902"/>
                    <a:pt x="8443" y="5892"/>
                    <a:pt x="8421" y="5862"/>
                  </a:cubicBezTo>
                  <a:cubicBezTo>
                    <a:pt x="8235" y="5732"/>
                    <a:pt x="8224" y="5722"/>
                    <a:pt x="8218" y="5702"/>
                  </a:cubicBezTo>
                  <a:cubicBezTo>
                    <a:pt x="8122" y="5632"/>
                    <a:pt x="8106" y="5602"/>
                    <a:pt x="8083" y="5592"/>
                  </a:cubicBezTo>
                  <a:cubicBezTo>
                    <a:pt x="7852" y="5323"/>
                    <a:pt x="7819" y="5283"/>
                    <a:pt x="7785" y="5223"/>
                  </a:cubicBezTo>
                  <a:cubicBezTo>
                    <a:pt x="7582" y="4963"/>
                    <a:pt x="7504" y="4863"/>
                    <a:pt x="7436" y="4733"/>
                  </a:cubicBezTo>
                  <a:cubicBezTo>
                    <a:pt x="7245" y="4464"/>
                    <a:pt x="7211" y="4474"/>
                    <a:pt x="7200" y="4414"/>
                  </a:cubicBezTo>
                  <a:cubicBezTo>
                    <a:pt x="7054" y="4264"/>
                    <a:pt x="7037" y="4234"/>
                    <a:pt x="7009" y="4234"/>
                  </a:cubicBezTo>
                  <a:cubicBezTo>
                    <a:pt x="6969" y="4224"/>
                    <a:pt x="6998" y="4254"/>
                    <a:pt x="7014" y="4294"/>
                  </a:cubicBezTo>
                  <a:cubicBezTo>
                    <a:pt x="7127" y="4394"/>
                    <a:pt x="7149" y="4424"/>
                    <a:pt x="7172" y="4464"/>
                  </a:cubicBezTo>
                  <a:cubicBezTo>
                    <a:pt x="7442" y="4833"/>
                    <a:pt x="7487" y="4923"/>
                    <a:pt x="7532" y="4993"/>
                  </a:cubicBezTo>
                  <a:cubicBezTo>
                    <a:pt x="7881" y="5432"/>
                    <a:pt x="7920" y="5512"/>
                    <a:pt x="7976" y="5562"/>
                  </a:cubicBezTo>
                  <a:cubicBezTo>
                    <a:pt x="8078" y="5702"/>
                    <a:pt x="8122" y="5682"/>
                    <a:pt x="8134" y="5752"/>
                  </a:cubicBezTo>
                  <a:cubicBezTo>
                    <a:pt x="8454" y="6002"/>
                    <a:pt x="8522" y="5982"/>
                    <a:pt x="8550" y="6062"/>
                  </a:cubicBezTo>
                  <a:cubicBezTo>
                    <a:pt x="8820" y="6181"/>
                    <a:pt x="8916" y="6241"/>
                    <a:pt x="9034" y="6261"/>
                  </a:cubicBezTo>
                  <a:cubicBezTo>
                    <a:pt x="9231" y="6301"/>
                    <a:pt x="9253" y="6331"/>
                    <a:pt x="9287" y="6311"/>
                  </a:cubicBezTo>
                  <a:cubicBezTo>
                    <a:pt x="9101" y="6361"/>
                    <a:pt x="9090" y="6361"/>
                    <a:pt x="9045" y="6351"/>
                  </a:cubicBezTo>
                  <a:cubicBezTo>
                    <a:pt x="8814" y="6271"/>
                    <a:pt x="8786" y="6241"/>
                    <a:pt x="8747" y="6241"/>
                  </a:cubicBezTo>
                  <a:cubicBezTo>
                    <a:pt x="8629" y="6191"/>
                    <a:pt x="8612" y="6181"/>
                    <a:pt x="8601" y="6151"/>
                  </a:cubicBezTo>
                  <a:cubicBezTo>
                    <a:pt x="8432" y="6082"/>
                    <a:pt x="8426" y="6052"/>
                    <a:pt x="8415" y="6042"/>
                  </a:cubicBezTo>
                  <a:cubicBezTo>
                    <a:pt x="8173" y="5822"/>
                    <a:pt x="8162" y="5812"/>
                    <a:pt x="8139" y="5812"/>
                  </a:cubicBezTo>
                  <a:cubicBezTo>
                    <a:pt x="7959" y="5622"/>
                    <a:pt x="7897" y="5572"/>
                    <a:pt x="7836" y="5512"/>
                  </a:cubicBezTo>
                  <a:cubicBezTo>
                    <a:pt x="7768" y="5402"/>
                    <a:pt x="7734" y="5402"/>
                    <a:pt x="7723" y="5353"/>
                  </a:cubicBezTo>
                  <a:cubicBezTo>
                    <a:pt x="7307" y="4853"/>
                    <a:pt x="7279" y="4773"/>
                    <a:pt x="7234" y="4733"/>
                  </a:cubicBezTo>
                  <a:cubicBezTo>
                    <a:pt x="7166" y="4614"/>
                    <a:pt x="7132" y="4624"/>
                    <a:pt x="7116" y="4574"/>
                  </a:cubicBezTo>
                  <a:cubicBezTo>
                    <a:pt x="6902" y="4334"/>
                    <a:pt x="6891" y="4294"/>
                    <a:pt x="6851" y="4304"/>
                  </a:cubicBezTo>
                  <a:cubicBezTo>
                    <a:pt x="7003" y="4514"/>
                    <a:pt x="7026" y="4534"/>
                    <a:pt x="7054" y="4554"/>
                  </a:cubicBezTo>
                  <a:cubicBezTo>
                    <a:pt x="7161" y="4693"/>
                    <a:pt x="7172" y="4713"/>
                    <a:pt x="7183" y="4733"/>
                  </a:cubicBezTo>
                  <a:cubicBezTo>
                    <a:pt x="7284" y="4893"/>
                    <a:pt x="7296" y="4903"/>
                    <a:pt x="7313" y="4913"/>
                  </a:cubicBezTo>
                  <a:cubicBezTo>
                    <a:pt x="7729" y="5492"/>
                    <a:pt x="7824" y="5592"/>
                    <a:pt x="7920" y="5712"/>
                  </a:cubicBezTo>
                  <a:cubicBezTo>
                    <a:pt x="8393" y="6112"/>
                    <a:pt x="8415" y="6141"/>
                    <a:pt x="8438" y="6161"/>
                  </a:cubicBezTo>
                  <a:cubicBezTo>
                    <a:pt x="8601" y="6301"/>
                    <a:pt x="8634" y="6271"/>
                    <a:pt x="8640" y="6301"/>
                  </a:cubicBezTo>
                  <a:cubicBezTo>
                    <a:pt x="8797" y="6361"/>
                    <a:pt x="8831" y="6361"/>
                    <a:pt x="8859" y="6381"/>
                  </a:cubicBezTo>
                  <a:cubicBezTo>
                    <a:pt x="9169" y="6471"/>
                    <a:pt x="9219" y="6421"/>
                    <a:pt x="9231" y="6481"/>
                  </a:cubicBezTo>
                  <a:cubicBezTo>
                    <a:pt x="9090" y="6501"/>
                    <a:pt x="9051" y="6541"/>
                    <a:pt x="9045" y="6501"/>
                  </a:cubicBezTo>
                  <a:cubicBezTo>
                    <a:pt x="8499" y="6351"/>
                    <a:pt x="8460" y="6331"/>
                    <a:pt x="8415" y="6321"/>
                  </a:cubicBezTo>
                  <a:cubicBezTo>
                    <a:pt x="7993" y="5952"/>
                    <a:pt x="7954" y="5992"/>
                    <a:pt x="7942" y="5972"/>
                  </a:cubicBezTo>
                  <a:cubicBezTo>
                    <a:pt x="7751" y="5772"/>
                    <a:pt x="7723" y="5732"/>
                    <a:pt x="7695" y="5692"/>
                  </a:cubicBezTo>
                  <a:cubicBezTo>
                    <a:pt x="7532" y="5472"/>
                    <a:pt x="7476" y="5373"/>
                    <a:pt x="7403" y="5303"/>
                  </a:cubicBezTo>
                  <a:cubicBezTo>
                    <a:pt x="7200" y="4933"/>
                    <a:pt x="7149" y="4943"/>
                    <a:pt x="7132" y="4853"/>
                  </a:cubicBezTo>
                  <a:cubicBezTo>
                    <a:pt x="7076" y="4723"/>
                    <a:pt x="7054" y="4843"/>
                    <a:pt x="7082" y="4823"/>
                  </a:cubicBezTo>
                  <a:cubicBezTo>
                    <a:pt x="7206" y="5073"/>
                    <a:pt x="7239" y="5053"/>
                    <a:pt x="7234" y="5113"/>
                  </a:cubicBezTo>
                  <a:cubicBezTo>
                    <a:pt x="7425" y="5383"/>
                    <a:pt x="7476" y="5492"/>
                    <a:pt x="7543" y="5542"/>
                  </a:cubicBezTo>
                  <a:cubicBezTo>
                    <a:pt x="7757" y="5832"/>
                    <a:pt x="7779" y="5922"/>
                    <a:pt x="7841" y="5912"/>
                  </a:cubicBezTo>
                  <a:cubicBezTo>
                    <a:pt x="8010" y="6082"/>
                    <a:pt x="8044" y="6141"/>
                    <a:pt x="8089" y="6161"/>
                  </a:cubicBezTo>
                  <a:cubicBezTo>
                    <a:pt x="8246" y="6311"/>
                    <a:pt x="8286" y="6311"/>
                    <a:pt x="8314" y="6311"/>
                  </a:cubicBezTo>
                  <a:cubicBezTo>
                    <a:pt x="8674" y="6491"/>
                    <a:pt x="8724" y="6581"/>
                    <a:pt x="8814" y="6551"/>
                  </a:cubicBezTo>
                  <a:cubicBezTo>
                    <a:pt x="8938" y="6611"/>
                    <a:pt x="8955" y="6631"/>
                    <a:pt x="8972" y="6631"/>
                  </a:cubicBezTo>
                  <a:cubicBezTo>
                    <a:pt x="8747" y="6641"/>
                    <a:pt x="8713" y="6681"/>
                    <a:pt x="8702" y="6651"/>
                  </a:cubicBezTo>
                  <a:cubicBezTo>
                    <a:pt x="8364" y="6571"/>
                    <a:pt x="8348" y="6561"/>
                    <a:pt x="8331" y="6551"/>
                  </a:cubicBezTo>
                  <a:cubicBezTo>
                    <a:pt x="8061" y="6421"/>
                    <a:pt x="7993" y="6351"/>
                    <a:pt x="7920" y="6311"/>
                  </a:cubicBezTo>
                  <a:cubicBezTo>
                    <a:pt x="7616" y="6002"/>
                    <a:pt x="7594" y="5972"/>
                    <a:pt x="7571" y="5952"/>
                  </a:cubicBezTo>
                  <a:cubicBezTo>
                    <a:pt x="7498" y="5872"/>
                    <a:pt x="7504" y="5832"/>
                    <a:pt x="7492" y="5822"/>
                  </a:cubicBezTo>
                  <a:cubicBezTo>
                    <a:pt x="7346" y="5672"/>
                    <a:pt x="7267" y="5532"/>
                    <a:pt x="7166" y="5442"/>
                  </a:cubicBezTo>
                  <a:cubicBezTo>
                    <a:pt x="6868" y="5133"/>
                    <a:pt x="6823" y="5173"/>
                    <a:pt x="6812" y="5113"/>
                  </a:cubicBezTo>
                  <a:cubicBezTo>
                    <a:pt x="6626" y="5033"/>
                    <a:pt x="6615" y="5013"/>
                    <a:pt x="6592" y="5033"/>
                  </a:cubicBezTo>
                  <a:cubicBezTo>
                    <a:pt x="6705" y="5133"/>
                    <a:pt x="6750" y="5123"/>
                    <a:pt x="6778" y="5173"/>
                  </a:cubicBezTo>
                  <a:cubicBezTo>
                    <a:pt x="7189" y="5572"/>
                    <a:pt x="7251" y="5592"/>
                    <a:pt x="7279" y="5692"/>
                  </a:cubicBezTo>
                  <a:cubicBezTo>
                    <a:pt x="7515" y="5952"/>
                    <a:pt x="7521" y="5982"/>
                    <a:pt x="7537" y="5992"/>
                  </a:cubicBezTo>
                  <a:cubicBezTo>
                    <a:pt x="7763" y="6261"/>
                    <a:pt x="7802" y="6341"/>
                    <a:pt x="7869" y="6341"/>
                  </a:cubicBezTo>
                  <a:cubicBezTo>
                    <a:pt x="8078" y="6541"/>
                    <a:pt x="8139" y="6581"/>
                    <a:pt x="8218" y="6571"/>
                  </a:cubicBezTo>
                  <a:cubicBezTo>
                    <a:pt x="8364" y="6631"/>
                    <a:pt x="8370" y="6681"/>
                    <a:pt x="8393" y="6691"/>
                  </a:cubicBezTo>
                  <a:cubicBezTo>
                    <a:pt x="8651" y="6781"/>
                    <a:pt x="8719" y="6741"/>
                    <a:pt x="8753" y="6791"/>
                  </a:cubicBezTo>
                  <a:cubicBezTo>
                    <a:pt x="8544" y="6821"/>
                    <a:pt x="8550" y="6741"/>
                    <a:pt x="8511" y="6761"/>
                  </a:cubicBezTo>
                  <a:cubicBezTo>
                    <a:pt x="8432" y="6731"/>
                    <a:pt x="8393" y="6761"/>
                    <a:pt x="8370" y="6741"/>
                  </a:cubicBezTo>
                  <a:cubicBezTo>
                    <a:pt x="8055" y="6611"/>
                    <a:pt x="8044" y="6581"/>
                    <a:pt x="8033" y="6581"/>
                  </a:cubicBezTo>
                  <a:cubicBezTo>
                    <a:pt x="7914" y="6521"/>
                    <a:pt x="7864" y="6501"/>
                    <a:pt x="7824" y="6471"/>
                  </a:cubicBezTo>
                  <a:cubicBezTo>
                    <a:pt x="7616" y="6311"/>
                    <a:pt x="7582" y="6311"/>
                    <a:pt x="7566" y="6291"/>
                  </a:cubicBezTo>
                  <a:cubicBezTo>
                    <a:pt x="7436" y="6141"/>
                    <a:pt x="7403" y="6161"/>
                    <a:pt x="7386" y="6121"/>
                  </a:cubicBezTo>
                  <a:cubicBezTo>
                    <a:pt x="7194" y="5932"/>
                    <a:pt x="7177" y="5902"/>
                    <a:pt x="7149" y="5892"/>
                  </a:cubicBezTo>
                  <a:cubicBezTo>
                    <a:pt x="6964" y="5672"/>
                    <a:pt x="6930" y="5692"/>
                    <a:pt x="6919" y="5652"/>
                  </a:cubicBezTo>
                  <a:cubicBezTo>
                    <a:pt x="6694" y="5532"/>
                    <a:pt x="6688" y="5482"/>
                    <a:pt x="6649" y="5492"/>
                  </a:cubicBezTo>
                  <a:cubicBezTo>
                    <a:pt x="6407" y="5472"/>
                    <a:pt x="6379" y="5462"/>
                    <a:pt x="6334" y="5462"/>
                  </a:cubicBezTo>
                  <a:cubicBezTo>
                    <a:pt x="6502" y="5542"/>
                    <a:pt x="6581" y="5492"/>
                    <a:pt x="6621" y="5552"/>
                  </a:cubicBezTo>
                  <a:cubicBezTo>
                    <a:pt x="6919" y="5722"/>
                    <a:pt x="6930" y="5752"/>
                    <a:pt x="6941" y="5782"/>
                  </a:cubicBezTo>
                  <a:cubicBezTo>
                    <a:pt x="7234" y="6032"/>
                    <a:pt x="7245" y="6072"/>
                    <a:pt x="7262" y="6102"/>
                  </a:cubicBezTo>
                  <a:cubicBezTo>
                    <a:pt x="7459" y="6281"/>
                    <a:pt x="7498" y="6311"/>
                    <a:pt x="7532" y="6341"/>
                  </a:cubicBezTo>
                  <a:cubicBezTo>
                    <a:pt x="7616" y="6421"/>
                    <a:pt x="7639" y="6431"/>
                    <a:pt x="7622" y="6451"/>
                  </a:cubicBezTo>
                  <a:cubicBezTo>
                    <a:pt x="7492" y="6351"/>
                    <a:pt x="7481" y="6341"/>
                    <a:pt x="7459" y="6341"/>
                  </a:cubicBezTo>
                  <a:cubicBezTo>
                    <a:pt x="7279" y="6191"/>
                    <a:pt x="7251" y="6181"/>
                    <a:pt x="7217" y="6181"/>
                  </a:cubicBezTo>
                  <a:cubicBezTo>
                    <a:pt x="6924" y="5952"/>
                    <a:pt x="6874" y="5912"/>
                    <a:pt x="6817" y="5882"/>
                  </a:cubicBezTo>
                  <a:cubicBezTo>
                    <a:pt x="6379" y="5762"/>
                    <a:pt x="6300" y="5782"/>
                    <a:pt x="6232" y="5782"/>
                  </a:cubicBezTo>
                  <a:cubicBezTo>
                    <a:pt x="5974" y="5932"/>
                    <a:pt x="6002" y="5882"/>
                    <a:pt x="6053" y="5882"/>
                  </a:cubicBezTo>
                  <a:cubicBezTo>
                    <a:pt x="6508" y="5862"/>
                    <a:pt x="6559" y="5842"/>
                    <a:pt x="6598" y="5842"/>
                  </a:cubicBezTo>
                  <a:cubicBezTo>
                    <a:pt x="6778" y="5962"/>
                    <a:pt x="6817" y="5932"/>
                    <a:pt x="6823" y="5972"/>
                  </a:cubicBezTo>
                  <a:cubicBezTo>
                    <a:pt x="7003" y="6102"/>
                    <a:pt x="7082" y="6131"/>
                    <a:pt x="7144" y="6201"/>
                  </a:cubicBezTo>
                  <a:cubicBezTo>
                    <a:pt x="7403" y="6351"/>
                    <a:pt x="7431" y="6381"/>
                    <a:pt x="7459" y="6431"/>
                  </a:cubicBezTo>
                  <a:cubicBezTo>
                    <a:pt x="7706" y="6611"/>
                    <a:pt x="7746" y="6631"/>
                    <a:pt x="7779" y="6661"/>
                  </a:cubicBezTo>
                  <a:cubicBezTo>
                    <a:pt x="8078" y="6821"/>
                    <a:pt x="8083" y="6870"/>
                    <a:pt x="8122" y="6840"/>
                  </a:cubicBezTo>
                  <a:cubicBezTo>
                    <a:pt x="8460" y="6960"/>
                    <a:pt x="8482" y="6940"/>
                    <a:pt x="8505" y="6940"/>
                  </a:cubicBezTo>
                  <a:cubicBezTo>
                    <a:pt x="8640" y="6970"/>
                    <a:pt x="8679" y="6920"/>
                    <a:pt x="8685" y="6970"/>
                  </a:cubicBezTo>
                  <a:cubicBezTo>
                    <a:pt x="8359" y="7010"/>
                    <a:pt x="8274" y="7020"/>
                    <a:pt x="8190" y="7020"/>
                  </a:cubicBezTo>
                  <a:cubicBezTo>
                    <a:pt x="8038" y="6970"/>
                    <a:pt x="8004" y="6950"/>
                    <a:pt x="7959" y="6960"/>
                  </a:cubicBezTo>
                  <a:cubicBezTo>
                    <a:pt x="7611" y="6761"/>
                    <a:pt x="7582" y="6721"/>
                    <a:pt x="7537" y="6741"/>
                  </a:cubicBezTo>
                  <a:cubicBezTo>
                    <a:pt x="7380" y="6601"/>
                    <a:pt x="7335" y="6571"/>
                    <a:pt x="7284" y="6551"/>
                  </a:cubicBezTo>
                  <a:cubicBezTo>
                    <a:pt x="7076" y="6361"/>
                    <a:pt x="7048" y="6371"/>
                    <a:pt x="7014" y="6371"/>
                  </a:cubicBezTo>
                  <a:cubicBezTo>
                    <a:pt x="6728" y="6181"/>
                    <a:pt x="6677" y="6221"/>
                    <a:pt x="6671" y="6171"/>
                  </a:cubicBezTo>
                  <a:cubicBezTo>
                    <a:pt x="6508" y="6092"/>
                    <a:pt x="6463" y="6131"/>
                    <a:pt x="6452" y="6092"/>
                  </a:cubicBezTo>
                  <a:cubicBezTo>
                    <a:pt x="6092" y="6151"/>
                    <a:pt x="6098" y="6201"/>
                    <a:pt x="6064" y="6191"/>
                  </a:cubicBezTo>
                  <a:cubicBezTo>
                    <a:pt x="6469" y="6191"/>
                    <a:pt x="6508" y="6181"/>
                    <a:pt x="6525" y="6221"/>
                  </a:cubicBezTo>
                  <a:cubicBezTo>
                    <a:pt x="6744" y="6291"/>
                    <a:pt x="6773" y="6311"/>
                    <a:pt x="6801" y="6331"/>
                  </a:cubicBezTo>
                  <a:cubicBezTo>
                    <a:pt x="6907" y="6411"/>
                    <a:pt x="6964" y="6361"/>
                    <a:pt x="6969" y="6431"/>
                  </a:cubicBezTo>
                  <a:cubicBezTo>
                    <a:pt x="7386" y="6671"/>
                    <a:pt x="7425" y="6761"/>
                    <a:pt x="7492" y="6781"/>
                  </a:cubicBezTo>
                  <a:cubicBezTo>
                    <a:pt x="7768" y="6970"/>
                    <a:pt x="7819" y="6940"/>
                    <a:pt x="7836" y="7000"/>
                  </a:cubicBezTo>
                  <a:cubicBezTo>
                    <a:pt x="7335" y="6781"/>
                    <a:pt x="7318" y="6731"/>
                    <a:pt x="7273" y="6731"/>
                  </a:cubicBezTo>
                  <a:cubicBezTo>
                    <a:pt x="7048" y="6651"/>
                    <a:pt x="7043" y="6581"/>
                    <a:pt x="6998" y="6601"/>
                  </a:cubicBezTo>
                  <a:cubicBezTo>
                    <a:pt x="6694" y="6441"/>
                    <a:pt x="6649" y="6451"/>
                    <a:pt x="6621" y="6431"/>
                  </a:cubicBezTo>
                  <a:cubicBezTo>
                    <a:pt x="6199" y="6441"/>
                    <a:pt x="6187" y="6421"/>
                    <a:pt x="6098" y="6451"/>
                  </a:cubicBezTo>
                  <a:cubicBezTo>
                    <a:pt x="5839" y="6531"/>
                    <a:pt x="5777" y="6561"/>
                    <a:pt x="5715" y="6591"/>
                  </a:cubicBezTo>
                  <a:cubicBezTo>
                    <a:pt x="5676" y="6701"/>
                    <a:pt x="5754" y="6621"/>
                    <a:pt x="5850" y="6571"/>
                  </a:cubicBezTo>
                  <a:cubicBezTo>
                    <a:pt x="6339" y="6431"/>
                    <a:pt x="6373" y="6521"/>
                    <a:pt x="6424" y="6471"/>
                  </a:cubicBezTo>
                  <a:cubicBezTo>
                    <a:pt x="6570" y="6491"/>
                    <a:pt x="6587" y="6491"/>
                    <a:pt x="6604" y="6511"/>
                  </a:cubicBezTo>
                  <a:cubicBezTo>
                    <a:pt x="6840" y="6621"/>
                    <a:pt x="6919" y="6631"/>
                    <a:pt x="6992" y="6671"/>
                  </a:cubicBezTo>
                  <a:cubicBezTo>
                    <a:pt x="7234" y="6811"/>
                    <a:pt x="7273" y="6821"/>
                    <a:pt x="7313" y="6831"/>
                  </a:cubicBezTo>
                  <a:cubicBezTo>
                    <a:pt x="7543" y="6960"/>
                    <a:pt x="7566" y="6970"/>
                    <a:pt x="7577" y="6990"/>
                  </a:cubicBezTo>
                  <a:cubicBezTo>
                    <a:pt x="7914" y="7110"/>
                    <a:pt x="7959" y="7160"/>
                    <a:pt x="8016" y="7160"/>
                  </a:cubicBezTo>
                  <a:cubicBezTo>
                    <a:pt x="8257" y="7260"/>
                    <a:pt x="8319" y="7160"/>
                    <a:pt x="8319" y="7220"/>
                  </a:cubicBezTo>
                  <a:cubicBezTo>
                    <a:pt x="8016" y="7310"/>
                    <a:pt x="7937" y="7300"/>
                    <a:pt x="7858" y="7300"/>
                  </a:cubicBezTo>
                  <a:cubicBezTo>
                    <a:pt x="7689" y="7230"/>
                    <a:pt x="7656" y="7270"/>
                    <a:pt x="7650" y="7230"/>
                  </a:cubicBezTo>
                  <a:cubicBezTo>
                    <a:pt x="7335" y="7090"/>
                    <a:pt x="7307" y="7070"/>
                    <a:pt x="7273" y="7070"/>
                  </a:cubicBezTo>
                  <a:cubicBezTo>
                    <a:pt x="6975" y="6950"/>
                    <a:pt x="6969" y="6880"/>
                    <a:pt x="6930" y="6890"/>
                  </a:cubicBezTo>
                  <a:cubicBezTo>
                    <a:pt x="6457" y="6671"/>
                    <a:pt x="6407" y="6681"/>
                    <a:pt x="6368" y="6651"/>
                  </a:cubicBezTo>
                  <a:cubicBezTo>
                    <a:pt x="6232" y="6611"/>
                    <a:pt x="6193" y="6661"/>
                    <a:pt x="6193" y="6621"/>
                  </a:cubicBezTo>
                  <a:cubicBezTo>
                    <a:pt x="6041" y="6611"/>
                    <a:pt x="5996" y="6661"/>
                    <a:pt x="5991" y="6611"/>
                  </a:cubicBezTo>
                  <a:cubicBezTo>
                    <a:pt x="5934" y="6651"/>
                    <a:pt x="6109" y="6671"/>
                    <a:pt x="6278" y="6701"/>
                  </a:cubicBezTo>
                  <a:cubicBezTo>
                    <a:pt x="6784" y="6890"/>
                    <a:pt x="6817" y="6880"/>
                    <a:pt x="6834" y="6920"/>
                  </a:cubicBezTo>
                  <a:cubicBezTo>
                    <a:pt x="6975" y="6970"/>
                    <a:pt x="7003" y="7020"/>
                    <a:pt x="7054" y="7030"/>
                  </a:cubicBezTo>
                  <a:cubicBezTo>
                    <a:pt x="7369" y="7210"/>
                    <a:pt x="7414" y="7240"/>
                    <a:pt x="7453" y="7280"/>
                  </a:cubicBezTo>
                  <a:cubicBezTo>
                    <a:pt x="7673" y="7390"/>
                    <a:pt x="7729" y="7320"/>
                    <a:pt x="7729" y="7390"/>
                  </a:cubicBezTo>
                  <a:cubicBezTo>
                    <a:pt x="7937" y="7410"/>
                    <a:pt x="7937" y="7370"/>
                    <a:pt x="7954" y="7420"/>
                  </a:cubicBezTo>
                  <a:cubicBezTo>
                    <a:pt x="7329" y="7310"/>
                    <a:pt x="7284" y="7310"/>
                    <a:pt x="7256" y="7270"/>
                  </a:cubicBezTo>
                  <a:cubicBezTo>
                    <a:pt x="7059" y="7180"/>
                    <a:pt x="6975" y="7150"/>
                    <a:pt x="6891" y="7120"/>
                  </a:cubicBezTo>
                  <a:cubicBezTo>
                    <a:pt x="6514" y="6920"/>
                    <a:pt x="6452" y="6960"/>
                    <a:pt x="6424" y="6920"/>
                  </a:cubicBezTo>
                  <a:cubicBezTo>
                    <a:pt x="6002" y="6811"/>
                    <a:pt x="5963" y="6791"/>
                    <a:pt x="5912" y="6791"/>
                  </a:cubicBezTo>
                  <a:cubicBezTo>
                    <a:pt x="5732" y="6880"/>
                    <a:pt x="5816" y="6900"/>
                    <a:pt x="5929" y="6860"/>
                  </a:cubicBezTo>
                  <a:cubicBezTo>
                    <a:pt x="6294" y="6900"/>
                    <a:pt x="6300" y="6990"/>
                    <a:pt x="6351" y="6960"/>
                  </a:cubicBezTo>
                  <a:cubicBezTo>
                    <a:pt x="6626" y="7090"/>
                    <a:pt x="6705" y="7090"/>
                    <a:pt x="6767" y="7140"/>
                  </a:cubicBezTo>
                  <a:cubicBezTo>
                    <a:pt x="6998" y="7270"/>
                    <a:pt x="7043" y="7260"/>
                    <a:pt x="7071" y="7290"/>
                  </a:cubicBezTo>
                  <a:cubicBezTo>
                    <a:pt x="7217" y="7340"/>
                    <a:pt x="7234" y="7390"/>
                    <a:pt x="7279" y="7380"/>
                  </a:cubicBezTo>
                  <a:cubicBezTo>
                    <a:pt x="7599" y="7550"/>
                    <a:pt x="7656" y="7460"/>
                    <a:pt x="7656" y="7520"/>
                  </a:cubicBezTo>
                  <a:cubicBezTo>
                    <a:pt x="7763" y="7550"/>
                    <a:pt x="7740" y="7589"/>
                    <a:pt x="7661" y="7609"/>
                  </a:cubicBezTo>
                  <a:cubicBezTo>
                    <a:pt x="7397" y="7560"/>
                    <a:pt x="7391" y="7540"/>
                    <a:pt x="7369" y="7550"/>
                  </a:cubicBezTo>
                  <a:cubicBezTo>
                    <a:pt x="7262" y="7480"/>
                    <a:pt x="7234" y="7510"/>
                    <a:pt x="7228" y="7480"/>
                  </a:cubicBezTo>
                  <a:cubicBezTo>
                    <a:pt x="7116" y="7440"/>
                    <a:pt x="7110" y="7420"/>
                    <a:pt x="7088" y="7440"/>
                  </a:cubicBezTo>
                  <a:cubicBezTo>
                    <a:pt x="6784" y="7280"/>
                    <a:pt x="6744" y="7290"/>
                    <a:pt x="6728" y="7240"/>
                  </a:cubicBezTo>
                  <a:cubicBezTo>
                    <a:pt x="6334" y="7060"/>
                    <a:pt x="6300" y="7050"/>
                    <a:pt x="6261" y="7060"/>
                  </a:cubicBezTo>
                  <a:cubicBezTo>
                    <a:pt x="6424" y="7120"/>
                    <a:pt x="6457" y="7210"/>
                    <a:pt x="6536" y="7190"/>
                  </a:cubicBezTo>
                  <a:cubicBezTo>
                    <a:pt x="6913" y="7430"/>
                    <a:pt x="6930" y="7470"/>
                    <a:pt x="6964" y="7480"/>
                  </a:cubicBezTo>
                  <a:cubicBezTo>
                    <a:pt x="7121" y="7540"/>
                    <a:pt x="7189" y="7550"/>
                    <a:pt x="7239" y="7609"/>
                  </a:cubicBezTo>
                  <a:cubicBezTo>
                    <a:pt x="7464" y="7669"/>
                    <a:pt x="7487" y="7689"/>
                    <a:pt x="7532" y="7669"/>
                  </a:cubicBezTo>
                  <a:cubicBezTo>
                    <a:pt x="7374" y="7739"/>
                    <a:pt x="7335" y="7699"/>
                    <a:pt x="7262" y="7729"/>
                  </a:cubicBezTo>
                  <a:cubicBezTo>
                    <a:pt x="7014" y="7579"/>
                    <a:pt x="6986" y="7589"/>
                    <a:pt x="6964" y="7589"/>
                  </a:cubicBezTo>
                  <a:cubicBezTo>
                    <a:pt x="6806" y="7550"/>
                    <a:pt x="6795" y="7520"/>
                    <a:pt x="6767" y="7520"/>
                  </a:cubicBezTo>
                  <a:cubicBezTo>
                    <a:pt x="6486" y="7380"/>
                    <a:pt x="6424" y="7420"/>
                    <a:pt x="6390" y="7370"/>
                  </a:cubicBezTo>
                  <a:cubicBezTo>
                    <a:pt x="5991" y="7350"/>
                    <a:pt x="5917" y="7370"/>
                    <a:pt x="5844" y="7390"/>
                  </a:cubicBezTo>
                  <a:cubicBezTo>
                    <a:pt x="5631" y="7520"/>
                    <a:pt x="5625" y="7569"/>
                    <a:pt x="5580" y="7569"/>
                  </a:cubicBezTo>
                  <a:cubicBezTo>
                    <a:pt x="5614" y="7629"/>
                    <a:pt x="5625" y="7589"/>
                    <a:pt x="5653" y="7560"/>
                  </a:cubicBezTo>
                  <a:cubicBezTo>
                    <a:pt x="6086" y="7410"/>
                    <a:pt x="6114" y="7400"/>
                    <a:pt x="6142" y="7380"/>
                  </a:cubicBezTo>
                  <a:cubicBezTo>
                    <a:pt x="6317" y="7430"/>
                    <a:pt x="6351" y="7470"/>
                    <a:pt x="6401" y="7460"/>
                  </a:cubicBezTo>
                  <a:cubicBezTo>
                    <a:pt x="6812" y="7639"/>
                    <a:pt x="6862" y="7629"/>
                    <a:pt x="6907" y="7649"/>
                  </a:cubicBezTo>
                  <a:cubicBezTo>
                    <a:pt x="7194" y="7739"/>
                    <a:pt x="7194" y="7809"/>
                    <a:pt x="7234" y="7789"/>
                  </a:cubicBezTo>
                  <a:cubicBezTo>
                    <a:pt x="7414" y="7869"/>
                    <a:pt x="7464" y="7819"/>
                    <a:pt x="7470" y="7889"/>
                  </a:cubicBezTo>
                  <a:cubicBezTo>
                    <a:pt x="6981" y="7849"/>
                    <a:pt x="6930" y="7829"/>
                    <a:pt x="6874" y="7819"/>
                  </a:cubicBezTo>
                  <a:cubicBezTo>
                    <a:pt x="6705" y="7749"/>
                    <a:pt x="6677" y="7749"/>
                    <a:pt x="6643" y="7759"/>
                  </a:cubicBezTo>
                  <a:cubicBezTo>
                    <a:pt x="6463" y="7689"/>
                    <a:pt x="6446" y="7649"/>
                    <a:pt x="6413" y="7679"/>
                  </a:cubicBezTo>
                  <a:cubicBezTo>
                    <a:pt x="6120" y="7659"/>
                    <a:pt x="6008" y="7629"/>
                    <a:pt x="5884" y="7649"/>
                  </a:cubicBezTo>
                  <a:cubicBezTo>
                    <a:pt x="5462" y="7839"/>
                    <a:pt x="5411" y="7809"/>
                    <a:pt x="5423" y="7859"/>
                  </a:cubicBezTo>
                  <a:cubicBezTo>
                    <a:pt x="5529" y="7849"/>
                    <a:pt x="5591" y="7799"/>
                    <a:pt x="5659" y="7759"/>
                  </a:cubicBezTo>
                  <a:cubicBezTo>
                    <a:pt x="6002" y="7709"/>
                    <a:pt x="6024" y="7729"/>
                    <a:pt x="6053" y="7719"/>
                  </a:cubicBezTo>
                  <a:cubicBezTo>
                    <a:pt x="6221" y="7749"/>
                    <a:pt x="6272" y="7689"/>
                    <a:pt x="6283" y="7739"/>
                  </a:cubicBezTo>
                  <a:cubicBezTo>
                    <a:pt x="6699" y="7849"/>
                    <a:pt x="6812" y="7859"/>
                    <a:pt x="6907" y="7919"/>
                  </a:cubicBezTo>
                  <a:cubicBezTo>
                    <a:pt x="7206" y="8019"/>
                    <a:pt x="7183" y="8029"/>
                    <a:pt x="7177" y="8009"/>
                  </a:cubicBezTo>
                  <a:cubicBezTo>
                    <a:pt x="6986" y="7989"/>
                    <a:pt x="6913" y="7989"/>
                    <a:pt x="6851" y="7979"/>
                  </a:cubicBezTo>
                  <a:cubicBezTo>
                    <a:pt x="6351" y="7939"/>
                    <a:pt x="6345" y="7889"/>
                    <a:pt x="6311" y="7909"/>
                  </a:cubicBezTo>
                  <a:cubicBezTo>
                    <a:pt x="5462" y="8159"/>
                    <a:pt x="5411" y="8169"/>
                    <a:pt x="5383" y="8209"/>
                  </a:cubicBezTo>
                  <a:cubicBezTo>
                    <a:pt x="5237" y="8348"/>
                    <a:pt x="5203" y="8388"/>
                    <a:pt x="5164" y="8428"/>
                  </a:cubicBezTo>
                  <a:cubicBezTo>
                    <a:pt x="5147" y="8498"/>
                    <a:pt x="5214" y="8428"/>
                    <a:pt x="5271" y="8348"/>
                  </a:cubicBezTo>
                  <a:cubicBezTo>
                    <a:pt x="5439" y="8229"/>
                    <a:pt x="5445" y="8229"/>
                    <a:pt x="5456" y="8199"/>
                  </a:cubicBezTo>
                  <a:cubicBezTo>
                    <a:pt x="5558" y="8179"/>
                    <a:pt x="5608" y="8139"/>
                    <a:pt x="5681" y="8109"/>
                  </a:cubicBezTo>
                  <a:cubicBezTo>
                    <a:pt x="6289" y="8019"/>
                    <a:pt x="6323" y="7979"/>
                    <a:pt x="6334" y="8009"/>
                  </a:cubicBezTo>
                  <a:cubicBezTo>
                    <a:pt x="6474" y="8029"/>
                    <a:pt x="6497" y="8029"/>
                    <a:pt x="6519" y="8019"/>
                  </a:cubicBezTo>
                  <a:cubicBezTo>
                    <a:pt x="6683" y="8049"/>
                    <a:pt x="6733" y="8019"/>
                    <a:pt x="6761" y="8069"/>
                  </a:cubicBezTo>
                  <a:cubicBezTo>
                    <a:pt x="6396" y="8059"/>
                    <a:pt x="6368" y="8069"/>
                    <a:pt x="6351" y="8049"/>
                  </a:cubicBezTo>
                  <a:cubicBezTo>
                    <a:pt x="5664" y="8259"/>
                    <a:pt x="5552" y="8348"/>
                    <a:pt x="5389" y="8418"/>
                  </a:cubicBezTo>
                  <a:cubicBezTo>
                    <a:pt x="5248" y="8578"/>
                    <a:pt x="5192" y="8598"/>
                    <a:pt x="5164" y="8648"/>
                  </a:cubicBezTo>
                  <a:cubicBezTo>
                    <a:pt x="5051" y="8898"/>
                    <a:pt x="5068" y="8768"/>
                    <a:pt x="5147" y="8718"/>
                  </a:cubicBezTo>
                  <a:cubicBezTo>
                    <a:pt x="5310" y="8568"/>
                    <a:pt x="5327" y="8548"/>
                    <a:pt x="5338" y="8528"/>
                  </a:cubicBezTo>
                  <a:cubicBezTo>
                    <a:pt x="5580" y="8368"/>
                    <a:pt x="5625" y="8398"/>
                    <a:pt x="5619" y="8348"/>
                  </a:cubicBezTo>
                  <a:cubicBezTo>
                    <a:pt x="5901" y="8229"/>
                    <a:pt x="5912" y="8199"/>
                    <a:pt x="5951" y="8199"/>
                  </a:cubicBezTo>
                  <a:cubicBezTo>
                    <a:pt x="6418" y="8149"/>
                    <a:pt x="6413" y="8139"/>
                    <a:pt x="6446" y="8149"/>
                  </a:cubicBezTo>
                  <a:cubicBezTo>
                    <a:pt x="6626" y="8139"/>
                    <a:pt x="6671" y="8189"/>
                    <a:pt x="6750" y="8169"/>
                  </a:cubicBezTo>
                  <a:cubicBezTo>
                    <a:pt x="6817" y="8318"/>
                    <a:pt x="6728" y="8229"/>
                    <a:pt x="6621" y="8249"/>
                  </a:cubicBezTo>
                  <a:cubicBezTo>
                    <a:pt x="5782" y="8428"/>
                    <a:pt x="5749" y="8448"/>
                    <a:pt x="5704" y="8458"/>
                  </a:cubicBezTo>
                  <a:cubicBezTo>
                    <a:pt x="5580" y="8538"/>
                    <a:pt x="5496" y="8578"/>
                    <a:pt x="5434" y="8628"/>
                  </a:cubicBezTo>
                  <a:cubicBezTo>
                    <a:pt x="5152" y="8928"/>
                    <a:pt x="5091" y="8928"/>
                    <a:pt x="5085" y="8988"/>
                  </a:cubicBezTo>
                  <a:cubicBezTo>
                    <a:pt x="5512" y="8618"/>
                    <a:pt x="5569" y="8618"/>
                    <a:pt x="5591" y="8578"/>
                  </a:cubicBezTo>
                  <a:cubicBezTo>
                    <a:pt x="5760" y="8498"/>
                    <a:pt x="5844" y="8458"/>
                    <a:pt x="5940" y="8428"/>
                  </a:cubicBezTo>
                  <a:cubicBezTo>
                    <a:pt x="6446" y="8308"/>
                    <a:pt x="6463" y="8348"/>
                    <a:pt x="6502" y="8328"/>
                  </a:cubicBezTo>
                  <a:cubicBezTo>
                    <a:pt x="6204" y="8448"/>
                    <a:pt x="6204" y="8478"/>
                    <a:pt x="6182" y="8478"/>
                  </a:cubicBezTo>
                  <a:cubicBezTo>
                    <a:pt x="6041" y="8548"/>
                    <a:pt x="6047" y="8508"/>
                    <a:pt x="6024" y="8548"/>
                  </a:cubicBezTo>
                  <a:cubicBezTo>
                    <a:pt x="5704" y="8758"/>
                    <a:pt x="5647" y="8838"/>
                    <a:pt x="5563" y="8878"/>
                  </a:cubicBezTo>
                  <a:cubicBezTo>
                    <a:pt x="5271" y="9187"/>
                    <a:pt x="5198" y="9157"/>
                    <a:pt x="5214" y="9257"/>
                  </a:cubicBezTo>
                  <a:cubicBezTo>
                    <a:pt x="5310" y="9127"/>
                    <a:pt x="5361" y="9117"/>
                    <a:pt x="5383" y="9067"/>
                  </a:cubicBezTo>
                  <a:cubicBezTo>
                    <a:pt x="6069" y="8668"/>
                    <a:pt x="6081" y="8578"/>
                    <a:pt x="6103" y="8588"/>
                  </a:cubicBezTo>
                  <a:cubicBezTo>
                    <a:pt x="6272" y="8548"/>
                    <a:pt x="6317" y="8498"/>
                    <a:pt x="6323" y="8548"/>
                  </a:cubicBezTo>
                  <a:cubicBezTo>
                    <a:pt x="5895" y="8908"/>
                    <a:pt x="5833" y="8898"/>
                    <a:pt x="5816" y="8948"/>
                  </a:cubicBezTo>
                  <a:cubicBezTo>
                    <a:pt x="5597" y="9157"/>
                    <a:pt x="5541" y="9157"/>
                    <a:pt x="5546" y="9237"/>
                  </a:cubicBezTo>
                  <a:cubicBezTo>
                    <a:pt x="5963" y="8858"/>
                    <a:pt x="6086" y="8798"/>
                    <a:pt x="6193" y="8698"/>
                  </a:cubicBezTo>
                  <a:cubicBezTo>
                    <a:pt x="6694" y="8438"/>
                    <a:pt x="6705" y="8388"/>
                    <a:pt x="6756" y="8378"/>
                  </a:cubicBezTo>
                  <a:cubicBezTo>
                    <a:pt x="6829" y="8378"/>
                    <a:pt x="6795" y="8428"/>
                    <a:pt x="6728" y="8438"/>
                  </a:cubicBezTo>
                  <a:cubicBezTo>
                    <a:pt x="6323" y="8858"/>
                    <a:pt x="6255" y="8838"/>
                    <a:pt x="6249" y="8898"/>
                  </a:cubicBezTo>
                  <a:cubicBezTo>
                    <a:pt x="5850" y="9207"/>
                    <a:pt x="5805" y="9287"/>
                    <a:pt x="5732" y="9327"/>
                  </a:cubicBezTo>
                  <a:cubicBezTo>
                    <a:pt x="5591" y="9517"/>
                    <a:pt x="5552" y="9507"/>
                    <a:pt x="5552" y="9547"/>
                  </a:cubicBezTo>
                  <a:cubicBezTo>
                    <a:pt x="5265" y="9856"/>
                    <a:pt x="5248" y="9876"/>
                    <a:pt x="5243" y="9906"/>
                  </a:cubicBezTo>
                  <a:cubicBezTo>
                    <a:pt x="5316" y="9866"/>
                    <a:pt x="5389" y="9786"/>
                    <a:pt x="5456" y="9707"/>
                  </a:cubicBezTo>
                  <a:cubicBezTo>
                    <a:pt x="5619" y="9547"/>
                    <a:pt x="5647" y="9507"/>
                    <a:pt x="5681" y="9457"/>
                  </a:cubicBezTo>
                  <a:cubicBezTo>
                    <a:pt x="6148" y="9097"/>
                    <a:pt x="6199" y="9027"/>
                    <a:pt x="6272" y="8978"/>
                  </a:cubicBezTo>
                  <a:cubicBezTo>
                    <a:pt x="6407" y="8838"/>
                    <a:pt x="6474" y="8818"/>
                    <a:pt x="6469" y="8848"/>
                  </a:cubicBezTo>
                  <a:cubicBezTo>
                    <a:pt x="6345" y="9037"/>
                    <a:pt x="6328" y="9057"/>
                    <a:pt x="6300" y="9057"/>
                  </a:cubicBezTo>
                  <a:cubicBezTo>
                    <a:pt x="6131" y="9327"/>
                    <a:pt x="6098" y="9357"/>
                    <a:pt x="6086" y="9417"/>
                  </a:cubicBezTo>
                  <a:cubicBezTo>
                    <a:pt x="5738" y="9896"/>
                    <a:pt x="5614" y="10016"/>
                    <a:pt x="5501" y="10156"/>
                  </a:cubicBezTo>
                  <a:cubicBezTo>
                    <a:pt x="5293" y="10436"/>
                    <a:pt x="5220" y="10386"/>
                    <a:pt x="5231" y="10445"/>
                  </a:cubicBezTo>
                  <a:cubicBezTo>
                    <a:pt x="5181" y="10465"/>
                    <a:pt x="5276" y="10485"/>
                    <a:pt x="5293" y="10406"/>
                  </a:cubicBezTo>
                  <a:cubicBezTo>
                    <a:pt x="5496" y="10226"/>
                    <a:pt x="5501" y="10226"/>
                    <a:pt x="5512" y="10216"/>
                  </a:cubicBezTo>
                  <a:cubicBezTo>
                    <a:pt x="5653" y="10046"/>
                    <a:pt x="5676" y="10016"/>
                    <a:pt x="5698" y="9986"/>
                  </a:cubicBezTo>
                  <a:cubicBezTo>
                    <a:pt x="6148" y="9457"/>
                    <a:pt x="6154" y="9397"/>
                    <a:pt x="6199" y="9377"/>
                  </a:cubicBezTo>
                  <a:cubicBezTo>
                    <a:pt x="6323" y="9217"/>
                    <a:pt x="6328" y="9117"/>
                    <a:pt x="6339" y="9177"/>
                  </a:cubicBezTo>
                  <a:cubicBezTo>
                    <a:pt x="6199" y="9477"/>
                    <a:pt x="6120" y="9507"/>
                    <a:pt x="6109" y="9607"/>
                  </a:cubicBezTo>
                  <a:cubicBezTo>
                    <a:pt x="5771" y="10016"/>
                    <a:pt x="5749" y="10116"/>
                    <a:pt x="5676" y="10146"/>
                  </a:cubicBezTo>
                  <a:cubicBezTo>
                    <a:pt x="5479" y="10376"/>
                    <a:pt x="5428" y="10426"/>
                    <a:pt x="5378" y="10485"/>
                  </a:cubicBezTo>
                  <a:cubicBezTo>
                    <a:pt x="5310" y="10615"/>
                    <a:pt x="5378" y="10545"/>
                    <a:pt x="5462" y="10475"/>
                  </a:cubicBezTo>
                  <a:cubicBezTo>
                    <a:pt x="5603" y="10326"/>
                    <a:pt x="5631" y="10276"/>
                    <a:pt x="5676" y="10256"/>
                  </a:cubicBezTo>
                  <a:cubicBezTo>
                    <a:pt x="5996" y="9836"/>
                    <a:pt x="6053" y="9826"/>
                    <a:pt x="6064" y="9756"/>
                  </a:cubicBezTo>
                  <a:cubicBezTo>
                    <a:pt x="6339" y="9327"/>
                    <a:pt x="6356" y="9307"/>
                    <a:pt x="6379" y="9297"/>
                  </a:cubicBezTo>
                  <a:cubicBezTo>
                    <a:pt x="6519" y="9017"/>
                    <a:pt x="6553" y="8988"/>
                    <a:pt x="6592" y="8948"/>
                  </a:cubicBezTo>
                  <a:cubicBezTo>
                    <a:pt x="6801" y="8648"/>
                    <a:pt x="6817" y="8608"/>
                    <a:pt x="6840" y="8578"/>
                  </a:cubicBezTo>
                  <a:cubicBezTo>
                    <a:pt x="6969" y="8438"/>
                    <a:pt x="6998" y="8398"/>
                    <a:pt x="7043" y="8378"/>
                  </a:cubicBezTo>
                  <a:cubicBezTo>
                    <a:pt x="6874" y="8698"/>
                    <a:pt x="6817" y="8698"/>
                    <a:pt x="6806" y="8768"/>
                  </a:cubicBezTo>
                  <a:cubicBezTo>
                    <a:pt x="6564" y="9217"/>
                    <a:pt x="6547" y="9267"/>
                    <a:pt x="6514" y="9297"/>
                  </a:cubicBezTo>
                  <a:cubicBezTo>
                    <a:pt x="6216" y="9776"/>
                    <a:pt x="6165" y="9876"/>
                    <a:pt x="6092" y="9946"/>
                  </a:cubicBezTo>
                  <a:cubicBezTo>
                    <a:pt x="5963" y="10086"/>
                    <a:pt x="5957" y="10156"/>
                    <a:pt x="5901" y="10156"/>
                  </a:cubicBezTo>
                  <a:cubicBezTo>
                    <a:pt x="5676" y="10406"/>
                    <a:pt x="5670" y="10455"/>
                    <a:pt x="5619" y="10445"/>
                  </a:cubicBezTo>
                  <a:cubicBezTo>
                    <a:pt x="5681" y="10436"/>
                    <a:pt x="5726" y="10445"/>
                    <a:pt x="5732" y="10416"/>
                  </a:cubicBezTo>
                  <a:cubicBezTo>
                    <a:pt x="5861" y="10316"/>
                    <a:pt x="5856" y="10266"/>
                    <a:pt x="5889" y="10276"/>
                  </a:cubicBezTo>
                  <a:cubicBezTo>
                    <a:pt x="6092" y="9996"/>
                    <a:pt x="6154" y="9996"/>
                    <a:pt x="6165" y="9946"/>
                  </a:cubicBezTo>
                  <a:cubicBezTo>
                    <a:pt x="6328" y="9766"/>
                    <a:pt x="6368" y="9657"/>
                    <a:pt x="6429" y="9577"/>
                  </a:cubicBezTo>
                  <a:cubicBezTo>
                    <a:pt x="6531" y="9397"/>
                    <a:pt x="6564" y="9367"/>
                    <a:pt x="6592" y="9317"/>
                  </a:cubicBezTo>
                  <a:cubicBezTo>
                    <a:pt x="6649" y="9127"/>
                    <a:pt x="6683" y="9137"/>
                    <a:pt x="6694" y="9107"/>
                  </a:cubicBezTo>
                  <a:cubicBezTo>
                    <a:pt x="7031" y="8628"/>
                    <a:pt x="6947" y="8688"/>
                    <a:pt x="6924" y="8818"/>
                  </a:cubicBezTo>
                  <a:cubicBezTo>
                    <a:pt x="6784" y="9027"/>
                    <a:pt x="6806" y="9097"/>
                    <a:pt x="6767" y="9087"/>
                  </a:cubicBezTo>
                  <a:cubicBezTo>
                    <a:pt x="6576" y="9477"/>
                    <a:pt x="6547" y="9487"/>
                    <a:pt x="6547" y="9537"/>
                  </a:cubicBezTo>
                  <a:cubicBezTo>
                    <a:pt x="6368" y="9856"/>
                    <a:pt x="6323" y="9886"/>
                    <a:pt x="6306" y="9946"/>
                  </a:cubicBezTo>
                  <a:cubicBezTo>
                    <a:pt x="5923" y="10465"/>
                    <a:pt x="5906" y="10485"/>
                    <a:pt x="5901" y="10515"/>
                  </a:cubicBezTo>
                  <a:cubicBezTo>
                    <a:pt x="5782" y="10655"/>
                    <a:pt x="5754" y="10665"/>
                    <a:pt x="5743" y="10695"/>
                  </a:cubicBezTo>
                  <a:cubicBezTo>
                    <a:pt x="6041" y="10455"/>
                    <a:pt x="6058" y="10326"/>
                    <a:pt x="6154" y="10276"/>
                  </a:cubicBezTo>
                  <a:cubicBezTo>
                    <a:pt x="6339" y="9986"/>
                    <a:pt x="6362" y="9936"/>
                    <a:pt x="6401" y="9916"/>
                  </a:cubicBezTo>
                  <a:cubicBezTo>
                    <a:pt x="6581" y="9587"/>
                    <a:pt x="6609" y="9557"/>
                    <a:pt x="6632" y="9507"/>
                  </a:cubicBezTo>
                  <a:cubicBezTo>
                    <a:pt x="7121" y="8598"/>
                    <a:pt x="7132" y="8508"/>
                    <a:pt x="7189" y="8468"/>
                  </a:cubicBezTo>
                  <a:cubicBezTo>
                    <a:pt x="7369" y="8159"/>
                    <a:pt x="7374" y="8109"/>
                    <a:pt x="7414" y="8109"/>
                  </a:cubicBezTo>
                  <a:cubicBezTo>
                    <a:pt x="7521" y="7969"/>
                    <a:pt x="7526" y="7929"/>
                    <a:pt x="7537" y="7959"/>
                  </a:cubicBezTo>
                  <a:cubicBezTo>
                    <a:pt x="7425" y="8169"/>
                    <a:pt x="7369" y="8199"/>
                    <a:pt x="7341" y="8259"/>
                  </a:cubicBezTo>
                  <a:cubicBezTo>
                    <a:pt x="7155" y="8618"/>
                    <a:pt x="7138" y="8638"/>
                    <a:pt x="7121" y="8668"/>
                  </a:cubicBezTo>
                  <a:cubicBezTo>
                    <a:pt x="6975" y="8988"/>
                    <a:pt x="6930" y="9027"/>
                    <a:pt x="6919" y="9107"/>
                  </a:cubicBezTo>
                  <a:cubicBezTo>
                    <a:pt x="6778" y="9397"/>
                    <a:pt x="6722" y="9507"/>
                    <a:pt x="6660" y="9607"/>
                  </a:cubicBezTo>
                  <a:cubicBezTo>
                    <a:pt x="6390" y="10026"/>
                    <a:pt x="6362" y="10166"/>
                    <a:pt x="6272" y="10246"/>
                  </a:cubicBezTo>
                  <a:cubicBezTo>
                    <a:pt x="6109" y="10505"/>
                    <a:pt x="6064" y="10495"/>
                    <a:pt x="6069" y="10555"/>
                  </a:cubicBezTo>
                  <a:cubicBezTo>
                    <a:pt x="6261" y="10316"/>
                    <a:pt x="6323" y="10266"/>
                    <a:pt x="6356" y="10196"/>
                  </a:cubicBezTo>
                  <a:cubicBezTo>
                    <a:pt x="6677" y="9647"/>
                    <a:pt x="6728" y="9647"/>
                    <a:pt x="6728" y="9587"/>
                  </a:cubicBezTo>
                  <a:cubicBezTo>
                    <a:pt x="6975" y="9117"/>
                    <a:pt x="6975" y="9067"/>
                    <a:pt x="7014" y="9057"/>
                  </a:cubicBezTo>
                  <a:cubicBezTo>
                    <a:pt x="7076" y="8898"/>
                    <a:pt x="7104" y="8888"/>
                    <a:pt x="7104" y="8848"/>
                  </a:cubicBezTo>
                  <a:cubicBezTo>
                    <a:pt x="7290" y="8558"/>
                    <a:pt x="7290" y="8458"/>
                    <a:pt x="7335" y="8418"/>
                  </a:cubicBezTo>
                  <a:cubicBezTo>
                    <a:pt x="7419" y="8279"/>
                    <a:pt x="7425" y="8249"/>
                    <a:pt x="7431" y="8279"/>
                  </a:cubicBezTo>
                  <a:cubicBezTo>
                    <a:pt x="7341" y="8468"/>
                    <a:pt x="7318" y="8488"/>
                    <a:pt x="7307" y="8518"/>
                  </a:cubicBezTo>
                  <a:cubicBezTo>
                    <a:pt x="7200" y="8718"/>
                    <a:pt x="7166" y="8868"/>
                    <a:pt x="7088" y="8958"/>
                  </a:cubicBezTo>
                  <a:cubicBezTo>
                    <a:pt x="7031" y="9197"/>
                    <a:pt x="6969" y="9197"/>
                    <a:pt x="6975" y="9287"/>
                  </a:cubicBezTo>
                  <a:cubicBezTo>
                    <a:pt x="6857" y="9527"/>
                    <a:pt x="6829" y="9537"/>
                    <a:pt x="6829" y="9577"/>
                  </a:cubicBezTo>
                  <a:cubicBezTo>
                    <a:pt x="6486" y="10186"/>
                    <a:pt x="6452" y="10216"/>
                    <a:pt x="6441" y="10276"/>
                  </a:cubicBezTo>
                  <a:cubicBezTo>
                    <a:pt x="6142" y="10715"/>
                    <a:pt x="6098" y="10735"/>
                    <a:pt x="6064" y="10775"/>
                  </a:cubicBezTo>
                  <a:cubicBezTo>
                    <a:pt x="5901" y="10975"/>
                    <a:pt x="5850" y="10955"/>
                    <a:pt x="5850" y="10995"/>
                  </a:cubicBezTo>
                  <a:cubicBezTo>
                    <a:pt x="5805" y="11095"/>
                    <a:pt x="5889" y="11005"/>
                    <a:pt x="5963" y="10985"/>
                  </a:cubicBezTo>
                  <a:cubicBezTo>
                    <a:pt x="6238" y="10645"/>
                    <a:pt x="6311" y="10575"/>
                    <a:pt x="6373" y="10475"/>
                  </a:cubicBezTo>
                  <a:cubicBezTo>
                    <a:pt x="6604" y="10086"/>
                    <a:pt x="6677" y="9996"/>
                    <a:pt x="6722" y="9876"/>
                  </a:cubicBezTo>
                  <a:cubicBezTo>
                    <a:pt x="6834" y="9687"/>
                    <a:pt x="6868" y="9637"/>
                    <a:pt x="6891" y="9577"/>
                  </a:cubicBezTo>
                  <a:cubicBezTo>
                    <a:pt x="7082" y="9157"/>
                    <a:pt x="7088" y="9117"/>
                    <a:pt x="7116" y="9107"/>
                  </a:cubicBezTo>
                  <a:cubicBezTo>
                    <a:pt x="7296" y="8718"/>
                    <a:pt x="7313" y="8648"/>
                    <a:pt x="7341" y="8598"/>
                  </a:cubicBezTo>
                  <a:cubicBezTo>
                    <a:pt x="7779" y="7809"/>
                    <a:pt x="7791" y="7789"/>
                    <a:pt x="7791" y="7769"/>
                  </a:cubicBezTo>
                  <a:cubicBezTo>
                    <a:pt x="7926" y="7719"/>
                    <a:pt x="7886" y="7739"/>
                    <a:pt x="7869" y="7789"/>
                  </a:cubicBezTo>
                  <a:cubicBezTo>
                    <a:pt x="7718" y="8079"/>
                    <a:pt x="7706" y="8139"/>
                    <a:pt x="7667" y="8159"/>
                  </a:cubicBezTo>
                  <a:cubicBezTo>
                    <a:pt x="7504" y="8578"/>
                    <a:pt x="7515" y="8658"/>
                    <a:pt x="7470" y="8668"/>
                  </a:cubicBezTo>
                  <a:cubicBezTo>
                    <a:pt x="7408" y="8898"/>
                    <a:pt x="7374" y="8888"/>
                    <a:pt x="7386" y="8938"/>
                  </a:cubicBezTo>
                  <a:cubicBezTo>
                    <a:pt x="7206" y="9357"/>
                    <a:pt x="7172" y="9387"/>
                    <a:pt x="7166" y="9447"/>
                  </a:cubicBezTo>
                  <a:cubicBezTo>
                    <a:pt x="7003" y="9746"/>
                    <a:pt x="7003" y="9816"/>
                    <a:pt x="6969" y="9846"/>
                  </a:cubicBezTo>
                  <a:cubicBezTo>
                    <a:pt x="6750" y="10306"/>
                    <a:pt x="6711" y="10316"/>
                    <a:pt x="6699" y="10376"/>
                  </a:cubicBezTo>
                  <a:cubicBezTo>
                    <a:pt x="6441" y="10785"/>
                    <a:pt x="6401" y="10805"/>
                    <a:pt x="6384" y="10845"/>
                  </a:cubicBezTo>
                  <a:cubicBezTo>
                    <a:pt x="6103" y="11184"/>
                    <a:pt x="6075" y="11184"/>
                    <a:pt x="6069" y="11214"/>
                  </a:cubicBezTo>
                  <a:cubicBezTo>
                    <a:pt x="6294" y="11045"/>
                    <a:pt x="6317" y="11015"/>
                    <a:pt x="6334" y="10975"/>
                  </a:cubicBezTo>
                  <a:cubicBezTo>
                    <a:pt x="6519" y="10745"/>
                    <a:pt x="6553" y="10715"/>
                    <a:pt x="6564" y="10655"/>
                  </a:cubicBezTo>
                  <a:cubicBezTo>
                    <a:pt x="6750" y="10426"/>
                    <a:pt x="6728" y="10336"/>
                    <a:pt x="6784" y="10346"/>
                  </a:cubicBezTo>
                  <a:cubicBezTo>
                    <a:pt x="7014" y="9896"/>
                    <a:pt x="7059" y="9826"/>
                    <a:pt x="7093" y="9736"/>
                  </a:cubicBezTo>
                  <a:cubicBezTo>
                    <a:pt x="7172" y="9517"/>
                    <a:pt x="7211" y="9527"/>
                    <a:pt x="7206" y="9477"/>
                  </a:cubicBezTo>
                  <a:cubicBezTo>
                    <a:pt x="7352" y="9207"/>
                    <a:pt x="7346" y="9127"/>
                    <a:pt x="7380" y="9117"/>
                  </a:cubicBezTo>
                  <a:cubicBezTo>
                    <a:pt x="7459" y="8878"/>
                    <a:pt x="7492" y="8788"/>
                    <a:pt x="7526" y="8688"/>
                  </a:cubicBezTo>
                  <a:cubicBezTo>
                    <a:pt x="7689" y="8239"/>
                    <a:pt x="7791" y="8109"/>
                    <a:pt x="7869" y="7939"/>
                  </a:cubicBezTo>
                  <a:cubicBezTo>
                    <a:pt x="8094" y="7560"/>
                    <a:pt x="8094" y="7490"/>
                    <a:pt x="8151" y="7500"/>
                  </a:cubicBezTo>
                  <a:cubicBezTo>
                    <a:pt x="7734" y="8558"/>
                    <a:pt x="7667" y="8638"/>
                    <a:pt x="7656" y="8778"/>
                  </a:cubicBezTo>
                  <a:cubicBezTo>
                    <a:pt x="7571" y="8958"/>
                    <a:pt x="7566" y="8988"/>
                    <a:pt x="7571" y="9027"/>
                  </a:cubicBezTo>
                  <a:cubicBezTo>
                    <a:pt x="7459" y="9277"/>
                    <a:pt x="7470" y="9357"/>
                    <a:pt x="7419" y="9367"/>
                  </a:cubicBezTo>
                  <a:cubicBezTo>
                    <a:pt x="7324" y="9697"/>
                    <a:pt x="7301" y="9697"/>
                    <a:pt x="7290" y="9717"/>
                  </a:cubicBezTo>
                  <a:cubicBezTo>
                    <a:pt x="7194" y="9966"/>
                    <a:pt x="7177" y="10016"/>
                    <a:pt x="7149" y="10046"/>
                  </a:cubicBezTo>
                  <a:cubicBezTo>
                    <a:pt x="6930" y="10515"/>
                    <a:pt x="6874" y="10585"/>
                    <a:pt x="6840" y="10675"/>
                  </a:cubicBezTo>
                  <a:cubicBezTo>
                    <a:pt x="6733" y="10815"/>
                    <a:pt x="6711" y="10865"/>
                    <a:pt x="6688" y="10905"/>
                  </a:cubicBezTo>
                  <a:cubicBezTo>
                    <a:pt x="6514" y="11164"/>
                    <a:pt x="6480" y="11184"/>
                    <a:pt x="6457" y="11224"/>
                  </a:cubicBezTo>
                  <a:cubicBezTo>
                    <a:pt x="6413" y="11314"/>
                    <a:pt x="6446" y="11304"/>
                    <a:pt x="6463" y="11264"/>
                  </a:cubicBezTo>
                  <a:cubicBezTo>
                    <a:pt x="6739" y="10945"/>
                    <a:pt x="6756" y="10845"/>
                    <a:pt x="6817" y="10795"/>
                  </a:cubicBezTo>
                  <a:cubicBezTo>
                    <a:pt x="7076" y="10326"/>
                    <a:pt x="7099" y="10296"/>
                    <a:pt x="7121" y="10256"/>
                  </a:cubicBezTo>
                  <a:cubicBezTo>
                    <a:pt x="7228" y="10086"/>
                    <a:pt x="7239" y="9976"/>
                    <a:pt x="7284" y="9916"/>
                  </a:cubicBezTo>
                  <a:cubicBezTo>
                    <a:pt x="7363" y="9697"/>
                    <a:pt x="7374" y="9677"/>
                    <a:pt x="7386" y="9667"/>
                  </a:cubicBezTo>
                  <a:cubicBezTo>
                    <a:pt x="7487" y="9377"/>
                    <a:pt x="7515" y="9347"/>
                    <a:pt x="7537" y="9307"/>
                  </a:cubicBezTo>
                  <a:cubicBezTo>
                    <a:pt x="7588" y="9077"/>
                    <a:pt x="7622" y="9087"/>
                    <a:pt x="7611" y="9037"/>
                  </a:cubicBezTo>
                  <a:cubicBezTo>
                    <a:pt x="7667" y="8858"/>
                    <a:pt x="7689" y="8868"/>
                    <a:pt x="7689" y="8858"/>
                  </a:cubicBezTo>
                  <a:cubicBezTo>
                    <a:pt x="7751" y="8598"/>
                    <a:pt x="7768" y="8568"/>
                    <a:pt x="7796" y="8538"/>
                  </a:cubicBezTo>
                  <a:cubicBezTo>
                    <a:pt x="7897" y="8229"/>
                    <a:pt x="7892" y="8159"/>
                    <a:pt x="7931" y="8139"/>
                  </a:cubicBezTo>
                  <a:cubicBezTo>
                    <a:pt x="8049" y="7809"/>
                    <a:pt x="8089" y="7739"/>
                    <a:pt x="8128" y="7659"/>
                  </a:cubicBezTo>
                  <a:cubicBezTo>
                    <a:pt x="8342" y="7420"/>
                    <a:pt x="8297" y="7410"/>
                    <a:pt x="8297" y="7470"/>
                  </a:cubicBezTo>
                  <a:cubicBezTo>
                    <a:pt x="8173" y="7739"/>
                    <a:pt x="8162" y="7789"/>
                    <a:pt x="8134" y="7809"/>
                  </a:cubicBezTo>
                  <a:cubicBezTo>
                    <a:pt x="8066" y="8059"/>
                    <a:pt x="8055" y="8069"/>
                    <a:pt x="8049" y="8079"/>
                  </a:cubicBezTo>
                  <a:cubicBezTo>
                    <a:pt x="7993" y="8338"/>
                    <a:pt x="7954" y="8378"/>
                    <a:pt x="7948" y="8468"/>
                  </a:cubicBezTo>
                  <a:cubicBezTo>
                    <a:pt x="7869" y="8688"/>
                    <a:pt x="7875" y="8698"/>
                    <a:pt x="7875" y="8708"/>
                  </a:cubicBezTo>
                  <a:cubicBezTo>
                    <a:pt x="7852" y="8838"/>
                    <a:pt x="7830" y="8868"/>
                    <a:pt x="7819" y="8908"/>
                  </a:cubicBezTo>
                  <a:cubicBezTo>
                    <a:pt x="7746" y="9217"/>
                    <a:pt x="7718" y="9277"/>
                    <a:pt x="7718" y="9377"/>
                  </a:cubicBezTo>
                  <a:cubicBezTo>
                    <a:pt x="7661" y="9557"/>
                    <a:pt x="7667" y="9597"/>
                    <a:pt x="7656" y="9597"/>
                  </a:cubicBezTo>
                  <a:cubicBezTo>
                    <a:pt x="7459" y="10366"/>
                    <a:pt x="7464" y="10465"/>
                    <a:pt x="7419" y="10515"/>
                  </a:cubicBezTo>
                  <a:cubicBezTo>
                    <a:pt x="7245" y="10995"/>
                    <a:pt x="7217" y="11065"/>
                    <a:pt x="7200" y="11145"/>
                  </a:cubicBezTo>
                  <a:cubicBezTo>
                    <a:pt x="7093" y="11364"/>
                    <a:pt x="7076" y="11384"/>
                    <a:pt x="7065" y="11424"/>
                  </a:cubicBezTo>
                  <a:cubicBezTo>
                    <a:pt x="6975" y="11664"/>
                    <a:pt x="6924" y="11644"/>
                    <a:pt x="6919" y="11694"/>
                  </a:cubicBezTo>
                  <a:cubicBezTo>
                    <a:pt x="7110" y="11424"/>
                    <a:pt x="7138" y="11324"/>
                    <a:pt x="7183" y="11254"/>
                  </a:cubicBezTo>
                  <a:cubicBezTo>
                    <a:pt x="7296" y="10965"/>
                    <a:pt x="7324" y="10975"/>
                    <a:pt x="7313" y="10925"/>
                  </a:cubicBezTo>
                  <a:cubicBezTo>
                    <a:pt x="7408" y="10715"/>
                    <a:pt x="7419" y="10695"/>
                    <a:pt x="7442" y="10685"/>
                  </a:cubicBezTo>
                  <a:cubicBezTo>
                    <a:pt x="7515" y="10416"/>
                    <a:pt x="7532" y="10376"/>
                    <a:pt x="7537" y="10326"/>
                  </a:cubicBezTo>
                  <a:cubicBezTo>
                    <a:pt x="7673" y="9756"/>
                    <a:pt x="7712" y="9667"/>
                    <a:pt x="7712" y="9537"/>
                  </a:cubicBezTo>
                  <a:cubicBezTo>
                    <a:pt x="7824" y="9137"/>
                    <a:pt x="7847" y="9087"/>
                    <a:pt x="7858" y="9027"/>
                  </a:cubicBezTo>
                  <a:cubicBezTo>
                    <a:pt x="7914" y="8778"/>
                    <a:pt x="7931" y="8728"/>
                    <a:pt x="7942" y="8668"/>
                  </a:cubicBezTo>
                  <a:cubicBezTo>
                    <a:pt x="7993" y="8408"/>
                    <a:pt x="8044" y="8398"/>
                    <a:pt x="8049" y="8328"/>
                  </a:cubicBezTo>
                  <a:cubicBezTo>
                    <a:pt x="8145" y="8059"/>
                    <a:pt x="8167" y="7949"/>
                    <a:pt x="8196" y="7829"/>
                  </a:cubicBezTo>
                  <a:cubicBezTo>
                    <a:pt x="8319" y="7629"/>
                    <a:pt x="8308" y="7579"/>
                    <a:pt x="8319" y="7550"/>
                  </a:cubicBezTo>
                  <a:cubicBezTo>
                    <a:pt x="8432" y="7390"/>
                    <a:pt x="8438" y="7330"/>
                    <a:pt x="8477" y="7300"/>
                  </a:cubicBezTo>
                  <a:cubicBezTo>
                    <a:pt x="8421" y="7480"/>
                    <a:pt x="8432" y="7510"/>
                    <a:pt x="8426" y="7520"/>
                  </a:cubicBezTo>
                  <a:cubicBezTo>
                    <a:pt x="8297" y="7929"/>
                    <a:pt x="8280" y="7989"/>
                    <a:pt x="8252" y="8039"/>
                  </a:cubicBezTo>
                  <a:cubicBezTo>
                    <a:pt x="8190" y="8358"/>
                    <a:pt x="8184" y="8388"/>
                    <a:pt x="8167" y="8418"/>
                  </a:cubicBezTo>
                  <a:cubicBezTo>
                    <a:pt x="8072" y="8868"/>
                    <a:pt x="8055" y="8938"/>
                    <a:pt x="8027" y="8998"/>
                  </a:cubicBezTo>
                  <a:cubicBezTo>
                    <a:pt x="7886" y="9687"/>
                    <a:pt x="7914" y="9766"/>
                    <a:pt x="7881" y="9766"/>
                  </a:cubicBezTo>
                  <a:cubicBezTo>
                    <a:pt x="7802" y="10196"/>
                    <a:pt x="7768" y="10256"/>
                    <a:pt x="7751" y="10326"/>
                  </a:cubicBezTo>
                  <a:cubicBezTo>
                    <a:pt x="7650" y="10655"/>
                    <a:pt x="7633" y="10685"/>
                    <a:pt x="7633" y="10735"/>
                  </a:cubicBezTo>
                  <a:cubicBezTo>
                    <a:pt x="7436" y="11234"/>
                    <a:pt x="7397" y="11244"/>
                    <a:pt x="7386" y="11274"/>
                  </a:cubicBezTo>
                  <a:cubicBezTo>
                    <a:pt x="7453" y="11214"/>
                    <a:pt x="7459" y="11164"/>
                    <a:pt x="7487" y="11135"/>
                  </a:cubicBezTo>
                  <a:cubicBezTo>
                    <a:pt x="7543" y="10985"/>
                    <a:pt x="7588" y="10985"/>
                    <a:pt x="7577" y="10905"/>
                  </a:cubicBezTo>
                  <a:cubicBezTo>
                    <a:pt x="7701" y="10655"/>
                    <a:pt x="7695" y="10585"/>
                    <a:pt x="7729" y="10575"/>
                  </a:cubicBezTo>
                  <a:cubicBezTo>
                    <a:pt x="7774" y="10396"/>
                    <a:pt x="7791" y="10356"/>
                    <a:pt x="7813" y="10326"/>
                  </a:cubicBezTo>
                  <a:cubicBezTo>
                    <a:pt x="7948" y="9806"/>
                    <a:pt x="7926" y="9707"/>
                    <a:pt x="7959" y="9677"/>
                  </a:cubicBezTo>
                  <a:cubicBezTo>
                    <a:pt x="7999" y="9387"/>
                    <a:pt x="8033" y="9397"/>
                    <a:pt x="8010" y="9327"/>
                  </a:cubicBezTo>
                  <a:cubicBezTo>
                    <a:pt x="8246" y="8438"/>
                    <a:pt x="8229" y="8328"/>
                    <a:pt x="8280" y="8298"/>
                  </a:cubicBezTo>
                  <a:cubicBezTo>
                    <a:pt x="8381" y="7859"/>
                    <a:pt x="8370" y="7819"/>
                    <a:pt x="8381" y="7799"/>
                  </a:cubicBezTo>
                  <a:cubicBezTo>
                    <a:pt x="8516" y="7390"/>
                    <a:pt x="8539" y="7300"/>
                    <a:pt x="8584" y="7220"/>
                  </a:cubicBezTo>
                  <a:cubicBezTo>
                    <a:pt x="8584" y="7350"/>
                    <a:pt x="8567" y="7380"/>
                    <a:pt x="8550" y="7410"/>
                  </a:cubicBezTo>
                  <a:cubicBezTo>
                    <a:pt x="8466" y="7679"/>
                    <a:pt x="8449" y="7719"/>
                    <a:pt x="8438" y="7759"/>
                  </a:cubicBezTo>
                  <a:cubicBezTo>
                    <a:pt x="8291" y="8298"/>
                    <a:pt x="8286" y="8398"/>
                    <a:pt x="8246" y="8458"/>
                  </a:cubicBezTo>
                  <a:cubicBezTo>
                    <a:pt x="8167" y="9037"/>
                    <a:pt x="8145" y="9057"/>
                    <a:pt x="8151" y="9107"/>
                  </a:cubicBezTo>
                  <a:cubicBezTo>
                    <a:pt x="8083" y="9367"/>
                    <a:pt x="8106" y="9427"/>
                    <a:pt x="8083" y="9437"/>
                  </a:cubicBezTo>
                  <a:cubicBezTo>
                    <a:pt x="8016" y="10056"/>
                    <a:pt x="7999" y="10106"/>
                    <a:pt x="7982" y="10156"/>
                  </a:cubicBezTo>
                  <a:cubicBezTo>
                    <a:pt x="7841" y="10855"/>
                    <a:pt x="7824" y="10875"/>
                    <a:pt x="7836" y="10915"/>
                  </a:cubicBezTo>
                  <a:cubicBezTo>
                    <a:pt x="7768" y="11095"/>
                    <a:pt x="7757" y="11115"/>
                    <a:pt x="7746" y="11145"/>
                  </a:cubicBezTo>
                  <a:cubicBezTo>
                    <a:pt x="7639" y="11494"/>
                    <a:pt x="7594" y="11504"/>
                    <a:pt x="7594" y="11564"/>
                  </a:cubicBezTo>
                  <a:cubicBezTo>
                    <a:pt x="7723" y="11254"/>
                    <a:pt x="7791" y="11234"/>
                    <a:pt x="7785" y="11135"/>
                  </a:cubicBezTo>
                  <a:cubicBezTo>
                    <a:pt x="7903" y="10825"/>
                    <a:pt x="7886" y="10775"/>
                    <a:pt x="7920" y="10775"/>
                  </a:cubicBezTo>
                  <a:cubicBezTo>
                    <a:pt x="7965" y="10505"/>
                    <a:pt x="7999" y="10445"/>
                    <a:pt x="8004" y="10356"/>
                  </a:cubicBezTo>
                  <a:cubicBezTo>
                    <a:pt x="8122" y="9786"/>
                    <a:pt x="8111" y="9667"/>
                    <a:pt x="8139" y="9597"/>
                  </a:cubicBezTo>
                  <a:cubicBezTo>
                    <a:pt x="8207" y="8858"/>
                    <a:pt x="8274" y="8738"/>
                    <a:pt x="8280" y="8538"/>
                  </a:cubicBezTo>
                  <a:cubicBezTo>
                    <a:pt x="8387" y="8219"/>
                    <a:pt x="8370" y="8159"/>
                    <a:pt x="8404" y="8169"/>
                  </a:cubicBezTo>
                  <a:cubicBezTo>
                    <a:pt x="8477" y="7729"/>
                    <a:pt x="8533" y="7739"/>
                    <a:pt x="8527" y="7679"/>
                  </a:cubicBezTo>
                  <a:cubicBezTo>
                    <a:pt x="8691" y="7320"/>
                    <a:pt x="8668" y="7230"/>
                    <a:pt x="8708" y="7230"/>
                  </a:cubicBezTo>
                  <a:cubicBezTo>
                    <a:pt x="8814" y="6990"/>
                    <a:pt x="8820" y="6970"/>
                    <a:pt x="8842" y="6960"/>
                  </a:cubicBezTo>
                  <a:cubicBezTo>
                    <a:pt x="8803" y="7080"/>
                    <a:pt x="8809" y="7110"/>
                    <a:pt x="8797" y="7110"/>
                  </a:cubicBezTo>
                  <a:cubicBezTo>
                    <a:pt x="8708" y="7370"/>
                    <a:pt x="8674" y="7510"/>
                    <a:pt x="8623" y="7609"/>
                  </a:cubicBezTo>
                  <a:cubicBezTo>
                    <a:pt x="8589" y="7919"/>
                    <a:pt x="8527" y="7949"/>
                    <a:pt x="8544" y="8059"/>
                  </a:cubicBezTo>
                  <a:cubicBezTo>
                    <a:pt x="8488" y="8348"/>
                    <a:pt x="8471" y="8418"/>
                    <a:pt x="8449" y="8478"/>
                  </a:cubicBezTo>
                  <a:cubicBezTo>
                    <a:pt x="8359" y="9097"/>
                    <a:pt x="8319" y="9227"/>
                    <a:pt x="8319" y="9407"/>
                  </a:cubicBezTo>
                  <a:cubicBezTo>
                    <a:pt x="8246" y="9776"/>
                    <a:pt x="8207" y="9846"/>
                    <a:pt x="8201" y="9956"/>
                  </a:cubicBezTo>
                  <a:cubicBezTo>
                    <a:pt x="8094" y="10396"/>
                    <a:pt x="8083" y="10445"/>
                    <a:pt x="8083" y="10505"/>
                  </a:cubicBezTo>
                  <a:cubicBezTo>
                    <a:pt x="7993" y="10835"/>
                    <a:pt x="7982" y="10855"/>
                    <a:pt x="7971" y="10875"/>
                  </a:cubicBezTo>
                  <a:cubicBezTo>
                    <a:pt x="7909" y="11095"/>
                    <a:pt x="7881" y="11174"/>
                    <a:pt x="7847" y="11244"/>
                  </a:cubicBezTo>
                  <a:cubicBezTo>
                    <a:pt x="7723" y="11534"/>
                    <a:pt x="7723" y="11614"/>
                    <a:pt x="7673" y="11634"/>
                  </a:cubicBezTo>
                  <a:cubicBezTo>
                    <a:pt x="7639" y="11754"/>
                    <a:pt x="7678" y="11774"/>
                    <a:pt x="7684" y="11734"/>
                  </a:cubicBezTo>
                  <a:cubicBezTo>
                    <a:pt x="7796" y="11424"/>
                    <a:pt x="7841" y="11414"/>
                    <a:pt x="7841" y="11354"/>
                  </a:cubicBezTo>
                  <a:cubicBezTo>
                    <a:pt x="8049" y="10795"/>
                    <a:pt x="8094" y="10595"/>
                    <a:pt x="8145" y="10416"/>
                  </a:cubicBezTo>
                  <a:cubicBezTo>
                    <a:pt x="8235" y="10026"/>
                    <a:pt x="8246" y="9916"/>
                    <a:pt x="8274" y="9826"/>
                  </a:cubicBezTo>
                  <a:cubicBezTo>
                    <a:pt x="8415" y="9107"/>
                    <a:pt x="8432" y="9007"/>
                    <a:pt x="8443" y="8908"/>
                  </a:cubicBezTo>
                  <a:cubicBezTo>
                    <a:pt x="8505" y="8488"/>
                    <a:pt x="8544" y="8408"/>
                    <a:pt x="8556" y="8298"/>
                  </a:cubicBezTo>
                  <a:cubicBezTo>
                    <a:pt x="8657" y="7809"/>
                    <a:pt x="8668" y="7769"/>
                    <a:pt x="8668" y="7709"/>
                  </a:cubicBezTo>
                  <a:cubicBezTo>
                    <a:pt x="8797" y="7270"/>
                    <a:pt x="8814" y="7260"/>
                    <a:pt x="8820" y="7240"/>
                  </a:cubicBezTo>
                  <a:cubicBezTo>
                    <a:pt x="8921" y="7040"/>
                    <a:pt x="8921" y="7010"/>
                    <a:pt x="8932" y="7000"/>
                  </a:cubicBezTo>
                  <a:cubicBezTo>
                    <a:pt x="8927" y="7090"/>
                    <a:pt x="8899" y="7100"/>
                    <a:pt x="8899" y="7140"/>
                  </a:cubicBezTo>
                  <a:cubicBezTo>
                    <a:pt x="8803" y="7579"/>
                    <a:pt x="8758" y="7560"/>
                    <a:pt x="8775" y="7629"/>
                  </a:cubicBezTo>
                  <a:cubicBezTo>
                    <a:pt x="8685" y="7979"/>
                    <a:pt x="8691" y="8069"/>
                    <a:pt x="8663" y="8129"/>
                  </a:cubicBezTo>
                  <a:cubicBezTo>
                    <a:pt x="8561" y="8658"/>
                    <a:pt x="8584" y="8838"/>
                    <a:pt x="8533" y="8918"/>
                  </a:cubicBezTo>
                  <a:cubicBezTo>
                    <a:pt x="8499" y="9497"/>
                    <a:pt x="8466" y="9597"/>
                    <a:pt x="8449" y="9726"/>
                  </a:cubicBezTo>
                  <a:cubicBezTo>
                    <a:pt x="8370" y="10316"/>
                    <a:pt x="8364" y="10346"/>
                    <a:pt x="8370" y="10386"/>
                  </a:cubicBezTo>
                  <a:cubicBezTo>
                    <a:pt x="8280" y="10895"/>
                    <a:pt x="8241" y="10915"/>
                    <a:pt x="8241" y="10985"/>
                  </a:cubicBezTo>
                  <a:cubicBezTo>
                    <a:pt x="8151" y="11354"/>
                    <a:pt x="8139" y="11384"/>
                    <a:pt x="8134" y="11414"/>
                  </a:cubicBezTo>
                  <a:cubicBezTo>
                    <a:pt x="8179" y="11304"/>
                    <a:pt x="8207" y="11274"/>
                    <a:pt x="8218" y="11214"/>
                  </a:cubicBezTo>
                  <a:cubicBezTo>
                    <a:pt x="8364" y="10705"/>
                    <a:pt x="8342" y="10615"/>
                    <a:pt x="8376" y="10585"/>
                  </a:cubicBezTo>
                  <a:cubicBezTo>
                    <a:pt x="8438" y="10116"/>
                    <a:pt x="8499" y="10156"/>
                    <a:pt x="8477" y="10086"/>
                  </a:cubicBezTo>
                  <a:cubicBezTo>
                    <a:pt x="8499" y="9577"/>
                    <a:pt x="8561" y="9567"/>
                    <a:pt x="8533" y="9447"/>
                  </a:cubicBezTo>
                  <a:cubicBezTo>
                    <a:pt x="8589" y="8958"/>
                    <a:pt x="8612" y="8928"/>
                    <a:pt x="8601" y="8858"/>
                  </a:cubicBezTo>
                  <a:cubicBezTo>
                    <a:pt x="8702" y="8209"/>
                    <a:pt x="8724" y="8139"/>
                    <a:pt x="8741" y="8059"/>
                  </a:cubicBezTo>
                  <a:cubicBezTo>
                    <a:pt x="8848" y="7410"/>
                    <a:pt x="8916" y="7440"/>
                    <a:pt x="8899" y="7370"/>
                  </a:cubicBezTo>
                  <a:cubicBezTo>
                    <a:pt x="8961" y="7210"/>
                    <a:pt x="8949" y="7180"/>
                    <a:pt x="8966" y="7170"/>
                  </a:cubicBezTo>
                  <a:cubicBezTo>
                    <a:pt x="9107" y="6831"/>
                    <a:pt x="9090" y="6860"/>
                    <a:pt x="9084" y="6910"/>
                  </a:cubicBezTo>
                  <a:cubicBezTo>
                    <a:pt x="8994" y="7140"/>
                    <a:pt x="9006" y="7170"/>
                    <a:pt x="8989" y="7180"/>
                  </a:cubicBezTo>
                  <a:cubicBezTo>
                    <a:pt x="8916" y="7390"/>
                    <a:pt x="8916" y="7450"/>
                    <a:pt x="8893" y="7480"/>
                  </a:cubicBezTo>
                  <a:cubicBezTo>
                    <a:pt x="8820" y="7929"/>
                    <a:pt x="8781" y="7939"/>
                    <a:pt x="8786" y="7999"/>
                  </a:cubicBezTo>
                  <a:cubicBezTo>
                    <a:pt x="8696" y="8428"/>
                    <a:pt x="8708" y="8498"/>
                    <a:pt x="8691" y="8538"/>
                  </a:cubicBezTo>
                  <a:cubicBezTo>
                    <a:pt x="8651" y="8928"/>
                    <a:pt x="8646" y="9027"/>
                    <a:pt x="8640" y="9127"/>
                  </a:cubicBezTo>
                  <a:cubicBezTo>
                    <a:pt x="8601" y="9587"/>
                    <a:pt x="8601" y="9647"/>
                    <a:pt x="8584" y="9677"/>
                  </a:cubicBezTo>
                  <a:cubicBezTo>
                    <a:pt x="8505" y="10296"/>
                    <a:pt x="8522" y="10376"/>
                    <a:pt x="8511" y="10416"/>
                  </a:cubicBezTo>
                  <a:cubicBezTo>
                    <a:pt x="8438" y="10865"/>
                    <a:pt x="8387" y="10855"/>
                    <a:pt x="8398" y="10935"/>
                  </a:cubicBezTo>
                  <a:cubicBezTo>
                    <a:pt x="8415" y="10975"/>
                    <a:pt x="8426" y="10905"/>
                    <a:pt x="8443" y="10855"/>
                  </a:cubicBezTo>
                  <a:cubicBezTo>
                    <a:pt x="8550" y="10426"/>
                    <a:pt x="8567" y="10356"/>
                    <a:pt x="8572" y="10286"/>
                  </a:cubicBezTo>
                  <a:cubicBezTo>
                    <a:pt x="8634" y="10056"/>
                    <a:pt x="8606" y="9946"/>
                    <a:pt x="8629" y="9886"/>
                  </a:cubicBezTo>
                  <a:cubicBezTo>
                    <a:pt x="8702" y="9187"/>
                    <a:pt x="8679" y="9107"/>
                    <a:pt x="8696" y="9067"/>
                  </a:cubicBezTo>
                  <a:cubicBezTo>
                    <a:pt x="8764" y="8468"/>
                    <a:pt x="8775" y="8348"/>
                    <a:pt x="8797" y="8239"/>
                  </a:cubicBezTo>
                  <a:cubicBezTo>
                    <a:pt x="8977" y="7480"/>
                    <a:pt x="8983" y="7350"/>
                    <a:pt x="9023" y="7260"/>
                  </a:cubicBezTo>
                  <a:cubicBezTo>
                    <a:pt x="9096" y="7070"/>
                    <a:pt x="9101" y="7010"/>
                    <a:pt x="9118" y="6960"/>
                  </a:cubicBezTo>
                  <a:cubicBezTo>
                    <a:pt x="9253" y="6651"/>
                    <a:pt x="9259" y="6591"/>
                    <a:pt x="9276" y="6541"/>
                  </a:cubicBezTo>
                  <a:cubicBezTo>
                    <a:pt x="9360" y="6541"/>
                    <a:pt x="9338" y="6581"/>
                    <a:pt x="9309" y="6621"/>
                  </a:cubicBezTo>
                  <a:cubicBezTo>
                    <a:pt x="9259" y="6791"/>
                    <a:pt x="9247" y="6811"/>
                    <a:pt x="9225" y="6821"/>
                  </a:cubicBezTo>
                  <a:cubicBezTo>
                    <a:pt x="9157" y="7080"/>
                    <a:pt x="9146" y="7100"/>
                    <a:pt x="9135" y="7110"/>
                  </a:cubicBezTo>
                  <a:cubicBezTo>
                    <a:pt x="9051" y="7380"/>
                    <a:pt x="9073" y="7480"/>
                    <a:pt x="9034" y="7500"/>
                  </a:cubicBezTo>
                  <a:cubicBezTo>
                    <a:pt x="8949" y="7879"/>
                    <a:pt x="8944" y="7949"/>
                    <a:pt x="8921" y="7999"/>
                  </a:cubicBezTo>
                  <a:cubicBezTo>
                    <a:pt x="8848" y="8618"/>
                    <a:pt x="8814" y="8648"/>
                    <a:pt x="8837" y="8758"/>
                  </a:cubicBezTo>
                  <a:cubicBezTo>
                    <a:pt x="8826" y="10096"/>
                    <a:pt x="8809" y="10026"/>
                    <a:pt x="8814" y="9986"/>
                  </a:cubicBezTo>
                  <a:cubicBezTo>
                    <a:pt x="8910" y="9457"/>
                    <a:pt x="8921" y="9347"/>
                    <a:pt x="8949" y="9247"/>
                  </a:cubicBezTo>
                  <a:cubicBezTo>
                    <a:pt x="9101" y="8159"/>
                    <a:pt x="9118" y="8049"/>
                    <a:pt x="9129" y="7929"/>
                  </a:cubicBezTo>
                  <a:cubicBezTo>
                    <a:pt x="9214" y="7510"/>
                    <a:pt x="9236" y="7400"/>
                    <a:pt x="9264" y="7290"/>
                  </a:cubicBezTo>
                  <a:cubicBezTo>
                    <a:pt x="9366" y="6900"/>
                    <a:pt x="9377" y="6870"/>
                    <a:pt x="9394" y="6850"/>
                  </a:cubicBezTo>
                  <a:cubicBezTo>
                    <a:pt x="9450" y="6651"/>
                    <a:pt x="9467" y="6611"/>
                    <a:pt x="9478" y="6561"/>
                  </a:cubicBezTo>
                  <a:cubicBezTo>
                    <a:pt x="9551" y="6421"/>
                    <a:pt x="9551" y="6391"/>
                    <a:pt x="9568" y="6381"/>
                  </a:cubicBezTo>
                  <a:cubicBezTo>
                    <a:pt x="9647" y="6321"/>
                    <a:pt x="9596" y="6431"/>
                    <a:pt x="9546" y="6541"/>
                  </a:cubicBezTo>
                  <a:cubicBezTo>
                    <a:pt x="9349" y="7070"/>
                    <a:pt x="9354" y="7150"/>
                    <a:pt x="9326" y="7180"/>
                  </a:cubicBezTo>
                  <a:cubicBezTo>
                    <a:pt x="9247" y="7609"/>
                    <a:pt x="9219" y="7709"/>
                    <a:pt x="9219" y="7839"/>
                  </a:cubicBezTo>
                  <a:cubicBezTo>
                    <a:pt x="9107" y="8538"/>
                    <a:pt x="9090" y="8588"/>
                    <a:pt x="9090" y="8658"/>
                  </a:cubicBezTo>
                  <a:cubicBezTo>
                    <a:pt x="9023" y="8948"/>
                    <a:pt x="9034" y="9107"/>
                    <a:pt x="9000" y="9217"/>
                  </a:cubicBezTo>
                  <a:cubicBezTo>
                    <a:pt x="8938" y="9667"/>
                    <a:pt x="8916" y="9717"/>
                    <a:pt x="8921" y="9796"/>
                  </a:cubicBezTo>
                  <a:cubicBezTo>
                    <a:pt x="8848" y="10206"/>
                    <a:pt x="8803" y="10236"/>
                    <a:pt x="8809" y="10316"/>
                  </a:cubicBezTo>
                  <a:cubicBezTo>
                    <a:pt x="8736" y="10525"/>
                    <a:pt x="8719" y="10575"/>
                    <a:pt x="8691" y="10615"/>
                  </a:cubicBezTo>
                  <a:cubicBezTo>
                    <a:pt x="8488" y="11085"/>
                    <a:pt x="8454" y="11075"/>
                    <a:pt x="8471" y="11135"/>
                  </a:cubicBezTo>
                  <a:cubicBezTo>
                    <a:pt x="8567" y="11005"/>
                    <a:pt x="8584" y="10975"/>
                    <a:pt x="8601" y="10935"/>
                  </a:cubicBezTo>
                  <a:cubicBezTo>
                    <a:pt x="8668" y="10775"/>
                    <a:pt x="8696" y="10755"/>
                    <a:pt x="8702" y="10705"/>
                  </a:cubicBezTo>
                  <a:cubicBezTo>
                    <a:pt x="8809" y="10426"/>
                    <a:pt x="8826" y="10386"/>
                    <a:pt x="8848" y="10346"/>
                  </a:cubicBezTo>
                  <a:close/>
                  <a:moveTo>
                    <a:pt x="9585" y="8868"/>
                  </a:moveTo>
                  <a:cubicBezTo>
                    <a:pt x="9613" y="8868"/>
                    <a:pt x="9579" y="8938"/>
                    <a:pt x="9585" y="8958"/>
                  </a:cubicBezTo>
                  <a:cubicBezTo>
                    <a:pt x="9450" y="9247"/>
                    <a:pt x="9472" y="9317"/>
                    <a:pt x="9433" y="9317"/>
                  </a:cubicBezTo>
                  <a:cubicBezTo>
                    <a:pt x="9517" y="8868"/>
                    <a:pt x="9540" y="8868"/>
                    <a:pt x="9529" y="8828"/>
                  </a:cubicBezTo>
                  <a:cubicBezTo>
                    <a:pt x="9675" y="7899"/>
                    <a:pt x="9726" y="7839"/>
                    <a:pt x="9703" y="7709"/>
                  </a:cubicBezTo>
                  <a:cubicBezTo>
                    <a:pt x="9771" y="7420"/>
                    <a:pt x="9776" y="7340"/>
                    <a:pt x="9799" y="7280"/>
                  </a:cubicBezTo>
                  <a:cubicBezTo>
                    <a:pt x="9866" y="6990"/>
                    <a:pt x="9872" y="6910"/>
                    <a:pt x="9906" y="6870"/>
                  </a:cubicBezTo>
                  <a:cubicBezTo>
                    <a:pt x="9939" y="6721"/>
                    <a:pt x="9945" y="6681"/>
                    <a:pt x="9956" y="6651"/>
                  </a:cubicBezTo>
                  <a:cubicBezTo>
                    <a:pt x="10069" y="6331"/>
                    <a:pt x="10041" y="6251"/>
                    <a:pt x="10080" y="6261"/>
                  </a:cubicBezTo>
                  <a:cubicBezTo>
                    <a:pt x="10097" y="6231"/>
                    <a:pt x="10103" y="6281"/>
                    <a:pt x="10097" y="6321"/>
                  </a:cubicBezTo>
                  <a:cubicBezTo>
                    <a:pt x="10007" y="6561"/>
                    <a:pt x="10029" y="6651"/>
                    <a:pt x="9996" y="6661"/>
                  </a:cubicBezTo>
                  <a:cubicBezTo>
                    <a:pt x="9900" y="7080"/>
                    <a:pt x="9894" y="7160"/>
                    <a:pt x="9866" y="7210"/>
                  </a:cubicBezTo>
                  <a:cubicBezTo>
                    <a:pt x="9816" y="7520"/>
                    <a:pt x="9838" y="7579"/>
                    <a:pt x="9816" y="7579"/>
                  </a:cubicBezTo>
                  <a:cubicBezTo>
                    <a:pt x="9748" y="7949"/>
                    <a:pt x="9771" y="8009"/>
                    <a:pt x="9748" y="8019"/>
                  </a:cubicBezTo>
                  <a:cubicBezTo>
                    <a:pt x="9686" y="8398"/>
                    <a:pt x="9658" y="8498"/>
                    <a:pt x="9647" y="8628"/>
                  </a:cubicBezTo>
                  <a:cubicBezTo>
                    <a:pt x="9562" y="8908"/>
                    <a:pt x="9585" y="8908"/>
                    <a:pt x="9585" y="8868"/>
                  </a:cubicBezTo>
                  <a:close/>
                  <a:moveTo>
                    <a:pt x="8629" y="2986"/>
                  </a:moveTo>
                  <a:cubicBezTo>
                    <a:pt x="8668" y="2956"/>
                    <a:pt x="8685" y="2996"/>
                    <a:pt x="8724" y="2976"/>
                  </a:cubicBezTo>
                  <a:cubicBezTo>
                    <a:pt x="9034" y="3046"/>
                    <a:pt x="9051" y="3096"/>
                    <a:pt x="9084" y="3086"/>
                  </a:cubicBezTo>
                  <a:cubicBezTo>
                    <a:pt x="9366" y="3196"/>
                    <a:pt x="9383" y="3236"/>
                    <a:pt x="9422" y="3216"/>
                  </a:cubicBezTo>
                  <a:cubicBezTo>
                    <a:pt x="9703" y="3355"/>
                    <a:pt x="9703" y="3445"/>
                    <a:pt x="9743" y="3425"/>
                  </a:cubicBezTo>
                  <a:cubicBezTo>
                    <a:pt x="9990" y="3635"/>
                    <a:pt x="10024" y="3625"/>
                    <a:pt x="10029" y="3685"/>
                  </a:cubicBezTo>
                  <a:cubicBezTo>
                    <a:pt x="10153" y="3725"/>
                    <a:pt x="10147" y="3815"/>
                    <a:pt x="10192" y="3785"/>
                  </a:cubicBezTo>
                  <a:cubicBezTo>
                    <a:pt x="10378" y="3994"/>
                    <a:pt x="10440" y="3984"/>
                    <a:pt x="10479" y="4054"/>
                  </a:cubicBezTo>
                  <a:cubicBezTo>
                    <a:pt x="10749" y="4234"/>
                    <a:pt x="10800" y="4174"/>
                    <a:pt x="10817" y="4204"/>
                  </a:cubicBezTo>
                  <a:cubicBezTo>
                    <a:pt x="11014" y="4304"/>
                    <a:pt x="11070" y="4244"/>
                    <a:pt x="11076" y="4304"/>
                  </a:cubicBezTo>
                  <a:cubicBezTo>
                    <a:pt x="10991" y="4404"/>
                    <a:pt x="10980" y="4354"/>
                    <a:pt x="10957" y="4344"/>
                  </a:cubicBezTo>
                  <a:cubicBezTo>
                    <a:pt x="10710" y="4294"/>
                    <a:pt x="10676" y="4254"/>
                    <a:pt x="10637" y="4244"/>
                  </a:cubicBezTo>
                  <a:cubicBezTo>
                    <a:pt x="10271" y="4064"/>
                    <a:pt x="10282" y="3964"/>
                    <a:pt x="10249" y="3994"/>
                  </a:cubicBezTo>
                  <a:cubicBezTo>
                    <a:pt x="10080" y="3845"/>
                    <a:pt x="10069" y="3815"/>
                    <a:pt x="10046" y="3815"/>
                  </a:cubicBezTo>
                  <a:cubicBezTo>
                    <a:pt x="9889" y="3665"/>
                    <a:pt x="9866" y="3675"/>
                    <a:pt x="9866" y="3645"/>
                  </a:cubicBezTo>
                  <a:cubicBezTo>
                    <a:pt x="9759" y="3555"/>
                    <a:pt x="9731" y="3525"/>
                    <a:pt x="9692" y="3505"/>
                  </a:cubicBezTo>
                  <a:cubicBezTo>
                    <a:pt x="9557" y="3375"/>
                    <a:pt x="9501" y="3405"/>
                    <a:pt x="9472" y="3355"/>
                  </a:cubicBezTo>
                  <a:cubicBezTo>
                    <a:pt x="9208" y="3216"/>
                    <a:pt x="9174" y="3186"/>
                    <a:pt x="9141" y="3156"/>
                  </a:cubicBezTo>
                  <a:cubicBezTo>
                    <a:pt x="8730" y="3056"/>
                    <a:pt x="8702" y="3046"/>
                    <a:pt x="8674" y="3056"/>
                  </a:cubicBezTo>
                  <a:cubicBezTo>
                    <a:pt x="8544" y="2946"/>
                    <a:pt x="8589" y="3026"/>
                    <a:pt x="8629" y="2986"/>
                  </a:cubicBezTo>
                  <a:close/>
                  <a:moveTo>
                    <a:pt x="11070" y="4484"/>
                  </a:moveTo>
                  <a:cubicBezTo>
                    <a:pt x="11076" y="4534"/>
                    <a:pt x="11042" y="4544"/>
                    <a:pt x="11025" y="4514"/>
                  </a:cubicBezTo>
                  <a:cubicBezTo>
                    <a:pt x="11025" y="4484"/>
                    <a:pt x="11053" y="4494"/>
                    <a:pt x="11070" y="4484"/>
                  </a:cubicBezTo>
                  <a:close/>
                  <a:moveTo>
                    <a:pt x="8814" y="3236"/>
                  </a:moveTo>
                  <a:cubicBezTo>
                    <a:pt x="8797" y="3186"/>
                    <a:pt x="8747" y="3226"/>
                    <a:pt x="8724" y="3196"/>
                  </a:cubicBezTo>
                  <a:cubicBezTo>
                    <a:pt x="8156" y="2986"/>
                    <a:pt x="8212" y="3026"/>
                    <a:pt x="8229" y="3026"/>
                  </a:cubicBezTo>
                  <a:cubicBezTo>
                    <a:pt x="8449" y="3026"/>
                    <a:pt x="8471" y="3056"/>
                    <a:pt x="8499" y="3066"/>
                  </a:cubicBezTo>
                  <a:cubicBezTo>
                    <a:pt x="8803" y="3106"/>
                    <a:pt x="8809" y="3176"/>
                    <a:pt x="8842" y="3156"/>
                  </a:cubicBezTo>
                  <a:cubicBezTo>
                    <a:pt x="9236" y="3285"/>
                    <a:pt x="9276" y="3345"/>
                    <a:pt x="9338" y="3355"/>
                  </a:cubicBezTo>
                  <a:cubicBezTo>
                    <a:pt x="9585" y="3515"/>
                    <a:pt x="9596" y="3545"/>
                    <a:pt x="9619" y="3535"/>
                  </a:cubicBezTo>
                  <a:cubicBezTo>
                    <a:pt x="9754" y="3665"/>
                    <a:pt x="9782" y="3675"/>
                    <a:pt x="9810" y="3695"/>
                  </a:cubicBezTo>
                  <a:cubicBezTo>
                    <a:pt x="9894" y="3825"/>
                    <a:pt x="9939" y="3795"/>
                    <a:pt x="9956" y="3815"/>
                  </a:cubicBezTo>
                  <a:cubicBezTo>
                    <a:pt x="10058" y="3915"/>
                    <a:pt x="10074" y="3955"/>
                    <a:pt x="10108" y="3945"/>
                  </a:cubicBezTo>
                  <a:cubicBezTo>
                    <a:pt x="10451" y="4274"/>
                    <a:pt x="10530" y="4234"/>
                    <a:pt x="10569" y="4314"/>
                  </a:cubicBezTo>
                  <a:cubicBezTo>
                    <a:pt x="10783" y="4394"/>
                    <a:pt x="10828" y="4414"/>
                    <a:pt x="10867" y="4434"/>
                  </a:cubicBezTo>
                  <a:cubicBezTo>
                    <a:pt x="10969" y="4504"/>
                    <a:pt x="10929" y="4554"/>
                    <a:pt x="10924" y="4504"/>
                  </a:cubicBezTo>
                  <a:cubicBezTo>
                    <a:pt x="10761" y="4484"/>
                    <a:pt x="10727" y="4484"/>
                    <a:pt x="10699" y="4464"/>
                  </a:cubicBezTo>
                  <a:cubicBezTo>
                    <a:pt x="10569" y="4424"/>
                    <a:pt x="10530" y="4424"/>
                    <a:pt x="10513" y="4374"/>
                  </a:cubicBezTo>
                  <a:cubicBezTo>
                    <a:pt x="10204" y="4254"/>
                    <a:pt x="10198" y="4174"/>
                    <a:pt x="10147" y="4204"/>
                  </a:cubicBezTo>
                  <a:cubicBezTo>
                    <a:pt x="9883" y="3974"/>
                    <a:pt x="9861" y="3945"/>
                    <a:pt x="9832" y="3925"/>
                  </a:cubicBezTo>
                  <a:cubicBezTo>
                    <a:pt x="9709" y="3785"/>
                    <a:pt x="9641" y="3785"/>
                    <a:pt x="9596" y="3715"/>
                  </a:cubicBezTo>
                  <a:cubicBezTo>
                    <a:pt x="9388" y="3505"/>
                    <a:pt x="9354" y="3535"/>
                    <a:pt x="9354" y="3505"/>
                  </a:cubicBezTo>
                  <a:cubicBezTo>
                    <a:pt x="9242" y="3435"/>
                    <a:pt x="9219" y="3395"/>
                    <a:pt x="9180" y="3405"/>
                  </a:cubicBezTo>
                  <a:cubicBezTo>
                    <a:pt x="8989" y="3265"/>
                    <a:pt x="8949" y="3275"/>
                    <a:pt x="8916" y="3265"/>
                  </a:cubicBezTo>
                  <a:close/>
                  <a:moveTo>
                    <a:pt x="10957" y="4803"/>
                  </a:moveTo>
                  <a:cubicBezTo>
                    <a:pt x="10929" y="4813"/>
                    <a:pt x="10946" y="4873"/>
                    <a:pt x="10912" y="4863"/>
                  </a:cubicBezTo>
                  <a:cubicBezTo>
                    <a:pt x="10935" y="4813"/>
                    <a:pt x="10935" y="4743"/>
                    <a:pt x="10986" y="4733"/>
                  </a:cubicBezTo>
                  <a:cubicBezTo>
                    <a:pt x="10997" y="4783"/>
                    <a:pt x="10963" y="4783"/>
                    <a:pt x="10957" y="4803"/>
                  </a:cubicBezTo>
                  <a:close/>
                  <a:moveTo>
                    <a:pt x="10817" y="4693"/>
                  </a:moveTo>
                  <a:cubicBezTo>
                    <a:pt x="10800" y="4654"/>
                    <a:pt x="10755" y="4683"/>
                    <a:pt x="10727" y="4654"/>
                  </a:cubicBezTo>
                  <a:cubicBezTo>
                    <a:pt x="10569" y="4644"/>
                    <a:pt x="10541" y="4664"/>
                    <a:pt x="10536" y="4634"/>
                  </a:cubicBezTo>
                  <a:cubicBezTo>
                    <a:pt x="10339" y="4544"/>
                    <a:pt x="10311" y="4534"/>
                    <a:pt x="10288" y="4514"/>
                  </a:cubicBezTo>
                  <a:cubicBezTo>
                    <a:pt x="9861" y="4184"/>
                    <a:pt x="9838" y="4154"/>
                    <a:pt x="9816" y="4134"/>
                  </a:cubicBezTo>
                  <a:cubicBezTo>
                    <a:pt x="9489" y="3855"/>
                    <a:pt x="9456" y="3885"/>
                    <a:pt x="9450" y="3845"/>
                  </a:cubicBezTo>
                  <a:cubicBezTo>
                    <a:pt x="9349" y="3745"/>
                    <a:pt x="9332" y="3735"/>
                    <a:pt x="9315" y="3735"/>
                  </a:cubicBezTo>
                  <a:cubicBezTo>
                    <a:pt x="9107" y="3565"/>
                    <a:pt x="9096" y="3495"/>
                    <a:pt x="9056" y="3515"/>
                  </a:cubicBezTo>
                  <a:cubicBezTo>
                    <a:pt x="8837" y="3245"/>
                    <a:pt x="8865" y="3325"/>
                    <a:pt x="8882" y="3295"/>
                  </a:cubicBezTo>
                  <a:cubicBezTo>
                    <a:pt x="9084" y="3445"/>
                    <a:pt x="9169" y="3445"/>
                    <a:pt x="9225" y="3495"/>
                  </a:cubicBezTo>
                  <a:cubicBezTo>
                    <a:pt x="9388" y="3625"/>
                    <a:pt x="9399" y="3635"/>
                    <a:pt x="9405" y="3665"/>
                  </a:cubicBezTo>
                  <a:cubicBezTo>
                    <a:pt x="9709" y="3885"/>
                    <a:pt x="9709" y="3945"/>
                    <a:pt x="9731" y="3935"/>
                  </a:cubicBezTo>
                  <a:cubicBezTo>
                    <a:pt x="9889" y="4104"/>
                    <a:pt x="9928" y="4084"/>
                    <a:pt x="9951" y="4134"/>
                  </a:cubicBezTo>
                  <a:cubicBezTo>
                    <a:pt x="10209" y="4294"/>
                    <a:pt x="10249" y="4384"/>
                    <a:pt x="10339" y="4364"/>
                  </a:cubicBezTo>
                  <a:cubicBezTo>
                    <a:pt x="10637" y="4544"/>
                    <a:pt x="10642" y="4574"/>
                    <a:pt x="10659" y="4574"/>
                  </a:cubicBezTo>
                  <a:cubicBezTo>
                    <a:pt x="10828" y="4554"/>
                    <a:pt x="10907" y="4604"/>
                    <a:pt x="10952" y="4634"/>
                  </a:cubicBezTo>
                  <a:cubicBezTo>
                    <a:pt x="10946" y="4713"/>
                    <a:pt x="10862" y="4644"/>
                    <a:pt x="10817" y="4693"/>
                  </a:cubicBezTo>
                  <a:close/>
                  <a:moveTo>
                    <a:pt x="10817" y="5273"/>
                  </a:moveTo>
                  <a:cubicBezTo>
                    <a:pt x="10834" y="5173"/>
                    <a:pt x="10873" y="5103"/>
                    <a:pt x="10901" y="5023"/>
                  </a:cubicBezTo>
                  <a:cubicBezTo>
                    <a:pt x="11093" y="4753"/>
                    <a:pt x="11076" y="4763"/>
                    <a:pt x="11076" y="4783"/>
                  </a:cubicBezTo>
                  <a:cubicBezTo>
                    <a:pt x="11014" y="4963"/>
                    <a:pt x="11014" y="5003"/>
                    <a:pt x="11002" y="5033"/>
                  </a:cubicBezTo>
                  <a:cubicBezTo>
                    <a:pt x="10867" y="5373"/>
                    <a:pt x="10890" y="5482"/>
                    <a:pt x="10851" y="5522"/>
                  </a:cubicBezTo>
                  <a:cubicBezTo>
                    <a:pt x="10693" y="6072"/>
                    <a:pt x="10704" y="6121"/>
                    <a:pt x="10693" y="6151"/>
                  </a:cubicBezTo>
                  <a:cubicBezTo>
                    <a:pt x="10496" y="6930"/>
                    <a:pt x="10446" y="6980"/>
                    <a:pt x="10440" y="7070"/>
                  </a:cubicBezTo>
                  <a:cubicBezTo>
                    <a:pt x="10339" y="7370"/>
                    <a:pt x="10311" y="7450"/>
                    <a:pt x="10282" y="7520"/>
                  </a:cubicBezTo>
                  <a:cubicBezTo>
                    <a:pt x="10226" y="7669"/>
                    <a:pt x="10215" y="7699"/>
                    <a:pt x="10204" y="7739"/>
                  </a:cubicBezTo>
                  <a:cubicBezTo>
                    <a:pt x="10035" y="8069"/>
                    <a:pt x="10024" y="8109"/>
                    <a:pt x="10013" y="8139"/>
                  </a:cubicBezTo>
                  <a:cubicBezTo>
                    <a:pt x="10052" y="7929"/>
                    <a:pt x="10058" y="7859"/>
                    <a:pt x="10074" y="7809"/>
                  </a:cubicBezTo>
                  <a:cubicBezTo>
                    <a:pt x="10192" y="7430"/>
                    <a:pt x="10187" y="7350"/>
                    <a:pt x="10209" y="7300"/>
                  </a:cubicBezTo>
                  <a:cubicBezTo>
                    <a:pt x="10378" y="6701"/>
                    <a:pt x="10395" y="6571"/>
                    <a:pt x="10423" y="6461"/>
                  </a:cubicBezTo>
                  <a:cubicBezTo>
                    <a:pt x="10491" y="6171"/>
                    <a:pt x="10519" y="6171"/>
                    <a:pt x="10519" y="6141"/>
                  </a:cubicBezTo>
                  <a:cubicBezTo>
                    <a:pt x="10597" y="5872"/>
                    <a:pt x="10581" y="5802"/>
                    <a:pt x="10609" y="5802"/>
                  </a:cubicBezTo>
                  <a:cubicBezTo>
                    <a:pt x="10699" y="5542"/>
                    <a:pt x="10704" y="5522"/>
                    <a:pt x="10699" y="5482"/>
                  </a:cubicBezTo>
                  <a:close/>
                  <a:moveTo>
                    <a:pt x="10671" y="5293"/>
                  </a:moveTo>
                  <a:cubicBezTo>
                    <a:pt x="10687" y="5293"/>
                    <a:pt x="10699" y="5273"/>
                    <a:pt x="10699" y="5243"/>
                  </a:cubicBezTo>
                  <a:cubicBezTo>
                    <a:pt x="10806" y="5193"/>
                    <a:pt x="10744" y="5193"/>
                    <a:pt x="10738" y="5253"/>
                  </a:cubicBezTo>
                  <a:cubicBezTo>
                    <a:pt x="10575" y="5642"/>
                    <a:pt x="10592" y="5692"/>
                    <a:pt x="10575" y="5702"/>
                  </a:cubicBezTo>
                  <a:cubicBezTo>
                    <a:pt x="10496" y="6012"/>
                    <a:pt x="10446" y="6082"/>
                    <a:pt x="10451" y="6201"/>
                  </a:cubicBezTo>
                  <a:cubicBezTo>
                    <a:pt x="10266" y="6811"/>
                    <a:pt x="10260" y="6900"/>
                    <a:pt x="10226" y="6960"/>
                  </a:cubicBezTo>
                  <a:cubicBezTo>
                    <a:pt x="10091" y="7460"/>
                    <a:pt x="10091" y="7520"/>
                    <a:pt x="10074" y="7569"/>
                  </a:cubicBezTo>
                  <a:cubicBezTo>
                    <a:pt x="10013" y="7779"/>
                    <a:pt x="10018" y="7819"/>
                    <a:pt x="10001" y="7829"/>
                  </a:cubicBezTo>
                  <a:cubicBezTo>
                    <a:pt x="9917" y="8139"/>
                    <a:pt x="9917" y="8189"/>
                    <a:pt x="9906" y="8239"/>
                  </a:cubicBezTo>
                  <a:cubicBezTo>
                    <a:pt x="9799" y="8518"/>
                    <a:pt x="9776" y="8578"/>
                    <a:pt x="9731" y="8608"/>
                  </a:cubicBezTo>
                  <a:cubicBezTo>
                    <a:pt x="9630" y="8948"/>
                    <a:pt x="9636" y="8928"/>
                    <a:pt x="9641" y="8918"/>
                  </a:cubicBezTo>
                  <a:cubicBezTo>
                    <a:pt x="9748" y="8448"/>
                    <a:pt x="9793" y="8378"/>
                    <a:pt x="9816" y="8288"/>
                  </a:cubicBezTo>
                  <a:cubicBezTo>
                    <a:pt x="9928" y="7989"/>
                    <a:pt x="9928" y="7869"/>
                    <a:pt x="9962" y="7799"/>
                  </a:cubicBezTo>
                  <a:cubicBezTo>
                    <a:pt x="10041" y="7490"/>
                    <a:pt x="10024" y="7410"/>
                    <a:pt x="10046" y="7380"/>
                  </a:cubicBezTo>
                  <a:cubicBezTo>
                    <a:pt x="10069" y="7180"/>
                    <a:pt x="10119" y="7190"/>
                    <a:pt x="10103" y="7110"/>
                  </a:cubicBezTo>
                  <a:cubicBezTo>
                    <a:pt x="10215" y="6681"/>
                    <a:pt x="10192" y="6601"/>
                    <a:pt x="10226" y="6591"/>
                  </a:cubicBezTo>
                  <a:cubicBezTo>
                    <a:pt x="10288" y="6421"/>
                    <a:pt x="10271" y="6341"/>
                    <a:pt x="10311" y="6321"/>
                  </a:cubicBezTo>
                  <a:cubicBezTo>
                    <a:pt x="10367" y="6112"/>
                    <a:pt x="10361" y="6042"/>
                    <a:pt x="10378" y="5982"/>
                  </a:cubicBezTo>
                  <a:cubicBezTo>
                    <a:pt x="10440" y="5872"/>
                    <a:pt x="10434" y="5822"/>
                    <a:pt x="10457" y="5802"/>
                  </a:cubicBezTo>
                  <a:cubicBezTo>
                    <a:pt x="10603" y="5452"/>
                    <a:pt x="10648" y="5393"/>
                    <a:pt x="10671" y="5293"/>
                  </a:cubicBezTo>
                  <a:close/>
                  <a:moveTo>
                    <a:pt x="10260" y="5952"/>
                  </a:moveTo>
                  <a:cubicBezTo>
                    <a:pt x="10277" y="5922"/>
                    <a:pt x="10305" y="5902"/>
                    <a:pt x="10299" y="5832"/>
                  </a:cubicBezTo>
                  <a:cubicBezTo>
                    <a:pt x="10468" y="5462"/>
                    <a:pt x="10502" y="5432"/>
                    <a:pt x="10513" y="5393"/>
                  </a:cubicBezTo>
                  <a:cubicBezTo>
                    <a:pt x="10620" y="5293"/>
                    <a:pt x="10569" y="5343"/>
                    <a:pt x="10575" y="5373"/>
                  </a:cubicBezTo>
                  <a:cubicBezTo>
                    <a:pt x="10519" y="5512"/>
                    <a:pt x="10496" y="5502"/>
                    <a:pt x="10502" y="5522"/>
                  </a:cubicBezTo>
                  <a:cubicBezTo>
                    <a:pt x="10406" y="5682"/>
                    <a:pt x="10429" y="5742"/>
                    <a:pt x="10406" y="5752"/>
                  </a:cubicBezTo>
                  <a:cubicBezTo>
                    <a:pt x="10249" y="6221"/>
                    <a:pt x="10266" y="6311"/>
                    <a:pt x="10226" y="6321"/>
                  </a:cubicBezTo>
                  <a:cubicBezTo>
                    <a:pt x="10153" y="6641"/>
                    <a:pt x="10131" y="6681"/>
                    <a:pt x="10131" y="6731"/>
                  </a:cubicBezTo>
                  <a:cubicBezTo>
                    <a:pt x="10046" y="7120"/>
                    <a:pt x="10035" y="7260"/>
                    <a:pt x="9990" y="7350"/>
                  </a:cubicBezTo>
                  <a:cubicBezTo>
                    <a:pt x="9973" y="7569"/>
                    <a:pt x="9939" y="7560"/>
                    <a:pt x="9945" y="7609"/>
                  </a:cubicBezTo>
                  <a:cubicBezTo>
                    <a:pt x="9816" y="8099"/>
                    <a:pt x="9804" y="8219"/>
                    <a:pt x="9765" y="8308"/>
                  </a:cubicBezTo>
                  <a:cubicBezTo>
                    <a:pt x="9771" y="8189"/>
                    <a:pt x="9776" y="8139"/>
                    <a:pt x="9793" y="8119"/>
                  </a:cubicBezTo>
                  <a:cubicBezTo>
                    <a:pt x="9849" y="7789"/>
                    <a:pt x="9855" y="7689"/>
                    <a:pt x="9866" y="7609"/>
                  </a:cubicBezTo>
                  <a:cubicBezTo>
                    <a:pt x="9951" y="7110"/>
                    <a:pt x="9956" y="7040"/>
                    <a:pt x="9979" y="7000"/>
                  </a:cubicBezTo>
                  <a:cubicBezTo>
                    <a:pt x="10024" y="6761"/>
                    <a:pt x="10052" y="6721"/>
                    <a:pt x="10074" y="6681"/>
                  </a:cubicBezTo>
                  <a:cubicBezTo>
                    <a:pt x="10103" y="6511"/>
                    <a:pt x="10097" y="6491"/>
                    <a:pt x="10103" y="6471"/>
                  </a:cubicBezTo>
                  <a:cubicBezTo>
                    <a:pt x="10136" y="6331"/>
                    <a:pt x="10164" y="6261"/>
                    <a:pt x="10187" y="6181"/>
                  </a:cubicBezTo>
                  <a:close/>
                  <a:moveTo>
                    <a:pt x="10226" y="5832"/>
                  </a:moveTo>
                  <a:cubicBezTo>
                    <a:pt x="10254" y="5832"/>
                    <a:pt x="10232" y="5902"/>
                    <a:pt x="10221" y="5902"/>
                  </a:cubicBezTo>
                  <a:cubicBezTo>
                    <a:pt x="10198" y="5922"/>
                    <a:pt x="10221" y="5992"/>
                    <a:pt x="10176" y="5982"/>
                  </a:cubicBezTo>
                  <a:cubicBezTo>
                    <a:pt x="10176" y="5912"/>
                    <a:pt x="10226" y="5902"/>
                    <a:pt x="10226" y="5832"/>
                  </a:cubicBezTo>
                  <a:close/>
                  <a:moveTo>
                    <a:pt x="7718" y="6531"/>
                  </a:moveTo>
                  <a:cubicBezTo>
                    <a:pt x="7701" y="6501"/>
                    <a:pt x="7678" y="6491"/>
                    <a:pt x="7661" y="6481"/>
                  </a:cubicBezTo>
                  <a:cubicBezTo>
                    <a:pt x="7673" y="6401"/>
                    <a:pt x="7695" y="6511"/>
                    <a:pt x="7723" y="6481"/>
                  </a:cubicBezTo>
                  <a:cubicBezTo>
                    <a:pt x="7740" y="6511"/>
                    <a:pt x="7757" y="6511"/>
                    <a:pt x="7779" y="6531"/>
                  </a:cubicBezTo>
                  <a:cubicBezTo>
                    <a:pt x="7768" y="6611"/>
                    <a:pt x="7746" y="6491"/>
                    <a:pt x="7718" y="6531"/>
                  </a:cubicBezTo>
                  <a:close/>
                  <a:moveTo>
                    <a:pt x="7875" y="6611"/>
                  </a:moveTo>
                  <a:cubicBezTo>
                    <a:pt x="7847" y="6601"/>
                    <a:pt x="7819" y="6581"/>
                    <a:pt x="7796" y="6571"/>
                  </a:cubicBezTo>
                  <a:cubicBezTo>
                    <a:pt x="7802" y="6511"/>
                    <a:pt x="7836" y="6611"/>
                    <a:pt x="7869" y="6571"/>
                  </a:cubicBezTo>
                  <a:cubicBezTo>
                    <a:pt x="7886" y="6601"/>
                    <a:pt x="7914" y="6631"/>
                    <a:pt x="7948" y="6631"/>
                  </a:cubicBezTo>
                  <a:cubicBezTo>
                    <a:pt x="7942" y="6681"/>
                    <a:pt x="7886" y="6631"/>
                    <a:pt x="7875" y="6611"/>
                  </a:cubicBezTo>
                  <a:close/>
                  <a:moveTo>
                    <a:pt x="8100" y="6741"/>
                  </a:moveTo>
                  <a:cubicBezTo>
                    <a:pt x="8066" y="6711"/>
                    <a:pt x="8117" y="6731"/>
                    <a:pt x="8134" y="6731"/>
                  </a:cubicBezTo>
                  <a:cubicBezTo>
                    <a:pt x="8128" y="6771"/>
                    <a:pt x="8111" y="6741"/>
                    <a:pt x="8100" y="6741"/>
                  </a:cubicBezTo>
                  <a:close/>
                  <a:moveTo>
                    <a:pt x="7864" y="7030"/>
                  </a:moveTo>
                  <a:cubicBezTo>
                    <a:pt x="7864" y="6980"/>
                    <a:pt x="7909" y="7010"/>
                    <a:pt x="7914" y="7020"/>
                  </a:cubicBezTo>
                  <a:cubicBezTo>
                    <a:pt x="7914" y="7080"/>
                    <a:pt x="7886" y="7000"/>
                    <a:pt x="7864" y="7030"/>
                  </a:cubicBezTo>
                  <a:close/>
                  <a:moveTo>
                    <a:pt x="8061" y="7080"/>
                  </a:moveTo>
                  <a:cubicBezTo>
                    <a:pt x="8021" y="7050"/>
                    <a:pt x="8078" y="7070"/>
                    <a:pt x="8094" y="7070"/>
                  </a:cubicBezTo>
                  <a:cubicBezTo>
                    <a:pt x="8089" y="7110"/>
                    <a:pt x="8072" y="7080"/>
                    <a:pt x="8061" y="7080"/>
                  </a:cubicBezTo>
                  <a:close/>
                  <a:moveTo>
                    <a:pt x="6384" y="9147"/>
                  </a:moveTo>
                  <a:cubicBezTo>
                    <a:pt x="6379" y="9147"/>
                    <a:pt x="6368" y="9147"/>
                    <a:pt x="6362" y="9147"/>
                  </a:cubicBezTo>
                  <a:cubicBezTo>
                    <a:pt x="6351" y="9107"/>
                    <a:pt x="6373" y="9107"/>
                    <a:pt x="6396" y="9097"/>
                  </a:cubicBezTo>
                  <a:cubicBezTo>
                    <a:pt x="6396" y="9117"/>
                    <a:pt x="6384" y="9117"/>
                    <a:pt x="6384" y="9147"/>
                  </a:cubicBezTo>
                  <a:close/>
                  <a:moveTo>
                    <a:pt x="6502" y="8948"/>
                  </a:moveTo>
                  <a:cubicBezTo>
                    <a:pt x="6469" y="8938"/>
                    <a:pt x="6525" y="8898"/>
                    <a:pt x="6519" y="8858"/>
                  </a:cubicBezTo>
                  <a:cubicBezTo>
                    <a:pt x="6536" y="8858"/>
                    <a:pt x="6553" y="8848"/>
                    <a:pt x="6553" y="8828"/>
                  </a:cubicBezTo>
                  <a:cubicBezTo>
                    <a:pt x="6592" y="8868"/>
                    <a:pt x="6502" y="8898"/>
                    <a:pt x="6502" y="8948"/>
                  </a:cubicBezTo>
                  <a:close/>
                  <a:moveTo>
                    <a:pt x="6986" y="8179"/>
                  </a:moveTo>
                  <a:cubicBezTo>
                    <a:pt x="6998" y="8139"/>
                    <a:pt x="6992" y="8119"/>
                    <a:pt x="6975" y="8089"/>
                  </a:cubicBezTo>
                  <a:cubicBezTo>
                    <a:pt x="6919" y="8129"/>
                    <a:pt x="6885" y="8089"/>
                    <a:pt x="6840" y="8089"/>
                  </a:cubicBezTo>
                  <a:cubicBezTo>
                    <a:pt x="6795" y="8099"/>
                    <a:pt x="6868" y="8029"/>
                    <a:pt x="6862" y="8079"/>
                  </a:cubicBezTo>
                  <a:cubicBezTo>
                    <a:pt x="6952" y="8049"/>
                    <a:pt x="7009" y="8109"/>
                    <a:pt x="7088" y="8099"/>
                  </a:cubicBezTo>
                  <a:cubicBezTo>
                    <a:pt x="7076" y="8149"/>
                    <a:pt x="7009" y="8139"/>
                    <a:pt x="6986" y="8179"/>
                  </a:cubicBezTo>
                  <a:close/>
                  <a:moveTo>
                    <a:pt x="7121" y="8288"/>
                  </a:moveTo>
                  <a:cubicBezTo>
                    <a:pt x="7127" y="8249"/>
                    <a:pt x="7149" y="8219"/>
                    <a:pt x="7177" y="8209"/>
                  </a:cubicBezTo>
                  <a:cubicBezTo>
                    <a:pt x="7172" y="8249"/>
                    <a:pt x="7149" y="8269"/>
                    <a:pt x="7121" y="8288"/>
                  </a:cubicBezTo>
                  <a:close/>
                  <a:moveTo>
                    <a:pt x="7965" y="7420"/>
                  </a:moveTo>
                  <a:cubicBezTo>
                    <a:pt x="7976" y="7350"/>
                    <a:pt x="8016" y="7430"/>
                    <a:pt x="8055" y="7390"/>
                  </a:cubicBezTo>
                  <a:cubicBezTo>
                    <a:pt x="8049" y="7480"/>
                    <a:pt x="7993" y="7440"/>
                    <a:pt x="7965" y="7420"/>
                  </a:cubicBezTo>
                  <a:close/>
                  <a:moveTo>
                    <a:pt x="9309" y="6860"/>
                  </a:moveTo>
                  <a:cubicBezTo>
                    <a:pt x="9315" y="6900"/>
                    <a:pt x="9304" y="6920"/>
                    <a:pt x="9304" y="6950"/>
                  </a:cubicBezTo>
                  <a:cubicBezTo>
                    <a:pt x="9281" y="6980"/>
                    <a:pt x="9264" y="7030"/>
                    <a:pt x="9253" y="7080"/>
                  </a:cubicBezTo>
                  <a:cubicBezTo>
                    <a:pt x="9253" y="7140"/>
                    <a:pt x="9225" y="7170"/>
                    <a:pt x="9219" y="7220"/>
                  </a:cubicBezTo>
                  <a:cubicBezTo>
                    <a:pt x="9202" y="7260"/>
                    <a:pt x="9202" y="7320"/>
                    <a:pt x="9186" y="7360"/>
                  </a:cubicBezTo>
                  <a:cubicBezTo>
                    <a:pt x="9169" y="7470"/>
                    <a:pt x="9129" y="7540"/>
                    <a:pt x="9129" y="7669"/>
                  </a:cubicBezTo>
                  <a:cubicBezTo>
                    <a:pt x="9090" y="7749"/>
                    <a:pt x="9096" y="7879"/>
                    <a:pt x="9056" y="7959"/>
                  </a:cubicBezTo>
                  <a:cubicBezTo>
                    <a:pt x="9051" y="8199"/>
                    <a:pt x="9023" y="8398"/>
                    <a:pt x="8972" y="8578"/>
                  </a:cubicBezTo>
                  <a:cubicBezTo>
                    <a:pt x="8977" y="8698"/>
                    <a:pt x="8955" y="8788"/>
                    <a:pt x="8955" y="8898"/>
                  </a:cubicBezTo>
                  <a:cubicBezTo>
                    <a:pt x="8921" y="8968"/>
                    <a:pt x="8932" y="9087"/>
                    <a:pt x="8904" y="9157"/>
                  </a:cubicBezTo>
                  <a:cubicBezTo>
                    <a:pt x="8904" y="9267"/>
                    <a:pt x="8876" y="9347"/>
                    <a:pt x="8871" y="9457"/>
                  </a:cubicBezTo>
                  <a:cubicBezTo>
                    <a:pt x="8865" y="9547"/>
                    <a:pt x="8831" y="9617"/>
                    <a:pt x="8837" y="9726"/>
                  </a:cubicBezTo>
                  <a:cubicBezTo>
                    <a:pt x="8786" y="9667"/>
                    <a:pt x="8859" y="9597"/>
                    <a:pt x="8826" y="9487"/>
                  </a:cubicBezTo>
                  <a:cubicBezTo>
                    <a:pt x="8831" y="9417"/>
                    <a:pt x="8837" y="9327"/>
                    <a:pt x="8826" y="9227"/>
                  </a:cubicBezTo>
                  <a:cubicBezTo>
                    <a:pt x="8842" y="9187"/>
                    <a:pt x="8831" y="9107"/>
                    <a:pt x="8842" y="9067"/>
                  </a:cubicBezTo>
                  <a:cubicBezTo>
                    <a:pt x="8842" y="9007"/>
                    <a:pt x="8854" y="8958"/>
                    <a:pt x="8871" y="8928"/>
                  </a:cubicBezTo>
                  <a:cubicBezTo>
                    <a:pt x="8859" y="8808"/>
                    <a:pt x="8899" y="8738"/>
                    <a:pt x="8887" y="8608"/>
                  </a:cubicBezTo>
                  <a:cubicBezTo>
                    <a:pt x="8916" y="8528"/>
                    <a:pt x="8910" y="8398"/>
                    <a:pt x="8932" y="8308"/>
                  </a:cubicBezTo>
                  <a:cubicBezTo>
                    <a:pt x="8949" y="8219"/>
                    <a:pt x="8972" y="8129"/>
                    <a:pt x="8977" y="8029"/>
                  </a:cubicBezTo>
                  <a:cubicBezTo>
                    <a:pt x="8994" y="7989"/>
                    <a:pt x="8994" y="7929"/>
                    <a:pt x="9011" y="7879"/>
                  </a:cubicBezTo>
                  <a:cubicBezTo>
                    <a:pt x="9017" y="7859"/>
                    <a:pt x="9023" y="7829"/>
                    <a:pt x="9017" y="7789"/>
                  </a:cubicBezTo>
                  <a:cubicBezTo>
                    <a:pt x="9034" y="7799"/>
                    <a:pt x="9034" y="7769"/>
                    <a:pt x="9034" y="7739"/>
                  </a:cubicBezTo>
                  <a:cubicBezTo>
                    <a:pt x="9062" y="7659"/>
                    <a:pt x="9068" y="7560"/>
                    <a:pt x="9107" y="7500"/>
                  </a:cubicBezTo>
                  <a:cubicBezTo>
                    <a:pt x="9107" y="7430"/>
                    <a:pt x="9129" y="7410"/>
                    <a:pt x="9146" y="7380"/>
                  </a:cubicBezTo>
                  <a:cubicBezTo>
                    <a:pt x="9141" y="7340"/>
                    <a:pt x="9157" y="7330"/>
                    <a:pt x="9152" y="7290"/>
                  </a:cubicBezTo>
                  <a:cubicBezTo>
                    <a:pt x="9174" y="7290"/>
                    <a:pt x="9169" y="7260"/>
                    <a:pt x="9169" y="7230"/>
                  </a:cubicBezTo>
                  <a:cubicBezTo>
                    <a:pt x="9202" y="7220"/>
                    <a:pt x="9180" y="7140"/>
                    <a:pt x="9208" y="7110"/>
                  </a:cubicBezTo>
                  <a:cubicBezTo>
                    <a:pt x="9208" y="7050"/>
                    <a:pt x="9236" y="7040"/>
                    <a:pt x="9231" y="6970"/>
                  </a:cubicBezTo>
                  <a:cubicBezTo>
                    <a:pt x="9270" y="6930"/>
                    <a:pt x="9292" y="6860"/>
                    <a:pt x="9315" y="6791"/>
                  </a:cubicBezTo>
                  <a:cubicBezTo>
                    <a:pt x="9343" y="6781"/>
                    <a:pt x="9321" y="6860"/>
                    <a:pt x="9309" y="6860"/>
                  </a:cubicBezTo>
                  <a:close/>
                  <a:moveTo>
                    <a:pt x="14659" y="350"/>
                  </a:moveTo>
                  <a:cubicBezTo>
                    <a:pt x="14619" y="409"/>
                    <a:pt x="14602" y="509"/>
                    <a:pt x="14557" y="559"/>
                  </a:cubicBezTo>
                  <a:cubicBezTo>
                    <a:pt x="14411" y="999"/>
                    <a:pt x="14383" y="1118"/>
                    <a:pt x="14327" y="1198"/>
                  </a:cubicBezTo>
                  <a:cubicBezTo>
                    <a:pt x="14147" y="1568"/>
                    <a:pt x="14158" y="1638"/>
                    <a:pt x="14130" y="1628"/>
                  </a:cubicBezTo>
                  <a:cubicBezTo>
                    <a:pt x="14051" y="1788"/>
                    <a:pt x="14023" y="1837"/>
                    <a:pt x="14006" y="1887"/>
                  </a:cubicBezTo>
                  <a:cubicBezTo>
                    <a:pt x="13899" y="1987"/>
                    <a:pt x="13922" y="2077"/>
                    <a:pt x="13888" y="2067"/>
                  </a:cubicBezTo>
                  <a:cubicBezTo>
                    <a:pt x="13753" y="2237"/>
                    <a:pt x="13781" y="2347"/>
                    <a:pt x="13736" y="2327"/>
                  </a:cubicBezTo>
                  <a:cubicBezTo>
                    <a:pt x="13601" y="2586"/>
                    <a:pt x="13596" y="2606"/>
                    <a:pt x="13590" y="2606"/>
                  </a:cubicBezTo>
                  <a:cubicBezTo>
                    <a:pt x="13494" y="2766"/>
                    <a:pt x="13477" y="2836"/>
                    <a:pt x="13455" y="2896"/>
                  </a:cubicBezTo>
                  <a:cubicBezTo>
                    <a:pt x="13410" y="3036"/>
                    <a:pt x="13427" y="3026"/>
                    <a:pt x="13432" y="3006"/>
                  </a:cubicBezTo>
                  <a:cubicBezTo>
                    <a:pt x="13629" y="2646"/>
                    <a:pt x="13641" y="2596"/>
                    <a:pt x="13663" y="2566"/>
                  </a:cubicBezTo>
                  <a:cubicBezTo>
                    <a:pt x="13748" y="2397"/>
                    <a:pt x="13781" y="2367"/>
                    <a:pt x="13798" y="2327"/>
                  </a:cubicBezTo>
                  <a:cubicBezTo>
                    <a:pt x="13916" y="2137"/>
                    <a:pt x="13956" y="2067"/>
                    <a:pt x="14006" y="1997"/>
                  </a:cubicBezTo>
                  <a:cubicBezTo>
                    <a:pt x="14276" y="1448"/>
                    <a:pt x="14310" y="1368"/>
                    <a:pt x="14349" y="1308"/>
                  </a:cubicBezTo>
                  <a:cubicBezTo>
                    <a:pt x="14591" y="759"/>
                    <a:pt x="14608" y="659"/>
                    <a:pt x="14636" y="559"/>
                  </a:cubicBezTo>
                  <a:cubicBezTo>
                    <a:pt x="14704" y="350"/>
                    <a:pt x="14709" y="320"/>
                    <a:pt x="14721" y="300"/>
                  </a:cubicBezTo>
                  <a:cubicBezTo>
                    <a:pt x="14805" y="30"/>
                    <a:pt x="14805" y="10"/>
                    <a:pt x="14811" y="0"/>
                  </a:cubicBezTo>
                  <a:cubicBezTo>
                    <a:pt x="14732" y="130"/>
                    <a:pt x="14698" y="140"/>
                    <a:pt x="14692" y="190"/>
                  </a:cubicBezTo>
                  <a:close/>
                  <a:moveTo>
                    <a:pt x="15098" y="260"/>
                  </a:moveTo>
                  <a:cubicBezTo>
                    <a:pt x="15103" y="290"/>
                    <a:pt x="15114" y="300"/>
                    <a:pt x="15114" y="350"/>
                  </a:cubicBezTo>
                  <a:cubicBezTo>
                    <a:pt x="15176" y="649"/>
                    <a:pt x="15199" y="729"/>
                    <a:pt x="15221" y="799"/>
                  </a:cubicBezTo>
                  <a:cubicBezTo>
                    <a:pt x="15345" y="1288"/>
                    <a:pt x="15345" y="1358"/>
                    <a:pt x="15356" y="1408"/>
                  </a:cubicBezTo>
                  <a:cubicBezTo>
                    <a:pt x="15486" y="1738"/>
                    <a:pt x="15480" y="1778"/>
                    <a:pt x="15491" y="1788"/>
                  </a:cubicBezTo>
                  <a:cubicBezTo>
                    <a:pt x="15621" y="2157"/>
                    <a:pt x="15632" y="2257"/>
                    <a:pt x="15677" y="2307"/>
                  </a:cubicBezTo>
                  <a:cubicBezTo>
                    <a:pt x="15806" y="2666"/>
                    <a:pt x="15801" y="2736"/>
                    <a:pt x="15823" y="2766"/>
                  </a:cubicBezTo>
                  <a:cubicBezTo>
                    <a:pt x="15981" y="3136"/>
                    <a:pt x="15941" y="3106"/>
                    <a:pt x="15936" y="3026"/>
                  </a:cubicBezTo>
                  <a:cubicBezTo>
                    <a:pt x="15806" y="2576"/>
                    <a:pt x="15795" y="2507"/>
                    <a:pt x="15761" y="2457"/>
                  </a:cubicBezTo>
                  <a:cubicBezTo>
                    <a:pt x="15626" y="2037"/>
                    <a:pt x="15598" y="1987"/>
                    <a:pt x="15592" y="1917"/>
                  </a:cubicBezTo>
                  <a:cubicBezTo>
                    <a:pt x="15547" y="1778"/>
                    <a:pt x="15519" y="1788"/>
                    <a:pt x="15519" y="1738"/>
                  </a:cubicBezTo>
                  <a:cubicBezTo>
                    <a:pt x="15356" y="1258"/>
                    <a:pt x="15351" y="1079"/>
                    <a:pt x="15306" y="959"/>
                  </a:cubicBezTo>
                  <a:cubicBezTo>
                    <a:pt x="15176" y="409"/>
                    <a:pt x="15171" y="220"/>
                    <a:pt x="15126" y="110"/>
                  </a:cubicBezTo>
                  <a:cubicBezTo>
                    <a:pt x="15064" y="30"/>
                    <a:pt x="15064" y="60"/>
                    <a:pt x="15075" y="80"/>
                  </a:cubicBezTo>
                  <a:close/>
                  <a:moveTo>
                    <a:pt x="13140" y="190"/>
                  </a:moveTo>
                  <a:cubicBezTo>
                    <a:pt x="13196" y="210"/>
                    <a:pt x="13179" y="80"/>
                    <a:pt x="13224" y="60"/>
                  </a:cubicBezTo>
                  <a:cubicBezTo>
                    <a:pt x="13230" y="50"/>
                    <a:pt x="13241" y="20"/>
                    <a:pt x="13247" y="0"/>
                  </a:cubicBezTo>
                  <a:cubicBezTo>
                    <a:pt x="13213" y="0"/>
                    <a:pt x="13213" y="0"/>
                    <a:pt x="13213" y="0"/>
                  </a:cubicBezTo>
                  <a:cubicBezTo>
                    <a:pt x="13207" y="20"/>
                    <a:pt x="13202" y="30"/>
                    <a:pt x="13196" y="40"/>
                  </a:cubicBezTo>
                  <a:cubicBezTo>
                    <a:pt x="13185" y="50"/>
                    <a:pt x="13174" y="70"/>
                    <a:pt x="13174" y="110"/>
                  </a:cubicBezTo>
                  <a:cubicBezTo>
                    <a:pt x="13162" y="130"/>
                    <a:pt x="13151" y="150"/>
                    <a:pt x="13140" y="170"/>
                  </a:cubicBezTo>
                  <a:cubicBezTo>
                    <a:pt x="13118" y="170"/>
                    <a:pt x="13129" y="230"/>
                    <a:pt x="13112" y="240"/>
                  </a:cubicBezTo>
                  <a:cubicBezTo>
                    <a:pt x="13123" y="300"/>
                    <a:pt x="13089" y="280"/>
                    <a:pt x="13089" y="320"/>
                  </a:cubicBezTo>
                  <a:cubicBezTo>
                    <a:pt x="13129" y="320"/>
                    <a:pt x="13134" y="260"/>
                    <a:pt x="13140" y="190"/>
                  </a:cubicBezTo>
                  <a:close/>
                  <a:moveTo>
                    <a:pt x="15711" y="459"/>
                  </a:moveTo>
                  <a:cubicBezTo>
                    <a:pt x="15711" y="519"/>
                    <a:pt x="15722" y="569"/>
                    <a:pt x="15750" y="589"/>
                  </a:cubicBezTo>
                  <a:cubicBezTo>
                    <a:pt x="15739" y="679"/>
                    <a:pt x="15773" y="689"/>
                    <a:pt x="15773" y="759"/>
                  </a:cubicBezTo>
                  <a:cubicBezTo>
                    <a:pt x="15801" y="779"/>
                    <a:pt x="15784" y="869"/>
                    <a:pt x="15812" y="889"/>
                  </a:cubicBezTo>
                  <a:cubicBezTo>
                    <a:pt x="15818" y="939"/>
                    <a:pt x="15823" y="999"/>
                    <a:pt x="15834" y="1039"/>
                  </a:cubicBezTo>
                  <a:cubicBezTo>
                    <a:pt x="15851" y="1148"/>
                    <a:pt x="15874" y="1228"/>
                    <a:pt x="15885" y="1348"/>
                  </a:cubicBezTo>
                  <a:cubicBezTo>
                    <a:pt x="15902" y="1378"/>
                    <a:pt x="15902" y="1438"/>
                    <a:pt x="15907" y="1498"/>
                  </a:cubicBezTo>
                  <a:cubicBezTo>
                    <a:pt x="15919" y="1548"/>
                    <a:pt x="15936" y="1588"/>
                    <a:pt x="15936" y="1648"/>
                  </a:cubicBezTo>
                  <a:cubicBezTo>
                    <a:pt x="15947" y="1698"/>
                    <a:pt x="15947" y="1758"/>
                    <a:pt x="15958" y="1807"/>
                  </a:cubicBezTo>
                  <a:cubicBezTo>
                    <a:pt x="15981" y="1837"/>
                    <a:pt x="15952" y="1967"/>
                    <a:pt x="15997" y="1957"/>
                  </a:cubicBezTo>
                  <a:cubicBezTo>
                    <a:pt x="15986" y="1758"/>
                    <a:pt x="15947" y="1608"/>
                    <a:pt x="15936" y="1408"/>
                  </a:cubicBezTo>
                  <a:cubicBezTo>
                    <a:pt x="15902" y="1238"/>
                    <a:pt x="15874" y="1069"/>
                    <a:pt x="15846" y="889"/>
                  </a:cubicBezTo>
                  <a:cubicBezTo>
                    <a:pt x="15851" y="839"/>
                    <a:pt x="15868" y="809"/>
                    <a:pt x="15862" y="739"/>
                  </a:cubicBezTo>
                  <a:cubicBezTo>
                    <a:pt x="15834" y="579"/>
                    <a:pt x="15812" y="429"/>
                    <a:pt x="15784" y="280"/>
                  </a:cubicBezTo>
                  <a:cubicBezTo>
                    <a:pt x="15773" y="250"/>
                    <a:pt x="15773" y="200"/>
                    <a:pt x="15761" y="170"/>
                  </a:cubicBezTo>
                  <a:cubicBezTo>
                    <a:pt x="15756" y="130"/>
                    <a:pt x="15756" y="80"/>
                    <a:pt x="15739" y="60"/>
                  </a:cubicBezTo>
                  <a:cubicBezTo>
                    <a:pt x="15739" y="40"/>
                    <a:pt x="15733" y="20"/>
                    <a:pt x="15733" y="0"/>
                  </a:cubicBezTo>
                  <a:cubicBezTo>
                    <a:pt x="15694" y="0"/>
                    <a:pt x="15694" y="0"/>
                    <a:pt x="15694" y="0"/>
                  </a:cubicBezTo>
                  <a:cubicBezTo>
                    <a:pt x="15699" y="40"/>
                    <a:pt x="15705" y="70"/>
                    <a:pt x="15711" y="110"/>
                  </a:cubicBezTo>
                  <a:cubicBezTo>
                    <a:pt x="15733" y="150"/>
                    <a:pt x="15739" y="220"/>
                    <a:pt x="15750" y="280"/>
                  </a:cubicBezTo>
                  <a:cubicBezTo>
                    <a:pt x="15767" y="320"/>
                    <a:pt x="15761" y="399"/>
                    <a:pt x="15784" y="429"/>
                  </a:cubicBezTo>
                  <a:cubicBezTo>
                    <a:pt x="15795" y="559"/>
                    <a:pt x="15829" y="649"/>
                    <a:pt x="15834" y="779"/>
                  </a:cubicBezTo>
                  <a:cubicBezTo>
                    <a:pt x="15784" y="699"/>
                    <a:pt x="15795" y="499"/>
                    <a:pt x="15739" y="429"/>
                  </a:cubicBezTo>
                  <a:cubicBezTo>
                    <a:pt x="15744" y="340"/>
                    <a:pt x="15705" y="320"/>
                    <a:pt x="15688" y="260"/>
                  </a:cubicBezTo>
                  <a:cubicBezTo>
                    <a:pt x="15677" y="200"/>
                    <a:pt x="15649" y="170"/>
                    <a:pt x="15638" y="110"/>
                  </a:cubicBezTo>
                  <a:cubicBezTo>
                    <a:pt x="15626" y="80"/>
                    <a:pt x="15615" y="40"/>
                    <a:pt x="15609" y="0"/>
                  </a:cubicBezTo>
                  <a:cubicBezTo>
                    <a:pt x="15553" y="0"/>
                    <a:pt x="15553" y="0"/>
                    <a:pt x="15553" y="0"/>
                  </a:cubicBezTo>
                  <a:cubicBezTo>
                    <a:pt x="15581" y="70"/>
                    <a:pt x="15598" y="150"/>
                    <a:pt x="15626" y="220"/>
                  </a:cubicBezTo>
                  <a:cubicBezTo>
                    <a:pt x="15654" y="300"/>
                    <a:pt x="15671" y="399"/>
                    <a:pt x="15711" y="459"/>
                  </a:cubicBezTo>
                  <a:close/>
                  <a:moveTo>
                    <a:pt x="16042" y="110"/>
                  </a:moveTo>
                  <a:cubicBezTo>
                    <a:pt x="16042" y="200"/>
                    <a:pt x="16071" y="250"/>
                    <a:pt x="16082" y="320"/>
                  </a:cubicBezTo>
                  <a:cubicBezTo>
                    <a:pt x="16071" y="389"/>
                    <a:pt x="16104" y="389"/>
                    <a:pt x="16093" y="459"/>
                  </a:cubicBezTo>
                  <a:cubicBezTo>
                    <a:pt x="16093" y="509"/>
                    <a:pt x="16099" y="559"/>
                    <a:pt x="16116" y="589"/>
                  </a:cubicBezTo>
                  <a:cubicBezTo>
                    <a:pt x="16127" y="429"/>
                    <a:pt x="16087" y="350"/>
                    <a:pt x="16082" y="220"/>
                  </a:cubicBezTo>
                  <a:cubicBezTo>
                    <a:pt x="16076" y="150"/>
                    <a:pt x="16065" y="100"/>
                    <a:pt x="16054" y="40"/>
                  </a:cubicBezTo>
                  <a:cubicBezTo>
                    <a:pt x="16059" y="20"/>
                    <a:pt x="16054" y="10"/>
                    <a:pt x="16054" y="0"/>
                  </a:cubicBezTo>
                  <a:cubicBezTo>
                    <a:pt x="16026" y="0"/>
                    <a:pt x="16026" y="0"/>
                    <a:pt x="16026" y="0"/>
                  </a:cubicBezTo>
                  <a:cubicBezTo>
                    <a:pt x="16037" y="30"/>
                    <a:pt x="16020" y="100"/>
                    <a:pt x="16042" y="110"/>
                  </a:cubicBezTo>
                  <a:close/>
                  <a:moveTo>
                    <a:pt x="13421" y="459"/>
                  </a:moveTo>
                  <a:cubicBezTo>
                    <a:pt x="13382" y="429"/>
                    <a:pt x="13387" y="489"/>
                    <a:pt x="13371" y="499"/>
                  </a:cubicBezTo>
                  <a:cubicBezTo>
                    <a:pt x="13371" y="529"/>
                    <a:pt x="13331" y="579"/>
                    <a:pt x="13359" y="589"/>
                  </a:cubicBezTo>
                  <a:cubicBezTo>
                    <a:pt x="13404" y="519"/>
                    <a:pt x="13438" y="439"/>
                    <a:pt x="13494" y="389"/>
                  </a:cubicBezTo>
                  <a:cubicBezTo>
                    <a:pt x="13494" y="320"/>
                    <a:pt x="13556" y="360"/>
                    <a:pt x="13556" y="280"/>
                  </a:cubicBezTo>
                  <a:cubicBezTo>
                    <a:pt x="13573" y="280"/>
                    <a:pt x="13573" y="240"/>
                    <a:pt x="13590" y="240"/>
                  </a:cubicBezTo>
                  <a:cubicBezTo>
                    <a:pt x="13613" y="230"/>
                    <a:pt x="13601" y="160"/>
                    <a:pt x="13629" y="170"/>
                  </a:cubicBezTo>
                  <a:cubicBezTo>
                    <a:pt x="13663" y="160"/>
                    <a:pt x="13658" y="80"/>
                    <a:pt x="13703" y="80"/>
                  </a:cubicBezTo>
                  <a:cubicBezTo>
                    <a:pt x="13703" y="50"/>
                    <a:pt x="13714" y="20"/>
                    <a:pt x="13725" y="0"/>
                  </a:cubicBezTo>
                  <a:cubicBezTo>
                    <a:pt x="13680" y="0"/>
                    <a:pt x="13680" y="0"/>
                    <a:pt x="13680" y="0"/>
                  </a:cubicBezTo>
                  <a:cubicBezTo>
                    <a:pt x="13669" y="20"/>
                    <a:pt x="13658" y="30"/>
                    <a:pt x="13652" y="60"/>
                  </a:cubicBezTo>
                  <a:cubicBezTo>
                    <a:pt x="13624" y="100"/>
                    <a:pt x="13596" y="140"/>
                    <a:pt x="13579" y="190"/>
                  </a:cubicBezTo>
                  <a:cubicBezTo>
                    <a:pt x="13534" y="210"/>
                    <a:pt x="13534" y="300"/>
                    <a:pt x="13494" y="320"/>
                  </a:cubicBezTo>
                  <a:cubicBezTo>
                    <a:pt x="13461" y="310"/>
                    <a:pt x="13472" y="369"/>
                    <a:pt x="13455" y="389"/>
                  </a:cubicBezTo>
                  <a:cubicBezTo>
                    <a:pt x="13427" y="389"/>
                    <a:pt x="13416" y="409"/>
                    <a:pt x="13421" y="459"/>
                  </a:cubicBezTo>
                  <a:close/>
                  <a:moveTo>
                    <a:pt x="14451" y="589"/>
                  </a:moveTo>
                  <a:cubicBezTo>
                    <a:pt x="14434" y="589"/>
                    <a:pt x="14434" y="619"/>
                    <a:pt x="14439" y="649"/>
                  </a:cubicBezTo>
                  <a:cubicBezTo>
                    <a:pt x="14338" y="869"/>
                    <a:pt x="14333" y="919"/>
                    <a:pt x="14304" y="929"/>
                  </a:cubicBezTo>
                  <a:cubicBezTo>
                    <a:pt x="14136" y="1328"/>
                    <a:pt x="14107" y="1348"/>
                    <a:pt x="14107" y="1408"/>
                  </a:cubicBezTo>
                  <a:cubicBezTo>
                    <a:pt x="13911" y="1768"/>
                    <a:pt x="13888" y="1798"/>
                    <a:pt x="13871" y="1847"/>
                  </a:cubicBezTo>
                  <a:cubicBezTo>
                    <a:pt x="13731" y="2067"/>
                    <a:pt x="13742" y="2117"/>
                    <a:pt x="13714" y="2107"/>
                  </a:cubicBezTo>
                  <a:cubicBezTo>
                    <a:pt x="13539" y="2397"/>
                    <a:pt x="13528" y="2417"/>
                    <a:pt x="13528" y="2457"/>
                  </a:cubicBezTo>
                  <a:cubicBezTo>
                    <a:pt x="13382" y="2676"/>
                    <a:pt x="13376" y="2816"/>
                    <a:pt x="13309" y="2846"/>
                  </a:cubicBezTo>
                  <a:cubicBezTo>
                    <a:pt x="13185" y="3245"/>
                    <a:pt x="13191" y="3285"/>
                    <a:pt x="13174" y="3285"/>
                  </a:cubicBezTo>
                  <a:cubicBezTo>
                    <a:pt x="13281" y="3046"/>
                    <a:pt x="13326" y="3006"/>
                    <a:pt x="13331" y="2896"/>
                  </a:cubicBezTo>
                  <a:cubicBezTo>
                    <a:pt x="13455" y="2666"/>
                    <a:pt x="13461" y="2646"/>
                    <a:pt x="13483" y="2656"/>
                  </a:cubicBezTo>
                  <a:cubicBezTo>
                    <a:pt x="13573" y="2427"/>
                    <a:pt x="13601" y="2417"/>
                    <a:pt x="13629" y="2397"/>
                  </a:cubicBezTo>
                  <a:cubicBezTo>
                    <a:pt x="13759" y="2137"/>
                    <a:pt x="13793" y="2127"/>
                    <a:pt x="13809" y="2087"/>
                  </a:cubicBezTo>
                  <a:cubicBezTo>
                    <a:pt x="13922" y="1867"/>
                    <a:pt x="13933" y="1847"/>
                    <a:pt x="13944" y="1827"/>
                  </a:cubicBezTo>
                  <a:cubicBezTo>
                    <a:pt x="14017" y="1648"/>
                    <a:pt x="14051" y="1668"/>
                    <a:pt x="14046" y="1608"/>
                  </a:cubicBezTo>
                  <a:cubicBezTo>
                    <a:pt x="14158" y="1358"/>
                    <a:pt x="14220" y="1368"/>
                    <a:pt x="14214" y="1278"/>
                  </a:cubicBezTo>
                  <a:cubicBezTo>
                    <a:pt x="14417" y="789"/>
                    <a:pt x="14445" y="749"/>
                    <a:pt x="14473" y="719"/>
                  </a:cubicBezTo>
                  <a:cubicBezTo>
                    <a:pt x="14541" y="529"/>
                    <a:pt x="14546" y="499"/>
                    <a:pt x="14546" y="459"/>
                  </a:cubicBezTo>
                  <a:cubicBezTo>
                    <a:pt x="14709" y="70"/>
                    <a:pt x="14715" y="40"/>
                    <a:pt x="14721" y="0"/>
                  </a:cubicBezTo>
                  <a:cubicBezTo>
                    <a:pt x="14625" y="130"/>
                    <a:pt x="14597" y="150"/>
                    <a:pt x="14597" y="220"/>
                  </a:cubicBezTo>
                  <a:cubicBezTo>
                    <a:pt x="14507" y="409"/>
                    <a:pt x="14490" y="519"/>
                    <a:pt x="14451" y="589"/>
                  </a:cubicBezTo>
                  <a:close/>
                  <a:moveTo>
                    <a:pt x="13224" y="280"/>
                  </a:moveTo>
                  <a:cubicBezTo>
                    <a:pt x="13224" y="320"/>
                    <a:pt x="13207" y="320"/>
                    <a:pt x="13196" y="350"/>
                  </a:cubicBezTo>
                  <a:cubicBezTo>
                    <a:pt x="13179" y="379"/>
                    <a:pt x="13162" y="419"/>
                    <a:pt x="13151" y="459"/>
                  </a:cubicBezTo>
                  <a:cubicBezTo>
                    <a:pt x="13123" y="439"/>
                    <a:pt x="13112" y="569"/>
                    <a:pt x="13140" y="589"/>
                  </a:cubicBezTo>
                  <a:cubicBezTo>
                    <a:pt x="13168" y="439"/>
                    <a:pt x="13230" y="360"/>
                    <a:pt x="13286" y="260"/>
                  </a:cubicBezTo>
                  <a:cubicBezTo>
                    <a:pt x="13309" y="200"/>
                    <a:pt x="13337" y="150"/>
                    <a:pt x="13371" y="110"/>
                  </a:cubicBezTo>
                  <a:cubicBezTo>
                    <a:pt x="13382" y="80"/>
                    <a:pt x="13404" y="60"/>
                    <a:pt x="13404" y="20"/>
                  </a:cubicBezTo>
                  <a:cubicBezTo>
                    <a:pt x="13416" y="10"/>
                    <a:pt x="13427" y="20"/>
                    <a:pt x="13432" y="0"/>
                  </a:cubicBezTo>
                  <a:cubicBezTo>
                    <a:pt x="13387" y="0"/>
                    <a:pt x="13387" y="0"/>
                    <a:pt x="13387" y="0"/>
                  </a:cubicBezTo>
                  <a:cubicBezTo>
                    <a:pt x="13376" y="20"/>
                    <a:pt x="13359" y="30"/>
                    <a:pt x="13359" y="60"/>
                  </a:cubicBezTo>
                  <a:cubicBezTo>
                    <a:pt x="13326" y="70"/>
                    <a:pt x="13314" y="120"/>
                    <a:pt x="13297" y="150"/>
                  </a:cubicBezTo>
                  <a:cubicBezTo>
                    <a:pt x="13292" y="200"/>
                    <a:pt x="13252" y="190"/>
                    <a:pt x="13258" y="260"/>
                  </a:cubicBezTo>
                  <a:cubicBezTo>
                    <a:pt x="13241" y="260"/>
                    <a:pt x="13236" y="270"/>
                    <a:pt x="13224" y="280"/>
                  </a:cubicBezTo>
                  <a:close/>
                  <a:moveTo>
                    <a:pt x="13714" y="719"/>
                  </a:moveTo>
                  <a:cubicBezTo>
                    <a:pt x="13697" y="759"/>
                    <a:pt x="13680" y="799"/>
                    <a:pt x="13652" y="829"/>
                  </a:cubicBezTo>
                  <a:cubicBezTo>
                    <a:pt x="13641" y="889"/>
                    <a:pt x="13613" y="909"/>
                    <a:pt x="13590" y="959"/>
                  </a:cubicBezTo>
                  <a:cubicBezTo>
                    <a:pt x="13573" y="999"/>
                    <a:pt x="13539" y="1009"/>
                    <a:pt x="13528" y="1069"/>
                  </a:cubicBezTo>
                  <a:cubicBezTo>
                    <a:pt x="13517" y="1118"/>
                    <a:pt x="13483" y="1138"/>
                    <a:pt x="13466" y="1198"/>
                  </a:cubicBezTo>
                  <a:cubicBezTo>
                    <a:pt x="13432" y="1278"/>
                    <a:pt x="13393" y="1368"/>
                    <a:pt x="13371" y="1478"/>
                  </a:cubicBezTo>
                  <a:cubicBezTo>
                    <a:pt x="13342" y="1508"/>
                    <a:pt x="13337" y="1578"/>
                    <a:pt x="13320" y="1628"/>
                  </a:cubicBezTo>
                  <a:cubicBezTo>
                    <a:pt x="13303" y="1628"/>
                    <a:pt x="13314" y="1688"/>
                    <a:pt x="13297" y="1698"/>
                  </a:cubicBezTo>
                  <a:cubicBezTo>
                    <a:pt x="13286" y="1718"/>
                    <a:pt x="13281" y="1758"/>
                    <a:pt x="13286" y="1807"/>
                  </a:cubicBezTo>
                  <a:cubicBezTo>
                    <a:pt x="13309" y="1807"/>
                    <a:pt x="13314" y="1788"/>
                    <a:pt x="13309" y="1738"/>
                  </a:cubicBezTo>
                  <a:cubicBezTo>
                    <a:pt x="13326" y="1728"/>
                    <a:pt x="13331" y="1708"/>
                    <a:pt x="13331" y="1678"/>
                  </a:cubicBezTo>
                  <a:cubicBezTo>
                    <a:pt x="13371" y="1658"/>
                    <a:pt x="13359" y="1558"/>
                    <a:pt x="13393" y="1548"/>
                  </a:cubicBezTo>
                  <a:cubicBezTo>
                    <a:pt x="13416" y="1418"/>
                    <a:pt x="13472" y="1358"/>
                    <a:pt x="13494" y="1238"/>
                  </a:cubicBezTo>
                  <a:cubicBezTo>
                    <a:pt x="13545" y="1178"/>
                    <a:pt x="13573" y="1079"/>
                    <a:pt x="13629" y="1019"/>
                  </a:cubicBezTo>
                  <a:cubicBezTo>
                    <a:pt x="13635" y="959"/>
                    <a:pt x="13663" y="939"/>
                    <a:pt x="13691" y="909"/>
                  </a:cubicBezTo>
                  <a:cubicBezTo>
                    <a:pt x="13691" y="839"/>
                    <a:pt x="13742" y="849"/>
                    <a:pt x="13753" y="779"/>
                  </a:cubicBezTo>
                  <a:cubicBezTo>
                    <a:pt x="13776" y="759"/>
                    <a:pt x="13798" y="719"/>
                    <a:pt x="13809" y="669"/>
                  </a:cubicBezTo>
                  <a:cubicBezTo>
                    <a:pt x="13815" y="639"/>
                    <a:pt x="13837" y="649"/>
                    <a:pt x="13849" y="629"/>
                  </a:cubicBezTo>
                  <a:cubicBezTo>
                    <a:pt x="13832" y="559"/>
                    <a:pt x="13888" y="609"/>
                    <a:pt x="13871" y="539"/>
                  </a:cubicBezTo>
                  <a:cubicBezTo>
                    <a:pt x="13905" y="529"/>
                    <a:pt x="13922" y="479"/>
                    <a:pt x="13944" y="459"/>
                  </a:cubicBezTo>
                  <a:cubicBezTo>
                    <a:pt x="13944" y="369"/>
                    <a:pt x="14001" y="389"/>
                    <a:pt x="14006" y="320"/>
                  </a:cubicBezTo>
                  <a:cubicBezTo>
                    <a:pt x="14062" y="200"/>
                    <a:pt x="14130" y="110"/>
                    <a:pt x="14192" y="0"/>
                  </a:cubicBezTo>
                  <a:cubicBezTo>
                    <a:pt x="14113" y="0"/>
                    <a:pt x="14113" y="0"/>
                    <a:pt x="14113" y="0"/>
                  </a:cubicBezTo>
                  <a:cubicBezTo>
                    <a:pt x="14107" y="10"/>
                    <a:pt x="14102" y="20"/>
                    <a:pt x="14096" y="20"/>
                  </a:cubicBezTo>
                  <a:cubicBezTo>
                    <a:pt x="14096" y="60"/>
                    <a:pt x="14085" y="80"/>
                    <a:pt x="14068" y="80"/>
                  </a:cubicBezTo>
                  <a:cubicBezTo>
                    <a:pt x="14051" y="90"/>
                    <a:pt x="14062" y="140"/>
                    <a:pt x="14034" y="130"/>
                  </a:cubicBezTo>
                  <a:cubicBezTo>
                    <a:pt x="14029" y="160"/>
                    <a:pt x="14012" y="160"/>
                    <a:pt x="14006" y="190"/>
                  </a:cubicBezTo>
                  <a:cubicBezTo>
                    <a:pt x="14006" y="230"/>
                    <a:pt x="13967" y="210"/>
                    <a:pt x="13972" y="260"/>
                  </a:cubicBezTo>
                  <a:cubicBezTo>
                    <a:pt x="13882" y="409"/>
                    <a:pt x="13804" y="569"/>
                    <a:pt x="13714" y="719"/>
                  </a:cubicBezTo>
                  <a:close/>
                  <a:moveTo>
                    <a:pt x="14107" y="350"/>
                  </a:moveTo>
                  <a:cubicBezTo>
                    <a:pt x="14096" y="399"/>
                    <a:pt x="14068" y="399"/>
                    <a:pt x="14057" y="459"/>
                  </a:cubicBezTo>
                  <a:cubicBezTo>
                    <a:pt x="13972" y="619"/>
                    <a:pt x="13939" y="599"/>
                    <a:pt x="13944" y="649"/>
                  </a:cubicBezTo>
                  <a:cubicBezTo>
                    <a:pt x="13854" y="799"/>
                    <a:pt x="13832" y="799"/>
                    <a:pt x="13826" y="829"/>
                  </a:cubicBezTo>
                  <a:cubicBezTo>
                    <a:pt x="13748" y="1019"/>
                    <a:pt x="13691" y="1059"/>
                    <a:pt x="13652" y="1128"/>
                  </a:cubicBezTo>
                  <a:cubicBezTo>
                    <a:pt x="13579" y="1318"/>
                    <a:pt x="13545" y="1298"/>
                    <a:pt x="13556" y="1348"/>
                  </a:cubicBezTo>
                  <a:cubicBezTo>
                    <a:pt x="13404" y="1608"/>
                    <a:pt x="13399" y="1728"/>
                    <a:pt x="13359" y="1788"/>
                  </a:cubicBezTo>
                  <a:cubicBezTo>
                    <a:pt x="13247" y="2177"/>
                    <a:pt x="13247" y="2237"/>
                    <a:pt x="13224" y="2237"/>
                  </a:cubicBezTo>
                  <a:cubicBezTo>
                    <a:pt x="13185" y="2536"/>
                    <a:pt x="13134" y="2586"/>
                    <a:pt x="13174" y="2606"/>
                  </a:cubicBezTo>
                  <a:cubicBezTo>
                    <a:pt x="13309" y="1997"/>
                    <a:pt x="13342" y="1997"/>
                    <a:pt x="13348" y="1957"/>
                  </a:cubicBezTo>
                  <a:cubicBezTo>
                    <a:pt x="13472" y="1688"/>
                    <a:pt x="13449" y="1598"/>
                    <a:pt x="13483" y="1608"/>
                  </a:cubicBezTo>
                  <a:cubicBezTo>
                    <a:pt x="13613" y="1408"/>
                    <a:pt x="13601" y="1348"/>
                    <a:pt x="13618" y="1328"/>
                  </a:cubicBezTo>
                  <a:cubicBezTo>
                    <a:pt x="13815" y="959"/>
                    <a:pt x="13854" y="929"/>
                    <a:pt x="13871" y="869"/>
                  </a:cubicBezTo>
                  <a:cubicBezTo>
                    <a:pt x="14034" y="639"/>
                    <a:pt x="14034" y="589"/>
                    <a:pt x="14057" y="589"/>
                  </a:cubicBezTo>
                  <a:cubicBezTo>
                    <a:pt x="14164" y="369"/>
                    <a:pt x="14197" y="320"/>
                    <a:pt x="14231" y="280"/>
                  </a:cubicBezTo>
                  <a:cubicBezTo>
                    <a:pt x="14316" y="80"/>
                    <a:pt x="14338" y="70"/>
                    <a:pt x="14349" y="40"/>
                  </a:cubicBezTo>
                  <a:cubicBezTo>
                    <a:pt x="14293" y="20"/>
                    <a:pt x="14288" y="30"/>
                    <a:pt x="14276" y="40"/>
                  </a:cubicBezTo>
                  <a:close/>
                  <a:moveTo>
                    <a:pt x="17426" y="21260"/>
                  </a:moveTo>
                  <a:cubicBezTo>
                    <a:pt x="17398" y="21211"/>
                    <a:pt x="17426" y="21161"/>
                    <a:pt x="17398" y="21101"/>
                  </a:cubicBezTo>
                  <a:cubicBezTo>
                    <a:pt x="17359" y="20611"/>
                    <a:pt x="17308" y="20551"/>
                    <a:pt x="17319" y="20512"/>
                  </a:cubicBezTo>
                  <a:cubicBezTo>
                    <a:pt x="17100" y="19773"/>
                    <a:pt x="17139" y="19812"/>
                    <a:pt x="17145" y="19852"/>
                  </a:cubicBezTo>
                  <a:cubicBezTo>
                    <a:pt x="17235" y="20212"/>
                    <a:pt x="17224" y="20272"/>
                    <a:pt x="17263" y="20332"/>
                  </a:cubicBezTo>
                  <a:cubicBezTo>
                    <a:pt x="17286" y="20591"/>
                    <a:pt x="17291" y="20621"/>
                    <a:pt x="17314" y="20661"/>
                  </a:cubicBezTo>
                  <a:cubicBezTo>
                    <a:pt x="17297" y="20631"/>
                    <a:pt x="17252" y="20591"/>
                    <a:pt x="17274" y="20551"/>
                  </a:cubicBezTo>
                  <a:cubicBezTo>
                    <a:pt x="16982" y="19773"/>
                    <a:pt x="16993" y="19653"/>
                    <a:pt x="16937" y="19713"/>
                  </a:cubicBezTo>
                  <a:cubicBezTo>
                    <a:pt x="17072" y="20082"/>
                    <a:pt x="17123" y="20122"/>
                    <a:pt x="17134" y="20162"/>
                  </a:cubicBezTo>
                  <a:cubicBezTo>
                    <a:pt x="17212" y="20601"/>
                    <a:pt x="17241" y="20651"/>
                    <a:pt x="17252" y="20701"/>
                  </a:cubicBezTo>
                  <a:cubicBezTo>
                    <a:pt x="17286" y="21001"/>
                    <a:pt x="17291" y="21021"/>
                    <a:pt x="17274" y="21041"/>
                  </a:cubicBezTo>
                  <a:cubicBezTo>
                    <a:pt x="17314" y="21270"/>
                    <a:pt x="17308" y="21290"/>
                    <a:pt x="17308" y="21310"/>
                  </a:cubicBezTo>
                  <a:cubicBezTo>
                    <a:pt x="17241" y="21001"/>
                    <a:pt x="17224" y="20951"/>
                    <a:pt x="17218" y="20901"/>
                  </a:cubicBezTo>
                  <a:cubicBezTo>
                    <a:pt x="17179" y="20711"/>
                    <a:pt x="17156" y="20681"/>
                    <a:pt x="17162" y="20661"/>
                  </a:cubicBezTo>
                  <a:cubicBezTo>
                    <a:pt x="16830" y="19982"/>
                    <a:pt x="16802" y="19942"/>
                    <a:pt x="16779" y="19872"/>
                  </a:cubicBezTo>
                  <a:cubicBezTo>
                    <a:pt x="17117" y="20731"/>
                    <a:pt x="17156" y="20831"/>
                    <a:pt x="17190" y="20941"/>
                  </a:cubicBezTo>
                  <a:cubicBezTo>
                    <a:pt x="17224" y="21211"/>
                    <a:pt x="17212" y="21211"/>
                    <a:pt x="17212" y="21221"/>
                  </a:cubicBezTo>
                  <a:cubicBezTo>
                    <a:pt x="17235" y="21410"/>
                    <a:pt x="17257" y="21430"/>
                    <a:pt x="17257" y="21440"/>
                  </a:cubicBezTo>
                  <a:cubicBezTo>
                    <a:pt x="17314" y="21570"/>
                    <a:pt x="17314" y="21570"/>
                    <a:pt x="17314" y="21570"/>
                  </a:cubicBezTo>
                  <a:cubicBezTo>
                    <a:pt x="17319" y="21450"/>
                    <a:pt x="17319" y="21510"/>
                    <a:pt x="17319" y="21570"/>
                  </a:cubicBezTo>
                  <a:cubicBezTo>
                    <a:pt x="17364" y="21550"/>
                    <a:pt x="17370" y="21520"/>
                    <a:pt x="17370" y="21500"/>
                  </a:cubicBezTo>
                  <a:cubicBezTo>
                    <a:pt x="17336" y="20991"/>
                    <a:pt x="17319" y="20901"/>
                    <a:pt x="17308" y="20821"/>
                  </a:cubicBezTo>
                  <a:cubicBezTo>
                    <a:pt x="17364" y="21031"/>
                    <a:pt x="17347" y="21091"/>
                    <a:pt x="17370" y="21151"/>
                  </a:cubicBezTo>
                  <a:cubicBezTo>
                    <a:pt x="17387" y="21520"/>
                    <a:pt x="17392" y="21550"/>
                    <a:pt x="17398" y="21570"/>
                  </a:cubicBezTo>
                  <a:cubicBezTo>
                    <a:pt x="17443" y="21460"/>
                    <a:pt x="17415" y="21360"/>
                    <a:pt x="17426" y="21260"/>
                  </a:cubicBezTo>
                  <a:close/>
                  <a:moveTo>
                    <a:pt x="15356" y="40"/>
                  </a:moveTo>
                  <a:cubicBezTo>
                    <a:pt x="15356" y="100"/>
                    <a:pt x="15362" y="130"/>
                    <a:pt x="15384" y="150"/>
                  </a:cubicBezTo>
                  <a:cubicBezTo>
                    <a:pt x="15519" y="579"/>
                    <a:pt x="15519" y="679"/>
                    <a:pt x="15553" y="719"/>
                  </a:cubicBezTo>
                  <a:cubicBezTo>
                    <a:pt x="15683" y="1148"/>
                    <a:pt x="15688" y="1228"/>
                    <a:pt x="15711" y="1278"/>
                  </a:cubicBezTo>
                  <a:cubicBezTo>
                    <a:pt x="15789" y="1528"/>
                    <a:pt x="15806" y="1588"/>
                    <a:pt x="15834" y="1628"/>
                  </a:cubicBezTo>
                  <a:cubicBezTo>
                    <a:pt x="15958" y="2027"/>
                    <a:pt x="15947" y="2107"/>
                    <a:pt x="15969" y="2107"/>
                  </a:cubicBezTo>
                  <a:cubicBezTo>
                    <a:pt x="15958" y="2037"/>
                    <a:pt x="15958" y="1987"/>
                    <a:pt x="15958" y="1937"/>
                  </a:cubicBezTo>
                  <a:cubicBezTo>
                    <a:pt x="15773" y="1418"/>
                    <a:pt x="15789" y="1318"/>
                    <a:pt x="15761" y="1308"/>
                  </a:cubicBezTo>
                  <a:cubicBezTo>
                    <a:pt x="15638" y="919"/>
                    <a:pt x="15643" y="899"/>
                    <a:pt x="15638" y="889"/>
                  </a:cubicBezTo>
                  <a:cubicBezTo>
                    <a:pt x="15592" y="609"/>
                    <a:pt x="15547" y="629"/>
                    <a:pt x="15553" y="559"/>
                  </a:cubicBezTo>
                  <a:cubicBezTo>
                    <a:pt x="15424" y="160"/>
                    <a:pt x="15463" y="130"/>
                    <a:pt x="15418" y="130"/>
                  </a:cubicBezTo>
                  <a:cubicBezTo>
                    <a:pt x="15339" y="20"/>
                    <a:pt x="15345" y="40"/>
                    <a:pt x="15356" y="40"/>
                  </a:cubicBezTo>
                  <a:close/>
                  <a:moveTo>
                    <a:pt x="15351" y="20292"/>
                  </a:moveTo>
                  <a:cubicBezTo>
                    <a:pt x="15261" y="20172"/>
                    <a:pt x="15171" y="19992"/>
                    <a:pt x="15081" y="19842"/>
                  </a:cubicBezTo>
                  <a:cubicBezTo>
                    <a:pt x="15053" y="19832"/>
                    <a:pt x="15024" y="19773"/>
                    <a:pt x="14991" y="19753"/>
                  </a:cubicBezTo>
                  <a:cubicBezTo>
                    <a:pt x="14963" y="19673"/>
                    <a:pt x="14934" y="19693"/>
                    <a:pt x="14906" y="19623"/>
                  </a:cubicBezTo>
                  <a:cubicBezTo>
                    <a:pt x="14895" y="19593"/>
                    <a:pt x="14878" y="19603"/>
                    <a:pt x="14867" y="19573"/>
                  </a:cubicBezTo>
                  <a:cubicBezTo>
                    <a:pt x="14861" y="19583"/>
                    <a:pt x="14816" y="19533"/>
                    <a:pt x="14833" y="19593"/>
                  </a:cubicBezTo>
                  <a:cubicBezTo>
                    <a:pt x="14878" y="19603"/>
                    <a:pt x="14923" y="19713"/>
                    <a:pt x="14974" y="19753"/>
                  </a:cubicBezTo>
                  <a:cubicBezTo>
                    <a:pt x="15030" y="19892"/>
                    <a:pt x="15092" y="19892"/>
                    <a:pt x="15148" y="20032"/>
                  </a:cubicBezTo>
                  <a:cubicBezTo>
                    <a:pt x="15165" y="20012"/>
                    <a:pt x="15154" y="20072"/>
                    <a:pt x="15171" y="20052"/>
                  </a:cubicBezTo>
                  <a:cubicBezTo>
                    <a:pt x="15182" y="20082"/>
                    <a:pt x="15199" y="20112"/>
                    <a:pt x="15210" y="20132"/>
                  </a:cubicBezTo>
                  <a:cubicBezTo>
                    <a:pt x="15238" y="20212"/>
                    <a:pt x="15272" y="20232"/>
                    <a:pt x="15300" y="20282"/>
                  </a:cubicBezTo>
                  <a:cubicBezTo>
                    <a:pt x="15429" y="20551"/>
                    <a:pt x="15559" y="20811"/>
                    <a:pt x="15688" y="21071"/>
                  </a:cubicBezTo>
                  <a:cubicBezTo>
                    <a:pt x="15716" y="21161"/>
                    <a:pt x="15778" y="21330"/>
                    <a:pt x="15812" y="21430"/>
                  </a:cubicBezTo>
                  <a:cubicBezTo>
                    <a:pt x="15834" y="21470"/>
                    <a:pt x="15857" y="21520"/>
                    <a:pt x="15874" y="21570"/>
                  </a:cubicBezTo>
                  <a:cubicBezTo>
                    <a:pt x="15936" y="21570"/>
                    <a:pt x="15936" y="21570"/>
                    <a:pt x="15936" y="21570"/>
                  </a:cubicBezTo>
                  <a:cubicBezTo>
                    <a:pt x="15857" y="21380"/>
                    <a:pt x="15795" y="21181"/>
                    <a:pt x="15711" y="20981"/>
                  </a:cubicBezTo>
                  <a:cubicBezTo>
                    <a:pt x="15576" y="20681"/>
                    <a:pt x="15480" y="20561"/>
                    <a:pt x="15351" y="20292"/>
                  </a:cubicBezTo>
                  <a:close/>
                  <a:moveTo>
                    <a:pt x="14586" y="20651"/>
                  </a:moveTo>
                  <a:cubicBezTo>
                    <a:pt x="14569" y="20571"/>
                    <a:pt x="14546" y="20492"/>
                    <a:pt x="14496" y="20402"/>
                  </a:cubicBezTo>
                  <a:cubicBezTo>
                    <a:pt x="14479" y="20312"/>
                    <a:pt x="14451" y="20212"/>
                    <a:pt x="14406" y="20122"/>
                  </a:cubicBezTo>
                  <a:cubicBezTo>
                    <a:pt x="14378" y="20072"/>
                    <a:pt x="14411" y="20012"/>
                    <a:pt x="14366" y="20002"/>
                  </a:cubicBezTo>
                  <a:cubicBezTo>
                    <a:pt x="14389" y="19962"/>
                    <a:pt x="14299" y="19902"/>
                    <a:pt x="14327" y="19862"/>
                  </a:cubicBezTo>
                  <a:cubicBezTo>
                    <a:pt x="14282" y="19822"/>
                    <a:pt x="14259" y="19693"/>
                    <a:pt x="14214" y="19603"/>
                  </a:cubicBezTo>
                  <a:cubicBezTo>
                    <a:pt x="14186" y="19503"/>
                    <a:pt x="14136" y="19403"/>
                    <a:pt x="14102" y="19313"/>
                  </a:cubicBezTo>
                  <a:cubicBezTo>
                    <a:pt x="14074" y="19353"/>
                    <a:pt x="14091" y="19393"/>
                    <a:pt x="14119" y="19433"/>
                  </a:cubicBezTo>
                  <a:cubicBezTo>
                    <a:pt x="14113" y="19473"/>
                    <a:pt x="14141" y="19523"/>
                    <a:pt x="14164" y="19563"/>
                  </a:cubicBezTo>
                  <a:cubicBezTo>
                    <a:pt x="14186" y="19653"/>
                    <a:pt x="14220" y="19743"/>
                    <a:pt x="14265" y="19842"/>
                  </a:cubicBezTo>
                  <a:cubicBezTo>
                    <a:pt x="14259" y="19912"/>
                    <a:pt x="14327" y="20002"/>
                    <a:pt x="14338" y="20082"/>
                  </a:cubicBezTo>
                  <a:cubicBezTo>
                    <a:pt x="14355" y="20122"/>
                    <a:pt x="14344" y="20152"/>
                    <a:pt x="14378" y="20192"/>
                  </a:cubicBezTo>
                  <a:cubicBezTo>
                    <a:pt x="14361" y="20232"/>
                    <a:pt x="14423" y="20282"/>
                    <a:pt x="14406" y="20322"/>
                  </a:cubicBezTo>
                  <a:cubicBezTo>
                    <a:pt x="14479" y="20502"/>
                    <a:pt x="14512" y="20601"/>
                    <a:pt x="14569" y="20781"/>
                  </a:cubicBezTo>
                  <a:cubicBezTo>
                    <a:pt x="14721" y="21111"/>
                    <a:pt x="14782" y="21201"/>
                    <a:pt x="14917" y="21550"/>
                  </a:cubicBezTo>
                  <a:cubicBezTo>
                    <a:pt x="14923" y="21560"/>
                    <a:pt x="14929" y="21570"/>
                    <a:pt x="14934" y="21570"/>
                  </a:cubicBezTo>
                  <a:cubicBezTo>
                    <a:pt x="15008" y="21570"/>
                    <a:pt x="15008" y="21570"/>
                    <a:pt x="15008" y="21570"/>
                  </a:cubicBezTo>
                  <a:cubicBezTo>
                    <a:pt x="14901" y="21350"/>
                    <a:pt x="14822" y="21151"/>
                    <a:pt x="14704" y="20921"/>
                  </a:cubicBezTo>
                  <a:cubicBezTo>
                    <a:pt x="14687" y="20851"/>
                    <a:pt x="14642" y="20761"/>
                    <a:pt x="14586" y="20651"/>
                  </a:cubicBezTo>
                  <a:close/>
                  <a:moveTo>
                    <a:pt x="14209" y="20681"/>
                  </a:moveTo>
                  <a:cubicBezTo>
                    <a:pt x="14209" y="20681"/>
                    <a:pt x="14197" y="20691"/>
                    <a:pt x="14197" y="20691"/>
                  </a:cubicBezTo>
                  <a:cubicBezTo>
                    <a:pt x="14197" y="20691"/>
                    <a:pt x="14169" y="20571"/>
                    <a:pt x="14169" y="20571"/>
                  </a:cubicBezTo>
                  <a:cubicBezTo>
                    <a:pt x="14164" y="20551"/>
                    <a:pt x="14158" y="20551"/>
                    <a:pt x="14152" y="20531"/>
                  </a:cubicBezTo>
                  <a:cubicBezTo>
                    <a:pt x="14096" y="20352"/>
                    <a:pt x="14040" y="20172"/>
                    <a:pt x="13956" y="19972"/>
                  </a:cubicBezTo>
                  <a:cubicBezTo>
                    <a:pt x="13837" y="19743"/>
                    <a:pt x="13798" y="19593"/>
                    <a:pt x="13669" y="19353"/>
                  </a:cubicBezTo>
                  <a:cubicBezTo>
                    <a:pt x="13624" y="19323"/>
                    <a:pt x="13584" y="19193"/>
                    <a:pt x="13545" y="19193"/>
                  </a:cubicBezTo>
                  <a:cubicBezTo>
                    <a:pt x="13556" y="19223"/>
                    <a:pt x="13562" y="19243"/>
                    <a:pt x="13573" y="19263"/>
                  </a:cubicBezTo>
                  <a:cubicBezTo>
                    <a:pt x="13584" y="19283"/>
                    <a:pt x="13601" y="19273"/>
                    <a:pt x="13590" y="19293"/>
                  </a:cubicBezTo>
                  <a:cubicBezTo>
                    <a:pt x="13618" y="19373"/>
                    <a:pt x="13613" y="19353"/>
                    <a:pt x="13646" y="19413"/>
                  </a:cubicBezTo>
                  <a:cubicBezTo>
                    <a:pt x="13697" y="19513"/>
                    <a:pt x="13748" y="19613"/>
                    <a:pt x="13793" y="19703"/>
                  </a:cubicBezTo>
                  <a:cubicBezTo>
                    <a:pt x="13787" y="19723"/>
                    <a:pt x="13787" y="19723"/>
                    <a:pt x="13793" y="19733"/>
                  </a:cubicBezTo>
                  <a:cubicBezTo>
                    <a:pt x="13809" y="19763"/>
                    <a:pt x="13832" y="19753"/>
                    <a:pt x="13826" y="19802"/>
                  </a:cubicBezTo>
                  <a:cubicBezTo>
                    <a:pt x="13849" y="19852"/>
                    <a:pt x="13871" y="19902"/>
                    <a:pt x="13899" y="19952"/>
                  </a:cubicBezTo>
                  <a:cubicBezTo>
                    <a:pt x="13882" y="19992"/>
                    <a:pt x="13939" y="20052"/>
                    <a:pt x="13950" y="20092"/>
                  </a:cubicBezTo>
                  <a:cubicBezTo>
                    <a:pt x="13939" y="20142"/>
                    <a:pt x="13995" y="20192"/>
                    <a:pt x="14006" y="20242"/>
                  </a:cubicBezTo>
                  <a:cubicBezTo>
                    <a:pt x="14034" y="20372"/>
                    <a:pt x="14096" y="20512"/>
                    <a:pt x="14124" y="20641"/>
                  </a:cubicBezTo>
                  <a:cubicBezTo>
                    <a:pt x="14152" y="20771"/>
                    <a:pt x="14237" y="20911"/>
                    <a:pt x="14254" y="21041"/>
                  </a:cubicBezTo>
                  <a:cubicBezTo>
                    <a:pt x="14288" y="21011"/>
                    <a:pt x="14265" y="21091"/>
                    <a:pt x="14288" y="21111"/>
                  </a:cubicBezTo>
                  <a:cubicBezTo>
                    <a:pt x="14310" y="21151"/>
                    <a:pt x="14288" y="21161"/>
                    <a:pt x="14321" y="21171"/>
                  </a:cubicBezTo>
                  <a:cubicBezTo>
                    <a:pt x="14299" y="21201"/>
                    <a:pt x="14344" y="21241"/>
                    <a:pt x="14349" y="21270"/>
                  </a:cubicBezTo>
                  <a:cubicBezTo>
                    <a:pt x="14383" y="21310"/>
                    <a:pt x="14372" y="21340"/>
                    <a:pt x="14389" y="21380"/>
                  </a:cubicBezTo>
                  <a:cubicBezTo>
                    <a:pt x="14423" y="21450"/>
                    <a:pt x="14451" y="21510"/>
                    <a:pt x="14473" y="21570"/>
                  </a:cubicBezTo>
                  <a:cubicBezTo>
                    <a:pt x="14546" y="21570"/>
                    <a:pt x="14546" y="21570"/>
                    <a:pt x="14546" y="21570"/>
                  </a:cubicBezTo>
                  <a:cubicBezTo>
                    <a:pt x="14456" y="21360"/>
                    <a:pt x="14361" y="21151"/>
                    <a:pt x="14293" y="20921"/>
                  </a:cubicBezTo>
                  <a:cubicBezTo>
                    <a:pt x="14248" y="20861"/>
                    <a:pt x="14237" y="20761"/>
                    <a:pt x="14209" y="20681"/>
                  </a:cubicBezTo>
                  <a:close/>
                  <a:moveTo>
                    <a:pt x="14591" y="21390"/>
                  </a:moveTo>
                  <a:cubicBezTo>
                    <a:pt x="14557" y="21350"/>
                    <a:pt x="14602" y="21320"/>
                    <a:pt x="14569" y="21280"/>
                  </a:cubicBezTo>
                  <a:cubicBezTo>
                    <a:pt x="14546" y="21310"/>
                    <a:pt x="14541" y="21231"/>
                    <a:pt x="14535" y="21211"/>
                  </a:cubicBezTo>
                  <a:cubicBezTo>
                    <a:pt x="14518" y="21171"/>
                    <a:pt x="14501" y="21201"/>
                    <a:pt x="14484" y="21151"/>
                  </a:cubicBezTo>
                  <a:cubicBezTo>
                    <a:pt x="14518" y="21121"/>
                    <a:pt x="14439" y="21081"/>
                    <a:pt x="14473" y="21051"/>
                  </a:cubicBezTo>
                  <a:cubicBezTo>
                    <a:pt x="14468" y="21021"/>
                    <a:pt x="14423" y="20981"/>
                    <a:pt x="14439" y="20951"/>
                  </a:cubicBezTo>
                  <a:cubicBezTo>
                    <a:pt x="14423" y="20891"/>
                    <a:pt x="14389" y="20821"/>
                    <a:pt x="14378" y="20761"/>
                  </a:cubicBezTo>
                  <a:cubicBezTo>
                    <a:pt x="14316" y="20631"/>
                    <a:pt x="14304" y="20502"/>
                    <a:pt x="14231" y="20362"/>
                  </a:cubicBezTo>
                  <a:cubicBezTo>
                    <a:pt x="14175" y="20152"/>
                    <a:pt x="14107" y="19932"/>
                    <a:pt x="14029" y="19723"/>
                  </a:cubicBezTo>
                  <a:cubicBezTo>
                    <a:pt x="13984" y="19663"/>
                    <a:pt x="13989" y="19653"/>
                    <a:pt x="13956" y="19573"/>
                  </a:cubicBezTo>
                  <a:cubicBezTo>
                    <a:pt x="13916" y="19523"/>
                    <a:pt x="13927" y="19533"/>
                    <a:pt x="13888" y="19473"/>
                  </a:cubicBezTo>
                  <a:cubicBezTo>
                    <a:pt x="13860" y="19413"/>
                    <a:pt x="13832" y="19353"/>
                    <a:pt x="13798" y="19293"/>
                  </a:cubicBezTo>
                  <a:cubicBezTo>
                    <a:pt x="13781" y="19273"/>
                    <a:pt x="13770" y="19193"/>
                    <a:pt x="13753" y="19223"/>
                  </a:cubicBezTo>
                  <a:cubicBezTo>
                    <a:pt x="13736" y="19203"/>
                    <a:pt x="13719" y="19123"/>
                    <a:pt x="13703" y="19153"/>
                  </a:cubicBezTo>
                  <a:cubicBezTo>
                    <a:pt x="13714" y="19243"/>
                    <a:pt x="13764" y="19283"/>
                    <a:pt x="13798" y="19353"/>
                  </a:cubicBezTo>
                  <a:cubicBezTo>
                    <a:pt x="13888" y="19533"/>
                    <a:pt x="13984" y="19733"/>
                    <a:pt x="14057" y="19902"/>
                  </a:cubicBezTo>
                  <a:cubicBezTo>
                    <a:pt x="14068" y="20012"/>
                    <a:pt x="14102" y="20082"/>
                    <a:pt x="14124" y="20142"/>
                  </a:cubicBezTo>
                  <a:cubicBezTo>
                    <a:pt x="14147" y="20242"/>
                    <a:pt x="14186" y="20342"/>
                    <a:pt x="14203" y="20432"/>
                  </a:cubicBezTo>
                  <a:cubicBezTo>
                    <a:pt x="14242" y="20492"/>
                    <a:pt x="14231" y="20551"/>
                    <a:pt x="14271" y="20611"/>
                  </a:cubicBezTo>
                  <a:cubicBezTo>
                    <a:pt x="14265" y="20671"/>
                    <a:pt x="14327" y="20741"/>
                    <a:pt x="14316" y="20801"/>
                  </a:cubicBezTo>
                  <a:cubicBezTo>
                    <a:pt x="14366" y="20931"/>
                    <a:pt x="14400" y="21051"/>
                    <a:pt x="14434" y="21171"/>
                  </a:cubicBezTo>
                  <a:cubicBezTo>
                    <a:pt x="14456" y="21221"/>
                    <a:pt x="14484" y="21270"/>
                    <a:pt x="14507" y="21320"/>
                  </a:cubicBezTo>
                  <a:cubicBezTo>
                    <a:pt x="14529" y="21400"/>
                    <a:pt x="14569" y="21490"/>
                    <a:pt x="14597" y="21570"/>
                  </a:cubicBezTo>
                  <a:cubicBezTo>
                    <a:pt x="14664" y="21570"/>
                    <a:pt x="14664" y="21570"/>
                    <a:pt x="14664" y="21570"/>
                  </a:cubicBezTo>
                  <a:cubicBezTo>
                    <a:pt x="14653" y="21550"/>
                    <a:pt x="14642" y="21530"/>
                    <a:pt x="14631" y="21500"/>
                  </a:cubicBezTo>
                  <a:cubicBezTo>
                    <a:pt x="14631" y="21470"/>
                    <a:pt x="14614" y="21430"/>
                    <a:pt x="14591" y="21390"/>
                  </a:cubicBezTo>
                  <a:close/>
                  <a:moveTo>
                    <a:pt x="15491" y="21001"/>
                  </a:moveTo>
                  <a:cubicBezTo>
                    <a:pt x="15424" y="20861"/>
                    <a:pt x="15356" y="20771"/>
                    <a:pt x="15322" y="20661"/>
                  </a:cubicBezTo>
                  <a:cubicBezTo>
                    <a:pt x="15036" y="20172"/>
                    <a:pt x="14951" y="20032"/>
                    <a:pt x="14861" y="19892"/>
                  </a:cubicBezTo>
                  <a:cubicBezTo>
                    <a:pt x="14687" y="19643"/>
                    <a:pt x="14642" y="19683"/>
                    <a:pt x="14597" y="19553"/>
                  </a:cubicBezTo>
                  <a:cubicBezTo>
                    <a:pt x="14355" y="19443"/>
                    <a:pt x="14456" y="19513"/>
                    <a:pt x="14507" y="19663"/>
                  </a:cubicBezTo>
                  <a:cubicBezTo>
                    <a:pt x="14642" y="19902"/>
                    <a:pt x="14664" y="19892"/>
                    <a:pt x="14653" y="19932"/>
                  </a:cubicBezTo>
                  <a:cubicBezTo>
                    <a:pt x="14743" y="20102"/>
                    <a:pt x="14794" y="20082"/>
                    <a:pt x="14794" y="20152"/>
                  </a:cubicBezTo>
                  <a:cubicBezTo>
                    <a:pt x="15216" y="20851"/>
                    <a:pt x="15249" y="20941"/>
                    <a:pt x="15356" y="21121"/>
                  </a:cubicBezTo>
                  <a:cubicBezTo>
                    <a:pt x="15604" y="21570"/>
                    <a:pt x="15604" y="21570"/>
                    <a:pt x="15604" y="21570"/>
                  </a:cubicBezTo>
                  <a:cubicBezTo>
                    <a:pt x="15114" y="20531"/>
                    <a:pt x="15047" y="20452"/>
                    <a:pt x="14985" y="20312"/>
                  </a:cubicBezTo>
                  <a:cubicBezTo>
                    <a:pt x="14844" y="20132"/>
                    <a:pt x="14850" y="20082"/>
                    <a:pt x="14816" y="20062"/>
                  </a:cubicBezTo>
                  <a:cubicBezTo>
                    <a:pt x="14569" y="19583"/>
                    <a:pt x="14580" y="19623"/>
                    <a:pt x="14597" y="19643"/>
                  </a:cubicBezTo>
                  <a:cubicBezTo>
                    <a:pt x="14867" y="19972"/>
                    <a:pt x="14963" y="20162"/>
                    <a:pt x="15058" y="20292"/>
                  </a:cubicBezTo>
                  <a:cubicBezTo>
                    <a:pt x="15311" y="20781"/>
                    <a:pt x="15345" y="20881"/>
                    <a:pt x="15412" y="21011"/>
                  </a:cubicBezTo>
                  <a:cubicBezTo>
                    <a:pt x="15429" y="21041"/>
                    <a:pt x="15446" y="21031"/>
                    <a:pt x="15446" y="21041"/>
                  </a:cubicBezTo>
                  <a:cubicBezTo>
                    <a:pt x="15615" y="21410"/>
                    <a:pt x="15649" y="21490"/>
                    <a:pt x="15683" y="21570"/>
                  </a:cubicBezTo>
                  <a:cubicBezTo>
                    <a:pt x="15559" y="21151"/>
                    <a:pt x="15531" y="21081"/>
                    <a:pt x="15491" y="21001"/>
                  </a:cubicBezTo>
                  <a:close/>
                  <a:moveTo>
                    <a:pt x="15148" y="21071"/>
                  </a:moveTo>
                  <a:cubicBezTo>
                    <a:pt x="15165" y="21011"/>
                    <a:pt x="15086" y="20951"/>
                    <a:pt x="15098" y="20891"/>
                  </a:cubicBezTo>
                  <a:cubicBezTo>
                    <a:pt x="14974" y="20681"/>
                    <a:pt x="14934" y="20631"/>
                    <a:pt x="14872" y="20541"/>
                  </a:cubicBezTo>
                  <a:cubicBezTo>
                    <a:pt x="14501" y="19783"/>
                    <a:pt x="14456" y="19693"/>
                    <a:pt x="14400" y="19573"/>
                  </a:cubicBezTo>
                  <a:cubicBezTo>
                    <a:pt x="14333" y="19293"/>
                    <a:pt x="14259" y="19253"/>
                    <a:pt x="14288" y="19223"/>
                  </a:cubicBezTo>
                  <a:cubicBezTo>
                    <a:pt x="14175" y="18904"/>
                    <a:pt x="14209" y="18784"/>
                    <a:pt x="14158" y="18824"/>
                  </a:cubicBezTo>
                  <a:cubicBezTo>
                    <a:pt x="14265" y="19453"/>
                    <a:pt x="14265" y="19533"/>
                    <a:pt x="14310" y="19633"/>
                  </a:cubicBezTo>
                  <a:cubicBezTo>
                    <a:pt x="14411" y="19992"/>
                    <a:pt x="14439" y="20062"/>
                    <a:pt x="14462" y="20142"/>
                  </a:cubicBezTo>
                  <a:cubicBezTo>
                    <a:pt x="14889" y="21031"/>
                    <a:pt x="14934" y="21131"/>
                    <a:pt x="14979" y="21221"/>
                  </a:cubicBezTo>
                  <a:cubicBezTo>
                    <a:pt x="15204" y="21550"/>
                    <a:pt x="15165" y="21520"/>
                    <a:pt x="15159" y="21490"/>
                  </a:cubicBezTo>
                  <a:cubicBezTo>
                    <a:pt x="15030" y="21191"/>
                    <a:pt x="15019" y="21161"/>
                    <a:pt x="15002" y="21131"/>
                  </a:cubicBezTo>
                  <a:cubicBezTo>
                    <a:pt x="14827" y="20741"/>
                    <a:pt x="14805" y="20701"/>
                    <a:pt x="14782" y="20661"/>
                  </a:cubicBezTo>
                  <a:cubicBezTo>
                    <a:pt x="14349" y="19683"/>
                    <a:pt x="14293" y="19493"/>
                    <a:pt x="14259" y="19303"/>
                  </a:cubicBezTo>
                  <a:cubicBezTo>
                    <a:pt x="14271" y="19283"/>
                    <a:pt x="14271" y="19303"/>
                    <a:pt x="14276" y="19333"/>
                  </a:cubicBezTo>
                  <a:cubicBezTo>
                    <a:pt x="14372" y="19583"/>
                    <a:pt x="14394" y="19683"/>
                    <a:pt x="14434" y="19783"/>
                  </a:cubicBezTo>
                  <a:cubicBezTo>
                    <a:pt x="15098" y="21061"/>
                    <a:pt x="15187" y="21250"/>
                    <a:pt x="15255" y="21340"/>
                  </a:cubicBezTo>
                  <a:cubicBezTo>
                    <a:pt x="15401" y="21530"/>
                    <a:pt x="15384" y="21490"/>
                    <a:pt x="15373" y="21450"/>
                  </a:cubicBezTo>
                  <a:close/>
                  <a:moveTo>
                    <a:pt x="14574" y="20951"/>
                  </a:moveTo>
                  <a:cubicBezTo>
                    <a:pt x="14479" y="20791"/>
                    <a:pt x="14451" y="20631"/>
                    <a:pt x="14383" y="20472"/>
                  </a:cubicBezTo>
                  <a:cubicBezTo>
                    <a:pt x="14299" y="20222"/>
                    <a:pt x="14310" y="20192"/>
                    <a:pt x="14288" y="20152"/>
                  </a:cubicBezTo>
                  <a:cubicBezTo>
                    <a:pt x="14164" y="19703"/>
                    <a:pt x="14124" y="19623"/>
                    <a:pt x="14119" y="19543"/>
                  </a:cubicBezTo>
                  <a:cubicBezTo>
                    <a:pt x="14034" y="19283"/>
                    <a:pt x="14001" y="19333"/>
                    <a:pt x="14046" y="19393"/>
                  </a:cubicBezTo>
                  <a:cubicBezTo>
                    <a:pt x="14119" y="19753"/>
                    <a:pt x="14141" y="19783"/>
                    <a:pt x="14152" y="19812"/>
                  </a:cubicBezTo>
                  <a:cubicBezTo>
                    <a:pt x="14203" y="20092"/>
                    <a:pt x="14226" y="20122"/>
                    <a:pt x="14237" y="20142"/>
                  </a:cubicBezTo>
                  <a:cubicBezTo>
                    <a:pt x="14304" y="20352"/>
                    <a:pt x="14282" y="20382"/>
                    <a:pt x="14304" y="20412"/>
                  </a:cubicBezTo>
                  <a:cubicBezTo>
                    <a:pt x="14490" y="20971"/>
                    <a:pt x="14512" y="21001"/>
                    <a:pt x="14524" y="21031"/>
                  </a:cubicBezTo>
                  <a:cubicBezTo>
                    <a:pt x="14619" y="21290"/>
                    <a:pt x="14642" y="21320"/>
                    <a:pt x="14653" y="21350"/>
                  </a:cubicBezTo>
                  <a:cubicBezTo>
                    <a:pt x="14754" y="21510"/>
                    <a:pt x="14743" y="21530"/>
                    <a:pt x="14749" y="21550"/>
                  </a:cubicBezTo>
                  <a:cubicBezTo>
                    <a:pt x="14754" y="21420"/>
                    <a:pt x="14681" y="21260"/>
                    <a:pt x="14608" y="21101"/>
                  </a:cubicBezTo>
                  <a:close/>
                  <a:moveTo>
                    <a:pt x="17061" y="21111"/>
                  </a:moveTo>
                  <a:cubicBezTo>
                    <a:pt x="17066" y="21041"/>
                    <a:pt x="17021" y="20971"/>
                    <a:pt x="17027" y="20911"/>
                  </a:cubicBezTo>
                  <a:cubicBezTo>
                    <a:pt x="16959" y="20751"/>
                    <a:pt x="16931" y="20611"/>
                    <a:pt x="16869" y="20452"/>
                  </a:cubicBezTo>
                  <a:cubicBezTo>
                    <a:pt x="16836" y="20392"/>
                    <a:pt x="16802" y="20322"/>
                    <a:pt x="16774" y="20262"/>
                  </a:cubicBezTo>
                  <a:cubicBezTo>
                    <a:pt x="16740" y="20162"/>
                    <a:pt x="16729" y="20172"/>
                    <a:pt x="16684" y="20082"/>
                  </a:cubicBezTo>
                  <a:cubicBezTo>
                    <a:pt x="16644" y="20032"/>
                    <a:pt x="16667" y="19992"/>
                    <a:pt x="16633" y="19952"/>
                  </a:cubicBezTo>
                  <a:cubicBezTo>
                    <a:pt x="16599" y="19952"/>
                    <a:pt x="16611" y="19892"/>
                    <a:pt x="16605" y="19882"/>
                  </a:cubicBezTo>
                  <a:cubicBezTo>
                    <a:pt x="16599" y="19882"/>
                    <a:pt x="16594" y="19902"/>
                    <a:pt x="16588" y="19882"/>
                  </a:cubicBezTo>
                  <a:cubicBezTo>
                    <a:pt x="16566" y="19852"/>
                    <a:pt x="16549" y="19802"/>
                    <a:pt x="16521" y="19753"/>
                  </a:cubicBezTo>
                  <a:cubicBezTo>
                    <a:pt x="16498" y="19773"/>
                    <a:pt x="16476" y="19663"/>
                    <a:pt x="16453" y="19683"/>
                  </a:cubicBezTo>
                  <a:cubicBezTo>
                    <a:pt x="16431" y="19663"/>
                    <a:pt x="16408" y="19593"/>
                    <a:pt x="16386" y="19643"/>
                  </a:cubicBezTo>
                  <a:cubicBezTo>
                    <a:pt x="16436" y="19753"/>
                    <a:pt x="16492" y="19793"/>
                    <a:pt x="16543" y="19862"/>
                  </a:cubicBezTo>
                  <a:cubicBezTo>
                    <a:pt x="16566" y="19942"/>
                    <a:pt x="16571" y="19952"/>
                    <a:pt x="16622" y="20022"/>
                  </a:cubicBezTo>
                  <a:cubicBezTo>
                    <a:pt x="16644" y="20062"/>
                    <a:pt x="16633" y="20102"/>
                    <a:pt x="16661" y="20142"/>
                  </a:cubicBezTo>
                  <a:cubicBezTo>
                    <a:pt x="16740" y="20292"/>
                    <a:pt x="16813" y="20442"/>
                    <a:pt x="16847" y="20541"/>
                  </a:cubicBezTo>
                  <a:cubicBezTo>
                    <a:pt x="16886" y="20621"/>
                    <a:pt x="16909" y="20701"/>
                    <a:pt x="16926" y="20771"/>
                  </a:cubicBezTo>
                  <a:cubicBezTo>
                    <a:pt x="16948" y="20811"/>
                    <a:pt x="16965" y="20851"/>
                    <a:pt x="16948" y="20881"/>
                  </a:cubicBezTo>
                  <a:cubicBezTo>
                    <a:pt x="16971" y="20921"/>
                    <a:pt x="16988" y="20961"/>
                    <a:pt x="16988" y="20991"/>
                  </a:cubicBezTo>
                  <a:cubicBezTo>
                    <a:pt x="17021" y="21141"/>
                    <a:pt x="17061" y="21290"/>
                    <a:pt x="17094" y="21440"/>
                  </a:cubicBezTo>
                  <a:cubicBezTo>
                    <a:pt x="17100" y="21480"/>
                    <a:pt x="17106" y="21530"/>
                    <a:pt x="17111" y="21570"/>
                  </a:cubicBezTo>
                  <a:cubicBezTo>
                    <a:pt x="17167" y="21570"/>
                    <a:pt x="17167" y="21570"/>
                    <a:pt x="17167" y="21570"/>
                  </a:cubicBezTo>
                  <a:cubicBezTo>
                    <a:pt x="17151" y="21490"/>
                    <a:pt x="17128" y="21400"/>
                    <a:pt x="17134" y="21320"/>
                  </a:cubicBezTo>
                  <a:cubicBezTo>
                    <a:pt x="17094" y="21250"/>
                    <a:pt x="17100" y="21181"/>
                    <a:pt x="17061" y="21111"/>
                  </a:cubicBezTo>
                  <a:close/>
                  <a:moveTo>
                    <a:pt x="14271" y="21270"/>
                  </a:moveTo>
                  <a:cubicBezTo>
                    <a:pt x="14197" y="21131"/>
                    <a:pt x="14192" y="21001"/>
                    <a:pt x="14141" y="20901"/>
                  </a:cubicBezTo>
                  <a:cubicBezTo>
                    <a:pt x="14085" y="20671"/>
                    <a:pt x="14046" y="20631"/>
                    <a:pt x="14057" y="20601"/>
                  </a:cubicBezTo>
                  <a:cubicBezTo>
                    <a:pt x="14046" y="20492"/>
                    <a:pt x="13972" y="20452"/>
                    <a:pt x="14001" y="20422"/>
                  </a:cubicBezTo>
                  <a:cubicBezTo>
                    <a:pt x="13927" y="20192"/>
                    <a:pt x="13882" y="20152"/>
                    <a:pt x="13899" y="20122"/>
                  </a:cubicBezTo>
                  <a:cubicBezTo>
                    <a:pt x="13697" y="19643"/>
                    <a:pt x="13641" y="19523"/>
                    <a:pt x="13579" y="19403"/>
                  </a:cubicBezTo>
                  <a:cubicBezTo>
                    <a:pt x="13348" y="19093"/>
                    <a:pt x="13326" y="18934"/>
                    <a:pt x="13297" y="18974"/>
                  </a:cubicBezTo>
                  <a:cubicBezTo>
                    <a:pt x="13393" y="19123"/>
                    <a:pt x="13376" y="19133"/>
                    <a:pt x="13387" y="19153"/>
                  </a:cubicBezTo>
                  <a:cubicBezTo>
                    <a:pt x="13432" y="19203"/>
                    <a:pt x="13432" y="19233"/>
                    <a:pt x="13438" y="19243"/>
                  </a:cubicBezTo>
                  <a:cubicBezTo>
                    <a:pt x="13500" y="19373"/>
                    <a:pt x="13545" y="19393"/>
                    <a:pt x="13551" y="19443"/>
                  </a:cubicBezTo>
                  <a:cubicBezTo>
                    <a:pt x="13742" y="19922"/>
                    <a:pt x="13793" y="19962"/>
                    <a:pt x="13776" y="19992"/>
                  </a:cubicBezTo>
                  <a:cubicBezTo>
                    <a:pt x="13989" y="20601"/>
                    <a:pt x="14012" y="20641"/>
                    <a:pt x="13989" y="20671"/>
                  </a:cubicBezTo>
                  <a:cubicBezTo>
                    <a:pt x="14096" y="21011"/>
                    <a:pt x="14141" y="21051"/>
                    <a:pt x="14130" y="21091"/>
                  </a:cubicBezTo>
                  <a:cubicBezTo>
                    <a:pt x="14282" y="21490"/>
                    <a:pt x="14304" y="21540"/>
                    <a:pt x="14321" y="21570"/>
                  </a:cubicBezTo>
                  <a:cubicBezTo>
                    <a:pt x="14288" y="21370"/>
                    <a:pt x="14293" y="21320"/>
                    <a:pt x="14271" y="21270"/>
                  </a:cubicBezTo>
                  <a:close/>
                  <a:moveTo>
                    <a:pt x="13269" y="20951"/>
                  </a:moveTo>
                  <a:cubicBezTo>
                    <a:pt x="13247" y="20901"/>
                    <a:pt x="13252" y="20851"/>
                    <a:pt x="13224" y="20791"/>
                  </a:cubicBezTo>
                  <a:cubicBezTo>
                    <a:pt x="13134" y="20412"/>
                    <a:pt x="13112" y="20352"/>
                    <a:pt x="13095" y="20302"/>
                  </a:cubicBezTo>
                  <a:cubicBezTo>
                    <a:pt x="12943" y="19793"/>
                    <a:pt x="12898" y="19623"/>
                    <a:pt x="12853" y="19453"/>
                  </a:cubicBezTo>
                  <a:cubicBezTo>
                    <a:pt x="12510" y="18794"/>
                    <a:pt x="12493" y="18754"/>
                    <a:pt x="12476" y="18714"/>
                  </a:cubicBezTo>
                  <a:cubicBezTo>
                    <a:pt x="12308" y="18384"/>
                    <a:pt x="12274" y="18315"/>
                    <a:pt x="12240" y="18245"/>
                  </a:cubicBezTo>
                  <a:cubicBezTo>
                    <a:pt x="12195" y="17975"/>
                    <a:pt x="12189" y="17945"/>
                    <a:pt x="12172" y="17905"/>
                  </a:cubicBezTo>
                  <a:cubicBezTo>
                    <a:pt x="12212" y="18265"/>
                    <a:pt x="12234" y="18295"/>
                    <a:pt x="12246" y="18325"/>
                  </a:cubicBezTo>
                  <a:cubicBezTo>
                    <a:pt x="12336" y="18694"/>
                    <a:pt x="12398" y="18824"/>
                    <a:pt x="12443" y="18944"/>
                  </a:cubicBezTo>
                  <a:cubicBezTo>
                    <a:pt x="12718" y="19753"/>
                    <a:pt x="12774" y="19802"/>
                    <a:pt x="12735" y="19842"/>
                  </a:cubicBezTo>
                  <a:cubicBezTo>
                    <a:pt x="12808" y="20182"/>
                    <a:pt x="12870" y="20232"/>
                    <a:pt x="12853" y="20272"/>
                  </a:cubicBezTo>
                  <a:cubicBezTo>
                    <a:pt x="12954" y="20651"/>
                    <a:pt x="12943" y="20691"/>
                    <a:pt x="12949" y="20731"/>
                  </a:cubicBezTo>
                  <a:cubicBezTo>
                    <a:pt x="13061" y="21071"/>
                    <a:pt x="13050" y="21111"/>
                    <a:pt x="13073" y="21151"/>
                  </a:cubicBezTo>
                  <a:cubicBezTo>
                    <a:pt x="13146" y="21420"/>
                    <a:pt x="13219" y="21460"/>
                    <a:pt x="13185" y="21490"/>
                  </a:cubicBezTo>
                  <a:cubicBezTo>
                    <a:pt x="13016" y="21221"/>
                    <a:pt x="13005" y="21171"/>
                    <a:pt x="12983" y="21171"/>
                  </a:cubicBezTo>
                  <a:cubicBezTo>
                    <a:pt x="12859" y="20811"/>
                    <a:pt x="12864" y="20711"/>
                    <a:pt x="12814" y="20591"/>
                  </a:cubicBezTo>
                  <a:cubicBezTo>
                    <a:pt x="12656" y="19812"/>
                    <a:pt x="12628" y="19693"/>
                    <a:pt x="12606" y="19583"/>
                  </a:cubicBezTo>
                  <a:cubicBezTo>
                    <a:pt x="12414" y="18984"/>
                    <a:pt x="12392" y="18944"/>
                    <a:pt x="12369" y="18904"/>
                  </a:cubicBezTo>
                  <a:cubicBezTo>
                    <a:pt x="12263" y="18564"/>
                    <a:pt x="12223" y="18444"/>
                    <a:pt x="12195" y="18315"/>
                  </a:cubicBezTo>
                  <a:cubicBezTo>
                    <a:pt x="12127" y="17985"/>
                    <a:pt x="12156" y="17975"/>
                    <a:pt x="12122" y="17965"/>
                  </a:cubicBezTo>
                  <a:cubicBezTo>
                    <a:pt x="12161" y="18524"/>
                    <a:pt x="12223" y="18564"/>
                    <a:pt x="12212" y="18604"/>
                  </a:cubicBezTo>
                  <a:cubicBezTo>
                    <a:pt x="12487" y="19343"/>
                    <a:pt x="12476" y="19373"/>
                    <a:pt x="12482" y="19393"/>
                  </a:cubicBezTo>
                  <a:cubicBezTo>
                    <a:pt x="12572" y="19733"/>
                    <a:pt x="12611" y="19812"/>
                    <a:pt x="12611" y="19892"/>
                  </a:cubicBezTo>
                  <a:cubicBezTo>
                    <a:pt x="12656" y="20222"/>
                    <a:pt x="12718" y="20322"/>
                    <a:pt x="12707" y="20412"/>
                  </a:cubicBezTo>
                  <a:cubicBezTo>
                    <a:pt x="12774" y="20691"/>
                    <a:pt x="12831" y="20771"/>
                    <a:pt x="12819" y="20841"/>
                  </a:cubicBezTo>
                  <a:cubicBezTo>
                    <a:pt x="12921" y="21201"/>
                    <a:pt x="12971" y="21241"/>
                    <a:pt x="12954" y="21270"/>
                  </a:cubicBezTo>
                  <a:cubicBezTo>
                    <a:pt x="12870" y="21141"/>
                    <a:pt x="12814" y="21121"/>
                    <a:pt x="12786" y="21041"/>
                  </a:cubicBezTo>
                  <a:cubicBezTo>
                    <a:pt x="12622" y="20432"/>
                    <a:pt x="12656" y="20402"/>
                    <a:pt x="12639" y="20372"/>
                  </a:cubicBezTo>
                  <a:cubicBezTo>
                    <a:pt x="12594" y="20132"/>
                    <a:pt x="12555" y="20102"/>
                    <a:pt x="12572" y="20072"/>
                  </a:cubicBezTo>
                  <a:cubicBezTo>
                    <a:pt x="12499" y="19743"/>
                    <a:pt x="12454" y="19703"/>
                    <a:pt x="12476" y="19673"/>
                  </a:cubicBezTo>
                  <a:cubicBezTo>
                    <a:pt x="12353" y="19203"/>
                    <a:pt x="12302" y="19133"/>
                    <a:pt x="12308" y="19064"/>
                  </a:cubicBezTo>
                  <a:cubicBezTo>
                    <a:pt x="12218" y="18774"/>
                    <a:pt x="12218" y="18744"/>
                    <a:pt x="12206" y="18764"/>
                  </a:cubicBezTo>
                  <a:cubicBezTo>
                    <a:pt x="12082" y="18464"/>
                    <a:pt x="12071" y="18434"/>
                    <a:pt x="12037" y="18384"/>
                  </a:cubicBezTo>
                  <a:cubicBezTo>
                    <a:pt x="11936" y="18155"/>
                    <a:pt x="11925" y="18125"/>
                    <a:pt x="11925" y="18095"/>
                  </a:cubicBezTo>
                  <a:cubicBezTo>
                    <a:pt x="11998" y="18414"/>
                    <a:pt x="12082" y="18514"/>
                    <a:pt x="12088" y="18594"/>
                  </a:cubicBezTo>
                  <a:cubicBezTo>
                    <a:pt x="12167" y="18754"/>
                    <a:pt x="12150" y="18754"/>
                    <a:pt x="12184" y="18794"/>
                  </a:cubicBezTo>
                  <a:cubicBezTo>
                    <a:pt x="12274" y="19113"/>
                    <a:pt x="12263" y="19153"/>
                    <a:pt x="12285" y="19183"/>
                  </a:cubicBezTo>
                  <a:cubicBezTo>
                    <a:pt x="12392" y="19653"/>
                    <a:pt x="12431" y="19713"/>
                    <a:pt x="12426" y="19773"/>
                  </a:cubicBezTo>
                  <a:cubicBezTo>
                    <a:pt x="12499" y="20012"/>
                    <a:pt x="12510" y="20052"/>
                    <a:pt x="12510" y="20082"/>
                  </a:cubicBezTo>
                  <a:cubicBezTo>
                    <a:pt x="12628" y="20502"/>
                    <a:pt x="12617" y="20621"/>
                    <a:pt x="12662" y="20741"/>
                  </a:cubicBezTo>
                  <a:cubicBezTo>
                    <a:pt x="12701" y="21091"/>
                    <a:pt x="12667" y="21051"/>
                    <a:pt x="12634" y="21021"/>
                  </a:cubicBezTo>
                  <a:cubicBezTo>
                    <a:pt x="12566" y="20721"/>
                    <a:pt x="12532" y="20681"/>
                    <a:pt x="12544" y="20641"/>
                  </a:cubicBezTo>
                  <a:cubicBezTo>
                    <a:pt x="12454" y="20202"/>
                    <a:pt x="12431" y="20162"/>
                    <a:pt x="12431" y="20112"/>
                  </a:cubicBezTo>
                  <a:cubicBezTo>
                    <a:pt x="12324" y="19633"/>
                    <a:pt x="12319" y="19543"/>
                    <a:pt x="12279" y="19453"/>
                  </a:cubicBezTo>
                  <a:cubicBezTo>
                    <a:pt x="11897" y="18404"/>
                    <a:pt x="11863" y="18335"/>
                    <a:pt x="11824" y="18255"/>
                  </a:cubicBezTo>
                  <a:cubicBezTo>
                    <a:pt x="11723" y="18075"/>
                    <a:pt x="11751" y="18175"/>
                    <a:pt x="11812" y="18265"/>
                  </a:cubicBezTo>
                  <a:cubicBezTo>
                    <a:pt x="12263" y="19653"/>
                    <a:pt x="12302" y="19713"/>
                    <a:pt x="12285" y="19763"/>
                  </a:cubicBezTo>
                  <a:cubicBezTo>
                    <a:pt x="12398" y="20232"/>
                    <a:pt x="12386" y="20272"/>
                    <a:pt x="12414" y="20312"/>
                  </a:cubicBezTo>
                  <a:cubicBezTo>
                    <a:pt x="12499" y="20721"/>
                    <a:pt x="12510" y="20761"/>
                    <a:pt x="12510" y="20801"/>
                  </a:cubicBezTo>
                  <a:cubicBezTo>
                    <a:pt x="12448" y="20771"/>
                    <a:pt x="12398" y="20701"/>
                    <a:pt x="12409" y="20641"/>
                  </a:cubicBezTo>
                  <a:cubicBezTo>
                    <a:pt x="12279" y="20192"/>
                    <a:pt x="12251" y="20102"/>
                    <a:pt x="12251" y="20022"/>
                  </a:cubicBezTo>
                  <a:cubicBezTo>
                    <a:pt x="12094" y="19493"/>
                    <a:pt x="12127" y="19463"/>
                    <a:pt x="12111" y="19433"/>
                  </a:cubicBezTo>
                  <a:cubicBezTo>
                    <a:pt x="11768" y="18454"/>
                    <a:pt x="11734" y="18364"/>
                    <a:pt x="11700" y="18275"/>
                  </a:cubicBezTo>
                  <a:cubicBezTo>
                    <a:pt x="11408" y="17675"/>
                    <a:pt x="11391" y="17636"/>
                    <a:pt x="11368" y="17626"/>
                  </a:cubicBezTo>
                  <a:cubicBezTo>
                    <a:pt x="11334" y="17566"/>
                    <a:pt x="11351" y="17626"/>
                    <a:pt x="11357" y="17645"/>
                  </a:cubicBezTo>
                  <a:cubicBezTo>
                    <a:pt x="11424" y="17805"/>
                    <a:pt x="11430" y="17795"/>
                    <a:pt x="11441" y="17805"/>
                  </a:cubicBezTo>
                  <a:cubicBezTo>
                    <a:pt x="11700" y="18404"/>
                    <a:pt x="11723" y="18464"/>
                    <a:pt x="11745" y="18524"/>
                  </a:cubicBezTo>
                  <a:cubicBezTo>
                    <a:pt x="11852" y="18794"/>
                    <a:pt x="11886" y="18914"/>
                    <a:pt x="11931" y="19044"/>
                  </a:cubicBezTo>
                  <a:cubicBezTo>
                    <a:pt x="11998" y="19273"/>
                    <a:pt x="12009" y="19343"/>
                    <a:pt x="12049" y="19403"/>
                  </a:cubicBezTo>
                  <a:cubicBezTo>
                    <a:pt x="12094" y="19643"/>
                    <a:pt x="12088" y="19653"/>
                    <a:pt x="12111" y="19663"/>
                  </a:cubicBezTo>
                  <a:cubicBezTo>
                    <a:pt x="12240" y="20352"/>
                    <a:pt x="12274" y="20422"/>
                    <a:pt x="12285" y="20482"/>
                  </a:cubicBezTo>
                  <a:cubicBezTo>
                    <a:pt x="12251" y="20671"/>
                    <a:pt x="12263" y="20571"/>
                    <a:pt x="12234" y="20541"/>
                  </a:cubicBezTo>
                  <a:cubicBezTo>
                    <a:pt x="12111" y="20182"/>
                    <a:pt x="12139" y="20132"/>
                    <a:pt x="12099" y="20072"/>
                  </a:cubicBezTo>
                  <a:cubicBezTo>
                    <a:pt x="11931" y="19333"/>
                    <a:pt x="11919" y="19233"/>
                    <a:pt x="11857" y="19123"/>
                  </a:cubicBezTo>
                  <a:cubicBezTo>
                    <a:pt x="11453" y="18005"/>
                    <a:pt x="11475" y="17985"/>
                    <a:pt x="11441" y="17945"/>
                  </a:cubicBezTo>
                  <a:cubicBezTo>
                    <a:pt x="11289" y="17626"/>
                    <a:pt x="11278" y="17606"/>
                    <a:pt x="11267" y="17586"/>
                  </a:cubicBezTo>
                  <a:cubicBezTo>
                    <a:pt x="11093" y="17276"/>
                    <a:pt x="11064" y="17176"/>
                    <a:pt x="11036" y="17216"/>
                  </a:cubicBezTo>
                  <a:cubicBezTo>
                    <a:pt x="11205" y="17526"/>
                    <a:pt x="11205" y="17556"/>
                    <a:pt x="11205" y="17566"/>
                  </a:cubicBezTo>
                  <a:cubicBezTo>
                    <a:pt x="11368" y="17895"/>
                    <a:pt x="11362" y="17935"/>
                    <a:pt x="11396" y="17985"/>
                  </a:cubicBezTo>
                  <a:cubicBezTo>
                    <a:pt x="11588" y="18424"/>
                    <a:pt x="11599" y="18474"/>
                    <a:pt x="11610" y="18524"/>
                  </a:cubicBezTo>
                  <a:cubicBezTo>
                    <a:pt x="11784" y="18954"/>
                    <a:pt x="11790" y="19133"/>
                    <a:pt x="11880" y="19323"/>
                  </a:cubicBezTo>
                  <a:cubicBezTo>
                    <a:pt x="11970" y="19723"/>
                    <a:pt x="11959" y="19773"/>
                    <a:pt x="11998" y="19832"/>
                  </a:cubicBezTo>
                  <a:cubicBezTo>
                    <a:pt x="12122" y="20362"/>
                    <a:pt x="12111" y="20402"/>
                    <a:pt x="12133" y="20432"/>
                  </a:cubicBezTo>
                  <a:cubicBezTo>
                    <a:pt x="12021" y="20422"/>
                    <a:pt x="12049" y="20402"/>
                    <a:pt x="12049" y="20392"/>
                  </a:cubicBezTo>
                  <a:cubicBezTo>
                    <a:pt x="12009" y="20272"/>
                    <a:pt x="11970" y="20282"/>
                    <a:pt x="11964" y="20232"/>
                  </a:cubicBezTo>
                  <a:cubicBezTo>
                    <a:pt x="11874" y="19862"/>
                    <a:pt x="11863" y="19832"/>
                    <a:pt x="11852" y="19802"/>
                  </a:cubicBezTo>
                  <a:cubicBezTo>
                    <a:pt x="11728" y="19153"/>
                    <a:pt x="11689" y="19113"/>
                    <a:pt x="11694" y="19083"/>
                  </a:cubicBezTo>
                  <a:cubicBezTo>
                    <a:pt x="11559" y="18634"/>
                    <a:pt x="11526" y="18494"/>
                    <a:pt x="11481" y="18355"/>
                  </a:cubicBezTo>
                  <a:cubicBezTo>
                    <a:pt x="11053" y="17546"/>
                    <a:pt x="11036" y="17386"/>
                    <a:pt x="11008" y="17436"/>
                  </a:cubicBezTo>
                  <a:cubicBezTo>
                    <a:pt x="11267" y="17885"/>
                    <a:pt x="11256" y="17995"/>
                    <a:pt x="11289" y="18035"/>
                  </a:cubicBezTo>
                  <a:cubicBezTo>
                    <a:pt x="11469" y="18514"/>
                    <a:pt x="11492" y="18544"/>
                    <a:pt x="11509" y="18574"/>
                  </a:cubicBezTo>
                  <a:cubicBezTo>
                    <a:pt x="11616" y="18984"/>
                    <a:pt x="11644" y="19103"/>
                    <a:pt x="11666" y="19223"/>
                  </a:cubicBezTo>
                  <a:cubicBezTo>
                    <a:pt x="11723" y="19523"/>
                    <a:pt x="11762" y="19563"/>
                    <a:pt x="11745" y="19583"/>
                  </a:cubicBezTo>
                  <a:cubicBezTo>
                    <a:pt x="11863" y="20052"/>
                    <a:pt x="11874" y="20082"/>
                    <a:pt x="11874" y="20112"/>
                  </a:cubicBezTo>
                  <a:cubicBezTo>
                    <a:pt x="11723" y="19982"/>
                    <a:pt x="11717" y="19872"/>
                    <a:pt x="11689" y="19763"/>
                  </a:cubicBezTo>
                  <a:cubicBezTo>
                    <a:pt x="11576" y="19323"/>
                    <a:pt x="11582" y="19213"/>
                    <a:pt x="11537" y="19103"/>
                  </a:cubicBezTo>
                  <a:cubicBezTo>
                    <a:pt x="11278" y="18315"/>
                    <a:pt x="11244" y="18205"/>
                    <a:pt x="11205" y="18085"/>
                  </a:cubicBezTo>
                  <a:cubicBezTo>
                    <a:pt x="10924" y="17536"/>
                    <a:pt x="10901" y="17426"/>
                    <a:pt x="10879" y="17496"/>
                  </a:cubicBezTo>
                  <a:cubicBezTo>
                    <a:pt x="11346" y="18664"/>
                    <a:pt x="11408" y="18744"/>
                    <a:pt x="11402" y="18824"/>
                  </a:cubicBezTo>
                  <a:cubicBezTo>
                    <a:pt x="11604" y="19633"/>
                    <a:pt x="11616" y="19703"/>
                    <a:pt x="11627" y="19773"/>
                  </a:cubicBezTo>
                  <a:cubicBezTo>
                    <a:pt x="11616" y="19892"/>
                    <a:pt x="11571" y="19862"/>
                    <a:pt x="11588" y="19832"/>
                  </a:cubicBezTo>
                  <a:cubicBezTo>
                    <a:pt x="11503" y="19453"/>
                    <a:pt x="11492" y="19433"/>
                    <a:pt x="11492" y="19403"/>
                  </a:cubicBezTo>
                  <a:cubicBezTo>
                    <a:pt x="11379" y="18994"/>
                    <a:pt x="11346" y="18944"/>
                    <a:pt x="11346" y="18904"/>
                  </a:cubicBezTo>
                  <a:cubicBezTo>
                    <a:pt x="11272" y="18624"/>
                    <a:pt x="11233" y="18574"/>
                    <a:pt x="11239" y="18524"/>
                  </a:cubicBezTo>
                  <a:cubicBezTo>
                    <a:pt x="11042" y="18055"/>
                    <a:pt x="10986" y="17935"/>
                    <a:pt x="10912" y="17725"/>
                  </a:cubicBezTo>
                  <a:cubicBezTo>
                    <a:pt x="10716" y="17146"/>
                    <a:pt x="10648" y="17146"/>
                    <a:pt x="10665" y="17066"/>
                  </a:cubicBezTo>
                  <a:cubicBezTo>
                    <a:pt x="10558" y="16936"/>
                    <a:pt x="10614" y="16986"/>
                    <a:pt x="10597" y="17026"/>
                  </a:cubicBezTo>
                  <a:cubicBezTo>
                    <a:pt x="10693" y="17266"/>
                    <a:pt x="10704" y="17376"/>
                    <a:pt x="10772" y="17486"/>
                  </a:cubicBezTo>
                  <a:cubicBezTo>
                    <a:pt x="11098" y="18295"/>
                    <a:pt x="11143" y="18484"/>
                    <a:pt x="11233" y="18674"/>
                  </a:cubicBezTo>
                  <a:cubicBezTo>
                    <a:pt x="11306" y="19014"/>
                    <a:pt x="11329" y="19064"/>
                    <a:pt x="11346" y="19103"/>
                  </a:cubicBezTo>
                  <a:cubicBezTo>
                    <a:pt x="11419" y="19363"/>
                    <a:pt x="11453" y="19463"/>
                    <a:pt x="11469" y="19553"/>
                  </a:cubicBezTo>
                  <a:cubicBezTo>
                    <a:pt x="11520" y="19793"/>
                    <a:pt x="11520" y="19842"/>
                    <a:pt x="11503" y="19822"/>
                  </a:cubicBezTo>
                  <a:cubicBezTo>
                    <a:pt x="11424" y="19603"/>
                    <a:pt x="11385" y="19553"/>
                    <a:pt x="11357" y="19493"/>
                  </a:cubicBezTo>
                  <a:cubicBezTo>
                    <a:pt x="11059" y="18554"/>
                    <a:pt x="11093" y="18474"/>
                    <a:pt x="11048" y="18474"/>
                  </a:cubicBezTo>
                  <a:cubicBezTo>
                    <a:pt x="10986" y="18255"/>
                    <a:pt x="10974" y="18205"/>
                    <a:pt x="10957" y="18155"/>
                  </a:cubicBezTo>
                  <a:cubicBezTo>
                    <a:pt x="10659" y="17296"/>
                    <a:pt x="10637" y="17246"/>
                    <a:pt x="10620" y="17206"/>
                  </a:cubicBezTo>
                  <a:cubicBezTo>
                    <a:pt x="10794" y="17835"/>
                    <a:pt x="10817" y="17935"/>
                    <a:pt x="10856" y="18045"/>
                  </a:cubicBezTo>
                  <a:cubicBezTo>
                    <a:pt x="10952" y="18315"/>
                    <a:pt x="10974" y="18345"/>
                    <a:pt x="10969" y="18364"/>
                  </a:cubicBezTo>
                  <a:cubicBezTo>
                    <a:pt x="11109" y="18794"/>
                    <a:pt x="11104" y="18824"/>
                    <a:pt x="11121" y="18854"/>
                  </a:cubicBezTo>
                  <a:cubicBezTo>
                    <a:pt x="11205" y="19223"/>
                    <a:pt x="11272" y="19283"/>
                    <a:pt x="11244" y="19323"/>
                  </a:cubicBezTo>
                  <a:cubicBezTo>
                    <a:pt x="11323" y="19543"/>
                    <a:pt x="11346" y="19603"/>
                    <a:pt x="11346" y="19663"/>
                  </a:cubicBezTo>
                  <a:cubicBezTo>
                    <a:pt x="11272" y="19443"/>
                    <a:pt x="11216" y="19383"/>
                    <a:pt x="11199" y="19333"/>
                  </a:cubicBezTo>
                  <a:cubicBezTo>
                    <a:pt x="11093" y="18934"/>
                    <a:pt x="11059" y="18864"/>
                    <a:pt x="11048" y="18794"/>
                  </a:cubicBezTo>
                  <a:cubicBezTo>
                    <a:pt x="10828" y="18055"/>
                    <a:pt x="10828" y="18015"/>
                    <a:pt x="10772" y="17945"/>
                  </a:cubicBezTo>
                  <a:cubicBezTo>
                    <a:pt x="10502" y="17336"/>
                    <a:pt x="10513" y="17216"/>
                    <a:pt x="10463" y="17276"/>
                  </a:cubicBezTo>
                  <a:cubicBezTo>
                    <a:pt x="10682" y="17785"/>
                    <a:pt x="10693" y="17875"/>
                    <a:pt x="10778" y="18055"/>
                  </a:cubicBezTo>
                  <a:cubicBezTo>
                    <a:pt x="10918" y="18404"/>
                    <a:pt x="10896" y="18444"/>
                    <a:pt x="10929" y="18484"/>
                  </a:cubicBezTo>
                  <a:cubicBezTo>
                    <a:pt x="11098" y="19213"/>
                    <a:pt x="11109" y="19233"/>
                    <a:pt x="11126" y="19283"/>
                  </a:cubicBezTo>
                  <a:cubicBezTo>
                    <a:pt x="11081" y="19343"/>
                    <a:pt x="11093" y="19293"/>
                    <a:pt x="11053" y="19243"/>
                  </a:cubicBezTo>
                  <a:cubicBezTo>
                    <a:pt x="10980" y="18894"/>
                    <a:pt x="10941" y="18814"/>
                    <a:pt x="10918" y="18734"/>
                  </a:cubicBezTo>
                  <a:cubicBezTo>
                    <a:pt x="10828" y="18345"/>
                    <a:pt x="10766" y="18295"/>
                    <a:pt x="10778" y="18255"/>
                  </a:cubicBezTo>
                  <a:cubicBezTo>
                    <a:pt x="10547" y="17685"/>
                    <a:pt x="10524" y="17636"/>
                    <a:pt x="10502" y="17586"/>
                  </a:cubicBezTo>
                  <a:cubicBezTo>
                    <a:pt x="10406" y="17366"/>
                    <a:pt x="10333" y="17306"/>
                    <a:pt x="10316" y="17216"/>
                  </a:cubicBezTo>
                  <a:cubicBezTo>
                    <a:pt x="10299" y="17246"/>
                    <a:pt x="10350" y="17366"/>
                    <a:pt x="10457" y="17566"/>
                  </a:cubicBezTo>
                  <a:cubicBezTo>
                    <a:pt x="10851" y="18674"/>
                    <a:pt x="10867" y="18794"/>
                    <a:pt x="10912" y="18914"/>
                  </a:cubicBezTo>
                  <a:cubicBezTo>
                    <a:pt x="10997" y="19233"/>
                    <a:pt x="11036" y="19273"/>
                    <a:pt x="11002" y="19303"/>
                  </a:cubicBezTo>
                  <a:cubicBezTo>
                    <a:pt x="10957" y="19113"/>
                    <a:pt x="10912" y="19074"/>
                    <a:pt x="10907" y="19044"/>
                  </a:cubicBezTo>
                  <a:cubicBezTo>
                    <a:pt x="10693" y="18315"/>
                    <a:pt x="10586" y="18075"/>
                    <a:pt x="10491" y="17835"/>
                  </a:cubicBezTo>
                  <a:cubicBezTo>
                    <a:pt x="10254" y="17406"/>
                    <a:pt x="10237" y="17306"/>
                    <a:pt x="10215" y="17336"/>
                  </a:cubicBezTo>
                  <a:cubicBezTo>
                    <a:pt x="10125" y="17246"/>
                    <a:pt x="10125" y="17246"/>
                    <a:pt x="10170" y="17316"/>
                  </a:cubicBezTo>
                  <a:cubicBezTo>
                    <a:pt x="10378" y="17705"/>
                    <a:pt x="10412" y="17775"/>
                    <a:pt x="10446" y="17845"/>
                  </a:cubicBezTo>
                  <a:cubicBezTo>
                    <a:pt x="10766" y="18804"/>
                    <a:pt x="10811" y="18864"/>
                    <a:pt x="10806" y="18904"/>
                  </a:cubicBezTo>
                  <a:cubicBezTo>
                    <a:pt x="10749" y="18964"/>
                    <a:pt x="10744" y="18774"/>
                    <a:pt x="10671" y="18624"/>
                  </a:cubicBezTo>
                  <a:cubicBezTo>
                    <a:pt x="10406" y="17985"/>
                    <a:pt x="10350" y="17865"/>
                    <a:pt x="10305" y="17755"/>
                  </a:cubicBezTo>
                  <a:cubicBezTo>
                    <a:pt x="10029" y="17266"/>
                    <a:pt x="9990" y="17166"/>
                    <a:pt x="9945" y="17126"/>
                  </a:cubicBezTo>
                  <a:cubicBezTo>
                    <a:pt x="9855" y="17086"/>
                    <a:pt x="9911" y="17136"/>
                    <a:pt x="9967" y="17206"/>
                  </a:cubicBezTo>
                  <a:cubicBezTo>
                    <a:pt x="10198" y="17596"/>
                    <a:pt x="10204" y="17626"/>
                    <a:pt x="10204" y="17645"/>
                  </a:cubicBezTo>
                  <a:cubicBezTo>
                    <a:pt x="10316" y="17905"/>
                    <a:pt x="10350" y="17965"/>
                    <a:pt x="10373" y="18055"/>
                  </a:cubicBezTo>
                  <a:cubicBezTo>
                    <a:pt x="10648" y="18684"/>
                    <a:pt x="10626" y="18714"/>
                    <a:pt x="10648" y="18744"/>
                  </a:cubicBezTo>
                  <a:cubicBezTo>
                    <a:pt x="10586" y="18614"/>
                    <a:pt x="10564" y="18604"/>
                    <a:pt x="10541" y="18534"/>
                  </a:cubicBezTo>
                  <a:cubicBezTo>
                    <a:pt x="10311" y="17995"/>
                    <a:pt x="10271" y="17915"/>
                    <a:pt x="10232" y="17835"/>
                  </a:cubicBezTo>
                  <a:cubicBezTo>
                    <a:pt x="9973" y="17356"/>
                    <a:pt x="9951" y="17356"/>
                    <a:pt x="9928" y="17316"/>
                  </a:cubicBezTo>
                  <a:cubicBezTo>
                    <a:pt x="9900" y="17356"/>
                    <a:pt x="9956" y="17346"/>
                    <a:pt x="9934" y="17396"/>
                  </a:cubicBezTo>
                  <a:cubicBezTo>
                    <a:pt x="10142" y="17745"/>
                    <a:pt x="10164" y="17825"/>
                    <a:pt x="10198" y="17825"/>
                  </a:cubicBezTo>
                  <a:cubicBezTo>
                    <a:pt x="10288" y="18045"/>
                    <a:pt x="10266" y="18075"/>
                    <a:pt x="10299" y="18105"/>
                  </a:cubicBezTo>
                  <a:cubicBezTo>
                    <a:pt x="10198" y="17915"/>
                    <a:pt x="10170" y="17935"/>
                    <a:pt x="10153" y="17875"/>
                  </a:cubicBezTo>
                  <a:cubicBezTo>
                    <a:pt x="9866" y="17446"/>
                    <a:pt x="9844" y="17376"/>
                    <a:pt x="9816" y="17356"/>
                  </a:cubicBezTo>
                  <a:cubicBezTo>
                    <a:pt x="9951" y="17616"/>
                    <a:pt x="10007" y="17715"/>
                    <a:pt x="10069" y="17795"/>
                  </a:cubicBezTo>
                  <a:cubicBezTo>
                    <a:pt x="10305" y="18384"/>
                    <a:pt x="10378" y="18444"/>
                    <a:pt x="10361" y="18494"/>
                  </a:cubicBezTo>
                  <a:cubicBezTo>
                    <a:pt x="10086" y="18045"/>
                    <a:pt x="9990" y="17835"/>
                    <a:pt x="9855" y="17665"/>
                  </a:cubicBezTo>
                  <a:cubicBezTo>
                    <a:pt x="9934" y="17845"/>
                    <a:pt x="9996" y="17955"/>
                    <a:pt x="10058" y="18075"/>
                  </a:cubicBezTo>
                  <a:cubicBezTo>
                    <a:pt x="10192" y="18355"/>
                    <a:pt x="10153" y="18364"/>
                    <a:pt x="10142" y="18345"/>
                  </a:cubicBezTo>
                  <a:cubicBezTo>
                    <a:pt x="10018" y="18235"/>
                    <a:pt x="9990" y="18185"/>
                    <a:pt x="9956" y="18175"/>
                  </a:cubicBezTo>
                  <a:cubicBezTo>
                    <a:pt x="9709" y="17875"/>
                    <a:pt x="9720" y="17825"/>
                    <a:pt x="9681" y="17845"/>
                  </a:cubicBezTo>
                  <a:cubicBezTo>
                    <a:pt x="9821" y="18055"/>
                    <a:pt x="9832" y="18095"/>
                    <a:pt x="9849" y="18085"/>
                  </a:cubicBezTo>
                  <a:cubicBezTo>
                    <a:pt x="9979" y="18275"/>
                    <a:pt x="9951" y="18275"/>
                    <a:pt x="9945" y="18275"/>
                  </a:cubicBezTo>
                  <a:cubicBezTo>
                    <a:pt x="9911" y="18265"/>
                    <a:pt x="9889" y="18225"/>
                    <a:pt x="9883" y="18225"/>
                  </a:cubicBezTo>
                  <a:cubicBezTo>
                    <a:pt x="9748" y="18125"/>
                    <a:pt x="9686" y="18055"/>
                    <a:pt x="9624" y="17995"/>
                  </a:cubicBezTo>
                  <a:cubicBezTo>
                    <a:pt x="9383" y="17785"/>
                    <a:pt x="9366" y="17645"/>
                    <a:pt x="9349" y="17695"/>
                  </a:cubicBezTo>
                  <a:cubicBezTo>
                    <a:pt x="9652" y="18075"/>
                    <a:pt x="9669" y="18115"/>
                    <a:pt x="9681" y="18135"/>
                  </a:cubicBezTo>
                  <a:cubicBezTo>
                    <a:pt x="9866" y="18285"/>
                    <a:pt x="9900" y="18315"/>
                    <a:pt x="9934" y="18355"/>
                  </a:cubicBezTo>
                  <a:cubicBezTo>
                    <a:pt x="9793" y="18325"/>
                    <a:pt x="9731" y="18285"/>
                    <a:pt x="9669" y="18245"/>
                  </a:cubicBezTo>
                  <a:cubicBezTo>
                    <a:pt x="9377" y="17975"/>
                    <a:pt x="9360" y="17995"/>
                    <a:pt x="9349" y="17965"/>
                  </a:cubicBezTo>
                  <a:cubicBezTo>
                    <a:pt x="9444" y="18115"/>
                    <a:pt x="9467" y="18155"/>
                    <a:pt x="9489" y="18145"/>
                  </a:cubicBezTo>
                  <a:cubicBezTo>
                    <a:pt x="9917" y="18474"/>
                    <a:pt x="10007" y="18534"/>
                    <a:pt x="10097" y="18554"/>
                  </a:cubicBezTo>
                  <a:cubicBezTo>
                    <a:pt x="10187" y="18634"/>
                    <a:pt x="10215" y="18534"/>
                    <a:pt x="10237" y="18604"/>
                  </a:cubicBezTo>
                  <a:cubicBezTo>
                    <a:pt x="10406" y="18684"/>
                    <a:pt x="10446" y="18614"/>
                    <a:pt x="10474" y="18724"/>
                  </a:cubicBezTo>
                  <a:cubicBezTo>
                    <a:pt x="10361" y="18734"/>
                    <a:pt x="10350" y="18704"/>
                    <a:pt x="10339" y="18714"/>
                  </a:cubicBezTo>
                  <a:cubicBezTo>
                    <a:pt x="10018" y="18614"/>
                    <a:pt x="9967" y="18624"/>
                    <a:pt x="9922" y="18634"/>
                  </a:cubicBezTo>
                  <a:cubicBezTo>
                    <a:pt x="9546" y="18474"/>
                    <a:pt x="9450" y="18424"/>
                    <a:pt x="9360" y="18345"/>
                  </a:cubicBezTo>
                  <a:cubicBezTo>
                    <a:pt x="9231" y="18275"/>
                    <a:pt x="9287" y="18315"/>
                    <a:pt x="9338" y="18404"/>
                  </a:cubicBezTo>
                  <a:cubicBezTo>
                    <a:pt x="9579" y="18544"/>
                    <a:pt x="9613" y="18594"/>
                    <a:pt x="9647" y="18594"/>
                  </a:cubicBezTo>
                  <a:cubicBezTo>
                    <a:pt x="9990" y="18714"/>
                    <a:pt x="10007" y="18724"/>
                    <a:pt x="10024" y="18734"/>
                  </a:cubicBezTo>
                  <a:cubicBezTo>
                    <a:pt x="10204" y="18784"/>
                    <a:pt x="10221" y="18794"/>
                    <a:pt x="10237" y="18774"/>
                  </a:cubicBezTo>
                  <a:cubicBezTo>
                    <a:pt x="10457" y="18844"/>
                    <a:pt x="10502" y="18864"/>
                    <a:pt x="10541" y="18854"/>
                  </a:cubicBezTo>
                  <a:cubicBezTo>
                    <a:pt x="10637" y="18984"/>
                    <a:pt x="10620" y="18974"/>
                    <a:pt x="10609" y="18924"/>
                  </a:cubicBezTo>
                  <a:cubicBezTo>
                    <a:pt x="10418" y="18904"/>
                    <a:pt x="10378" y="18924"/>
                    <a:pt x="10350" y="18894"/>
                  </a:cubicBezTo>
                  <a:cubicBezTo>
                    <a:pt x="10097" y="18824"/>
                    <a:pt x="10063" y="18884"/>
                    <a:pt x="10029" y="18844"/>
                  </a:cubicBezTo>
                  <a:cubicBezTo>
                    <a:pt x="9664" y="18774"/>
                    <a:pt x="9624" y="18764"/>
                    <a:pt x="9591" y="18744"/>
                  </a:cubicBezTo>
                  <a:cubicBezTo>
                    <a:pt x="9321" y="18664"/>
                    <a:pt x="9281" y="18594"/>
                    <a:pt x="9247" y="18584"/>
                  </a:cubicBezTo>
                  <a:cubicBezTo>
                    <a:pt x="9000" y="18384"/>
                    <a:pt x="8983" y="18285"/>
                    <a:pt x="8961" y="18305"/>
                  </a:cubicBezTo>
                  <a:cubicBezTo>
                    <a:pt x="8983" y="18374"/>
                    <a:pt x="8994" y="18394"/>
                    <a:pt x="9011" y="18404"/>
                  </a:cubicBezTo>
                  <a:cubicBezTo>
                    <a:pt x="9231" y="18664"/>
                    <a:pt x="9208" y="18694"/>
                    <a:pt x="9242" y="18734"/>
                  </a:cubicBezTo>
                  <a:cubicBezTo>
                    <a:pt x="9467" y="18914"/>
                    <a:pt x="9523" y="18984"/>
                    <a:pt x="9579" y="18994"/>
                  </a:cubicBezTo>
                  <a:cubicBezTo>
                    <a:pt x="9844" y="19173"/>
                    <a:pt x="9849" y="19133"/>
                    <a:pt x="9861" y="19133"/>
                  </a:cubicBezTo>
                  <a:cubicBezTo>
                    <a:pt x="9979" y="19193"/>
                    <a:pt x="10035" y="19213"/>
                    <a:pt x="10091" y="19203"/>
                  </a:cubicBezTo>
                  <a:cubicBezTo>
                    <a:pt x="10294" y="19213"/>
                    <a:pt x="10322" y="19223"/>
                    <a:pt x="10350" y="19233"/>
                  </a:cubicBezTo>
                  <a:cubicBezTo>
                    <a:pt x="10558" y="19273"/>
                    <a:pt x="10592" y="19223"/>
                    <a:pt x="10620" y="19223"/>
                  </a:cubicBezTo>
                  <a:cubicBezTo>
                    <a:pt x="10912" y="19363"/>
                    <a:pt x="10929" y="19313"/>
                    <a:pt x="10946" y="19383"/>
                  </a:cubicBezTo>
                  <a:cubicBezTo>
                    <a:pt x="10721" y="19423"/>
                    <a:pt x="10710" y="19393"/>
                    <a:pt x="10693" y="19403"/>
                  </a:cubicBezTo>
                  <a:cubicBezTo>
                    <a:pt x="10491" y="19393"/>
                    <a:pt x="10463" y="19383"/>
                    <a:pt x="10434" y="19373"/>
                  </a:cubicBezTo>
                  <a:cubicBezTo>
                    <a:pt x="10333" y="19393"/>
                    <a:pt x="10316" y="19363"/>
                    <a:pt x="10305" y="19373"/>
                  </a:cubicBezTo>
                  <a:cubicBezTo>
                    <a:pt x="10041" y="19333"/>
                    <a:pt x="9979" y="19313"/>
                    <a:pt x="9922" y="19293"/>
                  </a:cubicBezTo>
                  <a:cubicBezTo>
                    <a:pt x="9641" y="19133"/>
                    <a:pt x="9607" y="19173"/>
                    <a:pt x="9585" y="19103"/>
                  </a:cubicBezTo>
                  <a:cubicBezTo>
                    <a:pt x="9343" y="18994"/>
                    <a:pt x="9326" y="18894"/>
                    <a:pt x="9304" y="18964"/>
                  </a:cubicBezTo>
                  <a:cubicBezTo>
                    <a:pt x="9681" y="19233"/>
                    <a:pt x="9720" y="19283"/>
                    <a:pt x="9759" y="19323"/>
                  </a:cubicBezTo>
                  <a:cubicBezTo>
                    <a:pt x="9951" y="19393"/>
                    <a:pt x="9967" y="19433"/>
                    <a:pt x="9990" y="19393"/>
                  </a:cubicBezTo>
                  <a:cubicBezTo>
                    <a:pt x="10187" y="19493"/>
                    <a:pt x="10209" y="19423"/>
                    <a:pt x="10232" y="19483"/>
                  </a:cubicBezTo>
                  <a:cubicBezTo>
                    <a:pt x="10361" y="19483"/>
                    <a:pt x="10384" y="19503"/>
                    <a:pt x="10406" y="19473"/>
                  </a:cubicBezTo>
                  <a:cubicBezTo>
                    <a:pt x="10738" y="19493"/>
                    <a:pt x="10772" y="19513"/>
                    <a:pt x="10811" y="19503"/>
                  </a:cubicBezTo>
                  <a:cubicBezTo>
                    <a:pt x="10907" y="19483"/>
                    <a:pt x="10918" y="19533"/>
                    <a:pt x="10935" y="19493"/>
                  </a:cubicBezTo>
                  <a:cubicBezTo>
                    <a:pt x="11076" y="19533"/>
                    <a:pt x="11093" y="19553"/>
                    <a:pt x="11115" y="19563"/>
                  </a:cubicBezTo>
                  <a:cubicBezTo>
                    <a:pt x="11053" y="19583"/>
                    <a:pt x="11025" y="19573"/>
                    <a:pt x="10991" y="19543"/>
                  </a:cubicBezTo>
                  <a:cubicBezTo>
                    <a:pt x="10766" y="19613"/>
                    <a:pt x="10738" y="19523"/>
                    <a:pt x="10704" y="19583"/>
                  </a:cubicBezTo>
                  <a:cubicBezTo>
                    <a:pt x="10575" y="19613"/>
                    <a:pt x="10547" y="19563"/>
                    <a:pt x="10513" y="19563"/>
                  </a:cubicBezTo>
                  <a:cubicBezTo>
                    <a:pt x="10209" y="19573"/>
                    <a:pt x="10198" y="19573"/>
                    <a:pt x="10181" y="19553"/>
                  </a:cubicBezTo>
                  <a:cubicBezTo>
                    <a:pt x="10024" y="19483"/>
                    <a:pt x="10007" y="19513"/>
                    <a:pt x="9996" y="19503"/>
                  </a:cubicBezTo>
                  <a:cubicBezTo>
                    <a:pt x="9832" y="19443"/>
                    <a:pt x="9821" y="19443"/>
                    <a:pt x="9804" y="19453"/>
                  </a:cubicBezTo>
                  <a:cubicBezTo>
                    <a:pt x="9630" y="19333"/>
                    <a:pt x="9596" y="19313"/>
                    <a:pt x="9568" y="19263"/>
                  </a:cubicBezTo>
                  <a:cubicBezTo>
                    <a:pt x="9658" y="19433"/>
                    <a:pt x="9714" y="19433"/>
                    <a:pt x="9771" y="19503"/>
                  </a:cubicBezTo>
                  <a:cubicBezTo>
                    <a:pt x="10192" y="19653"/>
                    <a:pt x="10226" y="19683"/>
                    <a:pt x="10254" y="19673"/>
                  </a:cubicBezTo>
                  <a:cubicBezTo>
                    <a:pt x="10378" y="19663"/>
                    <a:pt x="10389" y="19713"/>
                    <a:pt x="10406" y="19673"/>
                  </a:cubicBezTo>
                  <a:cubicBezTo>
                    <a:pt x="10530" y="19653"/>
                    <a:pt x="10547" y="19653"/>
                    <a:pt x="10558" y="19693"/>
                  </a:cubicBezTo>
                  <a:cubicBezTo>
                    <a:pt x="10693" y="19673"/>
                    <a:pt x="10727" y="19683"/>
                    <a:pt x="10761" y="19673"/>
                  </a:cubicBezTo>
                  <a:cubicBezTo>
                    <a:pt x="11227" y="19733"/>
                    <a:pt x="11289" y="19753"/>
                    <a:pt x="11357" y="19793"/>
                  </a:cubicBezTo>
                  <a:cubicBezTo>
                    <a:pt x="11002" y="19822"/>
                    <a:pt x="10980" y="19802"/>
                    <a:pt x="10957" y="19802"/>
                  </a:cubicBezTo>
                  <a:cubicBezTo>
                    <a:pt x="10491" y="19862"/>
                    <a:pt x="10468" y="19872"/>
                    <a:pt x="10451" y="19862"/>
                  </a:cubicBezTo>
                  <a:cubicBezTo>
                    <a:pt x="10361" y="19852"/>
                    <a:pt x="10339" y="19862"/>
                    <a:pt x="10322" y="19862"/>
                  </a:cubicBezTo>
                  <a:cubicBezTo>
                    <a:pt x="10074" y="19773"/>
                    <a:pt x="10029" y="19763"/>
                    <a:pt x="9984" y="19723"/>
                  </a:cubicBezTo>
                  <a:cubicBezTo>
                    <a:pt x="9748" y="19653"/>
                    <a:pt x="9776" y="19663"/>
                    <a:pt x="9804" y="19683"/>
                  </a:cubicBezTo>
                  <a:cubicBezTo>
                    <a:pt x="10131" y="19872"/>
                    <a:pt x="10164" y="19902"/>
                    <a:pt x="10198" y="19912"/>
                  </a:cubicBezTo>
                  <a:cubicBezTo>
                    <a:pt x="10395" y="19992"/>
                    <a:pt x="10423" y="19912"/>
                    <a:pt x="10446" y="19962"/>
                  </a:cubicBezTo>
                  <a:cubicBezTo>
                    <a:pt x="10648" y="19932"/>
                    <a:pt x="10693" y="19952"/>
                    <a:pt x="10744" y="19932"/>
                  </a:cubicBezTo>
                  <a:cubicBezTo>
                    <a:pt x="11053" y="19882"/>
                    <a:pt x="11076" y="19902"/>
                    <a:pt x="11104" y="19862"/>
                  </a:cubicBezTo>
                  <a:cubicBezTo>
                    <a:pt x="11323" y="19902"/>
                    <a:pt x="11340" y="19882"/>
                    <a:pt x="11362" y="19932"/>
                  </a:cubicBezTo>
                  <a:cubicBezTo>
                    <a:pt x="11267" y="19972"/>
                    <a:pt x="11244" y="19912"/>
                    <a:pt x="11222" y="19942"/>
                  </a:cubicBezTo>
                  <a:cubicBezTo>
                    <a:pt x="10946" y="19932"/>
                    <a:pt x="10890" y="20042"/>
                    <a:pt x="10845" y="19972"/>
                  </a:cubicBezTo>
                  <a:cubicBezTo>
                    <a:pt x="10361" y="20122"/>
                    <a:pt x="10311" y="20112"/>
                    <a:pt x="10266" y="20122"/>
                  </a:cubicBezTo>
                  <a:cubicBezTo>
                    <a:pt x="10091" y="20072"/>
                    <a:pt x="10046" y="20132"/>
                    <a:pt x="10007" y="20092"/>
                  </a:cubicBezTo>
                  <a:cubicBezTo>
                    <a:pt x="9714" y="19992"/>
                    <a:pt x="9675" y="19922"/>
                    <a:pt x="9630" y="19952"/>
                  </a:cubicBezTo>
                  <a:cubicBezTo>
                    <a:pt x="9934" y="20132"/>
                    <a:pt x="9951" y="20152"/>
                    <a:pt x="9967" y="20182"/>
                  </a:cubicBezTo>
                  <a:cubicBezTo>
                    <a:pt x="10496" y="20212"/>
                    <a:pt x="10564" y="20182"/>
                    <a:pt x="10631" y="20162"/>
                  </a:cubicBezTo>
                  <a:cubicBezTo>
                    <a:pt x="10867" y="20072"/>
                    <a:pt x="10896" y="20122"/>
                    <a:pt x="10929" y="20072"/>
                  </a:cubicBezTo>
                  <a:cubicBezTo>
                    <a:pt x="11104" y="20062"/>
                    <a:pt x="11171" y="20072"/>
                    <a:pt x="11244" y="20022"/>
                  </a:cubicBezTo>
                  <a:cubicBezTo>
                    <a:pt x="11616" y="20122"/>
                    <a:pt x="11599" y="20122"/>
                    <a:pt x="11582" y="20112"/>
                  </a:cubicBezTo>
                  <a:cubicBezTo>
                    <a:pt x="11436" y="20122"/>
                    <a:pt x="11419" y="20082"/>
                    <a:pt x="11396" y="20102"/>
                  </a:cubicBezTo>
                  <a:cubicBezTo>
                    <a:pt x="11059" y="20122"/>
                    <a:pt x="11048" y="20112"/>
                    <a:pt x="11031" y="20122"/>
                  </a:cubicBezTo>
                  <a:cubicBezTo>
                    <a:pt x="10699" y="20212"/>
                    <a:pt x="10581" y="20292"/>
                    <a:pt x="10468" y="20302"/>
                  </a:cubicBezTo>
                  <a:cubicBezTo>
                    <a:pt x="10361" y="20322"/>
                    <a:pt x="10333" y="20322"/>
                    <a:pt x="10299" y="20332"/>
                  </a:cubicBezTo>
                  <a:cubicBezTo>
                    <a:pt x="10204" y="20292"/>
                    <a:pt x="10187" y="20312"/>
                    <a:pt x="10176" y="20292"/>
                  </a:cubicBezTo>
                  <a:cubicBezTo>
                    <a:pt x="9900" y="20232"/>
                    <a:pt x="9844" y="20202"/>
                    <a:pt x="9788" y="20202"/>
                  </a:cubicBezTo>
                  <a:cubicBezTo>
                    <a:pt x="10046" y="20342"/>
                    <a:pt x="10080" y="20372"/>
                    <a:pt x="10119" y="20352"/>
                  </a:cubicBezTo>
                  <a:cubicBezTo>
                    <a:pt x="10277" y="20402"/>
                    <a:pt x="10322" y="20422"/>
                    <a:pt x="10367" y="20402"/>
                  </a:cubicBezTo>
                  <a:cubicBezTo>
                    <a:pt x="10552" y="20392"/>
                    <a:pt x="10603" y="20352"/>
                    <a:pt x="10648" y="20342"/>
                  </a:cubicBezTo>
                  <a:cubicBezTo>
                    <a:pt x="10873" y="20242"/>
                    <a:pt x="10890" y="20262"/>
                    <a:pt x="10912" y="20272"/>
                  </a:cubicBezTo>
                  <a:cubicBezTo>
                    <a:pt x="11166" y="20162"/>
                    <a:pt x="11177" y="20192"/>
                    <a:pt x="11194" y="20182"/>
                  </a:cubicBezTo>
                  <a:cubicBezTo>
                    <a:pt x="11419" y="20182"/>
                    <a:pt x="11441" y="20242"/>
                    <a:pt x="11469" y="20192"/>
                  </a:cubicBezTo>
                  <a:cubicBezTo>
                    <a:pt x="11621" y="20182"/>
                    <a:pt x="11633" y="20252"/>
                    <a:pt x="11655" y="20222"/>
                  </a:cubicBezTo>
                  <a:cubicBezTo>
                    <a:pt x="11700" y="20312"/>
                    <a:pt x="11661" y="20322"/>
                    <a:pt x="11616" y="20282"/>
                  </a:cubicBezTo>
                  <a:cubicBezTo>
                    <a:pt x="11396" y="20332"/>
                    <a:pt x="11374" y="20292"/>
                    <a:pt x="11357" y="20312"/>
                  </a:cubicBezTo>
                  <a:cubicBezTo>
                    <a:pt x="11126" y="20362"/>
                    <a:pt x="11098" y="20382"/>
                    <a:pt x="11076" y="20372"/>
                  </a:cubicBezTo>
                  <a:cubicBezTo>
                    <a:pt x="10856" y="20442"/>
                    <a:pt x="10800" y="20482"/>
                    <a:pt x="10749" y="20502"/>
                  </a:cubicBezTo>
                  <a:cubicBezTo>
                    <a:pt x="10491" y="20581"/>
                    <a:pt x="10479" y="20551"/>
                    <a:pt x="10468" y="20561"/>
                  </a:cubicBezTo>
                  <a:cubicBezTo>
                    <a:pt x="10232" y="20591"/>
                    <a:pt x="10209" y="20551"/>
                    <a:pt x="10181" y="20571"/>
                  </a:cubicBezTo>
                  <a:cubicBezTo>
                    <a:pt x="10069" y="20561"/>
                    <a:pt x="10041" y="20551"/>
                    <a:pt x="10018" y="20541"/>
                  </a:cubicBezTo>
                  <a:cubicBezTo>
                    <a:pt x="9990" y="20601"/>
                    <a:pt x="10013" y="20601"/>
                    <a:pt x="10041" y="20621"/>
                  </a:cubicBezTo>
                  <a:cubicBezTo>
                    <a:pt x="10164" y="20651"/>
                    <a:pt x="10181" y="20651"/>
                    <a:pt x="10192" y="20641"/>
                  </a:cubicBezTo>
                  <a:cubicBezTo>
                    <a:pt x="10440" y="20661"/>
                    <a:pt x="10451" y="20661"/>
                    <a:pt x="10463" y="20651"/>
                  </a:cubicBezTo>
                  <a:cubicBezTo>
                    <a:pt x="10609" y="20641"/>
                    <a:pt x="10620" y="20651"/>
                    <a:pt x="10631" y="20631"/>
                  </a:cubicBezTo>
                  <a:cubicBezTo>
                    <a:pt x="10783" y="20541"/>
                    <a:pt x="10806" y="20611"/>
                    <a:pt x="10834" y="20571"/>
                  </a:cubicBezTo>
                  <a:cubicBezTo>
                    <a:pt x="11137" y="20442"/>
                    <a:pt x="11188" y="20452"/>
                    <a:pt x="11244" y="20392"/>
                  </a:cubicBezTo>
                  <a:cubicBezTo>
                    <a:pt x="11351" y="20412"/>
                    <a:pt x="11362" y="20422"/>
                    <a:pt x="11379" y="20392"/>
                  </a:cubicBezTo>
                  <a:cubicBezTo>
                    <a:pt x="11593" y="20372"/>
                    <a:pt x="11616" y="20372"/>
                    <a:pt x="11638" y="20392"/>
                  </a:cubicBezTo>
                  <a:cubicBezTo>
                    <a:pt x="11751" y="20422"/>
                    <a:pt x="11768" y="20412"/>
                    <a:pt x="11756" y="20442"/>
                  </a:cubicBezTo>
                  <a:cubicBezTo>
                    <a:pt x="11469" y="20472"/>
                    <a:pt x="11391" y="20571"/>
                    <a:pt x="11317" y="20541"/>
                  </a:cubicBezTo>
                  <a:cubicBezTo>
                    <a:pt x="11177" y="20581"/>
                    <a:pt x="11137" y="20631"/>
                    <a:pt x="11098" y="20621"/>
                  </a:cubicBezTo>
                  <a:cubicBezTo>
                    <a:pt x="10834" y="20771"/>
                    <a:pt x="10800" y="20741"/>
                    <a:pt x="10766" y="20771"/>
                  </a:cubicBezTo>
                  <a:cubicBezTo>
                    <a:pt x="10395" y="20811"/>
                    <a:pt x="10361" y="20811"/>
                    <a:pt x="10327" y="20811"/>
                  </a:cubicBezTo>
                  <a:cubicBezTo>
                    <a:pt x="10176" y="20801"/>
                    <a:pt x="10136" y="20811"/>
                    <a:pt x="10103" y="20781"/>
                  </a:cubicBezTo>
                  <a:cubicBezTo>
                    <a:pt x="10018" y="20801"/>
                    <a:pt x="10035" y="20811"/>
                    <a:pt x="10046" y="20841"/>
                  </a:cubicBezTo>
                  <a:cubicBezTo>
                    <a:pt x="10215" y="20881"/>
                    <a:pt x="10249" y="20851"/>
                    <a:pt x="10282" y="20881"/>
                  </a:cubicBezTo>
                  <a:cubicBezTo>
                    <a:pt x="10406" y="20901"/>
                    <a:pt x="10434" y="20881"/>
                    <a:pt x="10463" y="20891"/>
                  </a:cubicBezTo>
                  <a:cubicBezTo>
                    <a:pt x="10575" y="20901"/>
                    <a:pt x="10586" y="20871"/>
                    <a:pt x="10603" y="20871"/>
                  </a:cubicBezTo>
                  <a:cubicBezTo>
                    <a:pt x="10716" y="20901"/>
                    <a:pt x="10733" y="20831"/>
                    <a:pt x="10749" y="20871"/>
                  </a:cubicBezTo>
                  <a:cubicBezTo>
                    <a:pt x="10890" y="20861"/>
                    <a:pt x="10851" y="20861"/>
                    <a:pt x="10828" y="20871"/>
                  </a:cubicBezTo>
                  <a:cubicBezTo>
                    <a:pt x="10716" y="20921"/>
                    <a:pt x="10699" y="20911"/>
                    <a:pt x="10687" y="20911"/>
                  </a:cubicBezTo>
                  <a:cubicBezTo>
                    <a:pt x="10294" y="20991"/>
                    <a:pt x="10204" y="21001"/>
                    <a:pt x="10114" y="20971"/>
                  </a:cubicBezTo>
                  <a:cubicBezTo>
                    <a:pt x="9883" y="20981"/>
                    <a:pt x="9861" y="20891"/>
                    <a:pt x="9832" y="20971"/>
                  </a:cubicBezTo>
                  <a:cubicBezTo>
                    <a:pt x="10119" y="21061"/>
                    <a:pt x="10147" y="21061"/>
                    <a:pt x="10181" y="21071"/>
                  </a:cubicBezTo>
                  <a:cubicBezTo>
                    <a:pt x="10412" y="21071"/>
                    <a:pt x="10423" y="21061"/>
                    <a:pt x="10440" y="21071"/>
                  </a:cubicBezTo>
                  <a:cubicBezTo>
                    <a:pt x="10631" y="21041"/>
                    <a:pt x="10642" y="21051"/>
                    <a:pt x="10659" y="21021"/>
                  </a:cubicBezTo>
                  <a:cubicBezTo>
                    <a:pt x="10761" y="21021"/>
                    <a:pt x="10778" y="20971"/>
                    <a:pt x="10789" y="20991"/>
                  </a:cubicBezTo>
                  <a:cubicBezTo>
                    <a:pt x="11121" y="20801"/>
                    <a:pt x="11177" y="20821"/>
                    <a:pt x="11244" y="20751"/>
                  </a:cubicBezTo>
                  <a:cubicBezTo>
                    <a:pt x="11548" y="20651"/>
                    <a:pt x="11576" y="20661"/>
                    <a:pt x="11610" y="20671"/>
                  </a:cubicBezTo>
                  <a:cubicBezTo>
                    <a:pt x="11807" y="20621"/>
                    <a:pt x="11824" y="20621"/>
                    <a:pt x="11835" y="20631"/>
                  </a:cubicBezTo>
                  <a:cubicBezTo>
                    <a:pt x="11942" y="20661"/>
                    <a:pt x="11987" y="20611"/>
                    <a:pt x="11964" y="20661"/>
                  </a:cubicBezTo>
                  <a:cubicBezTo>
                    <a:pt x="11672" y="20771"/>
                    <a:pt x="11649" y="20761"/>
                    <a:pt x="11627" y="20761"/>
                  </a:cubicBezTo>
                  <a:cubicBezTo>
                    <a:pt x="11362" y="20911"/>
                    <a:pt x="11312" y="20971"/>
                    <a:pt x="11261" y="20951"/>
                  </a:cubicBezTo>
                  <a:cubicBezTo>
                    <a:pt x="11042" y="21131"/>
                    <a:pt x="11019" y="21061"/>
                    <a:pt x="10991" y="21131"/>
                  </a:cubicBezTo>
                  <a:cubicBezTo>
                    <a:pt x="10412" y="21350"/>
                    <a:pt x="10373" y="21290"/>
                    <a:pt x="10327" y="21330"/>
                  </a:cubicBezTo>
                  <a:cubicBezTo>
                    <a:pt x="10271" y="21390"/>
                    <a:pt x="10327" y="21390"/>
                    <a:pt x="10384" y="21390"/>
                  </a:cubicBezTo>
                  <a:cubicBezTo>
                    <a:pt x="10502" y="21370"/>
                    <a:pt x="10530" y="21410"/>
                    <a:pt x="10558" y="21380"/>
                  </a:cubicBezTo>
                  <a:cubicBezTo>
                    <a:pt x="10761" y="21360"/>
                    <a:pt x="10794" y="21290"/>
                    <a:pt x="10822" y="21310"/>
                  </a:cubicBezTo>
                  <a:cubicBezTo>
                    <a:pt x="11019" y="21221"/>
                    <a:pt x="11048" y="21211"/>
                    <a:pt x="11081" y="21171"/>
                  </a:cubicBezTo>
                  <a:cubicBezTo>
                    <a:pt x="11289" y="21031"/>
                    <a:pt x="11323" y="21051"/>
                    <a:pt x="11362" y="21021"/>
                  </a:cubicBezTo>
                  <a:cubicBezTo>
                    <a:pt x="11475" y="20971"/>
                    <a:pt x="11497" y="20901"/>
                    <a:pt x="11514" y="20931"/>
                  </a:cubicBezTo>
                  <a:cubicBezTo>
                    <a:pt x="11734" y="20861"/>
                    <a:pt x="11779" y="20791"/>
                    <a:pt x="11812" y="20811"/>
                  </a:cubicBezTo>
                  <a:cubicBezTo>
                    <a:pt x="12009" y="20831"/>
                    <a:pt x="12032" y="20741"/>
                    <a:pt x="12049" y="20761"/>
                  </a:cubicBezTo>
                  <a:cubicBezTo>
                    <a:pt x="12144" y="20801"/>
                    <a:pt x="12116" y="20791"/>
                    <a:pt x="12094" y="20781"/>
                  </a:cubicBezTo>
                  <a:cubicBezTo>
                    <a:pt x="11908" y="20811"/>
                    <a:pt x="11874" y="20851"/>
                    <a:pt x="11846" y="20851"/>
                  </a:cubicBezTo>
                  <a:cubicBezTo>
                    <a:pt x="11481" y="21011"/>
                    <a:pt x="11447" y="21111"/>
                    <a:pt x="11419" y="21081"/>
                  </a:cubicBezTo>
                  <a:cubicBezTo>
                    <a:pt x="11211" y="21191"/>
                    <a:pt x="11199" y="21231"/>
                    <a:pt x="11199" y="21250"/>
                  </a:cubicBezTo>
                  <a:cubicBezTo>
                    <a:pt x="11093" y="21350"/>
                    <a:pt x="11048" y="21241"/>
                    <a:pt x="11064" y="21310"/>
                  </a:cubicBezTo>
                  <a:cubicBezTo>
                    <a:pt x="10839" y="21430"/>
                    <a:pt x="10806" y="21400"/>
                    <a:pt x="10772" y="21450"/>
                  </a:cubicBezTo>
                  <a:cubicBezTo>
                    <a:pt x="10558" y="21440"/>
                    <a:pt x="10524" y="21510"/>
                    <a:pt x="10491" y="21510"/>
                  </a:cubicBezTo>
                  <a:cubicBezTo>
                    <a:pt x="10367" y="21460"/>
                    <a:pt x="10333" y="21550"/>
                    <a:pt x="10299" y="21480"/>
                  </a:cubicBezTo>
                  <a:cubicBezTo>
                    <a:pt x="10080" y="21470"/>
                    <a:pt x="10052" y="21390"/>
                    <a:pt x="10018" y="21430"/>
                  </a:cubicBezTo>
                  <a:cubicBezTo>
                    <a:pt x="10243" y="21550"/>
                    <a:pt x="10288" y="21570"/>
                    <a:pt x="10333" y="21570"/>
                  </a:cubicBezTo>
                  <a:cubicBezTo>
                    <a:pt x="10378" y="21570"/>
                    <a:pt x="10378" y="21570"/>
                    <a:pt x="10378" y="21570"/>
                  </a:cubicBezTo>
                  <a:cubicBezTo>
                    <a:pt x="10783" y="21500"/>
                    <a:pt x="10811" y="21550"/>
                    <a:pt x="10839" y="21490"/>
                  </a:cubicBezTo>
                  <a:cubicBezTo>
                    <a:pt x="11194" y="21350"/>
                    <a:pt x="11256" y="21280"/>
                    <a:pt x="11317" y="21260"/>
                  </a:cubicBezTo>
                  <a:cubicBezTo>
                    <a:pt x="11599" y="21031"/>
                    <a:pt x="11672" y="21081"/>
                    <a:pt x="11756" y="20991"/>
                  </a:cubicBezTo>
                  <a:cubicBezTo>
                    <a:pt x="12032" y="20871"/>
                    <a:pt x="12066" y="20931"/>
                    <a:pt x="12105" y="20881"/>
                  </a:cubicBezTo>
                  <a:cubicBezTo>
                    <a:pt x="12308" y="20931"/>
                    <a:pt x="12330" y="20911"/>
                    <a:pt x="12347" y="20911"/>
                  </a:cubicBezTo>
                  <a:cubicBezTo>
                    <a:pt x="12443" y="20971"/>
                    <a:pt x="12459" y="20951"/>
                    <a:pt x="12448" y="20981"/>
                  </a:cubicBezTo>
                  <a:cubicBezTo>
                    <a:pt x="12122" y="21061"/>
                    <a:pt x="12105" y="21071"/>
                    <a:pt x="12082" y="21061"/>
                  </a:cubicBezTo>
                  <a:cubicBezTo>
                    <a:pt x="11784" y="21260"/>
                    <a:pt x="11739" y="21260"/>
                    <a:pt x="11700" y="21310"/>
                  </a:cubicBezTo>
                  <a:cubicBezTo>
                    <a:pt x="11531" y="21390"/>
                    <a:pt x="11486" y="21470"/>
                    <a:pt x="11441" y="21480"/>
                  </a:cubicBezTo>
                  <a:cubicBezTo>
                    <a:pt x="11329" y="21570"/>
                    <a:pt x="11329" y="21570"/>
                    <a:pt x="11323" y="21570"/>
                  </a:cubicBezTo>
                  <a:cubicBezTo>
                    <a:pt x="11554" y="21500"/>
                    <a:pt x="11610" y="21510"/>
                    <a:pt x="11666" y="21450"/>
                  </a:cubicBezTo>
                  <a:cubicBezTo>
                    <a:pt x="12116" y="21111"/>
                    <a:pt x="12144" y="21201"/>
                    <a:pt x="12178" y="21121"/>
                  </a:cubicBezTo>
                  <a:cubicBezTo>
                    <a:pt x="12319" y="21141"/>
                    <a:pt x="12302" y="21101"/>
                    <a:pt x="12279" y="21161"/>
                  </a:cubicBezTo>
                  <a:cubicBezTo>
                    <a:pt x="12133" y="21221"/>
                    <a:pt x="12116" y="21201"/>
                    <a:pt x="12094" y="21221"/>
                  </a:cubicBezTo>
                  <a:cubicBezTo>
                    <a:pt x="11824" y="21390"/>
                    <a:pt x="11801" y="21430"/>
                    <a:pt x="11779" y="21440"/>
                  </a:cubicBezTo>
                  <a:cubicBezTo>
                    <a:pt x="11739" y="21570"/>
                    <a:pt x="11739" y="21570"/>
                    <a:pt x="11739" y="21570"/>
                  </a:cubicBezTo>
                  <a:cubicBezTo>
                    <a:pt x="11981" y="21440"/>
                    <a:pt x="12004" y="21360"/>
                    <a:pt x="12026" y="21380"/>
                  </a:cubicBezTo>
                  <a:cubicBezTo>
                    <a:pt x="12414" y="21241"/>
                    <a:pt x="12437" y="21191"/>
                    <a:pt x="12459" y="21201"/>
                  </a:cubicBezTo>
                  <a:cubicBezTo>
                    <a:pt x="12741" y="21280"/>
                    <a:pt x="12684" y="21330"/>
                    <a:pt x="12628" y="21310"/>
                  </a:cubicBezTo>
                  <a:cubicBezTo>
                    <a:pt x="12386" y="21410"/>
                    <a:pt x="12308" y="21410"/>
                    <a:pt x="12234" y="21470"/>
                  </a:cubicBezTo>
                  <a:cubicBezTo>
                    <a:pt x="12274" y="21550"/>
                    <a:pt x="12319" y="21510"/>
                    <a:pt x="12364" y="21500"/>
                  </a:cubicBezTo>
                  <a:cubicBezTo>
                    <a:pt x="12611" y="21440"/>
                    <a:pt x="12679" y="21410"/>
                    <a:pt x="12746" y="21390"/>
                  </a:cubicBezTo>
                  <a:cubicBezTo>
                    <a:pt x="12915" y="21460"/>
                    <a:pt x="12876" y="21380"/>
                    <a:pt x="12831" y="21460"/>
                  </a:cubicBezTo>
                  <a:cubicBezTo>
                    <a:pt x="12459" y="21570"/>
                    <a:pt x="12459" y="21570"/>
                    <a:pt x="12459" y="21570"/>
                  </a:cubicBezTo>
                  <a:cubicBezTo>
                    <a:pt x="12718" y="21600"/>
                    <a:pt x="12746" y="21550"/>
                    <a:pt x="12769" y="21560"/>
                  </a:cubicBezTo>
                  <a:cubicBezTo>
                    <a:pt x="12859" y="21540"/>
                    <a:pt x="12870" y="21550"/>
                    <a:pt x="12881" y="21560"/>
                  </a:cubicBezTo>
                  <a:cubicBezTo>
                    <a:pt x="12971" y="21560"/>
                    <a:pt x="12943" y="21570"/>
                    <a:pt x="12915" y="21560"/>
                  </a:cubicBezTo>
                  <a:cubicBezTo>
                    <a:pt x="13359" y="21560"/>
                    <a:pt x="13354" y="21550"/>
                    <a:pt x="13342" y="21540"/>
                  </a:cubicBezTo>
                  <a:cubicBezTo>
                    <a:pt x="13258" y="21420"/>
                    <a:pt x="13236" y="21400"/>
                    <a:pt x="13213" y="21330"/>
                  </a:cubicBezTo>
                  <a:cubicBezTo>
                    <a:pt x="13129" y="21001"/>
                    <a:pt x="13089" y="20961"/>
                    <a:pt x="13078" y="20931"/>
                  </a:cubicBezTo>
                  <a:cubicBezTo>
                    <a:pt x="13005" y="20661"/>
                    <a:pt x="12988" y="20591"/>
                    <a:pt x="12971" y="20521"/>
                  </a:cubicBezTo>
                  <a:cubicBezTo>
                    <a:pt x="12881" y="20102"/>
                    <a:pt x="12859" y="20062"/>
                    <a:pt x="12859" y="20032"/>
                  </a:cubicBezTo>
                  <a:cubicBezTo>
                    <a:pt x="12802" y="19693"/>
                    <a:pt x="12763" y="19633"/>
                    <a:pt x="12763" y="19573"/>
                  </a:cubicBezTo>
                  <a:cubicBezTo>
                    <a:pt x="12403" y="18674"/>
                    <a:pt x="12409" y="18684"/>
                    <a:pt x="12414" y="18694"/>
                  </a:cubicBezTo>
                  <a:cubicBezTo>
                    <a:pt x="12667" y="19193"/>
                    <a:pt x="12724" y="19253"/>
                    <a:pt x="12786" y="19453"/>
                  </a:cubicBezTo>
                  <a:cubicBezTo>
                    <a:pt x="12943" y="20002"/>
                    <a:pt x="12971" y="20022"/>
                    <a:pt x="12983" y="20072"/>
                  </a:cubicBezTo>
                  <a:cubicBezTo>
                    <a:pt x="13016" y="20262"/>
                    <a:pt x="13056" y="20332"/>
                    <a:pt x="13061" y="20402"/>
                  </a:cubicBezTo>
                  <a:cubicBezTo>
                    <a:pt x="13247" y="21031"/>
                    <a:pt x="13292" y="21231"/>
                    <a:pt x="13354" y="21430"/>
                  </a:cubicBezTo>
                  <a:cubicBezTo>
                    <a:pt x="13494" y="21570"/>
                    <a:pt x="13494" y="21570"/>
                    <a:pt x="13494" y="21570"/>
                  </a:cubicBezTo>
                  <a:close/>
                  <a:moveTo>
                    <a:pt x="10339" y="18245"/>
                  </a:moveTo>
                  <a:cubicBezTo>
                    <a:pt x="10378" y="18185"/>
                    <a:pt x="10378" y="18355"/>
                    <a:pt x="10429" y="18394"/>
                  </a:cubicBezTo>
                  <a:cubicBezTo>
                    <a:pt x="10378" y="18434"/>
                    <a:pt x="10384" y="18305"/>
                    <a:pt x="10339" y="18245"/>
                  </a:cubicBezTo>
                  <a:close/>
                  <a:moveTo>
                    <a:pt x="10423" y="18454"/>
                  </a:moveTo>
                  <a:cubicBezTo>
                    <a:pt x="10457" y="18444"/>
                    <a:pt x="10474" y="18554"/>
                    <a:pt x="10491" y="18594"/>
                  </a:cubicBezTo>
                  <a:cubicBezTo>
                    <a:pt x="10457" y="18604"/>
                    <a:pt x="10440" y="18494"/>
                    <a:pt x="10423" y="18454"/>
                  </a:cubicBezTo>
                  <a:close/>
                  <a:moveTo>
                    <a:pt x="9253" y="18664"/>
                  </a:moveTo>
                  <a:cubicBezTo>
                    <a:pt x="9270" y="18654"/>
                    <a:pt x="9287" y="18664"/>
                    <a:pt x="9304" y="18694"/>
                  </a:cubicBezTo>
                  <a:cubicBezTo>
                    <a:pt x="9281" y="18754"/>
                    <a:pt x="9270" y="18684"/>
                    <a:pt x="9253" y="18664"/>
                  </a:cubicBezTo>
                  <a:close/>
                  <a:moveTo>
                    <a:pt x="10727" y="19173"/>
                  </a:moveTo>
                  <a:cubicBezTo>
                    <a:pt x="10704" y="19113"/>
                    <a:pt x="10682" y="19173"/>
                    <a:pt x="10659" y="19133"/>
                  </a:cubicBezTo>
                  <a:cubicBezTo>
                    <a:pt x="10356" y="19103"/>
                    <a:pt x="10344" y="19103"/>
                    <a:pt x="10327" y="19123"/>
                  </a:cubicBezTo>
                  <a:cubicBezTo>
                    <a:pt x="10181" y="19133"/>
                    <a:pt x="10142" y="19093"/>
                    <a:pt x="10097" y="19113"/>
                  </a:cubicBezTo>
                  <a:cubicBezTo>
                    <a:pt x="9934" y="19054"/>
                    <a:pt x="9911" y="19093"/>
                    <a:pt x="9889" y="19064"/>
                  </a:cubicBezTo>
                  <a:cubicBezTo>
                    <a:pt x="9669" y="18964"/>
                    <a:pt x="9647" y="18964"/>
                    <a:pt x="9624" y="18954"/>
                  </a:cubicBezTo>
                  <a:cubicBezTo>
                    <a:pt x="9332" y="18664"/>
                    <a:pt x="9349" y="18764"/>
                    <a:pt x="9371" y="18734"/>
                  </a:cubicBezTo>
                  <a:cubicBezTo>
                    <a:pt x="9636" y="18824"/>
                    <a:pt x="9743" y="18884"/>
                    <a:pt x="9849" y="18914"/>
                  </a:cubicBezTo>
                  <a:cubicBezTo>
                    <a:pt x="10041" y="18944"/>
                    <a:pt x="10069" y="18924"/>
                    <a:pt x="10091" y="18974"/>
                  </a:cubicBezTo>
                  <a:cubicBezTo>
                    <a:pt x="10282" y="18984"/>
                    <a:pt x="10305" y="19024"/>
                    <a:pt x="10333" y="19004"/>
                  </a:cubicBezTo>
                  <a:cubicBezTo>
                    <a:pt x="10519" y="19044"/>
                    <a:pt x="10547" y="19044"/>
                    <a:pt x="10575" y="19034"/>
                  </a:cubicBezTo>
                  <a:cubicBezTo>
                    <a:pt x="10682" y="19064"/>
                    <a:pt x="10704" y="19133"/>
                    <a:pt x="10733" y="19113"/>
                  </a:cubicBezTo>
                  <a:cubicBezTo>
                    <a:pt x="10778" y="19173"/>
                    <a:pt x="10755" y="19173"/>
                    <a:pt x="10727" y="19173"/>
                  </a:cubicBezTo>
                  <a:close/>
                  <a:moveTo>
                    <a:pt x="10980" y="19423"/>
                  </a:moveTo>
                  <a:cubicBezTo>
                    <a:pt x="10963" y="19373"/>
                    <a:pt x="11014" y="19363"/>
                    <a:pt x="11025" y="19413"/>
                  </a:cubicBezTo>
                  <a:cubicBezTo>
                    <a:pt x="11008" y="19423"/>
                    <a:pt x="10997" y="19403"/>
                    <a:pt x="10980" y="19423"/>
                  </a:cubicBezTo>
                  <a:close/>
                  <a:moveTo>
                    <a:pt x="11756" y="20302"/>
                  </a:moveTo>
                  <a:cubicBezTo>
                    <a:pt x="11779" y="20252"/>
                    <a:pt x="11796" y="20272"/>
                    <a:pt x="11812" y="20322"/>
                  </a:cubicBezTo>
                  <a:cubicBezTo>
                    <a:pt x="11796" y="20332"/>
                    <a:pt x="11773" y="20342"/>
                    <a:pt x="11756" y="20302"/>
                  </a:cubicBezTo>
                  <a:close/>
                  <a:moveTo>
                    <a:pt x="13596" y="21460"/>
                  </a:moveTo>
                  <a:cubicBezTo>
                    <a:pt x="13562" y="21380"/>
                    <a:pt x="13545" y="21300"/>
                    <a:pt x="13494" y="21211"/>
                  </a:cubicBezTo>
                  <a:cubicBezTo>
                    <a:pt x="13466" y="21101"/>
                    <a:pt x="13432" y="20991"/>
                    <a:pt x="13376" y="20871"/>
                  </a:cubicBezTo>
                  <a:cubicBezTo>
                    <a:pt x="13292" y="20581"/>
                    <a:pt x="13196" y="20282"/>
                    <a:pt x="13112" y="19982"/>
                  </a:cubicBezTo>
                  <a:cubicBezTo>
                    <a:pt x="13033" y="19683"/>
                    <a:pt x="12915" y="19383"/>
                    <a:pt x="12819" y="19083"/>
                  </a:cubicBezTo>
                  <a:cubicBezTo>
                    <a:pt x="12752" y="18974"/>
                    <a:pt x="12735" y="18904"/>
                    <a:pt x="12679" y="18834"/>
                  </a:cubicBezTo>
                  <a:cubicBezTo>
                    <a:pt x="12690" y="18804"/>
                    <a:pt x="12667" y="18814"/>
                    <a:pt x="12656" y="18784"/>
                  </a:cubicBezTo>
                  <a:cubicBezTo>
                    <a:pt x="12667" y="18754"/>
                    <a:pt x="12645" y="18734"/>
                    <a:pt x="12628" y="18734"/>
                  </a:cubicBezTo>
                  <a:cubicBezTo>
                    <a:pt x="12617" y="18694"/>
                    <a:pt x="12600" y="18624"/>
                    <a:pt x="12566" y="18664"/>
                  </a:cubicBezTo>
                  <a:cubicBezTo>
                    <a:pt x="12600" y="18704"/>
                    <a:pt x="12651" y="18884"/>
                    <a:pt x="12712" y="18934"/>
                  </a:cubicBezTo>
                  <a:cubicBezTo>
                    <a:pt x="12690" y="18974"/>
                    <a:pt x="12746" y="19014"/>
                    <a:pt x="12757" y="19064"/>
                  </a:cubicBezTo>
                  <a:cubicBezTo>
                    <a:pt x="12769" y="19103"/>
                    <a:pt x="12780" y="19153"/>
                    <a:pt x="12814" y="19203"/>
                  </a:cubicBezTo>
                  <a:cubicBezTo>
                    <a:pt x="12831" y="19293"/>
                    <a:pt x="12881" y="19383"/>
                    <a:pt x="12898" y="19473"/>
                  </a:cubicBezTo>
                  <a:cubicBezTo>
                    <a:pt x="12954" y="19663"/>
                    <a:pt x="13022" y="19842"/>
                    <a:pt x="13067" y="20022"/>
                  </a:cubicBezTo>
                  <a:cubicBezTo>
                    <a:pt x="13106" y="20112"/>
                    <a:pt x="13101" y="20202"/>
                    <a:pt x="13157" y="20292"/>
                  </a:cubicBezTo>
                  <a:cubicBezTo>
                    <a:pt x="13146" y="20382"/>
                    <a:pt x="13219" y="20482"/>
                    <a:pt x="13224" y="20561"/>
                  </a:cubicBezTo>
                  <a:cubicBezTo>
                    <a:pt x="13275" y="20661"/>
                    <a:pt x="13258" y="20741"/>
                    <a:pt x="13309" y="20841"/>
                  </a:cubicBezTo>
                  <a:cubicBezTo>
                    <a:pt x="13326" y="20931"/>
                    <a:pt x="13359" y="21021"/>
                    <a:pt x="13410" y="21111"/>
                  </a:cubicBezTo>
                  <a:cubicBezTo>
                    <a:pt x="13416" y="21161"/>
                    <a:pt x="13449" y="21221"/>
                    <a:pt x="13455" y="21270"/>
                  </a:cubicBezTo>
                  <a:cubicBezTo>
                    <a:pt x="13472" y="21300"/>
                    <a:pt x="13483" y="21330"/>
                    <a:pt x="13494" y="21350"/>
                  </a:cubicBezTo>
                  <a:cubicBezTo>
                    <a:pt x="13466" y="21380"/>
                    <a:pt x="13539" y="21420"/>
                    <a:pt x="13511" y="21450"/>
                  </a:cubicBezTo>
                  <a:cubicBezTo>
                    <a:pt x="13545" y="21480"/>
                    <a:pt x="13567" y="21530"/>
                    <a:pt x="13584" y="21570"/>
                  </a:cubicBezTo>
                  <a:cubicBezTo>
                    <a:pt x="13646" y="21570"/>
                    <a:pt x="13646" y="21570"/>
                    <a:pt x="13646" y="21570"/>
                  </a:cubicBezTo>
                  <a:cubicBezTo>
                    <a:pt x="13635" y="21540"/>
                    <a:pt x="13629" y="21510"/>
                    <a:pt x="13596" y="21460"/>
                  </a:cubicBezTo>
                  <a:close/>
                  <a:moveTo>
                    <a:pt x="13866" y="21011"/>
                  </a:moveTo>
                  <a:cubicBezTo>
                    <a:pt x="13787" y="20871"/>
                    <a:pt x="13759" y="20731"/>
                    <a:pt x="13691" y="20591"/>
                  </a:cubicBezTo>
                  <a:cubicBezTo>
                    <a:pt x="13703" y="20561"/>
                    <a:pt x="13680" y="20531"/>
                    <a:pt x="13669" y="20512"/>
                  </a:cubicBezTo>
                  <a:cubicBezTo>
                    <a:pt x="13674" y="20482"/>
                    <a:pt x="13674" y="20462"/>
                    <a:pt x="13663" y="20432"/>
                  </a:cubicBezTo>
                  <a:cubicBezTo>
                    <a:pt x="13601" y="20292"/>
                    <a:pt x="13579" y="20152"/>
                    <a:pt x="13522" y="20012"/>
                  </a:cubicBezTo>
                  <a:cubicBezTo>
                    <a:pt x="13551" y="19982"/>
                    <a:pt x="13477" y="19942"/>
                    <a:pt x="13506" y="19922"/>
                  </a:cubicBezTo>
                  <a:cubicBezTo>
                    <a:pt x="13500" y="19882"/>
                    <a:pt x="13449" y="19842"/>
                    <a:pt x="13466" y="19802"/>
                  </a:cubicBezTo>
                  <a:cubicBezTo>
                    <a:pt x="13427" y="19753"/>
                    <a:pt x="13432" y="19633"/>
                    <a:pt x="13382" y="19623"/>
                  </a:cubicBezTo>
                  <a:cubicBezTo>
                    <a:pt x="13387" y="19673"/>
                    <a:pt x="13404" y="19703"/>
                    <a:pt x="13444" y="19793"/>
                  </a:cubicBezTo>
                  <a:cubicBezTo>
                    <a:pt x="13449" y="19822"/>
                    <a:pt x="13421" y="19842"/>
                    <a:pt x="13455" y="19882"/>
                  </a:cubicBezTo>
                  <a:cubicBezTo>
                    <a:pt x="13461" y="19912"/>
                    <a:pt x="13466" y="19942"/>
                    <a:pt x="13489" y="19982"/>
                  </a:cubicBezTo>
                  <a:cubicBezTo>
                    <a:pt x="13483" y="20042"/>
                    <a:pt x="13528" y="20122"/>
                    <a:pt x="13522" y="20182"/>
                  </a:cubicBezTo>
                  <a:cubicBezTo>
                    <a:pt x="13556" y="20222"/>
                    <a:pt x="13534" y="20242"/>
                    <a:pt x="13556" y="20282"/>
                  </a:cubicBezTo>
                  <a:cubicBezTo>
                    <a:pt x="13562" y="20322"/>
                    <a:pt x="13584" y="20352"/>
                    <a:pt x="13579" y="20392"/>
                  </a:cubicBezTo>
                  <a:cubicBezTo>
                    <a:pt x="13607" y="20422"/>
                    <a:pt x="13584" y="20452"/>
                    <a:pt x="13607" y="20482"/>
                  </a:cubicBezTo>
                  <a:cubicBezTo>
                    <a:pt x="13596" y="20521"/>
                    <a:pt x="13646" y="20561"/>
                    <a:pt x="13629" y="20601"/>
                  </a:cubicBezTo>
                  <a:cubicBezTo>
                    <a:pt x="13703" y="20741"/>
                    <a:pt x="13703" y="20811"/>
                    <a:pt x="13781" y="20971"/>
                  </a:cubicBezTo>
                  <a:cubicBezTo>
                    <a:pt x="13826" y="21121"/>
                    <a:pt x="13877" y="21191"/>
                    <a:pt x="13922" y="21360"/>
                  </a:cubicBezTo>
                  <a:cubicBezTo>
                    <a:pt x="13967" y="21430"/>
                    <a:pt x="13989" y="21500"/>
                    <a:pt x="14017" y="21570"/>
                  </a:cubicBezTo>
                  <a:cubicBezTo>
                    <a:pt x="14091" y="21570"/>
                    <a:pt x="14091" y="21570"/>
                    <a:pt x="14091" y="21570"/>
                  </a:cubicBezTo>
                  <a:cubicBezTo>
                    <a:pt x="14046" y="21450"/>
                    <a:pt x="13989" y="21330"/>
                    <a:pt x="13927" y="21201"/>
                  </a:cubicBezTo>
                  <a:cubicBezTo>
                    <a:pt x="13905" y="21101"/>
                    <a:pt x="13888" y="21091"/>
                    <a:pt x="13866" y="21011"/>
                  </a:cubicBezTo>
                  <a:close/>
                  <a:moveTo>
                    <a:pt x="14074" y="21201"/>
                  </a:moveTo>
                  <a:cubicBezTo>
                    <a:pt x="14057" y="21161"/>
                    <a:pt x="14034" y="21111"/>
                    <a:pt x="14040" y="21061"/>
                  </a:cubicBezTo>
                  <a:cubicBezTo>
                    <a:pt x="13984" y="21031"/>
                    <a:pt x="13967" y="20881"/>
                    <a:pt x="13927" y="20801"/>
                  </a:cubicBezTo>
                  <a:cubicBezTo>
                    <a:pt x="13882" y="20771"/>
                    <a:pt x="13933" y="20671"/>
                    <a:pt x="13888" y="20691"/>
                  </a:cubicBezTo>
                  <a:cubicBezTo>
                    <a:pt x="13882" y="20641"/>
                    <a:pt x="13843" y="20591"/>
                    <a:pt x="13849" y="20541"/>
                  </a:cubicBezTo>
                  <a:cubicBezTo>
                    <a:pt x="13787" y="20442"/>
                    <a:pt x="13809" y="20352"/>
                    <a:pt x="13736" y="20252"/>
                  </a:cubicBezTo>
                  <a:cubicBezTo>
                    <a:pt x="13753" y="20202"/>
                    <a:pt x="13697" y="20152"/>
                    <a:pt x="13708" y="20102"/>
                  </a:cubicBezTo>
                  <a:cubicBezTo>
                    <a:pt x="13674" y="20042"/>
                    <a:pt x="13686" y="19992"/>
                    <a:pt x="13646" y="19932"/>
                  </a:cubicBezTo>
                  <a:cubicBezTo>
                    <a:pt x="13618" y="19822"/>
                    <a:pt x="13573" y="19713"/>
                    <a:pt x="13545" y="19603"/>
                  </a:cubicBezTo>
                  <a:cubicBezTo>
                    <a:pt x="13483" y="19463"/>
                    <a:pt x="13427" y="19313"/>
                    <a:pt x="13371" y="19173"/>
                  </a:cubicBezTo>
                  <a:cubicBezTo>
                    <a:pt x="13309" y="19113"/>
                    <a:pt x="13252" y="18954"/>
                    <a:pt x="13191" y="18844"/>
                  </a:cubicBezTo>
                  <a:cubicBezTo>
                    <a:pt x="13162" y="18794"/>
                    <a:pt x="13134" y="18794"/>
                    <a:pt x="13112" y="18714"/>
                  </a:cubicBezTo>
                  <a:cubicBezTo>
                    <a:pt x="13095" y="18684"/>
                    <a:pt x="13084" y="18664"/>
                    <a:pt x="13067" y="18634"/>
                  </a:cubicBezTo>
                  <a:cubicBezTo>
                    <a:pt x="13050" y="18674"/>
                    <a:pt x="13039" y="18554"/>
                    <a:pt x="13016" y="18624"/>
                  </a:cubicBezTo>
                  <a:cubicBezTo>
                    <a:pt x="13061" y="18674"/>
                    <a:pt x="13106" y="18794"/>
                    <a:pt x="13174" y="18874"/>
                  </a:cubicBezTo>
                  <a:cubicBezTo>
                    <a:pt x="13219" y="19004"/>
                    <a:pt x="13252" y="19064"/>
                    <a:pt x="13320" y="19173"/>
                  </a:cubicBezTo>
                  <a:cubicBezTo>
                    <a:pt x="13371" y="19333"/>
                    <a:pt x="13461" y="19503"/>
                    <a:pt x="13517" y="19673"/>
                  </a:cubicBezTo>
                  <a:cubicBezTo>
                    <a:pt x="13545" y="19763"/>
                    <a:pt x="13551" y="19842"/>
                    <a:pt x="13596" y="19932"/>
                  </a:cubicBezTo>
                  <a:cubicBezTo>
                    <a:pt x="13596" y="20012"/>
                    <a:pt x="13658" y="20102"/>
                    <a:pt x="13652" y="20182"/>
                  </a:cubicBezTo>
                  <a:cubicBezTo>
                    <a:pt x="13742" y="20362"/>
                    <a:pt x="13764" y="20521"/>
                    <a:pt x="13826" y="20701"/>
                  </a:cubicBezTo>
                  <a:cubicBezTo>
                    <a:pt x="13877" y="20801"/>
                    <a:pt x="13905" y="20901"/>
                    <a:pt x="13927" y="21001"/>
                  </a:cubicBezTo>
                  <a:cubicBezTo>
                    <a:pt x="13961" y="21011"/>
                    <a:pt x="13939" y="21021"/>
                    <a:pt x="13961" y="21071"/>
                  </a:cubicBezTo>
                  <a:cubicBezTo>
                    <a:pt x="13978" y="21111"/>
                    <a:pt x="14001" y="21141"/>
                    <a:pt x="14001" y="21181"/>
                  </a:cubicBezTo>
                  <a:cubicBezTo>
                    <a:pt x="14046" y="21211"/>
                    <a:pt x="14034" y="21300"/>
                    <a:pt x="14079" y="21380"/>
                  </a:cubicBezTo>
                  <a:cubicBezTo>
                    <a:pt x="14113" y="21460"/>
                    <a:pt x="14141" y="21510"/>
                    <a:pt x="14164" y="21570"/>
                  </a:cubicBezTo>
                  <a:cubicBezTo>
                    <a:pt x="14231" y="21570"/>
                    <a:pt x="14231" y="21570"/>
                    <a:pt x="14231" y="21570"/>
                  </a:cubicBezTo>
                  <a:cubicBezTo>
                    <a:pt x="14209" y="21510"/>
                    <a:pt x="14181" y="21450"/>
                    <a:pt x="14130" y="21350"/>
                  </a:cubicBezTo>
                  <a:cubicBezTo>
                    <a:pt x="14119" y="21300"/>
                    <a:pt x="14107" y="21260"/>
                    <a:pt x="14074" y="21201"/>
                  </a:cubicBezTo>
                  <a:close/>
                  <a:moveTo>
                    <a:pt x="13832" y="21500"/>
                  </a:moveTo>
                  <a:cubicBezTo>
                    <a:pt x="13815" y="21470"/>
                    <a:pt x="13798" y="21430"/>
                    <a:pt x="13781" y="21400"/>
                  </a:cubicBezTo>
                  <a:cubicBezTo>
                    <a:pt x="13522" y="20621"/>
                    <a:pt x="13517" y="20561"/>
                    <a:pt x="13477" y="20482"/>
                  </a:cubicBezTo>
                  <a:cubicBezTo>
                    <a:pt x="13449" y="20252"/>
                    <a:pt x="13399" y="20172"/>
                    <a:pt x="13404" y="20112"/>
                  </a:cubicBezTo>
                  <a:cubicBezTo>
                    <a:pt x="13275" y="19623"/>
                    <a:pt x="13247" y="19553"/>
                    <a:pt x="13230" y="19483"/>
                  </a:cubicBezTo>
                  <a:cubicBezTo>
                    <a:pt x="13050" y="19064"/>
                    <a:pt x="13061" y="18954"/>
                    <a:pt x="13022" y="18994"/>
                  </a:cubicBezTo>
                  <a:cubicBezTo>
                    <a:pt x="13331" y="20042"/>
                    <a:pt x="13337" y="20112"/>
                    <a:pt x="13359" y="20182"/>
                  </a:cubicBezTo>
                  <a:cubicBezTo>
                    <a:pt x="13393" y="20512"/>
                    <a:pt x="13421" y="20462"/>
                    <a:pt x="13387" y="20402"/>
                  </a:cubicBezTo>
                  <a:cubicBezTo>
                    <a:pt x="13297" y="19952"/>
                    <a:pt x="13230" y="19882"/>
                    <a:pt x="13230" y="19822"/>
                  </a:cubicBezTo>
                  <a:cubicBezTo>
                    <a:pt x="13185" y="19593"/>
                    <a:pt x="13157" y="19523"/>
                    <a:pt x="13151" y="19463"/>
                  </a:cubicBezTo>
                  <a:cubicBezTo>
                    <a:pt x="12943" y="18914"/>
                    <a:pt x="12898" y="18764"/>
                    <a:pt x="12808" y="18604"/>
                  </a:cubicBezTo>
                  <a:cubicBezTo>
                    <a:pt x="12921" y="18874"/>
                    <a:pt x="12926" y="18914"/>
                    <a:pt x="12926" y="18944"/>
                  </a:cubicBezTo>
                  <a:cubicBezTo>
                    <a:pt x="13028" y="19253"/>
                    <a:pt x="13078" y="19323"/>
                    <a:pt x="13084" y="19393"/>
                  </a:cubicBezTo>
                  <a:cubicBezTo>
                    <a:pt x="13157" y="19832"/>
                    <a:pt x="13236" y="19872"/>
                    <a:pt x="13202" y="19902"/>
                  </a:cubicBezTo>
                  <a:cubicBezTo>
                    <a:pt x="13303" y="20252"/>
                    <a:pt x="13281" y="20282"/>
                    <a:pt x="13309" y="20312"/>
                  </a:cubicBezTo>
                  <a:cubicBezTo>
                    <a:pt x="13371" y="20561"/>
                    <a:pt x="13393" y="20591"/>
                    <a:pt x="13387" y="20631"/>
                  </a:cubicBezTo>
                  <a:cubicBezTo>
                    <a:pt x="13466" y="20901"/>
                    <a:pt x="13494" y="20981"/>
                    <a:pt x="13517" y="21031"/>
                  </a:cubicBezTo>
                  <a:cubicBezTo>
                    <a:pt x="13573" y="21151"/>
                    <a:pt x="13551" y="21181"/>
                    <a:pt x="13579" y="21221"/>
                  </a:cubicBezTo>
                  <a:cubicBezTo>
                    <a:pt x="13714" y="21560"/>
                    <a:pt x="13719" y="21570"/>
                    <a:pt x="13725" y="21570"/>
                  </a:cubicBezTo>
                  <a:cubicBezTo>
                    <a:pt x="13837" y="21570"/>
                    <a:pt x="13849" y="21530"/>
                    <a:pt x="13832" y="21500"/>
                  </a:cubicBezTo>
                  <a:close/>
                  <a:moveTo>
                    <a:pt x="13455" y="20611"/>
                  </a:moveTo>
                  <a:cubicBezTo>
                    <a:pt x="13483" y="20591"/>
                    <a:pt x="13494" y="20701"/>
                    <a:pt x="13500" y="20741"/>
                  </a:cubicBezTo>
                  <a:cubicBezTo>
                    <a:pt x="13477" y="20751"/>
                    <a:pt x="13466" y="20641"/>
                    <a:pt x="13455" y="20611"/>
                  </a:cubicBezTo>
                  <a:close/>
                  <a:moveTo>
                    <a:pt x="13500" y="20801"/>
                  </a:moveTo>
                  <a:cubicBezTo>
                    <a:pt x="13522" y="20771"/>
                    <a:pt x="13539" y="20861"/>
                    <a:pt x="13539" y="20881"/>
                  </a:cubicBezTo>
                  <a:cubicBezTo>
                    <a:pt x="13517" y="20911"/>
                    <a:pt x="13500" y="20811"/>
                    <a:pt x="13500" y="20801"/>
                  </a:cubicBezTo>
                  <a:close/>
                  <a:moveTo>
                    <a:pt x="16127" y="20941"/>
                  </a:moveTo>
                  <a:cubicBezTo>
                    <a:pt x="16003" y="20681"/>
                    <a:pt x="15874" y="20422"/>
                    <a:pt x="15750" y="20172"/>
                  </a:cubicBezTo>
                  <a:cubicBezTo>
                    <a:pt x="15677" y="20092"/>
                    <a:pt x="15643" y="19902"/>
                    <a:pt x="15559" y="19912"/>
                  </a:cubicBezTo>
                  <a:cubicBezTo>
                    <a:pt x="15604" y="19942"/>
                    <a:pt x="15638" y="20072"/>
                    <a:pt x="15683" y="20102"/>
                  </a:cubicBezTo>
                  <a:cubicBezTo>
                    <a:pt x="15728" y="20242"/>
                    <a:pt x="15773" y="20272"/>
                    <a:pt x="15818" y="20412"/>
                  </a:cubicBezTo>
                  <a:cubicBezTo>
                    <a:pt x="15851" y="20442"/>
                    <a:pt x="15851" y="20502"/>
                    <a:pt x="15896" y="20571"/>
                  </a:cubicBezTo>
                  <a:cubicBezTo>
                    <a:pt x="15941" y="20661"/>
                    <a:pt x="15924" y="20651"/>
                    <a:pt x="15964" y="20731"/>
                  </a:cubicBezTo>
                  <a:cubicBezTo>
                    <a:pt x="16020" y="20801"/>
                    <a:pt x="16037" y="20931"/>
                    <a:pt x="16093" y="21001"/>
                  </a:cubicBezTo>
                  <a:cubicBezTo>
                    <a:pt x="16087" y="21041"/>
                    <a:pt x="16104" y="21091"/>
                    <a:pt x="16132" y="21141"/>
                  </a:cubicBezTo>
                  <a:cubicBezTo>
                    <a:pt x="16121" y="21191"/>
                    <a:pt x="16172" y="21250"/>
                    <a:pt x="16161" y="21300"/>
                  </a:cubicBezTo>
                  <a:cubicBezTo>
                    <a:pt x="16200" y="21390"/>
                    <a:pt x="16234" y="21480"/>
                    <a:pt x="16262" y="21570"/>
                  </a:cubicBezTo>
                  <a:cubicBezTo>
                    <a:pt x="16324" y="21570"/>
                    <a:pt x="16324" y="21570"/>
                    <a:pt x="16324" y="21570"/>
                  </a:cubicBezTo>
                  <a:cubicBezTo>
                    <a:pt x="16313" y="21540"/>
                    <a:pt x="16307" y="21520"/>
                    <a:pt x="16301" y="21480"/>
                  </a:cubicBezTo>
                  <a:cubicBezTo>
                    <a:pt x="16211" y="21300"/>
                    <a:pt x="16189" y="21121"/>
                    <a:pt x="16127" y="20941"/>
                  </a:cubicBezTo>
                  <a:close/>
                  <a:moveTo>
                    <a:pt x="16453" y="21530"/>
                  </a:moveTo>
                  <a:cubicBezTo>
                    <a:pt x="16414" y="21530"/>
                    <a:pt x="16453" y="21480"/>
                    <a:pt x="16425" y="21440"/>
                  </a:cubicBezTo>
                  <a:cubicBezTo>
                    <a:pt x="16380" y="21330"/>
                    <a:pt x="16391" y="21310"/>
                    <a:pt x="16346" y="21211"/>
                  </a:cubicBezTo>
                  <a:cubicBezTo>
                    <a:pt x="16363" y="21181"/>
                    <a:pt x="16313" y="21131"/>
                    <a:pt x="16324" y="21101"/>
                  </a:cubicBezTo>
                  <a:cubicBezTo>
                    <a:pt x="16301" y="21061"/>
                    <a:pt x="16273" y="21011"/>
                    <a:pt x="16273" y="20971"/>
                  </a:cubicBezTo>
                  <a:cubicBezTo>
                    <a:pt x="16239" y="20881"/>
                    <a:pt x="16211" y="20801"/>
                    <a:pt x="16183" y="20711"/>
                  </a:cubicBezTo>
                  <a:cubicBezTo>
                    <a:pt x="16149" y="20651"/>
                    <a:pt x="16121" y="20591"/>
                    <a:pt x="16093" y="20531"/>
                  </a:cubicBezTo>
                  <a:cubicBezTo>
                    <a:pt x="15992" y="20402"/>
                    <a:pt x="15896" y="20182"/>
                    <a:pt x="15795" y="20062"/>
                  </a:cubicBezTo>
                  <a:cubicBezTo>
                    <a:pt x="15750" y="19962"/>
                    <a:pt x="15699" y="19932"/>
                    <a:pt x="15649" y="19832"/>
                  </a:cubicBezTo>
                  <a:cubicBezTo>
                    <a:pt x="15626" y="19783"/>
                    <a:pt x="15598" y="19812"/>
                    <a:pt x="15576" y="19743"/>
                  </a:cubicBezTo>
                  <a:cubicBezTo>
                    <a:pt x="15547" y="19693"/>
                    <a:pt x="15525" y="19663"/>
                    <a:pt x="15497" y="19663"/>
                  </a:cubicBezTo>
                  <a:cubicBezTo>
                    <a:pt x="15531" y="19733"/>
                    <a:pt x="15553" y="19713"/>
                    <a:pt x="15564" y="19793"/>
                  </a:cubicBezTo>
                  <a:cubicBezTo>
                    <a:pt x="15621" y="19822"/>
                    <a:pt x="15671" y="19952"/>
                    <a:pt x="15728" y="20032"/>
                  </a:cubicBezTo>
                  <a:cubicBezTo>
                    <a:pt x="15756" y="20102"/>
                    <a:pt x="15784" y="20112"/>
                    <a:pt x="15812" y="20162"/>
                  </a:cubicBezTo>
                  <a:cubicBezTo>
                    <a:pt x="15823" y="20182"/>
                    <a:pt x="15834" y="20222"/>
                    <a:pt x="15851" y="20212"/>
                  </a:cubicBezTo>
                  <a:cubicBezTo>
                    <a:pt x="15874" y="20232"/>
                    <a:pt x="15851" y="20312"/>
                    <a:pt x="15885" y="20282"/>
                  </a:cubicBezTo>
                  <a:cubicBezTo>
                    <a:pt x="15879" y="20332"/>
                    <a:pt x="15924" y="20332"/>
                    <a:pt x="15947" y="20412"/>
                  </a:cubicBezTo>
                  <a:cubicBezTo>
                    <a:pt x="15975" y="20472"/>
                    <a:pt x="16003" y="20512"/>
                    <a:pt x="16031" y="20541"/>
                  </a:cubicBezTo>
                  <a:cubicBezTo>
                    <a:pt x="16020" y="20571"/>
                    <a:pt x="16042" y="20591"/>
                    <a:pt x="16054" y="20591"/>
                  </a:cubicBezTo>
                  <a:cubicBezTo>
                    <a:pt x="16042" y="20621"/>
                    <a:pt x="16065" y="20641"/>
                    <a:pt x="16076" y="20641"/>
                  </a:cubicBezTo>
                  <a:cubicBezTo>
                    <a:pt x="16087" y="20691"/>
                    <a:pt x="16099" y="20711"/>
                    <a:pt x="16138" y="20751"/>
                  </a:cubicBezTo>
                  <a:cubicBezTo>
                    <a:pt x="16155" y="20841"/>
                    <a:pt x="16189" y="20941"/>
                    <a:pt x="16239" y="21031"/>
                  </a:cubicBezTo>
                  <a:cubicBezTo>
                    <a:pt x="16256" y="21091"/>
                    <a:pt x="16262" y="21141"/>
                    <a:pt x="16273" y="21201"/>
                  </a:cubicBezTo>
                  <a:cubicBezTo>
                    <a:pt x="16301" y="21171"/>
                    <a:pt x="16279" y="21250"/>
                    <a:pt x="16307" y="21270"/>
                  </a:cubicBezTo>
                  <a:cubicBezTo>
                    <a:pt x="16307" y="21330"/>
                    <a:pt x="16318" y="21290"/>
                    <a:pt x="16341" y="21330"/>
                  </a:cubicBezTo>
                  <a:cubicBezTo>
                    <a:pt x="16329" y="21390"/>
                    <a:pt x="16374" y="21450"/>
                    <a:pt x="16374" y="21510"/>
                  </a:cubicBezTo>
                  <a:cubicBezTo>
                    <a:pt x="16380" y="21560"/>
                    <a:pt x="16386" y="21530"/>
                    <a:pt x="16408" y="21570"/>
                  </a:cubicBezTo>
                  <a:cubicBezTo>
                    <a:pt x="16453" y="21570"/>
                    <a:pt x="16453" y="21570"/>
                    <a:pt x="16453" y="21570"/>
                  </a:cubicBezTo>
                  <a:cubicBezTo>
                    <a:pt x="16448" y="21560"/>
                    <a:pt x="16448" y="21550"/>
                    <a:pt x="16453" y="21530"/>
                  </a:cubicBezTo>
                  <a:close/>
                  <a:moveTo>
                    <a:pt x="16785" y="21480"/>
                  </a:moveTo>
                  <a:cubicBezTo>
                    <a:pt x="16740" y="21350"/>
                    <a:pt x="16717" y="21221"/>
                    <a:pt x="16678" y="21101"/>
                  </a:cubicBezTo>
                  <a:cubicBezTo>
                    <a:pt x="16560" y="20821"/>
                    <a:pt x="16476" y="20631"/>
                    <a:pt x="16374" y="20412"/>
                  </a:cubicBezTo>
                  <a:cubicBezTo>
                    <a:pt x="16324" y="20342"/>
                    <a:pt x="16273" y="20252"/>
                    <a:pt x="16217" y="20162"/>
                  </a:cubicBezTo>
                  <a:cubicBezTo>
                    <a:pt x="16200" y="20172"/>
                    <a:pt x="16177" y="20132"/>
                    <a:pt x="16161" y="20112"/>
                  </a:cubicBezTo>
                  <a:cubicBezTo>
                    <a:pt x="16138" y="20152"/>
                    <a:pt x="16121" y="20012"/>
                    <a:pt x="16099" y="20052"/>
                  </a:cubicBezTo>
                  <a:cubicBezTo>
                    <a:pt x="16059" y="19992"/>
                    <a:pt x="16020" y="19942"/>
                    <a:pt x="15975" y="19932"/>
                  </a:cubicBezTo>
                  <a:cubicBezTo>
                    <a:pt x="15936" y="19852"/>
                    <a:pt x="15891" y="19852"/>
                    <a:pt x="15851" y="19783"/>
                  </a:cubicBezTo>
                  <a:cubicBezTo>
                    <a:pt x="15806" y="19773"/>
                    <a:pt x="15773" y="19613"/>
                    <a:pt x="15722" y="19683"/>
                  </a:cubicBezTo>
                  <a:cubicBezTo>
                    <a:pt x="15773" y="19753"/>
                    <a:pt x="15818" y="19783"/>
                    <a:pt x="15862" y="19872"/>
                  </a:cubicBezTo>
                  <a:cubicBezTo>
                    <a:pt x="15891" y="19892"/>
                    <a:pt x="15913" y="19932"/>
                    <a:pt x="15941" y="19962"/>
                  </a:cubicBezTo>
                  <a:cubicBezTo>
                    <a:pt x="15969" y="19932"/>
                    <a:pt x="15986" y="20032"/>
                    <a:pt x="16014" y="20012"/>
                  </a:cubicBezTo>
                  <a:cubicBezTo>
                    <a:pt x="16059" y="20112"/>
                    <a:pt x="16110" y="20122"/>
                    <a:pt x="16155" y="20202"/>
                  </a:cubicBezTo>
                  <a:cubicBezTo>
                    <a:pt x="16172" y="20182"/>
                    <a:pt x="16183" y="20272"/>
                    <a:pt x="16217" y="20252"/>
                  </a:cubicBezTo>
                  <a:cubicBezTo>
                    <a:pt x="16239" y="20322"/>
                    <a:pt x="16262" y="20342"/>
                    <a:pt x="16290" y="20372"/>
                  </a:cubicBezTo>
                  <a:cubicBezTo>
                    <a:pt x="16313" y="20442"/>
                    <a:pt x="16346" y="20561"/>
                    <a:pt x="16408" y="20621"/>
                  </a:cubicBezTo>
                  <a:cubicBezTo>
                    <a:pt x="16397" y="20661"/>
                    <a:pt x="16453" y="20711"/>
                    <a:pt x="16464" y="20761"/>
                  </a:cubicBezTo>
                  <a:cubicBezTo>
                    <a:pt x="16492" y="20821"/>
                    <a:pt x="16521" y="20871"/>
                    <a:pt x="16549" y="20931"/>
                  </a:cubicBezTo>
                  <a:cubicBezTo>
                    <a:pt x="16560" y="20991"/>
                    <a:pt x="16594" y="21051"/>
                    <a:pt x="16627" y="21121"/>
                  </a:cubicBezTo>
                  <a:cubicBezTo>
                    <a:pt x="16644" y="21201"/>
                    <a:pt x="16667" y="21280"/>
                    <a:pt x="16695" y="21360"/>
                  </a:cubicBezTo>
                  <a:cubicBezTo>
                    <a:pt x="16689" y="21400"/>
                    <a:pt x="16717" y="21450"/>
                    <a:pt x="16723" y="21490"/>
                  </a:cubicBezTo>
                  <a:cubicBezTo>
                    <a:pt x="16729" y="21520"/>
                    <a:pt x="16746" y="21550"/>
                    <a:pt x="16751" y="21570"/>
                  </a:cubicBezTo>
                  <a:cubicBezTo>
                    <a:pt x="16796" y="21570"/>
                    <a:pt x="16796" y="21570"/>
                    <a:pt x="16796" y="21570"/>
                  </a:cubicBezTo>
                  <a:cubicBezTo>
                    <a:pt x="16791" y="21540"/>
                    <a:pt x="16785" y="21510"/>
                    <a:pt x="16785" y="21480"/>
                  </a:cubicBezTo>
                  <a:close/>
                  <a:moveTo>
                    <a:pt x="16498" y="21091"/>
                  </a:moveTo>
                  <a:cubicBezTo>
                    <a:pt x="16380" y="20851"/>
                    <a:pt x="16290" y="20621"/>
                    <a:pt x="16144" y="20342"/>
                  </a:cubicBezTo>
                  <a:cubicBezTo>
                    <a:pt x="16037" y="20202"/>
                    <a:pt x="15936" y="20022"/>
                    <a:pt x="15829" y="19902"/>
                  </a:cubicBezTo>
                  <a:cubicBezTo>
                    <a:pt x="15806" y="19842"/>
                    <a:pt x="15778" y="19882"/>
                    <a:pt x="15756" y="19812"/>
                  </a:cubicBezTo>
                  <a:cubicBezTo>
                    <a:pt x="15722" y="19812"/>
                    <a:pt x="15699" y="19743"/>
                    <a:pt x="15671" y="19743"/>
                  </a:cubicBezTo>
                  <a:cubicBezTo>
                    <a:pt x="15660" y="19723"/>
                    <a:pt x="15649" y="19713"/>
                    <a:pt x="15638" y="19713"/>
                  </a:cubicBezTo>
                  <a:cubicBezTo>
                    <a:pt x="15621" y="19683"/>
                    <a:pt x="15609" y="19643"/>
                    <a:pt x="15592" y="19653"/>
                  </a:cubicBezTo>
                  <a:cubicBezTo>
                    <a:pt x="15581" y="19633"/>
                    <a:pt x="15570" y="19593"/>
                    <a:pt x="15553" y="19603"/>
                  </a:cubicBezTo>
                  <a:cubicBezTo>
                    <a:pt x="15542" y="19573"/>
                    <a:pt x="15519" y="19583"/>
                    <a:pt x="15525" y="19623"/>
                  </a:cubicBezTo>
                  <a:cubicBezTo>
                    <a:pt x="15547" y="19613"/>
                    <a:pt x="15570" y="19643"/>
                    <a:pt x="15592" y="19693"/>
                  </a:cubicBezTo>
                  <a:cubicBezTo>
                    <a:pt x="15621" y="19713"/>
                    <a:pt x="15643" y="19763"/>
                    <a:pt x="15666" y="19773"/>
                  </a:cubicBezTo>
                  <a:cubicBezTo>
                    <a:pt x="15716" y="19832"/>
                    <a:pt x="15761" y="19872"/>
                    <a:pt x="15806" y="19962"/>
                  </a:cubicBezTo>
                  <a:cubicBezTo>
                    <a:pt x="15851" y="20032"/>
                    <a:pt x="15919" y="20042"/>
                    <a:pt x="15930" y="20142"/>
                  </a:cubicBezTo>
                  <a:cubicBezTo>
                    <a:pt x="15958" y="20142"/>
                    <a:pt x="15981" y="20182"/>
                    <a:pt x="16009" y="20232"/>
                  </a:cubicBezTo>
                  <a:cubicBezTo>
                    <a:pt x="16031" y="20302"/>
                    <a:pt x="16059" y="20292"/>
                    <a:pt x="16082" y="20352"/>
                  </a:cubicBezTo>
                  <a:cubicBezTo>
                    <a:pt x="16138" y="20462"/>
                    <a:pt x="16194" y="20581"/>
                    <a:pt x="16251" y="20691"/>
                  </a:cubicBezTo>
                  <a:cubicBezTo>
                    <a:pt x="16279" y="20731"/>
                    <a:pt x="16262" y="20771"/>
                    <a:pt x="16296" y="20821"/>
                  </a:cubicBezTo>
                  <a:cubicBezTo>
                    <a:pt x="16324" y="20871"/>
                    <a:pt x="16352" y="20931"/>
                    <a:pt x="16380" y="20981"/>
                  </a:cubicBezTo>
                  <a:cubicBezTo>
                    <a:pt x="16425" y="21041"/>
                    <a:pt x="16414" y="21121"/>
                    <a:pt x="16453" y="21131"/>
                  </a:cubicBezTo>
                  <a:cubicBezTo>
                    <a:pt x="16470" y="21161"/>
                    <a:pt x="16459" y="21181"/>
                    <a:pt x="16476" y="21211"/>
                  </a:cubicBezTo>
                  <a:cubicBezTo>
                    <a:pt x="16487" y="21241"/>
                    <a:pt x="16509" y="21270"/>
                    <a:pt x="16498" y="21290"/>
                  </a:cubicBezTo>
                  <a:cubicBezTo>
                    <a:pt x="16521" y="21350"/>
                    <a:pt x="16582" y="21410"/>
                    <a:pt x="16554" y="21470"/>
                  </a:cubicBezTo>
                  <a:cubicBezTo>
                    <a:pt x="16582" y="21470"/>
                    <a:pt x="16577" y="21530"/>
                    <a:pt x="16599" y="21570"/>
                  </a:cubicBezTo>
                  <a:cubicBezTo>
                    <a:pt x="16661" y="21570"/>
                    <a:pt x="16661" y="21570"/>
                    <a:pt x="16661" y="21570"/>
                  </a:cubicBezTo>
                  <a:cubicBezTo>
                    <a:pt x="16656" y="21560"/>
                    <a:pt x="16650" y="21540"/>
                    <a:pt x="16644" y="21520"/>
                  </a:cubicBezTo>
                  <a:cubicBezTo>
                    <a:pt x="16616" y="21380"/>
                    <a:pt x="16543" y="21231"/>
                    <a:pt x="16498" y="21091"/>
                  </a:cubicBezTo>
                  <a:close/>
                  <a:moveTo>
                    <a:pt x="16959" y="21101"/>
                  </a:moveTo>
                  <a:cubicBezTo>
                    <a:pt x="16988" y="21071"/>
                    <a:pt x="16914" y="21031"/>
                    <a:pt x="16942" y="21001"/>
                  </a:cubicBezTo>
                  <a:cubicBezTo>
                    <a:pt x="16931" y="20971"/>
                    <a:pt x="16920" y="20941"/>
                    <a:pt x="16931" y="20911"/>
                  </a:cubicBezTo>
                  <a:cubicBezTo>
                    <a:pt x="16847" y="20711"/>
                    <a:pt x="16830" y="20601"/>
                    <a:pt x="16740" y="20422"/>
                  </a:cubicBezTo>
                  <a:cubicBezTo>
                    <a:pt x="16672" y="20322"/>
                    <a:pt x="16599" y="20212"/>
                    <a:pt x="16532" y="20142"/>
                  </a:cubicBezTo>
                  <a:cubicBezTo>
                    <a:pt x="16498" y="20072"/>
                    <a:pt x="16459" y="20072"/>
                    <a:pt x="16425" y="19982"/>
                  </a:cubicBezTo>
                  <a:cubicBezTo>
                    <a:pt x="16386" y="19982"/>
                    <a:pt x="16352" y="19882"/>
                    <a:pt x="16318" y="19892"/>
                  </a:cubicBezTo>
                  <a:cubicBezTo>
                    <a:pt x="16397" y="20032"/>
                    <a:pt x="16476" y="20122"/>
                    <a:pt x="16554" y="20222"/>
                  </a:cubicBezTo>
                  <a:cubicBezTo>
                    <a:pt x="16594" y="20302"/>
                    <a:pt x="16639" y="20362"/>
                    <a:pt x="16678" y="20402"/>
                  </a:cubicBezTo>
                  <a:cubicBezTo>
                    <a:pt x="16661" y="20442"/>
                    <a:pt x="16717" y="20492"/>
                    <a:pt x="16729" y="20531"/>
                  </a:cubicBezTo>
                  <a:cubicBezTo>
                    <a:pt x="16751" y="20581"/>
                    <a:pt x="16774" y="20631"/>
                    <a:pt x="16796" y="20681"/>
                  </a:cubicBezTo>
                  <a:cubicBezTo>
                    <a:pt x="16824" y="20751"/>
                    <a:pt x="16847" y="20891"/>
                    <a:pt x="16886" y="20921"/>
                  </a:cubicBezTo>
                  <a:cubicBezTo>
                    <a:pt x="16864" y="20971"/>
                    <a:pt x="16909" y="21041"/>
                    <a:pt x="16903" y="21091"/>
                  </a:cubicBezTo>
                  <a:cubicBezTo>
                    <a:pt x="16920" y="21151"/>
                    <a:pt x="16942" y="21211"/>
                    <a:pt x="16942" y="21270"/>
                  </a:cubicBezTo>
                  <a:cubicBezTo>
                    <a:pt x="16976" y="21370"/>
                    <a:pt x="16988" y="21470"/>
                    <a:pt x="17021" y="21570"/>
                  </a:cubicBezTo>
                  <a:cubicBezTo>
                    <a:pt x="17072" y="21570"/>
                    <a:pt x="17072" y="21570"/>
                    <a:pt x="17072" y="21570"/>
                  </a:cubicBezTo>
                  <a:cubicBezTo>
                    <a:pt x="17044" y="21480"/>
                    <a:pt x="17044" y="21390"/>
                    <a:pt x="17004" y="21290"/>
                  </a:cubicBezTo>
                  <a:cubicBezTo>
                    <a:pt x="17004" y="21231"/>
                    <a:pt x="16971" y="21161"/>
                    <a:pt x="16959" y="21101"/>
                  </a:cubicBezTo>
                  <a:close/>
                  <a:moveTo>
                    <a:pt x="16909" y="21520"/>
                  </a:moveTo>
                  <a:cubicBezTo>
                    <a:pt x="16920" y="21360"/>
                    <a:pt x="16813" y="21181"/>
                    <a:pt x="16819" y="21021"/>
                  </a:cubicBezTo>
                  <a:cubicBezTo>
                    <a:pt x="16796" y="20971"/>
                    <a:pt x="16774" y="20921"/>
                    <a:pt x="16785" y="20881"/>
                  </a:cubicBezTo>
                  <a:cubicBezTo>
                    <a:pt x="16712" y="20711"/>
                    <a:pt x="16644" y="20521"/>
                    <a:pt x="16594" y="20392"/>
                  </a:cubicBezTo>
                  <a:cubicBezTo>
                    <a:pt x="16526" y="20282"/>
                    <a:pt x="16425" y="20142"/>
                    <a:pt x="16335" y="20002"/>
                  </a:cubicBezTo>
                  <a:cubicBezTo>
                    <a:pt x="16296" y="20002"/>
                    <a:pt x="16256" y="19942"/>
                    <a:pt x="16222" y="19902"/>
                  </a:cubicBezTo>
                  <a:cubicBezTo>
                    <a:pt x="16177" y="19902"/>
                    <a:pt x="16138" y="19793"/>
                    <a:pt x="16093" y="19812"/>
                  </a:cubicBezTo>
                  <a:cubicBezTo>
                    <a:pt x="16110" y="19842"/>
                    <a:pt x="16132" y="19832"/>
                    <a:pt x="16149" y="19892"/>
                  </a:cubicBezTo>
                  <a:cubicBezTo>
                    <a:pt x="16172" y="19882"/>
                    <a:pt x="16189" y="19972"/>
                    <a:pt x="16211" y="19942"/>
                  </a:cubicBezTo>
                  <a:cubicBezTo>
                    <a:pt x="16228" y="19992"/>
                    <a:pt x="16245" y="20002"/>
                    <a:pt x="16267" y="20002"/>
                  </a:cubicBezTo>
                  <a:cubicBezTo>
                    <a:pt x="16267" y="20032"/>
                    <a:pt x="16296" y="20062"/>
                    <a:pt x="16318" y="20062"/>
                  </a:cubicBezTo>
                  <a:cubicBezTo>
                    <a:pt x="16397" y="20182"/>
                    <a:pt x="16476" y="20302"/>
                    <a:pt x="16554" y="20422"/>
                  </a:cubicBezTo>
                  <a:cubicBezTo>
                    <a:pt x="16566" y="20442"/>
                    <a:pt x="16554" y="20462"/>
                    <a:pt x="16571" y="20482"/>
                  </a:cubicBezTo>
                  <a:cubicBezTo>
                    <a:pt x="16582" y="20502"/>
                    <a:pt x="16599" y="20492"/>
                    <a:pt x="16588" y="20512"/>
                  </a:cubicBezTo>
                  <a:cubicBezTo>
                    <a:pt x="16599" y="20561"/>
                    <a:pt x="16650" y="20601"/>
                    <a:pt x="16633" y="20641"/>
                  </a:cubicBezTo>
                  <a:cubicBezTo>
                    <a:pt x="16656" y="20691"/>
                    <a:pt x="16684" y="20731"/>
                    <a:pt x="16684" y="20771"/>
                  </a:cubicBezTo>
                  <a:cubicBezTo>
                    <a:pt x="16684" y="20821"/>
                    <a:pt x="16729" y="20871"/>
                    <a:pt x="16723" y="20921"/>
                  </a:cubicBezTo>
                  <a:cubicBezTo>
                    <a:pt x="16791" y="21091"/>
                    <a:pt x="16796" y="21260"/>
                    <a:pt x="16847" y="21440"/>
                  </a:cubicBezTo>
                  <a:cubicBezTo>
                    <a:pt x="16852" y="21480"/>
                    <a:pt x="16864" y="21530"/>
                    <a:pt x="16869" y="21570"/>
                  </a:cubicBezTo>
                  <a:cubicBezTo>
                    <a:pt x="16931" y="21570"/>
                    <a:pt x="16931" y="21570"/>
                    <a:pt x="16931" y="21570"/>
                  </a:cubicBezTo>
                  <a:cubicBezTo>
                    <a:pt x="16926" y="21560"/>
                    <a:pt x="16920" y="21540"/>
                    <a:pt x="16909" y="21520"/>
                  </a:cubicBezTo>
                  <a:close/>
                  <a:moveTo>
                    <a:pt x="4101" y="21260"/>
                  </a:moveTo>
                  <a:cubicBezTo>
                    <a:pt x="4101" y="21231"/>
                    <a:pt x="4101" y="21201"/>
                    <a:pt x="4123" y="21211"/>
                  </a:cubicBezTo>
                  <a:cubicBezTo>
                    <a:pt x="4236" y="20651"/>
                    <a:pt x="4281" y="20671"/>
                    <a:pt x="4269" y="20601"/>
                  </a:cubicBezTo>
                  <a:cubicBezTo>
                    <a:pt x="4348" y="20132"/>
                    <a:pt x="4371" y="20062"/>
                    <a:pt x="4382" y="19972"/>
                  </a:cubicBezTo>
                  <a:cubicBezTo>
                    <a:pt x="4444" y="19533"/>
                    <a:pt x="4455" y="19413"/>
                    <a:pt x="4461" y="19183"/>
                  </a:cubicBezTo>
                  <a:cubicBezTo>
                    <a:pt x="4477" y="18444"/>
                    <a:pt x="4472" y="18374"/>
                    <a:pt x="4489" y="18345"/>
                  </a:cubicBezTo>
                  <a:cubicBezTo>
                    <a:pt x="4461" y="17905"/>
                    <a:pt x="4477" y="17895"/>
                    <a:pt x="4466" y="17825"/>
                  </a:cubicBezTo>
                  <a:cubicBezTo>
                    <a:pt x="4410" y="18424"/>
                    <a:pt x="4416" y="18474"/>
                    <a:pt x="4410" y="18514"/>
                  </a:cubicBezTo>
                  <a:cubicBezTo>
                    <a:pt x="4331" y="18924"/>
                    <a:pt x="4348" y="19064"/>
                    <a:pt x="4309" y="19113"/>
                  </a:cubicBezTo>
                  <a:cubicBezTo>
                    <a:pt x="4208" y="19503"/>
                    <a:pt x="4191" y="19533"/>
                    <a:pt x="4179" y="19563"/>
                  </a:cubicBezTo>
                  <a:cubicBezTo>
                    <a:pt x="4084" y="19802"/>
                    <a:pt x="4112" y="19892"/>
                    <a:pt x="4067" y="19882"/>
                  </a:cubicBezTo>
                  <a:cubicBezTo>
                    <a:pt x="3988" y="20112"/>
                    <a:pt x="3977" y="20122"/>
                    <a:pt x="3982" y="20162"/>
                  </a:cubicBezTo>
                  <a:cubicBezTo>
                    <a:pt x="3791" y="20721"/>
                    <a:pt x="3741" y="20761"/>
                    <a:pt x="3741" y="20861"/>
                  </a:cubicBezTo>
                  <a:cubicBezTo>
                    <a:pt x="3639" y="21191"/>
                    <a:pt x="3611" y="21191"/>
                    <a:pt x="3606" y="21231"/>
                  </a:cubicBezTo>
                  <a:cubicBezTo>
                    <a:pt x="3516" y="21460"/>
                    <a:pt x="3510" y="21530"/>
                    <a:pt x="3488" y="21570"/>
                  </a:cubicBezTo>
                  <a:cubicBezTo>
                    <a:pt x="3617" y="21350"/>
                    <a:pt x="3639" y="21310"/>
                    <a:pt x="3656" y="21270"/>
                  </a:cubicBezTo>
                  <a:cubicBezTo>
                    <a:pt x="3848" y="20731"/>
                    <a:pt x="3831" y="20661"/>
                    <a:pt x="3853" y="20651"/>
                  </a:cubicBezTo>
                  <a:cubicBezTo>
                    <a:pt x="3926" y="20482"/>
                    <a:pt x="3932" y="20462"/>
                    <a:pt x="3932" y="20422"/>
                  </a:cubicBezTo>
                  <a:cubicBezTo>
                    <a:pt x="4050" y="20072"/>
                    <a:pt x="4089" y="20072"/>
                    <a:pt x="4084" y="19992"/>
                  </a:cubicBezTo>
                  <a:cubicBezTo>
                    <a:pt x="4258" y="19633"/>
                    <a:pt x="4208" y="19673"/>
                    <a:pt x="4224" y="19713"/>
                  </a:cubicBezTo>
                  <a:cubicBezTo>
                    <a:pt x="4117" y="20052"/>
                    <a:pt x="4112" y="20202"/>
                    <a:pt x="4073" y="20302"/>
                  </a:cubicBezTo>
                  <a:cubicBezTo>
                    <a:pt x="3988" y="20561"/>
                    <a:pt x="3977" y="20581"/>
                    <a:pt x="3960" y="20601"/>
                  </a:cubicBezTo>
                  <a:cubicBezTo>
                    <a:pt x="3808" y="21111"/>
                    <a:pt x="3774" y="21101"/>
                    <a:pt x="3774" y="21141"/>
                  </a:cubicBezTo>
                  <a:cubicBezTo>
                    <a:pt x="3668" y="21400"/>
                    <a:pt x="3668" y="21480"/>
                    <a:pt x="3639" y="21510"/>
                  </a:cubicBezTo>
                  <a:cubicBezTo>
                    <a:pt x="3696" y="21530"/>
                    <a:pt x="3707" y="21490"/>
                    <a:pt x="3724" y="21460"/>
                  </a:cubicBezTo>
                  <a:cubicBezTo>
                    <a:pt x="3797" y="21231"/>
                    <a:pt x="3819" y="21221"/>
                    <a:pt x="3814" y="21181"/>
                  </a:cubicBezTo>
                  <a:cubicBezTo>
                    <a:pt x="4016" y="20631"/>
                    <a:pt x="4033" y="20621"/>
                    <a:pt x="4033" y="20591"/>
                  </a:cubicBezTo>
                  <a:cubicBezTo>
                    <a:pt x="4095" y="20442"/>
                    <a:pt x="4084" y="20382"/>
                    <a:pt x="4101" y="20382"/>
                  </a:cubicBezTo>
                  <a:cubicBezTo>
                    <a:pt x="4163" y="20002"/>
                    <a:pt x="4219" y="20022"/>
                    <a:pt x="4208" y="19932"/>
                  </a:cubicBezTo>
                  <a:cubicBezTo>
                    <a:pt x="4297" y="19573"/>
                    <a:pt x="4281" y="19483"/>
                    <a:pt x="4297" y="19443"/>
                  </a:cubicBezTo>
                  <a:cubicBezTo>
                    <a:pt x="4477" y="18464"/>
                    <a:pt x="4449" y="18554"/>
                    <a:pt x="4449" y="18594"/>
                  </a:cubicBezTo>
                  <a:cubicBezTo>
                    <a:pt x="4421" y="18984"/>
                    <a:pt x="4399" y="19014"/>
                    <a:pt x="4393" y="19054"/>
                  </a:cubicBezTo>
                  <a:cubicBezTo>
                    <a:pt x="4343" y="19593"/>
                    <a:pt x="4303" y="19593"/>
                    <a:pt x="4309" y="19663"/>
                  </a:cubicBezTo>
                  <a:cubicBezTo>
                    <a:pt x="4196" y="20342"/>
                    <a:pt x="4151" y="20402"/>
                    <a:pt x="4146" y="20512"/>
                  </a:cubicBezTo>
                  <a:cubicBezTo>
                    <a:pt x="4028" y="20931"/>
                    <a:pt x="4011" y="20941"/>
                    <a:pt x="4016" y="20981"/>
                  </a:cubicBezTo>
                  <a:cubicBezTo>
                    <a:pt x="3921" y="21211"/>
                    <a:pt x="3915" y="21260"/>
                    <a:pt x="3904" y="21300"/>
                  </a:cubicBezTo>
                  <a:cubicBezTo>
                    <a:pt x="3819" y="21440"/>
                    <a:pt x="3836" y="21520"/>
                    <a:pt x="3814" y="21550"/>
                  </a:cubicBezTo>
                  <a:cubicBezTo>
                    <a:pt x="3870" y="21530"/>
                    <a:pt x="3887" y="21500"/>
                    <a:pt x="3898" y="21460"/>
                  </a:cubicBezTo>
                  <a:cubicBezTo>
                    <a:pt x="3960" y="21370"/>
                    <a:pt x="3921" y="21270"/>
                    <a:pt x="3966" y="21290"/>
                  </a:cubicBezTo>
                  <a:cubicBezTo>
                    <a:pt x="4050" y="20981"/>
                    <a:pt x="4084" y="20991"/>
                    <a:pt x="4073" y="20931"/>
                  </a:cubicBezTo>
                  <a:cubicBezTo>
                    <a:pt x="4191" y="20492"/>
                    <a:pt x="4208" y="20432"/>
                    <a:pt x="4236" y="20392"/>
                  </a:cubicBezTo>
                  <a:cubicBezTo>
                    <a:pt x="4359" y="19603"/>
                    <a:pt x="4365" y="19553"/>
                    <a:pt x="4359" y="19503"/>
                  </a:cubicBezTo>
                  <a:cubicBezTo>
                    <a:pt x="4404" y="19183"/>
                    <a:pt x="4433" y="19183"/>
                    <a:pt x="4421" y="19123"/>
                  </a:cubicBezTo>
                  <a:cubicBezTo>
                    <a:pt x="4416" y="19583"/>
                    <a:pt x="4393" y="19683"/>
                    <a:pt x="4388" y="19802"/>
                  </a:cubicBezTo>
                  <a:cubicBezTo>
                    <a:pt x="4303" y="20182"/>
                    <a:pt x="4286" y="20272"/>
                    <a:pt x="4275" y="20382"/>
                  </a:cubicBezTo>
                  <a:cubicBezTo>
                    <a:pt x="4168" y="20741"/>
                    <a:pt x="4163" y="20861"/>
                    <a:pt x="4134" y="20941"/>
                  </a:cubicBezTo>
                  <a:cubicBezTo>
                    <a:pt x="4022" y="21280"/>
                    <a:pt x="3999" y="21370"/>
                    <a:pt x="3982" y="21470"/>
                  </a:cubicBezTo>
                  <a:cubicBezTo>
                    <a:pt x="3999" y="21570"/>
                    <a:pt x="3999" y="21570"/>
                    <a:pt x="3999" y="21570"/>
                  </a:cubicBezTo>
                  <a:cubicBezTo>
                    <a:pt x="4044" y="21390"/>
                    <a:pt x="4067" y="21390"/>
                    <a:pt x="4067" y="21370"/>
                  </a:cubicBezTo>
                  <a:close/>
                  <a:moveTo>
                    <a:pt x="16087" y="21350"/>
                  </a:moveTo>
                  <a:cubicBezTo>
                    <a:pt x="16087" y="21290"/>
                    <a:pt x="16054" y="21320"/>
                    <a:pt x="16054" y="21250"/>
                  </a:cubicBezTo>
                  <a:cubicBezTo>
                    <a:pt x="16003" y="21171"/>
                    <a:pt x="15997" y="21081"/>
                    <a:pt x="15964" y="21001"/>
                  </a:cubicBezTo>
                  <a:cubicBezTo>
                    <a:pt x="15907" y="20911"/>
                    <a:pt x="15907" y="20841"/>
                    <a:pt x="15857" y="20751"/>
                  </a:cubicBezTo>
                  <a:cubicBezTo>
                    <a:pt x="15851" y="20731"/>
                    <a:pt x="15834" y="20711"/>
                    <a:pt x="15840" y="20691"/>
                  </a:cubicBezTo>
                  <a:cubicBezTo>
                    <a:pt x="15834" y="20671"/>
                    <a:pt x="15846" y="20641"/>
                    <a:pt x="15829" y="20661"/>
                  </a:cubicBezTo>
                  <a:cubicBezTo>
                    <a:pt x="15789" y="20611"/>
                    <a:pt x="15806" y="20571"/>
                    <a:pt x="15778" y="20531"/>
                  </a:cubicBezTo>
                  <a:cubicBezTo>
                    <a:pt x="15733" y="20442"/>
                    <a:pt x="15733" y="20402"/>
                    <a:pt x="15688" y="20352"/>
                  </a:cubicBezTo>
                  <a:cubicBezTo>
                    <a:pt x="15688" y="20312"/>
                    <a:pt x="15666" y="20292"/>
                    <a:pt x="15649" y="20262"/>
                  </a:cubicBezTo>
                  <a:cubicBezTo>
                    <a:pt x="15615" y="20182"/>
                    <a:pt x="15598" y="20122"/>
                    <a:pt x="15553" y="20072"/>
                  </a:cubicBezTo>
                  <a:cubicBezTo>
                    <a:pt x="15536" y="20022"/>
                    <a:pt x="15536" y="19982"/>
                    <a:pt x="15508" y="19942"/>
                  </a:cubicBezTo>
                  <a:cubicBezTo>
                    <a:pt x="15457" y="19882"/>
                    <a:pt x="15412" y="19783"/>
                    <a:pt x="15367" y="19693"/>
                  </a:cubicBezTo>
                  <a:cubicBezTo>
                    <a:pt x="15306" y="19613"/>
                    <a:pt x="15244" y="19493"/>
                    <a:pt x="15176" y="19433"/>
                  </a:cubicBezTo>
                  <a:cubicBezTo>
                    <a:pt x="15148" y="19383"/>
                    <a:pt x="15114" y="19363"/>
                    <a:pt x="15086" y="19323"/>
                  </a:cubicBezTo>
                  <a:cubicBezTo>
                    <a:pt x="15053" y="19253"/>
                    <a:pt x="15019" y="19213"/>
                    <a:pt x="14985" y="19213"/>
                  </a:cubicBezTo>
                  <a:cubicBezTo>
                    <a:pt x="15103" y="19393"/>
                    <a:pt x="15221" y="19553"/>
                    <a:pt x="15339" y="19733"/>
                  </a:cubicBezTo>
                  <a:cubicBezTo>
                    <a:pt x="15435" y="19932"/>
                    <a:pt x="15553" y="20142"/>
                    <a:pt x="15621" y="20342"/>
                  </a:cubicBezTo>
                  <a:cubicBezTo>
                    <a:pt x="15643" y="20382"/>
                    <a:pt x="15671" y="20452"/>
                    <a:pt x="15694" y="20452"/>
                  </a:cubicBezTo>
                  <a:cubicBezTo>
                    <a:pt x="15666" y="20492"/>
                    <a:pt x="15750" y="20541"/>
                    <a:pt x="15728" y="20581"/>
                  </a:cubicBezTo>
                  <a:cubicBezTo>
                    <a:pt x="15739" y="20621"/>
                    <a:pt x="15789" y="20671"/>
                    <a:pt x="15773" y="20711"/>
                  </a:cubicBezTo>
                  <a:cubicBezTo>
                    <a:pt x="15834" y="20831"/>
                    <a:pt x="15823" y="20851"/>
                    <a:pt x="15874" y="20951"/>
                  </a:cubicBezTo>
                  <a:cubicBezTo>
                    <a:pt x="15896" y="21041"/>
                    <a:pt x="15947" y="21131"/>
                    <a:pt x="15969" y="21211"/>
                  </a:cubicBezTo>
                  <a:cubicBezTo>
                    <a:pt x="16003" y="21260"/>
                    <a:pt x="15986" y="21300"/>
                    <a:pt x="16020" y="21340"/>
                  </a:cubicBezTo>
                  <a:cubicBezTo>
                    <a:pt x="16059" y="21390"/>
                    <a:pt x="16031" y="21440"/>
                    <a:pt x="16054" y="21490"/>
                  </a:cubicBezTo>
                  <a:cubicBezTo>
                    <a:pt x="16071" y="21520"/>
                    <a:pt x="16082" y="21540"/>
                    <a:pt x="16099" y="21570"/>
                  </a:cubicBezTo>
                  <a:cubicBezTo>
                    <a:pt x="16161" y="21570"/>
                    <a:pt x="16161" y="21570"/>
                    <a:pt x="16161" y="21570"/>
                  </a:cubicBezTo>
                  <a:cubicBezTo>
                    <a:pt x="16144" y="21540"/>
                    <a:pt x="16127" y="21500"/>
                    <a:pt x="16110" y="21460"/>
                  </a:cubicBezTo>
                  <a:cubicBezTo>
                    <a:pt x="16127" y="21430"/>
                    <a:pt x="16076" y="21390"/>
                    <a:pt x="16087" y="21350"/>
                  </a:cubicBezTo>
                  <a:close/>
                  <a:moveTo>
                    <a:pt x="4477" y="19663"/>
                  </a:moveTo>
                  <a:cubicBezTo>
                    <a:pt x="4494" y="19912"/>
                    <a:pt x="4461" y="20092"/>
                    <a:pt x="4455" y="20322"/>
                  </a:cubicBezTo>
                  <a:cubicBezTo>
                    <a:pt x="4433" y="20322"/>
                    <a:pt x="4449" y="20392"/>
                    <a:pt x="4433" y="20402"/>
                  </a:cubicBezTo>
                  <a:cubicBezTo>
                    <a:pt x="4416" y="20432"/>
                    <a:pt x="4410" y="20462"/>
                    <a:pt x="4416" y="20521"/>
                  </a:cubicBezTo>
                  <a:cubicBezTo>
                    <a:pt x="4393" y="20521"/>
                    <a:pt x="4410" y="20591"/>
                    <a:pt x="4393" y="20611"/>
                  </a:cubicBezTo>
                  <a:cubicBezTo>
                    <a:pt x="4376" y="20631"/>
                    <a:pt x="4376" y="20681"/>
                    <a:pt x="4371" y="20721"/>
                  </a:cubicBezTo>
                  <a:cubicBezTo>
                    <a:pt x="4314" y="20791"/>
                    <a:pt x="4309" y="20931"/>
                    <a:pt x="4247" y="21001"/>
                  </a:cubicBezTo>
                  <a:cubicBezTo>
                    <a:pt x="4213" y="21221"/>
                    <a:pt x="4146" y="21400"/>
                    <a:pt x="4084" y="21570"/>
                  </a:cubicBezTo>
                  <a:cubicBezTo>
                    <a:pt x="4151" y="21570"/>
                    <a:pt x="4151" y="21570"/>
                    <a:pt x="4151" y="21570"/>
                  </a:cubicBezTo>
                  <a:cubicBezTo>
                    <a:pt x="4163" y="21540"/>
                    <a:pt x="4168" y="21510"/>
                    <a:pt x="4179" y="21490"/>
                  </a:cubicBezTo>
                  <a:cubicBezTo>
                    <a:pt x="4196" y="21390"/>
                    <a:pt x="4236" y="21340"/>
                    <a:pt x="4247" y="21241"/>
                  </a:cubicBezTo>
                  <a:cubicBezTo>
                    <a:pt x="4264" y="21211"/>
                    <a:pt x="4264" y="21161"/>
                    <a:pt x="4281" y="21121"/>
                  </a:cubicBezTo>
                  <a:cubicBezTo>
                    <a:pt x="4297" y="21091"/>
                    <a:pt x="4309" y="21051"/>
                    <a:pt x="4309" y="20991"/>
                  </a:cubicBezTo>
                  <a:cubicBezTo>
                    <a:pt x="4348" y="20971"/>
                    <a:pt x="4348" y="20891"/>
                    <a:pt x="4376" y="20851"/>
                  </a:cubicBezTo>
                  <a:cubicBezTo>
                    <a:pt x="4404" y="20801"/>
                    <a:pt x="4404" y="20721"/>
                    <a:pt x="4433" y="20671"/>
                  </a:cubicBezTo>
                  <a:cubicBezTo>
                    <a:pt x="4433" y="20591"/>
                    <a:pt x="4455" y="20541"/>
                    <a:pt x="4461" y="20472"/>
                  </a:cubicBezTo>
                  <a:cubicBezTo>
                    <a:pt x="4489" y="20422"/>
                    <a:pt x="4477" y="20312"/>
                    <a:pt x="4500" y="20272"/>
                  </a:cubicBezTo>
                  <a:cubicBezTo>
                    <a:pt x="4506" y="20142"/>
                    <a:pt x="4506" y="20012"/>
                    <a:pt x="4511" y="19892"/>
                  </a:cubicBezTo>
                  <a:cubicBezTo>
                    <a:pt x="4511" y="19852"/>
                    <a:pt x="4511" y="19812"/>
                    <a:pt x="4506" y="19763"/>
                  </a:cubicBezTo>
                  <a:cubicBezTo>
                    <a:pt x="4500" y="19723"/>
                    <a:pt x="4517" y="19633"/>
                    <a:pt x="4477" y="19663"/>
                  </a:cubicBezTo>
                  <a:close/>
                  <a:moveTo>
                    <a:pt x="3555" y="20821"/>
                  </a:moveTo>
                  <a:cubicBezTo>
                    <a:pt x="3594" y="20791"/>
                    <a:pt x="3606" y="20701"/>
                    <a:pt x="3645" y="20661"/>
                  </a:cubicBezTo>
                  <a:cubicBezTo>
                    <a:pt x="3819" y="20212"/>
                    <a:pt x="3825" y="20122"/>
                    <a:pt x="3870" y="20082"/>
                  </a:cubicBezTo>
                  <a:cubicBezTo>
                    <a:pt x="3926" y="19922"/>
                    <a:pt x="3938" y="19912"/>
                    <a:pt x="3949" y="19902"/>
                  </a:cubicBezTo>
                  <a:cubicBezTo>
                    <a:pt x="3988" y="19763"/>
                    <a:pt x="3999" y="19733"/>
                    <a:pt x="4028" y="19713"/>
                  </a:cubicBezTo>
                  <a:cubicBezTo>
                    <a:pt x="4163" y="19253"/>
                    <a:pt x="4163" y="19203"/>
                    <a:pt x="4191" y="19193"/>
                  </a:cubicBezTo>
                  <a:cubicBezTo>
                    <a:pt x="4297" y="18794"/>
                    <a:pt x="4314" y="18714"/>
                    <a:pt x="4326" y="18634"/>
                  </a:cubicBezTo>
                  <a:cubicBezTo>
                    <a:pt x="4382" y="18275"/>
                    <a:pt x="4376" y="18275"/>
                    <a:pt x="4382" y="18185"/>
                  </a:cubicBezTo>
                  <a:cubicBezTo>
                    <a:pt x="4388" y="18105"/>
                    <a:pt x="4359" y="18195"/>
                    <a:pt x="4354" y="18325"/>
                  </a:cubicBezTo>
                  <a:cubicBezTo>
                    <a:pt x="4286" y="18714"/>
                    <a:pt x="4258" y="18744"/>
                    <a:pt x="4247" y="18794"/>
                  </a:cubicBezTo>
                  <a:cubicBezTo>
                    <a:pt x="4095" y="19323"/>
                    <a:pt x="4067" y="19413"/>
                    <a:pt x="4028" y="19493"/>
                  </a:cubicBezTo>
                  <a:cubicBezTo>
                    <a:pt x="3977" y="19693"/>
                    <a:pt x="3932" y="19703"/>
                    <a:pt x="3932" y="19773"/>
                  </a:cubicBezTo>
                  <a:cubicBezTo>
                    <a:pt x="3690" y="20372"/>
                    <a:pt x="3656" y="20452"/>
                    <a:pt x="3617" y="20531"/>
                  </a:cubicBezTo>
                  <a:cubicBezTo>
                    <a:pt x="3476" y="20881"/>
                    <a:pt x="3488" y="20931"/>
                    <a:pt x="3471" y="20941"/>
                  </a:cubicBezTo>
                  <a:cubicBezTo>
                    <a:pt x="3353" y="21241"/>
                    <a:pt x="3341" y="21290"/>
                    <a:pt x="3330" y="21350"/>
                  </a:cubicBezTo>
                  <a:cubicBezTo>
                    <a:pt x="3268" y="21510"/>
                    <a:pt x="3246" y="21530"/>
                    <a:pt x="3240" y="21570"/>
                  </a:cubicBezTo>
                  <a:cubicBezTo>
                    <a:pt x="3336" y="21480"/>
                    <a:pt x="3347" y="21460"/>
                    <a:pt x="3358" y="21440"/>
                  </a:cubicBezTo>
                  <a:close/>
                  <a:moveTo>
                    <a:pt x="2964" y="21161"/>
                  </a:moveTo>
                  <a:cubicBezTo>
                    <a:pt x="3026" y="21081"/>
                    <a:pt x="3021" y="20901"/>
                    <a:pt x="3088" y="20841"/>
                  </a:cubicBezTo>
                  <a:cubicBezTo>
                    <a:pt x="3161" y="20621"/>
                    <a:pt x="3173" y="20551"/>
                    <a:pt x="3206" y="20512"/>
                  </a:cubicBezTo>
                  <a:cubicBezTo>
                    <a:pt x="3398" y="20122"/>
                    <a:pt x="3403" y="20092"/>
                    <a:pt x="3414" y="20052"/>
                  </a:cubicBezTo>
                  <a:cubicBezTo>
                    <a:pt x="3493" y="19832"/>
                    <a:pt x="3533" y="19822"/>
                    <a:pt x="3538" y="19753"/>
                  </a:cubicBezTo>
                  <a:cubicBezTo>
                    <a:pt x="3679" y="19453"/>
                    <a:pt x="3696" y="19403"/>
                    <a:pt x="3718" y="19363"/>
                  </a:cubicBezTo>
                  <a:cubicBezTo>
                    <a:pt x="3842" y="19034"/>
                    <a:pt x="3876" y="19004"/>
                    <a:pt x="3898" y="18964"/>
                  </a:cubicBezTo>
                  <a:cubicBezTo>
                    <a:pt x="4022" y="18634"/>
                    <a:pt x="4011" y="18544"/>
                    <a:pt x="4050" y="18534"/>
                  </a:cubicBezTo>
                  <a:cubicBezTo>
                    <a:pt x="4151" y="18165"/>
                    <a:pt x="4163" y="18105"/>
                    <a:pt x="4179" y="18055"/>
                  </a:cubicBezTo>
                  <a:cubicBezTo>
                    <a:pt x="4247" y="17675"/>
                    <a:pt x="4275" y="17675"/>
                    <a:pt x="4264" y="17616"/>
                  </a:cubicBezTo>
                  <a:cubicBezTo>
                    <a:pt x="4208" y="17735"/>
                    <a:pt x="4224" y="17795"/>
                    <a:pt x="4208" y="17815"/>
                  </a:cubicBezTo>
                  <a:cubicBezTo>
                    <a:pt x="4044" y="18335"/>
                    <a:pt x="4028" y="18474"/>
                    <a:pt x="3982" y="18564"/>
                  </a:cubicBezTo>
                  <a:cubicBezTo>
                    <a:pt x="3831" y="18924"/>
                    <a:pt x="3819" y="18994"/>
                    <a:pt x="3802" y="19044"/>
                  </a:cubicBezTo>
                  <a:cubicBezTo>
                    <a:pt x="3555" y="19543"/>
                    <a:pt x="3544" y="19623"/>
                    <a:pt x="3521" y="19673"/>
                  </a:cubicBezTo>
                  <a:cubicBezTo>
                    <a:pt x="3398" y="19912"/>
                    <a:pt x="3414" y="19982"/>
                    <a:pt x="3369" y="19972"/>
                  </a:cubicBezTo>
                  <a:cubicBezTo>
                    <a:pt x="3257" y="20222"/>
                    <a:pt x="3246" y="20252"/>
                    <a:pt x="3234" y="20272"/>
                  </a:cubicBezTo>
                  <a:cubicBezTo>
                    <a:pt x="3043" y="20811"/>
                    <a:pt x="3009" y="20801"/>
                    <a:pt x="3015" y="20841"/>
                  </a:cubicBezTo>
                  <a:cubicBezTo>
                    <a:pt x="2919" y="21201"/>
                    <a:pt x="2897" y="21250"/>
                    <a:pt x="2886" y="21320"/>
                  </a:cubicBezTo>
                  <a:cubicBezTo>
                    <a:pt x="2841" y="21450"/>
                    <a:pt x="2835" y="21490"/>
                    <a:pt x="2829" y="21460"/>
                  </a:cubicBezTo>
                  <a:cubicBezTo>
                    <a:pt x="2942" y="20701"/>
                    <a:pt x="2987" y="20631"/>
                    <a:pt x="3015" y="20541"/>
                  </a:cubicBezTo>
                  <a:cubicBezTo>
                    <a:pt x="3133" y="20202"/>
                    <a:pt x="3139" y="20182"/>
                    <a:pt x="3144" y="20152"/>
                  </a:cubicBezTo>
                  <a:cubicBezTo>
                    <a:pt x="3240" y="19872"/>
                    <a:pt x="3263" y="19882"/>
                    <a:pt x="3268" y="19872"/>
                  </a:cubicBezTo>
                  <a:cubicBezTo>
                    <a:pt x="3341" y="19703"/>
                    <a:pt x="3364" y="19603"/>
                    <a:pt x="3414" y="19553"/>
                  </a:cubicBezTo>
                  <a:cubicBezTo>
                    <a:pt x="3594" y="19163"/>
                    <a:pt x="3622" y="19133"/>
                    <a:pt x="3634" y="19083"/>
                  </a:cubicBezTo>
                  <a:cubicBezTo>
                    <a:pt x="3774" y="18764"/>
                    <a:pt x="3808" y="18684"/>
                    <a:pt x="3848" y="18604"/>
                  </a:cubicBezTo>
                  <a:cubicBezTo>
                    <a:pt x="3994" y="18185"/>
                    <a:pt x="3999" y="18165"/>
                    <a:pt x="3999" y="18125"/>
                  </a:cubicBezTo>
                  <a:cubicBezTo>
                    <a:pt x="4056" y="17905"/>
                    <a:pt x="4084" y="17845"/>
                    <a:pt x="4095" y="17765"/>
                  </a:cubicBezTo>
                  <a:cubicBezTo>
                    <a:pt x="4146" y="17566"/>
                    <a:pt x="4163" y="17526"/>
                    <a:pt x="4157" y="17456"/>
                  </a:cubicBezTo>
                  <a:cubicBezTo>
                    <a:pt x="4213" y="17086"/>
                    <a:pt x="4264" y="17016"/>
                    <a:pt x="4224" y="16986"/>
                  </a:cubicBezTo>
                  <a:cubicBezTo>
                    <a:pt x="4168" y="17346"/>
                    <a:pt x="4157" y="17386"/>
                    <a:pt x="4146" y="17406"/>
                  </a:cubicBezTo>
                  <a:cubicBezTo>
                    <a:pt x="4067" y="17745"/>
                    <a:pt x="4061" y="17785"/>
                    <a:pt x="4050" y="17815"/>
                  </a:cubicBezTo>
                  <a:cubicBezTo>
                    <a:pt x="3932" y="18095"/>
                    <a:pt x="3960" y="18175"/>
                    <a:pt x="3943" y="18195"/>
                  </a:cubicBezTo>
                  <a:cubicBezTo>
                    <a:pt x="3842" y="18374"/>
                    <a:pt x="3870" y="18464"/>
                    <a:pt x="3831" y="18454"/>
                  </a:cubicBezTo>
                  <a:cubicBezTo>
                    <a:pt x="3645" y="18904"/>
                    <a:pt x="3634" y="18924"/>
                    <a:pt x="3628" y="18954"/>
                  </a:cubicBezTo>
                  <a:cubicBezTo>
                    <a:pt x="3488" y="19213"/>
                    <a:pt x="3504" y="19273"/>
                    <a:pt x="3482" y="19283"/>
                  </a:cubicBezTo>
                  <a:cubicBezTo>
                    <a:pt x="3386" y="19473"/>
                    <a:pt x="3358" y="19473"/>
                    <a:pt x="3353" y="19513"/>
                  </a:cubicBezTo>
                  <a:cubicBezTo>
                    <a:pt x="3240" y="19812"/>
                    <a:pt x="3212" y="19812"/>
                    <a:pt x="3195" y="19842"/>
                  </a:cubicBezTo>
                  <a:cubicBezTo>
                    <a:pt x="3099" y="20172"/>
                    <a:pt x="3060" y="20172"/>
                    <a:pt x="3049" y="20212"/>
                  </a:cubicBezTo>
                  <a:cubicBezTo>
                    <a:pt x="2993" y="20502"/>
                    <a:pt x="2953" y="20492"/>
                    <a:pt x="2953" y="20551"/>
                  </a:cubicBezTo>
                  <a:cubicBezTo>
                    <a:pt x="2869" y="20891"/>
                    <a:pt x="2846" y="20941"/>
                    <a:pt x="2835" y="21001"/>
                  </a:cubicBezTo>
                  <a:cubicBezTo>
                    <a:pt x="2779" y="21231"/>
                    <a:pt x="2768" y="21161"/>
                    <a:pt x="2784" y="21031"/>
                  </a:cubicBezTo>
                  <a:cubicBezTo>
                    <a:pt x="2931" y="20322"/>
                    <a:pt x="2931" y="20262"/>
                    <a:pt x="2936" y="20202"/>
                  </a:cubicBezTo>
                  <a:cubicBezTo>
                    <a:pt x="3049" y="19812"/>
                    <a:pt x="3099" y="19852"/>
                    <a:pt x="3083" y="19773"/>
                  </a:cubicBezTo>
                  <a:cubicBezTo>
                    <a:pt x="3156" y="19553"/>
                    <a:pt x="3178" y="19533"/>
                    <a:pt x="3195" y="19513"/>
                  </a:cubicBezTo>
                  <a:cubicBezTo>
                    <a:pt x="3307" y="19243"/>
                    <a:pt x="3307" y="19213"/>
                    <a:pt x="3319" y="19213"/>
                  </a:cubicBezTo>
                  <a:cubicBezTo>
                    <a:pt x="3403" y="19083"/>
                    <a:pt x="3381" y="18994"/>
                    <a:pt x="3420" y="19004"/>
                  </a:cubicBezTo>
                  <a:cubicBezTo>
                    <a:pt x="3521" y="18774"/>
                    <a:pt x="3538" y="18694"/>
                    <a:pt x="3566" y="18634"/>
                  </a:cubicBezTo>
                  <a:cubicBezTo>
                    <a:pt x="3656" y="18394"/>
                    <a:pt x="3679" y="18335"/>
                    <a:pt x="3696" y="18275"/>
                  </a:cubicBezTo>
                  <a:cubicBezTo>
                    <a:pt x="3825" y="17985"/>
                    <a:pt x="3808" y="17915"/>
                    <a:pt x="3831" y="17905"/>
                  </a:cubicBezTo>
                  <a:cubicBezTo>
                    <a:pt x="3904" y="17685"/>
                    <a:pt x="3898" y="17636"/>
                    <a:pt x="3904" y="17596"/>
                  </a:cubicBezTo>
                  <a:cubicBezTo>
                    <a:pt x="3977" y="17376"/>
                    <a:pt x="3954" y="17286"/>
                    <a:pt x="3977" y="17276"/>
                  </a:cubicBezTo>
                  <a:cubicBezTo>
                    <a:pt x="3971" y="17236"/>
                    <a:pt x="3921" y="17386"/>
                    <a:pt x="3893" y="17576"/>
                  </a:cubicBezTo>
                  <a:cubicBezTo>
                    <a:pt x="3814" y="17825"/>
                    <a:pt x="3808" y="17845"/>
                    <a:pt x="3802" y="17865"/>
                  </a:cubicBezTo>
                  <a:cubicBezTo>
                    <a:pt x="3701" y="18105"/>
                    <a:pt x="3679" y="18185"/>
                    <a:pt x="3662" y="18275"/>
                  </a:cubicBezTo>
                  <a:cubicBezTo>
                    <a:pt x="3364" y="18934"/>
                    <a:pt x="3369" y="18994"/>
                    <a:pt x="3347" y="19014"/>
                  </a:cubicBezTo>
                  <a:cubicBezTo>
                    <a:pt x="3240" y="19233"/>
                    <a:pt x="3240" y="19253"/>
                    <a:pt x="3234" y="19273"/>
                  </a:cubicBezTo>
                  <a:cubicBezTo>
                    <a:pt x="3004" y="19852"/>
                    <a:pt x="2976" y="19912"/>
                    <a:pt x="2953" y="20002"/>
                  </a:cubicBezTo>
                  <a:cubicBezTo>
                    <a:pt x="2841" y="20402"/>
                    <a:pt x="2835" y="20442"/>
                    <a:pt x="2813" y="20482"/>
                  </a:cubicBezTo>
                  <a:cubicBezTo>
                    <a:pt x="2762" y="20881"/>
                    <a:pt x="2723" y="20931"/>
                    <a:pt x="2728" y="21061"/>
                  </a:cubicBezTo>
                  <a:cubicBezTo>
                    <a:pt x="2661" y="21211"/>
                    <a:pt x="2655" y="21181"/>
                    <a:pt x="2672" y="21171"/>
                  </a:cubicBezTo>
                  <a:cubicBezTo>
                    <a:pt x="2683" y="20761"/>
                    <a:pt x="2717" y="20711"/>
                    <a:pt x="2723" y="20621"/>
                  </a:cubicBezTo>
                  <a:cubicBezTo>
                    <a:pt x="2813" y="20192"/>
                    <a:pt x="2796" y="20122"/>
                    <a:pt x="2813" y="20112"/>
                  </a:cubicBezTo>
                  <a:cubicBezTo>
                    <a:pt x="2947" y="19583"/>
                    <a:pt x="2976" y="19543"/>
                    <a:pt x="2970" y="19453"/>
                  </a:cubicBezTo>
                  <a:cubicBezTo>
                    <a:pt x="3088" y="19203"/>
                    <a:pt x="3049" y="19103"/>
                    <a:pt x="3094" y="19133"/>
                  </a:cubicBezTo>
                  <a:cubicBezTo>
                    <a:pt x="3184" y="18844"/>
                    <a:pt x="3195" y="18824"/>
                    <a:pt x="3201" y="18794"/>
                  </a:cubicBezTo>
                  <a:cubicBezTo>
                    <a:pt x="3296" y="18504"/>
                    <a:pt x="3302" y="18464"/>
                    <a:pt x="3336" y="18474"/>
                  </a:cubicBezTo>
                  <a:cubicBezTo>
                    <a:pt x="3561" y="17865"/>
                    <a:pt x="3611" y="17765"/>
                    <a:pt x="3651" y="17645"/>
                  </a:cubicBezTo>
                  <a:cubicBezTo>
                    <a:pt x="3786" y="17256"/>
                    <a:pt x="3836" y="17246"/>
                    <a:pt x="3836" y="17166"/>
                  </a:cubicBezTo>
                  <a:cubicBezTo>
                    <a:pt x="3954" y="16747"/>
                    <a:pt x="3988" y="16707"/>
                    <a:pt x="3988" y="16617"/>
                  </a:cubicBezTo>
                  <a:cubicBezTo>
                    <a:pt x="4044" y="16407"/>
                    <a:pt x="4028" y="16337"/>
                    <a:pt x="4050" y="16327"/>
                  </a:cubicBezTo>
                  <a:cubicBezTo>
                    <a:pt x="4011" y="16437"/>
                    <a:pt x="3982" y="16467"/>
                    <a:pt x="3988" y="16557"/>
                  </a:cubicBezTo>
                  <a:cubicBezTo>
                    <a:pt x="3864" y="16956"/>
                    <a:pt x="3842" y="17066"/>
                    <a:pt x="3802" y="17146"/>
                  </a:cubicBezTo>
                  <a:cubicBezTo>
                    <a:pt x="3668" y="17536"/>
                    <a:pt x="3617" y="17596"/>
                    <a:pt x="3589" y="17695"/>
                  </a:cubicBezTo>
                  <a:cubicBezTo>
                    <a:pt x="3437" y="18055"/>
                    <a:pt x="3403" y="18145"/>
                    <a:pt x="3364" y="18225"/>
                  </a:cubicBezTo>
                  <a:cubicBezTo>
                    <a:pt x="3206" y="18664"/>
                    <a:pt x="3195" y="18684"/>
                    <a:pt x="3173" y="18684"/>
                  </a:cubicBezTo>
                  <a:cubicBezTo>
                    <a:pt x="3009" y="19143"/>
                    <a:pt x="2998" y="19273"/>
                    <a:pt x="2953" y="19343"/>
                  </a:cubicBezTo>
                  <a:cubicBezTo>
                    <a:pt x="2824" y="19872"/>
                    <a:pt x="2801" y="19912"/>
                    <a:pt x="2779" y="19962"/>
                  </a:cubicBezTo>
                  <a:cubicBezTo>
                    <a:pt x="2739" y="20252"/>
                    <a:pt x="2711" y="20252"/>
                    <a:pt x="2723" y="20312"/>
                  </a:cubicBezTo>
                  <a:cubicBezTo>
                    <a:pt x="2638" y="20711"/>
                    <a:pt x="2649" y="20801"/>
                    <a:pt x="2633" y="20851"/>
                  </a:cubicBezTo>
                  <a:cubicBezTo>
                    <a:pt x="2582" y="20861"/>
                    <a:pt x="2588" y="20841"/>
                    <a:pt x="2593" y="20831"/>
                  </a:cubicBezTo>
                  <a:cubicBezTo>
                    <a:pt x="2638" y="20432"/>
                    <a:pt x="2638" y="20322"/>
                    <a:pt x="2644" y="20212"/>
                  </a:cubicBezTo>
                  <a:cubicBezTo>
                    <a:pt x="2773" y="19703"/>
                    <a:pt x="2790" y="19623"/>
                    <a:pt x="2813" y="19563"/>
                  </a:cubicBezTo>
                  <a:cubicBezTo>
                    <a:pt x="3026" y="18864"/>
                    <a:pt x="3054" y="18804"/>
                    <a:pt x="3077" y="18744"/>
                  </a:cubicBezTo>
                  <a:cubicBezTo>
                    <a:pt x="3251" y="18335"/>
                    <a:pt x="3285" y="18265"/>
                    <a:pt x="3313" y="18185"/>
                  </a:cubicBezTo>
                  <a:cubicBezTo>
                    <a:pt x="3414" y="17915"/>
                    <a:pt x="3442" y="17895"/>
                    <a:pt x="3459" y="17865"/>
                  </a:cubicBezTo>
                  <a:cubicBezTo>
                    <a:pt x="3561" y="17576"/>
                    <a:pt x="3566" y="17526"/>
                    <a:pt x="3594" y="17496"/>
                  </a:cubicBezTo>
                  <a:cubicBezTo>
                    <a:pt x="3819" y="16847"/>
                    <a:pt x="3859" y="16857"/>
                    <a:pt x="3848" y="16767"/>
                  </a:cubicBezTo>
                  <a:cubicBezTo>
                    <a:pt x="3848" y="16657"/>
                    <a:pt x="3848" y="16737"/>
                    <a:pt x="3825" y="16777"/>
                  </a:cubicBezTo>
                  <a:cubicBezTo>
                    <a:pt x="3583" y="17416"/>
                    <a:pt x="3533" y="17476"/>
                    <a:pt x="3510" y="17596"/>
                  </a:cubicBezTo>
                  <a:cubicBezTo>
                    <a:pt x="3437" y="17755"/>
                    <a:pt x="3431" y="17825"/>
                    <a:pt x="3398" y="17855"/>
                  </a:cubicBezTo>
                  <a:cubicBezTo>
                    <a:pt x="3279" y="18165"/>
                    <a:pt x="3246" y="18185"/>
                    <a:pt x="3240" y="18245"/>
                  </a:cubicBezTo>
                  <a:cubicBezTo>
                    <a:pt x="3122" y="18584"/>
                    <a:pt x="3066" y="18574"/>
                    <a:pt x="3071" y="18654"/>
                  </a:cubicBezTo>
                  <a:cubicBezTo>
                    <a:pt x="2919" y="19004"/>
                    <a:pt x="2903" y="19093"/>
                    <a:pt x="2858" y="19143"/>
                  </a:cubicBezTo>
                  <a:cubicBezTo>
                    <a:pt x="2807" y="19443"/>
                    <a:pt x="2745" y="19453"/>
                    <a:pt x="2756" y="19573"/>
                  </a:cubicBezTo>
                  <a:cubicBezTo>
                    <a:pt x="2678" y="19822"/>
                    <a:pt x="2661" y="19822"/>
                    <a:pt x="2666" y="19862"/>
                  </a:cubicBezTo>
                  <a:cubicBezTo>
                    <a:pt x="2593" y="20182"/>
                    <a:pt x="2593" y="20232"/>
                    <a:pt x="2599" y="20282"/>
                  </a:cubicBezTo>
                  <a:cubicBezTo>
                    <a:pt x="2503" y="20512"/>
                    <a:pt x="2554" y="20452"/>
                    <a:pt x="2531" y="20402"/>
                  </a:cubicBezTo>
                  <a:cubicBezTo>
                    <a:pt x="2627" y="19543"/>
                    <a:pt x="2633" y="19453"/>
                    <a:pt x="2649" y="19363"/>
                  </a:cubicBezTo>
                  <a:cubicBezTo>
                    <a:pt x="2728" y="19093"/>
                    <a:pt x="2717" y="19014"/>
                    <a:pt x="2728" y="18984"/>
                  </a:cubicBezTo>
                  <a:cubicBezTo>
                    <a:pt x="2813" y="18694"/>
                    <a:pt x="2818" y="18654"/>
                    <a:pt x="2841" y="18624"/>
                  </a:cubicBezTo>
                  <a:cubicBezTo>
                    <a:pt x="2931" y="18305"/>
                    <a:pt x="2942" y="18295"/>
                    <a:pt x="2947" y="18275"/>
                  </a:cubicBezTo>
                  <a:cubicBezTo>
                    <a:pt x="2998" y="18115"/>
                    <a:pt x="3015" y="18095"/>
                    <a:pt x="3026" y="18055"/>
                  </a:cubicBezTo>
                  <a:cubicBezTo>
                    <a:pt x="3201" y="17675"/>
                    <a:pt x="3229" y="17616"/>
                    <a:pt x="3263" y="17566"/>
                  </a:cubicBezTo>
                  <a:cubicBezTo>
                    <a:pt x="3431" y="17236"/>
                    <a:pt x="3499" y="17116"/>
                    <a:pt x="3572" y="16996"/>
                  </a:cubicBezTo>
                  <a:cubicBezTo>
                    <a:pt x="3752" y="16697"/>
                    <a:pt x="3746" y="16637"/>
                    <a:pt x="3780" y="16627"/>
                  </a:cubicBezTo>
                  <a:cubicBezTo>
                    <a:pt x="3881" y="16377"/>
                    <a:pt x="3898" y="16347"/>
                    <a:pt x="3904" y="16307"/>
                  </a:cubicBezTo>
                  <a:cubicBezTo>
                    <a:pt x="3909" y="16237"/>
                    <a:pt x="3893" y="16277"/>
                    <a:pt x="3864" y="16307"/>
                  </a:cubicBezTo>
                  <a:cubicBezTo>
                    <a:pt x="3797" y="16497"/>
                    <a:pt x="3780" y="16537"/>
                    <a:pt x="3752" y="16567"/>
                  </a:cubicBezTo>
                  <a:cubicBezTo>
                    <a:pt x="3521" y="17006"/>
                    <a:pt x="3465" y="17076"/>
                    <a:pt x="3420" y="17146"/>
                  </a:cubicBezTo>
                  <a:cubicBezTo>
                    <a:pt x="3139" y="17715"/>
                    <a:pt x="3083" y="17775"/>
                    <a:pt x="3054" y="17875"/>
                  </a:cubicBezTo>
                  <a:cubicBezTo>
                    <a:pt x="2964" y="18035"/>
                    <a:pt x="2970" y="18115"/>
                    <a:pt x="2931" y="18125"/>
                  </a:cubicBezTo>
                  <a:cubicBezTo>
                    <a:pt x="2756" y="18674"/>
                    <a:pt x="2756" y="18784"/>
                    <a:pt x="2711" y="18834"/>
                  </a:cubicBezTo>
                  <a:cubicBezTo>
                    <a:pt x="2616" y="19293"/>
                    <a:pt x="2571" y="19453"/>
                    <a:pt x="2548" y="19663"/>
                  </a:cubicBezTo>
                  <a:cubicBezTo>
                    <a:pt x="2503" y="20002"/>
                    <a:pt x="2486" y="20032"/>
                    <a:pt x="2492" y="20102"/>
                  </a:cubicBezTo>
                  <a:cubicBezTo>
                    <a:pt x="2486" y="19763"/>
                    <a:pt x="2486" y="19743"/>
                    <a:pt x="2498" y="19663"/>
                  </a:cubicBezTo>
                  <a:cubicBezTo>
                    <a:pt x="2571" y="19273"/>
                    <a:pt x="2588" y="19223"/>
                    <a:pt x="2588" y="19153"/>
                  </a:cubicBezTo>
                  <a:cubicBezTo>
                    <a:pt x="2633" y="18954"/>
                    <a:pt x="2638" y="18924"/>
                    <a:pt x="2655" y="18904"/>
                  </a:cubicBezTo>
                  <a:cubicBezTo>
                    <a:pt x="2711" y="18614"/>
                    <a:pt x="2734" y="18614"/>
                    <a:pt x="2739" y="18584"/>
                  </a:cubicBezTo>
                  <a:cubicBezTo>
                    <a:pt x="2886" y="18195"/>
                    <a:pt x="2897" y="18165"/>
                    <a:pt x="2891" y="18135"/>
                  </a:cubicBezTo>
                  <a:cubicBezTo>
                    <a:pt x="3026" y="17825"/>
                    <a:pt x="3054" y="17725"/>
                    <a:pt x="3094" y="17626"/>
                  </a:cubicBezTo>
                  <a:cubicBezTo>
                    <a:pt x="3167" y="17516"/>
                    <a:pt x="3173" y="17456"/>
                    <a:pt x="3201" y="17436"/>
                  </a:cubicBezTo>
                  <a:cubicBezTo>
                    <a:pt x="3521" y="16767"/>
                    <a:pt x="3572" y="16727"/>
                    <a:pt x="3594" y="16647"/>
                  </a:cubicBezTo>
                  <a:cubicBezTo>
                    <a:pt x="3668" y="16537"/>
                    <a:pt x="3673" y="16477"/>
                    <a:pt x="3701" y="16457"/>
                  </a:cubicBezTo>
                  <a:cubicBezTo>
                    <a:pt x="3853" y="16108"/>
                    <a:pt x="3881" y="16088"/>
                    <a:pt x="3881" y="16028"/>
                  </a:cubicBezTo>
                  <a:cubicBezTo>
                    <a:pt x="3746" y="16267"/>
                    <a:pt x="3729" y="16307"/>
                    <a:pt x="3718" y="16347"/>
                  </a:cubicBezTo>
                  <a:cubicBezTo>
                    <a:pt x="3628" y="16527"/>
                    <a:pt x="3611" y="16537"/>
                    <a:pt x="3606" y="16557"/>
                  </a:cubicBezTo>
                  <a:cubicBezTo>
                    <a:pt x="3504" y="16727"/>
                    <a:pt x="3493" y="16747"/>
                    <a:pt x="3493" y="16767"/>
                  </a:cubicBezTo>
                  <a:cubicBezTo>
                    <a:pt x="3122" y="17446"/>
                    <a:pt x="3049" y="17596"/>
                    <a:pt x="2976" y="17755"/>
                  </a:cubicBezTo>
                  <a:cubicBezTo>
                    <a:pt x="2700" y="18544"/>
                    <a:pt x="2683" y="18584"/>
                    <a:pt x="2666" y="18624"/>
                  </a:cubicBezTo>
                  <a:cubicBezTo>
                    <a:pt x="2571" y="18894"/>
                    <a:pt x="2588" y="18954"/>
                    <a:pt x="2571" y="18964"/>
                  </a:cubicBezTo>
                  <a:cubicBezTo>
                    <a:pt x="2520" y="19233"/>
                    <a:pt x="2514" y="19293"/>
                    <a:pt x="2498" y="19343"/>
                  </a:cubicBezTo>
                  <a:cubicBezTo>
                    <a:pt x="2419" y="19872"/>
                    <a:pt x="2441" y="19972"/>
                    <a:pt x="2402" y="19982"/>
                  </a:cubicBezTo>
                  <a:cubicBezTo>
                    <a:pt x="2408" y="19733"/>
                    <a:pt x="2391" y="19663"/>
                    <a:pt x="2413" y="19653"/>
                  </a:cubicBezTo>
                  <a:cubicBezTo>
                    <a:pt x="2554" y="18704"/>
                    <a:pt x="2571" y="18644"/>
                    <a:pt x="2576" y="18564"/>
                  </a:cubicBezTo>
                  <a:cubicBezTo>
                    <a:pt x="2829" y="17855"/>
                    <a:pt x="2813" y="17785"/>
                    <a:pt x="2829" y="17765"/>
                  </a:cubicBezTo>
                  <a:cubicBezTo>
                    <a:pt x="2959" y="17456"/>
                    <a:pt x="2987" y="17406"/>
                    <a:pt x="3009" y="17356"/>
                  </a:cubicBezTo>
                  <a:cubicBezTo>
                    <a:pt x="3150" y="17096"/>
                    <a:pt x="3218" y="17006"/>
                    <a:pt x="3263" y="16887"/>
                  </a:cubicBezTo>
                  <a:cubicBezTo>
                    <a:pt x="3488" y="16567"/>
                    <a:pt x="3488" y="16477"/>
                    <a:pt x="3538" y="16457"/>
                  </a:cubicBezTo>
                  <a:cubicBezTo>
                    <a:pt x="3617" y="16377"/>
                    <a:pt x="3555" y="16317"/>
                    <a:pt x="3561" y="16367"/>
                  </a:cubicBezTo>
                  <a:cubicBezTo>
                    <a:pt x="3409" y="16567"/>
                    <a:pt x="3420" y="16617"/>
                    <a:pt x="3386" y="16607"/>
                  </a:cubicBezTo>
                  <a:cubicBezTo>
                    <a:pt x="3212" y="16917"/>
                    <a:pt x="3150" y="16986"/>
                    <a:pt x="3111" y="17106"/>
                  </a:cubicBezTo>
                  <a:cubicBezTo>
                    <a:pt x="2925" y="17456"/>
                    <a:pt x="2874" y="17486"/>
                    <a:pt x="2874" y="17586"/>
                  </a:cubicBezTo>
                  <a:cubicBezTo>
                    <a:pt x="2756" y="17865"/>
                    <a:pt x="2723" y="17925"/>
                    <a:pt x="2706" y="18005"/>
                  </a:cubicBezTo>
                  <a:cubicBezTo>
                    <a:pt x="2604" y="18265"/>
                    <a:pt x="2604" y="18335"/>
                    <a:pt x="2599" y="18384"/>
                  </a:cubicBezTo>
                  <a:cubicBezTo>
                    <a:pt x="2458" y="19004"/>
                    <a:pt x="2408" y="19083"/>
                    <a:pt x="2408" y="19243"/>
                  </a:cubicBezTo>
                  <a:cubicBezTo>
                    <a:pt x="2363" y="19453"/>
                    <a:pt x="2351" y="19473"/>
                    <a:pt x="2346" y="19513"/>
                  </a:cubicBezTo>
                  <a:cubicBezTo>
                    <a:pt x="2363" y="19113"/>
                    <a:pt x="2346" y="19044"/>
                    <a:pt x="2363" y="19024"/>
                  </a:cubicBezTo>
                  <a:cubicBezTo>
                    <a:pt x="2447" y="18444"/>
                    <a:pt x="2458" y="18414"/>
                    <a:pt x="2458" y="18384"/>
                  </a:cubicBezTo>
                  <a:cubicBezTo>
                    <a:pt x="2565" y="17925"/>
                    <a:pt x="2610" y="17815"/>
                    <a:pt x="2644" y="17685"/>
                  </a:cubicBezTo>
                  <a:cubicBezTo>
                    <a:pt x="2846" y="17186"/>
                    <a:pt x="2863" y="17146"/>
                    <a:pt x="2880" y="17106"/>
                  </a:cubicBezTo>
                  <a:cubicBezTo>
                    <a:pt x="2931" y="16986"/>
                    <a:pt x="2953" y="16996"/>
                    <a:pt x="2959" y="16986"/>
                  </a:cubicBezTo>
                  <a:cubicBezTo>
                    <a:pt x="3060" y="16747"/>
                    <a:pt x="3144" y="16617"/>
                    <a:pt x="3206" y="16457"/>
                  </a:cubicBezTo>
                  <a:cubicBezTo>
                    <a:pt x="3414" y="15958"/>
                    <a:pt x="3398" y="15868"/>
                    <a:pt x="3431" y="15858"/>
                  </a:cubicBezTo>
                  <a:cubicBezTo>
                    <a:pt x="3493" y="15538"/>
                    <a:pt x="3510" y="15528"/>
                    <a:pt x="3499" y="15479"/>
                  </a:cubicBezTo>
                  <a:cubicBezTo>
                    <a:pt x="3431" y="15668"/>
                    <a:pt x="3431" y="15748"/>
                    <a:pt x="3403" y="15798"/>
                  </a:cubicBezTo>
                  <a:cubicBezTo>
                    <a:pt x="3133" y="16477"/>
                    <a:pt x="3116" y="16587"/>
                    <a:pt x="3054" y="16627"/>
                  </a:cubicBezTo>
                  <a:cubicBezTo>
                    <a:pt x="2880" y="17006"/>
                    <a:pt x="2863" y="17016"/>
                    <a:pt x="2863" y="17046"/>
                  </a:cubicBezTo>
                  <a:cubicBezTo>
                    <a:pt x="2689" y="17416"/>
                    <a:pt x="2638" y="17476"/>
                    <a:pt x="2627" y="17596"/>
                  </a:cubicBezTo>
                  <a:cubicBezTo>
                    <a:pt x="2492" y="17945"/>
                    <a:pt x="2469" y="18045"/>
                    <a:pt x="2464" y="18185"/>
                  </a:cubicBezTo>
                  <a:cubicBezTo>
                    <a:pt x="2413" y="18434"/>
                    <a:pt x="2379" y="18434"/>
                    <a:pt x="2379" y="18484"/>
                  </a:cubicBezTo>
                  <a:cubicBezTo>
                    <a:pt x="2295" y="18924"/>
                    <a:pt x="2318" y="19054"/>
                    <a:pt x="2278" y="19103"/>
                  </a:cubicBezTo>
                  <a:cubicBezTo>
                    <a:pt x="2289" y="18734"/>
                    <a:pt x="2334" y="18754"/>
                    <a:pt x="2323" y="18684"/>
                  </a:cubicBezTo>
                  <a:cubicBezTo>
                    <a:pt x="2351" y="18544"/>
                    <a:pt x="2334" y="18474"/>
                    <a:pt x="2351" y="18444"/>
                  </a:cubicBezTo>
                  <a:cubicBezTo>
                    <a:pt x="2458" y="17895"/>
                    <a:pt x="2475" y="17875"/>
                    <a:pt x="2475" y="17855"/>
                  </a:cubicBezTo>
                  <a:cubicBezTo>
                    <a:pt x="2520" y="17655"/>
                    <a:pt x="2537" y="17576"/>
                    <a:pt x="2559" y="17496"/>
                  </a:cubicBezTo>
                  <a:cubicBezTo>
                    <a:pt x="2678" y="17146"/>
                    <a:pt x="2672" y="17096"/>
                    <a:pt x="2689" y="17066"/>
                  </a:cubicBezTo>
                  <a:cubicBezTo>
                    <a:pt x="2784" y="16847"/>
                    <a:pt x="2784" y="16787"/>
                    <a:pt x="2801" y="16767"/>
                  </a:cubicBezTo>
                  <a:cubicBezTo>
                    <a:pt x="2931" y="16447"/>
                    <a:pt x="2947" y="16417"/>
                    <a:pt x="2959" y="16377"/>
                  </a:cubicBezTo>
                  <a:cubicBezTo>
                    <a:pt x="3099" y="16068"/>
                    <a:pt x="3094" y="16008"/>
                    <a:pt x="3116" y="15988"/>
                  </a:cubicBezTo>
                  <a:cubicBezTo>
                    <a:pt x="3206" y="15608"/>
                    <a:pt x="3240" y="15598"/>
                    <a:pt x="3234" y="15538"/>
                  </a:cubicBezTo>
                  <a:cubicBezTo>
                    <a:pt x="3268" y="15109"/>
                    <a:pt x="3285" y="15059"/>
                    <a:pt x="3285" y="14979"/>
                  </a:cubicBezTo>
                  <a:cubicBezTo>
                    <a:pt x="3223" y="15269"/>
                    <a:pt x="3246" y="15419"/>
                    <a:pt x="3206" y="15479"/>
                  </a:cubicBezTo>
                  <a:cubicBezTo>
                    <a:pt x="3083" y="15978"/>
                    <a:pt x="3060" y="15998"/>
                    <a:pt x="3043" y="16018"/>
                  </a:cubicBezTo>
                  <a:cubicBezTo>
                    <a:pt x="2869" y="16507"/>
                    <a:pt x="2846" y="16527"/>
                    <a:pt x="2829" y="16547"/>
                  </a:cubicBezTo>
                  <a:cubicBezTo>
                    <a:pt x="2706" y="16877"/>
                    <a:pt x="2683" y="16936"/>
                    <a:pt x="2666" y="17006"/>
                  </a:cubicBezTo>
                  <a:cubicBezTo>
                    <a:pt x="2610" y="17146"/>
                    <a:pt x="2604" y="17176"/>
                    <a:pt x="2599" y="17146"/>
                  </a:cubicBezTo>
                  <a:cubicBezTo>
                    <a:pt x="2666" y="16926"/>
                    <a:pt x="2672" y="16907"/>
                    <a:pt x="2672" y="16877"/>
                  </a:cubicBezTo>
                  <a:cubicBezTo>
                    <a:pt x="2779" y="16567"/>
                    <a:pt x="2784" y="16517"/>
                    <a:pt x="2790" y="16467"/>
                  </a:cubicBezTo>
                  <a:cubicBezTo>
                    <a:pt x="2953" y="15968"/>
                    <a:pt x="2976" y="15878"/>
                    <a:pt x="2998" y="15788"/>
                  </a:cubicBezTo>
                  <a:cubicBezTo>
                    <a:pt x="3111" y="15029"/>
                    <a:pt x="3111" y="14889"/>
                    <a:pt x="3116" y="14769"/>
                  </a:cubicBezTo>
                  <a:cubicBezTo>
                    <a:pt x="3060" y="14300"/>
                    <a:pt x="3088" y="14350"/>
                    <a:pt x="3077" y="14440"/>
                  </a:cubicBezTo>
                  <a:cubicBezTo>
                    <a:pt x="3049" y="15249"/>
                    <a:pt x="3049" y="15329"/>
                    <a:pt x="3043" y="15409"/>
                  </a:cubicBezTo>
                  <a:cubicBezTo>
                    <a:pt x="2959" y="15708"/>
                    <a:pt x="2976" y="15778"/>
                    <a:pt x="2947" y="15788"/>
                  </a:cubicBezTo>
                  <a:cubicBezTo>
                    <a:pt x="2858" y="16088"/>
                    <a:pt x="2829" y="16227"/>
                    <a:pt x="2784" y="16337"/>
                  </a:cubicBezTo>
                  <a:cubicBezTo>
                    <a:pt x="2672" y="16777"/>
                    <a:pt x="2649" y="16817"/>
                    <a:pt x="2621" y="16857"/>
                  </a:cubicBezTo>
                  <a:cubicBezTo>
                    <a:pt x="2498" y="17286"/>
                    <a:pt x="2481" y="17346"/>
                    <a:pt x="2458" y="17406"/>
                  </a:cubicBezTo>
                  <a:cubicBezTo>
                    <a:pt x="2340" y="17915"/>
                    <a:pt x="2306" y="17915"/>
                    <a:pt x="2323" y="17985"/>
                  </a:cubicBezTo>
                  <a:cubicBezTo>
                    <a:pt x="2216" y="18574"/>
                    <a:pt x="2228" y="18614"/>
                    <a:pt x="2228" y="18654"/>
                  </a:cubicBezTo>
                  <a:cubicBezTo>
                    <a:pt x="2194" y="18884"/>
                    <a:pt x="2216" y="18964"/>
                    <a:pt x="2188" y="18964"/>
                  </a:cubicBezTo>
                  <a:cubicBezTo>
                    <a:pt x="2199" y="18384"/>
                    <a:pt x="2205" y="18235"/>
                    <a:pt x="2216" y="18085"/>
                  </a:cubicBezTo>
                  <a:cubicBezTo>
                    <a:pt x="2256" y="17825"/>
                    <a:pt x="2278" y="17775"/>
                    <a:pt x="2273" y="17685"/>
                  </a:cubicBezTo>
                  <a:cubicBezTo>
                    <a:pt x="2419" y="17096"/>
                    <a:pt x="2447" y="17056"/>
                    <a:pt x="2441" y="16966"/>
                  </a:cubicBezTo>
                  <a:cubicBezTo>
                    <a:pt x="2537" y="16697"/>
                    <a:pt x="2559" y="16627"/>
                    <a:pt x="2571" y="16537"/>
                  </a:cubicBezTo>
                  <a:cubicBezTo>
                    <a:pt x="2706" y="16198"/>
                    <a:pt x="2700" y="16138"/>
                    <a:pt x="2700" y="16088"/>
                  </a:cubicBezTo>
                  <a:cubicBezTo>
                    <a:pt x="2841" y="15588"/>
                    <a:pt x="2824" y="15508"/>
                    <a:pt x="2852" y="15498"/>
                  </a:cubicBezTo>
                  <a:cubicBezTo>
                    <a:pt x="2919" y="15219"/>
                    <a:pt x="2897" y="15129"/>
                    <a:pt x="2919" y="15119"/>
                  </a:cubicBezTo>
                  <a:cubicBezTo>
                    <a:pt x="2925" y="14470"/>
                    <a:pt x="2897" y="14480"/>
                    <a:pt x="2908" y="14420"/>
                  </a:cubicBezTo>
                  <a:cubicBezTo>
                    <a:pt x="2863" y="15139"/>
                    <a:pt x="2863" y="15209"/>
                    <a:pt x="2841" y="15239"/>
                  </a:cubicBezTo>
                  <a:cubicBezTo>
                    <a:pt x="2779" y="15618"/>
                    <a:pt x="2762" y="15658"/>
                    <a:pt x="2751" y="15708"/>
                  </a:cubicBezTo>
                  <a:cubicBezTo>
                    <a:pt x="2694" y="15898"/>
                    <a:pt x="2717" y="15998"/>
                    <a:pt x="2672" y="15998"/>
                  </a:cubicBezTo>
                  <a:cubicBezTo>
                    <a:pt x="2492" y="16697"/>
                    <a:pt x="2441" y="16767"/>
                    <a:pt x="2424" y="16877"/>
                  </a:cubicBezTo>
                  <a:cubicBezTo>
                    <a:pt x="2284" y="17356"/>
                    <a:pt x="2301" y="17446"/>
                    <a:pt x="2267" y="17466"/>
                  </a:cubicBezTo>
                  <a:cubicBezTo>
                    <a:pt x="2441" y="16607"/>
                    <a:pt x="2469" y="16577"/>
                    <a:pt x="2475" y="16507"/>
                  </a:cubicBezTo>
                  <a:cubicBezTo>
                    <a:pt x="2543" y="16118"/>
                    <a:pt x="2582" y="16108"/>
                    <a:pt x="2576" y="16038"/>
                  </a:cubicBezTo>
                  <a:cubicBezTo>
                    <a:pt x="2700" y="15508"/>
                    <a:pt x="2700" y="15429"/>
                    <a:pt x="2711" y="15379"/>
                  </a:cubicBezTo>
                  <a:cubicBezTo>
                    <a:pt x="2751" y="14630"/>
                    <a:pt x="2762" y="14620"/>
                    <a:pt x="2762" y="14460"/>
                  </a:cubicBezTo>
                  <a:cubicBezTo>
                    <a:pt x="2739" y="13991"/>
                    <a:pt x="2728" y="13881"/>
                    <a:pt x="2723" y="13771"/>
                  </a:cubicBezTo>
                  <a:cubicBezTo>
                    <a:pt x="2666" y="13691"/>
                    <a:pt x="2700" y="13831"/>
                    <a:pt x="2717" y="14011"/>
                  </a:cubicBezTo>
                  <a:cubicBezTo>
                    <a:pt x="2739" y="14889"/>
                    <a:pt x="2689" y="14929"/>
                    <a:pt x="2711" y="15039"/>
                  </a:cubicBezTo>
                  <a:cubicBezTo>
                    <a:pt x="2689" y="15289"/>
                    <a:pt x="2683" y="15319"/>
                    <a:pt x="2672" y="15349"/>
                  </a:cubicBezTo>
                  <a:cubicBezTo>
                    <a:pt x="2582" y="15748"/>
                    <a:pt x="2565" y="15888"/>
                    <a:pt x="2537" y="16018"/>
                  </a:cubicBezTo>
                  <a:cubicBezTo>
                    <a:pt x="2436" y="16427"/>
                    <a:pt x="2424" y="16497"/>
                    <a:pt x="2413" y="16557"/>
                  </a:cubicBezTo>
                  <a:cubicBezTo>
                    <a:pt x="2318" y="16956"/>
                    <a:pt x="2312" y="16986"/>
                    <a:pt x="2295" y="17006"/>
                  </a:cubicBezTo>
                  <a:cubicBezTo>
                    <a:pt x="2194" y="17596"/>
                    <a:pt x="2160" y="17665"/>
                    <a:pt x="2154" y="17765"/>
                  </a:cubicBezTo>
                  <a:cubicBezTo>
                    <a:pt x="2076" y="18185"/>
                    <a:pt x="2121" y="18305"/>
                    <a:pt x="2087" y="18295"/>
                  </a:cubicBezTo>
                  <a:cubicBezTo>
                    <a:pt x="2070" y="17745"/>
                    <a:pt x="2087" y="17616"/>
                    <a:pt x="2093" y="17466"/>
                  </a:cubicBezTo>
                  <a:cubicBezTo>
                    <a:pt x="2149" y="17186"/>
                    <a:pt x="2132" y="17116"/>
                    <a:pt x="2154" y="17116"/>
                  </a:cubicBezTo>
                  <a:cubicBezTo>
                    <a:pt x="2267" y="16567"/>
                    <a:pt x="2284" y="16527"/>
                    <a:pt x="2284" y="16467"/>
                  </a:cubicBezTo>
                  <a:cubicBezTo>
                    <a:pt x="2385" y="15958"/>
                    <a:pt x="2424" y="15948"/>
                    <a:pt x="2424" y="15878"/>
                  </a:cubicBezTo>
                  <a:cubicBezTo>
                    <a:pt x="2593" y="15069"/>
                    <a:pt x="2599" y="14979"/>
                    <a:pt x="2616" y="14919"/>
                  </a:cubicBezTo>
                  <a:cubicBezTo>
                    <a:pt x="2655" y="14680"/>
                    <a:pt x="2627" y="14600"/>
                    <a:pt x="2655" y="14600"/>
                  </a:cubicBezTo>
                  <a:cubicBezTo>
                    <a:pt x="2678" y="14350"/>
                    <a:pt x="2649" y="14260"/>
                    <a:pt x="2678" y="14250"/>
                  </a:cubicBezTo>
                  <a:cubicBezTo>
                    <a:pt x="2661" y="14150"/>
                    <a:pt x="2638" y="14450"/>
                    <a:pt x="2599" y="14740"/>
                  </a:cubicBezTo>
                  <a:cubicBezTo>
                    <a:pt x="2441" y="15618"/>
                    <a:pt x="2436" y="15678"/>
                    <a:pt x="2419" y="15708"/>
                  </a:cubicBezTo>
                  <a:cubicBezTo>
                    <a:pt x="2374" y="15948"/>
                    <a:pt x="2340" y="15998"/>
                    <a:pt x="2334" y="16088"/>
                  </a:cubicBezTo>
                  <a:cubicBezTo>
                    <a:pt x="2199" y="16617"/>
                    <a:pt x="2177" y="16697"/>
                    <a:pt x="2149" y="16767"/>
                  </a:cubicBezTo>
                  <a:cubicBezTo>
                    <a:pt x="2064" y="17136"/>
                    <a:pt x="2098" y="17236"/>
                    <a:pt x="2059" y="17236"/>
                  </a:cubicBezTo>
                  <a:cubicBezTo>
                    <a:pt x="2025" y="17596"/>
                    <a:pt x="2048" y="17606"/>
                    <a:pt x="2014" y="17636"/>
                  </a:cubicBezTo>
                  <a:cubicBezTo>
                    <a:pt x="2143" y="16537"/>
                    <a:pt x="2149" y="16457"/>
                    <a:pt x="2171" y="16407"/>
                  </a:cubicBezTo>
                  <a:cubicBezTo>
                    <a:pt x="2244" y="16078"/>
                    <a:pt x="2273" y="15928"/>
                    <a:pt x="2295" y="15788"/>
                  </a:cubicBezTo>
                  <a:cubicBezTo>
                    <a:pt x="2453" y="15139"/>
                    <a:pt x="2436" y="15029"/>
                    <a:pt x="2464" y="14979"/>
                  </a:cubicBezTo>
                  <a:cubicBezTo>
                    <a:pt x="2565" y="14250"/>
                    <a:pt x="2582" y="14180"/>
                    <a:pt x="2588" y="14090"/>
                  </a:cubicBezTo>
                  <a:cubicBezTo>
                    <a:pt x="2559" y="13761"/>
                    <a:pt x="2537" y="13911"/>
                    <a:pt x="2548" y="14120"/>
                  </a:cubicBezTo>
                  <a:cubicBezTo>
                    <a:pt x="2486" y="14750"/>
                    <a:pt x="2436" y="14750"/>
                    <a:pt x="2441" y="14849"/>
                  </a:cubicBezTo>
                  <a:cubicBezTo>
                    <a:pt x="2340" y="15319"/>
                    <a:pt x="2334" y="15459"/>
                    <a:pt x="2301" y="15568"/>
                  </a:cubicBezTo>
                  <a:cubicBezTo>
                    <a:pt x="2205" y="15958"/>
                    <a:pt x="2199" y="16028"/>
                    <a:pt x="2183" y="16078"/>
                  </a:cubicBezTo>
                  <a:cubicBezTo>
                    <a:pt x="2138" y="16327"/>
                    <a:pt x="2109" y="16357"/>
                    <a:pt x="2115" y="16437"/>
                  </a:cubicBezTo>
                  <a:cubicBezTo>
                    <a:pt x="1980" y="16986"/>
                    <a:pt x="2025" y="17096"/>
                    <a:pt x="1991" y="17086"/>
                  </a:cubicBezTo>
                  <a:cubicBezTo>
                    <a:pt x="1969" y="17276"/>
                    <a:pt x="1946" y="17236"/>
                    <a:pt x="1941" y="17096"/>
                  </a:cubicBezTo>
                  <a:cubicBezTo>
                    <a:pt x="1997" y="16627"/>
                    <a:pt x="2014" y="16627"/>
                    <a:pt x="2008" y="16587"/>
                  </a:cubicBezTo>
                  <a:cubicBezTo>
                    <a:pt x="2059" y="16407"/>
                    <a:pt x="2042" y="16347"/>
                    <a:pt x="2059" y="16337"/>
                  </a:cubicBezTo>
                  <a:cubicBezTo>
                    <a:pt x="2093" y="16148"/>
                    <a:pt x="2104" y="16138"/>
                    <a:pt x="2098" y="16098"/>
                  </a:cubicBezTo>
                  <a:cubicBezTo>
                    <a:pt x="2222" y="15578"/>
                    <a:pt x="2216" y="15508"/>
                    <a:pt x="2250" y="15488"/>
                  </a:cubicBezTo>
                  <a:cubicBezTo>
                    <a:pt x="2391" y="14799"/>
                    <a:pt x="2402" y="14750"/>
                    <a:pt x="2402" y="14680"/>
                  </a:cubicBezTo>
                  <a:cubicBezTo>
                    <a:pt x="2351" y="14959"/>
                    <a:pt x="2295" y="15019"/>
                    <a:pt x="2295" y="15149"/>
                  </a:cubicBezTo>
                  <a:cubicBezTo>
                    <a:pt x="2121" y="15788"/>
                    <a:pt x="2098" y="15818"/>
                    <a:pt x="2093" y="15878"/>
                  </a:cubicBezTo>
                  <a:cubicBezTo>
                    <a:pt x="2042" y="16148"/>
                    <a:pt x="2025" y="16257"/>
                    <a:pt x="1986" y="16347"/>
                  </a:cubicBezTo>
                  <a:cubicBezTo>
                    <a:pt x="1929" y="16737"/>
                    <a:pt x="1913" y="16777"/>
                    <a:pt x="1918" y="16857"/>
                  </a:cubicBezTo>
                  <a:cubicBezTo>
                    <a:pt x="1901" y="16577"/>
                    <a:pt x="1924" y="16497"/>
                    <a:pt x="1913" y="16377"/>
                  </a:cubicBezTo>
                  <a:cubicBezTo>
                    <a:pt x="2025" y="15948"/>
                    <a:pt x="2025" y="15898"/>
                    <a:pt x="2031" y="15858"/>
                  </a:cubicBezTo>
                  <a:cubicBezTo>
                    <a:pt x="2064" y="15588"/>
                    <a:pt x="2087" y="15568"/>
                    <a:pt x="2087" y="15528"/>
                  </a:cubicBezTo>
                  <a:cubicBezTo>
                    <a:pt x="2194" y="15039"/>
                    <a:pt x="2177" y="14919"/>
                    <a:pt x="2211" y="14879"/>
                  </a:cubicBezTo>
                  <a:cubicBezTo>
                    <a:pt x="2267" y="14170"/>
                    <a:pt x="2267" y="14040"/>
                    <a:pt x="2261" y="13911"/>
                  </a:cubicBezTo>
                  <a:cubicBezTo>
                    <a:pt x="2211" y="13521"/>
                    <a:pt x="2183" y="13501"/>
                    <a:pt x="2188" y="13421"/>
                  </a:cubicBezTo>
                  <a:cubicBezTo>
                    <a:pt x="2149" y="13481"/>
                    <a:pt x="2171" y="13501"/>
                    <a:pt x="2183" y="13551"/>
                  </a:cubicBezTo>
                  <a:cubicBezTo>
                    <a:pt x="2228" y="14330"/>
                    <a:pt x="2228" y="14390"/>
                    <a:pt x="2233" y="14440"/>
                  </a:cubicBezTo>
                  <a:cubicBezTo>
                    <a:pt x="2188" y="14740"/>
                    <a:pt x="2166" y="14789"/>
                    <a:pt x="2160" y="14889"/>
                  </a:cubicBezTo>
                  <a:cubicBezTo>
                    <a:pt x="2014" y="15588"/>
                    <a:pt x="2014" y="15688"/>
                    <a:pt x="2003" y="15758"/>
                  </a:cubicBezTo>
                  <a:cubicBezTo>
                    <a:pt x="1918" y="16257"/>
                    <a:pt x="1879" y="16247"/>
                    <a:pt x="1884" y="16317"/>
                  </a:cubicBezTo>
                  <a:cubicBezTo>
                    <a:pt x="1823" y="16627"/>
                    <a:pt x="1845" y="16717"/>
                    <a:pt x="1806" y="16717"/>
                  </a:cubicBezTo>
                  <a:cubicBezTo>
                    <a:pt x="1879" y="15858"/>
                    <a:pt x="1896" y="15778"/>
                    <a:pt x="1913" y="15678"/>
                  </a:cubicBezTo>
                  <a:cubicBezTo>
                    <a:pt x="1969" y="15389"/>
                    <a:pt x="1969" y="15339"/>
                    <a:pt x="1969" y="15279"/>
                  </a:cubicBezTo>
                  <a:cubicBezTo>
                    <a:pt x="2025" y="14969"/>
                    <a:pt x="2048" y="14949"/>
                    <a:pt x="2042" y="14879"/>
                  </a:cubicBezTo>
                  <a:cubicBezTo>
                    <a:pt x="2081" y="14360"/>
                    <a:pt x="2109" y="14180"/>
                    <a:pt x="2115" y="13951"/>
                  </a:cubicBezTo>
                  <a:cubicBezTo>
                    <a:pt x="2053" y="13182"/>
                    <a:pt x="2070" y="13102"/>
                    <a:pt x="2042" y="13112"/>
                  </a:cubicBezTo>
                  <a:cubicBezTo>
                    <a:pt x="2036" y="13302"/>
                    <a:pt x="2059" y="13411"/>
                    <a:pt x="2070" y="13541"/>
                  </a:cubicBezTo>
                  <a:cubicBezTo>
                    <a:pt x="2064" y="14150"/>
                    <a:pt x="2053" y="14190"/>
                    <a:pt x="2053" y="14240"/>
                  </a:cubicBezTo>
                  <a:cubicBezTo>
                    <a:pt x="2019" y="14530"/>
                    <a:pt x="2042" y="14630"/>
                    <a:pt x="2019" y="14640"/>
                  </a:cubicBezTo>
                  <a:cubicBezTo>
                    <a:pt x="1913" y="15369"/>
                    <a:pt x="1890" y="15568"/>
                    <a:pt x="1851" y="15728"/>
                  </a:cubicBezTo>
                  <a:cubicBezTo>
                    <a:pt x="1761" y="16237"/>
                    <a:pt x="1755" y="16207"/>
                    <a:pt x="1772" y="16198"/>
                  </a:cubicBezTo>
                  <a:cubicBezTo>
                    <a:pt x="1806" y="15858"/>
                    <a:pt x="1811" y="15738"/>
                    <a:pt x="1823" y="15628"/>
                  </a:cubicBezTo>
                  <a:cubicBezTo>
                    <a:pt x="1896" y="14750"/>
                    <a:pt x="1924" y="14740"/>
                    <a:pt x="1918" y="14670"/>
                  </a:cubicBezTo>
                  <a:cubicBezTo>
                    <a:pt x="1873" y="13152"/>
                    <a:pt x="1868" y="13062"/>
                    <a:pt x="1856" y="13002"/>
                  </a:cubicBezTo>
                  <a:cubicBezTo>
                    <a:pt x="1789" y="12732"/>
                    <a:pt x="1772" y="12662"/>
                    <a:pt x="1749" y="12602"/>
                  </a:cubicBezTo>
                  <a:cubicBezTo>
                    <a:pt x="1716" y="12563"/>
                    <a:pt x="1744" y="12682"/>
                    <a:pt x="1783" y="12792"/>
                  </a:cubicBezTo>
                  <a:cubicBezTo>
                    <a:pt x="1834" y="13102"/>
                    <a:pt x="1834" y="13122"/>
                    <a:pt x="1845" y="13132"/>
                  </a:cubicBezTo>
                  <a:cubicBezTo>
                    <a:pt x="1851" y="13312"/>
                    <a:pt x="1868" y="13411"/>
                    <a:pt x="1873" y="13541"/>
                  </a:cubicBezTo>
                  <a:cubicBezTo>
                    <a:pt x="1856" y="14620"/>
                    <a:pt x="1879" y="14690"/>
                    <a:pt x="1862" y="14700"/>
                  </a:cubicBezTo>
                  <a:cubicBezTo>
                    <a:pt x="1834" y="14949"/>
                    <a:pt x="1834" y="14989"/>
                    <a:pt x="1834" y="15039"/>
                  </a:cubicBezTo>
                  <a:cubicBezTo>
                    <a:pt x="1800" y="15309"/>
                    <a:pt x="1811" y="15409"/>
                    <a:pt x="1778" y="15459"/>
                  </a:cubicBezTo>
                  <a:cubicBezTo>
                    <a:pt x="1828" y="14809"/>
                    <a:pt x="1823" y="14760"/>
                    <a:pt x="1834" y="14730"/>
                  </a:cubicBezTo>
                  <a:cubicBezTo>
                    <a:pt x="1789" y="13501"/>
                    <a:pt x="1755" y="13292"/>
                    <a:pt x="1733" y="12992"/>
                  </a:cubicBezTo>
                  <a:cubicBezTo>
                    <a:pt x="1659" y="12732"/>
                    <a:pt x="1654" y="12622"/>
                    <a:pt x="1626" y="12573"/>
                  </a:cubicBezTo>
                  <a:cubicBezTo>
                    <a:pt x="1502" y="12353"/>
                    <a:pt x="1569" y="12393"/>
                    <a:pt x="1592" y="12533"/>
                  </a:cubicBezTo>
                  <a:cubicBezTo>
                    <a:pt x="1659" y="12832"/>
                    <a:pt x="1665" y="12872"/>
                    <a:pt x="1676" y="12892"/>
                  </a:cubicBezTo>
                  <a:cubicBezTo>
                    <a:pt x="1738" y="13331"/>
                    <a:pt x="1721" y="13411"/>
                    <a:pt x="1749" y="13411"/>
                  </a:cubicBezTo>
                  <a:cubicBezTo>
                    <a:pt x="1783" y="13911"/>
                    <a:pt x="1800" y="13941"/>
                    <a:pt x="1794" y="14011"/>
                  </a:cubicBezTo>
                  <a:cubicBezTo>
                    <a:pt x="1772" y="14839"/>
                    <a:pt x="1778" y="14839"/>
                    <a:pt x="1766" y="14889"/>
                  </a:cubicBezTo>
                  <a:cubicBezTo>
                    <a:pt x="1761" y="15209"/>
                    <a:pt x="1727" y="15289"/>
                    <a:pt x="1727" y="15419"/>
                  </a:cubicBezTo>
                  <a:cubicBezTo>
                    <a:pt x="1637" y="15528"/>
                    <a:pt x="1693" y="15379"/>
                    <a:pt x="1693" y="15179"/>
                  </a:cubicBezTo>
                  <a:cubicBezTo>
                    <a:pt x="1688" y="13691"/>
                    <a:pt x="1676" y="13631"/>
                    <a:pt x="1676" y="13551"/>
                  </a:cubicBezTo>
                  <a:cubicBezTo>
                    <a:pt x="1643" y="13312"/>
                    <a:pt x="1637" y="13172"/>
                    <a:pt x="1609" y="13052"/>
                  </a:cubicBezTo>
                  <a:cubicBezTo>
                    <a:pt x="1474" y="12523"/>
                    <a:pt x="1479" y="12413"/>
                    <a:pt x="1451" y="12403"/>
                  </a:cubicBezTo>
                  <a:cubicBezTo>
                    <a:pt x="1609" y="13192"/>
                    <a:pt x="1603" y="13292"/>
                    <a:pt x="1620" y="13341"/>
                  </a:cubicBezTo>
                  <a:cubicBezTo>
                    <a:pt x="1648" y="13641"/>
                    <a:pt x="1665" y="13791"/>
                    <a:pt x="1671" y="13961"/>
                  </a:cubicBezTo>
                  <a:cubicBezTo>
                    <a:pt x="1682" y="14869"/>
                    <a:pt x="1654" y="14899"/>
                    <a:pt x="1659" y="14969"/>
                  </a:cubicBezTo>
                  <a:cubicBezTo>
                    <a:pt x="1631" y="14430"/>
                    <a:pt x="1614" y="14420"/>
                    <a:pt x="1614" y="14390"/>
                  </a:cubicBezTo>
                  <a:cubicBezTo>
                    <a:pt x="1592" y="14130"/>
                    <a:pt x="1614" y="14140"/>
                    <a:pt x="1592" y="14100"/>
                  </a:cubicBezTo>
                  <a:cubicBezTo>
                    <a:pt x="1513" y="13511"/>
                    <a:pt x="1474" y="13401"/>
                    <a:pt x="1457" y="13252"/>
                  </a:cubicBezTo>
                  <a:cubicBezTo>
                    <a:pt x="1316" y="12702"/>
                    <a:pt x="1339" y="12573"/>
                    <a:pt x="1283" y="12593"/>
                  </a:cubicBezTo>
                  <a:cubicBezTo>
                    <a:pt x="1344" y="12772"/>
                    <a:pt x="1344" y="12862"/>
                    <a:pt x="1373" y="12912"/>
                  </a:cubicBezTo>
                  <a:cubicBezTo>
                    <a:pt x="1519" y="14170"/>
                    <a:pt x="1569" y="14200"/>
                    <a:pt x="1558" y="14240"/>
                  </a:cubicBezTo>
                  <a:cubicBezTo>
                    <a:pt x="1564" y="14540"/>
                    <a:pt x="1586" y="14630"/>
                    <a:pt x="1564" y="14630"/>
                  </a:cubicBezTo>
                  <a:cubicBezTo>
                    <a:pt x="1406" y="13831"/>
                    <a:pt x="1418" y="13721"/>
                    <a:pt x="1389" y="13691"/>
                  </a:cubicBezTo>
                  <a:cubicBezTo>
                    <a:pt x="1299" y="13282"/>
                    <a:pt x="1299" y="13182"/>
                    <a:pt x="1260" y="13182"/>
                  </a:cubicBezTo>
                  <a:cubicBezTo>
                    <a:pt x="1423" y="13951"/>
                    <a:pt x="1446" y="14190"/>
                    <a:pt x="1491" y="14380"/>
                  </a:cubicBezTo>
                  <a:cubicBezTo>
                    <a:pt x="1581" y="15289"/>
                    <a:pt x="1609" y="15319"/>
                    <a:pt x="1603" y="15409"/>
                  </a:cubicBezTo>
                  <a:cubicBezTo>
                    <a:pt x="1598" y="15538"/>
                    <a:pt x="1575" y="15469"/>
                    <a:pt x="1581" y="15349"/>
                  </a:cubicBezTo>
                  <a:cubicBezTo>
                    <a:pt x="1389" y="14600"/>
                    <a:pt x="1401" y="14480"/>
                    <a:pt x="1373" y="14460"/>
                  </a:cubicBezTo>
                  <a:cubicBezTo>
                    <a:pt x="1243" y="13731"/>
                    <a:pt x="1204" y="13631"/>
                    <a:pt x="1187" y="13501"/>
                  </a:cubicBezTo>
                  <a:cubicBezTo>
                    <a:pt x="1097" y="13232"/>
                    <a:pt x="1108" y="13162"/>
                    <a:pt x="1086" y="13162"/>
                  </a:cubicBezTo>
                  <a:cubicBezTo>
                    <a:pt x="939" y="12612"/>
                    <a:pt x="934" y="12583"/>
                    <a:pt x="917" y="12573"/>
                  </a:cubicBezTo>
                  <a:cubicBezTo>
                    <a:pt x="928" y="12702"/>
                    <a:pt x="968" y="12842"/>
                    <a:pt x="1007" y="12982"/>
                  </a:cubicBezTo>
                  <a:cubicBezTo>
                    <a:pt x="1074" y="13272"/>
                    <a:pt x="1097" y="13331"/>
                    <a:pt x="1119" y="13401"/>
                  </a:cubicBezTo>
                  <a:cubicBezTo>
                    <a:pt x="1271" y="14260"/>
                    <a:pt x="1305" y="14360"/>
                    <a:pt x="1322" y="14490"/>
                  </a:cubicBezTo>
                  <a:cubicBezTo>
                    <a:pt x="1389" y="14750"/>
                    <a:pt x="1395" y="14869"/>
                    <a:pt x="1373" y="14849"/>
                  </a:cubicBezTo>
                  <a:cubicBezTo>
                    <a:pt x="1283" y="14620"/>
                    <a:pt x="1277" y="14590"/>
                    <a:pt x="1277" y="14540"/>
                  </a:cubicBezTo>
                  <a:cubicBezTo>
                    <a:pt x="1142" y="14210"/>
                    <a:pt x="1131" y="14150"/>
                    <a:pt x="1097" y="14120"/>
                  </a:cubicBezTo>
                  <a:cubicBezTo>
                    <a:pt x="872" y="13451"/>
                    <a:pt x="816" y="13222"/>
                    <a:pt x="748" y="13012"/>
                  </a:cubicBezTo>
                  <a:cubicBezTo>
                    <a:pt x="613" y="12602"/>
                    <a:pt x="647" y="12483"/>
                    <a:pt x="619" y="12503"/>
                  </a:cubicBezTo>
                  <a:cubicBezTo>
                    <a:pt x="613" y="12403"/>
                    <a:pt x="591" y="12573"/>
                    <a:pt x="636" y="12612"/>
                  </a:cubicBezTo>
                  <a:cubicBezTo>
                    <a:pt x="714" y="12982"/>
                    <a:pt x="709" y="13002"/>
                    <a:pt x="709" y="13012"/>
                  </a:cubicBezTo>
                  <a:cubicBezTo>
                    <a:pt x="793" y="13292"/>
                    <a:pt x="810" y="13331"/>
                    <a:pt x="821" y="13371"/>
                  </a:cubicBezTo>
                  <a:cubicBezTo>
                    <a:pt x="1069" y="14220"/>
                    <a:pt x="1103" y="14240"/>
                    <a:pt x="1108" y="14320"/>
                  </a:cubicBezTo>
                  <a:cubicBezTo>
                    <a:pt x="1181" y="14560"/>
                    <a:pt x="1238" y="14570"/>
                    <a:pt x="1204" y="14590"/>
                  </a:cubicBezTo>
                  <a:cubicBezTo>
                    <a:pt x="1052" y="14310"/>
                    <a:pt x="1046" y="14170"/>
                    <a:pt x="990" y="14140"/>
                  </a:cubicBezTo>
                  <a:cubicBezTo>
                    <a:pt x="793" y="13491"/>
                    <a:pt x="743" y="13451"/>
                    <a:pt x="737" y="13312"/>
                  </a:cubicBezTo>
                  <a:cubicBezTo>
                    <a:pt x="624" y="12942"/>
                    <a:pt x="602" y="12842"/>
                    <a:pt x="579" y="12742"/>
                  </a:cubicBezTo>
                  <a:cubicBezTo>
                    <a:pt x="512" y="12622"/>
                    <a:pt x="546" y="12752"/>
                    <a:pt x="574" y="12902"/>
                  </a:cubicBezTo>
                  <a:cubicBezTo>
                    <a:pt x="641" y="13162"/>
                    <a:pt x="664" y="13212"/>
                    <a:pt x="675" y="13302"/>
                  </a:cubicBezTo>
                  <a:cubicBezTo>
                    <a:pt x="872" y="13911"/>
                    <a:pt x="872" y="14021"/>
                    <a:pt x="911" y="14040"/>
                  </a:cubicBezTo>
                  <a:cubicBezTo>
                    <a:pt x="1119" y="14570"/>
                    <a:pt x="1131" y="14600"/>
                    <a:pt x="1131" y="14640"/>
                  </a:cubicBezTo>
                  <a:cubicBezTo>
                    <a:pt x="1271" y="14929"/>
                    <a:pt x="1288" y="14989"/>
                    <a:pt x="1311" y="15059"/>
                  </a:cubicBezTo>
                  <a:cubicBezTo>
                    <a:pt x="1451" y="15469"/>
                    <a:pt x="1474" y="15498"/>
                    <a:pt x="1485" y="15538"/>
                  </a:cubicBezTo>
                  <a:cubicBezTo>
                    <a:pt x="1547" y="15788"/>
                    <a:pt x="1569" y="15828"/>
                    <a:pt x="1575" y="15918"/>
                  </a:cubicBezTo>
                  <a:cubicBezTo>
                    <a:pt x="1418" y="15578"/>
                    <a:pt x="1423" y="15479"/>
                    <a:pt x="1384" y="15459"/>
                  </a:cubicBezTo>
                  <a:cubicBezTo>
                    <a:pt x="1159" y="14979"/>
                    <a:pt x="1131" y="14949"/>
                    <a:pt x="1119" y="14879"/>
                  </a:cubicBezTo>
                  <a:cubicBezTo>
                    <a:pt x="883" y="14300"/>
                    <a:pt x="833" y="14200"/>
                    <a:pt x="804" y="14070"/>
                  </a:cubicBezTo>
                  <a:cubicBezTo>
                    <a:pt x="737" y="13831"/>
                    <a:pt x="703" y="13811"/>
                    <a:pt x="703" y="13711"/>
                  </a:cubicBezTo>
                  <a:cubicBezTo>
                    <a:pt x="591" y="13282"/>
                    <a:pt x="563" y="13272"/>
                    <a:pt x="568" y="13182"/>
                  </a:cubicBezTo>
                  <a:cubicBezTo>
                    <a:pt x="574" y="13292"/>
                    <a:pt x="563" y="13371"/>
                    <a:pt x="579" y="13381"/>
                  </a:cubicBezTo>
                  <a:cubicBezTo>
                    <a:pt x="619" y="13621"/>
                    <a:pt x="647" y="13611"/>
                    <a:pt x="641" y="13681"/>
                  </a:cubicBezTo>
                  <a:cubicBezTo>
                    <a:pt x="771" y="14060"/>
                    <a:pt x="765" y="14170"/>
                    <a:pt x="793" y="14200"/>
                  </a:cubicBezTo>
                  <a:cubicBezTo>
                    <a:pt x="878" y="14510"/>
                    <a:pt x="934" y="14590"/>
                    <a:pt x="973" y="14710"/>
                  </a:cubicBezTo>
                  <a:cubicBezTo>
                    <a:pt x="1063" y="14899"/>
                    <a:pt x="1080" y="14969"/>
                    <a:pt x="1097" y="15019"/>
                  </a:cubicBezTo>
                  <a:cubicBezTo>
                    <a:pt x="1198" y="15139"/>
                    <a:pt x="1193" y="15199"/>
                    <a:pt x="1204" y="15219"/>
                  </a:cubicBezTo>
                  <a:cubicBezTo>
                    <a:pt x="1434" y="15868"/>
                    <a:pt x="1418" y="15718"/>
                    <a:pt x="1344" y="15658"/>
                  </a:cubicBezTo>
                  <a:cubicBezTo>
                    <a:pt x="1243" y="15389"/>
                    <a:pt x="1204" y="15419"/>
                    <a:pt x="1209" y="15349"/>
                  </a:cubicBezTo>
                  <a:cubicBezTo>
                    <a:pt x="1013" y="14979"/>
                    <a:pt x="1007" y="14929"/>
                    <a:pt x="984" y="14919"/>
                  </a:cubicBezTo>
                  <a:cubicBezTo>
                    <a:pt x="821" y="14570"/>
                    <a:pt x="810" y="14490"/>
                    <a:pt x="782" y="14450"/>
                  </a:cubicBezTo>
                  <a:cubicBezTo>
                    <a:pt x="529" y="13721"/>
                    <a:pt x="523" y="13681"/>
                    <a:pt x="506" y="13671"/>
                  </a:cubicBezTo>
                  <a:cubicBezTo>
                    <a:pt x="439" y="13441"/>
                    <a:pt x="439" y="13391"/>
                    <a:pt x="416" y="13381"/>
                  </a:cubicBezTo>
                  <a:cubicBezTo>
                    <a:pt x="523" y="13921"/>
                    <a:pt x="596" y="13971"/>
                    <a:pt x="608" y="14140"/>
                  </a:cubicBezTo>
                  <a:cubicBezTo>
                    <a:pt x="754" y="14500"/>
                    <a:pt x="776" y="14540"/>
                    <a:pt x="788" y="14620"/>
                  </a:cubicBezTo>
                  <a:cubicBezTo>
                    <a:pt x="951" y="14969"/>
                    <a:pt x="968" y="15029"/>
                    <a:pt x="990" y="15079"/>
                  </a:cubicBezTo>
                  <a:cubicBezTo>
                    <a:pt x="1446" y="16038"/>
                    <a:pt x="1496" y="16068"/>
                    <a:pt x="1513" y="16168"/>
                  </a:cubicBezTo>
                  <a:cubicBezTo>
                    <a:pt x="1665" y="16517"/>
                    <a:pt x="1693" y="16527"/>
                    <a:pt x="1688" y="16607"/>
                  </a:cubicBezTo>
                  <a:cubicBezTo>
                    <a:pt x="1755" y="16807"/>
                    <a:pt x="1778" y="16827"/>
                    <a:pt x="1761" y="16837"/>
                  </a:cubicBezTo>
                  <a:cubicBezTo>
                    <a:pt x="1654" y="16607"/>
                    <a:pt x="1643" y="16517"/>
                    <a:pt x="1609" y="16457"/>
                  </a:cubicBezTo>
                  <a:cubicBezTo>
                    <a:pt x="1429" y="16088"/>
                    <a:pt x="1423" y="16058"/>
                    <a:pt x="1406" y="16028"/>
                  </a:cubicBezTo>
                  <a:cubicBezTo>
                    <a:pt x="1243" y="15728"/>
                    <a:pt x="1226" y="15648"/>
                    <a:pt x="1181" y="15618"/>
                  </a:cubicBezTo>
                  <a:cubicBezTo>
                    <a:pt x="1035" y="15339"/>
                    <a:pt x="979" y="15229"/>
                    <a:pt x="928" y="15099"/>
                  </a:cubicBezTo>
                  <a:cubicBezTo>
                    <a:pt x="726" y="14590"/>
                    <a:pt x="647" y="14520"/>
                    <a:pt x="619" y="14360"/>
                  </a:cubicBezTo>
                  <a:cubicBezTo>
                    <a:pt x="489" y="14040"/>
                    <a:pt x="495" y="13961"/>
                    <a:pt x="467" y="13961"/>
                  </a:cubicBezTo>
                  <a:cubicBezTo>
                    <a:pt x="579" y="14330"/>
                    <a:pt x="596" y="14440"/>
                    <a:pt x="636" y="14510"/>
                  </a:cubicBezTo>
                  <a:cubicBezTo>
                    <a:pt x="906" y="15139"/>
                    <a:pt x="900" y="15219"/>
                    <a:pt x="934" y="15239"/>
                  </a:cubicBezTo>
                  <a:cubicBezTo>
                    <a:pt x="1170" y="15708"/>
                    <a:pt x="1198" y="15728"/>
                    <a:pt x="1204" y="15788"/>
                  </a:cubicBezTo>
                  <a:cubicBezTo>
                    <a:pt x="1283" y="15918"/>
                    <a:pt x="1283" y="15968"/>
                    <a:pt x="1311" y="15978"/>
                  </a:cubicBezTo>
                  <a:cubicBezTo>
                    <a:pt x="1451" y="16337"/>
                    <a:pt x="1508" y="16347"/>
                    <a:pt x="1524" y="16427"/>
                  </a:cubicBezTo>
                  <a:cubicBezTo>
                    <a:pt x="1592" y="16597"/>
                    <a:pt x="1609" y="16607"/>
                    <a:pt x="1592" y="16617"/>
                  </a:cubicBezTo>
                  <a:cubicBezTo>
                    <a:pt x="1496" y="16427"/>
                    <a:pt x="1485" y="16397"/>
                    <a:pt x="1474" y="16367"/>
                  </a:cubicBezTo>
                  <a:cubicBezTo>
                    <a:pt x="1367" y="16158"/>
                    <a:pt x="1288" y="16088"/>
                    <a:pt x="1243" y="15938"/>
                  </a:cubicBezTo>
                  <a:cubicBezTo>
                    <a:pt x="1119" y="15808"/>
                    <a:pt x="1125" y="15698"/>
                    <a:pt x="1074" y="15698"/>
                  </a:cubicBezTo>
                  <a:cubicBezTo>
                    <a:pt x="956" y="15469"/>
                    <a:pt x="956" y="15409"/>
                    <a:pt x="928" y="15409"/>
                  </a:cubicBezTo>
                  <a:cubicBezTo>
                    <a:pt x="624" y="14740"/>
                    <a:pt x="613" y="14670"/>
                    <a:pt x="579" y="14650"/>
                  </a:cubicBezTo>
                  <a:cubicBezTo>
                    <a:pt x="366" y="14070"/>
                    <a:pt x="360" y="13991"/>
                    <a:pt x="343" y="13931"/>
                  </a:cubicBezTo>
                  <a:cubicBezTo>
                    <a:pt x="248" y="13621"/>
                    <a:pt x="264" y="13531"/>
                    <a:pt x="242" y="13531"/>
                  </a:cubicBezTo>
                  <a:cubicBezTo>
                    <a:pt x="191" y="13441"/>
                    <a:pt x="231" y="13591"/>
                    <a:pt x="236" y="13731"/>
                  </a:cubicBezTo>
                  <a:cubicBezTo>
                    <a:pt x="394" y="14250"/>
                    <a:pt x="428" y="14390"/>
                    <a:pt x="473" y="14510"/>
                  </a:cubicBezTo>
                  <a:cubicBezTo>
                    <a:pt x="669" y="14959"/>
                    <a:pt x="709" y="15099"/>
                    <a:pt x="771" y="15189"/>
                  </a:cubicBezTo>
                  <a:cubicBezTo>
                    <a:pt x="872" y="15409"/>
                    <a:pt x="889" y="15469"/>
                    <a:pt x="923" y="15518"/>
                  </a:cubicBezTo>
                  <a:cubicBezTo>
                    <a:pt x="1136" y="15908"/>
                    <a:pt x="1159" y="15918"/>
                    <a:pt x="1159" y="15968"/>
                  </a:cubicBezTo>
                  <a:cubicBezTo>
                    <a:pt x="1361" y="16327"/>
                    <a:pt x="1401" y="16357"/>
                    <a:pt x="1423" y="16417"/>
                  </a:cubicBezTo>
                  <a:cubicBezTo>
                    <a:pt x="1811" y="17276"/>
                    <a:pt x="1823" y="17296"/>
                    <a:pt x="1839" y="17306"/>
                  </a:cubicBezTo>
                  <a:cubicBezTo>
                    <a:pt x="1856" y="17546"/>
                    <a:pt x="1845" y="17476"/>
                    <a:pt x="1823" y="17436"/>
                  </a:cubicBezTo>
                  <a:cubicBezTo>
                    <a:pt x="1671" y="17136"/>
                    <a:pt x="1643" y="17116"/>
                    <a:pt x="1631" y="17046"/>
                  </a:cubicBezTo>
                  <a:cubicBezTo>
                    <a:pt x="1418" y="16707"/>
                    <a:pt x="1373" y="16717"/>
                    <a:pt x="1373" y="16647"/>
                  </a:cubicBezTo>
                  <a:cubicBezTo>
                    <a:pt x="1249" y="16507"/>
                    <a:pt x="1254" y="16447"/>
                    <a:pt x="1226" y="16467"/>
                  </a:cubicBezTo>
                  <a:cubicBezTo>
                    <a:pt x="1013" y="16098"/>
                    <a:pt x="996" y="16038"/>
                    <a:pt x="968" y="16018"/>
                  </a:cubicBezTo>
                  <a:cubicBezTo>
                    <a:pt x="816" y="15698"/>
                    <a:pt x="776" y="15698"/>
                    <a:pt x="765" y="15628"/>
                  </a:cubicBezTo>
                  <a:cubicBezTo>
                    <a:pt x="529" y="15199"/>
                    <a:pt x="529" y="15119"/>
                    <a:pt x="501" y="15089"/>
                  </a:cubicBezTo>
                  <a:cubicBezTo>
                    <a:pt x="298" y="14600"/>
                    <a:pt x="287" y="14530"/>
                    <a:pt x="264" y="14490"/>
                  </a:cubicBezTo>
                  <a:cubicBezTo>
                    <a:pt x="107" y="13951"/>
                    <a:pt x="113" y="13901"/>
                    <a:pt x="96" y="13901"/>
                  </a:cubicBezTo>
                  <a:cubicBezTo>
                    <a:pt x="163" y="14300"/>
                    <a:pt x="180" y="14350"/>
                    <a:pt x="203" y="14390"/>
                  </a:cubicBezTo>
                  <a:cubicBezTo>
                    <a:pt x="309" y="14740"/>
                    <a:pt x="321" y="14799"/>
                    <a:pt x="354" y="14829"/>
                  </a:cubicBezTo>
                  <a:cubicBezTo>
                    <a:pt x="461" y="15179"/>
                    <a:pt x="512" y="15149"/>
                    <a:pt x="506" y="15249"/>
                  </a:cubicBezTo>
                  <a:cubicBezTo>
                    <a:pt x="731" y="15698"/>
                    <a:pt x="765" y="15798"/>
                    <a:pt x="810" y="15858"/>
                  </a:cubicBezTo>
                  <a:cubicBezTo>
                    <a:pt x="928" y="16028"/>
                    <a:pt x="917" y="16098"/>
                    <a:pt x="945" y="16088"/>
                  </a:cubicBezTo>
                  <a:cubicBezTo>
                    <a:pt x="1080" y="16377"/>
                    <a:pt x="1125" y="16367"/>
                    <a:pt x="1131" y="16427"/>
                  </a:cubicBezTo>
                  <a:cubicBezTo>
                    <a:pt x="1254" y="16597"/>
                    <a:pt x="1299" y="16667"/>
                    <a:pt x="1350" y="16737"/>
                  </a:cubicBezTo>
                  <a:cubicBezTo>
                    <a:pt x="1586" y="17066"/>
                    <a:pt x="1648" y="17266"/>
                    <a:pt x="1733" y="17426"/>
                  </a:cubicBezTo>
                  <a:cubicBezTo>
                    <a:pt x="1918" y="17865"/>
                    <a:pt x="1958" y="17865"/>
                    <a:pt x="1952" y="17965"/>
                  </a:cubicBezTo>
                  <a:cubicBezTo>
                    <a:pt x="1401" y="17116"/>
                    <a:pt x="1361" y="16996"/>
                    <a:pt x="1288" y="16956"/>
                  </a:cubicBezTo>
                  <a:cubicBezTo>
                    <a:pt x="1198" y="16787"/>
                    <a:pt x="1176" y="16777"/>
                    <a:pt x="1153" y="16777"/>
                  </a:cubicBezTo>
                  <a:cubicBezTo>
                    <a:pt x="1029" y="16557"/>
                    <a:pt x="984" y="16557"/>
                    <a:pt x="984" y="16467"/>
                  </a:cubicBezTo>
                  <a:cubicBezTo>
                    <a:pt x="810" y="16267"/>
                    <a:pt x="810" y="16227"/>
                    <a:pt x="799" y="16207"/>
                  </a:cubicBezTo>
                  <a:cubicBezTo>
                    <a:pt x="669" y="16018"/>
                    <a:pt x="647" y="15978"/>
                    <a:pt x="630" y="15928"/>
                  </a:cubicBezTo>
                  <a:cubicBezTo>
                    <a:pt x="394" y="15488"/>
                    <a:pt x="360" y="15389"/>
                    <a:pt x="309" y="15309"/>
                  </a:cubicBezTo>
                  <a:cubicBezTo>
                    <a:pt x="242" y="15099"/>
                    <a:pt x="219" y="15059"/>
                    <a:pt x="203" y="15019"/>
                  </a:cubicBezTo>
                  <a:cubicBezTo>
                    <a:pt x="73" y="14680"/>
                    <a:pt x="68" y="14620"/>
                    <a:pt x="51" y="14580"/>
                  </a:cubicBezTo>
                  <a:cubicBezTo>
                    <a:pt x="0" y="14430"/>
                    <a:pt x="0" y="14470"/>
                    <a:pt x="0" y="14500"/>
                  </a:cubicBezTo>
                  <a:cubicBezTo>
                    <a:pt x="90" y="14829"/>
                    <a:pt x="118" y="14919"/>
                    <a:pt x="163" y="14979"/>
                  </a:cubicBezTo>
                  <a:cubicBezTo>
                    <a:pt x="383" y="15598"/>
                    <a:pt x="433" y="15648"/>
                    <a:pt x="450" y="15748"/>
                  </a:cubicBezTo>
                  <a:cubicBezTo>
                    <a:pt x="563" y="15918"/>
                    <a:pt x="568" y="15948"/>
                    <a:pt x="579" y="15958"/>
                  </a:cubicBezTo>
                  <a:cubicBezTo>
                    <a:pt x="759" y="16317"/>
                    <a:pt x="788" y="16297"/>
                    <a:pt x="782" y="16347"/>
                  </a:cubicBezTo>
                  <a:cubicBezTo>
                    <a:pt x="917" y="16477"/>
                    <a:pt x="917" y="16557"/>
                    <a:pt x="939" y="16587"/>
                  </a:cubicBezTo>
                  <a:cubicBezTo>
                    <a:pt x="1086" y="16787"/>
                    <a:pt x="1097" y="16797"/>
                    <a:pt x="1108" y="16807"/>
                  </a:cubicBezTo>
                  <a:cubicBezTo>
                    <a:pt x="1209" y="16976"/>
                    <a:pt x="1226" y="16956"/>
                    <a:pt x="1238" y="16966"/>
                  </a:cubicBezTo>
                  <a:cubicBezTo>
                    <a:pt x="1294" y="17086"/>
                    <a:pt x="1328" y="17096"/>
                    <a:pt x="1344" y="17146"/>
                  </a:cubicBezTo>
                  <a:cubicBezTo>
                    <a:pt x="1502" y="17336"/>
                    <a:pt x="1541" y="17346"/>
                    <a:pt x="1547" y="17406"/>
                  </a:cubicBezTo>
                  <a:cubicBezTo>
                    <a:pt x="1699" y="17626"/>
                    <a:pt x="1733" y="17636"/>
                    <a:pt x="1744" y="17685"/>
                  </a:cubicBezTo>
                  <a:cubicBezTo>
                    <a:pt x="1963" y="18185"/>
                    <a:pt x="2008" y="18205"/>
                    <a:pt x="2003" y="18335"/>
                  </a:cubicBezTo>
                  <a:cubicBezTo>
                    <a:pt x="1862" y="18105"/>
                    <a:pt x="1868" y="18025"/>
                    <a:pt x="1834" y="18025"/>
                  </a:cubicBezTo>
                  <a:cubicBezTo>
                    <a:pt x="1710" y="17795"/>
                    <a:pt x="1676" y="17795"/>
                    <a:pt x="1659" y="17765"/>
                  </a:cubicBezTo>
                  <a:cubicBezTo>
                    <a:pt x="1586" y="17665"/>
                    <a:pt x="1569" y="17636"/>
                    <a:pt x="1558" y="17606"/>
                  </a:cubicBezTo>
                  <a:cubicBezTo>
                    <a:pt x="1356" y="17406"/>
                    <a:pt x="1339" y="17376"/>
                    <a:pt x="1316" y="17366"/>
                  </a:cubicBezTo>
                  <a:cubicBezTo>
                    <a:pt x="1277" y="17316"/>
                    <a:pt x="1260" y="17326"/>
                    <a:pt x="1249" y="17316"/>
                  </a:cubicBezTo>
                  <a:cubicBezTo>
                    <a:pt x="1114" y="17156"/>
                    <a:pt x="1097" y="17106"/>
                    <a:pt x="1069" y="17116"/>
                  </a:cubicBezTo>
                  <a:cubicBezTo>
                    <a:pt x="878" y="16917"/>
                    <a:pt x="861" y="16917"/>
                    <a:pt x="866" y="16877"/>
                  </a:cubicBezTo>
                  <a:cubicBezTo>
                    <a:pt x="534" y="16587"/>
                    <a:pt x="501" y="16527"/>
                    <a:pt x="444" y="16517"/>
                  </a:cubicBezTo>
                  <a:cubicBezTo>
                    <a:pt x="191" y="16158"/>
                    <a:pt x="158" y="16098"/>
                    <a:pt x="118" y="16058"/>
                  </a:cubicBezTo>
                  <a:cubicBezTo>
                    <a:pt x="0" y="15948"/>
                    <a:pt x="0" y="15948"/>
                    <a:pt x="0" y="15948"/>
                  </a:cubicBezTo>
                  <a:cubicBezTo>
                    <a:pt x="101" y="16078"/>
                    <a:pt x="96" y="16138"/>
                    <a:pt x="124" y="16118"/>
                  </a:cubicBezTo>
                  <a:cubicBezTo>
                    <a:pt x="231" y="16317"/>
                    <a:pt x="242" y="16327"/>
                    <a:pt x="242" y="16367"/>
                  </a:cubicBezTo>
                  <a:cubicBezTo>
                    <a:pt x="388" y="16527"/>
                    <a:pt x="411" y="16557"/>
                    <a:pt x="433" y="16587"/>
                  </a:cubicBezTo>
                  <a:cubicBezTo>
                    <a:pt x="737" y="16877"/>
                    <a:pt x="782" y="16956"/>
                    <a:pt x="855" y="16966"/>
                  </a:cubicBezTo>
                  <a:cubicBezTo>
                    <a:pt x="1069" y="17216"/>
                    <a:pt x="1091" y="17256"/>
                    <a:pt x="1125" y="17286"/>
                  </a:cubicBezTo>
                  <a:cubicBezTo>
                    <a:pt x="1260" y="17406"/>
                    <a:pt x="1288" y="17446"/>
                    <a:pt x="1316" y="17476"/>
                  </a:cubicBezTo>
                  <a:cubicBezTo>
                    <a:pt x="1457" y="17596"/>
                    <a:pt x="1463" y="17675"/>
                    <a:pt x="1496" y="17695"/>
                  </a:cubicBezTo>
                  <a:cubicBezTo>
                    <a:pt x="1637" y="17895"/>
                    <a:pt x="1699" y="17955"/>
                    <a:pt x="1755" y="18015"/>
                  </a:cubicBezTo>
                  <a:cubicBezTo>
                    <a:pt x="1856" y="18255"/>
                    <a:pt x="1890" y="18235"/>
                    <a:pt x="1901" y="18255"/>
                  </a:cubicBezTo>
                  <a:cubicBezTo>
                    <a:pt x="1980" y="18474"/>
                    <a:pt x="2014" y="18494"/>
                    <a:pt x="2025" y="18564"/>
                  </a:cubicBezTo>
                  <a:cubicBezTo>
                    <a:pt x="1929" y="18444"/>
                    <a:pt x="1913" y="18454"/>
                    <a:pt x="1913" y="18454"/>
                  </a:cubicBezTo>
                  <a:cubicBezTo>
                    <a:pt x="1693" y="18175"/>
                    <a:pt x="1665" y="18145"/>
                    <a:pt x="1637" y="18095"/>
                  </a:cubicBezTo>
                  <a:cubicBezTo>
                    <a:pt x="1468" y="17945"/>
                    <a:pt x="1451" y="17925"/>
                    <a:pt x="1434" y="17895"/>
                  </a:cubicBezTo>
                  <a:cubicBezTo>
                    <a:pt x="1193" y="17675"/>
                    <a:pt x="1153" y="17645"/>
                    <a:pt x="1125" y="17586"/>
                  </a:cubicBezTo>
                  <a:cubicBezTo>
                    <a:pt x="754" y="17266"/>
                    <a:pt x="703" y="17306"/>
                    <a:pt x="709" y="17246"/>
                  </a:cubicBezTo>
                  <a:cubicBezTo>
                    <a:pt x="478" y="17056"/>
                    <a:pt x="450" y="16996"/>
                    <a:pt x="411" y="16956"/>
                  </a:cubicBezTo>
                  <a:cubicBezTo>
                    <a:pt x="236" y="16747"/>
                    <a:pt x="219" y="16707"/>
                    <a:pt x="191" y="16697"/>
                  </a:cubicBezTo>
                  <a:cubicBezTo>
                    <a:pt x="0" y="16427"/>
                    <a:pt x="0" y="16427"/>
                    <a:pt x="0" y="16427"/>
                  </a:cubicBezTo>
                  <a:cubicBezTo>
                    <a:pt x="62" y="16517"/>
                    <a:pt x="62" y="16597"/>
                    <a:pt x="101" y="16587"/>
                  </a:cubicBezTo>
                  <a:cubicBezTo>
                    <a:pt x="231" y="16837"/>
                    <a:pt x="270" y="16827"/>
                    <a:pt x="276" y="16887"/>
                  </a:cubicBezTo>
                  <a:cubicBezTo>
                    <a:pt x="366" y="16986"/>
                    <a:pt x="388" y="17026"/>
                    <a:pt x="405" y="17066"/>
                  </a:cubicBezTo>
                  <a:cubicBezTo>
                    <a:pt x="681" y="17366"/>
                    <a:pt x="737" y="17336"/>
                    <a:pt x="748" y="17396"/>
                  </a:cubicBezTo>
                  <a:cubicBezTo>
                    <a:pt x="906" y="17496"/>
                    <a:pt x="900" y="17556"/>
                    <a:pt x="939" y="17526"/>
                  </a:cubicBezTo>
                  <a:cubicBezTo>
                    <a:pt x="1418" y="18035"/>
                    <a:pt x="1479" y="18015"/>
                    <a:pt x="1491" y="18115"/>
                  </a:cubicBezTo>
                  <a:cubicBezTo>
                    <a:pt x="1727" y="18335"/>
                    <a:pt x="1749" y="18325"/>
                    <a:pt x="1761" y="18345"/>
                  </a:cubicBezTo>
                  <a:cubicBezTo>
                    <a:pt x="1974" y="18624"/>
                    <a:pt x="2019" y="18674"/>
                    <a:pt x="2059" y="18764"/>
                  </a:cubicBezTo>
                  <a:cubicBezTo>
                    <a:pt x="1991" y="18744"/>
                    <a:pt x="1974" y="18714"/>
                    <a:pt x="1958" y="18684"/>
                  </a:cubicBezTo>
                  <a:cubicBezTo>
                    <a:pt x="1817" y="18504"/>
                    <a:pt x="1794" y="18474"/>
                    <a:pt x="1778" y="18444"/>
                  </a:cubicBezTo>
                  <a:cubicBezTo>
                    <a:pt x="1485" y="18125"/>
                    <a:pt x="1429" y="18105"/>
                    <a:pt x="1401" y="18035"/>
                  </a:cubicBezTo>
                  <a:cubicBezTo>
                    <a:pt x="1086" y="17825"/>
                    <a:pt x="1074" y="17795"/>
                    <a:pt x="1046" y="17795"/>
                  </a:cubicBezTo>
                  <a:cubicBezTo>
                    <a:pt x="911" y="17655"/>
                    <a:pt x="872" y="17685"/>
                    <a:pt x="872" y="17645"/>
                  </a:cubicBezTo>
                  <a:cubicBezTo>
                    <a:pt x="529" y="17456"/>
                    <a:pt x="506" y="17416"/>
                    <a:pt x="478" y="17386"/>
                  </a:cubicBezTo>
                  <a:cubicBezTo>
                    <a:pt x="107" y="17056"/>
                    <a:pt x="96" y="17036"/>
                    <a:pt x="73" y="17046"/>
                  </a:cubicBezTo>
                  <a:cubicBezTo>
                    <a:pt x="0" y="17016"/>
                    <a:pt x="0" y="17016"/>
                    <a:pt x="0" y="17016"/>
                  </a:cubicBezTo>
                  <a:cubicBezTo>
                    <a:pt x="113" y="17176"/>
                    <a:pt x="146" y="17146"/>
                    <a:pt x="141" y="17206"/>
                  </a:cubicBezTo>
                  <a:cubicBezTo>
                    <a:pt x="287" y="17316"/>
                    <a:pt x="315" y="17386"/>
                    <a:pt x="371" y="17396"/>
                  </a:cubicBezTo>
                  <a:cubicBezTo>
                    <a:pt x="669" y="17665"/>
                    <a:pt x="737" y="17655"/>
                    <a:pt x="776" y="17725"/>
                  </a:cubicBezTo>
                  <a:cubicBezTo>
                    <a:pt x="1181" y="17925"/>
                    <a:pt x="1243" y="18055"/>
                    <a:pt x="1356" y="18085"/>
                  </a:cubicBezTo>
                  <a:cubicBezTo>
                    <a:pt x="1524" y="18305"/>
                    <a:pt x="1558" y="18285"/>
                    <a:pt x="1547" y="18345"/>
                  </a:cubicBezTo>
                  <a:cubicBezTo>
                    <a:pt x="1789" y="18514"/>
                    <a:pt x="1772" y="18614"/>
                    <a:pt x="1806" y="18614"/>
                  </a:cubicBezTo>
                  <a:cubicBezTo>
                    <a:pt x="1991" y="18944"/>
                    <a:pt x="2042" y="18914"/>
                    <a:pt x="2042" y="18984"/>
                  </a:cubicBezTo>
                  <a:cubicBezTo>
                    <a:pt x="2166" y="19193"/>
                    <a:pt x="2177" y="19213"/>
                    <a:pt x="2177" y="19243"/>
                  </a:cubicBezTo>
                  <a:cubicBezTo>
                    <a:pt x="2115" y="19163"/>
                    <a:pt x="2098" y="19173"/>
                    <a:pt x="2098" y="19153"/>
                  </a:cubicBezTo>
                  <a:cubicBezTo>
                    <a:pt x="1963" y="18964"/>
                    <a:pt x="1890" y="18894"/>
                    <a:pt x="1839" y="18784"/>
                  </a:cubicBezTo>
                  <a:cubicBezTo>
                    <a:pt x="1665" y="18694"/>
                    <a:pt x="1659" y="18584"/>
                    <a:pt x="1598" y="18604"/>
                  </a:cubicBezTo>
                  <a:cubicBezTo>
                    <a:pt x="1440" y="18474"/>
                    <a:pt x="1401" y="18434"/>
                    <a:pt x="1367" y="18384"/>
                  </a:cubicBezTo>
                  <a:cubicBezTo>
                    <a:pt x="1029" y="18165"/>
                    <a:pt x="968" y="18075"/>
                    <a:pt x="861" y="18055"/>
                  </a:cubicBezTo>
                  <a:cubicBezTo>
                    <a:pt x="664" y="17885"/>
                    <a:pt x="630" y="17805"/>
                    <a:pt x="568" y="17785"/>
                  </a:cubicBezTo>
                  <a:cubicBezTo>
                    <a:pt x="332" y="17556"/>
                    <a:pt x="309" y="17526"/>
                    <a:pt x="276" y="17526"/>
                  </a:cubicBezTo>
                  <a:cubicBezTo>
                    <a:pt x="101" y="17326"/>
                    <a:pt x="90" y="17306"/>
                    <a:pt x="79" y="17286"/>
                  </a:cubicBezTo>
                  <a:cubicBezTo>
                    <a:pt x="6" y="17206"/>
                    <a:pt x="0" y="17206"/>
                    <a:pt x="0" y="17196"/>
                  </a:cubicBezTo>
                  <a:cubicBezTo>
                    <a:pt x="113" y="17436"/>
                    <a:pt x="219" y="17526"/>
                    <a:pt x="315" y="17645"/>
                  </a:cubicBezTo>
                  <a:cubicBezTo>
                    <a:pt x="529" y="17845"/>
                    <a:pt x="585" y="17875"/>
                    <a:pt x="636" y="17935"/>
                  </a:cubicBezTo>
                  <a:cubicBezTo>
                    <a:pt x="1018" y="18265"/>
                    <a:pt x="1074" y="18295"/>
                    <a:pt x="1131" y="18335"/>
                  </a:cubicBezTo>
                  <a:cubicBezTo>
                    <a:pt x="1361" y="18494"/>
                    <a:pt x="1401" y="18564"/>
                    <a:pt x="1463" y="18594"/>
                  </a:cubicBezTo>
                  <a:cubicBezTo>
                    <a:pt x="1721" y="18824"/>
                    <a:pt x="1744" y="18854"/>
                    <a:pt x="1778" y="18864"/>
                  </a:cubicBezTo>
                  <a:cubicBezTo>
                    <a:pt x="2008" y="19133"/>
                    <a:pt x="2014" y="19163"/>
                    <a:pt x="2025" y="19183"/>
                  </a:cubicBezTo>
                  <a:cubicBezTo>
                    <a:pt x="2121" y="19373"/>
                    <a:pt x="2138" y="19373"/>
                    <a:pt x="2143" y="19403"/>
                  </a:cubicBezTo>
                  <a:cubicBezTo>
                    <a:pt x="2093" y="19383"/>
                    <a:pt x="2093" y="19333"/>
                    <a:pt x="2070" y="19323"/>
                  </a:cubicBezTo>
                  <a:cubicBezTo>
                    <a:pt x="1839" y="19113"/>
                    <a:pt x="1851" y="19034"/>
                    <a:pt x="1811" y="19054"/>
                  </a:cubicBezTo>
                  <a:cubicBezTo>
                    <a:pt x="1626" y="18854"/>
                    <a:pt x="1569" y="18854"/>
                    <a:pt x="1541" y="18804"/>
                  </a:cubicBezTo>
                  <a:cubicBezTo>
                    <a:pt x="1254" y="18574"/>
                    <a:pt x="1153" y="18584"/>
                    <a:pt x="1114" y="18484"/>
                  </a:cubicBezTo>
                  <a:cubicBezTo>
                    <a:pt x="793" y="18374"/>
                    <a:pt x="743" y="18295"/>
                    <a:pt x="675" y="18255"/>
                  </a:cubicBezTo>
                  <a:cubicBezTo>
                    <a:pt x="349" y="18045"/>
                    <a:pt x="332" y="18045"/>
                    <a:pt x="309" y="18045"/>
                  </a:cubicBezTo>
                  <a:cubicBezTo>
                    <a:pt x="39" y="17825"/>
                    <a:pt x="28" y="17775"/>
                    <a:pt x="0" y="17755"/>
                  </a:cubicBezTo>
                  <a:cubicBezTo>
                    <a:pt x="62" y="17875"/>
                    <a:pt x="79" y="17925"/>
                    <a:pt x="118" y="17935"/>
                  </a:cubicBezTo>
                  <a:cubicBezTo>
                    <a:pt x="388" y="18195"/>
                    <a:pt x="411" y="18195"/>
                    <a:pt x="411" y="18225"/>
                  </a:cubicBezTo>
                  <a:cubicBezTo>
                    <a:pt x="602" y="18345"/>
                    <a:pt x="658" y="18325"/>
                    <a:pt x="681" y="18384"/>
                  </a:cubicBezTo>
                  <a:cubicBezTo>
                    <a:pt x="973" y="18534"/>
                    <a:pt x="1013" y="18554"/>
                    <a:pt x="1041" y="18604"/>
                  </a:cubicBezTo>
                  <a:cubicBezTo>
                    <a:pt x="1373" y="18744"/>
                    <a:pt x="1389" y="18824"/>
                    <a:pt x="1446" y="18834"/>
                  </a:cubicBezTo>
                  <a:cubicBezTo>
                    <a:pt x="1845" y="19203"/>
                    <a:pt x="1873" y="19193"/>
                    <a:pt x="1879" y="19243"/>
                  </a:cubicBezTo>
                  <a:cubicBezTo>
                    <a:pt x="2008" y="19363"/>
                    <a:pt x="2014" y="19383"/>
                    <a:pt x="2019" y="19403"/>
                  </a:cubicBezTo>
                  <a:cubicBezTo>
                    <a:pt x="2188" y="19623"/>
                    <a:pt x="2233" y="19653"/>
                    <a:pt x="2244" y="19743"/>
                  </a:cubicBezTo>
                  <a:cubicBezTo>
                    <a:pt x="2104" y="19573"/>
                    <a:pt x="2087" y="19543"/>
                    <a:pt x="2064" y="19523"/>
                  </a:cubicBezTo>
                  <a:cubicBezTo>
                    <a:pt x="1991" y="19393"/>
                    <a:pt x="1958" y="19403"/>
                    <a:pt x="1946" y="19363"/>
                  </a:cubicBezTo>
                  <a:cubicBezTo>
                    <a:pt x="1710" y="19153"/>
                    <a:pt x="1699" y="19113"/>
                    <a:pt x="1665" y="19113"/>
                  </a:cubicBezTo>
                  <a:cubicBezTo>
                    <a:pt x="1434" y="18884"/>
                    <a:pt x="1406" y="18894"/>
                    <a:pt x="1384" y="18864"/>
                  </a:cubicBezTo>
                  <a:cubicBezTo>
                    <a:pt x="1204" y="18754"/>
                    <a:pt x="1164" y="18754"/>
                    <a:pt x="1148" y="18724"/>
                  </a:cubicBezTo>
                  <a:cubicBezTo>
                    <a:pt x="816" y="18534"/>
                    <a:pt x="782" y="18594"/>
                    <a:pt x="771" y="18524"/>
                  </a:cubicBezTo>
                  <a:cubicBezTo>
                    <a:pt x="450" y="18414"/>
                    <a:pt x="416" y="18355"/>
                    <a:pt x="354" y="18345"/>
                  </a:cubicBezTo>
                  <a:cubicBezTo>
                    <a:pt x="163" y="18175"/>
                    <a:pt x="118" y="18145"/>
                    <a:pt x="79" y="18095"/>
                  </a:cubicBezTo>
                  <a:cubicBezTo>
                    <a:pt x="17" y="18095"/>
                    <a:pt x="28" y="18105"/>
                    <a:pt x="39" y="18115"/>
                  </a:cubicBezTo>
                  <a:cubicBezTo>
                    <a:pt x="270" y="18364"/>
                    <a:pt x="304" y="18394"/>
                    <a:pt x="349" y="18404"/>
                  </a:cubicBezTo>
                  <a:cubicBezTo>
                    <a:pt x="467" y="18554"/>
                    <a:pt x="534" y="18514"/>
                    <a:pt x="563" y="18554"/>
                  </a:cubicBezTo>
                  <a:cubicBezTo>
                    <a:pt x="945" y="18764"/>
                    <a:pt x="996" y="18724"/>
                    <a:pt x="1013" y="18764"/>
                  </a:cubicBezTo>
                  <a:cubicBezTo>
                    <a:pt x="1339" y="18944"/>
                    <a:pt x="1406" y="18984"/>
                    <a:pt x="1468" y="19034"/>
                  </a:cubicBezTo>
                  <a:cubicBezTo>
                    <a:pt x="1873" y="19423"/>
                    <a:pt x="1941" y="19453"/>
                    <a:pt x="1991" y="19533"/>
                  </a:cubicBezTo>
                  <a:cubicBezTo>
                    <a:pt x="2087" y="19683"/>
                    <a:pt x="2121" y="19693"/>
                    <a:pt x="2143" y="19733"/>
                  </a:cubicBezTo>
                  <a:cubicBezTo>
                    <a:pt x="2306" y="20002"/>
                    <a:pt x="2340" y="20022"/>
                    <a:pt x="2368" y="20052"/>
                  </a:cubicBezTo>
                  <a:cubicBezTo>
                    <a:pt x="2357" y="20202"/>
                    <a:pt x="2334" y="20162"/>
                    <a:pt x="2318" y="20102"/>
                  </a:cubicBezTo>
                  <a:cubicBezTo>
                    <a:pt x="2228" y="19992"/>
                    <a:pt x="2216" y="19982"/>
                    <a:pt x="2216" y="19942"/>
                  </a:cubicBezTo>
                  <a:cubicBezTo>
                    <a:pt x="2076" y="19783"/>
                    <a:pt x="2064" y="19773"/>
                    <a:pt x="2059" y="19743"/>
                  </a:cubicBezTo>
                  <a:cubicBezTo>
                    <a:pt x="1924" y="19563"/>
                    <a:pt x="1862" y="19603"/>
                    <a:pt x="1856" y="19533"/>
                  </a:cubicBezTo>
                  <a:cubicBezTo>
                    <a:pt x="1648" y="19333"/>
                    <a:pt x="1614" y="19313"/>
                    <a:pt x="1586" y="19273"/>
                  </a:cubicBezTo>
                  <a:cubicBezTo>
                    <a:pt x="1243" y="19083"/>
                    <a:pt x="1238" y="19014"/>
                    <a:pt x="1170" y="19044"/>
                  </a:cubicBezTo>
                  <a:cubicBezTo>
                    <a:pt x="422" y="18874"/>
                    <a:pt x="467" y="18854"/>
                    <a:pt x="489" y="18874"/>
                  </a:cubicBezTo>
                  <a:cubicBezTo>
                    <a:pt x="776" y="19103"/>
                    <a:pt x="833" y="19133"/>
                    <a:pt x="883" y="19193"/>
                  </a:cubicBezTo>
                  <a:cubicBezTo>
                    <a:pt x="1479" y="19573"/>
                    <a:pt x="1536" y="19613"/>
                    <a:pt x="1603" y="19643"/>
                  </a:cubicBezTo>
                  <a:cubicBezTo>
                    <a:pt x="1828" y="19842"/>
                    <a:pt x="1890" y="19892"/>
                    <a:pt x="1946" y="19952"/>
                  </a:cubicBezTo>
                  <a:cubicBezTo>
                    <a:pt x="2154" y="20182"/>
                    <a:pt x="2171" y="20202"/>
                    <a:pt x="2177" y="20232"/>
                  </a:cubicBezTo>
                  <a:cubicBezTo>
                    <a:pt x="2284" y="20352"/>
                    <a:pt x="2306" y="20382"/>
                    <a:pt x="2334" y="20412"/>
                  </a:cubicBezTo>
                  <a:cubicBezTo>
                    <a:pt x="2402" y="20561"/>
                    <a:pt x="2419" y="20561"/>
                    <a:pt x="2424" y="20591"/>
                  </a:cubicBezTo>
                  <a:cubicBezTo>
                    <a:pt x="2447" y="20731"/>
                    <a:pt x="2391" y="20631"/>
                    <a:pt x="2334" y="20541"/>
                  </a:cubicBezTo>
                  <a:cubicBezTo>
                    <a:pt x="2059" y="20132"/>
                    <a:pt x="2014" y="20132"/>
                    <a:pt x="1997" y="20082"/>
                  </a:cubicBezTo>
                  <a:cubicBezTo>
                    <a:pt x="1772" y="19892"/>
                    <a:pt x="1716" y="19832"/>
                    <a:pt x="1643" y="19812"/>
                  </a:cubicBezTo>
                  <a:cubicBezTo>
                    <a:pt x="1266" y="19543"/>
                    <a:pt x="1238" y="19513"/>
                    <a:pt x="1204" y="19503"/>
                  </a:cubicBezTo>
                  <a:cubicBezTo>
                    <a:pt x="1046" y="19353"/>
                    <a:pt x="956" y="19343"/>
                    <a:pt x="900" y="19273"/>
                  </a:cubicBezTo>
                  <a:cubicBezTo>
                    <a:pt x="653" y="19123"/>
                    <a:pt x="624" y="19083"/>
                    <a:pt x="585" y="19074"/>
                  </a:cubicBezTo>
                  <a:cubicBezTo>
                    <a:pt x="354" y="18904"/>
                    <a:pt x="349" y="18824"/>
                    <a:pt x="304" y="18824"/>
                  </a:cubicBezTo>
                  <a:cubicBezTo>
                    <a:pt x="191" y="18674"/>
                    <a:pt x="169" y="18634"/>
                    <a:pt x="146" y="18584"/>
                  </a:cubicBezTo>
                  <a:cubicBezTo>
                    <a:pt x="0" y="18444"/>
                    <a:pt x="6" y="18444"/>
                    <a:pt x="6" y="18454"/>
                  </a:cubicBezTo>
                  <a:cubicBezTo>
                    <a:pt x="124" y="18604"/>
                    <a:pt x="118" y="18694"/>
                    <a:pt x="163" y="18694"/>
                  </a:cubicBezTo>
                  <a:cubicBezTo>
                    <a:pt x="338" y="18914"/>
                    <a:pt x="366" y="19004"/>
                    <a:pt x="422" y="19034"/>
                  </a:cubicBezTo>
                  <a:cubicBezTo>
                    <a:pt x="630" y="19203"/>
                    <a:pt x="686" y="19233"/>
                    <a:pt x="737" y="19273"/>
                  </a:cubicBezTo>
                  <a:cubicBezTo>
                    <a:pt x="945" y="19403"/>
                    <a:pt x="979" y="19453"/>
                    <a:pt x="1029" y="19453"/>
                  </a:cubicBezTo>
                  <a:cubicBezTo>
                    <a:pt x="1322" y="19683"/>
                    <a:pt x="1356" y="19723"/>
                    <a:pt x="1418" y="19713"/>
                  </a:cubicBezTo>
                  <a:cubicBezTo>
                    <a:pt x="1659" y="19892"/>
                    <a:pt x="1671" y="19942"/>
                    <a:pt x="1710" y="19922"/>
                  </a:cubicBezTo>
                  <a:cubicBezTo>
                    <a:pt x="1997" y="20212"/>
                    <a:pt x="2008" y="20222"/>
                    <a:pt x="2019" y="20232"/>
                  </a:cubicBezTo>
                  <a:cubicBezTo>
                    <a:pt x="2143" y="20372"/>
                    <a:pt x="2160" y="20402"/>
                    <a:pt x="2183" y="20422"/>
                  </a:cubicBezTo>
                  <a:cubicBezTo>
                    <a:pt x="2160" y="20452"/>
                    <a:pt x="2076" y="20412"/>
                    <a:pt x="2019" y="20312"/>
                  </a:cubicBezTo>
                  <a:cubicBezTo>
                    <a:pt x="1800" y="20222"/>
                    <a:pt x="1817" y="20132"/>
                    <a:pt x="1783" y="20152"/>
                  </a:cubicBezTo>
                  <a:cubicBezTo>
                    <a:pt x="1553" y="20032"/>
                    <a:pt x="1553" y="19992"/>
                    <a:pt x="1541" y="19982"/>
                  </a:cubicBezTo>
                  <a:cubicBezTo>
                    <a:pt x="1356" y="19922"/>
                    <a:pt x="1350" y="19892"/>
                    <a:pt x="1328" y="19902"/>
                  </a:cubicBezTo>
                  <a:cubicBezTo>
                    <a:pt x="1181" y="19783"/>
                    <a:pt x="1131" y="19822"/>
                    <a:pt x="1125" y="19753"/>
                  </a:cubicBezTo>
                  <a:cubicBezTo>
                    <a:pt x="748" y="19573"/>
                    <a:pt x="692" y="19583"/>
                    <a:pt x="664" y="19543"/>
                  </a:cubicBezTo>
                  <a:cubicBezTo>
                    <a:pt x="563" y="19423"/>
                    <a:pt x="506" y="19493"/>
                    <a:pt x="523" y="19413"/>
                  </a:cubicBezTo>
                  <a:cubicBezTo>
                    <a:pt x="276" y="19283"/>
                    <a:pt x="326" y="19293"/>
                    <a:pt x="360" y="19343"/>
                  </a:cubicBezTo>
                  <a:cubicBezTo>
                    <a:pt x="450" y="19443"/>
                    <a:pt x="456" y="19463"/>
                    <a:pt x="461" y="19483"/>
                  </a:cubicBezTo>
                  <a:cubicBezTo>
                    <a:pt x="714" y="19653"/>
                    <a:pt x="743" y="19693"/>
                    <a:pt x="782" y="19703"/>
                  </a:cubicBezTo>
                  <a:cubicBezTo>
                    <a:pt x="1024" y="19842"/>
                    <a:pt x="1069" y="19793"/>
                    <a:pt x="1069" y="19842"/>
                  </a:cubicBezTo>
                  <a:cubicBezTo>
                    <a:pt x="1395" y="20052"/>
                    <a:pt x="1446" y="20032"/>
                    <a:pt x="1479" y="20052"/>
                  </a:cubicBezTo>
                  <a:cubicBezTo>
                    <a:pt x="1749" y="20222"/>
                    <a:pt x="1789" y="20242"/>
                    <a:pt x="1811" y="20302"/>
                  </a:cubicBezTo>
                  <a:cubicBezTo>
                    <a:pt x="2081" y="20531"/>
                    <a:pt x="2109" y="20521"/>
                    <a:pt x="2126" y="20541"/>
                  </a:cubicBezTo>
                  <a:cubicBezTo>
                    <a:pt x="2458" y="21011"/>
                    <a:pt x="2498" y="20991"/>
                    <a:pt x="2492" y="21061"/>
                  </a:cubicBezTo>
                  <a:cubicBezTo>
                    <a:pt x="2599" y="21270"/>
                    <a:pt x="2610" y="21290"/>
                    <a:pt x="2616" y="21310"/>
                  </a:cubicBezTo>
                  <a:cubicBezTo>
                    <a:pt x="2571" y="21241"/>
                    <a:pt x="2537" y="21250"/>
                    <a:pt x="2537" y="21191"/>
                  </a:cubicBezTo>
                  <a:cubicBezTo>
                    <a:pt x="2379" y="21011"/>
                    <a:pt x="2346" y="20951"/>
                    <a:pt x="2312" y="20891"/>
                  </a:cubicBezTo>
                  <a:cubicBezTo>
                    <a:pt x="2036" y="20581"/>
                    <a:pt x="1974" y="20581"/>
                    <a:pt x="1941" y="20521"/>
                  </a:cubicBezTo>
                  <a:cubicBezTo>
                    <a:pt x="1609" y="20282"/>
                    <a:pt x="1547" y="20242"/>
                    <a:pt x="1485" y="20182"/>
                  </a:cubicBezTo>
                  <a:cubicBezTo>
                    <a:pt x="1294" y="20042"/>
                    <a:pt x="1283" y="20072"/>
                    <a:pt x="1271" y="20042"/>
                  </a:cubicBezTo>
                  <a:cubicBezTo>
                    <a:pt x="1080" y="19942"/>
                    <a:pt x="1052" y="19922"/>
                    <a:pt x="1018" y="19892"/>
                  </a:cubicBezTo>
                  <a:cubicBezTo>
                    <a:pt x="608" y="19673"/>
                    <a:pt x="551" y="19573"/>
                    <a:pt x="467" y="19553"/>
                  </a:cubicBezTo>
                  <a:cubicBezTo>
                    <a:pt x="141" y="19253"/>
                    <a:pt x="129" y="19233"/>
                    <a:pt x="107" y="19223"/>
                  </a:cubicBezTo>
                  <a:cubicBezTo>
                    <a:pt x="225" y="19433"/>
                    <a:pt x="270" y="19403"/>
                    <a:pt x="276" y="19463"/>
                  </a:cubicBezTo>
                  <a:cubicBezTo>
                    <a:pt x="579" y="19683"/>
                    <a:pt x="624" y="19753"/>
                    <a:pt x="686" y="19783"/>
                  </a:cubicBezTo>
                  <a:cubicBezTo>
                    <a:pt x="1080" y="20012"/>
                    <a:pt x="1125" y="20072"/>
                    <a:pt x="1187" y="20092"/>
                  </a:cubicBezTo>
                  <a:cubicBezTo>
                    <a:pt x="1479" y="20282"/>
                    <a:pt x="1519" y="20282"/>
                    <a:pt x="1530" y="20332"/>
                  </a:cubicBezTo>
                  <a:cubicBezTo>
                    <a:pt x="1766" y="20512"/>
                    <a:pt x="1834" y="20531"/>
                    <a:pt x="1884" y="20591"/>
                  </a:cubicBezTo>
                  <a:cubicBezTo>
                    <a:pt x="2261" y="21001"/>
                    <a:pt x="2306" y="21001"/>
                    <a:pt x="2323" y="21061"/>
                  </a:cubicBezTo>
                  <a:cubicBezTo>
                    <a:pt x="2469" y="21250"/>
                    <a:pt x="2486" y="21270"/>
                    <a:pt x="2503" y="21280"/>
                  </a:cubicBezTo>
                  <a:cubicBezTo>
                    <a:pt x="2661" y="21570"/>
                    <a:pt x="2661" y="21570"/>
                    <a:pt x="2661" y="21570"/>
                  </a:cubicBezTo>
                  <a:cubicBezTo>
                    <a:pt x="2931" y="21440"/>
                    <a:pt x="2903" y="21360"/>
                    <a:pt x="2947" y="21360"/>
                  </a:cubicBezTo>
                  <a:close/>
                  <a:moveTo>
                    <a:pt x="2543" y="17306"/>
                  </a:moveTo>
                  <a:cubicBezTo>
                    <a:pt x="2554" y="17276"/>
                    <a:pt x="2565" y="17246"/>
                    <a:pt x="2576" y="17216"/>
                  </a:cubicBezTo>
                  <a:cubicBezTo>
                    <a:pt x="2616" y="17236"/>
                    <a:pt x="2548" y="17266"/>
                    <a:pt x="2565" y="17326"/>
                  </a:cubicBezTo>
                  <a:cubicBezTo>
                    <a:pt x="2548" y="17346"/>
                    <a:pt x="2543" y="17386"/>
                    <a:pt x="2531" y="17416"/>
                  </a:cubicBezTo>
                  <a:cubicBezTo>
                    <a:pt x="2492" y="17386"/>
                    <a:pt x="2554" y="17356"/>
                    <a:pt x="2543" y="17306"/>
                  </a:cubicBezTo>
                  <a:close/>
                  <a:moveTo>
                    <a:pt x="2475" y="17576"/>
                  </a:moveTo>
                  <a:cubicBezTo>
                    <a:pt x="2486" y="17526"/>
                    <a:pt x="2498" y="17486"/>
                    <a:pt x="2509" y="17436"/>
                  </a:cubicBezTo>
                  <a:cubicBezTo>
                    <a:pt x="2543" y="17456"/>
                    <a:pt x="2486" y="17506"/>
                    <a:pt x="2503" y="17566"/>
                  </a:cubicBezTo>
                  <a:cubicBezTo>
                    <a:pt x="2481" y="17606"/>
                    <a:pt x="2464" y="17645"/>
                    <a:pt x="2458" y="17705"/>
                  </a:cubicBezTo>
                  <a:cubicBezTo>
                    <a:pt x="2430" y="17685"/>
                    <a:pt x="2464" y="17596"/>
                    <a:pt x="2475" y="17576"/>
                  </a:cubicBezTo>
                  <a:close/>
                  <a:moveTo>
                    <a:pt x="2385" y="17955"/>
                  </a:moveTo>
                  <a:cubicBezTo>
                    <a:pt x="2402" y="17895"/>
                    <a:pt x="2385" y="17995"/>
                    <a:pt x="2385" y="18025"/>
                  </a:cubicBezTo>
                  <a:cubicBezTo>
                    <a:pt x="2363" y="18005"/>
                    <a:pt x="2379" y="17985"/>
                    <a:pt x="2385" y="17955"/>
                  </a:cubicBezTo>
                  <a:close/>
                  <a:moveTo>
                    <a:pt x="2244" y="17516"/>
                  </a:moveTo>
                  <a:cubicBezTo>
                    <a:pt x="2273" y="17516"/>
                    <a:pt x="2250" y="17586"/>
                    <a:pt x="2244" y="17606"/>
                  </a:cubicBezTo>
                  <a:cubicBezTo>
                    <a:pt x="2211" y="17596"/>
                    <a:pt x="2256" y="17556"/>
                    <a:pt x="2244" y="17516"/>
                  </a:cubicBezTo>
                  <a:close/>
                  <a:moveTo>
                    <a:pt x="2194" y="17845"/>
                  </a:moveTo>
                  <a:cubicBezTo>
                    <a:pt x="2216" y="17795"/>
                    <a:pt x="2194" y="17885"/>
                    <a:pt x="2194" y="17915"/>
                  </a:cubicBezTo>
                  <a:cubicBezTo>
                    <a:pt x="2171" y="17905"/>
                    <a:pt x="2194" y="17875"/>
                    <a:pt x="2194" y="17845"/>
                  </a:cubicBezTo>
                  <a:close/>
                  <a:moveTo>
                    <a:pt x="1221" y="14670"/>
                  </a:moveTo>
                  <a:cubicBezTo>
                    <a:pt x="1221" y="14660"/>
                    <a:pt x="1221" y="14650"/>
                    <a:pt x="1215" y="14630"/>
                  </a:cubicBezTo>
                  <a:cubicBezTo>
                    <a:pt x="1243" y="14620"/>
                    <a:pt x="1243" y="14660"/>
                    <a:pt x="1243" y="14690"/>
                  </a:cubicBezTo>
                  <a:cubicBezTo>
                    <a:pt x="1238" y="14690"/>
                    <a:pt x="1232" y="14670"/>
                    <a:pt x="1221" y="14670"/>
                  </a:cubicBezTo>
                  <a:close/>
                  <a:moveTo>
                    <a:pt x="1316" y="14899"/>
                  </a:moveTo>
                  <a:cubicBezTo>
                    <a:pt x="1322" y="14839"/>
                    <a:pt x="1344" y="14949"/>
                    <a:pt x="1367" y="14939"/>
                  </a:cubicBezTo>
                  <a:cubicBezTo>
                    <a:pt x="1367" y="14969"/>
                    <a:pt x="1367" y="14999"/>
                    <a:pt x="1378" y="14999"/>
                  </a:cubicBezTo>
                  <a:cubicBezTo>
                    <a:pt x="1356" y="15069"/>
                    <a:pt x="1344" y="14909"/>
                    <a:pt x="1316" y="14899"/>
                  </a:cubicBezTo>
                  <a:close/>
                  <a:moveTo>
                    <a:pt x="1620" y="16068"/>
                  </a:moveTo>
                  <a:cubicBezTo>
                    <a:pt x="1643" y="16078"/>
                    <a:pt x="1654" y="16118"/>
                    <a:pt x="1659" y="16168"/>
                  </a:cubicBezTo>
                  <a:cubicBezTo>
                    <a:pt x="1637" y="16158"/>
                    <a:pt x="1626" y="16118"/>
                    <a:pt x="1620" y="16068"/>
                  </a:cubicBezTo>
                  <a:close/>
                  <a:moveTo>
                    <a:pt x="1727" y="16028"/>
                  </a:moveTo>
                  <a:cubicBezTo>
                    <a:pt x="1699" y="15998"/>
                    <a:pt x="1716" y="15878"/>
                    <a:pt x="1693" y="15838"/>
                  </a:cubicBezTo>
                  <a:cubicBezTo>
                    <a:pt x="1716" y="15858"/>
                    <a:pt x="1727" y="15858"/>
                    <a:pt x="1744" y="15828"/>
                  </a:cubicBezTo>
                  <a:cubicBezTo>
                    <a:pt x="1733" y="15718"/>
                    <a:pt x="1755" y="15668"/>
                    <a:pt x="1761" y="15588"/>
                  </a:cubicBezTo>
                  <a:cubicBezTo>
                    <a:pt x="1761" y="15508"/>
                    <a:pt x="1794" y="15648"/>
                    <a:pt x="1761" y="15628"/>
                  </a:cubicBezTo>
                  <a:cubicBezTo>
                    <a:pt x="1772" y="15798"/>
                    <a:pt x="1733" y="15888"/>
                    <a:pt x="1727" y="16028"/>
                  </a:cubicBezTo>
                  <a:close/>
                  <a:moveTo>
                    <a:pt x="2019" y="17805"/>
                  </a:moveTo>
                  <a:cubicBezTo>
                    <a:pt x="1974" y="17795"/>
                    <a:pt x="2003" y="17695"/>
                    <a:pt x="2014" y="17655"/>
                  </a:cubicBezTo>
                  <a:cubicBezTo>
                    <a:pt x="2053" y="17675"/>
                    <a:pt x="2003" y="17735"/>
                    <a:pt x="2019" y="17805"/>
                  </a:cubicBezTo>
                  <a:close/>
                  <a:moveTo>
                    <a:pt x="2183" y="20072"/>
                  </a:moveTo>
                  <a:cubicBezTo>
                    <a:pt x="2160" y="20092"/>
                    <a:pt x="2149" y="20062"/>
                    <a:pt x="2132" y="20062"/>
                  </a:cubicBezTo>
                  <a:cubicBezTo>
                    <a:pt x="2115" y="20022"/>
                    <a:pt x="2093" y="19982"/>
                    <a:pt x="2070" y="19962"/>
                  </a:cubicBezTo>
                  <a:cubicBezTo>
                    <a:pt x="2036" y="19952"/>
                    <a:pt x="2019" y="19902"/>
                    <a:pt x="1991" y="19882"/>
                  </a:cubicBezTo>
                  <a:cubicBezTo>
                    <a:pt x="1969" y="19852"/>
                    <a:pt x="1935" y="19842"/>
                    <a:pt x="1913" y="19802"/>
                  </a:cubicBezTo>
                  <a:cubicBezTo>
                    <a:pt x="1856" y="19763"/>
                    <a:pt x="1817" y="19683"/>
                    <a:pt x="1749" y="19673"/>
                  </a:cubicBezTo>
                  <a:cubicBezTo>
                    <a:pt x="1710" y="19603"/>
                    <a:pt x="1631" y="19603"/>
                    <a:pt x="1598" y="19513"/>
                  </a:cubicBezTo>
                  <a:cubicBezTo>
                    <a:pt x="1463" y="19483"/>
                    <a:pt x="1350" y="19413"/>
                    <a:pt x="1254" y="19293"/>
                  </a:cubicBezTo>
                  <a:cubicBezTo>
                    <a:pt x="1187" y="19293"/>
                    <a:pt x="1142" y="19243"/>
                    <a:pt x="1080" y="19233"/>
                  </a:cubicBezTo>
                  <a:cubicBezTo>
                    <a:pt x="1046" y="19173"/>
                    <a:pt x="973" y="19183"/>
                    <a:pt x="939" y="19123"/>
                  </a:cubicBezTo>
                  <a:cubicBezTo>
                    <a:pt x="878" y="19103"/>
                    <a:pt x="838" y="19054"/>
                    <a:pt x="776" y="19034"/>
                  </a:cubicBezTo>
                  <a:cubicBezTo>
                    <a:pt x="726" y="19004"/>
                    <a:pt x="692" y="18944"/>
                    <a:pt x="624" y="18944"/>
                  </a:cubicBezTo>
                  <a:cubicBezTo>
                    <a:pt x="669" y="18854"/>
                    <a:pt x="703" y="18984"/>
                    <a:pt x="759" y="18944"/>
                  </a:cubicBezTo>
                  <a:cubicBezTo>
                    <a:pt x="804" y="18964"/>
                    <a:pt x="849" y="18984"/>
                    <a:pt x="911" y="18974"/>
                  </a:cubicBezTo>
                  <a:cubicBezTo>
                    <a:pt x="928" y="19014"/>
                    <a:pt x="973" y="18994"/>
                    <a:pt x="996" y="19024"/>
                  </a:cubicBezTo>
                  <a:cubicBezTo>
                    <a:pt x="1029" y="19034"/>
                    <a:pt x="1058" y="19044"/>
                    <a:pt x="1074" y="19083"/>
                  </a:cubicBezTo>
                  <a:cubicBezTo>
                    <a:pt x="1142" y="19083"/>
                    <a:pt x="1176" y="19153"/>
                    <a:pt x="1249" y="19143"/>
                  </a:cubicBezTo>
                  <a:cubicBezTo>
                    <a:pt x="1294" y="19203"/>
                    <a:pt x="1367" y="19203"/>
                    <a:pt x="1412" y="19253"/>
                  </a:cubicBezTo>
                  <a:cubicBezTo>
                    <a:pt x="1463" y="19303"/>
                    <a:pt x="1508" y="19343"/>
                    <a:pt x="1564" y="19363"/>
                  </a:cubicBezTo>
                  <a:cubicBezTo>
                    <a:pt x="1586" y="19403"/>
                    <a:pt x="1620" y="19413"/>
                    <a:pt x="1643" y="19443"/>
                  </a:cubicBezTo>
                  <a:cubicBezTo>
                    <a:pt x="1654" y="19463"/>
                    <a:pt x="1671" y="19463"/>
                    <a:pt x="1693" y="19463"/>
                  </a:cubicBezTo>
                  <a:cubicBezTo>
                    <a:pt x="1688" y="19503"/>
                    <a:pt x="1704" y="19503"/>
                    <a:pt x="1716" y="19503"/>
                  </a:cubicBezTo>
                  <a:cubicBezTo>
                    <a:pt x="1761" y="19553"/>
                    <a:pt x="1817" y="19583"/>
                    <a:pt x="1845" y="19663"/>
                  </a:cubicBezTo>
                  <a:cubicBezTo>
                    <a:pt x="1884" y="19653"/>
                    <a:pt x="1896" y="19703"/>
                    <a:pt x="1913" y="19743"/>
                  </a:cubicBezTo>
                  <a:cubicBezTo>
                    <a:pt x="1935" y="19733"/>
                    <a:pt x="1941" y="19763"/>
                    <a:pt x="1963" y="19753"/>
                  </a:cubicBezTo>
                  <a:cubicBezTo>
                    <a:pt x="1958" y="19793"/>
                    <a:pt x="1974" y="19793"/>
                    <a:pt x="1986" y="19793"/>
                  </a:cubicBezTo>
                  <a:cubicBezTo>
                    <a:pt x="1991" y="19852"/>
                    <a:pt x="2042" y="19832"/>
                    <a:pt x="2053" y="19872"/>
                  </a:cubicBezTo>
                  <a:cubicBezTo>
                    <a:pt x="2087" y="19882"/>
                    <a:pt x="2093" y="19932"/>
                    <a:pt x="2126" y="19932"/>
                  </a:cubicBezTo>
                  <a:cubicBezTo>
                    <a:pt x="2149" y="20002"/>
                    <a:pt x="2183" y="20052"/>
                    <a:pt x="2222" y="20092"/>
                  </a:cubicBezTo>
                  <a:cubicBezTo>
                    <a:pt x="2222" y="20152"/>
                    <a:pt x="2183" y="20102"/>
                    <a:pt x="2183" y="20072"/>
                  </a:cubicBezTo>
                  <a:close/>
                  <a:moveTo>
                    <a:pt x="3353" y="21041"/>
                  </a:moveTo>
                  <a:cubicBezTo>
                    <a:pt x="3364" y="21001"/>
                    <a:pt x="3386" y="20951"/>
                    <a:pt x="3398" y="20911"/>
                  </a:cubicBezTo>
                  <a:cubicBezTo>
                    <a:pt x="3482" y="20771"/>
                    <a:pt x="3476" y="20691"/>
                    <a:pt x="3499" y="20651"/>
                  </a:cubicBezTo>
                  <a:cubicBezTo>
                    <a:pt x="3713" y="20162"/>
                    <a:pt x="3718" y="20142"/>
                    <a:pt x="3724" y="20122"/>
                  </a:cubicBezTo>
                  <a:cubicBezTo>
                    <a:pt x="3825" y="19912"/>
                    <a:pt x="3808" y="19822"/>
                    <a:pt x="3848" y="19822"/>
                  </a:cubicBezTo>
                  <a:cubicBezTo>
                    <a:pt x="3932" y="19533"/>
                    <a:pt x="3943" y="19513"/>
                    <a:pt x="3954" y="19503"/>
                  </a:cubicBezTo>
                  <a:cubicBezTo>
                    <a:pt x="4134" y="19004"/>
                    <a:pt x="4185" y="18814"/>
                    <a:pt x="4230" y="18624"/>
                  </a:cubicBezTo>
                  <a:cubicBezTo>
                    <a:pt x="4303" y="18285"/>
                    <a:pt x="4309" y="18225"/>
                    <a:pt x="4320" y="18175"/>
                  </a:cubicBezTo>
                  <a:cubicBezTo>
                    <a:pt x="4326" y="18145"/>
                    <a:pt x="4275" y="18195"/>
                    <a:pt x="4281" y="18335"/>
                  </a:cubicBezTo>
                  <a:cubicBezTo>
                    <a:pt x="4095" y="18954"/>
                    <a:pt x="4067" y="19054"/>
                    <a:pt x="4039" y="19143"/>
                  </a:cubicBezTo>
                  <a:cubicBezTo>
                    <a:pt x="3949" y="19323"/>
                    <a:pt x="3949" y="19363"/>
                    <a:pt x="3938" y="19373"/>
                  </a:cubicBezTo>
                  <a:cubicBezTo>
                    <a:pt x="3802" y="19713"/>
                    <a:pt x="3786" y="19812"/>
                    <a:pt x="3752" y="19882"/>
                  </a:cubicBezTo>
                  <a:cubicBezTo>
                    <a:pt x="3645" y="20162"/>
                    <a:pt x="3634" y="20162"/>
                    <a:pt x="3639" y="20202"/>
                  </a:cubicBezTo>
                  <a:cubicBezTo>
                    <a:pt x="3561" y="20402"/>
                    <a:pt x="3533" y="20422"/>
                    <a:pt x="3516" y="20452"/>
                  </a:cubicBezTo>
                  <a:cubicBezTo>
                    <a:pt x="3426" y="20731"/>
                    <a:pt x="3398" y="20751"/>
                    <a:pt x="3381" y="20781"/>
                  </a:cubicBezTo>
                  <a:cubicBezTo>
                    <a:pt x="3240" y="21151"/>
                    <a:pt x="3251" y="21231"/>
                    <a:pt x="3212" y="21241"/>
                  </a:cubicBezTo>
                  <a:cubicBezTo>
                    <a:pt x="3127" y="21520"/>
                    <a:pt x="3116" y="21540"/>
                    <a:pt x="3111" y="21570"/>
                  </a:cubicBezTo>
                  <a:cubicBezTo>
                    <a:pt x="3178" y="21540"/>
                    <a:pt x="3195" y="21520"/>
                    <a:pt x="3184" y="21480"/>
                  </a:cubicBezTo>
                  <a:cubicBezTo>
                    <a:pt x="3336" y="21141"/>
                    <a:pt x="3319" y="21051"/>
                    <a:pt x="3353" y="21041"/>
                  </a:cubicBezTo>
                  <a:close/>
                  <a:moveTo>
                    <a:pt x="3127" y="21181"/>
                  </a:moveTo>
                  <a:cubicBezTo>
                    <a:pt x="3122" y="21121"/>
                    <a:pt x="3144" y="21101"/>
                    <a:pt x="3156" y="21071"/>
                  </a:cubicBezTo>
                  <a:cubicBezTo>
                    <a:pt x="3291" y="20611"/>
                    <a:pt x="3319" y="20611"/>
                    <a:pt x="3324" y="20571"/>
                  </a:cubicBezTo>
                  <a:cubicBezTo>
                    <a:pt x="3420" y="20352"/>
                    <a:pt x="3414" y="20302"/>
                    <a:pt x="3431" y="20272"/>
                  </a:cubicBezTo>
                  <a:cubicBezTo>
                    <a:pt x="3589" y="20012"/>
                    <a:pt x="3578" y="19902"/>
                    <a:pt x="3628" y="19892"/>
                  </a:cubicBezTo>
                  <a:cubicBezTo>
                    <a:pt x="3735" y="19623"/>
                    <a:pt x="3752" y="19603"/>
                    <a:pt x="3746" y="19553"/>
                  </a:cubicBezTo>
                  <a:cubicBezTo>
                    <a:pt x="3836" y="19383"/>
                    <a:pt x="3848" y="19353"/>
                    <a:pt x="3864" y="19343"/>
                  </a:cubicBezTo>
                  <a:cubicBezTo>
                    <a:pt x="3994" y="18954"/>
                    <a:pt x="4056" y="18864"/>
                    <a:pt x="4084" y="18724"/>
                  </a:cubicBezTo>
                  <a:cubicBezTo>
                    <a:pt x="4213" y="18355"/>
                    <a:pt x="4219" y="18325"/>
                    <a:pt x="4213" y="18275"/>
                  </a:cubicBezTo>
                  <a:cubicBezTo>
                    <a:pt x="4309" y="17895"/>
                    <a:pt x="4286" y="17775"/>
                    <a:pt x="4331" y="17755"/>
                  </a:cubicBezTo>
                  <a:cubicBezTo>
                    <a:pt x="4354" y="17036"/>
                    <a:pt x="4393" y="17146"/>
                    <a:pt x="4365" y="17166"/>
                  </a:cubicBezTo>
                  <a:cubicBezTo>
                    <a:pt x="4337" y="17536"/>
                    <a:pt x="4320" y="17576"/>
                    <a:pt x="4314" y="17626"/>
                  </a:cubicBezTo>
                  <a:cubicBezTo>
                    <a:pt x="4224" y="18085"/>
                    <a:pt x="4224" y="18155"/>
                    <a:pt x="4196" y="18165"/>
                  </a:cubicBezTo>
                  <a:cubicBezTo>
                    <a:pt x="4084" y="18584"/>
                    <a:pt x="4067" y="18614"/>
                    <a:pt x="4056" y="18664"/>
                  </a:cubicBezTo>
                  <a:cubicBezTo>
                    <a:pt x="3859" y="19153"/>
                    <a:pt x="3864" y="19113"/>
                    <a:pt x="3842" y="19153"/>
                  </a:cubicBezTo>
                  <a:cubicBezTo>
                    <a:pt x="3741" y="19413"/>
                    <a:pt x="3746" y="19463"/>
                    <a:pt x="3718" y="19473"/>
                  </a:cubicBezTo>
                  <a:cubicBezTo>
                    <a:pt x="3651" y="19663"/>
                    <a:pt x="3639" y="19693"/>
                    <a:pt x="3634" y="19723"/>
                  </a:cubicBezTo>
                  <a:cubicBezTo>
                    <a:pt x="3499" y="20012"/>
                    <a:pt x="3488" y="20082"/>
                    <a:pt x="3454" y="20112"/>
                  </a:cubicBezTo>
                  <a:cubicBezTo>
                    <a:pt x="3347" y="20392"/>
                    <a:pt x="3302" y="20372"/>
                    <a:pt x="3319" y="20442"/>
                  </a:cubicBezTo>
                  <a:cubicBezTo>
                    <a:pt x="3184" y="20851"/>
                    <a:pt x="3144" y="20871"/>
                    <a:pt x="3127" y="20941"/>
                  </a:cubicBezTo>
                  <a:cubicBezTo>
                    <a:pt x="3009" y="21380"/>
                    <a:pt x="2970" y="21410"/>
                    <a:pt x="2964" y="21480"/>
                  </a:cubicBezTo>
                  <a:cubicBezTo>
                    <a:pt x="2998" y="21540"/>
                    <a:pt x="3009" y="21500"/>
                    <a:pt x="3026" y="21480"/>
                  </a:cubicBezTo>
                  <a:cubicBezTo>
                    <a:pt x="3088" y="21221"/>
                    <a:pt x="3105" y="21201"/>
                    <a:pt x="3127" y="2118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2" name="Freeform 57"/>
          <p:cNvSpPr/>
          <p:nvPr/>
        </p:nvSpPr>
        <p:spPr>
          <a:xfrm>
            <a:off x="4449762" y="2619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3175">
            <a:solidFill>
              <a:srgbClr val="30466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6" name="Group 20"/>
          <p:cNvGrpSpPr/>
          <p:nvPr/>
        </p:nvGrpSpPr>
        <p:grpSpPr>
          <a:xfrm>
            <a:off x="7320299" y="467784"/>
            <a:ext cx="4875214" cy="5922963"/>
            <a:chOff x="0" y="0"/>
            <a:chExt cx="4875212" cy="5922962"/>
          </a:xfrm>
        </p:grpSpPr>
        <p:sp>
          <p:nvSpPr>
            <p:cNvPr id="243" name="Freeform 206"/>
            <p:cNvSpPr/>
            <p:nvPr/>
          </p:nvSpPr>
          <p:spPr>
            <a:xfrm>
              <a:off x="-1" y="0"/>
              <a:ext cx="4875214" cy="592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400" y="21600"/>
                  </a:lnTo>
                  <a:lnTo>
                    <a:pt x="1154" y="21583"/>
                  </a:lnTo>
                  <a:lnTo>
                    <a:pt x="914" y="21531"/>
                  </a:lnTo>
                  <a:lnTo>
                    <a:pt x="689" y="21444"/>
                  </a:lnTo>
                  <a:lnTo>
                    <a:pt x="499" y="21322"/>
                  </a:lnTo>
                  <a:lnTo>
                    <a:pt x="324" y="21189"/>
                  </a:lnTo>
                  <a:lnTo>
                    <a:pt x="190" y="21021"/>
                  </a:lnTo>
                  <a:lnTo>
                    <a:pt x="84" y="20847"/>
                  </a:lnTo>
                  <a:lnTo>
                    <a:pt x="21" y="20651"/>
                  </a:lnTo>
                  <a:lnTo>
                    <a:pt x="0" y="20442"/>
                  </a:lnTo>
                  <a:lnTo>
                    <a:pt x="0" y="1152"/>
                  </a:lnTo>
                  <a:lnTo>
                    <a:pt x="21" y="949"/>
                  </a:lnTo>
                  <a:lnTo>
                    <a:pt x="84" y="753"/>
                  </a:lnTo>
                  <a:lnTo>
                    <a:pt x="190" y="567"/>
                  </a:lnTo>
                  <a:lnTo>
                    <a:pt x="324" y="411"/>
                  </a:lnTo>
                  <a:lnTo>
                    <a:pt x="499" y="266"/>
                  </a:lnTo>
                  <a:lnTo>
                    <a:pt x="689" y="156"/>
                  </a:lnTo>
                  <a:lnTo>
                    <a:pt x="914" y="69"/>
                  </a:lnTo>
                  <a:lnTo>
                    <a:pt x="1154" y="12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484A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211"/>
            <p:cNvSpPr/>
            <p:nvPr/>
          </p:nvSpPr>
          <p:spPr>
            <a:xfrm>
              <a:off x="185168" y="194203"/>
              <a:ext cx="4686301" cy="554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8" y="0"/>
                  </a:moveTo>
                  <a:lnTo>
                    <a:pt x="21600" y="0"/>
                  </a:lnTo>
                  <a:lnTo>
                    <a:pt x="21600" y="155"/>
                  </a:lnTo>
                  <a:lnTo>
                    <a:pt x="578" y="155"/>
                  </a:lnTo>
                  <a:lnTo>
                    <a:pt x="454" y="167"/>
                  </a:lnTo>
                  <a:lnTo>
                    <a:pt x="351" y="216"/>
                  </a:lnTo>
                  <a:lnTo>
                    <a:pt x="256" y="291"/>
                  </a:lnTo>
                  <a:lnTo>
                    <a:pt x="190" y="390"/>
                  </a:lnTo>
                  <a:lnTo>
                    <a:pt x="176" y="495"/>
                  </a:lnTo>
                  <a:lnTo>
                    <a:pt x="176" y="21099"/>
                  </a:lnTo>
                  <a:lnTo>
                    <a:pt x="190" y="21210"/>
                  </a:lnTo>
                  <a:lnTo>
                    <a:pt x="256" y="21303"/>
                  </a:lnTo>
                  <a:lnTo>
                    <a:pt x="351" y="21384"/>
                  </a:lnTo>
                  <a:lnTo>
                    <a:pt x="454" y="21439"/>
                  </a:lnTo>
                  <a:lnTo>
                    <a:pt x="578" y="21452"/>
                  </a:lnTo>
                  <a:lnTo>
                    <a:pt x="21593" y="21452"/>
                  </a:lnTo>
                  <a:lnTo>
                    <a:pt x="21593" y="21600"/>
                  </a:lnTo>
                  <a:lnTo>
                    <a:pt x="578" y="21600"/>
                  </a:lnTo>
                  <a:lnTo>
                    <a:pt x="432" y="21581"/>
                  </a:lnTo>
                  <a:lnTo>
                    <a:pt x="293" y="21532"/>
                  </a:lnTo>
                  <a:lnTo>
                    <a:pt x="168" y="21458"/>
                  </a:lnTo>
                  <a:lnTo>
                    <a:pt x="80" y="21353"/>
                  </a:lnTo>
                  <a:lnTo>
                    <a:pt x="22" y="21235"/>
                  </a:lnTo>
                  <a:lnTo>
                    <a:pt x="0" y="21099"/>
                  </a:lnTo>
                  <a:lnTo>
                    <a:pt x="0" y="495"/>
                  </a:lnTo>
                  <a:lnTo>
                    <a:pt x="22" y="371"/>
                  </a:lnTo>
                  <a:lnTo>
                    <a:pt x="80" y="254"/>
                  </a:lnTo>
                  <a:lnTo>
                    <a:pt x="168" y="148"/>
                  </a:lnTo>
                  <a:lnTo>
                    <a:pt x="293" y="68"/>
                  </a:lnTo>
                  <a:lnTo>
                    <a:pt x="432" y="25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EFC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Straight Connector 23"/>
            <p:cNvSpPr/>
            <p:nvPr/>
          </p:nvSpPr>
          <p:spPr>
            <a:xfrm>
              <a:off x="693098" y="4161311"/>
              <a:ext cx="694945" cy="1"/>
            </a:xfrm>
            <a:prstGeom prst="line">
              <a:avLst/>
            </a:prstGeom>
            <a:noFill/>
            <a:ln w="38100" cap="flat">
              <a:solidFill>
                <a:srgbClr val="FEFCF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7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Freeform 5"/>
          <p:cNvSpPr/>
          <p:nvPr/>
        </p:nvSpPr>
        <p:spPr>
          <a:xfrm>
            <a:off x="0" y="-1503"/>
            <a:ext cx="12184986" cy="685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90" extrusionOk="0">
                <a:moveTo>
                  <a:pt x="101" y="8626"/>
                </a:moveTo>
                <a:cubicBezTo>
                  <a:pt x="90" y="8536"/>
                  <a:pt x="118" y="8516"/>
                  <a:pt x="112" y="8446"/>
                </a:cubicBezTo>
                <a:cubicBezTo>
                  <a:pt x="230" y="8136"/>
                  <a:pt x="208" y="8046"/>
                  <a:pt x="236" y="8036"/>
                </a:cubicBezTo>
                <a:cubicBezTo>
                  <a:pt x="404" y="7247"/>
                  <a:pt x="427" y="7187"/>
                  <a:pt x="455" y="7127"/>
                </a:cubicBezTo>
                <a:cubicBezTo>
                  <a:pt x="725" y="6267"/>
                  <a:pt x="742" y="6247"/>
                  <a:pt x="736" y="6187"/>
                </a:cubicBezTo>
                <a:cubicBezTo>
                  <a:pt x="843" y="5977"/>
                  <a:pt x="860" y="5947"/>
                  <a:pt x="876" y="5917"/>
                </a:cubicBezTo>
                <a:cubicBezTo>
                  <a:pt x="1056" y="5497"/>
                  <a:pt x="1118" y="5497"/>
                  <a:pt x="1129" y="5417"/>
                </a:cubicBezTo>
                <a:cubicBezTo>
                  <a:pt x="921" y="5787"/>
                  <a:pt x="831" y="5787"/>
                  <a:pt x="826" y="5927"/>
                </a:cubicBezTo>
                <a:cubicBezTo>
                  <a:pt x="635" y="6277"/>
                  <a:pt x="652" y="6357"/>
                  <a:pt x="607" y="6337"/>
                </a:cubicBezTo>
                <a:cubicBezTo>
                  <a:pt x="517" y="6677"/>
                  <a:pt x="466" y="6747"/>
                  <a:pt x="449" y="6867"/>
                </a:cubicBezTo>
                <a:cubicBezTo>
                  <a:pt x="230" y="7566"/>
                  <a:pt x="236" y="7726"/>
                  <a:pt x="185" y="7806"/>
                </a:cubicBezTo>
                <a:cubicBezTo>
                  <a:pt x="28" y="8556"/>
                  <a:pt x="17" y="8616"/>
                  <a:pt x="0" y="8676"/>
                </a:cubicBezTo>
                <a:cubicBezTo>
                  <a:pt x="22" y="8816"/>
                  <a:pt x="56" y="8716"/>
                  <a:pt x="101" y="8626"/>
                </a:cubicBezTo>
                <a:close/>
                <a:moveTo>
                  <a:pt x="6" y="6567"/>
                </a:moveTo>
                <a:cubicBezTo>
                  <a:pt x="73" y="6467"/>
                  <a:pt x="84" y="6267"/>
                  <a:pt x="146" y="6157"/>
                </a:cubicBezTo>
                <a:cubicBezTo>
                  <a:pt x="146" y="6057"/>
                  <a:pt x="202" y="6047"/>
                  <a:pt x="208" y="5957"/>
                </a:cubicBezTo>
                <a:cubicBezTo>
                  <a:pt x="242" y="5887"/>
                  <a:pt x="258" y="5807"/>
                  <a:pt x="287" y="5747"/>
                </a:cubicBezTo>
                <a:cubicBezTo>
                  <a:pt x="287" y="5637"/>
                  <a:pt x="354" y="5637"/>
                  <a:pt x="348" y="5507"/>
                </a:cubicBezTo>
                <a:cubicBezTo>
                  <a:pt x="371" y="5497"/>
                  <a:pt x="388" y="5467"/>
                  <a:pt x="399" y="5417"/>
                </a:cubicBezTo>
                <a:cubicBezTo>
                  <a:pt x="399" y="5368"/>
                  <a:pt x="449" y="5397"/>
                  <a:pt x="444" y="5338"/>
                </a:cubicBezTo>
                <a:cubicBezTo>
                  <a:pt x="371" y="5318"/>
                  <a:pt x="393" y="5457"/>
                  <a:pt x="331" y="5457"/>
                </a:cubicBezTo>
                <a:cubicBezTo>
                  <a:pt x="326" y="5547"/>
                  <a:pt x="287" y="5587"/>
                  <a:pt x="270" y="5657"/>
                </a:cubicBezTo>
                <a:cubicBezTo>
                  <a:pt x="191" y="5737"/>
                  <a:pt x="174" y="5917"/>
                  <a:pt x="112" y="6017"/>
                </a:cubicBezTo>
                <a:cubicBezTo>
                  <a:pt x="112" y="6117"/>
                  <a:pt x="73" y="6157"/>
                  <a:pt x="67" y="6247"/>
                </a:cubicBezTo>
                <a:cubicBezTo>
                  <a:pt x="22" y="6267"/>
                  <a:pt x="34" y="6377"/>
                  <a:pt x="0" y="6417"/>
                </a:cubicBezTo>
                <a:cubicBezTo>
                  <a:pt x="0" y="6647"/>
                  <a:pt x="0" y="6647"/>
                  <a:pt x="0" y="6647"/>
                </a:cubicBezTo>
                <a:cubicBezTo>
                  <a:pt x="6" y="6627"/>
                  <a:pt x="6" y="6607"/>
                  <a:pt x="6" y="6567"/>
                </a:cubicBezTo>
                <a:close/>
                <a:moveTo>
                  <a:pt x="14870" y="9815"/>
                </a:moveTo>
                <a:cubicBezTo>
                  <a:pt x="14904" y="9885"/>
                  <a:pt x="14966" y="9905"/>
                  <a:pt x="15016" y="9935"/>
                </a:cubicBezTo>
                <a:cubicBezTo>
                  <a:pt x="15331" y="10375"/>
                  <a:pt x="15387" y="10405"/>
                  <a:pt x="15409" y="10505"/>
                </a:cubicBezTo>
                <a:cubicBezTo>
                  <a:pt x="15606" y="10845"/>
                  <a:pt x="15645" y="10825"/>
                  <a:pt x="15640" y="10925"/>
                </a:cubicBezTo>
                <a:cubicBezTo>
                  <a:pt x="15859" y="11555"/>
                  <a:pt x="15819" y="11555"/>
                  <a:pt x="15791" y="11525"/>
                </a:cubicBezTo>
                <a:cubicBezTo>
                  <a:pt x="15645" y="11135"/>
                  <a:pt x="15634" y="11055"/>
                  <a:pt x="15578" y="11095"/>
                </a:cubicBezTo>
                <a:cubicBezTo>
                  <a:pt x="15668" y="11365"/>
                  <a:pt x="15662" y="11435"/>
                  <a:pt x="15673" y="11475"/>
                </a:cubicBezTo>
                <a:cubicBezTo>
                  <a:pt x="15252" y="11575"/>
                  <a:pt x="15325" y="11605"/>
                  <a:pt x="15432" y="11565"/>
                </a:cubicBezTo>
                <a:cubicBezTo>
                  <a:pt x="15533" y="11635"/>
                  <a:pt x="15561" y="11645"/>
                  <a:pt x="15567" y="11725"/>
                </a:cubicBezTo>
                <a:cubicBezTo>
                  <a:pt x="15746" y="11884"/>
                  <a:pt x="15803" y="11845"/>
                  <a:pt x="15819" y="11924"/>
                </a:cubicBezTo>
                <a:cubicBezTo>
                  <a:pt x="16201" y="13074"/>
                  <a:pt x="16196" y="13184"/>
                  <a:pt x="16258" y="13124"/>
                </a:cubicBezTo>
                <a:cubicBezTo>
                  <a:pt x="16274" y="12824"/>
                  <a:pt x="16297" y="12784"/>
                  <a:pt x="16263" y="12774"/>
                </a:cubicBezTo>
                <a:cubicBezTo>
                  <a:pt x="16229" y="12514"/>
                  <a:pt x="16229" y="12444"/>
                  <a:pt x="16224" y="12404"/>
                </a:cubicBezTo>
                <a:cubicBezTo>
                  <a:pt x="16213" y="11675"/>
                  <a:pt x="16185" y="11535"/>
                  <a:pt x="16218" y="11485"/>
                </a:cubicBezTo>
                <a:cubicBezTo>
                  <a:pt x="16342" y="10925"/>
                  <a:pt x="16404" y="10895"/>
                  <a:pt x="16387" y="10775"/>
                </a:cubicBezTo>
                <a:cubicBezTo>
                  <a:pt x="16224" y="11145"/>
                  <a:pt x="16185" y="11175"/>
                  <a:pt x="16196" y="11255"/>
                </a:cubicBezTo>
                <a:cubicBezTo>
                  <a:pt x="16100" y="11665"/>
                  <a:pt x="16140" y="11805"/>
                  <a:pt x="16095" y="11825"/>
                </a:cubicBezTo>
                <a:cubicBezTo>
                  <a:pt x="16044" y="11295"/>
                  <a:pt x="16067" y="11215"/>
                  <a:pt x="16061" y="11095"/>
                </a:cubicBezTo>
                <a:cubicBezTo>
                  <a:pt x="16112" y="10755"/>
                  <a:pt x="16106" y="10695"/>
                  <a:pt x="16106" y="10635"/>
                </a:cubicBezTo>
                <a:cubicBezTo>
                  <a:pt x="16196" y="10085"/>
                  <a:pt x="16190" y="9945"/>
                  <a:pt x="16235" y="9855"/>
                </a:cubicBezTo>
                <a:cubicBezTo>
                  <a:pt x="16409" y="9106"/>
                  <a:pt x="16454" y="9076"/>
                  <a:pt x="16454" y="9006"/>
                </a:cubicBezTo>
                <a:cubicBezTo>
                  <a:pt x="16640" y="8406"/>
                  <a:pt x="16696" y="8326"/>
                  <a:pt x="16713" y="8206"/>
                </a:cubicBezTo>
                <a:cubicBezTo>
                  <a:pt x="16853" y="7786"/>
                  <a:pt x="16892" y="7796"/>
                  <a:pt x="16876" y="7736"/>
                </a:cubicBezTo>
                <a:cubicBezTo>
                  <a:pt x="17010" y="7407"/>
                  <a:pt x="16993" y="7307"/>
                  <a:pt x="17022" y="7267"/>
                </a:cubicBezTo>
                <a:cubicBezTo>
                  <a:pt x="17095" y="7067"/>
                  <a:pt x="16999" y="7037"/>
                  <a:pt x="17027" y="7147"/>
                </a:cubicBezTo>
                <a:cubicBezTo>
                  <a:pt x="16932" y="7387"/>
                  <a:pt x="16915" y="7457"/>
                  <a:pt x="16920" y="7537"/>
                </a:cubicBezTo>
                <a:cubicBezTo>
                  <a:pt x="16673" y="8116"/>
                  <a:pt x="16696" y="8226"/>
                  <a:pt x="16651" y="8256"/>
                </a:cubicBezTo>
                <a:cubicBezTo>
                  <a:pt x="16499" y="8676"/>
                  <a:pt x="16471" y="8746"/>
                  <a:pt x="16449" y="8806"/>
                </a:cubicBezTo>
                <a:cubicBezTo>
                  <a:pt x="16392" y="9026"/>
                  <a:pt x="16381" y="9046"/>
                  <a:pt x="16364" y="9066"/>
                </a:cubicBezTo>
                <a:cubicBezTo>
                  <a:pt x="16201" y="9725"/>
                  <a:pt x="16162" y="9865"/>
                  <a:pt x="16117" y="9985"/>
                </a:cubicBezTo>
                <a:cubicBezTo>
                  <a:pt x="16033" y="10745"/>
                  <a:pt x="16033" y="10795"/>
                  <a:pt x="16010" y="10825"/>
                </a:cubicBezTo>
                <a:cubicBezTo>
                  <a:pt x="16022" y="10375"/>
                  <a:pt x="16005" y="10255"/>
                  <a:pt x="16038" y="10185"/>
                </a:cubicBezTo>
                <a:cubicBezTo>
                  <a:pt x="16083" y="9835"/>
                  <a:pt x="16106" y="9805"/>
                  <a:pt x="16106" y="9755"/>
                </a:cubicBezTo>
                <a:cubicBezTo>
                  <a:pt x="16190" y="9276"/>
                  <a:pt x="16229" y="9266"/>
                  <a:pt x="16229" y="9206"/>
                </a:cubicBezTo>
                <a:cubicBezTo>
                  <a:pt x="16398" y="8656"/>
                  <a:pt x="16477" y="8526"/>
                  <a:pt x="16533" y="8356"/>
                </a:cubicBezTo>
                <a:cubicBezTo>
                  <a:pt x="16656" y="8126"/>
                  <a:pt x="16645" y="8056"/>
                  <a:pt x="16679" y="8036"/>
                </a:cubicBezTo>
                <a:cubicBezTo>
                  <a:pt x="16831" y="7586"/>
                  <a:pt x="16881" y="7537"/>
                  <a:pt x="16892" y="7437"/>
                </a:cubicBezTo>
                <a:cubicBezTo>
                  <a:pt x="17140" y="6637"/>
                  <a:pt x="17145" y="6587"/>
                  <a:pt x="17156" y="6537"/>
                </a:cubicBezTo>
                <a:cubicBezTo>
                  <a:pt x="17044" y="6767"/>
                  <a:pt x="17033" y="6897"/>
                  <a:pt x="16993" y="6987"/>
                </a:cubicBezTo>
                <a:cubicBezTo>
                  <a:pt x="16892" y="7357"/>
                  <a:pt x="16842" y="7357"/>
                  <a:pt x="16859" y="7447"/>
                </a:cubicBezTo>
                <a:cubicBezTo>
                  <a:pt x="16769" y="7686"/>
                  <a:pt x="16758" y="7706"/>
                  <a:pt x="16741" y="7726"/>
                </a:cubicBezTo>
                <a:cubicBezTo>
                  <a:pt x="16617" y="8066"/>
                  <a:pt x="16578" y="8096"/>
                  <a:pt x="16555" y="8146"/>
                </a:cubicBezTo>
                <a:cubicBezTo>
                  <a:pt x="16263" y="8806"/>
                  <a:pt x="16291" y="8886"/>
                  <a:pt x="16263" y="8896"/>
                </a:cubicBezTo>
                <a:cubicBezTo>
                  <a:pt x="16134" y="9276"/>
                  <a:pt x="16145" y="9316"/>
                  <a:pt x="16145" y="9326"/>
                </a:cubicBezTo>
                <a:cubicBezTo>
                  <a:pt x="16095" y="9606"/>
                  <a:pt x="16072" y="9616"/>
                  <a:pt x="16061" y="9646"/>
                </a:cubicBezTo>
                <a:cubicBezTo>
                  <a:pt x="15965" y="10025"/>
                  <a:pt x="16027" y="10155"/>
                  <a:pt x="15965" y="10125"/>
                </a:cubicBezTo>
                <a:cubicBezTo>
                  <a:pt x="15915" y="10425"/>
                  <a:pt x="15915" y="10345"/>
                  <a:pt x="15898" y="10245"/>
                </a:cubicBezTo>
                <a:cubicBezTo>
                  <a:pt x="16027" y="9476"/>
                  <a:pt x="16022" y="9346"/>
                  <a:pt x="16067" y="9266"/>
                </a:cubicBezTo>
                <a:cubicBezTo>
                  <a:pt x="16207" y="8636"/>
                  <a:pt x="16235" y="8576"/>
                  <a:pt x="16269" y="8516"/>
                </a:cubicBezTo>
                <a:cubicBezTo>
                  <a:pt x="16364" y="8126"/>
                  <a:pt x="16420" y="8136"/>
                  <a:pt x="16398" y="8056"/>
                </a:cubicBezTo>
                <a:cubicBezTo>
                  <a:pt x="16550" y="7566"/>
                  <a:pt x="16595" y="7566"/>
                  <a:pt x="16606" y="7537"/>
                </a:cubicBezTo>
                <a:cubicBezTo>
                  <a:pt x="16769" y="7067"/>
                  <a:pt x="16825" y="6937"/>
                  <a:pt x="16887" y="6817"/>
                </a:cubicBezTo>
                <a:cubicBezTo>
                  <a:pt x="17016" y="6467"/>
                  <a:pt x="17005" y="6397"/>
                  <a:pt x="17038" y="6377"/>
                </a:cubicBezTo>
                <a:cubicBezTo>
                  <a:pt x="17404" y="5088"/>
                  <a:pt x="17449" y="5058"/>
                  <a:pt x="17465" y="5008"/>
                </a:cubicBezTo>
                <a:cubicBezTo>
                  <a:pt x="17342" y="5098"/>
                  <a:pt x="17353" y="5268"/>
                  <a:pt x="17274" y="5228"/>
                </a:cubicBezTo>
                <a:cubicBezTo>
                  <a:pt x="17128" y="5597"/>
                  <a:pt x="17123" y="5657"/>
                  <a:pt x="17095" y="5677"/>
                </a:cubicBezTo>
                <a:cubicBezTo>
                  <a:pt x="16656" y="6547"/>
                  <a:pt x="16668" y="6617"/>
                  <a:pt x="16634" y="6637"/>
                </a:cubicBezTo>
                <a:cubicBezTo>
                  <a:pt x="16583" y="6807"/>
                  <a:pt x="16544" y="6817"/>
                  <a:pt x="16527" y="6857"/>
                </a:cubicBezTo>
                <a:cubicBezTo>
                  <a:pt x="16241" y="7576"/>
                  <a:pt x="16185" y="7726"/>
                  <a:pt x="16128" y="7886"/>
                </a:cubicBezTo>
                <a:cubicBezTo>
                  <a:pt x="16044" y="8126"/>
                  <a:pt x="16038" y="8146"/>
                  <a:pt x="16044" y="8176"/>
                </a:cubicBezTo>
                <a:cubicBezTo>
                  <a:pt x="15949" y="8446"/>
                  <a:pt x="15943" y="8556"/>
                  <a:pt x="15915" y="8636"/>
                </a:cubicBezTo>
                <a:cubicBezTo>
                  <a:pt x="15853" y="8766"/>
                  <a:pt x="15870" y="8686"/>
                  <a:pt x="15876" y="8596"/>
                </a:cubicBezTo>
                <a:cubicBezTo>
                  <a:pt x="15949" y="8306"/>
                  <a:pt x="15949" y="8236"/>
                  <a:pt x="15982" y="8196"/>
                </a:cubicBezTo>
                <a:cubicBezTo>
                  <a:pt x="16072" y="7906"/>
                  <a:pt x="16100" y="7786"/>
                  <a:pt x="16140" y="7676"/>
                </a:cubicBezTo>
                <a:cubicBezTo>
                  <a:pt x="16263" y="7277"/>
                  <a:pt x="16280" y="7227"/>
                  <a:pt x="16297" y="7177"/>
                </a:cubicBezTo>
                <a:cubicBezTo>
                  <a:pt x="16465" y="6817"/>
                  <a:pt x="16415" y="6677"/>
                  <a:pt x="16471" y="6667"/>
                </a:cubicBezTo>
                <a:cubicBezTo>
                  <a:pt x="16628" y="6077"/>
                  <a:pt x="16645" y="6017"/>
                  <a:pt x="16679" y="5977"/>
                </a:cubicBezTo>
                <a:cubicBezTo>
                  <a:pt x="16943" y="4818"/>
                  <a:pt x="16988" y="4788"/>
                  <a:pt x="16982" y="4708"/>
                </a:cubicBezTo>
                <a:cubicBezTo>
                  <a:pt x="17083" y="4318"/>
                  <a:pt x="17055" y="4248"/>
                  <a:pt x="17078" y="4228"/>
                </a:cubicBezTo>
                <a:cubicBezTo>
                  <a:pt x="17117" y="3858"/>
                  <a:pt x="17173" y="3828"/>
                  <a:pt x="17156" y="3728"/>
                </a:cubicBezTo>
                <a:cubicBezTo>
                  <a:pt x="17241" y="3288"/>
                  <a:pt x="17207" y="3179"/>
                  <a:pt x="17241" y="3139"/>
                </a:cubicBezTo>
                <a:cubicBezTo>
                  <a:pt x="17252" y="2429"/>
                  <a:pt x="17241" y="2429"/>
                  <a:pt x="17224" y="2439"/>
                </a:cubicBezTo>
                <a:cubicBezTo>
                  <a:pt x="17196" y="2249"/>
                  <a:pt x="17190" y="2309"/>
                  <a:pt x="17179" y="2339"/>
                </a:cubicBezTo>
                <a:cubicBezTo>
                  <a:pt x="17184" y="2799"/>
                  <a:pt x="17184" y="2889"/>
                  <a:pt x="17168" y="2959"/>
                </a:cubicBezTo>
                <a:cubicBezTo>
                  <a:pt x="17083" y="3528"/>
                  <a:pt x="17050" y="3578"/>
                  <a:pt x="17050" y="3678"/>
                </a:cubicBezTo>
                <a:cubicBezTo>
                  <a:pt x="16920" y="4188"/>
                  <a:pt x="16932" y="4298"/>
                  <a:pt x="16892" y="4358"/>
                </a:cubicBezTo>
                <a:cubicBezTo>
                  <a:pt x="16836" y="4758"/>
                  <a:pt x="16786" y="4748"/>
                  <a:pt x="16797" y="4808"/>
                </a:cubicBezTo>
                <a:cubicBezTo>
                  <a:pt x="16685" y="5318"/>
                  <a:pt x="16679" y="5358"/>
                  <a:pt x="16662" y="5388"/>
                </a:cubicBezTo>
                <a:cubicBezTo>
                  <a:pt x="16572" y="5597"/>
                  <a:pt x="16600" y="5687"/>
                  <a:pt x="16561" y="5687"/>
                </a:cubicBezTo>
                <a:cubicBezTo>
                  <a:pt x="16437" y="6037"/>
                  <a:pt x="16460" y="6107"/>
                  <a:pt x="16426" y="6117"/>
                </a:cubicBezTo>
                <a:cubicBezTo>
                  <a:pt x="16342" y="6487"/>
                  <a:pt x="16291" y="6597"/>
                  <a:pt x="16263" y="6737"/>
                </a:cubicBezTo>
                <a:cubicBezTo>
                  <a:pt x="16168" y="6967"/>
                  <a:pt x="16179" y="7067"/>
                  <a:pt x="16140" y="7107"/>
                </a:cubicBezTo>
                <a:cubicBezTo>
                  <a:pt x="16033" y="7317"/>
                  <a:pt x="16067" y="7447"/>
                  <a:pt x="16016" y="7477"/>
                </a:cubicBezTo>
                <a:cubicBezTo>
                  <a:pt x="15836" y="8116"/>
                  <a:pt x="15836" y="8206"/>
                  <a:pt x="15825" y="8286"/>
                </a:cubicBezTo>
                <a:cubicBezTo>
                  <a:pt x="15651" y="9196"/>
                  <a:pt x="15640" y="9276"/>
                  <a:pt x="15612" y="9336"/>
                </a:cubicBezTo>
                <a:cubicBezTo>
                  <a:pt x="15505" y="9426"/>
                  <a:pt x="15589" y="9386"/>
                  <a:pt x="15572" y="9296"/>
                </a:cubicBezTo>
                <a:cubicBezTo>
                  <a:pt x="15831" y="7626"/>
                  <a:pt x="15836" y="7507"/>
                  <a:pt x="15859" y="7417"/>
                </a:cubicBezTo>
                <a:cubicBezTo>
                  <a:pt x="15971" y="6897"/>
                  <a:pt x="16027" y="6887"/>
                  <a:pt x="16005" y="6807"/>
                </a:cubicBezTo>
                <a:cubicBezTo>
                  <a:pt x="16353" y="5787"/>
                  <a:pt x="16409" y="5597"/>
                  <a:pt x="16465" y="5397"/>
                </a:cubicBezTo>
                <a:cubicBezTo>
                  <a:pt x="16640" y="4778"/>
                  <a:pt x="16628" y="4708"/>
                  <a:pt x="16645" y="4658"/>
                </a:cubicBezTo>
                <a:cubicBezTo>
                  <a:pt x="16701" y="4288"/>
                  <a:pt x="16786" y="4238"/>
                  <a:pt x="16729" y="4208"/>
                </a:cubicBezTo>
                <a:cubicBezTo>
                  <a:pt x="16623" y="4618"/>
                  <a:pt x="16600" y="4738"/>
                  <a:pt x="16567" y="4828"/>
                </a:cubicBezTo>
                <a:cubicBezTo>
                  <a:pt x="16454" y="5388"/>
                  <a:pt x="16387" y="5378"/>
                  <a:pt x="16404" y="5477"/>
                </a:cubicBezTo>
                <a:cubicBezTo>
                  <a:pt x="16196" y="5997"/>
                  <a:pt x="16185" y="6067"/>
                  <a:pt x="16145" y="6107"/>
                </a:cubicBezTo>
                <a:cubicBezTo>
                  <a:pt x="15965" y="6687"/>
                  <a:pt x="15971" y="6777"/>
                  <a:pt x="15926" y="6807"/>
                </a:cubicBezTo>
                <a:cubicBezTo>
                  <a:pt x="15988" y="6497"/>
                  <a:pt x="15999" y="6467"/>
                  <a:pt x="16016" y="6447"/>
                </a:cubicBezTo>
                <a:cubicBezTo>
                  <a:pt x="16201" y="5647"/>
                  <a:pt x="16235" y="5607"/>
                  <a:pt x="16246" y="5537"/>
                </a:cubicBezTo>
                <a:cubicBezTo>
                  <a:pt x="16314" y="5298"/>
                  <a:pt x="16353" y="5268"/>
                  <a:pt x="16359" y="5198"/>
                </a:cubicBezTo>
                <a:cubicBezTo>
                  <a:pt x="16415" y="4938"/>
                  <a:pt x="16477" y="4928"/>
                  <a:pt x="16465" y="4838"/>
                </a:cubicBezTo>
                <a:cubicBezTo>
                  <a:pt x="16673" y="4278"/>
                  <a:pt x="16690" y="4228"/>
                  <a:pt x="16707" y="4158"/>
                </a:cubicBezTo>
                <a:cubicBezTo>
                  <a:pt x="16763" y="4058"/>
                  <a:pt x="16735" y="4168"/>
                  <a:pt x="16774" y="4168"/>
                </a:cubicBezTo>
                <a:cubicBezTo>
                  <a:pt x="16797" y="3908"/>
                  <a:pt x="16814" y="3898"/>
                  <a:pt x="16802" y="3858"/>
                </a:cubicBezTo>
                <a:cubicBezTo>
                  <a:pt x="17055" y="2919"/>
                  <a:pt x="17111" y="2849"/>
                  <a:pt x="17106" y="2719"/>
                </a:cubicBezTo>
                <a:cubicBezTo>
                  <a:pt x="17005" y="2969"/>
                  <a:pt x="17033" y="3059"/>
                  <a:pt x="16999" y="3079"/>
                </a:cubicBezTo>
                <a:cubicBezTo>
                  <a:pt x="16887" y="3608"/>
                  <a:pt x="16819" y="3658"/>
                  <a:pt x="16808" y="3768"/>
                </a:cubicBezTo>
                <a:cubicBezTo>
                  <a:pt x="16651" y="4148"/>
                  <a:pt x="16662" y="4198"/>
                  <a:pt x="16645" y="4208"/>
                </a:cubicBezTo>
                <a:cubicBezTo>
                  <a:pt x="16567" y="4458"/>
                  <a:pt x="16522" y="4468"/>
                  <a:pt x="16516" y="4528"/>
                </a:cubicBezTo>
                <a:cubicBezTo>
                  <a:pt x="16398" y="4958"/>
                  <a:pt x="16370" y="4958"/>
                  <a:pt x="16370" y="4988"/>
                </a:cubicBezTo>
                <a:cubicBezTo>
                  <a:pt x="16246" y="5388"/>
                  <a:pt x="16207" y="5417"/>
                  <a:pt x="16207" y="5487"/>
                </a:cubicBezTo>
                <a:cubicBezTo>
                  <a:pt x="16140" y="5697"/>
                  <a:pt x="16128" y="5727"/>
                  <a:pt x="16100" y="5737"/>
                </a:cubicBezTo>
                <a:cubicBezTo>
                  <a:pt x="16033" y="6167"/>
                  <a:pt x="15960" y="6227"/>
                  <a:pt x="15960" y="6377"/>
                </a:cubicBezTo>
                <a:cubicBezTo>
                  <a:pt x="15825" y="6957"/>
                  <a:pt x="15786" y="6987"/>
                  <a:pt x="15786" y="7057"/>
                </a:cubicBezTo>
                <a:cubicBezTo>
                  <a:pt x="15606" y="7906"/>
                  <a:pt x="15600" y="8046"/>
                  <a:pt x="15561" y="8146"/>
                </a:cubicBezTo>
                <a:cubicBezTo>
                  <a:pt x="15471" y="8636"/>
                  <a:pt x="15471" y="8796"/>
                  <a:pt x="15471" y="8946"/>
                </a:cubicBezTo>
                <a:cubicBezTo>
                  <a:pt x="15589" y="8536"/>
                  <a:pt x="15561" y="8446"/>
                  <a:pt x="15595" y="8426"/>
                </a:cubicBezTo>
                <a:cubicBezTo>
                  <a:pt x="15640" y="8046"/>
                  <a:pt x="15679" y="7976"/>
                  <a:pt x="15662" y="7846"/>
                </a:cubicBezTo>
                <a:cubicBezTo>
                  <a:pt x="15864" y="7017"/>
                  <a:pt x="15859" y="6957"/>
                  <a:pt x="15887" y="6937"/>
                </a:cubicBezTo>
                <a:cubicBezTo>
                  <a:pt x="15892" y="6867"/>
                  <a:pt x="15954" y="6987"/>
                  <a:pt x="15892" y="6967"/>
                </a:cubicBezTo>
                <a:cubicBezTo>
                  <a:pt x="15780" y="7367"/>
                  <a:pt x="15803" y="7497"/>
                  <a:pt x="15758" y="7547"/>
                </a:cubicBezTo>
                <a:cubicBezTo>
                  <a:pt x="15690" y="7806"/>
                  <a:pt x="15724" y="7896"/>
                  <a:pt x="15701" y="7916"/>
                </a:cubicBezTo>
                <a:cubicBezTo>
                  <a:pt x="15617" y="8306"/>
                  <a:pt x="15645" y="8396"/>
                  <a:pt x="15623" y="8416"/>
                </a:cubicBezTo>
                <a:cubicBezTo>
                  <a:pt x="15606" y="8746"/>
                  <a:pt x="15583" y="8776"/>
                  <a:pt x="15589" y="8846"/>
                </a:cubicBezTo>
                <a:cubicBezTo>
                  <a:pt x="15533" y="9146"/>
                  <a:pt x="15544" y="9256"/>
                  <a:pt x="15510" y="9316"/>
                </a:cubicBezTo>
                <a:cubicBezTo>
                  <a:pt x="15415" y="8836"/>
                  <a:pt x="15460" y="8836"/>
                  <a:pt x="15432" y="8756"/>
                </a:cubicBezTo>
                <a:cubicBezTo>
                  <a:pt x="15426" y="8286"/>
                  <a:pt x="15421" y="8216"/>
                  <a:pt x="15409" y="8136"/>
                </a:cubicBezTo>
                <a:cubicBezTo>
                  <a:pt x="15437" y="7756"/>
                  <a:pt x="15460" y="7626"/>
                  <a:pt x="15477" y="7527"/>
                </a:cubicBezTo>
                <a:cubicBezTo>
                  <a:pt x="15533" y="7247"/>
                  <a:pt x="15505" y="7167"/>
                  <a:pt x="15533" y="7147"/>
                </a:cubicBezTo>
                <a:cubicBezTo>
                  <a:pt x="15679" y="6417"/>
                  <a:pt x="15651" y="6327"/>
                  <a:pt x="15690" y="6327"/>
                </a:cubicBezTo>
                <a:cubicBezTo>
                  <a:pt x="15746" y="6077"/>
                  <a:pt x="15718" y="5997"/>
                  <a:pt x="15746" y="5977"/>
                </a:cubicBezTo>
                <a:cubicBezTo>
                  <a:pt x="15853" y="5717"/>
                  <a:pt x="15836" y="5607"/>
                  <a:pt x="15864" y="5557"/>
                </a:cubicBezTo>
                <a:cubicBezTo>
                  <a:pt x="16010" y="5058"/>
                  <a:pt x="16022" y="4978"/>
                  <a:pt x="16061" y="4918"/>
                </a:cubicBezTo>
                <a:cubicBezTo>
                  <a:pt x="16179" y="4568"/>
                  <a:pt x="16190" y="4538"/>
                  <a:pt x="16196" y="4488"/>
                </a:cubicBezTo>
                <a:cubicBezTo>
                  <a:pt x="16426" y="3828"/>
                  <a:pt x="16454" y="3768"/>
                  <a:pt x="16488" y="3708"/>
                </a:cubicBezTo>
                <a:cubicBezTo>
                  <a:pt x="16606" y="3378"/>
                  <a:pt x="16623" y="3348"/>
                  <a:pt x="16623" y="3298"/>
                </a:cubicBezTo>
                <a:cubicBezTo>
                  <a:pt x="16954" y="2349"/>
                  <a:pt x="16965" y="2169"/>
                  <a:pt x="17033" y="2059"/>
                </a:cubicBezTo>
                <a:cubicBezTo>
                  <a:pt x="17100" y="1679"/>
                  <a:pt x="17179" y="1719"/>
                  <a:pt x="17151" y="1639"/>
                </a:cubicBezTo>
                <a:cubicBezTo>
                  <a:pt x="17246" y="1349"/>
                  <a:pt x="17269" y="1289"/>
                  <a:pt x="17302" y="1229"/>
                </a:cubicBezTo>
                <a:cubicBezTo>
                  <a:pt x="17426" y="470"/>
                  <a:pt x="17493" y="380"/>
                  <a:pt x="17471" y="190"/>
                </a:cubicBezTo>
                <a:cubicBezTo>
                  <a:pt x="17460" y="40"/>
                  <a:pt x="17443" y="90"/>
                  <a:pt x="17432" y="150"/>
                </a:cubicBezTo>
                <a:cubicBezTo>
                  <a:pt x="17319" y="380"/>
                  <a:pt x="17347" y="470"/>
                  <a:pt x="17319" y="480"/>
                </a:cubicBezTo>
                <a:cubicBezTo>
                  <a:pt x="17111" y="820"/>
                  <a:pt x="17145" y="960"/>
                  <a:pt x="17095" y="1010"/>
                </a:cubicBezTo>
                <a:cubicBezTo>
                  <a:pt x="16758" y="1769"/>
                  <a:pt x="16685" y="1889"/>
                  <a:pt x="16611" y="2009"/>
                </a:cubicBezTo>
                <a:cubicBezTo>
                  <a:pt x="16415" y="2519"/>
                  <a:pt x="16370" y="2569"/>
                  <a:pt x="16336" y="2639"/>
                </a:cubicBezTo>
                <a:cubicBezTo>
                  <a:pt x="16224" y="2929"/>
                  <a:pt x="16196" y="3009"/>
                  <a:pt x="16151" y="3059"/>
                </a:cubicBezTo>
                <a:cubicBezTo>
                  <a:pt x="16055" y="3318"/>
                  <a:pt x="16044" y="3348"/>
                  <a:pt x="16038" y="3388"/>
                </a:cubicBezTo>
                <a:cubicBezTo>
                  <a:pt x="15853" y="3748"/>
                  <a:pt x="15881" y="3888"/>
                  <a:pt x="15814" y="3918"/>
                </a:cubicBezTo>
                <a:cubicBezTo>
                  <a:pt x="15544" y="4668"/>
                  <a:pt x="15550" y="4778"/>
                  <a:pt x="15522" y="4848"/>
                </a:cubicBezTo>
                <a:cubicBezTo>
                  <a:pt x="15258" y="6217"/>
                  <a:pt x="15246" y="6317"/>
                  <a:pt x="15230" y="6397"/>
                </a:cubicBezTo>
                <a:cubicBezTo>
                  <a:pt x="15173" y="6857"/>
                  <a:pt x="15151" y="6887"/>
                  <a:pt x="15162" y="6957"/>
                </a:cubicBezTo>
                <a:cubicBezTo>
                  <a:pt x="15095" y="6987"/>
                  <a:pt x="15083" y="6987"/>
                  <a:pt x="15083" y="6987"/>
                </a:cubicBezTo>
                <a:cubicBezTo>
                  <a:pt x="15106" y="6807"/>
                  <a:pt x="15078" y="6677"/>
                  <a:pt x="15083" y="6567"/>
                </a:cubicBezTo>
                <a:cubicBezTo>
                  <a:pt x="15185" y="5937"/>
                  <a:pt x="15173" y="5877"/>
                  <a:pt x="15162" y="5807"/>
                </a:cubicBezTo>
                <a:cubicBezTo>
                  <a:pt x="15230" y="5248"/>
                  <a:pt x="15297" y="5218"/>
                  <a:pt x="15280" y="5078"/>
                </a:cubicBezTo>
                <a:cubicBezTo>
                  <a:pt x="15387" y="4638"/>
                  <a:pt x="15415" y="4608"/>
                  <a:pt x="15404" y="4538"/>
                </a:cubicBezTo>
                <a:cubicBezTo>
                  <a:pt x="15656" y="3748"/>
                  <a:pt x="15713" y="3658"/>
                  <a:pt x="15758" y="3548"/>
                </a:cubicBezTo>
                <a:cubicBezTo>
                  <a:pt x="15904" y="3209"/>
                  <a:pt x="15904" y="3159"/>
                  <a:pt x="15915" y="3199"/>
                </a:cubicBezTo>
                <a:cubicBezTo>
                  <a:pt x="16061" y="2839"/>
                  <a:pt x="16128" y="2759"/>
                  <a:pt x="16168" y="2639"/>
                </a:cubicBezTo>
                <a:cubicBezTo>
                  <a:pt x="16522" y="1939"/>
                  <a:pt x="16578" y="1849"/>
                  <a:pt x="16617" y="1739"/>
                </a:cubicBezTo>
                <a:cubicBezTo>
                  <a:pt x="16690" y="1539"/>
                  <a:pt x="16741" y="1559"/>
                  <a:pt x="16741" y="1519"/>
                </a:cubicBezTo>
                <a:cubicBezTo>
                  <a:pt x="17067" y="750"/>
                  <a:pt x="17123" y="740"/>
                  <a:pt x="17106" y="650"/>
                </a:cubicBezTo>
                <a:cubicBezTo>
                  <a:pt x="17325" y="100"/>
                  <a:pt x="17347" y="50"/>
                  <a:pt x="17364" y="0"/>
                </a:cubicBezTo>
                <a:cubicBezTo>
                  <a:pt x="16949" y="550"/>
                  <a:pt x="16943" y="640"/>
                  <a:pt x="16898" y="690"/>
                </a:cubicBezTo>
                <a:cubicBezTo>
                  <a:pt x="16802" y="810"/>
                  <a:pt x="16814" y="860"/>
                  <a:pt x="16802" y="870"/>
                </a:cubicBezTo>
                <a:cubicBezTo>
                  <a:pt x="16589" y="1339"/>
                  <a:pt x="16538" y="1329"/>
                  <a:pt x="16538" y="1379"/>
                </a:cubicBezTo>
                <a:cubicBezTo>
                  <a:pt x="16331" y="1759"/>
                  <a:pt x="16336" y="1879"/>
                  <a:pt x="16269" y="1919"/>
                </a:cubicBezTo>
                <a:cubicBezTo>
                  <a:pt x="16185" y="2099"/>
                  <a:pt x="16196" y="2149"/>
                  <a:pt x="16179" y="2159"/>
                </a:cubicBezTo>
                <a:cubicBezTo>
                  <a:pt x="15977" y="2449"/>
                  <a:pt x="15994" y="2609"/>
                  <a:pt x="15904" y="2639"/>
                </a:cubicBezTo>
                <a:cubicBezTo>
                  <a:pt x="15730" y="3099"/>
                  <a:pt x="15685" y="3129"/>
                  <a:pt x="15685" y="3199"/>
                </a:cubicBezTo>
                <a:cubicBezTo>
                  <a:pt x="15533" y="3548"/>
                  <a:pt x="15505" y="3658"/>
                  <a:pt x="15465" y="3748"/>
                </a:cubicBezTo>
                <a:cubicBezTo>
                  <a:pt x="15280" y="4218"/>
                  <a:pt x="15280" y="4298"/>
                  <a:pt x="15246" y="4328"/>
                </a:cubicBezTo>
                <a:cubicBezTo>
                  <a:pt x="15162" y="4668"/>
                  <a:pt x="15157" y="4798"/>
                  <a:pt x="15140" y="4718"/>
                </a:cubicBezTo>
                <a:cubicBezTo>
                  <a:pt x="15269" y="4208"/>
                  <a:pt x="15274" y="4138"/>
                  <a:pt x="15263" y="4058"/>
                </a:cubicBezTo>
                <a:cubicBezTo>
                  <a:pt x="15454" y="3378"/>
                  <a:pt x="15449" y="3308"/>
                  <a:pt x="15482" y="3358"/>
                </a:cubicBezTo>
                <a:cubicBezTo>
                  <a:pt x="15583" y="3029"/>
                  <a:pt x="15617" y="2989"/>
                  <a:pt x="15640" y="2949"/>
                </a:cubicBezTo>
                <a:cubicBezTo>
                  <a:pt x="15786" y="2539"/>
                  <a:pt x="15853" y="2479"/>
                  <a:pt x="15870" y="2359"/>
                </a:cubicBezTo>
                <a:cubicBezTo>
                  <a:pt x="16067" y="1879"/>
                  <a:pt x="16100" y="1839"/>
                  <a:pt x="16123" y="1799"/>
                </a:cubicBezTo>
                <a:cubicBezTo>
                  <a:pt x="16319" y="1319"/>
                  <a:pt x="16325" y="1249"/>
                  <a:pt x="16376" y="1229"/>
                </a:cubicBezTo>
                <a:cubicBezTo>
                  <a:pt x="16538" y="840"/>
                  <a:pt x="16589" y="770"/>
                  <a:pt x="16628" y="670"/>
                </a:cubicBezTo>
                <a:cubicBezTo>
                  <a:pt x="16819" y="260"/>
                  <a:pt x="16864" y="120"/>
                  <a:pt x="16920" y="0"/>
                </a:cubicBezTo>
                <a:cubicBezTo>
                  <a:pt x="16746" y="150"/>
                  <a:pt x="16774" y="230"/>
                  <a:pt x="16746" y="240"/>
                </a:cubicBezTo>
                <a:cubicBezTo>
                  <a:pt x="16460" y="910"/>
                  <a:pt x="16347" y="990"/>
                  <a:pt x="16319" y="1169"/>
                </a:cubicBezTo>
                <a:cubicBezTo>
                  <a:pt x="16117" y="1669"/>
                  <a:pt x="16072" y="1729"/>
                  <a:pt x="16038" y="1799"/>
                </a:cubicBezTo>
                <a:cubicBezTo>
                  <a:pt x="15977" y="1969"/>
                  <a:pt x="15971" y="2009"/>
                  <a:pt x="15960" y="1969"/>
                </a:cubicBezTo>
                <a:cubicBezTo>
                  <a:pt x="16477" y="580"/>
                  <a:pt x="16533" y="350"/>
                  <a:pt x="16623" y="170"/>
                </a:cubicBezTo>
                <a:cubicBezTo>
                  <a:pt x="16595" y="0"/>
                  <a:pt x="16595" y="0"/>
                  <a:pt x="16595" y="0"/>
                </a:cubicBezTo>
                <a:cubicBezTo>
                  <a:pt x="16460" y="280"/>
                  <a:pt x="16488" y="360"/>
                  <a:pt x="16460" y="380"/>
                </a:cubicBezTo>
                <a:cubicBezTo>
                  <a:pt x="16291" y="890"/>
                  <a:pt x="16280" y="990"/>
                  <a:pt x="16235" y="1050"/>
                </a:cubicBezTo>
                <a:cubicBezTo>
                  <a:pt x="16061" y="1539"/>
                  <a:pt x="16038" y="1569"/>
                  <a:pt x="16016" y="1599"/>
                </a:cubicBezTo>
                <a:cubicBezTo>
                  <a:pt x="15909" y="1929"/>
                  <a:pt x="15892" y="1969"/>
                  <a:pt x="15864" y="2009"/>
                </a:cubicBezTo>
                <a:cubicBezTo>
                  <a:pt x="15690" y="2459"/>
                  <a:pt x="15679" y="2509"/>
                  <a:pt x="15662" y="2549"/>
                </a:cubicBezTo>
                <a:cubicBezTo>
                  <a:pt x="15516" y="2879"/>
                  <a:pt x="15482" y="2979"/>
                  <a:pt x="15471" y="3089"/>
                </a:cubicBezTo>
                <a:cubicBezTo>
                  <a:pt x="15325" y="3538"/>
                  <a:pt x="15319" y="3568"/>
                  <a:pt x="15314" y="3588"/>
                </a:cubicBezTo>
                <a:cubicBezTo>
                  <a:pt x="15376" y="3109"/>
                  <a:pt x="15376" y="3049"/>
                  <a:pt x="15376" y="2979"/>
                </a:cubicBezTo>
                <a:cubicBezTo>
                  <a:pt x="15516" y="2519"/>
                  <a:pt x="15533" y="2459"/>
                  <a:pt x="15561" y="2409"/>
                </a:cubicBezTo>
                <a:cubicBezTo>
                  <a:pt x="15701" y="1979"/>
                  <a:pt x="15707" y="1899"/>
                  <a:pt x="15730" y="1849"/>
                </a:cubicBezTo>
                <a:cubicBezTo>
                  <a:pt x="15921" y="1269"/>
                  <a:pt x="15932" y="1239"/>
                  <a:pt x="15960" y="1229"/>
                </a:cubicBezTo>
                <a:cubicBezTo>
                  <a:pt x="16078" y="830"/>
                  <a:pt x="16140" y="730"/>
                  <a:pt x="16168" y="600"/>
                </a:cubicBezTo>
                <a:cubicBezTo>
                  <a:pt x="16319" y="120"/>
                  <a:pt x="16342" y="100"/>
                  <a:pt x="16342" y="60"/>
                </a:cubicBezTo>
                <a:cubicBezTo>
                  <a:pt x="16274" y="160"/>
                  <a:pt x="16190" y="250"/>
                  <a:pt x="16185" y="420"/>
                </a:cubicBezTo>
                <a:cubicBezTo>
                  <a:pt x="16083" y="660"/>
                  <a:pt x="16044" y="700"/>
                  <a:pt x="16044" y="790"/>
                </a:cubicBezTo>
                <a:cubicBezTo>
                  <a:pt x="15831" y="1389"/>
                  <a:pt x="15819" y="1419"/>
                  <a:pt x="15803" y="1439"/>
                </a:cubicBezTo>
                <a:cubicBezTo>
                  <a:pt x="15701" y="1779"/>
                  <a:pt x="15668" y="1789"/>
                  <a:pt x="15662" y="1809"/>
                </a:cubicBezTo>
                <a:cubicBezTo>
                  <a:pt x="15561" y="2209"/>
                  <a:pt x="15510" y="2229"/>
                  <a:pt x="15522" y="2339"/>
                </a:cubicBezTo>
                <a:cubicBezTo>
                  <a:pt x="15381" y="2889"/>
                  <a:pt x="15325" y="2869"/>
                  <a:pt x="15336" y="2939"/>
                </a:cubicBezTo>
                <a:cubicBezTo>
                  <a:pt x="15241" y="3388"/>
                  <a:pt x="15241" y="3488"/>
                  <a:pt x="15224" y="3568"/>
                </a:cubicBezTo>
                <a:cubicBezTo>
                  <a:pt x="15078" y="4348"/>
                  <a:pt x="15072" y="4388"/>
                  <a:pt x="15078" y="4448"/>
                </a:cubicBezTo>
                <a:cubicBezTo>
                  <a:pt x="15016" y="4718"/>
                  <a:pt x="15050" y="4808"/>
                  <a:pt x="15022" y="4818"/>
                </a:cubicBezTo>
                <a:cubicBezTo>
                  <a:pt x="14988" y="5188"/>
                  <a:pt x="14937" y="5238"/>
                  <a:pt x="14966" y="5368"/>
                </a:cubicBezTo>
                <a:cubicBezTo>
                  <a:pt x="14898" y="5547"/>
                  <a:pt x="14898" y="5517"/>
                  <a:pt x="14881" y="5517"/>
                </a:cubicBezTo>
                <a:cubicBezTo>
                  <a:pt x="14724" y="4648"/>
                  <a:pt x="14775" y="4418"/>
                  <a:pt x="14735" y="4358"/>
                </a:cubicBezTo>
                <a:cubicBezTo>
                  <a:pt x="14814" y="3518"/>
                  <a:pt x="14780" y="3378"/>
                  <a:pt x="14797" y="3308"/>
                </a:cubicBezTo>
                <a:cubicBezTo>
                  <a:pt x="14859" y="2689"/>
                  <a:pt x="14842" y="2569"/>
                  <a:pt x="14876" y="2509"/>
                </a:cubicBezTo>
                <a:cubicBezTo>
                  <a:pt x="15044" y="1719"/>
                  <a:pt x="15050" y="1629"/>
                  <a:pt x="15083" y="1579"/>
                </a:cubicBezTo>
                <a:cubicBezTo>
                  <a:pt x="15207" y="1030"/>
                  <a:pt x="15196" y="920"/>
                  <a:pt x="15235" y="870"/>
                </a:cubicBezTo>
                <a:cubicBezTo>
                  <a:pt x="15325" y="630"/>
                  <a:pt x="15297" y="540"/>
                  <a:pt x="15314" y="520"/>
                </a:cubicBezTo>
                <a:cubicBezTo>
                  <a:pt x="15409" y="110"/>
                  <a:pt x="15432" y="60"/>
                  <a:pt x="15443" y="0"/>
                </a:cubicBezTo>
                <a:cubicBezTo>
                  <a:pt x="15331" y="260"/>
                  <a:pt x="15280" y="340"/>
                  <a:pt x="15274" y="470"/>
                </a:cubicBezTo>
                <a:cubicBezTo>
                  <a:pt x="15151" y="810"/>
                  <a:pt x="15168" y="890"/>
                  <a:pt x="15145" y="930"/>
                </a:cubicBezTo>
                <a:cubicBezTo>
                  <a:pt x="15072" y="1319"/>
                  <a:pt x="15044" y="1349"/>
                  <a:pt x="15055" y="1439"/>
                </a:cubicBezTo>
                <a:cubicBezTo>
                  <a:pt x="14943" y="1959"/>
                  <a:pt x="14926" y="1969"/>
                  <a:pt x="14915" y="1989"/>
                </a:cubicBezTo>
                <a:cubicBezTo>
                  <a:pt x="15022" y="1149"/>
                  <a:pt x="15072" y="1129"/>
                  <a:pt x="15055" y="1030"/>
                </a:cubicBezTo>
                <a:cubicBezTo>
                  <a:pt x="15134" y="550"/>
                  <a:pt x="15134" y="460"/>
                  <a:pt x="15151" y="400"/>
                </a:cubicBezTo>
                <a:cubicBezTo>
                  <a:pt x="15201" y="130"/>
                  <a:pt x="15201" y="50"/>
                  <a:pt x="15218" y="0"/>
                </a:cubicBezTo>
                <a:cubicBezTo>
                  <a:pt x="15083" y="310"/>
                  <a:pt x="15100" y="470"/>
                  <a:pt x="15050" y="550"/>
                </a:cubicBezTo>
                <a:cubicBezTo>
                  <a:pt x="14909" y="1379"/>
                  <a:pt x="14904" y="1519"/>
                  <a:pt x="14892" y="1649"/>
                </a:cubicBezTo>
                <a:cubicBezTo>
                  <a:pt x="14870" y="1969"/>
                  <a:pt x="14808" y="2049"/>
                  <a:pt x="14831" y="2109"/>
                </a:cubicBezTo>
                <a:cubicBezTo>
                  <a:pt x="14741" y="2529"/>
                  <a:pt x="14791" y="2659"/>
                  <a:pt x="14746" y="2669"/>
                </a:cubicBezTo>
                <a:cubicBezTo>
                  <a:pt x="14763" y="2159"/>
                  <a:pt x="14763" y="2109"/>
                  <a:pt x="14752" y="2019"/>
                </a:cubicBezTo>
                <a:cubicBezTo>
                  <a:pt x="14814" y="1619"/>
                  <a:pt x="14814" y="1489"/>
                  <a:pt x="14848" y="1399"/>
                </a:cubicBezTo>
                <a:cubicBezTo>
                  <a:pt x="14937" y="830"/>
                  <a:pt x="14892" y="710"/>
                  <a:pt x="14932" y="680"/>
                </a:cubicBezTo>
                <a:cubicBezTo>
                  <a:pt x="14954" y="0"/>
                  <a:pt x="14954" y="0"/>
                  <a:pt x="14954" y="0"/>
                </a:cubicBezTo>
                <a:cubicBezTo>
                  <a:pt x="14831" y="890"/>
                  <a:pt x="14825" y="1060"/>
                  <a:pt x="14791" y="1209"/>
                </a:cubicBezTo>
                <a:cubicBezTo>
                  <a:pt x="14685" y="2019"/>
                  <a:pt x="14690" y="2409"/>
                  <a:pt x="14668" y="2759"/>
                </a:cubicBezTo>
                <a:cubicBezTo>
                  <a:pt x="14651" y="3378"/>
                  <a:pt x="14724" y="3538"/>
                  <a:pt x="14657" y="3528"/>
                </a:cubicBezTo>
                <a:cubicBezTo>
                  <a:pt x="14572" y="2139"/>
                  <a:pt x="14589" y="2089"/>
                  <a:pt x="14589" y="2019"/>
                </a:cubicBezTo>
                <a:cubicBezTo>
                  <a:pt x="14634" y="1149"/>
                  <a:pt x="14617" y="990"/>
                  <a:pt x="14662" y="900"/>
                </a:cubicBezTo>
                <a:cubicBezTo>
                  <a:pt x="14718" y="200"/>
                  <a:pt x="14735" y="100"/>
                  <a:pt x="14741" y="0"/>
                </a:cubicBezTo>
                <a:cubicBezTo>
                  <a:pt x="14657" y="50"/>
                  <a:pt x="14685" y="120"/>
                  <a:pt x="14657" y="130"/>
                </a:cubicBezTo>
                <a:cubicBezTo>
                  <a:pt x="14606" y="560"/>
                  <a:pt x="14584" y="690"/>
                  <a:pt x="14584" y="840"/>
                </a:cubicBezTo>
                <a:cubicBezTo>
                  <a:pt x="14572" y="210"/>
                  <a:pt x="14561" y="110"/>
                  <a:pt x="14578" y="40"/>
                </a:cubicBezTo>
                <a:cubicBezTo>
                  <a:pt x="14516" y="50"/>
                  <a:pt x="14516" y="110"/>
                  <a:pt x="14510" y="160"/>
                </a:cubicBezTo>
                <a:cubicBezTo>
                  <a:pt x="14477" y="350"/>
                  <a:pt x="14454" y="230"/>
                  <a:pt x="14477" y="170"/>
                </a:cubicBezTo>
                <a:cubicBezTo>
                  <a:pt x="14409" y="40"/>
                  <a:pt x="14398" y="90"/>
                  <a:pt x="14409" y="160"/>
                </a:cubicBezTo>
                <a:cubicBezTo>
                  <a:pt x="14393" y="490"/>
                  <a:pt x="14381" y="570"/>
                  <a:pt x="14404" y="700"/>
                </a:cubicBezTo>
                <a:cubicBezTo>
                  <a:pt x="14370" y="840"/>
                  <a:pt x="14353" y="700"/>
                  <a:pt x="14342" y="570"/>
                </a:cubicBezTo>
                <a:cubicBezTo>
                  <a:pt x="14353" y="100"/>
                  <a:pt x="14348" y="50"/>
                  <a:pt x="14348" y="0"/>
                </a:cubicBezTo>
                <a:cubicBezTo>
                  <a:pt x="14291" y="730"/>
                  <a:pt x="14291" y="770"/>
                  <a:pt x="14280" y="800"/>
                </a:cubicBezTo>
                <a:cubicBezTo>
                  <a:pt x="14308" y="1099"/>
                  <a:pt x="14348" y="1199"/>
                  <a:pt x="14314" y="1199"/>
                </a:cubicBezTo>
                <a:cubicBezTo>
                  <a:pt x="14140" y="300"/>
                  <a:pt x="14151" y="230"/>
                  <a:pt x="14106" y="90"/>
                </a:cubicBezTo>
                <a:cubicBezTo>
                  <a:pt x="14033" y="20"/>
                  <a:pt x="14055" y="-10"/>
                  <a:pt x="14033" y="60"/>
                </a:cubicBezTo>
                <a:cubicBezTo>
                  <a:pt x="14151" y="710"/>
                  <a:pt x="14218" y="970"/>
                  <a:pt x="14269" y="1279"/>
                </a:cubicBezTo>
                <a:cubicBezTo>
                  <a:pt x="14404" y="2269"/>
                  <a:pt x="14404" y="2319"/>
                  <a:pt x="14393" y="2359"/>
                </a:cubicBezTo>
                <a:cubicBezTo>
                  <a:pt x="14482" y="2859"/>
                  <a:pt x="14505" y="3059"/>
                  <a:pt x="14527" y="3248"/>
                </a:cubicBezTo>
                <a:cubicBezTo>
                  <a:pt x="14494" y="3488"/>
                  <a:pt x="14449" y="3398"/>
                  <a:pt x="14471" y="3328"/>
                </a:cubicBezTo>
                <a:cubicBezTo>
                  <a:pt x="14286" y="2159"/>
                  <a:pt x="14230" y="2049"/>
                  <a:pt x="14218" y="1829"/>
                </a:cubicBezTo>
                <a:cubicBezTo>
                  <a:pt x="14089" y="1389"/>
                  <a:pt x="14078" y="1309"/>
                  <a:pt x="14055" y="1269"/>
                </a:cubicBezTo>
                <a:cubicBezTo>
                  <a:pt x="13881" y="610"/>
                  <a:pt x="13853" y="570"/>
                  <a:pt x="13836" y="520"/>
                </a:cubicBezTo>
                <a:cubicBezTo>
                  <a:pt x="13617" y="0"/>
                  <a:pt x="13617" y="0"/>
                  <a:pt x="13617" y="0"/>
                </a:cubicBezTo>
                <a:cubicBezTo>
                  <a:pt x="13713" y="270"/>
                  <a:pt x="13713" y="320"/>
                  <a:pt x="13730" y="320"/>
                </a:cubicBezTo>
                <a:cubicBezTo>
                  <a:pt x="13791" y="730"/>
                  <a:pt x="13864" y="750"/>
                  <a:pt x="13881" y="910"/>
                </a:cubicBezTo>
                <a:cubicBezTo>
                  <a:pt x="14067" y="1449"/>
                  <a:pt x="14061" y="1579"/>
                  <a:pt x="14089" y="1609"/>
                </a:cubicBezTo>
                <a:cubicBezTo>
                  <a:pt x="14348" y="2839"/>
                  <a:pt x="14353" y="2909"/>
                  <a:pt x="14364" y="2989"/>
                </a:cubicBezTo>
                <a:cubicBezTo>
                  <a:pt x="14348" y="2939"/>
                  <a:pt x="14286" y="3019"/>
                  <a:pt x="14291" y="2929"/>
                </a:cubicBezTo>
                <a:cubicBezTo>
                  <a:pt x="14218" y="2449"/>
                  <a:pt x="14213" y="2389"/>
                  <a:pt x="14207" y="2329"/>
                </a:cubicBezTo>
                <a:cubicBezTo>
                  <a:pt x="14044" y="1669"/>
                  <a:pt x="14050" y="1599"/>
                  <a:pt x="14022" y="1599"/>
                </a:cubicBezTo>
                <a:cubicBezTo>
                  <a:pt x="13853" y="940"/>
                  <a:pt x="13808" y="830"/>
                  <a:pt x="13769" y="690"/>
                </a:cubicBezTo>
                <a:cubicBezTo>
                  <a:pt x="13651" y="430"/>
                  <a:pt x="13657" y="350"/>
                  <a:pt x="13634" y="350"/>
                </a:cubicBezTo>
                <a:cubicBezTo>
                  <a:pt x="13415" y="0"/>
                  <a:pt x="13415" y="0"/>
                  <a:pt x="13415" y="0"/>
                </a:cubicBezTo>
                <a:cubicBezTo>
                  <a:pt x="13505" y="200"/>
                  <a:pt x="13522" y="220"/>
                  <a:pt x="13527" y="270"/>
                </a:cubicBezTo>
                <a:cubicBezTo>
                  <a:pt x="13763" y="820"/>
                  <a:pt x="13775" y="910"/>
                  <a:pt x="13803" y="940"/>
                </a:cubicBezTo>
                <a:cubicBezTo>
                  <a:pt x="14061" y="1809"/>
                  <a:pt x="14112" y="2139"/>
                  <a:pt x="14185" y="2429"/>
                </a:cubicBezTo>
                <a:cubicBezTo>
                  <a:pt x="14190" y="2619"/>
                  <a:pt x="14100" y="2569"/>
                  <a:pt x="14078" y="2349"/>
                </a:cubicBezTo>
                <a:cubicBezTo>
                  <a:pt x="13943" y="2129"/>
                  <a:pt x="13937" y="2069"/>
                  <a:pt x="13898" y="2089"/>
                </a:cubicBezTo>
                <a:cubicBezTo>
                  <a:pt x="13629" y="1429"/>
                  <a:pt x="13606" y="1379"/>
                  <a:pt x="13595" y="1309"/>
                </a:cubicBezTo>
                <a:cubicBezTo>
                  <a:pt x="13353" y="800"/>
                  <a:pt x="13342" y="760"/>
                  <a:pt x="13342" y="690"/>
                </a:cubicBezTo>
                <a:cubicBezTo>
                  <a:pt x="13207" y="440"/>
                  <a:pt x="13207" y="390"/>
                  <a:pt x="13190" y="390"/>
                </a:cubicBezTo>
                <a:cubicBezTo>
                  <a:pt x="13095" y="90"/>
                  <a:pt x="13067" y="60"/>
                  <a:pt x="13050" y="0"/>
                </a:cubicBezTo>
                <a:cubicBezTo>
                  <a:pt x="13067" y="190"/>
                  <a:pt x="13106" y="370"/>
                  <a:pt x="13168" y="490"/>
                </a:cubicBezTo>
                <a:cubicBezTo>
                  <a:pt x="13353" y="940"/>
                  <a:pt x="13381" y="1000"/>
                  <a:pt x="13404" y="1079"/>
                </a:cubicBezTo>
                <a:cubicBezTo>
                  <a:pt x="13438" y="1199"/>
                  <a:pt x="13404" y="1119"/>
                  <a:pt x="13364" y="1070"/>
                </a:cubicBezTo>
                <a:cubicBezTo>
                  <a:pt x="13123" y="580"/>
                  <a:pt x="13078" y="530"/>
                  <a:pt x="13033" y="480"/>
                </a:cubicBezTo>
                <a:cubicBezTo>
                  <a:pt x="12690" y="0"/>
                  <a:pt x="12696" y="0"/>
                  <a:pt x="12696" y="10"/>
                </a:cubicBezTo>
                <a:cubicBezTo>
                  <a:pt x="13123" y="740"/>
                  <a:pt x="13134" y="810"/>
                  <a:pt x="13157" y="850"/>
                </a:cubicBezTo>
                <a:cubicBezTo>
                  <a:pt x="13454" y="1349"/>
                  <a:pt x="13527" y="1569"/>
                  <a:pt x="13634" y="1679"/>
                </a:cubicBezTo>
                <a:cubicBezTo>
                  <a:pt x="14072" y="2569"/>
                  <a:pt x="14078" y="2679"/>
                  <a:pt x="14117" y="2719"/>
                </a:cubicBezTo>
                <a:cubicBezTo>
                  <a:pt x="14308" y="3238"/>
                  <a:pt x="14314" y="3199"/>
                  <a:pt x="14325" y="3238"/>
                </a:cubicBezTo>
                <a:cubicBezTo>
                  <a:pt x="14426" y="3618"/>
                  <a:pt x="14482" y="3568"/>
                  <a:pt x="14477" y="3688"/>
                </a:cubicBezTo>
                <a:cubicBezTo>
                  <a:pt x="14387" y="3538"/>
                  <a:pt x="14348" y="3558"/>
                  <a:pt x="14353" y="3468"/>
                </a:cubicBezTo>
                <a:cubicBezTo>
                  <a:pt x="14286" y="3308"/>
                  <a:pt x="14269" y="3308"/>
                  <a:pt x="14263" y="3288"/>
                </a:cubicBezTo>
                <a:cubicBezTo>
                  <a:pt x="14089" y="2939"/>
                  <a:pt x="14067" y="2859"/>
                  <a:pt x="14039" y="2779"/>
                </a:cubicBezTo>
                <a:cubicBezTo>
                  <a:pt x="13612" y="1969"/>
                  <a:pt x="13555" y="1899"/>
                  <a:pt x="13499" y="1819"/>
                </a:cubicBezTo>
                <a:cubicBezTo>
                  <a:pt x="13230" y="1439"/>
                  <a:pt x="13157" y="1209"/>
                  <a:pt x="13039" y="1099"/>
                </a:cubicBezTo>
                <a:cubicBezTo>
                  <a:pt x="12836" y="740"/>
                  <a:pt x="12775" y="690"/>
                  <a:pt x="12730" y="590"/>
                </a:cubicBezTo>
                <a:cubicBezTo>
                  <a:pt x="12629" y="450"/>
                  <a:pt x="12612" y="390"/>
                  <a:pt x="12589" y="340"/>
                </a:cubicBezTo>
                <a:cubicBezTo>
                  <a:pt x="12426" y="50"/>
                  <a:pt x="12415" y="20"/>
                  <a:pt x="12404" y="0"/>
                </a:cubicBezTo>
                <a:cubicBezTo>
                  <a:pt x="12370" y="90"/>
                  <a:pt x="12421" y="170"/>
                  <a:pt x="12460" y="270"/>
                </a:cubicBezTo>
                <a:cubicBezTo>
                  <a:pt x="12960" y="1109"/>
                  <a:pt x="13005" y="1189"/>
                  <a:pt x="13056" y="1269"/>
                </a:cubicBezTo>
                <a:cubicBezTo>
                  <a:pt x="13168" y="1419"/>
                  <a:pt x="13179" y="1499"/>
                  <a:pt x="13218" y="1509"/>
                </a:cubicBezTo>
                <a:cubicBezTo>
                  <a:pt x="13460" y="1929"/>
                  <a:pt x="13494" y="1949"/>
                  <a:pt x="13522" y="1989"/>
                </a:cubicBezTo>
                <a:cubicBezTo>
                  <a:pt x="13864" y="2559"/>
                  <a:pt x="13881" y="2729"/>
                  <a:pt x="13954" y="2749"/>
                </a:cubicBezTo>
                <a:cubicBezTo>
                  <a:pt x="14033" y="2999"/>
                  <a:pt x="14072" y="2969"/>
                  <a:pt x="14072" y="3029"/>
                </a:cubicBezTo>
                <a:cubicBezTo>
                  <a:pt x="14291" y="3508"/>
                  <a:pt x="14314" y="3568"/>
                  <a:pt x="14325" y="3648"/>
                </a:cubicBezTo>
                <a:cubicBezTo>
                  <a:pt x="14477" y="4088"/>
                  <a:pt x="14555" y="4118"/>
                  <a:pt x="14544" y="4278"/>
                </a:cubicBezTo>
                <a:cubicBezTo>
                  <a:pt x="14628" y="4428"/>
                  <a:pt x="14662" y="4598"/>
                  <a:pt x="14634" y="4638"/>
                </a:cubicBezTo>
                <a:cubicBezTo>
                  <a:pt x="14494" y="4248"/>
                  <a:pt x="14488" y="4168"/>
                  <a:pt x="14449" y="4168"/>
                </a:cubicBezTo>
                <a:cubicBezTo>
                  <a:pt x="14303" y="3918"/>
                  <a:pt x="14297" y="3878"/>
                  <a:pt x="14291" y="3838"/>
                </a:cubicBezTo>
                <a:cubicBezTo>
                  <a:pt x="14078" y="3478"/>
                  <a:pt x="14027" y="3408"/>
                  <a:pt x="13999" y="3298"/>
                </a:cubicBezTo>
                <a:cubicBezTo>
                  <a:pt x="13533" y="2639"/>
                  <a:pt x="13527" y="2529"/>
                  <a:pt x="13494" y="2499"/>
                </a:cubicBezTo>
                <a:cubicBezTo>
                  <a:pt x="13247" y="2069"/>
                  <a:pt x="13190" y="2119"/>
                  <a:pt x="13179" y="2049"/>
                </a:cubicBezTo>
                <a:cubicBezTo>
                  <a:pt x="12988" y="1809"/>
                  <a:pt x="12966" y="1699"/>
                  <a:pt x="12904" y="1679"/>
                </a:cubicBezTo>
                <a:cubicBezTo>
                  <a:pt x="12645" y="1179"/>
                  <a:pt x="12589" y="1229"/>
                  <a:pt x="12595" y="1139"/>
                </a:cubicBezTo>
                <a:cubicBezTo>
                  <a:pt x="12381" y="770"/>
                  <a:pt x="12353" y="760"/>
                  <a:pt x="12331" y="730"/>
                </a:cubicBezTo>
                <a:cubicBezTo>
                  <a:pt x="12297" y="650"/>
                  <a:pt x="12291" y="700"/>
                  <a:pt x="12314" y="710"/>
                </a:cubicBezTo>
                <a:cubicBezTo>
                  <a:pt x="12482" y="970"/>
                  <a:pt x="12438" y="1030"/>
                  <a:pt x="12471" y="1089"/>
                </a:cubicBezTo>
                <a:cubicBezTo>
                  <a:pt x="12803" y="1619"/>
                  <a:pt x="12848" y="1699"/>
                  <a:pt x="12898" y="1769"/>
                </a:cubicBezTo>
                <a:cubicBezTo>
                  <a:pt x="13061" y="2059"/>
                  <a:pt x="13089" y="2089"/>
                  <a:pt x="13117" y="2099"/>
                </a:cubicBezTo>
                <a:cubicBezTo>
                  <a:pt x="13286" y="2359"/>
                  <a:pt x="13331" y="2339"/>
                  <a:pt x="13353" y="2399"/>
                </a:cubicBezTo>
                <a:cubicBezTo>
                  <a:pt x="13482" y="2639"/>
                  <a:pt x="13494" y="2659"/>
                  <a:pt x="13499" y="2699"/>
                </a:cubicBezTo>
                <a:cubicBezTo>
                  <a:pt x="13696" y="3039"/>
                  <a:pt x="13752" y="3009"/>
                  <a:pt x="13763" y="3109"/>
                </a:cubicBezTo>
                <a:cubicBezTo>
                  <a:pt x="13954" y="3468"/>
                  <a:pt x="14005" y="3448"/>
                  <a:pt x="14011" y="3558"/>
                </a:cubicBezTo>
                <a:cubicBezTo>
                  <a:pt x="14269" y="4038"/>
                  <a:pt x="14303" y="4008"/>
                  <a:pt x="14303" y="4068"/>
                </a:cubicBezTo>
                <a:cubicBezTo>
                  <a:pt x="14454" y="4288"/>
                  <a:pt x="14449" y="4368"/>
                  <a:pt x="14471" y="4368"/>
                </a:cubicBezTo>
                <a:cubicBezTo>
                  <a:pt x="14640" y="4938"/>
                  <a:pt x="14673" y="4938"/>
                  <a:pt x="14679" y="5028"/>
                </a:cubicBezTo>
                <a:cubicBezTo>
                  <a:pt x="14797" y="5687"/>
                  <a:pt x="14808" y="5757"/>
                  <a:pt x="14836" y="5837"/>
                </a:cubicBezTo>
                <a:cubicBezTo>
                  <a:pt x="14881" y="6237"/>
                  <a:pt x="14898" y="6227"/>
                  <a:pt x="14909" y="6367"/>
                </a:cubicBezTo>
                <a:cubicBezTo>
                  <a:pt x="14786" y="6017"/>
                  <a:pt x="14718" y="5947"/>
                  <a:pt x="14696" y="5767"/>
                </a:cubicBezTo>
                <a:cubicBezTo>
                  <a:pt x="14494" y="5318"/>
                  <a:pt x="14437" y="5218"/>
                  <a:pt x="14387" y="5108"/>
                </a:cubicBezTo>
                <a:cubicBezTo>
                  <a:pt x="13999" y="4208"/>
                  <a:pt x="13966" y="4178"/>
                  <a:pt x="13943" y="4108"/>
                </a:cubicBezTo>
                <a:cubicBezTo>
                  <a:pt x="13848" y="3868"/>
                  <a:pt x="13808" y="3858"/>
                  <a:pt x="13775" y="3818"/>
                </a:cubicBezTo>
                <a:cubicBezTo>
                  <a:pt x="13600" y="3408"/>
                  <a:pt x="13561" y="3418"/>
                  <a:pt x="13555" y="3338"/>
                </a:cubicBezTo>
                <a:cubicBezTo>
                  <a:pt x="13348" y="3019"/>
                  <a:pt x="13342" y="2939"/>
                  <a:pt x="13297" y="2959"/>
                </a:cubicBezTo>
                <a:cubicBezTo>
                  <a:pt x="13168" y="2689"/>
                  <a:pt x="13140" y="2679"/>
                  <a:pt x="13117" y="2669"/>
                </a:cubicBezTo>
                <a:cubicBezTo>
                  <a:pt x="12971" y="2389"/>
                  <a:pt x="12949" y="2359"/>
                  <a:pt x="12926" y="2319"/>
                </a:cubicBezTo>
                <a:cubicBezTo>
                  <a:pt x="12617" y="1879"/>
                  <a:pt x="12589" y="1779"/>
                  <a:pt x="12544" y="1719"/>
                </a:cubicBezTo>
                <a:cubicBezTo>
                  <a:pt x="12241" y="1249"/>
                  <a:pt x="12207" y="1149"/>
                  <a:pt x="12174" y="1079"/>
                </a:cubicBezTo>
                <a:cubicBezTo>
                  <a:pt x="12005" y="790"/>
                  <a:pt x="11954" y="740"/>
                  <a:pt x="11938" y="600"/>
                </a:cubicBezTo>
                <a:cubicBezTo>
                  <a:pt x="11865" y="410"/>
                  <a:pt x="11836" y="430"/>
                  <a:pt x="11831" y="400"/>
                </a:cubicBezTo>
                <a:cubicBezTo>
                  <a:pt x="11713" y="40"/>
                  <a:pt x="11724" y="90"/>
                  <a:pt x="11735" y="140"/>
                </a:cubicBezTo>
                <a:cubicBezTo>
                  <a:pt x="11831" y="400"/>
                  <a:pt x="11769" y="470"/>
                  <a:pt x="11820" y="470"/>
                </a:cubicBezTo>
                <a:cubicBezTo>
                  <a:pt x="11909" y="720"/>
                  <a:pt x="11949" y="750"/>
                  <a:pt x="11943" y="840"/>
                </a:cubicBezTo>
                <a:cubicBezTo>
                  <a:pt x="12230" y="1459"/>
                  <a:pt x="12252" y="1599"/>
                  <a:pt x="12303" y="1649"/>
                </a:cubicBezTo>
                <a:cubicBezTo>
                  <a:pt x="12438" y="1939"/>
                  <a:pt x="12460" y="1919"/>
                  <a:pt x="12471" y="1949"/>
                </a:cubicBezTo>
                <a:cubicBezTo>
                  <a:pt x="12600" y="2139"/>
                  <a:pt x="12595" y="2259"/>
                  <a:pt x="12634" y="2249"/>
                </a:cubicBezTo>
                <a:cubicBezTo>
                  <a:pt x="12741" y="2449"/>
                  <a:pt x="12786" y="2529"/>
                  <a:pt x="12825" y="2619"/>
                </a:cubicBezTo>
                <a:cubicBezTo>
                  <a:pt x="13016" y="2909"/>
                  <a:pt x="13039" y="3039"/>
                  <a:pt x="13084" y="3119"/>
                </a:cubicBezTo>
                <a:cubicBezTo>
                  <a:pt x="13247" y="3468"/>
                  <a:pt x="13269" y="3478"/>
                  <a:pt x="13275" y="3498"/>
                </a:cubicBezTo>
                <a:cubicBezTo>
                  <a:pt x="13415" y="3808"/>
                  <a:pt x="13415" y="3918"/>
                  <a:pt x="13454" y="3898"/>
                </a:cubicBezTo>
                <a:cubicBezTo>
                  <a:pt x="13629" y="4228"/>
                  <a:pt x="13651" y="4368"/>
                  <a:pt x="13707" y="4398"/>
                </a:cubicBezTo>
                <a:cubicBezTo>
                  <a:pt x="13758" y="4538"/>
                  <a:pt x="13769" y="4558"/>
                  <a:pt x="13780" y="4588"/>
                </a:cubicBezTo>
                <a:cubicBezTo>
                  <a:pt x="13600" y="4348"/>
                  <a:pt x="13578" y="4338"/>
                  <a:pt x="13578" y="4268"/>
                </a:cubicBezTo>
                <a:cubicBezTo>
                  <a:pt x="13325" y="3878"/>
                  <a:pt x="13207" y="3688"/>
                  <a:pt x="13095" y="3498"/>
                </a:cubicBezTo>
                <a:cubicBezTo>
                  <a:pt x="12505" y="2689"/>
                  <a:pt x="12499" y="2579"/>
                  <a:pt x="12454" y="2579"/>
                </a:cubicBezTo>
                <a:cubicBezTo>
                  <a:pt x="12263" y="2179"/>
                  <a:pt x="12140" y="2009"/>
                  <a:pt x="12022" y="1809"/>
                </a:cubicBezTo>
                <a:cubicBezTo>
                  <a:pt x="11758" y="1359"/>
                  <a:pt x="11741" y="1339"/>
                  <a:pt x="11718" y="1329"/>
                </a:cubicBezTo>
                <a:cubicBezTo>
                  <a:pt x="11325" y="580"/>
                  <a:pt x="11331" y="500"/>
                  <a:pt x="11308" y="500"/>
                </a:cubicBezTo>
                <a:cubicBezTo>
                  <a:pt x="11185" y="150"/>
                  <a:pt x="11134" y="170"/>
                  <a:pt x="11129" y="60"/>
                </a:cubicBezTo>
                <a:cubicBezTo>
                  <a:pt x="11084" y="20"/>
                  <a:pt x="11095" y="60"/>
                  <a:pt x="11101" y="100"/>
                </a:cubicBezTo>
                <a:cubicBezTo>
                  <a:pt x="11230" y="370"/>
                  <a:pt x="11263" y="520"/>
                  <a:pt x="11320" y="620"/>
                </a:cubicBezTo>
                <a:cubicBezTo>
                  <a:pt x="11702" y="1369"/>
                  <a:pt x="11741" y="1499"/>
                  <a:pt x="11808" y="1559"/>
                </a:cubicBezTo>
                <a:cubicBezTo>
                  <a:pt x="12027" y="1969"/>
                  <a:pt x="12095" y="2039"/>
                  <a:pt x="12145" y="2159"/>
                </a:cubicBezTo>
                <a:cubicBezTo>
                  <a:pt x="12224" y="2229"/>
                  <a:pt x="12218" y="2279"/>
                  <a:pt x="12241" y="2269"/>
                </a:cubicBezTo>
                <a:cubicBezTo>
                  <a:pt x="12707" y="3029"/>
                  <a:pt x="12724" y="3109"/>
                  <a:pt x="12752" y="3149"/>
                </a:cubicBezTo>
                <a:cubicBezTo>
                  <a:pt x="12898" y="3378"/>
                  <a:pt x="12921" y="3388"/>
                  <a:pt x="12932" y="3408"/>
                </a:cubicBezTo>
                <a:cubicBezTo>
                  <a:pt x="13263" y="3928"/>
                  <a:pt x="13320" y="4038"/>
                  <a:pt x="13381" y="4138"/>
                </a:cubicBezTo>
                <a:cubicBezTo>
                  <a:pt x="13606" y="4538"/>
                  <a:pt x="13673" y="4608"/>
                  <a:pt x="13741" y="4688"/>
                </a:cubicBezTo>
                <a:cubicBezTo>
                  <a:pt x="13966" y="5128"/>
                  <a:pt x="13994" y="5168"/>
                  <a:pt x="14016" y="5208"/>
                </a:cubicBezTo>
                <a:cubicBezTo>
                  <a:pt x="14168" y="5547"/>
                  <a:pt x="14179" y="5587"/>
                  <a:pt x="14185" y="5647"/>
                </a:cubicBezTo>
                <a:cubicBezTo>
                  <a:pt x="14348" y="5907"/>
                  <a:pt x="14348" y="5947"/>
                  <a:pt x="14364" y="5937"/>
                </a:cubicBezTo>
                <a:cubicBezTo>
                  <a:pt x="14246" y="5787"/>
                  <a:pt x="14196" y="5787"/>
                  <a:pt x="14173" y="5717"/>
                </a:cubicBezTo>
                <a:cubicBezTo>
                  <a:pt x="14050" y="5577"/>
                  <a:pt x="14044" y="5537"/>
                  <a:pt x="14022" y="5537"/>
                </a:cubicBezTo>
                <a:cubicBezTo>
                  <a:pt x="13966" y="5338"/>
                  <a:pt x="13943" y="5338"/>
                  <a:pt x="13943" y="5298"/>
                </a:cubicBezTo>
                <a:cubicBezTo>
                  <a:pt x="13797" y="5098"/>
                  <a:pt x="13758" y="5058"/>
                  <a:pt x="13713" y="5018"/>
                </a:cubicBezTo>
                <a:cubicBezTo>
                  <a:pt x="13578" y="4788"/>
                  <a:pt x="13544" y="4728"/>
                  <a:pt x="13522" y="4648"/>
                </a:cubicBezTo>
                <a:cubicBezTo>
                  <a:pt x="13089" y="4098"/>
                  <a:pt x="13072" y="4028"/>
                  <a:pt x="13033" y="4018"/>
                </a:cubicBezTo>
                <a:cubicBezTo>
                  <a:pt x="12791" y="3578"/>
                  <a:pt x="12685" y="3428"/>
                  <a:pt x="12584" y="3268"/>
                </a:cubicBezTo>
                <a:cubicBezTo>
                  <a:pt x="12409" y="2989"/>
                  <a:pt x="12387" y="2939"/>
                  <a:pt x="12376" y="2869"/>
                </a:cubicBezTo>
                <a:cubicBezTo>
                  <a:pt x="12123" y="2469"/>
                  <a:pt x="12106" y="2409"/>
                  <a:pt x="12084" y="2349"/>
                </a:cubicBezTo>
                <a:cubicBezTo>
                  <a:pt x="11836" y="1829"/>
                  <a:pt x="11775" y="1779"/>
                  <a:pt x="11735" y="1649"/>
                </a:cubicBezTo>
                <a:cubicBezTo>
                  <a:pt x="11550" y="1309"/>
                  <a:pt x="11499" y="1219"/>
                  <a:pt x="11460" y="1099"/>
                </a:cubicBezTo>
                <a:cubicBezTo>
                  <a:pt x="11286" y="790"/>
                  <a:pt x="11275" y="700"/>
                  <a:pt x="11247" y="670"/>
                </a:cubicBezTo>
                <a:cubicBezTo>
                  <a:pt x="11247" y="780"/>
                  <a:pt x="11269" y="830"/>
                  <a:pt x="11297" y="860"/>
                </a:cubicBezTo>
                <a:cubicBezTo>
                  <a:pt x="11443" y="1249"/>
                  <a:pt x="11483" y="1269"/>
                  <a:pt x="11499" y="1319"/>
                </a:cubicBezTo>
                <a:cubicBezTo>
                  <a:pt x="11674" y="1649"/>
                  <a:pt x="11702" y="1699"/>
                  <a:pt x="11718" y="1779"/>
                </a:cubicBezTo>
                <a:cubicBezTo>
                  <a:pt x="11820" y="1949"/>
                  <a:pt x="11831" y="2029"/>
                  <a:pt x="11865" y="2049"/>
                </a:cubicBezTo>
                <a:cubicBezTo>
                  <a:pt x="11954" y="2249"/>
                  <a:pt x="11977" y="2329"/>
                  <a:pt x="12016" y="2349"/>
                </a:cubicBezTo>
                <a:cubicBezTo>
                  <a:pt x="12218" y="2709"/>
                  <a:pt x="12258" y="2839"/>
                  <a:pt x="12314" y="2919"/>
                </a:cubicBezTo>
                <a:cubicBezTo>
                  <a:pt x="12679" y="3528"/>
                  <a:pt x="12730" y="3618"/>
                  <a:pt x="12780" y="3698"/>
                </a:cubicBezTo>
                <a:cubicBezTo>
                  <a:pt x="13039" y="4168"/>
                  <a:pt x="13072" y="4178"/>
                  <a:pt x="13106" y="4208"/>
                </a:cubicBezTo>
                <a:cubicBezTo>
                  <a:pt x="13342" y="4508"/>
                  <a:pt x="13370" y="4648"/>
                  <a:pt x="13443" y="4678"/>
                </a:cubicBezTo>
                <a:cubicBezTo>
                  <a:pt x="13398" y="4758"/>
                  <a:pt x="13353" y="4688"/>
                  <a:pt x="13303" y="4638"/>
                </a:cubicBezTo>
                <a:cubicBezTo>
                  <a:pt x="13067" y="4358"/>
                  <a:pt x="13061" y="4278"/>
                  <a:pt x="13016" y="4298"/>
                </a:cubicBezTo>
                <a:cubicBezTo>
                  <a:pt x="12848" y="4108"/>
                  <a:pt x="12836" y="4048"/>
                  <a:pt x="12820" y="4008"/>
                </a:cubicBezTo>
                <a:cubicBezTo>
                  <a:pt x="12595" y="3668"/>
                  <a:pt x="12567" y="3658"/>
                  <a:pt x="12556" y="3598"/>
                </a:cubicBezTo>
                <a:cubicBezTo>
                  <a:pt x="12393" y="3438"/>
                  <a:pt x="12409" y="3308"/>
                  <a:pt x="12376" y="3308"/>
                </a:cubicBezTo>
                <a:cubicBezTo>
                  <a:pt x="12129" y="2889"/>
                  <a:pt x="12112" y="2849"/>
                  <a:pt x="12084" y="2829"/>
                </a:cubicBezTo>
                <a:cubicBezTo>
                  <a:pt x="11763" y="2269"/>
                  <a:pt x="11735" y="2179"/>
                  <a:pt x="11690" y="2139"/>
                </a:cubicBezTo>
                <a:cubicBezTo>
                  <a:pt x="11629" y="2119"/>
                  <a:pt x="11696" y="2249"/>
                  <a:pt x="11769" y="2379"/>
                </a:cubicBezTo>
                <a:cubicBezTo>
                  <a:pt x="11994" y="2849"/>
                  <a:pt x="12033" y="2819"/>
                  <a:pt x="12044" y="2869"/>
                </a:cubicBezTo>
                <a:cubicBezTo>
                  <a:pt x="12140" y="3029"/>
                  <a:pt x="12168" y="3109"/>
                  <a:pt x="12207" y="3169"/>
                </a:cubicBezTo>
                <a:cubicBezTo>
                  <a:pt x="12359" y="3408"/>
                  <a:pt x="12387" y="3518"/>
                  <a:pt x="12432" y="3558"/>
                </a:cubicBezTo>
                <a:cubicBezTo>
                  <a:pt x="12606" y="3998"/>
                  <a:pt x="12657" y="4058"/>
                  <a:pt x="12702" y="4138"/>
                </a:cubicBezTo>
                <a:cubicBezTo>
                  <a:pt x="13044" y="4678"/>
                  <a:pt x="13089" y="4788"/>
                  <a:pt x="13162" y="4838"/>
                </a:cubicBezTo>
                <a:cubicBezTo>
                  <a:pt x="13308" y="5058"/>
                  <a:pt x="13331" y="5058"/>
                  <a:pt x="13342" y="5098"/>
                </a:cubicBezTo>
                <a:cubicBezTo>
                  <a:pt x="13539" y="5427"/>
                  <a:pt x="13595" y="5397"/>
                  <a:pt x="13612" y="5467"/>
                </a:cubicBezTo>
                <a:cubicBezTo>
                  <a:pt x="13752" y="5627"/>
                  <a:pt x="13752" y="5767"/>
                  <a:pt x="13814" y="5757"/>
                </a:cubicBezTo>
                <a:cubicBezTo>
                  <a:pt x="14190" y="6297"/>
                  <a:pt x="14202" y="6407"/>
                  <a:pt x="14269" y="6387"/>
                </a:cubicBezTo>
                <a:cubicBezTo>
                  <a:pt x="14398" y="6657"/>
                  <a:pt x="14443" y="6667"/>
                  <a:pt x="14460" y="6767"/>
                </a:cubicBezTo>
                <a:cubicBezTo>
                  <a:pt x="14707" y="7217"/>
                  <a:pt x="14741" y="7287"/>
                  <a:pt x="14775" y="7367"/>
                </a:cubicBezTo>
                <a:cubicBezTo>
                  <a:pt x="15117" y="8046"/>
                  <a:pt x="15106" y="8136"/>
                  <a:pt x="15140" y="8116"/>
                </a:cubicBezTo>
                <a:cubicBezTo>
                  <a:pt x="15274" y="8476"/>
                  <a:pt x="15168" y="8406"/>
                  <a:pt x="15201" y="8506"/>
                </a:cubicBezTo>
                <a:cubicBezTo>
                  <a:pt x="15083" y="8266"/>
                  <a:pt x="15050" y="8216"/>
                  <a:pt x="15027" y="8126"/>
                </a:cubicBezTo>
                <a:cubicBezTo>
                  <a:pt x="14393" y="7147"/>
                  <a:pt x="14376" y="7037"/>
                  <a:pt x="14336" y="7017"/>
                </a:cubicBezTo>
                <a:cubicBezTo>
                  <a:pt x="14173" y="6747"/>
                  <a:pt x="14134" y="6787"/>
                  <a:pt x="14134" y="6707"/>
                </a:cubicBezTo>
                <a:cubicBezTo>
                  <a:pt x="13994" y="6577"/>
                  <a:pt x="13977" y="6557"/>
                  <a:pt x="13966" y="6527"/>
                </a:cubicBezTo>
                <a:cubicBezTo>
                  <a:pt x="13786" y="6287"/>
                  <a:pt x="13752" y="6307"/>
                  <a:pt x="13741" y="6287"/>
                </a:cubicBezTo>
                <a:cubicBezTo>
                  <a:pt x="13550" y="5957"/>
                  <a:pt x="13471" y="5977"/>
                  <a:pt x="13460" y="5847"/>
                </a:cubicBezTo>
                <a:cubicBezTo>
                  <a:pt x="13263" y="5637"/>
                  <a:pt x="13230" y="5537"/>
                  <a:pt x="13168" y="5507"/>
                </a:cubicBezTo>
                <a:cubicBezTo>
                  <a:pt x="12960" y="5178"/>
                  <a:pt x="12943" y="5128"/>
                  <a:pt x="12926" y="5098"/>
                </a:cubicBezTo>
                <a:cubicBezTo>
                  <a:pt x="12494" y="4408"/>
                  <a:pt x="12460" y="4318"/>
                  <a:pt x="12415" y="4278"/>
                </a:cubicBezTo>
                <a:cubicBezTo>
                  <a:pt x="12145" y="3708"/>
                  <a:pt x="12112" y="3618"/>
                  <a:pt x="12067" y="3538"/>
                </a:cubicBezTo>
                <a:cubicBezTo>
                  <a:pt x="11780" y="2879"/>
                  <a:pt x="11769" y="2819"/>
                  <a:pt x="11758" y="2739"/>
                </a:cubicBezTo>
                <a:cubicBezTo>
                  <a:pt x="11735" y="2789"/>
                  <a:pt x="11741" y="2909"/>
                  <a:pt x="11780" y="2929"/>
                </a:cubicBezTo>
                <a:cubicBezTo>
                  <a:pt x="12050" y="3628"/>
                  <a:pt x="12162" y="3878"/>
                  <a:pt x="12280" y="4118"/>
                </a:cubicBezTo>
                <a:cubicBezTo>
                  <a:pt x="12482" y="4538"/>
                  <a:pt x="12522" y="4548"/>
                  <a:pt x="12539" y="4648"/>
                </a:cubicBezTo>
                <a:cubicBezTo>
                  <a:pt x="13084" y="5527"/>
                  <a:pt x="13157" y="5577"/>
                  <a:pt x="13190" y="5707"/>
                </a:cubicBezTo>
                <a:cubicBezTo>
                  <a:pt x="13550" y="6187"/>
                  <a:pt x="13600" y="6207"/>
                  <a:pt x="13623" y="6297"/>
                </a:cubicBezTo>
                <a:cubicBezTo>
                  <a:pt x="14011" y="6777"/>
                  <a:pt x="14050" y="6787"/>
                  <a:pt x="14084" y="6807"/>
                </a:cubicBezTo>
                <a:cubicBezTo>
                  <a:pt x="14230" y="7037"/>
                  <a:pt x="14303" y="7087"/>
                  <a:pt x="14342" y="7217"/>
                </a:cubicBezTo>
                <a:cubicBezTo>
                  <a:pt x="14584" y="7586"/>
                  <a:pt x="14623" y="7566"/>
                  <a:pt x="14640" y="7616"/>
                </a:cubicBezTo>
                <a:cubicBezTo>
                  <a:pt x="14769" y="7836"/>
                  <a:pt x="14769" y="7886"/>
                  <a:pt x="14786" y="7886"/>
                </a:cubicBezTo>
                <a:cubicBezTo>
                  <a:pt x="15022" y="8366"/>
                  <a:pt x="14994" y="8296"/>
                  <a:pt x="14960" y="8246"/>
                </a:cubicBezTo>
                <a:cubicBezTo>
                  <a:pt x="14791" y="7996"/>
                  <a:pt x="14735" y="7936"/>
                  <a:pt x="14696" y="7836"/>
                </a:cubicBezTo>
                <a:cubicBezTo>
                  <a:pt x="14561" y="7736"/>
                  <a:pt x="14555" y="7656"/>
                  <a:pt x="14510" y="7666"/>
                </a:cubicBezTo>
                <a:cubicBezTo>
                  <a:pt x="14213" y="7377"/>
                  <a:pt x="14224" y="7237"/>
                  <a:pt x="14168" y="7287"/>
                </a:cubicBezTo>
                <a:cubicBezTo>
                  <a:pt x="13780" y="6917"/>
                  <a:pt x="13746" y="6887"/>
                  <a:pt x="13718" y="6857"/>
                </a:cubicBezTo>
                <a:cubicBezTo>
                  <a:pt x="13398" y="6617"/>
                  <a:pt x="13398" y="6527"/>
                  <a:pt x="13353" y="6537"/>
                </a:cubicBezTo>
                <a:cubicBezTo>
                  <a:pt x="13151" y="6307"/>
                  <a:pt x="13112" y="6297"/>
                  <a:pt x="13072" y="6287"/>
                </a:cubicBezTo>
                <a:cubicBezTo>
                  <a:pt x="12718" y="5737"/>
                  <a:pt x="12668" y="5667"/>
                  <a:pt x="12617" y="5587"/>
                </a:cubicBezTo>
                <a:cubicBezTo>
                  <a:pt x="12415" y="5238"/>
                  <a:pt x="12370" y="5138"/>
                  <a:pt x="12320" y="5048"/>
                </a:cubicBezTo>
                <a:cubicBezTo>
                  <a:pt x="12415" y="5298"/>
                  <a:pt x="12443" y="5378"/>
                  <a:pt x="12466" y="5467"/>
                </a:cubicBezTo>
                <a:cubicBezTo>
                  <a:pt x="12735" y="5917"/>
                  <a:pt x="12786" y="5957"/>
                  <a:pt x="12814" y="6047"/>
                </a:cubicBezTo>
                <a:cubicBezTo>
                  <a:pt x="13393" y="6717"/>
                  <a:pt x="13443" y="6727"/>
                  <a:pt x="13494" y="6757"/>
                </a:cubicBezTo>
                <a:cubicBezTo>
                  <a:pt x="13662" y="6907"/>
                  <a:pt x="13657" y="6987"/>
                  <a:pt x="13696" y="6947"/>
                </a:cubicBezTo>
                <a:cubicBezTo>
                  <a:pt x="13954" y="7207"/>
                  <a:pt x="14005" y="7257"/>
                  <a:pt x="14055" y="7297"/>
                </a:cubicBezTo>
                <a:cubicBezTo>
                  <a:pt x="14297" y="7596"/>
                  <a:pt x="14342" y="7596"/>
                  <a:pt x="14359" y="7656"/>
                </a:cubicBezTo>
                <a:cubicBezTo>
                  <a:pt x="14791" y="8166"/>
                  <a:pt x="14814" y="8226"/>
                  <a:pt x="14853" y="8216"/>
                </a:cubicBezTo>
                <a:cubicBezTo>
                  <a:pt x="15078" y="8656"/>
                  <a:pt x="15134" y="8626"/>
                  <a:pt x="15128" y="8746"/>
                </a:cubicBezTo>
                <a:cubicBezTo>
                  <a:pt x="15364" y="9156"/>
                  <a:pt x="15364" y="9266"/>
                  <a:pt x="15392" y="9296"/>
                </a:cubicBezTo>
                <a:cubicBezTo>
                  <a:pt x="15437" y="9456"/>
                  <a:pt x="15359" y="9406"/>
                  <a:pt x="15319" y="9236"/>
                </a:cubicBezTo>
                <a:cubicBezTo>
                  <a:pt x="15033" y="8796"/>
                  <a:pt x="14988" y="8736"/>
                  <a:pt x="14943" y="8696"/>
                </a:cubicBezTo>
                <a:cubicBezTo>
                  <a:pt x="14735" y="8386"/>
                  <a:pt x="14735" y="8356"/>
                  <a:pt x="14718" y="8356"/>
                </a:cubicBezTo>
                <a:cubicBezTo>
                  <a:pt x="14595" y="8186"/>
                  <a:pt x="14589" y="8106"/>
                  <a:pt x="14544" y="8126"/>
                </a:cubicBezTo>
                <a:cubicBezTo>
                  <a:pt x="14179" y="7686"/>
                  <a:pt x="14151" y="7676"/>
                  <a:pt x="14128" y="7656"/>
                </a:cubicBezTo>
                <a:cubicBezTo>
                  <a:pt x="13926" y="7457"/>
                  <a:pt x="13881" y="7417"/>
                  <a:pt x="13831" y="7377"/>
                </a:cubicBezTo>
                <a:cubicBezTo>
                  <a:pt x="13730" y="7287"/>
                  <a:pt x="13707" y="7247"/>
                  <a:pt x="13668" y="7257"/>
                </a:cubicBezTo>
                <a:cubicBezTo>
                  <a:pt x="13275" y="6877"/>
                  <a:pt x="13263" y="6837"/>
                  <a:pt x="13224" y="6857"/>
                </a:cubicBezTo>
                <a:cubicBezTo>
                  <a:pt x="12971" y="6577"/>
                  <a:pt x="12960" y="6497"/>
                  <a:pt x="12932" y="6487"/>
                </a:cubicBezTo>
                <a:cubicBezTo>
                  <a:pt x="12449" y="5537"/>
                  <a:pt x="12381" y="5497"/>
                  <a:pt x="12353" y="5328"/>
                </a:cubicBezTo>
                <a:cubicBezTo>
                  <a:pt x="12291" y="5348"/>
                  <a:pt x="12331" y="5388"/>
                  <a:pt x="12353" y="5477"/>
                </a:cubicBezTo>
                <a:cubicBezTo>
                  <a:pt x="12482" y="5727"/>
                  <a:pt x="12505" y="5817"/>
                  <a:pt x="12533" y="5887"/>
                </a:cubicBezTo>
                <a:cubicBezTo>
                  <a:pt x="12960" y="6627"/>
                  <a:pt x="12988" y="6697"/>
                  <a:pt x="13027" y="6747"/>
                </a:cubicBezTo>
                <a:cubicBezTo>
                  <a:pt x="13230" y="6947"/>
                  <a:pt x="13314" y="7027"/>
                  <a:pt x="13387" y="7147"/>
                </a:cubicBezTo>
                <a:cubicBezTo>
                  <a:pt x="13741" y="7437"/>
                  <a:pt x="13831" y="7507"/>
                  <a:pt x="13921" y="7576"/>
                </a:cubicBezTo>
                <a:cubicBezTo>
                  <a:pt x="14089" y="7736"/>
                  <a:pt x="14128" y="7776"/>
                  <a:pt x="14162" y="7846"/>
                </a:cubicBezTo>
                <a:cubicBezTo>
                  <a:pt x="14325" y="8026"/>
                  <a:pt x="14381" y="8036"/>
                  <a:pt x="14409" y="8116"/>
                </a:cubicBezTo>
                <a:cubicBezTo>
                  <a:pt x="14578" y="8276"/>
                  <a:pt x="14600" y="8366"/>
                  <a:pt x="14645" y="8416"/>
                </a:cubicBezTo>
                <a:cubicBezTo>
                  <a:pt x="14819" y="8656"/>
                  <a:pt x="14836" y="8646"/>
                  <a:pt x="14842" y="8666"/>
                </a:cubicBezTo>
                <a:cubicBezTo>
                  <a:pt x="14769" y="8686"/>
                  <a:pt x="14763" y="8626"/>
                  <a:pt x="14752" y="8616"/>
                </a:cubicBezTo>
                <a:cubicBezTo>
                  <a:pt x="14336" y="8356"/>
                  <a:pt x="14308" y="8296"/>
                  <a:pt x="14252" y="8316"/>
                </a:cubicBezTo>
                <a:cubicBezTo>
                  <a:pt x="13848" y="8036"/>
                  <a:pt x="13803" y="7996"/>
                  <a:pt x="13752" y="7996"/>
                </a:cubicBezTo>
                <a:cubicBezTo>
                  <a:pt x="13348" y="7556"/>
                  <a:pt x="13297" y="7547"/>
                  <a:pt x="13275" y="7457"/>
                </a:cubicBezTo>
                <a:cubicBezTo>
                  <a:pt x="12848" y="6947"/>
                  <a:pt x="12814" y="6807"/>
                  <a:pt x="12747" y="6757"/>
                </a:cubicBezTo>
                <a:cubicBezTo>
                  <a:pt x="12988" y="7207"/>
                  <a:pt x="13050" y="7327"/>
                  <a:pt x="13123" y="7417"/>
                </a:cubicBezTo>
                <a:cubicBezTo>
                  <a:pt x="13376" y="7726"/>
                  <a:pt x="13409" y="7766"/>
                  <a:pt x="13449" y="7806"/>
                </a:cubicBezTo>
                <a:cubicBezTo>
                  <a:pt x="13612" y="7886"/>
                  <a:pt x="13584" y="8026"/>
                  <a:pt x="13634" y="7976"/>
                </a:cubicBezTo>
                <a:cubicBezTo>
                  <a:pt x="13853" y="8186"/>
                  <a:pt x="13904" y="8186"/>
                  <a:pt x="13926" y="8256"/>
                </a:cubicBezTo>
                <a:cubicBezTo>
                  <a:pt x="14246" y="8436"/>
                  <a:pt x="14297" y="8456"/>
                  <a:pt x="14348" y="8456"/>
                </a:cubicBezTo>
                <a:cubicBezTo>
                  <a:pt x="14617" y="8746"/>
                  <a:pt x="14696" y="8686"/>
                  <a:pt x="14718" y="8776"/>
                </a:cubicBezTo>
                <a:cubicBezTo>
                  <a:pt x="14791" y="8856"/>
                  <a:pt x="14763" y="8846"/>
                  <a:pt x="14741" y="8826"/>
                </a:cubicBezTo>
                <a:cubicBezTo>
                  <a:pt x="14415" y="8656"/>
                  <a:pt x="14359" y="8626"/>
                  <a:pt x="14297" y="8596"/>
                </a:cubicBezTo>
                <a:cubicBezTo>
                  <a:pt x="13724" y="8286"/>
                  <a:pt x="13673" y="8226"/>
                  <a:pt x="13623" y="8186"/>
                </a:cubicBezTo>
                <a:cubicBezTo>
                  <a:pt x="13471" y="8136"/>
                  <a:pt x="13533" y="8106"/>
                  <a:pt x="13555" y="8186"/>
                </a:cubicBezTo>
                <a:cubicBezTo>
                  <a:pt x="13820" y="8436"/>
                  <a:pt x="13848" y="8506"/>
                  <a:pt x="13904" y="8496"/>
                </a:cubicBezTo>
                <a:cubicBezTo>
                  <a:pt x="14482" y="9206"/>
                  <a:pt x="14550" y="9236"/>
                  <a:pt x="14612" y="9286"/>
                </a:cubicBezTo>
                <a:cubicBezTo>
                  <a:pt x="14763" y="9386"/>
                  <a:pt x="14769" y="9426"/>
                  <a:pt x="14791" y="9426"/>
                </a:cubicBezTo>
                <a:cubicBezTo>
                  <a:pt x="15027" y="9516"/>
                  <a:pt x="15010" y="9666"/>
                  <a:pt x="15061" y="9626"/>
                </a:cubicBezTo>
                <a:cubicBezTo>
                  <a:pt x="15364" y="9985"/>
                  <a:pt x="15421" y="10055"/>
                  <a:pt x="15471" y="10125"/>
                </a:cubicBezTo>
                <a:cubicBezTo>
                  <a:pt x="15589" y="10445"/>
                  <a:pt x="15628" y="10505"/>
                  <a:pt x="15668" y="10555"/>
                </a:cubicBezTo>
                <a:cubicBezTo>
                  <a:pt x="15814" y="10905"/>
                  <a:pt x="15836" y="11075"/>
                  <a:pt x="15808" y="11075"/>
                </a:cubicBezTo>
                <a:cubicBezTo>
                  <a:pt x="15623" y="10725"/>
                  <a:pt x="15634" y="10635"/>
                  <a:pt x="15612" y="10635"/>
                </a:cubicBezTo>
                <a:cubicBezTo>
                  <a:pt x="15404" y="10295"/>
                  <a:pt x="15348" y="10165"/>
                  <a:pt x="15269" y="10115"/>
                </a:cubicBezTo>
                <a:cubicBezTo>
                  <a:pt x="14864" y="9676"/>
                  <a:pt x="14791" y="9686"/>
                  <a:pt x="14746" y="9616"/>
                </a:cubicBezTo>
                <a:cubicBezTo>
                  <a:pt x="14488" y="9436"/>
                  <a:pt x="14437" y="9346"/>
                  <a:pt x="14426" y="9436"/>
                </a:cubicBezTo>
                <a:cubicBezTo>
                  <a:pt x="14606" y="9646"/>
                  <a:pt x="14668" y="9646"/>
                  <a:pt x="14707" y="9725"/>
                </a:cubicBezTo>
                <a:close/>
                <a:moveTo>
                  <a:pt x="15965" y="11015"/>
                </a:moveTo>
                <a:cubicBezTo>
                  <a:pt x="16033" y="10985"/>
                  <a:pt x="15982" y="11135"/>
                  <a:pt x="15988" y="11185"/>
                </a:cubicBezTo>
                <a:cubicBezTo>
                  <a:pt x="15937" y="11175"/>
                  <a:pt x="15977" y="11065"/>
                  <a:pt x="15965" y="11015"/>
                </a:cubicBezTo>
                <a:close/>
                <a:moveTo>
                  <a:pt x="15982" y="12044"/>
                </a:moveTo>
                <a:cubicBezTo>
                  <a:pt x="16005" y="12074"/>
                  <a:pt x="16022" y="12114"/>
                  <a:pt x="16044" y="12144"/>
                </a:cubicBezTo>
                <a:cubicBezTo>
                  <a:pt x="16055" y="12214"/>
                  <a:pt x="16061" y="12294"/>
                  <a:pt x="16072" y="12364"/>
                </a:cubicBezTo>
                <a:cubicBezTo>
                  <a:pt x="16072" y="12414"/>
                  <a:pt x="16089" y="12414"/>
                  <a:pt x="16095" y="12444"/>
                </a:cubicBezTo>
                <a:cubicBezTo>
                  <a:pt x="16100" y="12474"/>
                  <a:pt x="16100" y="12504"/>
                  <a:pt x="16106" y="12534"/>
                </a:cubicBezTo>
                <a:cubicBezTo>
                  <a:pt x="16112" y="12564"/>
                  <a:pt x="16112" y="12584"/>
                  <a:pt x="16117" y="12614"/>
                </a:cubicBezTo>
                <a:cubicBezTo>
                  <a:pt x="16095" y="12614"/>
                  <a:pt x="16095" y="12554"/>
                  <a:pt x="16089" y="12504"/>
                </a:cubicBezTo>
                <a:cubicBezTo>
                  <a:pt x="16072" y="12434"/>
                  <a:pt x="16050" y="12384"/>
                  <a:pt x="16022" y="12354"/>
                </a:cubicBezTo>
                <a:cubicBezTo>
                  <a:pt x="16022" y="12264"/>
                  <a:pt x="15994" y="12254"/>
                  <a:pt x="15982" y="12194"/>
                </a:cubicBezTo>
                <a:cubicBezTo>
                  <a:pt x="15971" y="12144"/>
                  <a:pt x="15965" y="12074"/>
                  <a:pt x="15937" y="12064"/>
                </a:cubicBezTo>
                <a:cubicBezTo>
                  <a:pt x="15943" y="12004"/>
                  <a:pt x="15965" y="12044"/>
                  <a:pt x="15982" y="12044"/>
                </a:cubicBezTo>
                <a:close/>
                <a:moveTo>
                  <a:pt x="16112" y="7417"/>
                </a:moveTo>
                <a:cubicBezTo>
                  <a:pt x="16134" y="7377"/>
                  <a:pt x="16151" y="7337"/>
                  <a:pt x="16162" y="7277"/>
                </a:cubicBezTo>
                <a:cubicBezTo>
                  <a:pt x="16229" y="7037"/>
                  <a:pt x="16291" y="6977"/>
                  <a:pt x="16297" y="6847"/>
                </a:cubicBezTo>
                <a:cubicBezTo>
                  <a:pt x="16561" y="5847"/>
                  <a:pt x="16606" y="5777"/>
                  <a:pt x="16645" y="5687"/>
                </a:cubicBezTo>
                <a:cubicBezTo>
                  <a:pt x="16797" y="4948"/>
                  <a:pt x="16836" y="4868"/>
                  <a:pt x="16859" y="4758"/>
                </a:cubicBezTo>
                <a:cubicBezTo>
                  <a:pt x="16954" y="4348"/>
                  <a:pt x="16977" y="4238"/>
                  <a:pt x="16982" y="4118"/>
                </a:cubicBezTo>
                <a:cubicBezTo>
                  <a:pt x="17134" y="3448"/>
                  <a:pt x="17128" y="3368"/>
                  <a:pt x="17145" y="3318"/>
                </a:cubicBezTo>
                <a:cubicBezTo>
                  <a:pt x="17179" y="3189"/>
                  <a:pt x="17184" y="3229"/>
                  <a:pt x="17184" y="3248"/>
                </a:cubicBezTo>
                <a:cubicBezTo>
                  <a:pt x="17123" y="3818"/>
                  <a:pt x="17061" y="3938"/>
                  <a:pt x="17050" y="4128"/>
                </a:cubicBezTo>
                <a:cubicBezTo>
                  <a:pt x="16982" y="4458"/>
                  <a:pt x="16954" y="4528"/>
                  <a:pt x="16960" y="4628"/>
                </a:cubicBezTo>
                <a:cubicBezTo>
                  <a:pt x="16797" y="5198"/>
                  <a:pt x="16774" y="5348"/>
                  <a:pt x="16758" y="5497"/>
                </a:cubicBezTo>
                <a:cubicBezTo>
                  <a:pt x="16533" y="6257"/>
                  <a:pt x="16527" y="6297"/>
                  <a:pt x="16499" y="6307"/>
                </a:cubicBezTo>
                <a:cubicBezTo>
                  <a:pt x="16443" y="6517"/>
                  <a:pt x="16432" y="6547"/>
                  <a:pt x="16415" y="6567"/>
                </a:cubicBezTo>
                <a:cubicBezTo>
                  <a:pt x="16224" y="7187"/>
                  <a:pt x="16201" y="7247"/>
                  <a:pt x="16179" y="7307"/>
                </a:cubicBezTo>
                <a:cubicBezTo>
                  <a:pt x="15982" y="7886"/>
                  <a:pt x="15999" y="7996"/>
                  <a:pt x="15943" y="8006"/>
                </a:cubicBezTo>
                <a:close/>
                <a:moveTo>
                  <a:pt x="15190" y="4108"/>
                </a:moveTo>
                <a:cubicBezTo>
                  <a:pt x="15168" y="4038"/>
                  <a:pt x="15213" y="4038"/>
                  <a:pt x="15207" y="3988"/>
                </a:cubicBezTo>
                <a:cubicBezTo>
                  <a:pt x="15218" y="3888"/>
                  <a:pt x="15246" y="3818"/>
                  <a:pt x="15263" y="3728"/>
                </a:cubicBezTo>
                <a:cubicBezTo>
                  <a:pt x="15286" y="3728"/>
                  <a:pt x="15269" y="3778"/>
                  <a:pt x="15252" y="3788"/>
                </a:cubicBezTo>
                <a:cubicBezTo>
                  <a:pt x="15252" y="3968"/>
                  <a:pt x="15196" y="4068"/>
                  <a:pt x="15185" y="4228"/>
                </a:cubicBezTo>
                <a:cubicBezTo>
                  <a:pt x="15145" y="4238"/>
                  <a:pt x="15173" y="4128"/>
                  <a:pt x="15190" y="4108"/>
                </a:cubicBezTo>
                <a:close/>
                <a:moveTo>
                  <a:pt x="14516" y="2249"/>
                </a:moveTo>
                <a:cubicBezTo>
                  <a:pt x="14516" y="2309"/>
                  <a:pt x="14544" y="2389"/>
                  <a:pt x="14494" y="2379"/>
                </a:cubicBezTo>
                <a:cubicBezTo>
                  <a:pt x="14516" y="2319"/>
                  <a:pt x="14471" y="2309"/>
                  <a:pt x="14477" y="2209"/>
                </a:cubicBezTo>
                <a:cubicBezTo>
                  <a:pt x="14454" y="2129"/>
                  <a:pt x="14494" y="2119"/>
                  <a:pt x="14471" y="2029"/>
                </a:cubicBezTo>
                <a:cubicBezTo>
                  <a:pt x="14460" y="1929"/>
                  <a:pt x="14449" y="1819"/>
                  <a:pt x="14437" y="1719"/>
                </a:cubicBezTo>
                <a:cubicBezTo>
                  <a:pt x="14437" y="1369"/>
                  <a:pt x="14466" y="1050"/>
                  <a:pt x="14471" y="700"/>
                </a:cubicBezTo>
                <a:cubicBezTo>
                  <a:pt x="14488" y="700"/>
                  <a:pt x="14488" y="730"/>
                  <a:pt x="14494" y="750"/>
                </a:cubicBezTo>
                <a:cubicBezTo>
                  <a:pt x="14505" y="1000"/>
                  <a:pt x="14488" y="1219"/>
                  <a:pt x="14527" y="1509"/>
                </a:cubicBezTo>
                <a:cubicBezTo>
                  <a:pt x="14533" y="1609"/>
                  <a:pt x="14510" y="1689"/>
                  <a:pt x="14527" y="1809"/>
                </a:cubicBezTo>
                <a:cubicBezTo>
                  <a:pt x="14561" y="1869"/>
                  <a:pt x="14460" y="1899"/>
                  <a:pt x="14527" y="1919"/>
                </a:cubicBezTo>
                <a:cubicBezTo>
                  <a:pt x="14516" y="1969"/>
                  <a:pt x="14522" y="2029"/>
                  <a:pt x="14510" y="2079"/>
                </a:cubicBezTo>
                <a:cubicBezTo>
                  <a:pt x="14505" y="2129"/>
                  <a:pt x="14550" y="2239"/>
                  <a:pt x="14516" y="2249"/>
                </a:cubicBezTo>
                <a:close/>
                <a:moveTo>
                  <a:pt x="14544" y="2809"/>
                </a:moveTo>
                <a:cubicBezTo>
                  <a:pt x="14539" y="2769"/>
                  <a:pt x="14533" y="2729"/>
                  <a:pt x="14527" y="2689"/>
                </a:cubicBezTo>
                <a:cubicBezTo>
                  <a:pt x="14533" y="2649"/>
                  <a:pt x="14544" y="2679"/>
                  <a:pt x="14550" y="2709"/>
                </a:cubicBezTo>
                <a:cubicBezTo>
                  <a:pt x="14555" y="2749"/>
                  <a:pt x="14555" y="2789"/>
                  <a:pt x="14561" y="2829"/>
                </a:cubicBezTo>
                <a:cubicBezTo>
                  <a:pt x="14555" y="2879"/>
                  <a:pt x="14544" y="2839"/>
                  <a:pt x="14544" y="2809"/>
                </a:cubicBezTo>
                <a:close/>
                <a:moveTo>
                  <a:pt x="14572" y="990"/>
                </a:moveTo>
                <a:cubicBezTo>
                  <a:pt x="14539" y="980"/>
                  <a:pt x="14561" y="940"/>
                  <a:pt x="14561" y="910"/>
                </a:cubicBezTo>
                <a:cubicBezTo>
                  <a:pt x="14584" y="820"/>
                  <a:pt x="14567" y="950"/>
                  <a:pt x="14572" y="990"/>
                </a:cubicBezTo>
                <a:close/>
                <a:moveTo>
                  <a:pt x="14544" y="3838"/>
                </a:moveTo>
                <a:cubicBezTo>
                  <a:pt x="14578" y="3718"/>
                  <a:pt x="14612" y="3928"/>
                  <a:pt x="14612" y="4018"/>
                </a:cubicBezTo>
                <a:cubicBezTo>
                  <a:pt x="14572" y="4008"/>
                  <a:pt x="14578" y="3858"/>
                  <a:pt x="14544" y="3838"/>
                </a:cubicBezTo>
                <a:close/>
                <a:moveTo>
                  <a:pt x="14617" y="4198"/>
                </a:moveTo>
                <a:cubicBezTo>
                  <a:pt x="14612" y="4158"/>
                  <a:pt x="14606" y="4118"/>
                  <a:pt x="14606" y="4078"/>
                </a:cubicBezTo>
                <a:cubicBezTo>
                  <a:pt x="14606" y="4038"/>
                  <a:pt x="14623" y="4078"/>
                  <a:pt x="14623" y="4108"/>
                </a:cubicBezTo>
                <a:cubicBezTo>
                  <a:pt x="14628" y="4148"/>
                  <a:pt x="14634" y="4178"/>
                  <a:pt x="14634" y="4218"/>
                </a:cubicBezTo>
                <a:cubicBezTo>
                  <a:pt x="14634" y="4268"/>
                  <a:pt x="14617" y="4228"/>
                  <a:pt x="14617" y="4198"/>
                </a:cubicBezTo>
                <a:close/>
                <a:moveTo>
                  <a:pt x="12460" y="3638"/>
                </a:moveTo>
                <a:cubicBezTo>
                  <a:pt x="12494" y="3668"/>
                  <a:pt x="12527" y="3678"/>
                  <a:pt x="12539" y="3758"/>
                </a:cubicBezTo>
                <a:cubicBezTo>
                  <a:pt x="12511" y="3728"/>
                  <a:pt x="12471" y="3718"/>
                  <a:pt x="12460" y="3638"/>
                </a:cubicBezTo>
                <a:close/>
                <a:moveTo>
                  <a:pt x="12623" y="3908"/>
                </a:moveTo>
                <a:cubicBezTo>
                  <a:pt x="12595" y="3888"/>
                  <a:pt x="12584" y="3808"/>
                  <a:pt x="12544" y="3818"/>
                </a:cubicBezTo>
                <a:cubicBezTo>
                  <a:pt x="12550" y="3728"/>
                  <a:pt x="12589" y="3868"/>
                  <a:pt x="12617" y="3848"/>
                </a:cubicBezTo>
                <a:cubicBezTo>
                  <a:pt x="12640" y="3888"/>
                  <a:pt x="12662" y="3918"/>
                  <a:pt x="12696" y="3938"/>
                </a:cubicBezTo>
                <a:cubicBezTo>
                  <a:pt x="12690" y="4018"/>
                  <a:pt x="12634" y="3938"/>
                  <a:pt x="12623" y="3908"/>
                </a:cubicBezTo>
                <a:close/>
                <a:moveTo>
                  <a:pt x="14999" y="5947"/>
                </a:moveTo>
                <a:cubicBezTo>
                  <a:pt x="15044" y="5917"/>
                  <a:pt x="14988" y="5757"/>
                  <a:pt x="15039" y="5727"/>
                </a:cubicBezTo>
                <a:cubicBezTo>
                  <a:pt x="15112" y="5168"/>
                  <a:pt x="15151" y="5138"/>
                  <a:pt x="15145" y="5038"/>
                </a:cubicBezTo>
                <a:cubicBezTo>
                  <a:pt x="15421" y="4128"/>
                  <a:pt x="15465" y="3908"/>
                  <a:pt x="15544" y="3718"/>
                </a:cubicBezTo>
                <a:cubicBezTo>
                  <a:pt x="15836" y="2979"/>
                  <a:pt x="15915" y="2789"/>
                  <a:pt x="16016" y="2629"/>
                </a:cubicBezTo>
                <a:cubicBezTo>
                  <a:pt x="16168" y="2329"/>
                  <a:pt x="16185" y="2279"/>
                  <a:pt x="16207" y="2239"/>
                </a:cubicBezTo>
                <a:cubicBezTo>
                  <a:pt x="16342" y="1979"/>
                  <a:pt x="16331" y="1929"/>
                  <a:pt x="16353" y="1919"/>
                </a:cubicBezTo>
                <a:cubicBezTo>
                  <a:pt x="16623" y="1389"/>
                  <a:pt x="16662" y="1319"/>
                  <a:pt x="16690" y="1239"/>
                </a:cubicBezTo>
                <a:cubicBezTo>
                  <a:pt x="16819" y="950"/>
                  <a:pt x="16887" y="920"/>
                  <a:pt x="16909" y="840"/>
                </a:cubicBezTo>
                <a:cubicBezTo>
                  <a:pt x="17100" y="510"/>
                  <a:pt x="17106" y="450"/>
                  <a:pt x="17111" y="410"/>
                </a:cubicBezTo>
                <a:cubicBezTo>
                  <a:pt x="17179" y="310"/>
                  <a:pt x="17162" y="350"/>
                  <a:pt x="17162" y="390"/>
                </a:cubicBezTo>
                <a:cubicBezTo>
                  <a:pt x="16853" y="1050"/>
                  <a:pt x="16802" y="1189"/>
                  <a:pt x="16746" y="1309"/>
                </a:cubicBezTo>
                <a:cubicBezTo>
                  <a:pt x="16645" y="1489"/>
                  <a:pt x="16611" y="1629"/>
                  <a:pt x="16572" y="1669"/>
                </a:cubicBezTo>
                <a:cubicBezTo>
                  <a:pt x="16185" y="2439"/>
                  <a:pt x="16162" y="2499"/>
                  <a:pt x="16128" y="2559"/>
                </a:cubicBezTo>
                <a:cubicBezTo>
                  <a:pt x="16061" y="2679"/>
                  <a:pt x="16050" y="2699"/>
                  <a:pt x="16044" y="2739"/>
                </a:cubicBezTo>
                <a:cubicBezTo>
                  <a:pt x="15842" y="3238"/>
                  <a:pt x="15786" y="3219"/>
                  <a:pt x="15791" y="3278"/>
                </a:cubicBezTo>
                <a:cubicBezTo>
                  <a:pt x="15623" y="3688"/>
                  <a:pt x="15612" y="3718"/>
                  <a:pt x="15595" y="3758"/>
                </a:cubicBezTo>
                <a:cubicBezTo>
                  <a:pt x="15465" y="4068"/>
                  <a:pt x="15499" y="4158"/>
                  <a:pt x="15460" y="4158"/>
                </a:cubicBezTo>
                <a:cubicBezTo>
                  <a:pt x="15364" y="4558"/>
                  <a:pt x="15331" y="4608"/>
                  <a:pt x="15319" y="4688"/>
                </a:cubicBezTo>
                <a:cubicBezTo>
                  <a:pt x="15224" y="5238"/>
                  <a:pt x="15162" y="5258"/>
                  <a:pt x="15185" y="5388"/>
                </a:cubicBezTo>
                <a:cubicBezTo>
                  <a:pt x="15072" y="6267"/>
                  <a:pt x="15039" y="6407"/>
                  <a:pt x="15039" y="6587"/>
                </a:cubicBezTo>
                <a:cubicBezTo>
                  <a:pt x="14932" y="6067"/>
                  <a:pt x="15016" y="6067"/>
                  <a:pt x="14999" y="5947"/>
                </a:cubicBezTo>
                <a:close/>
                <a:moveTo>
                  <a:pt x="15005" y="6927"/>
                </a:moveTo>
                <a:cubicBezTo>
                  <a:pt x="14999" y="6977"/>
                  <a:pt x="14988" y="6917"/>
                  <a:pt x="14988" y="6877"/>
                </a:cubicBezTo>
                <a:cubicBezTo>
                  <a:pt x="14994" y="6817"/>
                  <a:pt x="15005" y="6887"/>
                  <a:pt x="15005" y="6927"/>
                </a:cubicBezTo>
                <a:close/>
                <a:moveTo>
                  <a:pt x="12174" y="1229"/>
                </a:moveTo>
                <a:cubicBezTo>
                  <a:pt x="12218" y="1219"/>
                  <a:pt x="12213" y="1339"/>
                  <a:pt x="12252" y="1349"/>
                </a:cubicBezTo>
                <a:cubicBezTo>
                  <a:pt x="12241" y="1409"/>
                  <a:pt x="12179" y="1299"/>
                  <a:pt x="12174" y="1229"/>
                </a:cubicBezTo>
                <a:close/>
                <a:moveTo>
                  <a:pt x="14022" y="5118"/>
                </a:moveTo>
                <a:cubicBezTo>
                  <a:pt x="14011" y="5098"/>
                  <a:pt x="13999" y="5078"/>
                  <a:pt x="13999" y="5038"/>
                </a:cubicBezTo>
                <a:cubicBezTo>
                  <a:pt x="13954" y="5048"/>
                  <a:pt x="13960" y="4938"/>
                  <a:pt x="13921" y="4948"/>
                </a:cubicBezTo>
                <a:cubicBezTo>
                  <a:pt x="13887" y="4848"/>
                  <a:pt x="13842" y="4768"/>
                  <a:pt x="13791" y="4698"/>
                </a:cubicBezTo>
                <a:cubicBezTo>
                  <a:pt x="13797" y="4648"/>
                  <a:pt x="13825" y="4668"/>
                  <a:pt x="13831" y="4718"/>
                </a:cubicBezTo>
                <a:cubicBezTo>
                  <a:pt x="13848" y="4718"/>
                  <a:pt x="13859" y="4758"/>
                  <a:pt x="13881" y="4758"/>
                </a:cubicBezTo>
                <a:cubicBezTo>
                  <a:pt x="13926" y="4918"/>
                  <a:pt x="14005" y="4988"/>
                  <a:pt x="14055" y="5138"/>
                </a:cubicBezTo>
                <a:cubicBezTo>
                  <a:pt x="14050" y="5198"/>
                  <a:pt x="14044" y="5108"/>
                  <a:pt x="14022" y="5118"/>
                </a:cubicBezTo>
                <a:close/>
                <a:moveTo>
                  <a:pt x="14207" y="5557"/>
                </a:moveTo>
                <a:cubicBezTo>
                  <a:pt x="14202" y="5417"/>
                  <a:pt x="14134" y="5447"/>
                  <a:pt x="14128" y="5318"/>
                </a:cubicBezTo>
                <a:cubicBezTo>
                  <a:pt x="14173" y="5358"/>
                  <a:pt x="14190" y="5477"/>
                  <a:pt x="14235" y="5517"/>
                </a:cubicBezTo>
                <a:cubicBezTo>
                  <a:pt x="14258" y="5597"/>
                  <a:pt x="14303" y="5627"/>
                  <a:pt x="14325" y="5717"/>
                </a:cubicBezTo>
                <a:cubicBezTo>
                  <a:pt x="14269" y="5707"/>
                  <a:pt x="14263" y="5557"/>
                  <a:pt x="14207" y="5557"/>
                </a:cubicBezTo>
                <a:close/>
                <a:moveTo>
                  <a:pt x="14145" y="5168"/>
                </a:moveTo>
                <a:cubicBezTo>
                  <a:pt x="14089" y="4988"/>
                  <a:pt x="13994" y="4898"/>
                  <a:pt x="13943" y="4708"/>
                </a:cubicBezTo>
                <a:cubicBezTo>
                  <a:pt x="13679" y="4278"/>
                  <a:pt x="13679" y="4118"/>
                  <a:pt x="13629" y="4108"/>
                </a:cubicBezTo>
                <a:cubicBezTo>
                  <a:pt x="13387" y="3628"/>
                  <a:pt x="13376" y="3498"/>
                  <a:pt x="13336" y="3438"/>
                </a:cubicBezTo>
                <a:cubicBezTo>
                  <a:pt x="13050" y="2829"/>
                  <a:pt x="12994" y="2779"/>
                  <a:pt x="12954" y="2689"/>
                </a:cubicBezTo>
                <a:cubicBezTo>
                  <a:pt x="12679" y="2139"/>
                  <a:pt x="12634" y="2169"/>
                  <a:pt x="12617" y="2099"/>
                </a:cubicBezTo>
                <a:cubicBezTo>
                  <a:pt x="12454" y="1849"/>
                  <a:pt x="12443" y="1779"/>
                  <a:pt x="12415" y="1759"/>
                </a:cubicBezTo>
                <a:cubicBezTo>
                  <a:pt x="12280" y="1469"/>
                  <a:pt x="12263" y="1449"/>
                  <a:pt x="12258" y="1399"/>
                </a:cubicBezTo>
                <a:cubicBezTo>
                  <a:pt x="12533" y="1769"/>
                  <a:pt x="12527" y="1909"/>
                  <a:pt x="12584" y="1909"/>
                </a:cubicBezTo>
                <a:cubicBezTo>
                  <a:pt x="12909" y="2439"/>
                  <a:pt x="12960" y="2559"/>
                  <a:pt x="13027" y="2639"/>
                </a:cubicBezTo>
                <a:cubicBezTo>
                  <a:pt x="13151" y="2859"/>
                  <a:pt x="13179" y="2909"/>
                  <a:pt x="13213" y="2959"/>
                </a:cubicBezTo>
                <a:cubicBezTo>
                  <a:pt x="13752" y="3968"/>
                  <a:pt x="13797" y="3978"/>
                  <a:pt x="13831" y="4008"/>
                </a:cubicBezTo>
                <a:cubicBezTo>
                  <a:pt x="14061" y="4588"/>
                  <a:pt x="14112" y="4578"/>
                  <a:pt x="14123" y="4668"/>
                </a:cubicBezTo>
                <a:cubicBezTo>
                  <a:pt x="14364" y="5268"/>
                  <a:pt x="14421" y="5318"/>
                  <a:pt x="14454" y="5407"/>
                </a:cubicBezTo>
                <a:cubicBezTo>
                  <a:pt x="14718" y="6037"/>
                  <a:pt x="14730" y="6117"/>
                  <a:pt x="14741" y="6187"/>
                </a:cubicBezTo>
                <a:cubicBezTo>
                  <a:pt x="14892" y="6957"/>
                  <a:pt x="14898" y="6857"/>
                  <a:pt x="14864" y="6857"/>
                </a:cubicBezTo>
                <a:cubicBezTo>
                  <a:pt x="14763" y="6547"/>
                  <a:pt x="14752" y="6507"/>
                  <a:pt x="14724" y="6497"/>
                </a:cubicBezTo>
                <a:cubicBezTo>
                  <a:pt x="14612" y="6157"/>
                  <a:pt x="14555" y="6137"/>
                  <a:pt x="14539" y="6027"/>
                </a:cubicBezTo>
                <a:close/>
                <a:moveTo>
                  <a:pt x="14370" y="5827"/>
                </a:moveTo>
                <a:cubicBezTo>
                  <a:pt x="14437" y="5867"/>
                  <a:pt x="14443" y="6097"/>
                  <a:pt x="14516" y="6127"/>
                </a:cubicBezTo>
                <a:cubicBezTo>
                  <a:pt x="14522" y="6227"/>
                  <a:pt x="14567" y="6217"/>
                  <a:pt x="14572" y="6307"/>
                </a:cubicBezTo>
                <a:cubicBezTo>
                  <a:pt x="14510" y="6257"/>
                  <a:pt x="14471" y="6137"/>
                  <a:pt x="14415" y="6067"/>
                </a:cubicBezTo>
                <a:cubicBezTo>
                  <a:pt x="14421" y="5947"/>
                  <a:pt x="14398" y="5937"/>
                  <a:pt x="14370" y="5827"/>
                </a:cubicBezTo>
                <a:close/>
                <a:moveTo>
                  <a:pt x="15050" y="7736"/>
                </a:moveTo>
                <a:cubicBezTo>
                  <a:pt x="15005" y="7656"/>
                  <a:pt x="14966" y="7537"/>
                  <a:pt x="14932" y="7427"/>
                </a:cubicBezTo>
                <a:cubicBezTo>
                  <a:pt x="14623" y="6877"/>
                  <a:pt x="14572" y="6767"/>
                  <a:pt x="14516" y="6687"/>
                </a:cubicBezTo>
                <a:cubicBezTo>
                  <a:pt x="14314" y="6337"/>
                  <a:pt x="14258" y="6267"/>
                  <a:pt x="14196" y="6207"/>
                </a:cubicBezTo>
                <a:cubicBezTo>
                  <a:pt x="14016" y="5877"/>
                  <a:pt x="13999" y="5857"/>
                  <a:pt x="13971" y="5847"/>
                </a:cubicBezTo>
                <a:cubicBezTo>
                  <a:pt x="13718" y="5457"/>
                  <a:pt x="13673" y="5427"/>
                  <a:pt x="13651" y="5338"/>
                </a:cubicBezTo>
                <a:cubicBezTo>
                  <a:pt x="13353" y="4908"/>
                  <a:pt x="13241" y="4888"/>
                  <a:pt x="13196" y="4708"/>
                </a:cubicBezTo>
                <a:cubicBezTo>
                  <a:pt x="12876" y="4328"/>
                  <a:pt x="12870" y="4208"/>
                  <a:pt x="12825" y="4218"/>
                </a:cubicBezTo>
                <a:cubicBezTo>
                  <a:pt x="12921" y="4298"/>
                  <a:pt x="12954" y="4338"/>
                  <a:pt x="12994" y="4368"/>
                </a:cubicBezTo>
                <a:cubicBezTo>
                  <a:pt x="13291" y="4758"/>
                  <a:pt x="13320" y="4798"/>
                  <a:pt x="13359" y="4828"/>
                </a:cubicBezTo>
                <a:cubicBezTo>
                  <a:pt x="13746" y="5268"/>
                  <a:pt x="13741" y="5328"/>
                  <a:pt x="13746" y="5338"/>
                </a:cubicBezTo>
                <a:cubicBezTo>
                  <a:pt x="13921" y="5587"/>
                  <a:pt x="13966" y="5587"/>
                  <a:pt x="13999" y="5627"/>
                </a:cubicBezTo>
                <a:cubicBezTo>
                  <a:pt x="14308" y="6067"/>
                  <a:pt x="14359" y="6167"/>
                  <a:pt x="14432" y="6217"/>
                </a:cubicBezTo>
                <a:cubicBezTo>
                  <a:pt x="14769" y="6807"/>
                  <a:pt x="14803" y="6927"/>
                  <a:pt x="14864" y="6977"/>
                </a:cubicBezTo>
                <a:cubicBezTo>
                  <a:pt x="15044" y="7507"/>
                  <a:pt x="15083" y="7487"/>
                  <a:pt x="15083" y="7576"/>
                </a:cubicBezTo>
                <a:cubicBezTo>
                  <a:pt x="15128" y="7966"/>
                  <a:pt x="15089" y="7846"/>
                  <a:pt x="15050" y="7736"/>
                </a:cubicBezTo>
                <a:close/>
                <a:moveTo>
                  <a:pt x="15207" y="7676"/>
                </a:moveTo>
                <a:cubicBezTo>
                  <a:pt x="15207" y="7586"/>
                  <a:pt x="15185" y="7547"/>
                  <a:pt x="15173" y="7487"/>
                </a:cubicBezTo>
                <a:cubicBezTo>
                  <a:pt x="15213" y="6817"/>
                  <a:pt x="15274" y="6707"/>
                  <a:pt x="15258" y="6507"/>
                </a:cubicBezTo>
                <a:cubicBezTo>
                  <a:pt x="15331" y="6137"/>
                  <a:pt x="15331" y="6087"/>
                  <a:pt x="15325" y="6047"/>
                </a:cubicBezTo>
                <a:cubicBezTo>
                  <a:pt x="15387" y="5657"/>
                  <a:pt x="15409" y="5637"/>
                  <a:pt x="15404" y="5597"/>
                </a:cubicBezTo>
                <a:cubicBezTo>
                  <a:pt x="15668" y="4508"/>
                  <a:pt x="15713" y="4508"/>
                  <a:pt x="15707" y="4458"/>
                </a:cubicBezTo>
                <a:cubicBezTo>
                  <a:pt x="15904" y="3868"/>
                  <a:pt x="15965" y="3758"/>
                  <a:pt x="16016" y="3638"/>
                </a:cubicBezTo>
                <a:cubicBezTo>
                  <a:pt x="16162" y="3179"/>
                  <a:pt x="16218" y="3159"/>
                  <a:pt x="16218" y="3059"/>
                </a:cubicBezTo>
                <a:cubicBezTo>
                  <a:pt x="16409" y="2669"/>
                  <a:pt x="16432" y="2609"/>
                  <a:pt x="16460" y="2559"/>
                </a:cubicBezTo>
                <a:cubicBezTo>
                  <a:pt x="16887" y="1629"/>
                  <a:pt x="16977" y="1389"/>
                  <a:pt x="17100" y="1179"/>
                </a:cubicBezTo>
                <a:cubicBezTo>
                  <a:pt x="17123" y="1299"/>
                  <a:pt x="17067" y="1299"/>
                  <a:pt x="17072" y="1369"/>
                </a:cubicBezTo>
                <a:cubicBezTo>
                  <a:pt x="17010" y="1559"/>
                  <a:pt x="16993" y="1609"/>
                  <a:pt x="16971" y="1639"/>
                </a:cubicBezTo>
                <a:cubicBezTo>
                  <a:pt x="16696" y="2399"/>
                  <a:pt x="16685" y="2459"/>
                  <a:pt x="16651" y="2499"/>
                </a:cubicBezTo>
                <a:cubicBezTo>
                  <a:pt x="16505" y="2869"/>
                  <a:pt x="16488" y="2929"/>
                  <a:pt x="16454" y="2979"/>
                </a:cubicBezTo>
                <a:cubicBezTo>
                  <a:pt x="16297" y="3558"/>
                  <a:pt x="16258" y="3598"/>
                  <a:pt x="16235" y="3648"/>
                </a:cubicBezTo>
                <a:cubicBezTo>
                  <a:pt x="16050" y="4168"/>
                  <a:pt x="16038" y="4188"/>
                  <a:pt x="16010" y="4198"/>
                </a:cubicBezTo>
                <a:cubicBezTo>
                  <a:pt x="15921" y="4458"/>
                  <a:pt x="15937" y="4508"/>
                  <a:pt x="15932" y="4528"/>
                </a:cubicBezTo>
                <a:cubicBezTo>
                  <a:pt x="15887" y="4718"/>
                  <a:pt x="15808" y="4698"/>
                  <a:pt x="15831" y="4798"/>
                </a:cubicBezTo>
                <a:cubicBezTo>
                  <a:pt x="15673" y="5238"/>
                  <a:pt x="15640" y="5348"/>
                  <a:pt x="15628" y="5487"/>
                </a:cubicBezTo>
                <a:cubicBezTo>
                  <a:pt x="15370" y="6437"/>
                  <a:pt x="15336" y="6707"/>
                  <a:pt x="15314" y="6987"/>
                </a:cubicBezTo>
                <a:cubicBezTo>
                  <a:pt x="15269" y="7556"/>
                  <a:pt x="15263" y="7696"/>
                  <a:pt x="15258" y="7836"/>
                </a:cubicBezTo>
                <a:close/>
                <a:moveTo>
                  <a:pt x="15246" y="8616"/>
                </a:moveTo>
                <a:cubicBezTo>
                  <a:pt x="15263" y="8606"/>
                  <a:pt x="15280" y="8596"/>
                  <a:pt x="15297" y="8596"/>
                </a:cubicBezTo>
                <a:cubicBezTo>
                  <a:pt x="15319" y="8626"/>
                  <a:pt x="15325" y="8686"/>
                  <a:pt x="15331" y="8756"/>
                </a:cubicBezTo>
                <a:cubicBezTo>
                  <a:pt x="15297" y="8736"/>
                  <a:pt x="15269" y="8686"/>
                  <a:pt x="15246" y="8616"/>
                </a:cubicBezTo>
                <a:close/>
                <a:moveTo>
                  <a:pt x="15370" y="8536"/>
                </a:moveTo>
                <a:cubicBezTo>
                  <a:pt x="15314" y="8476"/>
                  <a:pt x="15348" y="8376"/>
                  <a:pt x="15314" y="8296"/>
                </a:cubicBezTo>
                <a:cubicBezTo>
                  <a:pt x="15331" y="8286"/>
                  <a:pt x="15342" y="8276"/>
                  <a:pt x="15342" y="8256"/>
                </a:cubicBezTo>
                <a:cubicBezTo>
                  <a:pt x="15387" y="8286"/>
                  <a:pt x="15376" y="8476"/>
                  <a:pt x="15370" y="8536"/>
                </a:cubicBezTo>
                <a:close/>
                <a:moveTo>
                  <a:pt x="15364" y="8186"/>
                </a:moveTo>
                <a:cubicBezTo>
                  <a:pt x="15308" y="8186"/>
                  <a:pt x="15359" y="8116"/>
                  <a:pt x="15331" y="8016"/>
                </a:cubicBezTo>
                <a:cubicBezTo>
                  <a:pt x="15348" y="7357"/>
                  <a:pt x="15336" y="7267"/>
                  <a:pt x="15353" y="7217"/>
                </a:cubicBezTo>
                <a:cubicBezTo>
                  <a:pt x="15398" y="6907"/>
                  <a:pt x="15404" y="6877"/>
                  <a:pt x="15387" y="6877"/>
                </a:cubicBezTo>
                <a:cubicBezTo>
                  <a:pt x="15449" y="6447"/>
                  <a:pt x="15454" y="6417"/>
                  <a:pt x="15460" y="6377"/>
                </a:cubicBezTo>
                <a:cubicBezTo>
                  <a:pt x="15539" y="6057"/>
                  <a:pt x="15544" y="6027"/>
                  <a:pt x="15550" y="5987"/>
                </a:cubicBezTo>
                <a:cubicBezTo>
                  <a:pt x="15724" y="5397"/>
                  <a:pt x="15730" y="5238"/>
                  <a:pt x="15786" y="5138"/>
                </a:cubicBezTo>
                <a:cubicBezTo>
                  <a:pt x="16106" y="4198"/>
                  <a:pt x="16134" y="4188"/>
                  <a:pt x="16123" y="4128"/>
                </a:cubicBezTo>
                <a:cubicBezTo>
                  <a:pt x="16353" y="3458"/>
                  <a:pt x="16454" y="3238"/>
                  <a:pt x="16522" y="2979"/>
                </a:cubicBezTo>
                <a:cubicBezTo>
                  <a:pt x="16971" y="1819"/>
                  <a:pt x="17010" y="1709"/>
                  <a:pt x="17044" y="1589"/>
                </a:cubicBezTo>
                <a:cubicBezTo>
                  <a:pt x="17100" y="1349"/>
                  <a:pt x="17134" y="1359"/>
                  <a:pt x="17134" y="1349"/>
                </a:cubicBezTo>
                <a:cubicBezTo>
                  <a:pt x="17224" y="950"/>
                  <a:pt x="17224" y="870"/>
                  <a:pt x="17241" y="810"/>
                </a:cubicBezTo>
                <a:cubicBezTo>
                  <a:pt x="17437" y="530"/>
                  <a:pt x="17398" y="540"/>
                  <a:pt x="17398" y="600"/>
                </a:cubicBezTo>
                <a:cubicBezTo>
                  <a:pt x="17258" y="1109"/>
                  <a:pt x="17241" y="1299"/>
                  <a:pt x="17162" y="1429"/>
                </a:cubicBezTo>
                <a:cubicBezTo>
                  <a:pt x="17016" y="1799"/>
                  <a:pt x="17072" y="1909"/>
                  <a:pt x="17016" y="1889"/>
                </a:cubicBezTo>
                <a:cubicBezTo>
                  <a:pt x="16937" y="2339"/>
                  <a:pt x="16859" y="2299"/>
                  <a:pt x="16887" y="2379"/>
                </a:cubicBezTo>
                <a:cubicBezTo>
                  <a:pt x="16685" y="2999"/>
                  <a:pt x="16617" y="3129"/>
                  <a:pt x="16572" y="3288"/>
                </a:cubicBezTo>
                <a:cubicBezTo>
                  <a:pt x="16432" y="3658"/>
                  <a:pt x="16381" y="3808"/>
                  <a:pt x="16314" y="3948"/>
                </a:cubicBezTo>
                <a:cubicBezTo>
                  <a:pt x="16156" y="4428"/>
                  <a:pt x="16128" y="4458"/>
                  <a:pt x="16128" y="4508"/>
                </a:cubicBezTo>
                <a:cubicBezTo>
                  <a:pt x="15999" y="4878"/>
                  <a:pt x="15971" y="4908"/>
                  <a:pt x="15982" y="4978"/>
                </a:cubicBezTo>
                <a:cubicBezTo>
                  <a:pt x="15803" y="5607"/>
                  <a:pt x="15763" y="5617"/>
                  <a:pt x="15763" y="5677"/>
                </a:cubicBezTo>
                <a:cubicBezTo>
                  <a:pt x="15651" y="6197"/>
                  <a:pt x="15589" y="6337"/>
                  <a:pt x="15578" y="6547"/>
                </a:cubicBezTo>
                <a:cubicBezTo>
                  <a:pt x="15437" y="7387"/>
                  <a:pt x="15409" y="7417"/>
                  <a:pt x="15421" y="7487"/>
                </a:cubicBezTo>
                <a:close/>
                <a:moveTo>
                  <a:pt x="15117" y="9516"/>
                </a:moveTo>
                <a:cubicBezTo>
                  <a:pt x="15083" y="9496"/>
                  <a:pt x="15044" y="9486"/>
                  <a:pt x="15027" y="9426"/>
                </a:cubicBezTo>
                <a:cubicBezTo>
                  <a:pt x="14982" y="9426"/>
                  <a:pt x="14949" y="9416"/>
                  <a:pt x="14932" y="9346"/>
                </a:cubicBezTo>
                <a:cubicBezTo>
                  <a:pt x="14876" y="9376"/>
                  <a:pt x="14859" y="9326"/>
                  <a:pt x="14825" y="9296"/>
                </a:cubicBezTo>
                <a:cubicBezTo>
                  <a:pt x="14780" y="9326"/>
                  <a:pt x="14775" y="9236"/>
                  <a:pt x="14735" y="9236"/>
                </a:cubicBezTo>
                <a:cubicBezTo>
                  <a:pt x="14735" y="9206"/>
                  <a:pt x="14713" y="9226"/>
                  <a:pt x="14701" y="9216"/>
                </a:cubicBezTo>
                <a:cubicBezTo>
                  <a:pt x="14690" y="9216"/>
                  <a:pt x="14690" y="9206"/>
                  <a:pt x="14685" y="9196"/>
                </a:cubicBezTo>
                <a:cubicBezTo>
                  <a:pt x="14668" y="9186"/>
                  <a:pt x="14640" y="9156"/>
                  <a:pt x="14612" y="9166"/>
                </a:cubicBezTo>
                <a:cubicBezTo>
                  <a:pt x="14595" y="9166"/>
                  <a:pt x="14555" y="9146"/>
                  <a:pt x="14539" y="9106"/>
                </a:cubicBezTo>
                <a:cubicBezTo>
                  <a:pt x="14466" y="9086"/>
                  <a:pt x="14409" y="9026"/>
                  <a:pt x="14359" y="8956"/>
                </a:cubicBezTo>
                <a:cubicBezTo>
                  <a:pt x="14325" y="8986"/>
                  <a:pt x="14331" y="8916"/>
                  <a:pt x="14303" y="8916"/>
                </a:cubicBezTo>
                <a:cubicBezTo>
                  <a:pt x="14286" y="8916"/>
                  <a:pt x="14269" y="8906"/>
                  <a:pt x="14263" y="8876"/>
                </a:cubicBezTo>
                <a:cubicBezTo>
                  <a:pt x="14235" y="8836"/>
                  <a:pt x="14190" y="8846"/>
                  <a:pt x="14173" y="8786"/>
                </a:cubicBezTo>
                <a:cubicBezTo>
                  <a:pt x="14134" y="8786"/>
                  <a:pt x="14117" y="8706"/>
                  <a:pt x="14078" y="8706"/>
                </a:cubicBezTo>
                <a:cubicBezTo>
                  <a:pt x="14072" y="8676"/>
                  <a:pt x="14044" y="8696"/>
                  <a:pt x="14039" y="8656"/>
                </a:cubicBezTo>
                <a:cubicBezTo>
                  <a:pt x="14033" y="8636"/>
                  <a:pt x="14022" y="8616"/>
                  <a:pt x="14005" y="8616"/>
                </a:cubicBezTo>
                <a:cubicBezTo>
                  <a:pt x="14011" y="8536"/>
                  <a:pt x="14067" y="8626"/>
                  <a:pt x="14089" y="8646"/>
                </a:cubicBezTo>
                <a:cubicBezTo>
                  <a:pt x="14117" y="8656"/>
                  <a:pt x="14173" y="8606"/>
                  <a:pt x="14179" y="8696"/>
                </a:cubicBezTo>
                <a:cubicBezTo>
                  <a:pt x="14230" y="8656"/>
                  <a:pt x="14246" y="8706"/>
                  <a:pt x="14280" y="8716"/>
                </a:cubicBezTo>
                <a:cubicBezTo>
                  <a:pt x="14325" y="8696"/>
                  <a:pt x="14336" y="8766"/>
                  <a:pt x="14381" y="8746"/>
                </a:cubicBezTo>
                <a:cubicBezTo>
                  <a:pt x="14426" y="8826"/>
                  <a:pt x="14505" y="8816"/>
                  <a:pt x="14561" y="8856"/>
                </a:cubicBezTo>
                <a:cubicBezTo>
                  <a:pt x="14628" y="8866"/>
                  <a:pt x="14673" y="8946"/>
                  <a:pt x="14752" y="8936"/>
                </a:cubicBezTo>
                <a:cubicBezTo>
                  <a:pt x="14814" y="9036"/>
                  <a:pt x="14898" y="9086"/>
                  <a:pt x="14977" y="9156"/>
                </a:cubicBezTo>
                <a:cubicBezTo>
                  <a:pt x="14999" y="9196"/>
                  <a:pt x="15022" y="9226"/>
                  <a:pt x="15055" y="9246"/>
                </a:cubicBezTo>
                <a:cubicBezTo>
                  <a:pt x="15050" y="9356"/>
                  <a:pt x="15117" y="9266"/>
                  <a:pt x="15117" y="9366"/>
                </a:cubicBezTo>
                <a:cubicBezTo>
                  <a:pt x="15179" y="9396"/>
                  <a:pt x="15224" y="9476"/>
                  <a:pt x="15286" y="9516"/>
                </a:cubicBezTo>
                <a:cubicBezTo>
                  <a:pt x="15331" y="9686"/>
                  <a:pt x="15415" y="9755"/>
                  <a:pt x="15460" y="9925"/>
                </a:cubicBezTo>
                <a:cubicBezTo>
                  <a:pt x="15348" y="9785"/>
                  <a:pt x="15230" y="9656"/>
                  <a:pt x="15117" y="9516"/>
                </a:cubicBezTo>
                <a:close/>
                <a:moveTo>
                  <a:pt x="15482" y="9945"/>
                </a:moveTo>
                <a:cubicBezTo>
                  <a:pt x="15499" y="9965"/>
                  <a:pt x="15510" y="9985"/>
                  <a:pt x="15522" y="10015"/>
                </a:cubicBezTo>
                <a:cubicBezTo>
                  <a:pt x="15527" y="10095"/>
                  <a:pt x="15482" y="9985"/>
                  <a:pt x="15482" y="9945"/>
                </a:cubicBezTo>
                <a:close/>
                <a:moveTo>
                  <a:pt x="15814" y="8936"/>
                </a:moveTo>
                <a:cubicBezTo>
                  <a:pt x="15831" y="8836"/>
                  <a:pt x="15853" y="8986"/>
                  <a:pt x="15836" y="8996"/>
                </a:cubicBezTo>
                <a:cubicBezTo>
                  <a:pt x="15831" y="8996"/>
                  <a:pt x="15814" y="8956"/>
                  <a:pt x="15814" y="8936"/>
                </a:cubicBezTo>
                <a:close/>
                <a:moveTo>
                  <a:pt x="15640" y="9865"/>
                </a:moveTo>
                <a:cubicBezTo>
                  <a:pt x="15617" y="9865"/>
                  <a:pt x="15617" y="9815"/>
                  <a:pt x="15612" y="9785"/>
                </a:cubicBezTo>
                <a:cubicBezTo>
                  <a:pt x="15640" y="9765"/>
                  <a:pt x="15645" y="9795"/>
                  <a:pt x="15651" y="9825"/>
                </a:cubicBezTo>
                <a:cubicBezTo>
                  <a:pt x="15634" y="9825"/>
                  <a:pt x="15640" y="9845"/>
                  <a:pt x="15640" y="9865"/>
                </a:cubicBezTo>
                <a:close/>
                <a:moveTo>
                  <a:pt x="15707" y="10165"/>
                </a:moveTo>
                <a:cubicBezTo>
                  <a:pt x="15696" y="10165"/>
                  <a:pt x="15679" y="10125"/>
                  <a:pt x="15685" y="10115"/>
                </a:cubicBezTo>
                <a:cubicBezTo>
                  <a:pt x="15696" y="10005"/>
                  <a:pt x="15718" y="10155"/>
                  <a:pt x="15707" y="10165"/>
                </a:cubicBezTo>
                <a:close/>
                <a:moveTo>
                  <a:pt x="15718" y="9266"/>
                </a:moveTo>
                <a:cubicBezTo>
                  <a:pt x="15730" y="9336"/>
                  <a:pt x="15707" y="9366"/>
                  <a:pt x="15707" y="9426"/>
                </a:cubicBezTo>
                <a:cubicBezTo>
                  <a:pt x="15713" y="9456"/>
                  <a:pt x="15685" y="9466"/>
                  <a:pt x="15679" y="9496"/>
                </a:cubicBezTo>
                <a:cubicBezTo>
                  <a:pt x="15679" y="9506"/>
                  <a:pt x="15690" y="9536"/>
                  <a:pt x="15685" y="9546"/>
                </a:cubicBezTo>
                <a:cubicBezTo>
                  <a:pt x="15685" y="9556"/>
                  <a:pt x="15673" y="9546"/>
                  <a:pt x="15668" y="9556"/>
                </a:cubicBezTo>
                <a:cubicBezTo>
                  <a:pt x="15662" y="9596"/>
                  <a:pt x="15685" y="9696"/>
                  <a:pt x="15634" y="9686"/>
                </a:cubicBezTo>
                <a:cubicBezTo>
                  <a:pt x="15612" y="9596"/>
                  <a:pt x="15651" y="9586"/>
                  <a:pt x="15651" y="9536"/>
                </a:cubicBezTo>
                <a:cubicBezTo>
                  <a:pt x="15662" y="9486"/>
                  <a:pt x="15668" y="9436"/>
                  <a:pt x="15685" y="9406"/>
                </a:cubicBezTo>
                <a:cubicBezTo>
                  <a:pt x="15685" y="9296"/>
                  <a:pt x="15730" y="9236"/>
                  <a:pt x="15718" y="9126"/>
                </a:cubicBezTo>
                <a:cubicBezTo>
                  <a:pt x="15763" y="9126"/>
                  <a:pt x="15741" y="9256"/>
                  <a:pt x="15718" y="9266"/>
                </a:cubicBezTo>
                <a:close/>
                <a:moveTo>
                  <a:pt x="15752" y="10445"/>
                </a:moveTo>
                <a:cubicBezTo>
                  <a:pt x="15735" y="10365"/>
                  <a:pt x="15780" y="10375"/>
                  <a:pt x="15774" y="10315"/>
                </a:cubicBezTo>
                <a:cubicBezTo>
                  <a:pt x="15791" y="9706"/>
                  <a:pt x="15774" y="9596"/>
                  <a:pt x="15780" y="9516"/>
                </a:cubicBezTo>
                <a:cubicBezTo>
                  <a:pt x="15881" y="9116"/>
                  <a:pt x="15904" y="9016"/>
                  <a:pt x="15915" y="8906"/>
                </a:cubicBezTo>
                <a:cubicBezTo>
                  <a:pt x="16100" y="8296"/>
                  <a:pt x="16089" y="8196"/>
                  <a:pt x="16128" y="8146"/>
                </a:cubicBezTo>
                <a:cubicBezTo>
                  <a:pt x="16246" y="7856"/>
                  <a:pt x="16224" y="7796"/>
                  <a:pt x="16252" y="7776"/>
                </a:cubicBezTo>
                <a:cubicBezTo>
                  <a:pt x="16404" y="7367"/>
                  <a:pt x="16426" y="7307"/>
                  <a:pt x="16437" y="7237"/>
                </a:cubicBezTo>
                <a:cubicBezTo>
                  <a:pt x="16887" y="6167"/>
                  <a:pt x="16937" y="6187"/>
                  <a:pt x="16926" y="6117"/>
                </a:cubicBezTo>
                <a:cubicBezTo>
                  <a:pt x="17089" y="5767"/>
                  <a:pt x="17168" y="5687"/>
                  <a:pt x="17196" y="5547"/>
                </a:cubicBezTo>
                <a:cubicBezTo>
                  <a:pt x="17123" y="5817"/>
                  <a:pt x="17134" y="5887"/>
                  <a:pt x="17123" y="5927"/>
                </a:cubicBezTo>
                <a:cubicBezTo>
                  <a:pt x="16999" y="6307"/>
                  <a:pt x="16993" y="6367"/>
                  <a:pt x="16977" y="6397"/>
                </a:cubicBezTo>
                <a:cubicBezTo>
                  <a:pt x="16881" y="6667"/>
                  <a:pt x="16847" y="6677"/>
                  <a:pt x="16847" y="6737"/>
                </a:cubicBezTo>
                <a:cubicBezTo>
                  <a:pt x="16735" y="6987"/>
                  <a:pt x="16729" y="7037"/>
                  <a:pt x="16718" y="7077"/>
                </a:cubicBezTo>
                <a:cubicBezTo>
                  <a:pt x="16538" y="7427"/>
                  <a:pt x="16572" y="7556"/>
                  <a:pt x="16510" y="7566"/>
                </a:cubicBezTo>
                <a:cubicBezTo>
                  <a:pt x="16364" y="7986"/>
                  <a:pt x="16353" y="8006"/>
                  <a:pt x="16325" y="8016"/>
                </a:cubicBezTo>
                <a:cubicBezTo>
                  <a:pt x="16224" y="8366"/>
                  <a:pt x="16224" y="8456"/>
                  <a:pt x="16179" y="8486"/>
                </a:cubicBezTo>
                <a:cubicBezTo>
                  <a:pt x="16083" y="8716"/>
                  <a:pt x="16123" y="8856"/>
                  <a:pt x="16055" y="8856"/>
                </a:cubicBezTo>
                <a:cubicBezTo>
                  <a:pt x="15999" y="9306"/>
                  <a:pt x="15943" y="9356"/>
                  <a:pt x="15943" y="9486"/>
                </a:cubicBezTo>
                <a:cubicBezTo>
                  <a:pt x="15791" y="10735"/>
                  <a:pt x="15797" y="10525"/>
                  <a:pt x="15752" y="10445"/>
                </a:cubicBezTo>
                <a:close/>
                <a:moveTo>
                  <a:pt x="28" y="5907"/>
                </a:moveTo>
                <a:cubicBezTo>
                  <a:pt x="51" y="5897"/>
                  <a:pt x="45" y="5827"/>
                  <a:pt x="11" y="5847"/>
                </a:cubicBezTo>
                <a:cubicBezTo>
                  <a:pt x="6" y="5847"/>
                  <a:pt x="6" y="5857"/>
                  <a:pt x="0" y="5867"/>
                </a:cubicBezTo>
                <a:cubicBezTo>
                  <a:pt x="0" y="5957"/>
                  <a:pt x="0" y="5957"/>
                  <a:pt x="0" y="5957"/>
                </a:cubicBezTo>
                <a:cubicBezTo>
                  <a:pt x="17" y="5947"/>
                  <a:pt x="22" y="5927"/>
                  <a:pt x="28" y="5907"/>
                </a:cubicBezTo>
                <a:close/>
                <a:moveTo>
                  <a:pt x="21521" y="21160"/>
                </a:moveTo>
                <a:cubicBezTo>
                  <a:pt x="21482" y="21190"/>
                  <a:pt x="21465" y="21230"/>
                  <a:pt x="21471" y="21280"/>
                </a:cubicBezTo>
                <a:cubicBezTo>
                  <a:pt x="21431" y="21360"/>
                  <a:pt x="21387" y="21430"/>
                  <a:pt x="21353" y="21510"/>
                </a:cubicBezTo>
                <a:cubicBezTo>
                  <a:pt x="21364" y="21540"/>
                  <a:pt x="21342" y="21560"/>
                  <a:pt x="21325" y="21590"/>
                </a:cubicBezTo>
                <a:cubicBezTo>
                  <a:pt x="21375" y="21590"/>
                  <a:pt x="21375" y="21590"/>
                  <a:pt x="21375" y="21590"/>
                </a:cubicBezTo>
                <a:cubicBezTo>
                  <a:pt x="21381" y="21570"/>
                  <a:pt x="21392" y="21560"/>
                  <a:pt x="21387" y="21540"/>
                </a:cubicBezTo>
                <a:cubicBezTo>
                  <a:pt x="21465" y="21430"/>
                  <a:pt x="21482" y="21300"/>
                  <a:pt x="21549" y="21190"/>
                </a:cubicBezTo>
                <a:cubicBezTo>
                  <a:pt x="21538" y="21160"/>
                  <a:pt x="21566" y="21140"/>
                  <a:pt x="21572" y="21120"/>
                </a:cubicBezTo>
                <a:cubicBezTo>
                  <a:pt x="21572" y="20970"/>
                  <a:pt x="21572" y="20970"/>
                  <a:pt x="21572" y="20970"/>
                </a:cubicBezTo>
                <a:cubicBezTo>
                  <a:pt x="21566" y="20990"/>
                  <a:pt x="21561" y="21020"/>
                  <a:pt x="21561" y="21050"/>
                </a:cubicBezTo>
                <a:cubicBezTo>
                  <a:pt x="21538" y="21080"/>
                  <a:pt x="21482" y="21100"/>
                  <a:pt x="21521" y="21160"/>
                </a:cubicBezTo>
                <a:close/>
                <a:moveTo>
                  <a:pt x="21561" y="20670"/>
                </a:moveTo>
                <a:cubicBezTo>
                  <a:pt x="21488" y="20810"/>
                  <a:pt x="21476" y="20970"/>
                  <a:pt x="21454" y="21130"/>
                </a:cubicBezTo>
                <a:cubicBezTo>
                  <a:pt x="21521" y="21080"/>
                  <a:pt x="21482" y="20990"/>
                  <a:pt x="21516" y="20920"/>
                </a:cubicBezTo>
                <a:cubicBezTo>
                  <a:pt x="21555" y="20860"/>
                  <a:pt x="21533" y="20780"/>
                  <a:pt x="21572" y="20720"/>
                </a:cubicBezTo>
                <a:cubicBezTo>
                  <a:pt x="21572" y="20540"/>
                  <a:pt x="21572" y="20540"/>
                  <a:pt x="21572" y="20540"/>
                </a:cubicBezTo>
                <a:cubicBezTo>
                  <a:pt x="21561" y="20580"/>
                  <a:pt x="21555" y="20620"/>
                  <a:pt x="21561" y="20670"/>
                </a:cubicBezTo>
                <a:close/>
                <a:moveTo>
                  <a:pt x="444" y="3298"/>
                </a:moveTo>
                <a:cubicBezTo>
                  <a:pt x="506" y="3318"/>
                  <a:pt x="545" y="3428"/>
                  <a:pt x="595" y="3478"/>
                </a:cubicBezTo>
                <a:cubicBezTo>
                  <a:pt x="1011" y="3958"/>
                  <a:pt x="1051" y="3938"/>
                  <a:pt x="1079" y="3968"/>
                </a:cubicBezTo>
                <a:cubicBezTo>
                  <a:pt x="1275" y="4108"/>
                  <a:pt x="1303" y="4138"/>
                  <a:pt x="1337" y="4148"/>
                </a:cubicBezTo>
                <a:cubicBezTo>
                  <a:pt x="1444" y="4248"/>
                  <a:pt x="1472" y="4288"/>
                  <a:pt x="1511" y="4268"/>
                </a:cubicBezTo>
                <a:cubicBezTo>
                  <a:pt x="1719" y="4428"/>
                  <a:pt x="1753" y="4458"/>
                  <a:pt x="1786" y="4468"/>
                </a:cubicBezTo>
                <a:cubicBezTo>
                  <a:pt x="2056" y="4618"/>
                  <a:pt x="2073" y="4628"/>
                  <a:pt x="2090" y="4628"/>
                </a:cubicBezTo>
                <a:cubicBezTo>
                  <a:pt x="2326" y="4708"/>
                  <a:pt x="2331" y="4818"/>
                  <a:pt x="2388" y="4758"/>
                </a:cubicBezTo>
                <a:cubicBezTo>
                  <a:pt x="2545" y="4988"/>
                  <a:pt x="2601" y="4878"/>
                  <a:pt x="2601" y="4978"/>
                </a:cubicBezTo>
                <a:cubicBezTo>
                  <a:pt x="2927" y="5138"/>
                  <a:pt x="2949" y="5148"/>
                  <a:pt x="2972" y="5158"/>
                </a:cubicBezTo>
                <a:cubicBezTo>
                  <a:pt x="3084" y="5268"/>
                  <a:pt x="3152" y="5198"/>
                  <a:pt x="3174" y="5308"/>
                </a:cubicBezTo>
                <a:cubicBezTo>
                  <a:pt x="3230" y="5407"/>
                  <a:pt x="3152" y="5368"/>
                  <a:pt x="3067" y="5378"/>
                </a:cubicBezTo>
                <a:cubicBezTo>
                  <a:pt x="2876" y="5447"/>
                  <a:pt x="2859" y="5477"/>
                  <a:pt x="2826" y="5477"/>
                </a:cubicBezTo>
                <a:cubicBezTo>
                  <a:pt x="3202" y="5477"/>
                  <a:pt x="3230" y="5557"/>
                  <a:pt x="3298" y="5517"/>
                </a:cubicBezTo>
                <a:cubicBezTo>
                  <a:pt x="3275" y="5787"/>
                  <a:pt x="3359" y="5687"/>
                  <a:pt x="3404" y="5727"/>
                </a:cubicBezTo>
                <a:cubicBezTo>
                  <a:pt x="3517" y="5817"/>
                  <a:pt x="3494" y="5737"/>
                  <a:pt x="3432" y="5797"/>
                </a:cubicBezTo>
                <a:cubicBezTo>
                  <a:pt x="3326" y="5937"/>
                  <a:pt x="3281" y="5897"/>
                  <a:pt x="3275" y="5957"/>
                </a:cubicBezTo>
                <a:cubicBezTo>
                  <a:pt x="3646" y="5977"/>
                  <a:pt x="3680" y="6027"/>
                  <a:pt x="3725" y="5997"/>
                </a:cubicBezTo>
                <a:cubicBezTo>
                  <a:pt x="3938" y="6107"/>
                  <a:pt x="3921" y="6277"/>
                  <a:pt x="3972" y="6217"/>
                </a:cubicBezTo>
                <a:cubicBezTo>
                  <a:pt x="4185" y="6367"/>
                  <a:pt x="4168" y="6317"/>
                  <a:pt x="4208" y="6297"/>
                </a:cubicBezTo>
                <a:cubicBezTo>
                  <a:pt x="4078" y="5627"/>
                  <a:pt x="4090" y="5587"/>
                  <a:pt x="4090" y="5547"/>
                </a:cubicBezTo>
                <a:cubicBezTo>
                  <a:pt x="4281" y="5128"/>
                  <a:pt x="4236" y="4978"/>
                  <a:pt x="4326" y="4948"/>
                </a:cubicBezTo>
                <a:cubicBezTo>
                  <a:pt x="4196" y="5048"/>
                  <a:pt x="4168" y="5098"/>
                  <a:pt x="4135" y="5148"/>
                </a:cubicBezTo>
                <a:cubicBezTo>
                  <a:pt x="3977" y="5517"/>
                  <a:pt x="3960" y="5577"/>
                  <a:pt x="3932" y="5637"/>
                </a:cubicBezTo>
                <a:cubicBezTo>
                  <a:pt x="3775" y="5218"/>
                  <a:pt x="3814" y="5218"/>
                  <a:pt x="3798" y="5168"/>
                </a:cubicBezTo>
                <a:cubicBezTo>
                  <a:pt x="3764" y="4668"/>
                  <a:pt x="3820" y="4668"/>
                  <a:pt x="3798" y="4588"/>
                </a:cubicBezTo>
                <a:cubicBezTo>
                  <a:pt x="3814" y="4228"/>
                  <a:pt x="3814" y="4178"/>
                  <a:pt x="3831" y="4138"/>
                </a:cubicBezTo>
                <a:cubicBezTo>
                  <a:pt x="3949" y="3199"/>
                  <a:pt x="3960" y="3099"/>
                  <a:pt x="3989" y="3019"/>
                </a:cubicBezTo>
                <a:cubicBezTo>
                  <a:pt x="4095" y="2339"/>
                  <a:pt x="4146" y="2319"/>
                  <a:pt x="4140" y="2259"/>
                </a:cubicBezTo>
                <a:cubicBezTo>
                  <a:pt x="4236" y="1689"/>
                  <a:pt x="4224" y="1609"/>
                  <a:pt x="4236" y="1559"/>
                </a:cubicBezTo>
                <a:cubicBezTo>
                  <a:pt x="4337" y="1070"/>
                  <a:pt x="4326" y="960"/>
                  <a:pt x="4354" y="880"/>
                </a:cubicBezTo>
                <a:cubicBezTo>
                  <a:pt x="4354" y="220"/>
                  <a:pt x="4342" y="100"/>
                  <a:pt x="4331" y="0"/>
                </a:cubicBezTo>
                <a:cubicBezTo>
                  <a:pt x="4292" y="440"/>
                  <a:pt x="4326" y="520"/>
                  <a:pt x="4309" y="540"/>
                </a:cubicBezTo>
                <a:cubicBezTo>
                  <a:pt x="4269" y="870"/>
                  <a:pt x="4286" y="930"/>
                  <a:pt x="4286" y="980"/>
                </a:cubicBezTo>
                <a:cubicBezTo>
                  <a:pt x="3966" y="2699"/>
                  <a:pt x="3977" y="2769"/>
                  <a:pt x="3949" y="2799"/>
                </a:cubicBezTo>
                <a:cubicBezTo>
                  <a:pt x="3921" y="3069"/>
                  <a:pt x="3848" y="3119"/>
                  <a:pt x="3876" y="3258"/>
                </a:cubicBezTo>
                <a:cubicBezTo>
                  <a:pt x="3775" y="4078"/>
                  <a:pt x="3736" y="4108"/>
                  <a:pt x="3753" y="4188"/>
                </a:cubicBezTo>
                <a:cubicBezTo>
                  <a:pt x="3696" y="5138"/>
                  <a:pt x="3741" y="5278"/>
                  <a:pt x="3708" y="5338"/>
                </a:cubicBezTo>
                <a:cubicBezTo>
                  <a:pt x="3736" y="5597"/>
                  <a:pt x="3764" y="5597"/>
                  <a:pt x="3741" y="5627"/>
                </a:cubicBezTo>
                <a:cubicBezTo>
                  <a:pt x="3663" y="5378"/>
                  <a:pt x="3657" y="5328"/>
                  <a:pt x="3646" y="5278"/>
                </a:cubicBezTo>
                <a:cubicBezTo>
                  <a:pt x="3651" y="4328"/>
                  <a:pt x="3674" y="4288"/>
                  <a:pt x="3663" y="4238"/>
                </a:cubicBezTo>
                <a:cubicBezTo>
                  <a:pt x="3736" y="3448"/>
                  <a:pt x="3764" y="3418"/>
                  <a:pt x="3781" y="3378"/>
                </a:cubicBezTo>
                <a:cubicBezTo>
                  <a:pt x="3842" y="3009"/>
                  <a:pt x="3831" y="2939"/>
                  <a:pt x="3842" y="2889"/>
                </a:cubicBezTo>
                <a:cubicBezTo>
                  <a:pt x="3910" y="2409"/>
                  <a:pt x="3938" y="2409"/>
                  <a:pt x="3938" y="2369"/>
                </a:cubicBezTo>
                <a:cubicBezTo>
                  <a:pt x="3983" y="2129"/>
                  <a:pt x="3983" y="2099"/>
                  <a:pt x="3989" y="2069"/>
                </a:cubicBezTo>
                <a:cubicBezTo>
                  <a:pt x="4022" y="1799"/>
                  <a:pt x="4022" y="1769"/>
                  <a:pt x="4050" y="1759"/>
                </a:cubicBezTo>
                <a:cubicBezTo>
                  <a:pt x="4095" y="970"/>
                  <a:pt x="4157" y="970"/>
                  <a:pt x="4129" y="890"/>
                </a:cubicBezTo>
                <a:cubicBezTo>
                  <a:pt x="4146" y="240"/>
                  <a:pt x="4157" y="130"/>
                  <a:pt x="4157" y="20"/>
                </a:cubicBezTo>
                <a:cubicBezTo>
                  <a:pt x="4123" y="0"/>
                  <a:pt x="4123" y="10"/>
                  <a:pt x="4123" y="10"/>
                </a:cubicBezTo>
                <a:cubicBezTo>
                  <a:pt x="4084" y="670"/>
                  <a:pt x="4090" y="750"/>
                  <a:pt x="4084" y="830"/>
                </a:cubicBezTo>
                <a:cubicBezTo>
                  <a:pt x="4000" y="1469"/>
                  <a:pt x="4005" y="1549"/>
                  <a:pt x="3989" y="1609"/>
                </a:cubicBezTo>
                <a:cubicBezTo>
                  <a:pt x="3882" y="2219"/>
                  <a:pt x="3887" y="2299"/>
                  <a:pt x="3865" y="2349"/>
                </a:cubicBezTo>
                <a:cubicBezTo>
                  <a:pt x="3826" y="2679"/>
                  <a:pt x="3814" y="2709"/>
                  <a:pt x="3798" y="2729"/>
                </a:cubicBezTo>
                <a:cubicBezTo>
                  <a:pt x="3725" y="3169"/>
                  <a:pt x="3730" y="3238"/>
                  <a:pt x="3713" y="3298"/>
                </a:cubicBezTo>
                <a:cubicBezTo>
                  <a:pt x="3578" y="4098"/>
                  <a:pt x="3590" y="4188"/>
                  <a:pt x="3601" y="4278"/>
                </a:cubicBezTo>
                <a:cubicBezTo>
                  <a:pt x="3573" y="4758"/>
                  <a:pt x="3550" y="4808"/>
                  <a:pt x="3578" y="4898"/>
                </a:cubicBezTo>
                <a:cubicBezTo>
                  <a:pt x="3500" y="5308"/>
                  <a:pt x="3517" y="5118"/>
                  <a:pt x="3489" y="4978"/>
                </a:cubicBezTo>
                <a:cubicBezTo>
                  <a:pt x="3517" y="4548"/>
                  <a:pt x="3477" y="4408"/>
                  <a:pt x="3505" y="4328"/>
                </a:cubicBezTo>
                <a:cubicBezTo>
                  <a:pt x="3601" y="3418"/>
                  <a:pt x="3590" y="3308"/>
                  <a:pt x="3635" y="3248"/>
                </a:cubicBezTo>
                <a:cubicBezTo>
                  <a:pt x="3674" y="2889"/>
                  <a:pt x="3719" y="2829"/>
                  <a:pt x="3708" y="2719"/>
                </a:cubicBezTo>
                <a:cubicBezTo>
                  <a:pt x="3769" y="2379"/>
                  <a:pt x="3792" y="2299"/>
                  <a:pt x="3803" y="2209"/>
                </a:cubicBezTo>
                <a:cubicBezTo>
                  <a:pt x="3871" y="2059"/>
                  <a:pt x="3798" y="1949"/>
                  <a:pt x="3865" y="1959"/>
                </a:cubicBezTo>
                <a:cubicBezTo>
                  <a:pt x="3916" y="1499"/>
                  <a:pt x="3960" y="1499"/>
                  <a:pt x="3938" y="1429"/>
                </a:cubicBezTo>
                <a:cubicBezTo>
                  <a:pt x="4005" y="790"/>
                  <a:pt x="4022" y="710"/>
                  <a:pt x="4050" y="630"/>
                </a:cubicBezTo>
                <a:cubicBezTo>
                  <a:pt x="4000" y="0"/>
                  <a:pt x="4000" y="0"/>
                  <a:pt x="4000" y="0"/>
                </a:cubicBezTo>
                <a:cubicBezTo>
                  <a:pt x="3983" y="600"/>
                  <a:pt x="3944" y="700"/>
                  <a:pt x="3949" y="840"/>
                </a:cubicBezTo>
                <a:cubicBezTo>
                  <a:pt x="3876" y="1459"/>
                  <a:pt x="3859" y="1479"/>
                  <a:pt x="3871" y="1529"/>
                </a:cubicBezTo>
                <a:cubicBezTo>
                  <a:pt x="3792" y="1869"/>
                  <a:pt x="3792" y="1939"/>
                  <a:pt x="3786" y="1999"/>
                </a:cubicBezTo>
                <a:cubicBezTo>
                  <a:pt x="3702" y="2229"/>
                  <a:pt x="3736" y="2329"/>
                  <a:pt x="3719" y="2379"/>
                </a:cubicBezTo>
                <a:cubicBezTo>
                  <a:pt x="3663" y="2629"/>
                  <a:pt x="3635" y="2669"/>
                  <a:pt x="3646" y="2749"/>
                </a:cubicBezTo>
                <a:cubicBezTo>
                  <a:pt x="3472" y="3608"/>
                  <a:pt x="3511" y="3798"/>
                  <a:pt x="3460" y="3898"/>
                </a:cubicBezTo>
                <a:cubicBezTo>
                  <a:pt x="3438" y="4418"/>
                  <a:pt x="3432" y="4518"/>
                  <a:pt x="3421" y="4618"/>
                </a:cubicBezTo>
                <a:cubicBezTo>
                  <a:pt x="3393" y="4868"/>
                  <a:pt x="3348" y="4778"/>
                  <a:pt x="3382" y="4768"/>
                </a:cubicBezTo>
                <a:cubicBezTo>
                  <a:pt x="3365" y="4378"/>
                  <a:pt x="3365" y="4298"/>
                  <a:pt x="3371" y="4228"/>
                </a:cubicBezTo>
                <a:cubicBezTo>
                  <a:pt x="3376" y="3918"/>
                  <a:pt x="3376" y="3828"/>
                  <a:pt x="3404" y="3778"/>
                </a:cubicBezTo>
                <a:cubicBezTo>
                  <a:pt x="3438" y="3029"/>
                  <a:pt x="3500" y="2999"/>
                  <a:pt x="3466" y="2889"/>
                </a:cubicBezTo>
                <a:cubicBezTo>
                  <a:pt x="3590" y="2239"/>
                  <a:pt x="3607" y="2169"/>
                  <a:pt x="3618" y="2099"/>
                </a:cubicBezTo>
                <a:cubicBezTo>
                  <a:pt x="3696" y="1799"/>
                  <a:pt x="3685" y="1629"/>
                  <a:pt x="3730" y="1519"/>
                </a:cubicBezTo>
                <a:cubicBezTo>
                  <a:pt x="3848" y="990"/>
                  <a:pt x="3814" y="920"/>
                  <a:pt x="3842" y="910"/>
                </a:cubicBezTo>
                <a:cubicBezTo>
                  <a:pt x="3876" y="630"/>
                  <a:pt x="3899" y="570"/>
                  <a:pt x="3887" y="480"/>
                </a:cubicBezTo>
                <a:cubicBezTo>
                  <a:pt x="3938" y="40"/>
                  <a:pt x="3938" y="20"/>
                  <a:pt x="3944" y="0"/>
                </a:cubicBezTo>
                <a:cubicBezTo>
                  <a:pt x="3837" y="270"/>
                  <a:pt x="3854" y="460"/>
                  <a:pt x="3820" y="610"/>
                </a:cubicBezTo>
                <a:cubicBezTo>
                  <a:pt x="3758" y="1010"/>
                  <a:pt x="3753" y="1040"/>
                  <a:pt x="3730" y="1060"/>
                </a:cubicBezTo>
                <a:cubicBezTo>
                  <a:pt x="3623" y="1809"/>
                  <a:pt x="3578" y="1819"/>
                  <a:pt x="3590" y="1869"/>
                </a:cubicBezTo>
                <a:cubicBezTo>
                  <a:pt x="3494" y="2259"/>
                  <a:pt x="3511" y="2359"/>
                  <a:pt x="3483" y="2419"/>
                </a:cubicBezTo>
                <a:cubicBezTo>
                  <a:pt x="3410" y="3049"/>
                  <a:pt x="3348" y="3169"/>
                  <a:pt x="3382" y="3368"/>
                </a:cubicBezTo>
                <a:cubicBezTo>
                  <a:pt x="3298" y="4098"/>
                  <a:pt x="3281" y="4118"/>
                  <a:pt x="3286" y="4148"/>
                </a:cubicBezTo>
                <a:cubicBezTo>
                  <a:pt x="3326" y="4548"/>
                  <a:pt x="3309" y="4748"/>
                  <a:pt x="3292" y="4848"/>
                </a:cubicBezTo>
                <a:cubicBezTo>
                  <a:pt x="3236" y="4848"/>
                  <a:pt x="3269" y="4648"/>
                  <a:pt x="3225" y="4548"/>
                </a:cubicBezTo>
                <a:cubicBezTo>
                  <a:pt x="3213" y="4068"/>
                  <a:pt x="3230" y="4038"/>
                  <a:pt x="3225" y="3998"/>
                </a:cubicBezTo>
                <a:cubicBezTo>
                  <a:pt x="3202" y="3578"/>
                  <a:pt x="3247" y="3548"/>
                  <a:pt x="3247" y="3468"/>
                </a:cubicBezTo>
                <a:cubicBezTo>
                  <a:pt x="3320" y="2679"/>
                  <a:pt x="3404" y="2519"/>
                  <a:pt x="3410" y="2279"/>
                </a:cubicBezTo>
                <a:cubicBezTo>
                  <a:pt x="3528" y="1709"/>
                  <a:pt x="3567" y="1519"/>
                  <a:pt x="3573" y="1299"/>
                </a:cubicBezTo>
                <a:cubicBezTo>
                  <a:pt x="3657" y="1060"/>
                  <a:pt x="3635" y="990"/>
                  <a:pt x="3646" y="960"/>
                </a:cubicBezTo>
                <a:cubicBezTo>
                  <a:pt x="3741" y="570"/>
                  <a:pt x="3725" y="470"/>
                  <a:pt x="3769" y="430"/>
                </a:cubicBezTo>
                <a:cubicBezTo>
                  <a:pt x="3837" y="30"/>
                  <a:pt x="3837" y="10"/>
                  <a:pt x="3837" y="0"/>
                </a:cubicBezTo>
                <a:cubicBezTo>
                  <a:pt x="3741" y="140"/>
                  <a:pt x="3725" y="190"/>
                  <a:pt x="3719" y="240"/>
                </a:cubicBezTo>
                <a:cubicBezTo>
                  <a:pt x="3685" y="520"/>
                  <a:pt x="3657" y="520"/>
                  <a:pt x="3657" y="550"/>
                </a:cubicBezTo>
                <a:cubicBezTo>
                  <a:pt x="3449" y="1599"/>
                  <a:pt x="3455" y="1709"/>
                  <a:pt x="3421" y="1789"/>
                </a:cubicBezTo>
                <a:cubicBezTo>
                  <a:pt x="3393" y="2139"/>
                  <a:pt x="3331" y="2139"/>
                  <a:pt x="3359" y="2219"/>
                </a:cubicBezTo>
                <a:cubicBezTo>
                  <a:pt x="3292" y="2749"/>
                  <a:pt x="3253" y="2809"/>
                  <a:pt x="3253" y="2919"/>
                </a:cubicBezTo>
                <a:cubicBezTo>
                  <a:pt x="3146" y="3368"/>
                  <a:pt x="3196" y="3458"/>
                  <a:pt x="3168" y="3488"/>
                </a:cubicBezTo>
                <a:cubicBezTo>
                  <a:pt x="3123" y="4068"/>
                  <a:pt x="3174" y="4188"/>
                  <a:pt x="3146" y="4228"/>
                </a:cubicBezTo>
                <a:cubicBezTo>
                  <a:pt x="3152" y="4538"/>
                  <a:pt x="3101" y="4578"/>
                  <a:pt x="3078" y="4518"/>
                </a:cubicBezTo>
                <a:cubicBezTo>
                  <a:pt x="2989" y="3878"/>
                  <a:pt x="2961" y="3768"/>
                  <a:pt x="2977" y="3688"/>
                </a:cubicBezTo>
                <a:cubicBezTo>
                  <a:pt x="3028" y="3119"/>
                  <a:pt x="2989" y="2999"/>
                  <a:pt x="3034" y="2959"/>
                </a:cubicBezTo>
                <a:cubicBezTo>
                  <a:pt x="3084" y="2559"/>
                  <a:pt x="3090" y="2529"/>
                  <a:pt x="3101" y="2489"/>
                </a:cubicBezTo>
                <a:cubicBezTo>
                  <a:pt x="3348" y="1219"/>
                  <a:pt x="3359" y="1109"/>
                  <a:pt x="3382" y="1020"/>
                </a:cubicBezTo>
                <a:cubicBezTo>
                  <a:pt x="3511" y="390"/>
                  <a:pt x="3550" y="370"/>
                  <a:pt x="3545" y="310"/>
                </a:cubicBezTo>
                <a:cubicBezTo>
                  <a:pt x="3590" y="140"/>
                  <a:pt x="3578" y="110"/>
                  <a:pt x="3595" y="100"/>
                </a:cubicBezTo>
                <a:cubicBezTo>
                  <a:pt x="3539" y="0"/>
                  <a:pt x="3539" y="0"/>
                  <a:pt x="3539" y="0"/>
                </a:cubicBezTo>
                <a:cubicBezTo>
                  <a:pt x="3410" y="510"/>
                  <a:pt x="3421" y="680"/>
                  <a:pt x="3359" y="790"/>
                </a:cubicBezTo>
                <a:cubicBezTo>
                  <a:pt x="3196" y="1629"/>
                  <a:pt x="3180" y="1649"/>
                  <a:pt x="3180" y="1679"/>
                </a:cubicBezTo>
                <a:cubicBezTo>
                  <a:pt x="3101" y="2039"/>
                  <a:pt x="3090" y="2099"/>
                  <a:pt x="3101" y="2189"/>
                </a:cubicBezTo>
                <a:cubicBezTo>
                  <a:pt x="3017" y="2519"/>
                  <a:pt x="3011" y="2549"/>
                  <a:pt x="3022" y="2599"/>
                </a:cubicBezTo>
                <a:cubicBezTo>
                  <a:pt x="2927" y="3059"/>
                  <a:pt x="2955" y="3169"/>
                  <a:pt x="2932" y="3229"/>
                </a:cubicBezTo>
                <a:cubicBezTo>
                  <a:pt x="2865" y="3968"/>
                  <a:pt x="2921" y="4098"/>
                  <a:pt x="2893" y="4168"/>
                </a:cubicBezTo>
                <a:cubicBezTo>
                  <a:pt x="2826" y="3918"/>
                  <a:pt x="2837" y="3878"/>
                  <a:pt x="2837" y="3828"/>
                </a:cubicBezTo>
                <a:cubicBezTo>
                  <a:pt x="2798" y="3468"/>
                  <a:pt x="2820" y="3408"/>
                  <a:pt x="2809" y="3328"/>
                </a:cubicBezTo>
                <a:cubicBezTo>
                  <a:pt x="2893" y="2719"/>
                  <a:pt x="2910" y="2699"/>
                  <a:pt x="2893" y="2639"/>
                </a:cubicBezTo>
                <a:cubicBezTo>
                  <a:pt x="3022" y="2119"/>
                  <a:pt x="2989" y="2019"/>
                  <a:pt x="3028" y="1989"/>
                </a:cubicBezTo>
                <a:cubicBezTo>
                  <a:pt x="3095" y="1659"/>
                  <a:pt x="3101" y="1629"/>
                  <a:pt x="3090" y="1579"/>
                </a:cubicBezTo>
                <a:cubicBezTo>
                  <a:pt x="3264" y="920"/>
                  <a:pt x="3264" y="760"/>
                  <a:pt x="3337" y="680"/>
                </a:cubicBezTo>
                <a:cubicBezTo>
                  <a:pt x="3371" y="430"/>
                  <a:pt x="3382" y="360"/>
                  <a:pt x="3387" y="280"/>
                </a:cubicBezTo>
                <a:cubicBezTo>
                  <a:pt x="3387" y="0"/>
                  <a:pt x="3387" y="0"/>
                  <a:pt x="3387" y="0"/>
                </a:cubicBezTo>
                <a:cubicBezTo>
                  <a:pt x="3281" y="520"/>
                  <a:pt x="3269" y="590"/>
                  <a:pt x="3264" y="660"/>
                </a:cubicBezTo>
                <a:cubicBezTo>
                  <a:pt x="3191" y="840"/>
                  <a:pt x="3196" y="920"/>
                  <a:pt x="3168" y="960"/>
                </a:cubicBezTo>
                <a:cubicBezTo>
                  <a:pt x="3084" y="1359"/>
                  <a:pt x="3101" y="1439"/>
                  <a:pt x="3050" y="1449"/>
                </a:cubicBezTo>
                <a:cubicBezTo>
                  <a:pt x="2949" y="2039"/>
                  <a:pt x="2949" y="2099"/>
                  <a:pt x="2921" y="2139"/>
                </a:cubicBezTo>
                <a:cubicBezTo>
                  <a:pt x="2826" y="2539"/>
                  <a:pt x="2859" y="2639"/>
                  <a:pt x="2831" y="2679"/>
                </a:cubicBezTo>
                <a:cubicBezTo>
                  <a:pt x="2781" y="3119"/>
                  <a:pt x="2781" y="3179"/>
                  <a:pt x="2758" y="3238"/>
                </a:cubicBezTo>
                <a:cubicBezTo>
                  <a:pt x="2736" y="3478"/>
                  <a:pt x="2741" y="3548"/>
                  <a:pt x="2725" y="3588"/>
                </a:cubicBezTo>
                <a:cubicBezTo>
                  <a:pt x="2635" y="3628"/>
                  <a:pt x="2674" y="3478"/>
                  <a:pt x="2623" y="3348"/>
                </a:cubicBezTo>
                <a:cubicBezTo>
                  <a:pt x="2702" y="2519"/>
                  <a:pt x="2725" y="2479"/>
                  <a:pt x="2730" y="2429"/>
                </a:cubicBezTo>
                <a:cubicBezTo>
                  <a:pt x="2781" y="2009"/>
                  <a:pt x="2798" y="1909"/>
                  <a:pt x="2826" y="1829"/>
                </a:cubicBezTo>
                <a:cubicBezTo>
                  <a:pt x="2938" y="1359"/>
                  <a:pt x="2921" y="1279"/>
                  <a:pt x="2944" y="1239"/>
                </a:cubicBezTo>
                <a:cubicBezTo>
                  <a:pt x="3005" y="880"/>
                  <a:pt x="3050" y="840"/>
                  <a:pt x="3045" y="760"/>
                </a:cubicBezTo>
                <a:cubicBezTo>
                  <a:pt x="3163" y="240"/>
                  <a:pt x="3225" y="190"/>
                  <a:pt x="3213" y="80"/>
                </a:cubicBezTo>
                <a:cubicBezTo>
                  <a:pt x="3157" y="40"/>
                  <a:pt x="3152" y="70"/>
                  <a:pt x="3152" y="120"/>
                </a:cubicBezTo>
                <a:cubicBezTo>
                  <a:pt x="3028" y="560"/>
                  <a:pt x="3028" y="660"/>
                  <a:pt x="2989" y="730"/>
                </a:cubicBezTo>
                <a:cubicBezTo>
                  <a:pt x="2904" y="1139"/>
                  <a:pt x="2843" y="1139"/>
                  <a:pt x="2871" y="1219"/>
                </a:cubicBezTo>
                <a:cubicBezTo>
                  <a:pt x="2775" y="1829"/>
                  <a:pt x="2725" y="1889"/>
                  <a:pt x="2719" y="1979"/>
                </a:cubicBezTo>
                <a:cubicBezTo>
                  <a:pt x="2646" y="2609"/>
                  <a:pt x="2601" y="2669"/>
                  <a:pt x="2607" y="2779"/>
                </a:cubicBezTo>
                <a:cubicBezTo>
                  <a:pt x="2511" y="3179"/>
                  <a:pt x="2545" y="3099"/>
                  <a:pt x="2505" y="2959"/>
                </a:cubicBezTo>
                <a:cubicBezTo>
                  <a:pt x="2534" y="2509"/>
                  <a:pt x="2584" y="2469"/>
                  <a:pt x="2550" y="2349"/>
                </a:cubicBezTo>
                <a:cubicBezTo>
                  <a:pt x="2663" y="1699"/>
                  <a:pt x="2668" y="1659"/>
                  <a:pt x="2691" y="1629"/>
                </a:cubicBezTo>
                <a:cubicBezTo>
                  <a:pt x="2865" y="870"/>
                  <a:pt x="2910" y="870"/>
                  <a:pt x="2882" y="790"/>
                </a:cubicBezTo>
                <a:cubicBezTo>
                  <a:pt x="2949" y="500"/>
                  <a:pt x="2989" y="480"/>
                  <a:pt x="3005" y="440"/>
                </a:cubicBezTo>
                <a:cubicBezTo>
                  <a:pt x="3084" y="0"/>
                  <a:pt x="3090" y="0"/>
                  <a:pt x="3095" y="0"/>
                </a:cubicBezTo>
                <a:cubicBezTo>
                  <a:pt x="2961" y="180"/>
                  <a:pt x="2972" y="290"/>
                  <a:pt x="2916" y="340"/>
                </a:cubicBezTo>
                <a:cubicBezTo>
                  <a:pt x="2882" y="710"/>
                  <a:pt x="2798" y="730"/>
                  <a:pt x="2803" y="840"/>
                </a:cubicBezTo>
                <a:cubicBezTo>
                  <a:pt x="2730" y="1149"/>
                  <a:pt x="2685" y="1209"/>
                  <a:pt x="2680" y="1299"/>
                </a:cubicBezTo>
                <a:cubicBezTo>
                  <a:pt x="2522" y="1949"/>
                  <a:pt x="2573" y="2049"/>
                  <a:pt x="2528" y="2059"/>
                </a:cubicBezTo>
                <a:cubicBezTo>
                  <a:pt x="2449" y="2629"/>
                  <a:pt x="2483" y="2709"/>
                  <a:pt x="2466" y="2739"/>
                </a:cubicBezTo>
                <a:cubicBezTo>
                  <a:pt x="2388" y="2639"/>
                  <a:pt x="2421" y="2529"/>
                  <a:pt x="2416" y="2369"/>
                </a:cubicBezTo>
                <a:cubicBezTo>
                  <a:pt x="2517" y="1389"/>
                  <a:pt x="2550" y="1269"/>
                  <a:pt x="2562" y="1129"/>
                </a:cubicBezTo>
                <a:cubicBezTo>
                  <a:pt x="2607" y="880"/>
                  <a:pt x="2623" y="820"/>
                  <a:pt x="2635" y="750"/>
                </a:cubicBezTo>
                <a:cubicBezTo>
                  <a:pt x="2713" y="510"/>
                  <a:pt x="2696" y="480"/>
                  <a:pt x="2702" y="470"/>
                </a:cubicBezTo>
                <a:cubicBezTo>
                  <a:pt x="2843" y="10"/>
                  <a:pt x="2843" y="0"/>
                  <a:pt x="2848" y="0"/>
                </a:cubicBezTo>
                <a:cubicBezTo>
                  <a:pt x="2730" y="100"/>
                  <a:pt x="2741" y="220"/>
                  <a:pt x="2680" y="270"/>
                </a:cubicBezTo>
                <a:cubicBezTo>
                  <a:pt x="2607" y="630"/>
                  <a:pt x="2584" y="710"/>
                  <a:pt x="2573" y="810"/>
                </a:cubicBezTo>
                <a:cubicBezTo>
                  <a:pt x="2500" y="1149"/>
                  <a:pt x="2477" y="1189"/>
                  <a:pt x="2466" y="1239"/>
                </a:cubicBezTo>
                <a:cubicBezTo>
                  <a:pt x="2404" y="1619"/>
                  <a:pt x="2427" y="1699"/>
                  <a:pt x="2382" y="1719"/>
                </a:cubicBezTo>
                <a:cubicBezTo>
                  <a:pt x="2348" y="2309"/>
                  <a:pt x="2337" y="2389"/>
                  <a:pt x="2331" y="2479"/>
                </a:cubicBezTo>
                <a:cubicBezTo>
                  <a:pt x="2286" y="2119"/>
                  <a:pt x="2275" y="1949"/>
                  <a:pt x="2292" y="1799"/>
                </a:cubicBezTo>
                <a:cubicBezTo>
                  <a:pt x="2382" y="1079"/>
                  <a:pt x="2371" y="990"/>
                  <a:pt x="2371" y="900"/>
                </a:cubicBezTo>
                <a:cubicBezTo>
                  <a:pt x="2477" y="470"/>
                  <a:pt x="2466" y="400"/>
                  <a:pt x="2494" y="370"/>
                </a:cubicBezTo>
                <a:cubicBezTo>
                  <a:pt x="2556" y="70"/>
                  <a:pt x="2562" y="30"/>
                  <a:pt x="2567" y="0"/>
                </a:cubicBezTo>
                <a:cubicBezTo>
                  <a:pt x="2365" y="640"/>
                  <a:pt x="2337" y="740"/>
                  <a:pt x="2326" y="870"/>
                </a:cubicBezTo>
                <a:cubicBezTo>
                  <a:pt x="2253" y="1439"/>
                  <a:pt x="2247" y="1509"/>
                  <a:pt x="2230" y="1559"/>
                </a:cubicBezTo>
                <a:cubicBezTo>
                  <a:pt x="2236" y="2109"/>
                  <a:pt x="2191" y="2199"/>
                  <a:pt x="2225" y="2359"/>
                </a:cubicBezTo>
                <a:cubicBezTo>
                  <a:pt x="2168" y="2599"/>
                  <a:pt x="2152" y="2559"/>
                  <a:pt x="2168" y="2539"/>
                </a:cubicBezTo>
                <a:cubicBezTo>
                  <a:pt x="2112" y="2009"/>
                  <a:pt x="2146" y="1919"/>
                  <a:pt x="2140" y="1799"/>
                </a:cubicBezTo>
                <a:cubicBezTo>
                  <a:pt x="2180" y="1189"/>
                  <a:pt x="2146" y="1109"/>
                  <a:pt x="2163" y="1079"/>
                </a:cubicBezTo>
                <a:cubicBezTo>
                  <a:pt x="2241" y="330"/>
                  <a:pt x="2270" y="260"/>
                  <a:pt x="2247" y="150"/>
                </a:cubicBezTo>
                <a:cubicBezTo>
                  <a:pt x="2213" y="0"/>
                  <a:pt x="2213" y="10"/>
                  <a:pt x="2208" y="20"/>
                </a:cubicBezTo>
                <a:cubicBezTo>
                  <a:pt x="2135" y="770"/>
                  <a:pt x="2112" y="840"/>
                  <a:pt x="2095" y="910"/>
                </a:cubicBezTo>
                <a:cubicBezTo>
                  <a:pt x="2090" y="1319"/>
                  <a:pt x="2056" y="1329"/>
                  <a:pt x="2084" y="1399"/>
                </a:cubicBezTo>
                <a:cubicBezTo>
                  <a:pt x="2045" y="1959"/>
                  <a:pt x="2079" y="2079"/>
                  <a:pt x="2067" y="2149"/>
                </a:cubicBezTo>
                <a:cubicBezTo>
                  <a:pt x="2006" y="2179"/>
                  <a:pt x="2000" y="2159"/>
                  <a:pt x="2011" y="2149"/>
                </a:cubicBezTo>
                <a:cubicBezTo>
                  <a:pt x="1994" y="1609"/>
                  <a:pt x="1977" y="1459"/>
                  <a:pt x="1966" y="1319"/>
                </a:cubicBezTo>
                <a:cubicBezTo>
                  <a:pt x="2034" y="580"/>
                  <a:pt x="2045" y="470"/>
                  <a:pt x="2067" y="38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1961" y="500"/>
                  <a:pt x="1944" y="600"/>
                  <a:pt x="1955" y="710"/>
                </a:cubicBezTo>
                <a:cubicBezTo>
                  <a:pt x="1977" y="850"/>
                  <a:pt x="1899" y="930"/>
                  <a:pt x="1938" y="1000"/>
                </a:cubicBezTo>
                <a:cubicBezTo>
                  <a:pt x="1888" y="1459"/>
                  <a:pt x="1899" y="1529"/>
                  <a:pt x="1910" y="1589"/>
                </a:cubicBezTo>
                <a:cubicBezTo>
                  <a:pt x="1854" y="1529"/>
                  <a:pt x="1826" y="1409"/>
                  <a:pt x="1803" y="1289"/>
                </a:cubicBezTo>
                <a:cubicBezTo>
                  <a:pt x="1831" y="170"/>
                  <a:pt x="1826" y="110"/>
                  <a:pt x="1815" y="30"/>
                </a:cubicBezTo>
                <a:cubicBezTo>
                  <a:pt x="1753" y="210"/>
                  <a:pt x="1736" y="420"/>
                  <a:pt x="1741" y="660"/>
                </a:cubicBezTo>
                <a:cubicBezTo>
                  <a:pt x="1741" y="1119"/>
                  <a:pt x="1730" y="1179"/>
                  <a:pt x="1747" y="1259"/>
                </a:cubicBezTo>
                <a:cubicBezTo>
                  <a:pt x="1680" y="830"/>
                  <a:pt x="1680" y="800"/>
                  <a:pt x="1680" y="690"/>
                </a:cubicBezTo>
                <a:cubicBezTo>
                  <a:pt x="1697" y="150"/>
                  <a:pt x="1708" y="80"/>
                  <a:pt x="1702" y="0"/>
                </a:cubicBezTo>
                <a:cubicBezTo>
                  <a:pt x="1624" y="120"/>
                  <a:pt x="1629" y="200"/>
                  <a:pt x="1618" y="270"/>
                </a:cubicBezTo>
                <a:cubicBezTo>
                  <a:pt x="1612" y="1010"/>
                  <a:pt x="1657" y="1119"/>
                  <a:pt x="1612" y="1159"/>
                </a:cubicBezTo>
                <a:cubicBezTo>
                  <a:pt x="1573" y="830"/>
                  <a:pt x="1539" y="750"/>
                  <a:pt x="1567" y="730"/>
                </a:cubicBezTo>
                <a:cubicBezTo>
                  <a:pt x="1472" y="60"/>
                  <a:pt x="1472" y="120"/>
                  <a:pt x="1483" y="190"/>
                </a:cubicBezTo>
                <a:cubicBezTo>
                  <a:pt x="1466" y="500"/>
                  <a:pt x="1455" y="530"/>
                  <a:pt x="1455" y="580"/>
                </a:cubicBezTo>
                <a:cubicBezTo>
                  <a:pt x="1393" y="60"/>
                  <a:pt x="1388" y="30"/>
                  <a:pt x="1388" y="0"/>
                </a:cubicBezTo>
                <a:cubicBezTo>
                  <a:pt x="1286" y="50"/>
                  <a:pt x="1286" y="20"/>
                  <a:pt x="1286" y="0"/>
                </a:cubicBezTo>
                <a:cubicBezTo>
                  <a:pt x="994" y="100"/>
                  <a:pt x="1039" y="80"/>
                  <a:pt x="1062" y="130"/>
                </a:cubicBezTo>
                <a:cubicBezTo>
                  <a:pt x="1213" y="320"/>
                  <a:pt x="1230" y="340"/>
                  <a:pt x="1230" y="400"/>
                </a:cubicBezTo>
                <a:cubicBezTo>
                  <a:pt x="1062" y="220"/>
                  <a:pt x="1039" y="240"/>
                  <a:pt x="1028" y="220"/>
                </a:cubicBezTo>
                <a:cubicBezTo>
                  <a:pt x="410" y="0"/>
                  <a:pt x="410" y="0"/>
                  <a:pt x="410" y="0"/>
                </a:cubicBezTo>
                <a:cubicBezTo>
                  <a:pt x="669" y="150"/>
                  <a:pt x="753" y="160"/>
                  <a:pt x="820" y="210"/>
                </a:cubicBezTo>
                <a:cubicBezTo>
                  <a:pt x="983" y="390"/>
                  <a:pt x="1011" y="380"/>
                  <a:pt x="1028" y="400"/>
                </a:cubicBezTo>
                <a:cubicBezTo>
                  <a:pt x="1191" y="550"/>
                  <a:pt x="1219" y="580"/>
                  <a:pt x="1202" y="600"/>
                </a:cubicBezTo>
                <a:cubicBezTo>
                  <a:pt x="1006" y="480"/>
                  <a:pt x="949" y="480"/>
                  <a:pt x="910" y="410"/>
                </a:cubicBezTo>
                <a:cubicBezTo>
                  <a:pt x="669" y="240"/>
                  <a:pt x="618" y="300"/>
                  <a:pt x="607" y="250"/>
                </a:cubicBezTo>
                <a:cubicBezTo>
                  <a:pt x="236" y="120"/>
                  <a:pt x="185" y="110"/>
                  <a:pt x="140" y="60"/>
                </a:cubicBezTo>
                <a:cubicBezTo>
                  <a:pt x="73" y="170"/>
                  <a:pt x="107" y="240"/>
                  <a:pt x="174" y="220"/>
                </a:cubicBezTo>
                <a:cubicBezTo>
                  <a:pt x="753" y="470"/>
                  <a:pt x="792" y="440"/>
                  <a:pt x="803" y="500"/>
                </a:cubicBezTo>
                <a:cubicBezTo>
                  <a:pt x="994" y="580"/>
                  <a:pt x="1006" y="600"/>
                  <a:pt x="1017" y="620"/>
                </a:cubicBezTo>
                <a:cubicBezTo>
                  <a:pt x="1270" y="810"/>
                  <a:pt x="1331" y="830"/>
                  <a:pt x="1365" y="940"/>
                </a:cubicBezTo>
                <a:cubicBezTo>
                  <a:pt x="1152" y="800"/>
                  <a:pt x="1124" y="770"/>
                  <a:pt x="1090" y="760"/>
                </a:cubicBezTo>
                <a:cubicBezTo>
                  <a:pt x="977" y="630"/>
                  <a:pt x="933" y="660"/>
                  <a:pt x="910" y="620"/>
                </a:cubicBezTo>
                <a:cubicBezTo>
                  <a:pt x="567" y="480"/>
                  <a:pt x="545" y="440"/>
                  <a:pt x="506" y="460"/>
                </a:cubicBezTo>
                <a:cubicBezTo>
                  <a:pt x="169" y="290"/>
                  <a:pt x="129" y="310"/>
                  <a:pt x="101" y="290"/>
                </a:cubicBezTo>
                <a:cubicBezTo>
                  <a:pt x="79" y="420"/>
                  <a:pt x="157" y="440"/>
                  <a:pt x="236" y="460"/>
                </a:cubicBezTo>
                <a:cubicBezTo>
                  <a:pt x="831" y="740"/>
                  <a:pt x="927" y="740"/>
                  <a:pt x="1000" y="810"/>
                </a:cubicBezTo>
                <a:cubicBezTo>
                  <a:pt x="1152" y="950"/>
                  <a:pt x="1197" y="950"/>
                  <a:pt x="1236" y="980"/>
                </a:cubicBezTo>
                <a:cubicBezTo>
                  <a:pt x="1494" y="1239"/>
                  <a:pt x="1539" y="1239"/>
                  <a:pt x="1579" y="1269"/>
                </a:cubicBezTo>
                <a:cubicBezTo>
                  <a:pt x="1590" y="1469"/>
                  <a:pt x="1556" y="1419"/>
                  <a:pt x="1528" y="1359"/>
                </a:cubicBezTo>
                <a:cubicBezTo>
                  <a:pt x="1388" y="1279"/>
                  <a:pt x="1371" y="1259"/>
                  <a:pt x="1365" y="1209"/>
                </a:cubicBezTo>
                <a:cubicBezTo>
                  <a:pt x="1157" y="1089"/>
                  <a:pt x="1140" y="1070"/>
                  <a:pt x="1129" y="1040"/>
                </a:cubicBezTo>
                <a:cubicBezTo>
                  <a:pt x="916" y="890"/>
                  <a:pt x="848" y="970"/>
                  <a:pt x="826" y="880"/>
                </a:cubicBezTo>
                <a:cubicBezTo>
                  <a:pt x="522" y="750"/>
                  <a:pt x="478" y="740"/>
                  <a:pt x="433" y="710"/>
                </a:cubicBezTo>
                <a:cubicBezTo>
                  <a:pt x="17" y="620"/>
                  <a:pt x="11" y="620"/>
                  <a:pt x="0" y="620"/>
                </a:cubicBezTo>
                <a:cubicBezTo>
                  <a:pt x="275" y="810"/>
                  <a:pt x="343" y="850"/>
                  <a:pt x="421" y="840"/>
                </a:cubicBezTo>
                <a:cubicBezTo>
                  <a:pt x="607" y="940"/>
                  <a:pt x="624" y="930"/>
                  <a:pt x="646" y="930"/>
                </a:cubicBezTo>
                <a:cubicBezTo>
                  <a:pt x="961" y="1099"/>
                  <a:pt x="977" y="1139"/>
                  <a:pt x="1006" y="1109"/>
                </a:cubicBezTo>
                <a:cubicBezTo>
                  <a:pt x="1185" y="1199"/>
                  <a:pt x="1202" y="1269"/>
                  <a:pt x="1247" y="1249"/>
                </a:cubicBezTo>
                <a:cubicBezTo>
                  <a:pt x="1315" y="1429"/>
                  <a:pt x="1303" y="1409"/>
                  <a:pt x="1281" y="1409"/>
                </a:cubicBezTo>
                <a:cubicBezTo>
                  <a:pt x="1028" y="1229"/>
                  <a:pt x="983" y="1239"/>
                  <a:pt x="949" y="1199"/>
                </a:cubicBezTo>
                <a:cubicBezTo>
                  <a:pt x="309" y="1050"/>
                  <a:pt x="152" y="1020"/>
                  <a:pt x="11" y="930"/>
                </a:cubicBezTo>
                <a:cubicBezTo>
                  <a:pt x="6" y="1050"/>
                  <a:pt x="11" y="1050"/>
                  <a:pt x="17" y="1050"/>
                </a:cubicBezTo>
                <a:cubicBezTo>
                  <a:pt x="551" y="1219"/>
                  <a:pt x="607" y="1169"/>
                  <a:pt x="629" y="1239"/>
                </a:cubicBezTo>
                <a:cubicBezTo>
                  <a:pt x="1101" y="1409"/>
                  <a:pt x="1180" y="1439"/>
                  <a:pt x="1247" y="1519"/>
                </a:cubicBezTo>
                <a:cubicBezTo>
                  <a:pt x="1393" y="1589"/>
                  <a:pt x="1421" y="1569"/>
                  <a:pt x="1421" y="1629"/>
                </a:cubicBezTo>
                <a:cubicBezTo>
                  <a:pt x="1607" y="1779"/>
                  <a:pt x="1629" y="1779"/>
                  <a:pt x="1646" y="1809"/>
                </a:cubicBezTo>
                <a:cubicBezTo>
                  <a:pt x="1786" y="1899"/>
                  <a:pt x="1781" y="1999"/>
                  <a:pt x="1815" y="1989"/>
                </a:cubicBezTo>
                <a:cubicBezTo>
                  <a:pt x="1517" y="1869"/>
                  <a:pt x="1438" y="1739"/>
                  <a:pt x="1343" y="1649"/>
                </a:cubicBezTo>
                <a:cubicBezTo>
                  <a:pt x="1073" y="1479"/>
                  <a:pt x="1028" y="1489"/>
                  <a:pt x="994" y="1449"/>
                </a:cubicBezTo>
                <a:cubicBezTo>
                  <a:pt x="528" y="1319"/>
                  <a:pt x="427" y="1339"/>
                  <a:pt x="360" y="1239"/>
                </a:cubicBezTo>
                <a:cubicBezTo>
                  <a:pt x="0" y="1359"/>
                  <a:pt x="0" y="1359"/>
                  <a:pt x="0" y="1359"/>
                </a:cubicBezTo>
                <a:cubicBezTo>
                  <a:pt x="337" y="1419"/>
                  <a:pt x="399" y="1399"/>
                  <a:pt x="444" y="1439"/>
                </a:cubicBezTo>
                <a:cubicBezTo>
                  <a:pt x="764" y="1539"/>
                  <a:pt x="848" y="1519"/>
                  <a:pt x="916" y="1559"/>
                </a:cubicBezTo>
                <a:cubicBezTo>
                  <a:pt x="1185" y="1679"/>
                  <a:pt x="1185" y="1759"/>
                  <a:pt x="1219" y="1719"/>
                </a:cubicBezTo>
                <a:cubicBezTo>
                  <a:pt x="1416" y="1909"/>
                  <a:pt x="1444" y="1899"/>
                  <a:pt x="1461" y="1919"/>
                </a:cubicBezTo>
                <a:cubicBezTo>
                  <a:pt x="1112" y="1829"/>
                  <a:pt x="1067" y="1779"/>
                  <a:pt x="1006" y="1779"/>
                </a:cubicBezTo>
                <a:cubicBezTo>
                  <a:pt x="758" y="1729"/>
                  <a:pt x="691" y="1679"/>
                  <a:pt x="601" y="1709"/>
                </a:cubicBezTo>
                <a:cubicBezTo>
                  <a:pt x="494" y="1719"/>
                  <a:pt x="421" y="1659"/>
                  <a:pt x="399" y="1649"/>
                </a:cubicBezTo>
                <a:cubicBezTo>
                  <a:pt x="202" y="1619"/>
                  <a:pt x="169" y="1669"/>
                  <a:pt x="157" y="1629"/>
                </a:cubicBezTo>
                <a:cubicBezTo>
                  <a:pt x="0" y="1749"/>
                  <a:pt x="0" y="1749"/>
                  <a:pt x="0" y="1749"/>
                </a:cubicBezTo>
                <a:cubicBezTo>
                  <a:pt x="483" y="1819"/>
                  <a:pt x="545" y="1799"/>
                  <a:pt x="595" y="1799"/>
                </a:cubicBezTo>
                <a:cubicBezTo>
                  <a:pt x="1022" y="1869"/>
                  <a:pt x="1112" y="1939"/>
                  <a:pt x="1208" y="1969"/>
                </a:cubicBezTo>
                <a:cubicBezTo>
                  <a:pt x="1404" y="2069"/>
                  <a:pt x="1449" y="2109"/>
                  <a:pt x="1511" y="2099"/>
                </a:cubicBezTo>
                <a:cubicBezTo>
                  <a:pt x="1966" y="2489"/>
                  <a:pt x="1989" y="2539"/>
                  <a:pt x="2011" y="2599"/>
                </a:cubicBezTo>
                <a:cubicBezTo>
                  <a:pt x="2140" y="2749"/>
                  <a:pt x="2168" y="2779"/>
                  <a:pt x="2152" y="2799"/>
                </a:cubicBezTo>
                <a:cubicBezTo>
                  <a:pt x="1955" y="2679"/>
                  <a:pt x="1944" y="2589"/>
                  <a:pt x="1910" y="2599"/>
                </a:cubicBezTo>
                <a:cubicBezTo>
                  <a:pt x="1584" y="2409"/>
                  <a:pt x="1550" y="2289"/>
                  <a:pt x="1477" y="2299"/>
                </a:cubicBezTo>
                <a:cubicBezTo>
                  <a:pt x="1051" y="2109"/>
                  <a:pt x="994" y="2059"/>
                  <a:pt x="921" y="2079"/>
                </a:cubicBezTo>
                <a:cubicBezTo>
                  <a:pt x="421" y="1939"/>
                  <a:pt x="388" y="1889"/>
                  <a:pt x="343" y="1889"/>
                </a:cubicBezTo>
                <a:cubicBezTo>
                  <a:pt x="146" y="1839"/>
                  <a:pt x="107" y="1899"/>
                  <a:pt x="96" y="1849"/>
                </a:cubicBezTo>
                <a:cubicBezTo>
                  <a:pt x="22" y="1989"/>
                  <a:pt x="45" y="1989"/>
                  <a:pt x="67" y="1989"/>
                </a:cubicBezTo>
                <a:cubicBezTo>
                  <a:pt x="472" y="2069"/>
                  <a:pt x="528" y="2039"/>
                  <a:pt x="551" y="2109"/>
                </a:cubicBezTo>
                <a:cubicBezTo>
                  <a:pt x="888" y="2199"/>
                  <a:pt x="977" y="2189"/>
                  <a:pt x="1056" y="2239"/>
                </a:cubicBezTo>
                <a:cubicBezTo>
                  <a:pt x="1612" y="2549"/>
                  <a:pt x="1674" y="2519"/>
                  <a:pt x="1702" y="2599"/>
                </a:cubicBezTo>
                <a:cubicBezTo>
                  <a:pt x="1927" y="2759"/>
                  <a:pt x="1949" y="2769"/>
                  <a:pt x="1972" y="2779"/>
                </a:cubicBezTo>
                <a:cubicBezTo>
                  <a:pt x="2236" y="3139"/>
                  <a:pt x="2270" y="3089"/>
                  <a:pt x="2281" y="3149"/>
                </a:cubicBezTo>
                <a:cubicBezTo>
                  <a:pt x="2270" y="3268"/>
                  <a:pt x="2264" y="3129"/>
                  <a:pt x="2202" y="3189"/>
                </a:cubicBezTo>
                <a:cubicBezTo>
                  <a:pt x="1871" y="2859"/>
                  <a:pt x="1815" y="2889"/>
                  <a:pt x="1781" y="2829"/>
                </a:cubicBezTo>
                <a:cubicBezTo>
                  <a:pt x="1421" y="2629"/>
                  <a:pt x="1320" y="2629"/>
                  <a:pt x="1242" y="2529"/>
                </a:cubicBezTo>
                <a:cubicBezTo>
                  <a:pt x="781" y="2359"/>
                  <a:pt x="764" y="2389"/>
                  <a:pt x="753" y="2379"/>
                </a:cubicBezTo>
                <a:cubicBezTo>
                  <a:pt x="669" y="2399"/>
                  <a:pt x="663" y="2369"/>
                  <a:pt x="635" y="2389"/>
                </a:cubicBezTo>
                <a:cubicBezTo>
                  <a:pt x="191" y="2289"/>
                  <a:pt x="101" y="2249"/>
                  <a:pt x="0" y="2229"/>
                </a:cubicBezTo>
                <a:cubicBezTo>
                  <a:pt x="202" y="2429"/>
                  <a:pt x="410" y="2359"/>
                  <a:pt x="556" y="2499"/>
                </a:cubicBezTo>
                <a:cubicBezTo>
                  <a:pt x="899" y="2579"/>
                  <a:pt x="944" y="2519"/>
                  <a:pt x="961" y="2569"/>
                </a:cubicBezTo>
                <a:cubicBezTo>
                  <a:pt x="1242" y="2679"/>
                  <a:pt x="1275" y="2679"/>
                  <a:pt x="1292" y="2709"/>
                </a:cubicBezTo>
                <a:cubicBezTo>
                  <a:pt x="1511" y="2829"/>
                  <a:pt x="1534" y="2809"/>
                  <a:pt x="1539" y="2839"/>
                </a:cubicBezTo>
                <a:cubicBezTo>
                  <a:pt x="1820" y="2939"/>
                  <a:pt x="1826" y="3039"/>
                  <a:pt x="1865" y="3019"/>
                </a:cubicBezTo>
                <a:cubicBezTo>
                  <a:pt x="2028" y="3199"/>
                  <a:pt x="2000" y="3199"/>
                  <a:pt x="1977" y="3169"/>
                </a:cubicBezTo>
                <a:cubicBezTo>
                  <a:pt x="1775" y="3079"/>
                  <a:pt x="1753" y="3029"/>
                  <a:pt x="1708" y="3089"/>
                </a:cubicBezTo>
                <a:cubicBezTo>
                  <a:pt x="1461" y="2919"/>
                  <a:pt x="1399" y="2899"/>
                  <a:pt x="1348" y="2829"/>
                </a:cubicBezTo>
                <a:cubicBezTo>
                  <a:pt x="1006" y="2769"/>
                  <a:pt x="983" y="2759"/>
                  <a:pt x="961" y="2749"/>
                </a:cubicBezTo>
                <a:cubicBezTo>
                  <a:pt x="736" y="2649"/>
                  <a:pt x="663" y="2729"/>
                  <a:pt x="635" y="2669"/>
                </a:cubicBezTo>
                <a:cubicBezTo>
                  <a:pt x="444" y="2629"/>
                  <a:pt x="410" y="2579"/>
                  <a:pt x="365" y="2579"/>
                </a:cubicBezTo>
                <a:cubicBezTo>
                  <a:pt x="0" y="2589"/>
                  <a:pt x="0" y="2589"/>
                  <a:pt x="0" y="2589"/>
                </a:cubicBezTo>
                <a:cubicBezTo>
                  <a:pt x="247" y="2719"/>
                  <a:pt x="303" y="2809"/>
                  <a:pt x="376" y="2849"/>
                </a:cubicBezTo>
                <a:cubicBezTo>
                  <a:pt x="624" y="3059"/>
                  <a:pt x="713" y="3039"/>
                  <a:pt x="770" y="3109"/>
                </a:cubicBezTo>
                <a:cubicBezTo>
                  <a:pt x="1006" y="3229"/>
                  <a:pt x="1067" y="3179"/>
                  <a:pt x="1095" y="3219"/>
                </a:cubicBezTo>
                <a:cubicBezTo>
                  <a:pt x="1247" y="3238"/>
                  <a:pt x="1253" y="3358"/>
                  <a:pt x="1303" y="3318"/>
                </a:cubicBezTo>
                <a:cubicBezTo>
                  <a:pt x="1640" y="3498"/>
                  <a:pt x="1697" y="3438"/>
                  <a:pt x="1713" y="3508"/>
                </a:cubicBezTo>
                <a:cubicBezTo>
                  <a:pt x="1848" y="3618"/>
                  <a:pt x="1910" y="3568"/>
                  <a:pt x="1927" y="3658"/>
                </a:cubicBezTo>
                <a:cubicBezTo>
                  <a:pt x="2095" y="3748"/>
                  <a:pt x="2146" y="3728"/>
                  <a:pt x="2185" y="3748"/>
                </a:cubicBezTo>
                <a:cubicBezTo>
                  <a:pt x="2281" y="3878"/>
                  <a:pt x="2320" y="3858"/>
                  <a:pt x="2337" y="3908"/>
                </a:cubicBezTo>
                <a:cubicBezTo>
                  <a:pt x="2623" y="4178"/>
                  <a:pt x="2680" y="4278"/>
                  <a:pt x="2753" y="4308"/>
                </a:cubicBezTo>
                <a:cubicBezTo>
                  <a:pt x="2859" y="4478"/>
                  <a:pt x="2899" y="4468"/>
                  <a:pt x="2916" y="4548"/>
                </a:cubicBezTo>
                <a:cubicBezTo>
                  <a:pt x="2635" y="4268"/>
                  <a:pt x="2550" y="4268"/>
                  <a:pt x="2489" y="4188"/>
                </a:cubicBezTo>
                <a:cubicBezTo>
                  <a:pt x="2354" y="4058"/>
                  <a:pt x="2292" y="4108"/>
                  <a:pt x="2275" y="4038"/>
                </a:cubicBezTo>
                <a:cubicBezTo>
                  <a:pt x="1719" y="3778"/>
                  <a:pt x="1668" y="3728"/>
                  <a:pt x="1612" y="3688"/>
                </a:cubicBezTo>
                <a:cubicBezTo>
                  <a:pt x="1185" y="3488"/>
                  <a:pt x="1140" y="3388"/>
                  <a:pt x="1067" y="3428"/>
                </a:cubicBezTo>
                <a:cubicBezTo>
                  <a:pt x="837" y="3278"/>
                  <a:pt x="820" y="3268"/>
                  <a:pt x="809" y="3238"/>
                </a:cubicBezTo>
                <a:cubicBezTo>
                  <a:pt x="601" y="3189"/>
                  <a:pt x="595" y="3059"/>
                  <a:pt x="528" y="3119"/>
                </a:cubicBezTo>
                <a:cubicBezTo>
                  <a:pt x="298" y="2999"/>
                  <a:pt x="275" y="2929"/>
                  <a:pt x="236" y="2929"/>
                </a:cubicBezTo>
                <a:cubicBezTo>
                  <a:pt x="90" y="2809"/>
                  <a:pt x="45" y="2769"/>
                  <a:pt x="0" y="2719"/>
                </a:cubicBezTo>
                <a:cubicBezTo>
                  <a:pt x="337" y="3189"/>
                  <a:pt x="410" y="3169"/>
                  <a:pt x="444" y="3298"/>
                </a:cubicBezTo>
                <a:close/>
                <a:moveTo>
                  <a:pt x="3393" y="5008"/>
                </a:moveTo>
                <a:cubicBezTo>
                  <a:pt x="3416" y="4998"/>
                  <a:pt x="3416" y="5068"/>
                  <a:pt x="3427" y="5108"/>
                </a:cubicBezTo>
                <a:cubicBezTo>
                  <a:pt x="3387" y="5118"/>
                  <a:pt x="3376" y="5048"/>
                  <a:pt x="3393" y="5008"/>
                </a:cubicBezTo>
                <a:close/>
                <a:moveTo>
                  <a:pt x="2270" y="3368"/>
                </a:moveTo>
                <a:cubicBezTo>
                  <a:pt x="2281" y="3438"/>
                  <a:pt x="2219" y="3398"/>
                  <a:pt x="2219" y="3368"/>
                </a:cubicBezTo>
                <a:cubicBezTo>
                  <a:pt x="2202" y="3318"/>
                  <a:pt x="2157" y="3378"/>
                  <a:pt x="2152" y="3278"/>
                </a:cubicBezTo>
                <a:cubicBezTo>
                  <a:pt x="2208" y="3258"/>
                  <a:pt x="2219" y="3378"/>
                  <a:pt x="2270" y="3368"/>
                </a:cubicBezTo>
                <a:close/>
                <a:moveTo>
                  <a:pt x="2680" y="4108"/>
                </a:moveTo>
                <a:cubicBezTo>
                  <a:pt x="2663" y="4068"/>
                  <a:pt x="2640" y="4048"/>
                  <a:pt x="2618" y="4048"/>
                </a:cubicBezTo>
                <a:cubicBezTo>
                  <a:pt x="2539" y="3908"/>
                  <a:pt x="2500" y="3958"/>
                  <a:pt x="2500" y="3878"/>
                </a:cubicBezTo>
                <a:cubicBezTo>
                  <a:pt x="2320" y="3728"/>
                  <a:pt x="2264" y="3718"/>
                  <a:pt x="2236" y="3628"/>
                </a:cubicBezTo>
                <a:cubicBezTo>
                  <a:pt x="1865" y="3478"/>
                  <a:pt x="1837" y="3428"/>
                  <a:pt x="1803" y="3428"/>
                </a:cubicBezTo>
                <a:cubicBezTo>
                  <a:pt x="1556" y="3268"/>
                  <a:pt x="1506" y="3298"/>
                  <a:pt x="1477" y="3248"/>
                </a:cubicBezTo>
                <a:cubicBezTo>
                  <a:pt x="1079" y="3069"/>
                  <a:pt x="1034" y="3109"/>
                  <a:pt x="1000" y="3069"/>
                </a:cubicBezTo>
                <a:cubicBezTo>
                  <a:pt x="888" y="3009"/>
                  <a:pt x="860" y="3039"/>
                  <a:pt x="848" y="2999"/>
                </a:cubicBezTo>
                <a:cubicBezTo>
                  <a:pt x="343" y="2739"/>
                  <a:pt x="337" y="2719"/>
                  <a:pt x="320" y="2729"/>
                </a:cubicBezTo>
                <a:cubicBezTo>
                  <a:pt x="539" y="2759"/>
                  <a:pt x="567" y="2789"/>
                  <a:pt x="595" y="2809"/>
                </a:cubicBezTo>
                <a:cubicBezTo>
                  <a:pt x="955" y="2879"/>
                  <a:pt x="1022" y="2879"/>
                  <a:pt x="1079" y="2929"/>
                </a:cubicBezTo>
                <a:cubicBezTo>
                  <a:pt x="1404" y="2959"/>
                  <a:pt x="1404" y="3039"/>
                  <a:pt x="1438" y="3029"/>
                </a:cubicBezTo>
                <a:cubicBezTo>
                  <a:pt x="1646" y="3149"/>
                  <a:pt x="1663" y="3149"/>
                  <a:pt x="1685" y="3159"/>
                </a:cubicBezTo>
                <a:cubicBezTo>
                  <a:pt x="1781" y="3199"/>
                  <a:pt x="1792" y="3209"/>
                  <a:pt x="1798" y="3219"/>
                </a:cubicBezTo>
                <a:cubicBezTo>
                  <a:pt x="2039" y="3358"/>
                  <a:pt x="2073" y="3388"/>
                  <a:pt x="2107" y="3398"/>
                </a:cubicBezTo>
                <a:cubicBezTo>
                  <a:pt x="2292" y="3628"/>
                  <a:pt x="2337" y="3598"/>
                  <a:pt x="2365" y="3618"/>
                </a:cubicBezTo>
                <a:cubicBezTo>
                  <a:pt x="2657" y="4038"/>
                  <a:pt x="2691" y="3988"/>
                  <a:pt x="2702" y="4028"/>
                </a:cubicBezTo>
                <a:close/>
                <a:moveTo>
                  <a:pt x="3225" y="4948"/>
                </a:moveTo>
                <a:cubicBezTo>
                  <a:pt x="3191" y="4988"/>
                  <a:pt x="3185" y="4908"/>
                  <a:pt x="3163" y="4888"/>
                </a:cubicBezTo>
                <a:cubicBezTo>
                  <a:pt x="3157" y="4838"/>
                  <a:pt x="3118" y="4878"/>
                  <a:pt x="3112" y="4798"/>
                </a:cubicBezTo>
                <a:cubicBezTo>
                  <a:pt x="3152" y="4848"/>
                  <a:pt x="3208" y="4838"/>
                  <a:pt x="3225" y="4948"/>
                </a:cubicBezTo>
                <a:close/>
                <a:moveTo>
                  <a:pt x="579" y="3278"/>
                </a:moveTo>
                <a:cubicBezTo>
                  <a:pt x="612" y="3238"/>
                  <a:pt x="618" y="3318"/>
                  <a:pt x="646" y="3298"/>
                </a:cubicBezTo>
                <a:cubicBezTo>
                  <a:pt x="961" y="3468"/>
                  <a:pt x="1011" y="3468"/>
                  <a:pt x="1051" y="3528"/>
                </a:cubicBezTo>
                <a:cubicBezTo>
                  <a:pt x="1416" y="3668"/>
                  <a:pt x="1483" y="3778"/>
                  <a:pt x="1579" y="3798"/>
                </a:cubicBezTo>
                <a:cubicBezTo>
                  <a:pt x="1989" y="4088"/>
                  <a:pt x="2028" y="4028"/>
                  <a:pt x="2039" y="4078"/>
                </a:cubicBezTo>
                <a:cubicBezTo>
                  <a:pt x="2275" y="4118"/>
                  <a:pt x="2258" y="4268"/>
                  <a:pt x="2303" y="4198"/>
                </a:cubicBezTo>
                <a:cubicBezTo>
                  <a:pt x="2500" y="4408"/>
                  <a:pt x="2539" y="4368"/>
                  <a:pt x="2562" y="4388"/>
                </a:cubicBezTo>
                <a:cubicBezTo>
                  <a:pt x="2741" y="4568"/>
                  <a:pt x="2781" y="4568"/>
                  <a:pt x="2798" y="4648"/>
                </a:cubicBezTo>
                <a:cubicBezTo>
                  <a:pt x="3152" y="5048"/>
                  <a:pt x="3191" y="5108"/>
                  <a:pt x="3230" y="5158"/>
                </a:cubicBezTo>
                <a:cubicBezTo>
                  <a:pt x="3135" y="5118"/>
                  <a:pt x="3095" y="5148"/>
                  <a:pt x="3084" y="5088"/>
                </a:cubicBezTo>
                <a:cubicBezTo>
                  <a:pt x="2882" y="4928"/>
                  <a:pt x="2826" y="4908"/>
                  <a:pt x="2770" y="4878"/>
                </a:cubicBezTo>
                <a:cubicBezTo>
                  <a:pt x="2270" y="4568"/>
                  <a:pt x="2225" y="4588"/>
                  <a:pt x="2197" y="4568"/>
                </a:cubicBezTo>
                <a:cubicBezTo>
                  <a:pt x="1831" y="4378"/>
                  <a:pt x="1702" y="4308"/>
                  <a:pt x="1584" y="4188"/>
                </a:cubicBezTo>
                <a:cubicBezTo>
                  <a:pt x="1275" y="3968"/>
                  <a:pt x="1247" y="3948"/>
                  <a:pt x="1213" y="3948"/>
                </a:cubicBezTo>
                <a:cubicBezTo>
                  <a:pt x="972" y="3728"/>
                  <a:pt x="955" y="3738"/>
                  <a:pt x="933" y="3738"/>
                </a:cubicBezTo>
                <a:cubicBezTo>
                  <a:pt x="669" y="3408"/>
                  <a:pt x="629" y="3408"/>
                  <a:pt x="595" y="3388"/>
                </a:cubicBezTo>
                <a:close/>
                <a:moveTo>
                  <a:pt x="21493" y="19821"/>
                </a:moveTo>
                <a:cubicBezTo>
                  <a:pt x="21493" y="19861"/>
                  <a:pt x="21499" y="19911"/>
                  <a:pt x="21454" y="19971"/>
                </a:cubicBezTo>
                <a:cubicBezTo>
                  <a:pt x="21465" y="20051"/>
                  <a:pt x="21381" y="20081"/>
                  <a:pt x="21403" y="20161"/>
                </a:cubicBezTo>
                <a:cubicBezTo>
                  <a:pt x="21364" y="20211"/>
                  <a:pt x="21358" y="20281"/>
                  <a:pt x="21330" y="20341"/>
                </a:cubicBezTo>
                <a:cubicBezTo>
                  <a:pt x="21229" y="20590"/>
                  <a:pt x="21156" y="20840"/>
                  <a:pt x="21033" y="21080"/>
                </a:cubicBezTo>
                <a:cubicBezTo>
                  <a:pt x="21021" y="21150"/>
                  <a:pt x="20982" y="21210"/>
                  <a:pt x="20948" y="21280"/>
                </a:cubicBezTo>
                <a:cubicBezTo>
                  <a:pt x="20937" y="21340"/>
                  <a:pt x="20881" y="21390"/>
                  <a:pt x="20875" y="21460"/>
                </a:cubicBezTo>
                <a:cubicBezTo>
                  <a:pt x="20847" y="21500"/>
                  <a:pt x="20825" y="21540"/>
                  <a:pt x="20802" y="21590"/>
                </a:cubicBezTo>
                <a:cubicBezTo>
                  <a:pt x="20858" y="21590"/>
                  <a:pt x="20858" y="21590"/>
                  <a:pt x="20858" y="21590"/>
                </a:cubicBezTo>
                <a:cubicBezTo>
                  <a:pt x="20898" y="21510"/>
                  <a:pt x="20937" y="21430"/>
                  <a:pt x="20976" y="21350"/>
                </a:cubicBezTo>
                <a:cubicBezTo>
                  <a:pt x="20982" y="21300"/>
                  <a:pt x="21016" y="21270"/>
                  <a:pt x="21027" y="21220"/>
                </a:cubicBezTo>
                <a:cubicBezTo>
                  <a:pt x="21044" y="21180"/>
                  <a:pt x="21078" y="21150"/>
                  <a:pt x="21078" y="21100"/>
                </a:cubicBezTo>
                <a:cubicBezTo>
                  <a:pt x="21134" y="21020"/>
                  <a:pt x="21167" y="20940"/>
                  <a:pt x="21184" y="20850"/>
                </a:cubicBezTo>
                <a:cubicBezTo>
                  <a:pt x="21330" y="20520"/>
                  <a:pt x="21443" y="20181"/>
                  <a:pt x="21561" y="19851"/>
                </a:cubicBezTo>
                <a:cubicBezTo>
                  <a:pt x="21566" y="19831"/>
                  <a:pt x="21572" y="19811"/>
                  <a:pt x="21572" y="19801"/>
                </a:cubicBezTo>
                <a:cubicBezTo>
                  <a:pt x="21572" y="19611"/>
                  <a:pt x="21572" y="19611"/>
                  <a:pt x="21572" y="19611"/>
                </a:cubicBezTo>
                <a:cubicBezTo>
                  <a:pt x="21555" y="19671"/>
                  <a:pt x="21538" y="19731"/>
                  <a:pt x="21521" y="19791"/>
                </a:cubicBezTo>
                <a:cubicBezTo>
                  <a:pt x="21521" y="19801"/>
                  <a:pt x="21493" y="19811"/>
                  <a:pt x="21493" y="19821"/>
                </a:cubicBezTo>
                <a:close/>
                <a:moveTo>
                  <a:pt x="21403" y="19341"/>
                </a:moveTo>
                <a:cubicBezTo>
                  <a:pt x="21336" y="19491"/>
                  <a:pt x="21297" y="19661"/>
                  <a:pt x="21246" y="19821"/>
                </a:cubicBezTo>
                <a:cubicBezTo>
                  <a:pt x="21190" y="19981"/>
                  <a:pt x="21156" y="20151"/>
                  <a:pt x="21111" y="20311"/>
                </a:cubicBezTo>
                <a:cubicBezTo>
                  <a:pt x="21061" y="20421"/>
                  <a:pt x="21033" y="20530"/>
                  <a:pt x="20999" y="20640"/>
                </a:cubicBezTo>
                <a:cubicBezTo>
                  <a:pt x="20976" y="20760"/>
                  <a:pt x="20926" y="20870"/>
                  <a:pt x="20903" y="20980"/>
                </a:cubicBezTo>
                <a:cubicBezTo>
                  <a:pt x="20870" y="21100"/>
                  <a:pt x="20819" y="21200"/>
                  <a:pt x="20814" y="21320"/>
                </a:cubicBezTo>
                <a:cubicBezTo>
                  <a:pt x="20769" y="21370"/>
                  <a:pt x="20752" y="21420"/>
                  <a:pt x="20757" y="21490"/>
                </a:cubicBezTo>
                <a:cubicBezTo>
                  <a:pt x="20718" y="21510"/>
                  <a:pt x="20707" y="21550"/>
                  <a:pt x="20696" y="21590"/>
                </a:cubicBezTo>
                <a:cubicBezTo>
                  <a:pt x="20769" y="21590"/>
                  <a:pt x="20769" y="21590"/>
                  <a:pt x="20769" y="21590"/>
                </a:cubicBezTo>
                <a:cubicBezTo>
                  <a:pt x="20808" y="21520"/>
                  <a:pt x="20842" y="21440"/>
                  <a:pt x="20842" y="21360"/>
                </a:cubicBezTo>
                <a:cubicBezTo>
                  <a:pt x="20909" y="21300"/>
                  <a:pt x="20892" y="21210"/>
                  <a:pt x="20920" y="21140"/>
                </a:cubicBezTo>
                <a:cubicBezTo>
                  <a:pt x="20948" y="21070"/>
                  <a:pt x="20954" y="21000"/>
                  <a:pt x="20982" y="20930"/>
                </a:cubicBezTo>
                <a:cubicBezTo>
                  <a:pt x="20993" y="20850"/>
                  <a:pt x="21038" y="20790"/>
                  <a:pt x="21061" y="20710"/>
                </a:cubicBezTo>
                <a:cubicBezTo>
                  <a:pt x="21049" y="20620"/>
                  <a:pt x="21117" y="20570"/>
                  <a:pt x="21111" y="20481"/>
                </a:cubicBezTo>
                <a:cubicBezTo>
                  <a:pt x="21162" y="20421"/>
                  <a:pt x="21151" y="20331"/>
                  <a:pt x="21190" y="20261"/>
                </a:cubicBezTo>
                <a:cubicBezTo>
                  <a:pt x="21201" y="20191"/>
                  <a:pt x="21240" y="20131"/>
                  <a:pt x="21252" y="20051"/>
                </a:cubicBezTo>
                <a:cubicBezTo>
                  <a:pt x="21280" y="19901"/>
                  <a:pt x="21330" y="19751"/>
                  <a:pt x="21381" y="19601"/>
                </a:cubicBezTo>
                <a:cubicBezTo>
                  <a:pt x="21347" y="19551"/>
                  <a:pt x="21454" y="19551"/>
                  <a:pt x="21420" y="19491"/>
                </a:cubicBezTo>
                <a:cubicBezTo>
                  <a:pt x="21437" y="19461"/>
                  <a:pt x="21443" y="19421"/>
                  <a:pt x="21460" y="19381"/>
                </a:cubicBezTo>
                <a:cubicBezTo>
                  <a:pt x="21465" y="19311"/>
                  <a:pt x="21504" y="19251"/>
                  <a:pt x="21521" y="19181"/>
                </a:cubicBezTo>
                <a:cubicBezTo>
                  <a:pt x="21527" y="19121"/>
                  <a:pt x="21555" y="19081"/>
                  <a:pt x="21572" y="19031"/>
                </a:cubicBezTo>
                <a:cubicBezTo>
                  <a:pt x="21572" y="18831"/>
                  <a:pt x="21572" y="18831"/>
                  <a:pt x="21572" y="18831"/>
                </a:cubicBezTo>
                <a:cubicBezTo>
                  <a:pt x="21572" y="18841"/>
                  <a:pt x="21566" y="18851"/>
                  <a:pt x="21561" y="18861"/>
                </a:cubicBezTo>
                <a:cubicBezTo>
                  <a:pt x="21504" y="19021"/>
                  <a:pt x="21437" y="19171"/>
                  <a:pt x="21403" y="19341"/>
                </a:cubicBezTo>
                <a:close/>
                <a:moveTo>
                  <a:pt x="21499" y="8516"/>
                </a:moveTo>
                <a:cubicBezTo>
                  <a:pt x="21420" y="8616"/>
                  <a:pt x="21336" y="8596"/>
                  <a:pt x="21257" y="8666"/>
                </a:cubicBezTo>
                <a:cubicBezTo>
                  <a:pt x="21049" y="8716"/>
                  <a:pt x="21033" y="8816"/>
                  <a:pt x="21010" y="8806"/>
                </a:cubicBezTo>
                <a:cubicBezTo>
                  <a:pt x="20718" y="8866"/>
                  <a:pt x="20679" y="8966"/>
                  <a:pt x="20639" y="8956"/>
                </a:cubicBezTo>
                <a:cubicBezTo>
                  <a:pt x="20476" y="9046"/>
                  <a:pt x="20437" y="9086"/>
                  <a:pt x="20392" y="9106"/>
                </a:cubicBezTo>
                <a:cubicBezTo>
                  <a:pt x="20111" y="9286"/>
                  <a:pt x="20072" y="9386"/>
                  <a:pt x="20033" y="9376"/>
                </a:cubicBezTo>
                <a:cubicBezTo>
                  <a:pt x="19780" y="9646"/>
                  <a:pt x="19757" y="9666"/>
                  <a:pt x="19741" y="9676"/>
                </a:cubicBezTo>
                <a:cubicBezTo>
                  <a:pt x="19589" y="9815"/>
                  <a:pt x="19572" y="9915"/>
                  <a:pt x="19550" y="9885"/>
                </a:cubicBezTo>
                <a:cubicBezTo>
                  <a:pt x="19493" y="10065"/>
                  <a:pt x="19561" y="9935"/>
                  <a:pt x="19634" y="9925"/>
                </a:cubicBezTo>
                <a:cubicBezTo>
                  <a:pt x="19982" y="9516"/>
                  <a:pt x="20128" y="9456"/>
                  <a:pt x="20269" y="9296"/>
                </a:cubicBezTo>
                <a:cubicBezTo>
                  <a:pt x="20842" y="8986"/>
                  <a:pt x="20875" y="8926"/>
                  <a:pt x="20915" y="8936"/>
                </a:cubicBezTo>
                <a:cubicBezTo>
                  <a:pt x="21280" y="8806"/>
                  <a:pt x="21313" y="8706"/>
                  <a:pt x="21353" y="8716"/>
                </a:cubicBezTo>
                <a:cubicBezTo>
                  <a:pt x="21499" y="8616"/>
                  <a:pt x="21538" y="8676"/>
                  <a:pt x="21572" y="8626"/>
                </a:cubicBezTo>
                <a:close/>
                <a:moveTo>
                  <a:pt x="14353" y="20411"/>
                </a:moveTo>
                <a:cubicBezTo>
                  <a:pt x="14359" y="20690"/>
                  <a:pt x="14308" y="20940"/>
                  <a:pt x="14331" y="21240"/>
                </a:cubicBezTo>
                <a:cubicBezTo>
                  <a:pt x="14303" y="21310"/>
                  <a:pt x="14291" y="21390"/>
                  <a:pt x="14286" y="21470"/>
                </a:cubicBezTo>
                <a:cubicBezTo>
                  <a:pt x="14246" y="21490"/>
                  <a:pt x="14291" y="21560"/>
                  <a:pt x="14263" y="21590"/>
                </a:cubicBezTo>
                <a:cubicBezTo>
                  <a:pt x="14348" y="21590"/>
                  <a:pt x="14348" y="21590"/>
                  <a:pt x="14348" y="21590"/>
                </a:cubicBezTo>
                <a:cubicBezTo>
                  <a:pt x="14342" y="21560"/>
                  <a:pt x="14336" y="21530"/>
                  <a:pt x="14331" y="21500"/>
                </a:cubicBezTo>
                <a:cubicBezTo>
                  <a:pt x="14381" y="21340"/>
                  <a:pt x="14342" y="21130"/>
                  <a:pt x="14381" y="20970"/>
                </a:cubicBezTo>
                <a:cubicBezTo>
                  <a:pt x="14353" y="20850"/>
                  <a:pt x="14404" y="20790"/>
                  <a:pt x="14376" y="20680"/>
                </a:cubicBezTo>
                <a:cubicBezTo>
                  <a:pt x="14387" y="20640"/>
                  <a:pt x="14387" y="20590"/>
                  <a:pt x="14393" y="20540"/>
                </a:cubicBezTo>
                <a:cubicBezTo>
                  <a:pt x="14370" y="20501"/>
                  <a:pt x="14404" y="20391"/>
                  <a:pt x="14353" y="20411"/>
                </a:cubicBezTo>
                <a:close/>
                <a:moveTo>
                  <a:pt x="21415" y="9056"/>
                </a:moveTo>
                <a:cubicBezTo>
                  <a:pt x="21364" y="9036"/>
                  <a:pt x="21313" y="9086"/>
                  <a:pt x="21269" y="9116"/>
                </a:cubicBezTo>
                <a:cubicBezTo>
                  <a:pt x="20948" y="9266"/>
                  <a:pt x="20920" y="9246"/>
                  <a:pt x="20898" y="9306"/>
                </a:cubicBezTo>
                <a:cubicBezTo>
                  <a:pt x="20628" y="9446"/>
                  <a:pt x="20572" y="9426"/>
                  <a:pt x="20527" y="9506"/>
                </a:cubicBezTo>
                <a:cubicBezTo>
                  <a:pt x="20184" y="9725"/>
                  <a:pt x="20134" y="9745"/>
                  <a:pt x="20089" y="9815"/>
                </a:cubicBezTo>
                <a:cubicBezTo>
                  <a:pt x="19847" y="9915"/>
                  <a:pt x="19825" y="9975"/>
                  <a:pt x="19802" y="10015"/>
                </a:cubicBezTo>
                <a:cubicBezTo>
                  <a:pt x="19555" y="10175"/>
                  <a:pt x="19533" y="10235"/>
                  <a:pt x="19505" y="10225"/>
                </a:cubicBezTo>
                <a:cubicBezTo>
                  <a:pt x="19055" y="10835"/>
                  <a:pt x="19050" y="10875"/>
                  <a:pt x="19050" y="10925"/>
                </a:cubicBezTo>
                <a:cubicBezTo>
                  <a:pt x="19038" y="10985"/>
                  <a:pt x="19050" y="10965"/>
                  <a:pt x="19061" y="10935"/>
                </a:cubicBezTo>
                <a:cubicBezTo>
                  <a:pt x="19527" y="10355"/>
                  <a:pt x="19566" y="10245"/>
                  <a:pt x="19611" y="10265"/>
                </a:cubicBezTo>
                <a:cubicBezTo>
                  <a:pt x="19836" y="10135"/>
                  <a:pt x="19853" y="10045"/>
                  <a:pt x="19875" y="10075"/>
                </a:cubicBezTo>
                <a:cubicBezTo>
                  <a:pt x="20196" y="9865"/>
                  <a:pt x="20241" y="9795"/>
                  <a:pt x="20285" y="9785"/>
                </a:cubicBezTo>
                <a:cubicBezTo>
                  <a:pt x="20510" y="9626"/>
                  <a:pt x="20533" y="9566"/>
                  <a:pt x="20555" y="9536"/>
                </a:cubicBezTo>
                <a:cubicBezTo>
                  <a:pt x="20729" y="9516"/>
                  <a:pt x="20769" y="9436"/>
                  <a:pt x="20819" y="9456"/>
                </a:cubicBezTo>
                <a:cubicBezTo>
                  <a:pt x="21033" y="9256"/>
                  <a:pt x="21066" y="9416"/>
                  <a:pt x="21083" y="9306"/>
                </a:cubicBezTo>
                <a:cubicBezTo>
                  <a:pt x="21252" y="9216"/>
                  <a:pt x="21302" y="9236"/>
                  <a:pt x="21342" y="9176"/>
                </a:cubicBezTo>
                <a:cubicBezTo>
                  <a:pt x="21572" y="8976"/>
                  <a:pt x="21572" y="8976"/>
                  <a:pt x="21572" y="8976"/>
                </a:cubicBezTo>
                <a:close/>
                <a:moveTo>
                  <a:pt x="101" y="9895"/>
                </a:moveTo>
                <a:cubicBezTo>
                  <a:pt x="107" y="9865"/>
                  <a:pt x="118" y="9855"/>
                  <a:pt x="135" y="9835"/>
                </a:cubicBezTo>
                <a:cubicBezTo>
                  <a:pt x="230" y="9526"/>
                  <a:pt x="292" y="9486"/>
                  <a:pt x="309" y="9366"/>
                </a:cubicBezTo>
                <a:cubicBezTo>
                  <a:pt x="433" y="9106"/>
                  <a:pt x="427" y="9086"/>
                  <a:pt x="433" y="9076"/>
                </a:cubicBezTo>
                <a:cubicBezTo>
                  <a:pt x="478" y="8916"/>
                  <a:pt x="511" y="8886"/>
                  <a:pt x="528" y="8836"/>
                </a:cubicBezTo>
                <a:cubicBezTo>
                  <a:pt x="657" y="8456"/>
                  <a:pt x="702" y="8376"/>
                  <a:pt x="713" y="8246"/>
                </a:cubicBezTo>
                <a:cubicBezTo>
                  <a:pt x="809" y="8036"/>
                  <a:pt x="803" y="7986"/>
                  <a:pt x="826" y="7986"/>
                </a:cubicBezTo>
                <a:cubicBezTo>
                  <a:pt x="1168" y="7057"/>
                  <a:pt x="1168" y="6907"/>
                  <a:pt x="1230" y="6867"/>
                </a:cubicBezTo>
                <a:cubicBezTo>
                  <a:pt x="1517" y="6287"/>
                  <a:pt x="1562" y="6217"/>
                  <a:pt x="1595" y="6117"/>
                </a:cubicBezTo>
                <a:cubicBezTo>
                  <a:pt x="1758" y="5867"/>
                  <a:pt x="1786" y="5837"/>
                  <a:pt x="1803" y="5797"/>
                </a:cubicBezTo>
                <a:cubicBezTo>
                  <a:pt x="1949" y="5517"/>
                  <a:pt x="2017" y="5547"/>
                  <a:pt x="2028" y="5497"/>
                </a:cubicBezTo>
                <a:cubicBezTo>
                  <a:pt x="1747" y="5777"/>
                  <a:pt x="1697" y="5897"/>
                  <a:pt x="1624" y="5977"/>
                </a:cubicBezTo>
                <a:cubicBezTo>
                  <a:pt x="1449" y="6317"/>
                  <a:pt x="1410" y="6297"/>
                  <a:pt x="1421" y="6357"/>
                </a:cubicBezTo>
                <a:cubicBezTo>
                  <a:pt x="1270" y="6607"/>
                  <a:pt x="1258" y="6627"/>
                  <a:pt x="1230" y="6627"/>
                </a:cubicBezTo>
                <a:cubicBezTo>
                  <a:pt x="1101" y="6967"/>
                  <a:pt x="1073" y="7017"/>
                  <a:pt x="1056" y="7077"/>
                </a:cubicBezTo>
                <a:cubicBezTo>
                  <a:pt x="820" y="7776"/>
                  <a:pt x="758" y="7866"/>
                  <a:pt x="742" y="8046"/>
                </a:cubicBezTo>
                <a:cubicBezTo>
                  <a:pt x="545" y="8526"/>
                  <a:pt x="511" y="8586"/>
                  <a:pt x="494" y="8666"/>
                </a:cubicBezTo>
                <a:cubicBezTo>
                  <a:pt x="393" y="8976"/>
                  <a:pt x="360" y="9036"/>
                  <a:pt x="337" y="9106"/>
                </a:cubicBezTo>
                <a:cubicBezTo>
                  <a:pt x="242" y="9426"/>
                  <a:pt x="174" y="9436"/>
                  <a:pt x="163" y="9516"/>
                </a:cubicBezTo>
                <a:cubicBezTo>
                  <a:pt x="51" y="9785"/>
                  <a:pt x="28" y="9835"/>
                  <a:pt x="0" y="9875"/>
                </a:cubicBezTo>
                <a:cubicBezTo>
                  <a:pt x="79" y="10005"/>
                  <a:pt x="73" y="9925"/>
                  <a:pt x="101" y="9895"/>
                </a:cubicBezTo>
                <a:close/>
                <a:moveTo>
                  <a:pt x="20280" y="390"/>
                </a:moveTo>
                <a:cubicBezTo>
                  <a:pt x="20308" y="300"/>
                  <a:pt x="20319" y="210"/>
                  <a:pt x="20325" y="140"/>
                </a:cubicBezTo>
                <a:cubicBezTo>
                  <a:pt x="20330" y="80"/>
                  <a:pt x="20314" y="50"/>
                  <a:pt x="20314" y="0"/>
                </a:cubicBezTo>
                <a:cubicBezTo>
                  <a:pt x="20291" y="0"/>
                  <a:pt x="20291" y="0"/>
                  <a:pt x="20291" y="0"/>
                </a:cubicBezTo>
                <a:cubicBezTo>
                  <a:pt x="20291" y="90"/>
                  <a:pt x="20291" y="180"/>
                  <a:pt x="20291" y="270"/>
                </a:cubicBezTo>
                <a:cubicBezTo>
                  <a:pt x="20285" y="310"/>
                  <a:pt x="20263" y="370"/>
                  <a:pt x="20280" y="390"/>
                </a:cubicBezTo>
                <a:close/>
                <a:moveTo>
                  <a:pt x="107" y="9146"/>
                </a:moveTo>
                <a:cubicBezTo>
                  <a:pt x="107" y="9016"/>
                  <a:pt x="146" y="8966"/>
                  <a:pt x="169" y="8886"/>
                </a:cubicBezTo>
                <a:cubicBezTo>
                  <a:pt x="427" y="7966"/>
                  <a:pt x="489" y="7926"/>
                  <a:pt x="494" y="7796"/>
                </a:cubicBezTo>
                <a:cubicBezTo>
                  <a:pt x="607" y="7417"/>
                  <a:pt x="640" y="7327"/>
                  <a:pt x="685" y="7267"/>
                </a:cubicBezTo>
                <a:cubicBezTo>
                  <a:pt x="893" y="6707"/>
                  <a:pt x="921" y="6687"/>
                  <a:pt x="933" y="6647"/>
                </a:cubicBezTo>
                <a:cubicBezTo>
                  <a:pt x="1253" y="6037"/>
                  <a:pt x="1281" y="6017"/>
                  <a:pt x="1303" y="5987"/>
                </a:cubicBezTo>
                <a:cubicBezTo>
                  <a:pt x="1388" y="5677"/>
                  <a:pt x="1382" y="5847"/>
                  <a:pt x="1281" y="5877"/>
                </a:cubicBezTo>
                <a:cubicBezTo>
                  <a:pt x="1163" y="6087"/>
                  <a:pt x="1174" y="6157"/>
                  <a:pt x="1140" y="6137"/>
                </a:cubicBezTo>
                <a:cubicBezTo>
                  <a:pt x="972" y="6477"/>
                  <a:pt x="927" y="6487"/>
                  <a:pt x="916" y="6557"/>
                </a:cubicBezTo>
                <a:cubicBezTo>
                  <a:pt x="809" y="6787"/>
                  <a:pt x="792" y="6807"/>
                  <a:pt x="775" y="6827"/>
                </a:cubicBezTo>
                <a:cubicBezTo>
                  <a:pt x="556" y="7457"/>
                  <a:pt x="511" y="7497"/>
                  <a:pt x="511" y="7586"/>
                </a:cubicBezTo>
                <a:cubicBezTo>
                  <a:pt x="371" y="8026"/>
                  <a:pt x="348" y="8036"/>
                  <a:pt x="354" y="8086"/>
                </a:cubicBezTo>
                <a:cubicBezTo>
                  <a:pt x="107" y="8766"/>
                  <a:pt x="51" y="8966"/>
                  <a:pt x="0" y="9166"/>
                </a:cubicBezTo>
                <a:cubicBezTo>
                  <a:pt x="51" y="9296"/>
                  <a:pt x="56" y="9186"/>
                  <a:pt x="107" y="9146"/>
                </a:cubicBezTo>
                <a:close/>
                <a:moveTo>
                  <a:pt x="567" y="9506"/>
                </a:moveTo>
                <a:cubicBezTo>
                  <a:pt x="601" y="9316"/>
                  <a:pt x="697" y="9246"/>
                  <a:pt x="725" y="9056"/>
                </a:cubicBezTo>
                <a:cubicBezTo>
                  <a:pt x="860" y="8856"/>
                  <a:pt x="865" y="8816"/>
                  <a:pt x="871" y="8766"/>
                </a:cubicBezTo>
                <a:cubicBezTo>
                  <a:pt x="1045" y="8476"/>
                  <a:pt x="1039" y="8366"/>
                  <a:pt x="1107" y="8376"/>
                </a:cubicBezTo>
                <a:cubicBezTo>
                  <a:pt x="1270" y="7976"/>
                  <a:pt x="1298" y="7986"/>
                  <a:pt x="1315" y="7956"/>
                </a:cubicBezTo>
                <a:cubicBezTo>
                  <a:pt x="1466" y="7666"/>
                  <a:pt x="1500" y="7616"/>
                  <a:pt x="1534" y="7576"/>
                </a:cubicBezTo>
                <a:cubicBezTo>
                  <a:pt x="1876" y="7047"/>
                  <a:pt x="1955" y="6967"/>
                  <a:pt x="2011" y="6857"/>
                </a:cubicBezTo>
                <a:cubicBezTo>
                  <a:pt x="2174" y="6707"/>
                  <a:pt x="2202" y="6657"/>
                  <a:pt x="2236" y="6617"/>
                </a:cubicBezTo>
                <a:cubicBezTo>
                  <a:pt x="2500" y="6337"/>
                  <a:pt x="2545" y="6317"/>
                  <a:pt x="2573" y="6277"/>
                </a:cubicBezTo>
                <a:cubicBezTo>
                  <a:pt x="2646" y="6167"/>
                  <a:pt x="2601" y="6177"/>
                  <a:pt x="2573" y="6217"/>
                </a:cubicBezTo>
                <a:cubicBezTo>
                  <a:pt x="2180" y="6547"/>
                  <a:pt x="2140" y="6667"/>
                  <a:pt x="2062" y="6707"/>
                </a:cubicBezTo>
                <a:cubicBezTo>
                  <a:pt x="1668" y="7237"/>
                  <a:pt x="1629" y="7267"/>
                  <a:pt x="1595" y="7307"/>
                </a:cubicBezTo>
                <a:cubicBezTo>
                  <a:pt x="1438" y="7497"/>
                  <a:pt x="1410" y="7636"/>
                  <a:pt x="1343" y="7696"/>
                </a:cubicBezTo>
                <a:cubicBezTo>
                  <a:pt x="1213" y="7956"/>
                  <a:pt x="1202" y="7986"/>
                  <a:pt x="1185" y="7996"/>
                </a:cubicBezTo>
                <a:cubicBezTo>
                  <a:pt x="1011" y="8336"/>
                  <a:pt x="977" y="8376"/>
                  <a:pt x="944" y="8416"/>
                </a:cubicBezTo>
                <a:cubicBezTo>
                  <a:pt x="848" y="8696"/>
                  <a:pt x="809" y="8676"/>
                  <a:pt x="820" y="8736"/>
                </a:cubicBezTo>
                <a:cubicBezTo>
                  <a:pt x="719" y="8956"/>
                  <a:pt x="697" y="8936"/>
                  <a:pt x="691" y="8946"/>
                </a:cubicBezTo>
                <a:cubicBezTo>
                  <a:pt x="584" y="9266"/>
                  <a:pt x="551" y="9306"/>
                  <a:pt x="517" y="9326"/>
                </a:cubicBezTo>
                <a:cubicBezTo>
                  <a:pt x="348" y="9706"/>
                  <a:pt x="343" y="9785"/>
                  <a:pt x="298" y="9805"/>
                </a:cubicBezTo>
                <a:cubicBezTo>
                  <a:pt x="107" y="10185"/>
                  <a:pt x="56" y="10255"/>
                  <a:pt x="0" y="10335"/>
                </a:cubicBezTo>
                <a:cubicBezTo>
                  <a:pt x="309" y="10025"/>
                  <a:pt x="427" y="9735"/>
                  <a:pt x="567" y="9506"/>
                </a:cubicBezTo>
                <a:close/>
                <a:moveTo>
                  <a:pt x="146" y="7317"/>
                </a:moveTo>
                <a:cubicBezTo>
                  <a:pt x="202" y="7247"/>
                  <a:pt x="230" y="7127"/>
                  <a:pt x="258" y="6997"/>
                </a:cubicBezTo>
                <a:cubicBezTo>
                  <a:pt x="281" y="6957"/>
                  <a:pt x="298" y="6897"/>
                  <a:pt x="303" y="6817"/>
                </a:cubicBezTo>
                <a:cubicBezTo>
                  <a:pt x="337" y="6777"/>
                  <a:pt x="354" y="6717"/>
                  <a:pt x="365" y="6637"/>
                </a:cubicBezTo>
                <a:cubicBezTo>
                  <a:pt x="416" y="6557"/>
                  <a:pt x="444" y="6437"/>
                  <a:pt x="489" y="6347"/>
                </a:cubicBezTo>
                <a:cubicBezTo>
                  <a:pt x="489" y="6307"/>
                  <a:pt x="517" y="6317"/>
                  <a:pt x="522" y="6287"/>
                </a:cubicBezTo>
                <a:cubicBezTo>
                  <a:pt x="522" y="6237"/>
                  <a:pt x="534" y="6207"/>
                  <a:pt x="556" y="6197"/>
                </a:cubicBezTo>
                <a:cubicBezTo>
                  <a:pt x="556" y="6157"/>
                  <a:pt x="579" y="6147"/>
                  <a:pt x="584" y="6107"/>
                </a:cubicBezTo>
                <a:cubicBezTo>
                  <a:pt x="584" y="6067"/>
                  <a:pt x="629" y="6087"/>
                  <a:pt x="618" y="6017"/>
                </a:cubicBezTo>
                <a:cubicBezTo>
                  <a:pt x="663" y="5927"/>
                  <a:pt x="702" y="5827"/>
                  <a:pt x="758" y="5757"/>
                </a:cubicBezTo>
                <a:cubicBezTo>
                  <a:pt x="770" y="5687"/>
                  <a:pt x="815" y="5677"/>
                  <a:pt x="820" y="5607"/>
                </a:cubicBezTo>
                <a:cubicBezTo>
                  <a:pt x="871" y="5587"/>
                  <a:pt x="860" y="5477"/>
                  <a:pt x="904" y="5457"/>
                </a:cubicBezTo>
                <a:cubicBezTo>
                  <a:pt x="949" y="5417"/>
                  <a:pt x="961" y="5318"/>
                  <a:pt x="1028" y="5308"/>
                </a:cubicBezTo>
                <a:cubicBezTo>
                  <a:pt x="1039" y="5268"/>
                  <a:pt x="1056" y="5238"/>
                  <a:pt x="1079" y="5218"/>
                </a:cubicBezTo>
                <a:cubicBezTo>
                  <a:pt x="1073" y="5178"/>
                  <a:pt x="1140" y="5128"/>
                  <a:pt x="1090" y="5098"/>
                </a:cubicBezTo>
                <a:cubicBezTo>
                  <a:pt x="1090" y="5158"/>
                  <a:pt x="1039" y="5118"/>
                  <a:pt x="1028" y="5158"/>
                </a:cubicBezTo>
                <a:cubicBezTo>
                  <a:pt x="1011" y="5198"/>
                  <a:pt x="983" y="5218"/>
                  <a:pt x="983" y="5278"/>
                </a:cubicBezTo>
                <a:cubicBezTo>
                  <a:pt x="921" y="5308"/>
                  <a:pt x="899" y="5397"/>
                  <a:pt x="837" y="5427"/>
                </a:cubicBezTo>
                <a:cubicBezTo>
                  <a:pt x="843" y="5537"/>
                  <a:pt x="781" y="5527"/>
                  <a:pt x="775" y="5607"/>
                </a:cubicBezTo>
                <a:cubicBezTo>
                  <a:pt x="736" y="5637"/>
                  <a:pt x="725" y="5707"/>
                  <a:pt x="697" y="5757"/>
                </a:cubicBezTo>
                <a:cubicBezTo>
                  <a:pt x="657" y="5887"/>
                  <a:pt x="573" y="5927"/>
                  <a:pt x="551" y="6077"/>
                </a:cubicBezTo>
                <a:cubicBezTo>
                  <a:pt x="438" y="6267"/>
                  <a:pt x="360" y="6507"/>
                  <a:pt x="270" y="6737"/>
                </a:cubicBezTo>
                <a:cubicBezTo>
                  <a:pt x="253" y="6797"/>
                  <a:pt x="213" y="6827"/>
                  <a:pt x="225" y="6937"/>
                </a:cubicBezTo>
                <a:cubicBezTo>
                  <a:pt x="185" y="6967"/>
                  <a:pt x="163" y="7027"/>
                  <a:pt x="157" y="7117"/>
                </a:cubicBezTo>
                <a:cubicBezTo>
                  <a:pt x="107" y="7217"/>
                  <a:pt x="84" y="7357"/>
                  <a:pt x="34" y="7467"/>
                </a:cubicBezTo>
                <a:cubicBezTo>
                  <a:pt x="22" y="7497"/>
                  <a:pt x="11" y="7517"/>
                  <a:pt x="0" y="7547"/>
                </a:cubicBezTo>
                <a:cubicBezTo>
                  <a:pt x="0" y="7796"/>
                  <a:pt x="0" y="7796"/>
                  <a:pt x="0" y="7796"/>
                </a:cubicBezTo>
                <a:cubicBezTo>
                  <a:pt x="17" y="7756"/>
                  <a:pt x="39" y="7736"/>
                  <a:pt x="39" y="7666"/>
                </a:cubicBezTo>
                <a:cubicBezTo>
                  <a:pt x="67" y="7547"/>
                  <a:pt x="129" y="7467"/>
                  <a:pt x="146" y="7317"/>
                </a:cubicBezTo>
                <a:close/>
                <a:moveTo>
                  <a:pt x="17904" y="390"/>
                </a:moveTo>
                <a:cubicBezTo>
                  <a:pt x="17909" y="260"/>
                  <a:pt x="17915" y="120"/>
                  <a:pt x="17915" y="0"/>
                </a:cubicBezTo>
                <a:cubicBezTo>
                  <a:pt x="17881" y="0"/>
                  <a:pt x="17881" y="0"/>
                  <a:pt x="17881" y="0"/>
                </a:cubicBezTo>
                <a:cubicBezTo>
                  <a:pt x="17881" y="40"/>
                  <a:pt x="17881" y="80"/>
                  <a:pt x="17881" y="120"/>
                </a:cubicBezTo>
                <a:cubicBezTo>
                  <a:pt x="17870" y="170"/>
                  <a:pt x="17870" y="220"/>
                  <a:pt x="17887" y="250"/>
                </a:cubicBezTo>
                <a:cubicBezTo>
                  <a:pt x="17881" y="300"/>
                  <a:pt x="17864" y="370"/>
                  <a:pt x="17904" y="390"/>
                </a:cubicBezTo>
                <a:close/>
                <a:moveTo>
                  <a:pt x="15348" y="1129"/>
                </a:moveTo>
                <a:cubicBezTo>
                  <a:pt x="15359" y="1179"/>
                  <a:pt x="15348" y="1199"/>
                  <a:pt x="15325" y="1219"/>
                </a:cubicBezTo>
                <a:cubicBezTo>
                  <a:pt x="15218" y="1609"/>
                  <a:pt x="15185" y="1649"/>
                  <a:pt x="15185" y="1749"/>
                </a:cubicBezTo>
                <a:cubicBezTo>
                  <a:pt x="15078" y="2059"/>
                  <a:pt x="15106" y="2139"/>
                  <a:pt x="15083" y="2169"/>
                </a:cubicBezTo>
                <a:cubicBezTo>
                  <a:pt x="14982" y="2679"/>
                  <a:pt x="14932" y="2709"/>
                  <a:pt x="14960" y="2829"/>
                </a:cubicBezTo>
                <a:cubicBezTo>
                  <a:pt x="14853" y="3338"/>
                  <a:pt x="14870" y="3448"/>
                  <a:pt x="14836" y="3498"/>
                </a:cubicBezTo>
                <a:cubicBezTo>
                  <a:pt x="14825" y="3808"/>
                  <a:pt x="14825" y="3848"/>
                  <a:pt x="14814" y="3888"/>
                </a:cubicBezTo>
                <a:cubicBezTo>
                  <a:pt x="14814" y="4238"/>
                  <a:pt x="14797" y="4368"/>
                  <a:pt x="14836" y="4358"/>
                </a:cubicBezTo>
                <a:cubicBezTo>
                  <a:pt x="14892" y="3628"/>
                  <a:pt x="14876" y="3528"/>
                  <a:pt x="14898" y="3478"/>
                </a:cubicBezTo>
                <a:cubicBezTo>
                  <a:pt x="15218" y="1859"/>
                  <a:pt x="15218" y="1789"/>
                  <a:pt x="15252" y="1749"/>
                </a:cubicBezTo>
                <a:cubicBezTo>
                  <a:pt x="15409" y="1129"/>
                  <a:pt x="15443" y="1089"/>
                  <a:pt x="15437" y="1010"/>
                </a:cubicBezTo>
                <a:cubicBezTo>
                  <a:pt x="15533" y="710"/>
                  <a:pt x="15544" y="690"/>
                  <a:pt x="15561" y="670"/>
                </a:cubicBezTo>
                <a:cubicBezTo>
                  <a:pt x="15701" y="0"/>
                  <a:pt x="15701" y="0"/>
                  <a:pt x="15701" y="0"/>
                </a:cubicBezTo>
                <a:cubicBezTo>
                  <a:pt x="15600" y="330"/>
                  <a:pt x="15578" y="450"/>
                  <a:pt x="15510" y="510"/>
                </a:cubicBezTo>
                <a:close/>
                <a:moveTo>
                  <a:pt x="15685" y="980"/>
                </a:moveTo>
                <a:cubicBezTo>
                  <a:pt x="15640" y="1030"/>
                  <a:pt x="15628" y="1129"/>
                  <a:pt x="15606" y="1209"/>
                </a:cubicBezTo>
                <a:cubicBezTo>
                  <a:pt x="15460" y="1729"/>
                  <a:pt x="15437" y="1759"/>
                  <a:pt x="15449" y="1829"/>
                </a:cubicBezTo>
                <a:cubicBezTo>
                  <a:pt x="15325" y="2289"/>
                  <a:pt x="15280" y="2339"/>
                  <a:pt x="15286" y="2449"/>
                </a:cubicBezTo>
                <a:cubicBezTo>
                  <a:pt x="15145" y="3059"/>
                  <a:pt x="15123" y="3139"/>
                  <a:pt x="15123" y="3248"/>
                </a:cubicBezTo>
                <a:cubicBezTo>
                  <a:pt x="15005" y="3638"/>
                  <a:pt x="15016" y="3698"/>
                  <a:pt x="15016" y="3758"/>
                </a:cubicBezTo>
                <a:cubicBezTo>
                  <a:pt x="14921" y="4198"/>
                  <a:pt x="14932" y="4268"/>
                  <a:pt x="14909" y="4298"/>
                </a:cubicBezTo>
                <a:cubicBezTo>
                  <a:pt x="14870" y="5298"/>
                  <a:pt x="14881" y="5338"/>
                  <a:pt x="14898" y="5368"/>
                </a:cubicBezTo>
                <a:cubicBezTo>
                  <a:pt x="14921" y="5417"/>
                  <a:pt x="14915" y="5388"/>
                  <a:pt x="14915" y="5358"/>
                </a:cubicBezTo>
                <a:cubicBezTo>
                  <a:pt x="14977" y="4358"/>
                  <a:pt x="14954" y="4228"/>
                  <a:pt x="14999" y="4178"/>
                </a:cubicBezTo>
                <a:cubicBezTo>
                  <a:pt x="15089" y="3798"/>
                  <a:pt x="15061" y="3718"/>
                  <a:pt x="15095" y="3698"/>
                </a:cubicBezTo>
                <a:cubicBezTo>
                  <a:pt x="15218" y="3139"/>
                  <a:pt x="15213" y="3029"/>
                  <a:pt x="15241" y="2969"/>
                </a:cubicBezTo>
                <a:cubicBezTo>
                  <a:pt x="15319" y="2559"/>
                  <a:pt x="15314" y="2489"/>
                  <a:pt x="15314" y="2439"/>
                </a:cubicBezTo>
                <a:cubicBezTo>
                  <a:pt x="15421" y="2199"/>
                  <a:pt x="15415" y="2089"/>
                  <a:pt x="15454" y="2039"/>
                </a:cubicBezTo>
                <a:cubicBezTo>
                  <a:pt x="15516" y="1619"/>
                  <a:pt x="15606" y="1669"/>
                  <a:pt x="15567" y="1579"/>
                </a:cubicBezTo>
                <a:cubicBezTo>
                  <a:pt x="15640" y="1299"/>
                  <a:pt x="15685" y="1249"/>
                  <a:pt x="15685" y="1159"/>
                </a:cubicBezTo>
                <a:cubicBezTo>
                  <a:pt x="15864" y="600"/>
                  <a:pt x="15876" y="570"/>
                  <a:pt x="15881" y="520"/>
                </a:cubicBezTo>
                <a:cubicBezTo>
                  <a:pt x="16022" y="60"/>
                  <a:pt x="16033" y="30"/>
                  <a:pt x="16038" y="0"/>
                </a:cubicBezTo>
                <a:cubicBezTo>
                  <a:pt x="15836" y="280"/>
                  <a:pt x="15887" y="450"/>
                  <a:pt x="15808" y="460"/>
                </a:cubicBezTo>
                <a:close/>
                <a:moveTo>
                  <a:pt x="18010" y="600"/>
                </a:moveTo>
                <a:cubicBezTo>
                  <a:pt x="18033" y="690"/>
                  <a:pt x="18010" y="810"/>
                  <a:pt x="18050" y="880"/>
                </a:cubicBezTo>
                <a:cubicBezTo>
                  <a:pt x="18089" y="690"/>
                  <a:pt x="18022" y="560"/>
                  <a:pt x="18050" y="370"/>
                </a:cubicBezTo>
                <a:cubicBezTo>
                  <a:pt x="18044" y="300"/>
                  <a:pt x="18044" y="220"/>
                  <a:pt x="18055" y="130"/>
                </a:cubicBezTo>
                <a:cubicBezTo>
                  <a:pt x="18078" y="70"/>
                  <a:pt x="18078" y="20"/>
                  <a:pt x="18050" y="0"/>
                </a:cubicBezTo>
                <a:cubicBezTo>
                  <a:pt x="18050" y="0"/>
                  <a:pt x="18055" y="0"/>
                  <a:pt x="18055" y="0"/>
                </a:cubicBezTo>
                <a:cubicBezTo>
                  <a:pt x="18022" y="0"/>
                  <a:pt x="18022" y="0"/>
                  <a:pt x="18022" y="0"/>
                </a:cubicBezTo>
                <a:cubicBezTo>
                  <a:pt x="18033" y="90"/>
                  <a:pt x="18005" y="200"/>
                  <a:pt x="18016" y="290"/>
                </a:cubicBezTo>
                <a:cubicBezTo>
                  <a:pt x="17993" y="410"/>
                  <a:pt x="18022" y="490"/>
                  <a:pt x="18010" y="600"/>
                </a:cubicBezTo>
                <a:close/>
                <a:moveTo>
                  <a:pt x="19932" y="940"/>
                </a:moveTo>
                <a:cubicBezTo>
                  <a:pt x="20010" y="830"/>
                  <a:pt x="20016" y="600"/>
                  <a:pt x="20055" y="440"/>
                </a:cubicBezTo>
                <a:cubicBezTo>
                  <a:pt x="20033" y="360"/>
                  <a:pt x="20078" y="230"/>
                  <a:pt x="20055" y="150"/>
                </a:cubicBezTo>
                <a:cubicBezTo>
                  <a:pt x="20061" y="100"/>
                  <a:pt x="20061" y="50"/>
                  <a:pt x="20061" y="0"/>
                </a:cubicBezTo>
                <a:cubicBezTo>
                  <a:pt x="20005" y="0"/>
                  <a:pt x="20005" y="0"/>
                  <a:pt x="20005" y="0"/>
                </a:cubicBezTo>
                <a:cubicBezTo>
                  <a:pt x="20005" y="20"/>
                  <a:pt x="20005" y="50"/>
                  <a:pt x="20005" y="80"/>
                </a:cubicBezTo>
                <a:cubicBezTo>
                  <a:pt x="20021" y="160"/>
                  <a:pt x="20005" y="270"/>
                  <a:pt x="20005" y="370"/>
                </a:cubicBezTo>
                <a:cubicBezTo>
                  <a:pt x="20010" y="410"/>
                  <a:pt x="20005" y="450"/>
                  <a:pt x="19988" y="510"/>
                </a:cubicBezTo>
                <a:cubicBezTo>
                  <a:pt x="20010" y="550"/>
                  <a:pt x="19954" y="640"/>
                  <a:pt x="19982" y="670"/>
                </a:cubicBezTo>
                <a:cubicBezTo>
                  <a:pt x="19982" y="710"/>
                  <a:pt x="19932" y="790"/>
                  <a:pt x="19965" y="810"/>
                </a:cubicBezTo>
                <a:cubicBezTo>
                  <a:pt x="19954" y="820"/>
                  <a:pt x="19903" y="910"/>
                  <a:pt x="19932" y="940"/>
                </a:cubicBezTo>
                <a:close/>
                <a:moveTo>
                  <a:pt x="427" y="11015"/>
                </a:moveTo>
                <a:cubicBezTo>
                  <a:pt x="455" y="11015"/>
                  <a:pt x="478" y="11015"/>
                  <a:pt x="494" y="11045"/>
                </a:cubicBezTo>
                <a:cubicBezTo>
                  <a:pt x="854" y="11315"/>
                  <a:pt x="888" y="11345"/>
                  <a:pt x="938" y="11345"/>
                </a:cubicBezTo>
                <a:cubicBezTo>
                  <a:pt x="1275" y="11685"/>
                  <a:pt x="1315" y="11705"/>
                  <a:pt x="1348" y="11725"/>
                </a:cubicBezTo>
                <a:cubicBezTo>
                  <a:pt x="1803" y="12054"/>
                  <a:pt x="1910" y="12124"/>
                  <a:pt x="2011" y="12214"/>
                </a:cubicBezTo>
                <a:cubicBezTo>
                  <a:pt x="2270" y="12364"/>
                  <a:pt x="2309" y="12364"/>
                  <a:pt x="2320" y="12404"/>
                </a:cubicBezTo>
                <a:cubicBezTo>
                  <a:pt x="2511" y="12474"/>
                  <a:pt x="2567" y="12424"/>
                  <a:pt x="2567" y="12484"/>
                </a:cubicBezTo>
                <a:cubicBezTo>
                  <a:pt x="2904" y="12544"/>
                  <a:pt x="2972" y="12574"/>
                  <a:pt x="3005" y="12494"/>
                </a:cubicBezTo>
                <a:cubicBezTo>
                  <a:pt x="1888" y="12044"/>
                  <a:pt x="1809" y="11934"/>
                  <a:pt x="1680" y="11914"/>
                </a:cubicBezTo>
                <a:cubicBezTo>
                  <a:pt x="1522" y="11745"/>
                  <a:pt x="1489" y="11755"/>
                  <a:pt x="1494" y="11695"/>
                </a:cubicBezTo>
                <a:cubicBezTo>
                  <a:pt x="1090" y="11375"/>
                  <a:pt x="1039" y="11335"/>
                  <a:pt x="983" y="11285"/>
                </a:cubicBezTo>
                <a:cubicBezTo>
                  <a:pt x="590" y="11025"/>
                  <a:pt x="607" y="10925"/>
                  <a:pt x="556" y="10955"/>
                </a:cubicBezTo>
                <a:cubicBezTo>
                  <a:pt x="281" y="10815"/>
                  <a:pt x="258" y="10805"/>
                  <a:pt x="247" y="10765"/>
                </a:cubicBezTo>
                <a:cubicBezTo>
                  <a:pt x="522" y="10815"/>
                  <a:pt x="736" y="10935"/>
                  <a:pt x="933" y="11075"/>
                </a:cubicBezTo>
                <a:cubicBezTo>
                  <a:pt x="1197" y="11225"/>
                  <a:pt x="1197" y="11295"/>
                  <a:pt x="1247" y="11265"/>
                </a:cubicBezTo>
                <a:cubicBezTo>
                  <a:pt x="1899" y="11745"/>
                  <a:pt x="1910" y="11855"/>
                  <a:pt x="1989" y="11845"/>
                </a:cubicBezTo>
                <a:cubicBezTo>
                  <a:pt x="2472" y="12224"/>
                  <a:pt x="2567" y="12174"/>
                  <a:pt x="2595" y="12254"/>
                </a:cubicBezTo>
                <a:cubicBezTo>
                  <a:pt x="3129" y="12234"/>
                  <a:pt x="3196" y="12284"/>
                  <a:pt x="3196" y="12224"/>
                </a:cubicBezTo>
                <a:cubicBezTo>
                  <a:pt x="2472" y="12044"/>
                  <a:pt x="2410" y="12054"/>
                  <a:pt x="2382" y="11994"/>
                </a:cubicBezTo>
                <a:cubicBezTo>
                  <a:pt x="2056" y="11805"/>
                  <a:pt x="2017" y="11765"/>
                  <a:pt x="1972" y="11725"/>
                </a:cubicBezTo>
                <a:cubicBezTo>
                  <a:pt x="1545" y="11395"/>
                  <a:pt x="1511" y="11335"/>
                  <a:pt x="1444" y="11345"/>
                </a:cubicBezTo>
                <a:cubicBezTo>
                  <a:pt x="1230" y="11185"/>
                  <a:pt x="1242" y="11105"/>
                  <a:pt x="1197" y="11125"/>
                </a:cubicBezTo>
                <a:cubicBezTo>
                  <a:pt x="831" y="10885"/>
                  <a:pt x="753" y="10815"/>
                  <a:pt x="652" y="10775"/>
                </a:cubicBezTo>
                <a:cubicBezTo>
                  <a:pt x="461" y="10655"/>
                  <a:pt x="382" y="10685"/>
                  <a:pt x="360" y="10615"/>
                </a:cubicBezTo>
                <a:cubicBezTo>
                  <a:pt x="848" y="10755"/>
                  <a:pt x="893" y="10725"/>
                  <a:pt x="899" y="10765"/>
                </a:cubicBezTo>
                <a:cubicBezTo>
                  <a:pt x="1062" y="10815"/>
                  <a:pt x="1051" y="10895"/>
                  <a:pt x="1095" y="10865"/>
                </a:cubicBezTo>
                <a:cubicBezTo>
                  <a:pt x="1208" y="10995"/>
                  <a:pt x="1253" y="10965"/>
                  <a:pt x="1258" y="11005"/>
                </a:cubicBezTo>
                <a:cubicBezTo>
                  <a:pt x="1618" y="11205"/>
                  <a:pt x="1635" y="11275"/>
                  <a:pt x="1668" y="11305"/>
                </a:cubicBezTo>
                <a:cubicBezTo>
                  <a:pt x="2079" y="11665"/>
                  <a:pt x="2152" y="11725"/>
                  <a:pt x="2230" y="11775"/>
                </a:cubicBezTo>
                <a:cubicBezTo>
                  <a:pt x="2432" y="11765"/>
                  <a:pt x="2303" y="11815"/>
                  <a:pt x="2264" y="11685"/>
                </a:cubicBezTo>
                <a:cubicBezTo>
                  <a:pt x="1758" y="11235"/>
                  <a:pt x="1663" y="11205"/>
                  <a:pt x="1601" y="11105"/>
                </a:cubicBezTo>
                <a:cubicBezTo>
                  <a:pt x="1416" y="10955"/>
                  <a:pt x="1388" y="10965"/>
                  <a:pt x="1371" y="10945"/>
                </a:cubicBezTo>
                <a:cubicBezTo>
                  <a:pt x="966" y="10685"/>
                  <a:pt x="933" y="10645"/>
                  <a:pt x="893" y="10615"/>
                </a:cubicBezTo>
                <a:cubicBezTo>
                  <a:pt x="764" y="10405"/>
                  <a:pt x="792" y="10445"/>
                  <a:pt x="927" y="10475"/>
                </a:cubicBezTo>
                <a:cubicBezTo>
                  <a:pt x="1320" y="10725"/>
                  <a:pt x="1343" y="10825"/>
                  <a:pt x="1421" y="10825"/>
                </a:cubicBezTo>
                <a:cubicBezTo>
                  <a:pt x="1579" y="11015"/>
                  <a:pt x="1674" y="10905"/>
                  <a:pt x="1668" y="10985"/>
                </a:cubicBezTo>
                <a:cubicBezTo>
                  <a:pt x="1949" y="11185"/>
                  <a:pt x="2006" y="11225"/>
                  <a:pt x="2062" y="11255"/>
                </a:cubicBezTo>
                <a:cubicBezTo>
                  <a:pt x="2500" y="11485"/>
                  <a:pt x="2579" y="11545"/>
                  <a:pt x="2652" y="11555"/>
                </a:cubicBezTo>
                <a:cubicBezTo>
                  <a:pt x="3090" y="11445"/>
                  <a:pt x="3180" y="11505"/>
                  <a:pt x="3185" y="11445"/>
                </a:cubicBezTo>
                <a:cubicBezTo>
                  <a:pt x="3376" y="11225"/>
                  <a:pt x="3359" y="11295"/>
                  <a:pt x="3331" y="11315"/>
                </a:cubicBezTo>
                <a:cubicBezTo>
                  <a:pt x="2865" y="11455"/>
                  <a:pt x="2758" y="11465"/>
                  <a:pt x="2652" y="11465"/>
                </a:cubicBezTo>
                <a:cubicBezTo>
                  <a:pt x="2477" y="11335"/>
                  <a:pt x="2410" y="11395"/>
                  <a:pt x="2404" y="11335"/>
                </a:cubicBezTo>
                <a:cubicBezTo>
                  <a:pt x="1831" y="11025"/>
                  <a:pt x="1820" y="10925"/>
                  <a:pt x="1747" y="10925"/>
                </a:cubicBezTo>
                <a:cubicBezTo>
                  <a:pt x="1382" y="10645"/>
                  <a:pt x="1309" y="10635"/>
                  <a:pt x="1253" y="10605"/>
                </a:cubicBezTo>
                <a:cubicBezTo>
                  <a:pt x="1022" y="10455"/>
                  <a:pt x="1006" y="10395"/>
                  <a:pt x="972" y="10385"/>
                </a:cubicBezTo>
                <a:cubicBezTo>
                  <a:pt x="1298" y="10445"/>
                  <a:pt x="1376" y="10455"/>
                  <a:pt x="1433" y="10505"/>
                </a:cubicBezTo>
                <a:cubicBezTo>
                  <a:pt x="1781" y="10665"/>
                  <a:pt x="1792" y="10735"/>
                  <a:pt x="1843" y="10715"/>
                </a:cubicBezTo>
                <a:cubicBezTo>
                  <a:pt x="2062" y="10895"/>
                  <a:pt x="2095" y="10905"/>
                  <a:pt x="2135" y="10905"/>
                </a:cubicBezTo>
                <a:cubicBezTo>
                  <a:pt x="2376" y="11025"/>
                  <a:pt x="2421" y="11025"/>
                  <a:pt x="2449" y="11065"/>
                </a:cubicBezTo>
                <a:cubicBezTo>
                  <a:pt x="3449" y="11155"/>
                  <a:pt x="3466" y="11135"/>
                  <a:pt x="3477" y="11105"/>
                </a:cubicBezTo>
                <a:cubicBezTo>
                  <a:pt x="3595" y="10945"/>
                  <a:pt x="3584" y="11045"/>
                  <a:pt x="3522" y="11045"/>
                </a:cubicBezTo>
                <a:cubicBezTo>
                  <a:pt x="2916" y="11085"/>
                  <a:pt x="2865" y="11065"/>
                  <a:pt x="2809" y="11085"/>
                </a:cubicBezTo>
                <a:cubicBezTo>
                  <a:pt x="2584" y="11005"/>
                  <a:pt x="2550" y="10985"/>
                  <a:pt x="2528" y="10945"/>
                </a:cubicBezTo>
                <a:cubicBezTo>
                  <a:pt x="2157" y="10755"/>
                  <a:pt x="2056" y="10785"/>
                  <a:pt x="2006" y="10715"/>
                </a:cubicBezTo>
                <a:cubicBezTo>
                  <a:pt x="1371" y="10275"/>
                  <a:pt x="1247" y="10335"/>
                  <a:pt x="1213" y="10225"/>
                </a:cubicBezTo>
                <a:cubicBezTo>
                  <a:pt x="1337" y="10305"/>
                  <a:pt x="1421" y="10245"/>
                  <a:pt x="1444" y="10305"/>
                </a:cubicBezTo>
                <a:cubicBezTo>
                  <a:pt x="2230" y="10625"/>
                  <a:pt x="2270" y="10625"/>
                  <a:pt x="2298" y="10645"/>
                </a:cubicBezTo>
                <a:cubicBezTo>
                  <a:pt x="3084" y="10735"/>
                  <a:pt x="3219" y="10805"/>
                  <a:pt x="3489" y="10705"/>
                </a:cubicBezTo>
                <a:cubicBezTo>
                  <a:pt x="3764" y="10595"/>
                  <a:pt x="3769" y="10545"/>
                  <a:pt x="3809" y="10545"/>
                </a:cubicBezTo>
                <a:cubicBezTo>
                  <a:pt x="4050" y="10345"/>
                  <a:pt x="4090" y="10345"/>
                  <a:pt x="4084" y="10265"/>
                </a:cubicBezTo>
                <a:cubicBezTo>
                  <a:pt x="3629" y="10585"/>
                  <a:pt x="3601" y="10575"/>
                  <a:pt x="3601" y="10585"/>
                </a:cubicBezTo>
                <a:cubicBezTo>
                  <a:pt x="3500" y="10625"/>
                  <a:pt x="3483" y="10625"/>
                  <a:pt x="3472" y="10645"/>
                </a:cubicBezTo>
                <a:cubicBezTo>
                  <a:pt x="2747" y="10645"/>
                  <a:pt x="2607" y="10605"/>
                  <a:pt x="2444" y="10605"/>
                </a:cubicBezTo>
                <a:cubicBezTo>
                  <a:pt x="2303" y="10445"/>
                  <a:pt x="2219" y="10545"/>
                  <a:pt x="2230" y="10465"/>
                </a:cubicBezTo>
                <a:cubicBezTo>
                  <a:pt x="2050" y="10385"/>
                  <a:pt x="1989" y="10435"/>
                  <a:pt x="1966" y="10425"/>
                </a:cubicBezTo>
                <a:cubicBezTo>
                  <a:pt x="2191" y="10475"/>
                  <a:pt x="2253" y="10425"/>
                  <a:pt x="2275" y="10435"/>
                </a:cubicBezTo>
                <a:cubicBezTo>
                  <a:pt x="2719" y="10535"/>
                  <a:pt x="2882" y="10525"/>
                  <a:pt x="3045" y="10515"/>
                </a:cubicBezTo>
                <a:cubicBezTo>
                  <a:pt x="3775" y="10305"/>
                  <a:pt x="3769" y="10235"/>
                  <a:pt x="3820" y="10255"/>
                </a:cubicBezTo>
                <a:cubicBezTo>
                  <a:pt x="4180" y="9935"/>
                  <a:pt x="4253" y="9925"/>
                  <a:pt x="4269" y="9825"/>
                </a:cubicBezTo>
                <a:cubicBezTo>
                  <a:pt x="3848" y="10125"/>
                  <a:pt x="3826" y="10145"/>
                  <a:pt x="3820" y="10195"/>
                </a:cubicBezTo>
                <a:cubicBezTo>
                  <a:pt x="3460" y="10325"/>
                  <a:pt x="3444" y="10275"/>
                  <a:pt x="3432" y="10325"/>
                </a:cubicBezTo>
                <a:cubicBezTo>
                  <a:pt x="3118" y="10395"/>
                  <a:pt x="3062" y="10405"/>
                  <a:pt x="3011" y="10405"/>
                </a:cubicBezTo>
                <a:cubicBezTo>
                  <a:pt x="2461" y="10375"/>
                  <a:pt x="2416" y="10415"/>
                  <a:pt x="2343" y="10345"/>
                </a:cubicBezTo>
                <a:cubicBezTo>
                  <a:pt x="2152" y="10295"/>
                  <a:pt x="2118" y="10315"/>
                  <a:pt x="2112" y="10275"/>
                </a:cubicBezTo>
                <a:cubicBezTo>
                  <a:pt x="1691" y="10125"/>
                  <a:pt x="1640" y="10115"/>
                  <a:pt x="1618" y="10065"/>
                </a:cubicBezTo>
                <a:cubicBezTo>
                  <a:pt x="2668" y="10245"/>
                  <a:pt x="2887" y="10235"/>
                  <a:pt x="3107" y="10225"/>
                </a:cubicBezTo>
                <a:cubicBezTo>
                  <a:pt x="3298" y="10155"/>
                  <a:pt x="3343" y="10145"/>
                  <a:pt x="3348" y="10185"/>
                </a:cubicBezTo>
                <a:cubicBezTo>
                  <a:pt x="3932" y="9895"/>
                  <a:pt x="3955" y="9835"/>
                  <a:pt x="4011" y="9835"/>
                </a:cubicBezTo>
                <a:cubicBezTo>
                  <a:pt x="3730" y="9885"/>
                  <a:pt x="3668" y="9985"/>
                  <a:pt x="3556" y="10005"/>
                </a:cubicBezTo>
                <a:cubicBezTo>
                  <a:pt x="3309" y="10115"/>
                  <a:pt x="3247" y="10075"/>
                  <a:pt x="3253" y="10135"/>
                </a:cubicBezTo>
                <a:cubicBezTo>
                  <a:pt x="2494" y="10125"/>
                  <a:pt x="2382" y="10155"/>
                  <a:pt x="2320" y="10085"/>
                </a:cubicBezTo>
                <a:cubicBezTo>
                  <a:pt x="2270" y="10025"/>
                  <a:pt x="2421" y="10005"/>
                  <a:pt x="2562" y="10015"/>
                </a:cubicBezTo>
                <a:cubicBezTo>
                  <a:pt x="2741" y="10005"/>
                  <a:pt x="2730" y="9955"/>
                  <a:pt x="2775" y="9955"/>
                </a:cubicBezTo>
                <a:cubicBezTo>
                  <a:pt x="3039" y="9825"/>
                  <a:pt x="3135" y="9885"/>
                  <a:pt x="3163" y="9815"/>
                </a:cubicBezTo>
                <a:cubicBezTo>
                  <a:pt x="3798" y="9496"/>
                  <a:pt x="3848" y="9486"/>
                  <a:pt x="3893" y="9466"/>
                </a:cubicBezTo>
                <a:cubicBezTo>
                  <a:pt x="3910" y="9326"/>
                  <a:pt x="3916" y="9386"/>
                  <a:pt x="3876" y="9376"/>
                </a:cubicBezTo>
                <a:cubicBezTo>
                  <a:pt x="2977" y="9805"/>
                  <a:pt x="2927" y="9815"/>
                  <a:pt x="2809" y="9865"/>
                </a:cubicBezTo>
                <a:cubicBezTo>
                  <a:pt x="2612" y="9875"/>
                  <a:pt x="2579" y="9875"/>
                  <a:pt x="2545" y="9875"/>
                </a:cubicBezTo>
                <a:cubicBezTo>
                  <a:pt x="2843" y="9686"/>
                  <a:pt x="2932" y="9636"/>
                  <a:pt x="3028" y="9596"/>
                </a:cubicBezTo>
                <a:cubicBezTo>
                  <a:pt x="3354" y="9416"/>
                  <a:pt x="3387" y="9366"/>
                  <a:pt x="3432" y="9346"/>
                </a:cubicBezTo>
                <a:cubicBezTo>
                  <a:pt x="3258" y="9386"/>
                  <a:pt x="3185" y="9426"/>
                  <a:pt x="3112" y="9476"/>
                </a:cubicBezTo>
                <a:cubicBezTo>
                  <a:pt x="2253" y="9795"/>
                  <a:pt x="2140" y="9845"/>
                  <a:pt x="2022" y="9865"/>
                </a:cubicBezTo>
                <a:cubicBezTo>
                  <a:pt x="1775" y="9955"/>
                  <a:pt x="1685" y="9965"/>
                  <a:pt x="1697" y="9915"/>
                </a:cubicBezTo>
                <a:cubicBezTo>
                  <a:pt x="2247" y="9576"/>
                  <a:pt x="2359" y="9546"/>
                  <a:pt x="2461" y="9506"/>
                </a:cubicBezTo>
                <a:cubicBezTo>
                  <a:pt x="2848" y="9296"/>
                  <a:pt x="2938" y="9236"/>
                  <a:pt x="3039" y="9186"/>
                </a:cubicBezTo>
                <a:cubicBezTo>
                  <a:pt x="3472" y="8926"/>
                  <a:pt x="3472" y="8866"/>
                  <a:pt x="3511" y="8876"/>
                </a:cubicBezTo>
                <a:cubicBezTo>
                  <a:pt x="3871" y="8566"/>
                  <a:pt x="3938" y="8576"/>
                  <a:pt x="3960" y="8506"/>
                </a:cubicBezTo>
                <a:cubicBezTo>
                  <a:pt x="4056" y="8396"/>
                  <a:pt x="4045" y="8386"/>
                  <a:pt x="4039" y="8416"/>
                </a:cubicBezTo>
                <a:cubicBezTo>
                  <a:pt x="3629" y="8746"/>
                  <a:pt x="3562" y="8696"/>
                  <a:pt x="3556" y="8756"/>
                </a:cubicBezTo>
                <a:cubicBezTo>
                  <a:pt x="3039" y="9086"/>
                  <a:pt x="2932" y="9106"/>
                  <a:pt x="2843" y="9166"/>
                </a:cubicBezTo>
                <a:cubicBezTo>
                  <a:pt x="2421" y="9406"/>
                  <a:pt x="2388" y="9386"/>
                  <a:pt x="2359" y="9396"/>
                </a:cubicBezTo>
                <a:cubicBezTo>
                  <a:pt x="2427" y="9256"/>
                  <a:pt x="2461" y="9266"/>
                  <a:pt x="2472" y="9246"/>
                </a:cubicBezTo>
                <a:cubicBezTo>
                  <a:pt x="2657" y="8976"/>
                  <a:pt x="2741" y="9006"/>
                  <a:pt x="2741" y="8906"/>
                </a:cubicBezTo>
                <a:cubicBezTo>
                  <a:pt x="3062" y="8606"/>
                  <a:pt x="3140" y="8526"/>
                  <a:pt x="3225" y="8456"/>
                </a:cubicBezTo>
                <a:cubicBezTo>
                  <a:pt x="3994" y="7836"/>
                  <a:pt x="4017" y="7826"/>
                  <a:pt x="4033" y="7806"/>
                </a:cubicBezTo>
                <a:cubicBezTo>
                  <a:pt x="4191" y="7716"/>
                  <a:pt x="4264" y="7676"/>
                  <a:pt x="4208" y="7656"/>
                </a:cubicBezTo>
                <a:cubicBezTo>
                  <a:pt x="3758" y="7876"/>
                  <a:pt x="3764" y="7926"/>
                  <a:pt x="3741" y="7936"/>
                </a:cubicBezTo>
                <a:cubicBezTo>
                  <a:pt x="3607" y="8066"/>
                  <a:pt x="3539" y="8036"/>
                  <a:pt x="3528" y="8086"/>
                </a:cubicBezTo>
                <a:cubicBezTo>
                  <a:pt x="2927" y="8646"/>
                  <a:pt x="2859" y="8636"/>
                  <a:pt x="2837" y="8706"/>
                </a:cubicBezTo>
                <a:cubicBezTo>
                  <a:pt x="2595" y="8956"/>
                  <a:pt x="2562" y="8956"/>
                  <a:pt x="2550" y="8976"/>
                </a:cubicBezTo>
                <a:cubicBezTo>
                  <a:pt x="2612" y="8846"/>
                  <a:pt x="2640" y="8806"/>
                  <a:pt x="2674" y="8766"/>
                </a:cubicBezTo>
                <a:cubicBezTo>
                  <a:pt x="3112" y="8256"/>
                  <a:pt x="3213" y="8236"/>
                  <a:pt x="3253" y="8136"/>
                </a:cubicBezTo>
                <a:cubicBezTo>
                  <a:pt x="3612" y="7856"/>
                  <a:pt x="3657" y="7836"/>
                  <a:pt x="3691" y="7796"/>
                </a:cubicBezTo>
                <a:cubicBezTo>
                  <a:pt x="4056" y="7497"/>
                  <a:pt x="4146" y="7556"/>
                  <a:pt x="4140" y="7457"/>
                </a:cubicBezTo>
                <a:cubicBezTo>
                  <a:pt x="3747" y="7756"/>
                  <a:pt x="3646" y="7656"/>
                  <a:pt x="3657" y="7736"/>
                </a:cubicBezTo>
                <a:cubicBezTo>
                  <a:pt x="3146" y="8096"/>
                  <a:pt x="3112" y="8166"/>
                  <a:pt x="3062" y="8196"/>
                </a:cubicBezTo>
                <a:cubicBezTo>
                  <a:pt x="2635" y="8706"/>
                  <a:pt x="2567" y="8716"/>
                  <a:pt x="2528" y="8776"/>
                </a:cubicBezTo>
                <a:cubicBezTo>
                  <a:pt x="2365" y="8986"/>
                  <a:pt x="2331" y="9046"/>
                  <a:pt x="2275" y="9076"/>
                </a:cubicBezTo>
                <a:cubicBezTo>
                  <a:pt x="1961" y="9406"/>
                  <a:pt x="1921" y="9486"/>
                  <a:pt x="1854" y="9506"/>
                </a:cubicBezTo>
                <a:cubicBezTo>
                  <a:pt x="1708" y="9735"/>
                  <a:pt x="1618" y="9636"/>
                  <a:pt x="1629" y="9715"/>
                </a:cubicBezTo>
                <a:cubicBezTo>
                  <a:pt x="1646" y="9626"/>
                  <a:pt x="1663" y="9546"/>
                  <a:pt x="1725" y="9536"/>
                </a:cubicBezTo>
                <a:cubicBezTo>
                  <a:pt x="2028" y="9146"/>
                  <a:pt x="2101" y="9036"/>
                  <a:pt x="2174" y="8936"/>
                </a:cubicBezTo>
                <a:cubicBezTo>
                  <a:pt x="2472" y="8506"/>
                  <a:pt x="2579" y="8456"/>
                  <a:pt x="2640" y="8336"/>
                </a:cubicBezTo>
                <a:cubicBezTo>
                  <a:pt x="3000" y="8016"/>
                  <a:pt x="3017" y="7986"/>
                  <a:pt x="3039" y="7966"/>
                </a:cubicBezTo>
                <a:cubicBezTo>
                  <a:pt x="3376" y="7736"/>
                  <a:pt x="3410" y="7666"/>
                  <a:pt x="3460" y="7626"/>
                </a:cubicBezTo>
                <a:cubicBezTo>
                  <a:pt x="3618" y="7537"/>
                  <a:pt x="3578" y="7576"/>
                  <a:pt x="3505" y="7547"/>
                </a:cubicBezTo>
                <a:cubicBezTo>
                  <a:pt x="3359" y="7686"/>
                  <a:pt x="3303" y="7656"/>
                  <a:pt x="3298" y="7696"/>
                </a:cubicBezTo>
                <a:cubicBezTo>
                  <a:pt x="3050" y="7896"/>
                  <a:pt x="2994" y="7916"/>
                  <a:pt x="2944" y="7946"/>
                </a:cubicBezTo>
                <a:cubicBezTo>
                  <a:pt x="2741" y="8166"/>
                  <a:pt x="2685" y="8136"/>
                  <a:pt x="2685" y="8186"/>
                </a:cubicBezTo>
                <a:cubicBezTo>
                  <a:pt x="2354" y="8556"/>
                  <a:pt x="2331" y="8576"/>
                  <a:pt x="2298" y="8586"/>
                </a:cubicBezTo>
                <a:cubicBezTo>
                  <a:pt x="2112" y="8836"/>
                  <a:pt x="2129" y="8916"/>
                  <a:pt x="2073" y="8886"/>
                </a:cubicBezTo>
                <a:cubicBezTo>
                  <a:pt x="1815" y="9276"/>
                  <a:pt x="1646" y="9446"/>
                  <a:pt x="1483" y="9636"/>
                </a:cubicBezTo>
                <a:cubicBezTo>
                  <a:pt x="1848" y="9146"/>
                  <a:pt x="1831" y="9066"/>
                  <a:pt x="1865" y="9066"/>
                </a:cubicBezTo>
                <a:cubicBezTo>
                  <a:pt x="2168" y="8616"/>
                  <a:pt x="2185" y="8586"/>
                  <a:pt x="2202" y="8556"/>
                </a:cubicBezTo>
                <a:cubicBezTo>
                  <a:pt x="2410" y="8236"/>
                  <a:pt x="2472" y="8226"/>
                  <a:pt x="2505" y="8166"/>
                </a:cubicBezTo>
                <a:cubicBezTo>
                  <a:pt x="2972" y="7616"/>
                  <a:pt x="3095" y="7596"/>
                  <a:pt x="3163" y="7467"/>
                </a:cubicBezTo>
                <a:cubicBezTo>
                  <a:pt x="3337" y="7347"/>
                  <a:pt x="3359" y="7327"/>
                  <a:pt x="3371" y="7287"/>
                </a:cubicBezTo>
                <a:cubicBezTo>
                  <a:pt x="3258" y="7347"/>
                  <a:pt x="3191" y="7347"/>
                  <a:pt x="3163" y="7417"/>
                </a:cubicBezTo>
                <a:cubicBezTo>
                  <a:pt x="2713" y="7816"/>
                  <a:pt x="2663" y="7846"/>
                  <a:pt x="2629" y="7896"/>
                </a:cubicBezTo>
                <a:cubicBezTo>
                  <a:pt x="2359" y="8266"/>
                  <a:pt x="2286" y="8246"/>
                  <a:pt x="2264" y="8326"/>
                </a:cubicBezTo>
                <a:cubicBezTo>
                  <a:pt x="1781" y="9026"/>
                  <a:pt x="1618" y="9216"/>
                  <a:pt x="1483" y="9456"/>
                </a:cubicBezTo>
                <a:cubicBezTo>
                  <a:pt x="1129" y="9905"/>
                  <a:pt x="1090" y="9905"/>
                  <a:pt x="1062" y="9945"/>
                </a:cubicBezTo>
                <a:cubicBezTo>
                  <a:pt x="871" y="10155"/>
                  <a:pt x="843" y="10155"/>
                  <a:pt x="837" y="10185"/>
                </a:cubicBezTo>
                <a:cubicBezTo>
                  <a:pt x="888" y="10085"/>
                  <a:pt x="893" y="10035"/>
                  <a:pt x="933" y="10035"/>
                </a:cubicBezTo>
                <a:cubicBezTo>
                  <a:pt x="1247" y="9606"/>
                  <a:pt x="1292" y="9536"/>
                  <a:pt x="1348" y="9496"/>
                </a:cubicBezTo>
                <a:cubicBezTo>
                  <a:pt x="1506" y="9216"/>
                  <a:pt x="1562" y="9176"/>
                  <a:pt x="1607" y="9106"/>
                </a:cubicBezTo>
                <a:cubicBezTo>
                  <a:pt x="1854" y="8826"/>
                  <a:pt x="1815" y="8686"/>
                  <a:pt x="1876" y="8716"/>
                </a:cubicBezTo>
                <a:cubicBezTo>
                  <a:pt x="2298" y="8036"/>
                  <a:pt x="2388" y="8056"/>
                  <a:pt x="2404" y="7936"/>
                </a:cubicBezTo>
                <a:cubicBezTo>
                  <a:pt x="2893" y="7457"/>
                  <a:pt x="2921" y="7437"/>
                  <a:pt x="2932" y="7397"/>
                </a:cubicBezTo>
                <a:cubicBezTo>
                  <a:pt x="2859" y="7387"/>
                  <a:pt x="2837" y="7447"/>
                  <a:pt x="2786" y="7457"/>
                </a:cubicBezTo>
                <a:cubicBezTo>
                  <a:pt x="2191" y="8146"/>
                  <a:pt x="2146" y="8156"/>
                  <a:pt x="2129" y="8216"/>
                </a:cubicBezTo>
                <a:cubicBezTo>
                  <a:pt x="1798" y="8656"/>
                  <a:pt x="1764" y="8766"/>
                  <a:pt x="1685" y="8816"/>
                </a:cubicBezTo>
                <a:cubicBezTo>
                  <a:pt x="1550" y="9026"/>
                  <a:pt x="1534" y="9056"/>
                  <a:pt x="1506" y="9056"/>
                </a:cubicBezTo>
                <a:cubicBezTo>
                  <a:pt x="1343" y="9336"/>
                  <a:pt x="1298" y="9406"/>
                  <a:pt x="1253" y="9466"/>
                </a:cubicBezTo>
                <a:cubicBezTo>
                  <a:pt x="1028" y="9775"/>
                  <a:pt x="1011" y="9785"/>
                  <a:pt x="994" y="9805"/>
                </a:cubicBezTo>
                <a:cubicBezTo>
                  <a:pt x="1073" y="9715"/>
                  <a:pt x="1039" y="9596"/>
                  <a:pt x="1090" y="9626"/>
                </a:cubicBezTo>
                <a:cubicBezTo>
                  <a:pt x="1208" y="9466"/>
                  <a:pt x="1213" y="9436"/>
                  <a:pt x="1219" y="9416"/>
                </a:cubicBezTo>
                <a:cubicBezTo>
                  <a:pt x="1556" y="8906"/>
                  <a:pt x="1539" y="8826"/>
                  <a:pt x="1584" y="8846"/>
                </a:cubicBezTo>
                <a:cubicBezTo>
                  <a:pt x="1786" y="8416"/>
                  <a:pt x="1865" y="8506"/>
                  <a:pt x="1843" y="8396"/>
                </a:cubicBezTo>
                <a:cubicBezTo>
                  <a:pt x="2208" y="7876"/>
                  <a:pt x="2309" y="7796"/>
                  <a:pt x="2382" y="7676"/>
                </a:cubicBezTo>
                <a:cubicBezTo>
                  <a:pt x="2736" y="7327"/>
                  <a:pt x="2786" y="7167"/>
                  <a:pt x="2916" y="7137"/>
                </a:cubicBezTo>
                <a:cubicBezTo>
                  <a:pt x="3208" y="6867"/>
                  <a:pt x="3230" y="6847"/>
                  <a:pt x="3269" y="6857"/>
                </a:cubicBezTo>
                <a:cubicBezTo>
                  <a:pt x="3438" y="6777"/>
                  <a:pt x="3505" y="6827"/>
                  <a:pt x="3511" y="6757"/>
                </a:cubicBezTo>
                <a:cubicBezTo>
                  <a:pt x="3000" y="6927"/>
                  <a:pt x="2944" y="6977"/>
                  <a:pt x="2893" y="7017"/>
                </a:cubicBezTo>
                <a:cubicBezTo>
                  <a:pt x="2416" y="7467"/>
                  <a:pt x="2393" y="7556"/>
                  <a:pt x="2331" y="7596"/>
                </a:cubicBezTo>
                <a:cubicBezTo>
                  <a:pt x="2000" y="8056"/>
                  <a:pt x="1972" y="8076"/>
                  <a:pt x="1949" y="8106"/>
                </a:cubicBezTo>
                <a:cubicBezTo>
                  <a:pt x="1590" y="8706"/>
                  <a:pt x="1539" y="8676"/>
                  <a:pt x="1534" y="8736"/>
                </a:cubicBezTo>
                <a:cubicBezTo>
                  <a:pt x="1315" y="9086"/>
                  <a:pt x="1275" y="9156"/>
                  <a:pt x="1230" y="9206"/>
                </a:cubicBezTo>
                <a:cubicBezTo>
                  <a:pt x="663" y="10025"/>
                  <a:pt x="584" y="10175"/>
                  <a:pt x="483" y="10285"/>
                </a:cubicBezTo>
                <a:cubicBezTo>
                  <a:pt x="315" y="10385"/>
                  <a:pt x="309" y="10465"/>
                  <a:pt x="242" y="10445"/>
                </a:cubicBezTo>
                <a:cubicBezTo>
                  <a:pt x="449" y="10065"/>
                  <a:pt x="506" y="10065"/>
                  <a:pt x="528" y="9995"/>
                </a:cubicBezTo>
                <a:cubicBezTo>
                  <a:pt x="820" y="9516"/>
                  <a:pt x="843" y="9466"/>
                  <a:pt x="876" y="9426"/>
                </a:cubicBezTo>
                <a:cubicBezTo>
                  <a:pt x="1039" y="9086"/>
                  <a:pt x="1056" y="9076"/>
                  <a:pt x="1067" y="9046"/>
                </a:cubicBezTo>
                <a:cubicBezTo>
                  <a:pt x="1315" y="8646"/>
                  <a:pt x="1320" y="8556"/>
                  <a:pt x="1371" y="8536"/>
                </a:cubicBezTo>
                <a:cubicBezTo>
                  <a:pt x="1573" y="8146"/>
                  <a:pt x="1618" y="8116"/>
                  <a:pt x="1640" y="8036"/>
                </a:cubicBezTo>
                <a:cubicBezTo>
                  <a:pt x="1927" y="7646"/>
                  <a:pt x="1989" y="7547"/>
                  <a:pt x="2073" y="7467"/>
                </a:cubicBezTo>
                <a:cubicBezTo>
                  <a:pt x="2354" y="7067"/>
                  <a:pt x="2444" y="7007"/>
                  <a:pt x="2517" y="6917"/>
                </a:cubicBezTo>
                <a:cubicBezTo>
                  <a:pt x="2848" y="6607"/>
                  <a:pt x="2932" y="6537"/>
                  <a:pt x="3017" y="6467"/>
                </a:cubicBezTo>
                <a:cubicBezTo>
                  <a:pt x="2887" y="6477"/>
                  <a:pt x="2887" y="6567"/>
                  <a:pt x="2826" y="6557"/>
                </a:cubicBezTo>
                <a:cubicBezTo>
                  <a:pt x="2545" y="6777"/>
                  <a:pt x="2511" y="6817"/>
                  <a:pt x="2489" y="6867"/>
                </a:cubicBezTo>
                <a:cubicBezTo>
                  <a:pt x="2241" y="7147"/>
                  <a:pt x="2180" y="7147"/>
                  <a:pt x="2163" y="7227"/>
                </a:cubicBezTo>
                <a:cubicBezTo>
                  <a:pt x="1882" y="7537"/>
                  <a:pt x="1843" y="7666"/>
                  <a:pt x="1747" y="7706"/>
                </a:cubicBezTo>
                <a:cubicBezTo>
                  <a:pt x="1472" y="8166"/>
                  <a:pt x="1449" y="8176"/>
                  <a:pt x="1449" y="8216"/>
                </a:cubicBezTo>
                <a:cubicBezTo>
                  <a:pt x="1258" y="8456"/>
                  <a:pt x="1247" y="8536"/>
                  <a:pt x="1225" y="8606"/>
                </a:cubicBezTo>
                <a:cubicBezTo>
                  <a:pt x="1062" y="8806"/>
                  <a:pt x="1079" y="8896"/>
                  <a:pt x="1051" y="8896"/>
                </a:cubicBezTo>
                <a:cubicBezTo>
                  <a:pt x="781" y="9426"/>
                  <a:pt x="764" y="9506"/>
                  <a:pt x="713" y="9526"/>
                </a:cubicBezTo>
                <a:cubicBezTo>
                  <a:pt x="135" y="10415"/>
                  <a:pt x="90" y="10435"/>
                  <a:pt x="62" y="10485"/>
                </a:cubicBezTo>
                <a:cubicBezTo>
                  <a:pt x="107" y="10875"/>
                  <a:pt x="197" y="10915"/>
                  <a:pt x="298" y="10935"/>
                </a:cubicBezTo>
                <a:close/>
                <a:moveTo>
                  <a:pt x="2438" y="9036"/>
                </a:moveTo>
                <a:cubicBezTo>
                  <a:pt x="2449" y="9036"/>
                  <a:pt x="2455" y="9036"/>
                  <a:pt x="2466" y="9036"/>
                </a:cubicBezTo>
                <a:cubicBezTo>
                  <a:pt x="2477" y="9096"/>
                  <a:pt x="2444" y="9096"/>
                  <a:pt x="2421" y="9096"/>
                </a:cubicBezTo>
                <a:cubicBezTo>
                  <a:pt x="2421" y="9076"/>
                  <a:pt x="2438" y="9066"/>
                  <a:pt x="2438" y="9036"/>
                </a:cubicBezTo>
                <a:close/>
                <a:moveTo>
                  <a:pt x="2258" y="9246"/>
                </a:moveTo>
                <a:cubicBezTo>
                  <a:pt x="2303" y="9276"/>
                  <a:pt x="2225" y="9316"/>
                  <a:pt x="2230" y="9366"/>
                </a:cubicBezTo>
                <a:cubicBezTo>
                  <a:pt x="2208" y="9366"/>
                  <a:pt x="2185" y="9366"/>
                  <a:pt x="2180" y="9396"/>
                </a:cubicBezTo>
                <a:cubicBezTo>
                  <a:pt x="2129" y="9336"/>
                  <a:pt x="2258" y="9326"/>
                  <a:pt x="2258" y="9246"/>
                </a:cubicBezTo>
                <a:close/>
                <a:moveTo>
                  <a:pt x="1539" y="10095"/>
                </a:moveTo>
                <a:cubicBezTo>
                  <a:pt x="1522" y="10135"/>
                  <a:pt x="1522" y="10165"/>
                  <a:pt x="1539" y="10215"/>
                </a:cubicBezTo>
                <a:cubicBezTo>
                  <a:pt x="1624" y="10185"/>
                  <a:pt x="1657" y="10245"/>
                  <a:pt x="1719" y="10265"/>
                </a:cubicBezTo>
                <a:cubicBezTo>
                  <a:pt x="1781" y="10265"/>
                  <a:pt x="1674" y="10335"/>
                  <a:pt x="1685" y="10265"/>
                </a:cubicBezTo>
                <a:cubicBezTo>
                  <a:pt x="1562" y="10275"/>
                  <a:pt x="1500" y="10175"/>
                  <a:pt x="1393" y="10155"/>
                </a:cubicBezTo>
                <a:cubicBezTo>
                  <a:pt x="1416" y="10095"/>
                  <a:pt x="1506" y="10145"/>
                  <a:pt x="1539" y="10095"/>
                </a:cubicBezTo>
                <a:close/>
                <a:moveTo>
                  <a:pt x="1371" y="9895"/>
                </a:moveTo>
                <a:cubicBezTo>
                  <a:pt x="1365" y="9955"/>
                  <a:pt x="1331" y="9975"/>
                  <a:pt x="1292" y="9985"/>
                </a:cubicBezTo>
                <a:cubicBezTo>
                  <a:pt x="1303" y="9935"/>
                  <a:pt x="1337" y="9915"/>
                  <a:pt x="1371" y="9895"/>
                </a:cubicBezTo>
                <a:close/>
                <a:moveTo>
                  <a:pt x="51" y="10745"/>
                </a:moveTo>
                <a:cubicBezTo>
                  <a:pt x="62" y="10635"/>
                  <a:pt x="135" y="10705"/>
                  <a:pt x="163" y="10735"/>
                </a:cubicBezTo>
                <a:cubicBezTo>
                  <a:pt x="140" y="10825"/>
                  <a:pt x="101" y="10705"/>
                  <a:pt x="51" y="10745"/>
                </a:cubicBezTo>
                <a:close/>
                <a:moveTo>
                  <a:pt x="18168" y="690"/>
                </a:moveTo>
                <a:cubicBezTo>
                  <a:pt x="18213" y="480"/>
                  <a:pt x="18196" y="340"/>
                  <a:pt x="18201" y="180"/>
                </a:cubicBezTo>
                <a:cubicBezTo>
                  <a:pt x="18218" y="110"/>
                  <a:pt x="18224" y="50"/>
                  <a:pt x="18229" y="0"/>
                </a:cubicBezTo>
                <a:cubicBezTo>
                  <a:pt x="18184" y="0"/>
                  <a:pt x="18184" y="0"/>
                  <a:pt x="18184" y="0"/>
                </a:cubicBezTo>
                <a:cubicBezTo>
                  <a:pt x="18179" y="70"/>
                  <a:pt x="18179" y="150"/>
                  <a:pt x="18173" y="220"/>
                </a:cubicBezTo>
                <a:cubicBezTo>
                  <a:pt x="18156" y="310"/>
                  <a:pt x="18179" y="360"/>
                  <a:pt x="18156" y="460"/>
                </a:cubicBezTo>
                <a:cubicBezTo>
                  <a:pt x="18184" y="510"/>
                  <a:pt x="18134" y="630"/>
                  <a:pt x="18168" y="690"/>
                </a:cubicBezTo>
                <a:close/>
                <a:moveTo>
                  <a:pt x="21106" y="2719"/>
                </a:moveTo>
                <a:cubicBezTo>
                  <a:pt x="21128" y="2599"/>
                  <a:pt x="21162" y="2469"/>
                  <a:pt x="21207" y="2349"/>
                </a:cubicBezTo>
                <a:cubicBezTo>
                  <a:pt x="21549" y="1349"/>
                  <a:pt x="21561" y="1319"/>
                  <a:pt x="21572" y="1299"/>
                </a:cubicBezTo>
                <a:cubicBezTo>
                  <a:pt x="21415" y="1499"/>
                  <a:pt x="21313" y="1829"/>
                  <a:pt x="21179" y="2169"/>
                </a:cubicBezTo>
                <a:cubicBezTo>
                  <a:pt x="20864" y="3398"/>
                  <a:pt x="20870" y="3458"/>
                  <a:pt x="20847" y="3528"/>
                </a:cubicBezTo>
                <a:cubicBezTo>
                  <a:pt x="20830" y="3768"/>
                  <a:pt x="20808" y="3818"/>
                  <a:pt x="20780" y="3878"/>
                </a:cubicBezTo>
                <a:cubicBezTo>
                  <a:pt x="20667" y="4478"/>
                  <a:pt x="20667" y="4588"/>
                  <a:pt x="20634" y="4698"/>
                </a:cubicBezTo>
                <a:cubicBezTo>
                  <a:pt x="20499" y="5547"/>
                  <a:pt x="20454" y="5627"/>
                  <a:pt x="20454" y="5697"/>
                </a:cubicBezTo>
                <a:cubicBezTo>
                  <a:pt x="20387" y="6047"/>
                  <a:pt x="20364" y="6027"/>
                  <a:pt x="20381" y="6067"/>
                </a:cubicBezTo>
                <a:cubicBezTo>
                  <a:pt x="20241" y="6737"/>
                  <a:pt x="20196" y="6857"/>
                  <a:pt x="20173" y="6987"/>
                </a:cubicBezTo>
                <a:cubicBezTo>
                  <a:pt x="20033" y="7596"/>
                  <a:pt x="19943" y="7896"/>
                  <a:pt x="19898" y="8066"/>
                </a:cubicBezTo>
                <a:cubicBezTo>
                  <a:pt x="19701" y="8666"/>
                  <a:pt x="19662" y="8816"/>
                  <a:pt x="19628" y="8796"/>
                </a:cubicBezTo>
                <a:cubicBezTo>
                  <a:pt x="19684" y="8406"/>
                  <a:pt x="19729" y="8386"/>
                  <a:pt x="19769" y="8256"/>
                </a:cubicBezTo>
                <a:cubicBezTo>
                  <a:pt x="19892" y="7856"/>
                  <a:pt x="19948" y="7706"/>
                  <a:pt x="19982" y="7566"/>
                </a:cubicBezTo>
                <a:cubicBezTo>
                  <a:pt x="20066" y="7227"/>
                  <a:pt x="20094" y="7177"/>
                  <a:pt x="20078" y="7147"/>
                </a:cubicBezTo>
                <a:cubicBezTo>
                  <a:pt x="20280" y="6257"/>
                  <a:pt x="20285" y="6187"/>
                  <a:pt x="20291" y="6127"/>
                </a:cubicBezTo>
                <a:cubicBezTo>
                  <a:pt x="20370" y="5767"/>
                  <a:pt x="20330" y="5647"/>
                  <a:pt x="20370" y="5507"/>
                </a:cubicBezTo>
                <a:cubicBezTo>
                  <a:pt x="20437" y="4958"/>
                  <a:pt x="20454" y="4818"/>
                  <a:pt x="20505" y="4668"/>
                </a:cubicBezTo>
                <a:cubicBezTo>
                  <a:pt x="20561" y="3898"/>
                  <a:pt x="20623" y="3778"/>
                  <a:pt x="20623" y="3668"/>
                </a:cubicBezTo>
                <a:cubicBezTo>
                  <a:pt x="20780" y="2849"/>
                  <a:pt x="20769" y="2739"/>
                  <a:pt x="20785" y="2609"/>
                </a:cubicBezTo>
                <a:cubicBezTo>
                  <a:pt x="21122" y="1349"/>
                  <a:pt x="21106" y="1229"/>
                  <a:pt x="21162" y="1159"/>
                </a:cubicBezTo>
                <a:cubicBezTo>
                  <a:pt x="21291" y="750"/>
                  <a:pt x="21313" y="710"/>
                  <a:pt x="21330" y="660"/>
                </a:cubicBezTo>
                <a:cubicBezTo>
                  <a:pt x="21544" y="150"/>
                  <a:pt x="21600" y="80"/>
                  <a:pt x="21561" y="20"/>
                </a:cubicBezTo>
                <a:cubicBezTo>
                  <a:pt x="21426" y="170"/>
                  <a:pt x="21370" y="300"/>
                  <a:pt x="21398" y="310"/>
                </a:cubicBezTo>
                <a:cubicBezTo>
                  <a:pt x="21173" y="950"/>
                  <a:pt x="21083" y="1179"/>
                  <a:pt x="20993" y="1399"/>
                </a:cubicBezTo>
                <a:cubicBezTo>
                  <a:pt x="20757" y="2309"/>
                  <a:pt x="20791" y="2359"/>
                  <a:pt x="20763" y="2429"/>
                </a:cubicBezTo>
                <a:cubicBezTo>
                  <a:pt x="20696" y="2909"/>
                  <a:pt x="20667" y="2989"/>
                  <a:pt x="20679" y="3049"/>
                </a:cubicBezTo>
                <a:cubicBezTo>
                  <a:pt x="20510" y="3948"/>
                  <a:pt x="20521" y="3948"/>
                  <a:pt x="20516" y="3958"/>
                </a:cubicBezTo>
                <a:cubicBezTo>
                  <a:pt x="20437" y="4428"/>
                  <a:pt x="20454" y="4458"/>
                  <a:pt x="20432" y="4498"/>
                </a:cubicBezTo>
                <a:cubicBezTo>
                  <a:pt x="20364" y="5148"/>
                  <a:pt x="20353" y="5178"/>
                  <a:pt x="20336" y="5208"/>
                </a:cubicBezTo>
                <a:cubicBezTo>
                  <a:pt x="20314" y="5547"/>
                  <a:pt x="20302" y="5577"/>
                  <a:pt x="20285" y="5607"/>
                </a:cubicBezTo>
                <a:cubicBezTo>
                  <a:pt x="20252" y="6057"/>
                  <a:pt x="20241" y="6197"/>
                  <a:pt x="20201" y="6337"/>
                </a:cubicBezTo>
                <a:cubicBezTo>
                  <a:pt x="20106" y="6887"/>
                  <a:pt x="20066" y="7027"/>
                  <a:pt x="20033" y="7167"/>
                </a:cubicBezTo>
                <a:cubicBezTo>
                  <a:pt x="19718" y="8216"/>
                  <a:pt x="19729" y="8346"/>
                  <a:pt x="19684" y="8326"/>
                </a:cubicBezTo>
                <a:cubicBezTo>
                  <a:pt x="19752" y="7656"/>
                  <a:pt x="19763" y="7606"/>
                  <a:pt x="19763" y="7556"/>
                </a:cubicBezTo>
                <a:cubicBezTo>
                  <a:pt x="19814" y="7067"/>
                  <a:pt x="19808" y="6887"/>
                  <a:pt x="19870" y="6687"/>
                </a:cubicBezTo>
                <a:cubicBezTo>
                  <a:pt x="19948" y="6137"/>
                  <a:pt x="19915" y="6017"/>
                  <a:pt x="19948" y="5877"/>
                </a:cubicBezTo>
                <a:cubicBezTo>
                  <a:pt x="19988" y="5547"/>
                  <a:pt x="19999" y="5487"/>
                  <a:pt x="20016" y="5427"/>
                </a:cubicBezTo>
                <a:cubicBezTo>
                  <a:pt x="20061" y="5238"/>
                  <a:pt x="20027" y="5158"/>
                  <a:pt x="20061" y="5088"/>
                </a:cubicBezTo>
                <a:cubicBezTo>
                  <a:pt x="20117" y="4588"/>
                  <a:pt x="20162" y="4508"/>
                  <a:pt x="20151" y="4448"/>
                </a:cubicBezTo>
                <a:cubicBezTo>
                  <a:pt x="20263" y="3728"/>
                  <a:pt x="20252" y="3658"/>
                  <a:pt x="20246" y="3598"/>
                </a:cubicBezTo>
                <a:cubicBezTo>
                  <a:pt x="20437" y="2459"/>
                  <a:pt x="20443" y="2399"/>
                  <a:pt x="20448" y="2339"/>
                </a:cubicBezTo>
                <a:cubicBezTo>
                  <a:pt x="20572" y="1889"/>
                  <a:pt x="20589" y="1659"/>
                  <a:pt x="20667" y="1399"/>
                </a:cubicBezTo>
                <a:cubicBezTo>
                  <a:pt x="20785" y="1000"/>
                  <a:pt x="20785" y="960"/>
                  <a:pt x="20802" y="890"/>
                </a:cubicBezTo>
                <a:cubicBezTo>
                  <a:pt x="20830" y="810"/>
                  <a:pt x="20825" y="780"/>
                  <a:pt x="20847" y="740"/>
                </a:cubicBezTo>
                <a:cubicBezTo>
                  <a:pt x="21021" y="270"/>
                  <a:pt x="21049" y="220"/>
                  <a:pt x="21072" y="160"/>
                </a:cubicBezTo>
                <a:cubicBezTo>
                  <a:pt x="21055" y="40"/>
                  <a:pt x="21033" y="80"/>
                  <a:pt x="21010" y="120"/>
                </a:cubicBezTo>
                <a:cubicBezTo>
                  <a:pt x="20842" y="560"/>
                  <a:pt x="20819" y="610"/>
                  <a:pt x="20797" y="670"/>
                </a:cubicBezTo>
                <a:cubicBezTo>
                  <a:pt x="20482" y="1899"/>
                  <a:pt x="20476" y="1969"/>
                  <a:pt x="20454" y="2049"/>
                </a:cubicBezTo>
                <a:cubicBezTo>
                  <a:pt x="20398" y="2439"/>
                  <a:pt x="20347" y="2489"/>
                  <a:pt x="20370" y="2529"/>
                </a:cubicBezTo>
                <a:cubicBezTo>
                  <a:pt x="20055" y="4578"/>
                  <a:pt x="20055" y="4728"/>
                  <a:pt x="20021" y="4888"/>
                </a:cubicBezTo>
                <a:cubicBezTo>
                  <a:pt x="19915" y="5697"/>
                  <a:pt x="19915" y="5767"/>
                  <a:pt x="19898" y="5847"/>
                </a:cubicBezTo>
                <a:cubicBezTo>
                  <a:pt x="19853" y="6227"/>
                  <a:pt x="19853" y="6347"/>
                  <a:pt x="19830" y="6307"/>
                </a:cubicBezTo>
                <a:cubicBezTo>
                  <a:pt x="19881" y="5667"/>
                  <a:pt x="19870" y="5577"/>
                  <a:pt x="19870" y="5487"/>
                </a:cubicBezTo>
                <a:cubicBezTo>
                  <a:pt x="19903" y="3948"/>
                  <a:pt x="19915" y="3638"/>
                  <a:pt x="19932" y="3318"/>
                </a:cubicBezTo>
                <a:cubicBezTo>
                  <a:pt x="19948" y="3009"/>
                  <a:pt x="19948" y="2939"/>
                  <a:pt x="19965" y="2859"/>
                </a:cubicBezTo>
                <a:cubicBezTo>
                  <a:pt x="19965" y="2549"/>
                  <a:pt x="19982" y="2459"/>
                  <a:pt x="19988" y="2379"/>
                </a:cubicBezTo>
                <a:cubicBezTo>
                  <a:pt x="19982" y="2069"/>
                  <a:pt x="20016" y="1989"/>
                  <a:pt x="19999" y="1919"/>
                </a:cubicBezTo>
                <a:cubicBezTo>
                  <a:pt x="19965" y="1529"/>
                  <a:pt x="20061" y="1469"/>
                  <a:pt x="20021" y="1439"/>
                </a:cubicBezTo>
                <a:cubicBezTo>
                  <a:pt x="19960" y="2179"/>
                  <a:pt x="19948" y="2299"/>
                  <a:pt x="19932" y="2409"/>
                </a:cubicBezTo>
                <a:cubicBezTo>
                  <a:pt x="19915" y="2859"/>
                  <a:pt x="19926" y="2959"/>
                  <a:pt x="19892" y="3079"/>
                </a:cubicBezTo>
                <a:cubicBezTo>
                  <a:pt x="19881" y="3638"/>
                  <a:pt x="19870" y="3688"/>
                  <a:pt x="19853" y="3748"/>
                </a:cubicBezTo>
                <a:cubicBezTo>
                  <a:pt x="19875" y="4208"/>
                  <a:pt x="19825" y="4328"/>
                  <a:pt x="19847" y="4438"/>
                </a:cubicBezTo>
                <a:cubicBezTo>
                  <a:pt x="19819" y="5487"/>
                  <a:pt x="19797" y="5547"/>
                  <a:pt x="19797" y="5607"/>
                </a:cubicBezTo>
                <a:cubicBezTo>
                  <a:pt x="19780" y="6337"/>
                  <a:pt x="19735" y="6577"/>
                  <a:pt x="19763" y="6797"/>
                </a:cubicBezTo>
                <a:cubicBezTo>
                  <a:pt x="19679" y="7966"/>
                  <a:pt x="19634" y="8056"/>
                  <a:pt x="19645" y="8126"/>
                </a:cubicBezTo>
                <a:cubicBezTo>
                  <a:pt x="19550" y="8726"/>
                  <a:pt x="19572" y="8706"/>
                  <a:pt x="19566" y="8746"/>
                </a:cubicBezTo>
                <a:cubicBezTo>
                  <a:pt x="19471" y="9136"/>
                  <a:pt x="19527" y="9176"/>
                  <a:pt x="19477" y="9246"/>
                </a:cubicBezTo>
                <a:cubicBezTo>
                  <a:pt x="19477" y="9026"/>
                  <a:pt x="19443" y="8986"/>
                  <a:pt x="19488" y="8926"/>
                </a:cubicBezTo>
                <a:cubicBezTo>
                  <a:pt x="19505" y="8736"/>
                  <a:pt x="19499" y="8726"/>
                  <a:pt x="19505" y="8696"/>
                </a:cubicBezTo>
                <a:cubicBezTo>
                  <a:pt x="19533" y="8236"/>
                  <a:pt x="19550" y="8146"/>
                  <a:pt x="19572" y="8066"/>
                </a:cubicBezTo>
                <a:cubicBezTo>
                  <a:pt x="19623" y="6957"/>
                  <a:pt x="19617" y="6827"/>
                  <a:pt x="19617" y="6707"/>
                </a:cubicBezTo>
                <a:cubicBezTo>
                  <a:pt x="19594" y="6097"/>
                  <a:pt x="19645" y="5847"/>
                  <a:pt x="19611" y="5607"/>
                </a:cubicBezTo>
                <a:cubicBezTo>
                  <a:pt x="19628" y="5108"/>
                  <a:pt x="19611" y="4988"/>
                  <a:pt x="19623" y="4868"/>
                </a:cubicBezTo>
                <a:cubicBezTo>
                  <a:pt x="19611" y="4638"/>
                  <a:pt x="19623" y="4578"/>
                  <a:pt x="19634" y="4508"/>
                </a:cubicBezTo>
                <a:cubicBezTo>
                  <a:pt x="19645" y="4068"/>
                  <a:pt x="19668" y="4008"/>
                  <a:pt x="19645" y="3948"/>
                </a:cubicBezTo>
                <a:cubicBezTo>
                  <a:pt x="19707" y="3258"/>
                  <a:pt x="19735" y="3139"/>
                  <a:pt x="19735" y="3019"/>
                </a:cubicBezTo>
                <a:cubicBezTo>
                  <a:pt x="19814" y="2379"/>
                  <a:pt x="19847" y="2309"/>
                  <a:pt x="19842" y="2249"/>
                </a:cubicBezTo>
                <a:cubicBezTo>
                  <a:pt x="19859" y="2039"/>
                  <a:pt x="19802" y="2209"/>
                  <a:pt x="19780" y="2389"/>
                </a:cubicBezTo>
                <a:cubicBezTo>
                  <a:pt x="19656" y="3079"/>
                  <a:pt x="19696" y="3229"/>
                  <a:pt x="19628" y="3418"/>
                </a:cubicBezTo>
                <a:cubicBezTo>
                  <a:pt x="19589" y="4058"/>
                  <a:pt x="19594" y="4178"/>
                  <a:pt x="19578" y="4298"/>
                </a:cubicBezTo>
                <a:cubicBezTo>
                  <a:pt x="19555" y="5517"/>
                  <a:pt x="19550" y="5637"/>
                  <a:pt x="19555" y="5747"/>
                </a:cubicBezTo>
                <a:cubicBezTo>
                  <a:pt x="19561" y="5997"/>
                  <a:pt x="19538" y="6067"/>
                  <a:pt x="19561" y="6117"/>
                </a:cubicBezTo>
                <a:cubicBezTo>
                  <a:pt x="19538" y="6727"/>
                  <a:pt x="19555" y="6787"/>
                  <a:pt x="19555" y="6847"/>
                </a:cubicBezTo>
                <a:cubicBezTo>
                  <a:pt x="19544" y="7686"/>
                  <a:pt x="19482" y="7826"/>
                  <a:pt x="19521" y="7926"/>
                </a:cubicBezTo>
                <a:cubicBezTo>
                  <a:pt x="19471" y="8206"/>
                  <a:pt x="19510" y="8226"/>
                  <a:pt x="19482" y="8266"/>
                </a:cubicBezTo>
                <a:cubicBezTo>
                  <a:pt x="19426" y="8886"/>
                  <a:pt x="19420" y="8946"/>
                  <a:pt x="19387" y="9016"/>
                </a:cubicBezTo>
                <a:cubicBezTo>
                  <a:pt x="19308" y="9516"/>
                  <a:pt x="19347" y="9636"/>
                  <a:pt x="19269" y="9725"/>
                </a:cubicBezTo>
                <a:cubicBezTo>
                  <a:pt x="19263" y="9935"/>
                  <a:pt x="19212" y="10095"/>
                  <a:pt x="19179" y="10085"/>
                </a:cubicBezTo>
                <a:cubicBezTo>
                  <a:pt x="19252" y="9636"/>
                  <a:pt x="19280" y="9576"/>
                  <a:pt x="19252" y="9526"/>
                </a:cubicBezTo>
                <a:cubicBezTo>
                  <a:pt x="19257" y="9166"/>
                  <a:pt x="19274" y="9136"/>
                  <a:pt x="19291" y="9106"/>
                </a:cubicBezTo>
                <a:cubicBezTo>
                  <a:pt x="19297" y="8576"/>
                  <a:pt x="19291" y="8466"/>
                  <a:pt x="19325" y="8346"/>
                </a:cubicBezTo>
                <a:cubicBezTo>
                  <a:pt x="19291" y="7297"/>
                  <a:pt x="19336" y="7217"/>
                  <a:pt x="19325" y="7147"/>
                </a:cubicBezTo>
                <a:cubicBezTo>
                  <a:pt x="19342" y="6537"/>
                  <a:pt x="19280" y="6497"/>
                  <a:pt x="19302" y="6427"/>
                </a:cubicBezTo>
                <a:cubicBezTo>
                  <a:pt x="19280" y="6027"/>
                  <a:pt x="19308" y="5917"/>
                  <a:pt x="19280" y="5817"/>
                </a:cubicBezTo>
                <a:cubicBezTo>
                  <a:pt x="19319" y="5138"/>
                  <a:pt x="19263" y="5108"/>
                  <a:pt x="19302" y="5048"/>
                </a:cubicBezTo>
                <a:cubicBezTo>
                  <a:pt x="19314" y="4518"/>
                  <a:pt x="19297" y="4478"/>
                  <a:pt x="19297" y="4428"/>
                </a:cubicBezTo>
                <a:cubicBezTo>
                  <a:pt x="19308" y="4328"/>
                  <a:pt x="19286" y="4358"/>
                  <a:pt x="19297" y="4388"/>
                </a:cubicBezTo>
                <a:cubicBezTo>
                  <a:pt x="19297" y="4788"/>
                  <a:pt x="19241" y="4768"/>
                  <a:pt x="19241" y="4858"/>
                </a:cubicBezTo>
                <a:cubicBezTo>
                  <a:pt x="19241" y="5647"/>
                  <a:pt x="19235" y="5757"/>
                  <a:pt x="19235" y="5867"/>
                </a:cubicBezTo>
                <a:cubicBezTo>
                  <a:pt x="19224" y="6277"/>
                  <a:pt x="19229" y="6337"/>
                  <a:pt x="19241" y="6387"/>
                </a:cubicBezTo>
                <a:cubicBezTo>
                  <a:pt x="19241" y="6777"/>
                  <a:pt x="19280" y="6827"/>
                  <a:pt x="19269" y="6897"/>
                </a:cubicBezTo>
                <a:cubicBezTo>
                  <a:pt x="19257" y="7217"/>
                  <a:pt x="19257" y="7257"/>
                  <a:pt x="19241" y="7297"/>
                </a:cubicBezTo>
                <a:cubicBezTo>
                  <a:pt x="19235" y="7776"/>
                  <a:pt x="19280" y="7836"/>
                  <a:pt x="19246" y="7916"/>
                </a:cubicBezTo>
                <a:cubicBezTo>
                  <a:pt x="19218" y="8406"/>
                  <a:pt x="19263" y="8466"/>
                  <a:pt x="19224" y="8536"/>
                </a:cubicBezTo>
                <a:cubicBezTo>
                  <a:pt x="19190" y="9206"/>
                  <a:pt x="19229" y="9226"/>
                  <a:pt x="19196" y="9266"/>
                </a:cubicBezTo>
                <a:cubicBezTo>
                  <a:pt x="19207" y="9616"/>
                  <a:pt x="19168" y="9656"/>
                  <a:pt x="19184" y="9686"/>
                </a:cubicBezTo>
                <a:cubicBezTo>
                  <a:pt x="19055" y="10295"/>
                  <a:pt x="19078" y="10345"/>
                  <a:pt x="19044" y="10405"/>
                </a:cubicBezTo>
                <a:cubicBezTo>
                  <a:pt x="18847" y="11005"/>
                  <a:pt x="18819" y="11055"/>
                  <a:pt x="18808" y="11145"/>
                </a:cubicBezTo>
                <a:cubicBezTo>
                  <a:pt x="18668" y="11475"/>
                  <a:pt x="18684" y="11485"/>
                  <a:pt x="18634" y="11605"/>
                </a:cubicBezTo>
                <a:cubicBezTo>
                  <a:pt x="18701" y="11195"/>
                  <a:pt x="18684" y="11065"/>
                  <a:pt x="18746" y="10915"/>
                </a:cubicBezTo>
                <a:cubicBezTo>
                  <a:pt x="18802" y="10345"/>
                  <a:pt x="18808" y="10205"/>
                  <a:pt x="18819" y="10065"/>
                </a:cubicBezTo>
                <a:cubicBezTo>
                  <a:pt x="18937" y="8956"/>
                  <a:pt x="18926" y="8886"/>
                  <a:pt x="18943" y="8816"/>
                </a:cubicBezTo>
                <a:cubicBezTo>
                  <a:pt x="18982" y="8526"/>
                  <a:pt x="18960" y="8466"/>
                  <a:pt x="18954" y="8396"/>
                </a:cubicBezTo>
                <a:cubicBezTo>
                  <a:pt x="19010" y="7896"/>
                  <a:pt x="18982" y="7846"/>
                  <a:pt x="19010" y="7786"/>
                </a:cubicBezTo>
                <a:cubicBezTo>
                  <a:pt x="19005" y="7297"/>
                  <a:pt x="19038" y="7237"/>
                  <a:pt x="18999" y="7187"/>
                </a:cubicBezTo>
                <a:cubicBezTo>
                  <a:pt x="19027" y="6847"/>
                  <a:pt x="19016" y="6797"/>
                  <a:pt x="19005" y="6757"/>
                </a:cubicBezTo>
                <a:cubicBezTo>
                  <a:pt x="19027" y="6387"/>
                  <a:pt x="19016" y="6327"/>
                  <a:pt x="19021" y="6277"/>
                </a:cubicBezTo>
                <a:cubicBezTo>
                  <a:pt x="19005" y="5577"/>
                  <a:pt x="19027" y="5467"/>
                  <a:pt x="19021" y="5358"/>
                </a:cubicBezTo>
                <a:cubicBezTo>
                  <a:pt x="19021" y="4648"/>
                  <a:pt x="19038" y="4548"/>
                  <a:pt x="19044" y="4448"/>
                </a:cubicBezTo>
                <a:cubicBezTo>
                  <a:pt x="19055" y="4028"/>
                  <a:pt x="19044" y="3928"/>
                  <a:pt x="19089" y="3818"/>
                </a:cubicBezTo>
                <a:cubicBezTo>
                  <a:pt x="19123" y="3598"/>
                  <a:pt x="19095" y="3568"/>
                  <a:pt x="19100" y="3548"/>
                </a:cubicBezTo>
                <a:cubicBezTo>
                  <a:pt x="19235" y="3019"/>
                  <a:pt x="19229" y="2989"/>
                  <a:pt x="19252" y="2949"/>
                </a:cubicBezTo>
                <a:cubicBezTo>
                  <a:pt x="19128" y="3278"/>
                  <a:pt x="19123" y="3318"/>
                  <a:pt x="19123" y="3348"/>
                </a:cubicBezTo>
                <a:cubicBezTo>
                  <a:pt x="19100" y="3618"/>
                  <a:pt x="19038" y="3658"/>
                  <a:pt x="19033" y="3668"/>
                </a:cubicBezTo>
                <a:cubicBezTo>
                  <a:pt x="19021" y="4088"/>
                  <a:pt x="18982" y="4208"/>
                  <a:pt x="18977" y="4318"/>
                </a:cubicBezTo>
                <a:cubicBezTo>
                  <a:pt x="18892" y="5058"/>
                  <a:pt x="18864" y="5118"/>
                  <a:pt x="18881" y="5168"/>
                </a:cubicBezTo>
                <a:cubicBezTo>
                  <a:pt x="18864" y="5447"/>
                  <a:pt x="18847" y="5477"/>
                  <a:pt x="18859" y="5507"/>
                </a:cubicBezTo>
                <a:cubicBezTo>
                  <a:pt x="18842" y="5867"/>
                  <a:pt x="18847" y="5897"/>
                  <a:pt x="18847" y="5927"/>
                </a:cubicBezTo>
                <a:cubicBezTo>
                  <a:pt x="18836" y="6397"/>
                  <a:pt x="18814" y="6457"/>
                  <a:pt x="18819" y="6507"/>
                </a:cubicBezTo>
                <a:cubicBezTo>
                  <a:pt x="18797" y="7117"/>
                  <a:pt x="18752" y="7247"/>
                  <a:pt x="18769" y="7347"/>
                </a:cubicBezTo>
                <a:cubicBezTo>
                  <a:pt x="18729" y="7576"/>
                  <a:pt x="18757" y="7626"/>
                  <a:pt x="18729" y="7686"/>
                </a:cubicBezTo>
                <a:cubicBezTo>
                  <a:pt x="18684" y="8086"/>
                  <a:pt x="18696" y="8136"/>
                  <a:pt x="18696" y="8196"/>
                </a:cubicBezTo>
                <a:cubicBezTo>
                  <a:pt x="18651" y="8726"/>
                  <a:pt x="18651" y="8756"/>
                  <a:pt x="18651" y="8786"/>
                </a:cubicBezTo>
                <a:cubicBezTo>
                  <a:pt x="18623" y="8936"/>
                  <a:pt x="18639" y="8976"/>
                  <a:pt x="18617" y="8956"/>
                </a:cubicBezTo>
                <a:cubicBezTo>
                  <a:pt x="18611" y="8406"/>
                  <a:pt x="18606" y="8376"/>
                  <a:pt x="18611" y="8336"/>
                </a:cubicBezTo>
                <a:cubicBezTo>
                  <a:pt x="18634" y="6997"/>
                  <a:pt x="18611" y="6717"/>
                  <a:pt x="18628" y="6427"/>
                </a:cubicBezTo>
                <a:cubicBezTo>
                  <a:pt x="18623" y="5777"/>
                  <a:pt x="18623" y="5747"/>
                  <a:pt x="18606" y="5717"/>
                </a:cubicBezTo>
                <a:cubicBezTo>
                  <a:pt x="18623" y="4598"/>
                  <a:pt x="18651" y="4458"/>
                  <a:pt x="18628" y="4318"/>
                </a:cubicBezTo>
                <a:cubicBezTo>
                  <a:pt x="18656" y="3968"/>
                  <a:pt x="18662" y="3918"/>
                  <a:pt x="18651" y="3878"/>
                </a:cubicBezTo>
                <a:cubicBezTo>
                  <a:pt x="18741" y="2879"/>
                  <a:pt x="18724" y="2839"/>
                  <a:pt x="18741" y="2809"/>
                </a:cubicBezTo>
                <a:cubicBezTo>
                  <a:pt x="18791" y="2299"/>
                  <a:pt x="18808" y="2219"/>
                  <a:pt x="18797" y="2149"/>
                </a:cubicBezTo>
                <a:cubicBezTo>
                  <a:pt x="18729" y="2509"/>
                  <a:pt x="18741" y="2539"/>
                  <a:pt x="18713" y="2579"/>
                </a:cubicBezTo>
                <a:cubicBezTo>
                  <a:pt x="18639" y="3578"/>
                  <a:pt x="18617" y="3728"/>
                  <a:pt x="18617" y="3868"/>
                </a:cubicBezTo>
                <a:cubicBezTo>
                  <a:pt x="18600" y="4568"/>
                  <a:pt x="18578" y="4638"/>
                  <a:pt x="18589" y="4708"/>
                </a:cubicBezTo>
                <a:cubicBezTo>
                  <a:pt x="18572" y="5238"/>
                  <a:pt x="18595" y="5248"/>
                  <a:pt x="18595" y="5258"/>
                </a:cubicBezTo>
                <a:cubicBezTo>
                  <a:pt x="18533" y="5837"/>
                  <a:pt x="18561" y="6107"/>
                  <a:pt x="18566" y="6387"/>
                </a:cubicBezTo>
                <a:cubicBezTo>
                  <a:pt x="18566" y="6837"/>
                  <a:pt x="18566" y="6867"/>
                  <a:pt x="18550" y="6907"/>
                </a:cubicBezTo>
                <a:cubicBezTo>
                  <a:pt x="18583" y="7367"/>
                  <a:pt x="18566" y="7507"/>
                  <a:pt x="18583" y="7646"/>
                </a:cubicBezTo>
                <a:cubicBezTo>
                  <a:pt x="18550" y="8356"/>
                  <a:pt x="18550" y="8426"/>
                  <a:pt x="18566" y="8496"/>
                </a:cubicBezTo>
                <a:cubicBezTo>
                  <a:pt x="18544" y="9346"/>
                  <a:pt x="18522" y="9406"/>
                  <a:pt x="18527" y="9456"/>
                </a:cubicBezTo>
                <a:cubicBezTo>
                  <a:pt x="18493" y="9935"/>
                  <a:pt x="18482" y="9985"/>
                  <a:pt x="18465" y="10025"/>
                </a:cubicBezTo>
                <a:cubicBezTo>
                  <a:pt x="18471" y="10445"/>
                  <a:pt x="18426" y="10495"/>
                  <a:pt x="18460" y="10525"/>
                </a:cubicBezTo>
                <a:cubicBezTo>
                  <a:pt x="18409" y="10565"/>
                  <a:pt x="18443" y="10485"/>
                  <a:pt x="18426" y="10415"/>
                </a:cubicBezTo>
                <a:cubicBezTo>
                  <a:pt x="18392" y="10045"/>
                  <a:pt x="18392" y="10005"/>
                  <a:pt x="18415" y="9955"/>
                </a:cubicBezTo>
                <a:cubicBezTo>
                  <a:pt x="18404" y="9755"/>
                  <a:pt x="18415" y="9725"/>
                  <a:pt x="18426" y="9686"/>
                </a:cubicBezTo>
                <a:cubicBezTo>
                  <a:pt x="18454" y="9436"/>
                  <a:pt x="18398" y="9406"/>
                  <a:pt x="18426" y="9356"/>
                </a:cubicBezTo>
                <a:cubicBezTo>
                  <a:pt x="18387" y="8956"/>
                  <a:pt x="18432" y="8896"/>
                  <a:pt x="18409" y="8866"/>
                </a:cubicBezTo>
                <a:cubicBezTo>
                  <a:pt x="18437" y="7826"/>
                  <a:pt x="18353" y="7796"/>
                  <a:pt x="18404" y="7726"/>
                </a:cubicBezTo>
                <a:cubicBezTo>
                  <a:pt x="18387" y="7297"/>
                  <a:pt x="18409" y="7227"/>
                  <a:pt x="18398" y="7167"/>
                </a:cubicBezTo>
                <a:cubicBezTo>
                  <a:pt x="18387" y="6217"/>
                  <a:pt x="18409" y="6157"/>
                  <a:pt x="18404" y="6097"/>
                </a:cubicBezTo>
                <a:cubicBezTo>
                  <a:pt x="18443" y="5597"/>
                  <a:pt x="18415" y="5487"/>
                  <a:pt x="18454" y="5358"/>
                </a:cubicBezTo>
                <a:cubicBezTo>
                  <a:pt x="18443" y="4868"/>
                  <a:pt x="18488" y="4738"/>
                  <a:pt x="18477" y="4628"/>
                </a:cubicBezTo>
                <a:cubicBezTo>
                  <a:pt x="18493" y="4028"/>
                  <a:pt x="18544" y="3948"/>
                  <a:pt x="18527" y="3888"/>
                </a:cubicBezTo>
                <a:cubicBezTo>
                  <a:pt x="18606" y="3248"/>
                  <a:pt x="18538" y="3209"/>
                  <a:pt x="18583" y="3129"/>
                </a:cubicBezTo>
                <a:cubicBezTo>
                  <a:pt x="18578" y="2829"/>
                  <a:pt x="18589" y="2879"/>
                  <a:pt x="18578" y="2949"/>
                </a:cubicBezTo>
                <a:cubicBezTo>
                  <a:pt x="18522" y="3398"/>
                  <a:pt x="18510" y="3458"/>
                  <a:pt x="18522" y="3518"/>
                </a:cubicBezTo>
                <a:cubicBezTo>
                  <a:pt x="18465" y="3968"/>
                  <a:pt x="18510" y="4018"/>
                  <a:pt x="18460" y="4098"/>
                </a:cubicBezTo>
                <a:cubicBezTo>
                  <a:pt x="18448" y="4418"/>
                  <a:pt x="18448" y="4458"/>
                  <a:pt x="18432" y="4498"/>
                </a:cubicBezTo>
                <a:cubicBezTo>
                  <a:pt x="18404" y="4858"/>
                  <a:pt x="18415" y="4858"/>
                  <a:pt x="18415" y="4868"/>
                </a:cubicBezTo>
                <a:cubicBezTo>
                  <a:pt x="18381" y="5338"/>
                  <a:pt x="18398" y="5388"/>
                  <a:pt x="18370" y="5457"/>
                </a:cubicBezTo>
                <a:cubicBezTo>
                  <a:pt x="18359" y="6357"/>
                  <a:pt x="18336" y="6497"/>
                  <a:pt x="18342" y="6627"/>
                </a:cubicBezTo>
                <a:cubicBezTo>
                  <a:pt x="18314" y="7457"/>
                  <a:pt x="18336" y="7517"/>
                  <a:pt x="18347" y="7576"/>
                </a:cubicBezTo>
                <a:cubicBezTo>
                  <a:pt x="18347" y="8016"/>
                  <a:pt x="18347" y="8086"/>
                  <a:pt x="18342" y="8156"/>
                </a:cubicBezTo>
                <a:cubicBezTo>
                  <a:pt x="18342" y="8816"/>
                  <a:pt x="18325" y="8716"/>
                  <a:pt x="18308" y="8616"/>
                </a:cubicBezTo>
                <a:cubicBezTo>
                  <a:pt x="18252" y="7966"/>
                  <a:pt x="18314" y="7906"/>
                  <a:pt x="18263" y="7866"/>
                </a:cubicBezTo>
                <a:cubicBezTo>
                  <a:pt x="18224" y="7507"/>
                  <a:pt x="18252" y="7447"/>
                  <a:pt x="18241" y="7397"/>
                </a:cubicBezTo>
                <a:cubicBezTo>
                  <a:pt x="18224" y="6987"/>
                  <a:pt x="18252" y="6877"/>
                  <a:pt x="18235" y="6777"/>
                </a:cubicBezTo>
                <a:cubicBezTo>
                  <a:pt x="18235" y="6427"/>
                  <a:pt x="18229" y="6387"/>
                  <a:pt x="18241" y="6337"/>
                </a:cubicBezTo>
                <a:cubicBezTo>
                  <a:pt x="18252" y="5817"/>
                  <a:pt x="18263" y="5717"/>
                  <a:pt x="18252" y="5637"/>
                </a:cubicBezTo>
                <a:cubicBezTo>
                  <a:pt x="18291" y="5148"/>
                  <a:pt x="18257" y="4968"/>
                  <a:pt x="18291" y="4778"/>
                </a:cubicBezTo>
                <a:cubicBezTo>
                  <a:pt x="18308" y="4308"/>
                  <a:pt x="18291" y="4268"/>
                  <a:pt x="18286" y="4218"/>
                </a:cubicBezTo>
                <a:cubicBezTo>
                  <a:pt x="18229" y="5138"/>
                  <a:pt x="18196" y="5238"/>
                  <a:pt x="18218" y="5328"/>
                </a:cubicBezTo>
                <a:cubicBezTo>
                  <a:pt x="18213" y="5547"/>
                  <a:pt x="18190" y="5577"/>
                  <a:pt x="18207" y="5607"/>
                </a:cubicBezTo>
                <a:cubicBezTo>
                  <a:pt x="18229" y="6037"/>
                  <a:pt x="18162" y="6107"/>
                  <a:pt x="18179" y="6147"/>
                </a:cubicBezTo>
                <a:cubicBezTo>
                  <a:pt x="18128" y="6627"/>
                  <a:pt x="18089" y="6747"/>
                  <a:pt x="18106" y="6847"/>
                </a:cubicBezTo>
                <a:cubicBezTo>
                  <a:pt x="18083" y="7636"/>
                  <a:pt x="18106" y="7746"/>
                  <a:pt x="18078" y="7866"/>
                </a:cubicBezTo>
                <a:cubicBezTo>
                  <a:pt x="18134" y="8486"/>
                  <a:pt x="18095" y="8536"/>
                  <a:pt x="18134" y="8556"/>
                </a:cubicBezTo>
                <a:cubicBezTo>
                  <a:pt x="18151" y="8936"/>
                  <a:pt x="18134" y="9006"/>
                  <a:pt x="18162" y="9066"/>
                </a:cubicBezTo>
                <a:cubicBezTo>
                  <a:pt x="18140" y="9416"/>
                  <a:pt x="18151" y="9456"/>
                  <a:pt x="18123" y="9496"/>
                </a:cubicBezTo>
                <a:cubicBezTo>
                  <a:pt x="18162" y="10175"/>
                  <a:pt x="18173" y="10345"/>
                  <a:pt x="18156" y="10515"/>
                </a:cubicBezTo>
                <a:cubicBezTo>
                  <a:pt x="18190" y="10935"/>
                  <a:pt x="18207" y="10975"/>
                  <a:pt x="18207" y="11025"/>
                </a:cubicBezTo>
                <a:cubicBezTo>
                  <a:pt x="18151" y="11625"/>
                  <a:pt x="18168" y="11705"/>
                  <a:pt x="18140" y="11805"/>
                </a:cubicBezTo>
                <a:cubicBezTo>
                  <a:pt x="18095" y="12564"/>
                  <a:pt x="18083" y="12754"/>
                  <a:pt x="18044" y="12944"/>
                </a:cubicBezTo>
                <a:cubicBezTo>
                  <a:pt x="17999" y="13274"/>
                  <a:pt x="17977" y="13324"/>
                  <a:pt x="18005" y="13374"/>
                </a:cubicBezTo>
                <a:cubicBezTo>
                  <a:pt x="17920" y="13264"/>
                  <a:pt x="17926" y="13224"/>
                  <a:pt x="17943" y="13174"/>
                </a:cubicBezTo>
                <a:cubicBezTo>
                  <a:pt x="17982" y="12124"/>
                  <a:pt x="18010" y="11805"/>
                  <a:pt x="17988" y="11495"/>
                </a:cubicBezTo>
                <a:cubicBezTo>
                  <a:pt x="17954" y="10985"/>
                  <a:pt x="17971" y="10955"/>
                  <a:pt x="17965" y="10915"/>
                </a:cubicBezTo>
                <a:cubicBezTo>
                  <a:pt x="17993" y="10625"/>
                  <a:pt x="17915" y="10595"/>
                  <a:pt x="17960" y="10545"/>
                </a:cubicBezTo>
                <a:cubicBezTo>
                  <a:pt x="17909" y="10245"/>
                  <a:pt x="17943" y="10155"/>
                  <a:pt x="17915" y="10085"/>
                </a:cubicBezTo>
                <a:cubicBezTo>
                  <a:pt x="17887" y="9775"/>
                  <a:pt x="17881" y="9696"/>
                  <a:pt x="17864" y="9616"/>
                </a:cubicBezTo>
                <a:cubicBezTo>
                  <a:pt x="17831" y="9136"/>
                  <a:pt x="17904" y="9066"/>
                  <a:pt x="17853" y="9026"/>
                </a:cubicBezTo>
                <a:cubicBezTo>
                  <a:pt x="17853" y="8356"/>
                  <a:pt x="17875" y="8296"/>
                  <a:pt x="17853" y="8256"/>
                </a:cubicBezTo>
                <a:cubicBezTo>
                  <a:pt x="17836" y="7596"/>
                  <a:pt x="17847" y="7387"/>
                  <a:pt x="17864" y="7177"/>
                </a:cubicBezTo>
                <a:cubicBezTo>
                  <a:pt x="17887" y="6467"/>
                  <a:pt x="17920" y="6357"/>
                  <a:pt x="17909" y="6257"/>
                </a:cubicBezTo>
                <a:cubicBezTo>
                  <a:pt x="18010" y="5278"/>
                  <a:pt x="18033" y="5218"/>
                  <a:pt x="18044" y="5168"/>
                </a:cubicBezTo>
                <a:cubicBezTo>
                  <a:pt x="18061" y="4768"/>
                  <a:pt x="18050" y="4848"/>
                  <a:pt x="18050" y="4918"/>
                </a:cubicBezTo>
                <a:cubicBezTo>
                  <a:pt x="17960" y="5477"/>
                  <a:pt x="17926" y="5567"/>
                  <a:pt x="17943" y="5647"/>
                </a:cubicBezTo>
                <a:cubicBezTo>
                  <a:pt x="17819" y="6917"/>
                  <a:pt x="17808" y="6987"/>
                  <a:pt x="17808" y="7067"/>
                </a:cubicBezTo>
                <a:cubicBezTo>
                  <a:pt x="17769" y="7866"/>
                  <a:pt x="17791" y="8166"/>
                  <a:pt x="17797" y="8476"/>
                </a:cubicBezTo>
                <a:cubicBezTo>
                  <a:pt x="17819" y="9426"/>
                  <a:pt x="17802" y="9506"/>
                  <a:pt x="17814" y="9586"/>
                </a:cubicBezTo>
                <a:cubicBezTo>
                  <a:pt x="17904" y="10335"/>
                  <a:pt x="17825" y="10495"/>
                  <a:pt x="17892" y="10605"/>
                </a:cubicBezTo>
                <a:cubicBezTo>
                  <a:pt x="17920" y="10925"/>
                  <a:pt x="17909" y="10955"/>
                  <a:pt x="17915" y="10995"/>
                </a:cubicBezTo>
                <a:cubicBezTo>
                  <a:pt x="17932" y="11745"/>
                  <a:pt x="17920" y="11835"/>
                  <a:pt x="17949" y="11914"/>
                </a:cubicBezTo>
                <a:cubicBezTo>
                  <a:pt x="17915" y="12264"/>
                  <a:pt x="17932" y="12304"/>
                  <a:pt x="17904" y="12364"/>
                </a:cubicBezTo>
                <a:cubicBezTo>
                  <a:pt x="17892" y="12734"/>
                  <a:pt x="17915" y="12934"/>
                  <a:pt x="17870" y="13154"/>
                </a:cubicBezTo>
                <a:cubicBezTo>
                  <a:pt x="17904" y="12724"/>
                  <a:pt x="17847" y="12694"/>
                  <a:pt x="17887" y="12634"/>
                </a:cubicBezTo>
                <a:cubicBezTo>
                  <a:pt x="17870" y="12164"/>
                  <a:pt x="17847" y="12134"/>
                  <a:pt x="17847" y="12104"/>
                </a:cubicBezTo>
                <a:cubicBezTo>
                  <a:pt x="17797" y="11515"/>
                  <a:pt x="17769" y="11465"/>
                  <a:pt x="17780" y="11395"/>
                </a:cubicBezTo>
                <a:cubicBezTo>
                  <a:pt x="17696" y="10755"/>
                  <a:pt x="17684" y="10635"/>
                  <a:pt x="17668" y="10515"/>
                </a:cubicBezTo>
                <a:cubicBezTo>
                  <a:pt x="17611" y="10035"/>
                  <a:pt x="17561" y="9925"/>
                  <a:pt x="17567" y="9795"/>
                </a:cubicBezTo>
                <a:cubicBezTo>
                  <a:pt x="17499" y="9396"/>
                  <a:pt x="17488" y="9336"/>
                  <a:pt x="17477" y="9276"/>
                </a:cubicBezTo>
                <a:cubicBezTo>
                  <a:pt x="17426" y="8626"/>
                  <a:pt x="17454" y="8496"/>
                  <a:pt x="17432" y="8376"/>
                </a:cubicBezTo>
                <a:cubicBezTo>
                  <a:pt x="17465" y="7776"/>
                  <a:pt x="17437" y="7716"/>
                  <a:pt x="17454" y="7646"/>
                </a:cubicBezTo>
                <a:cubicBezTo>
                  <a:pt x="17426" y="7097"/>
                  <a:pt x="17454" y="7277"/>
                  <a:pt x="17409" y="7477"/>
                </a:cubicBezTo>
                <a:cubicBezTo>
                  <a:pt x="17398" y="8126"/>
                  <a:pt x="17387" y="8216"/>
                  <a:pt x="17381" y="8306"/>
                </a:cubicBezTo>
                <a:cubicBezTo>
                  <a:pt x="17420" y="9356"/>
                  <a:pt x="17454" y="9536"/>
                  <a:pt x="17477" y="9715"/>
                </a:cubicBezTo>
                <a:cubicBezTo>
                  <a:pt x="17510" y="10165"/>
                  <a:pt x="17583" y="10195"/>
                  <a:pt x="17555" y="10255"/>
                </a:cubicBezTo>
                <a:cubicBezTo>
                  <a:pt x="17595" y="10605"/>
                  <a:pt x="17651" y="10695"/>
                  <a:pt x="17628" y="10795"/>
                </a:cubicBezTo>
                <a:cubicBezTo>
                  <a:pt x="17696" y="11415"/>
                  <a:pt x="17735" y="11475"/>
                  <a:pt x="17724" y="11535"/>
                </a:cubicBezTo>
                <a:cubicBezTo>
                  <a:pt x="17802" y="12464"/>
                  <a:pt x="17769" y="12524"/>
                  <a:pt x="17814" y="12564"/>
                </a:cubicBezTo>
                <a:cubicBezTo>
                  <a:pt x="17802" y="13164"/>
                  <a:pt x="17802" y="13214"/>
                  <a:pt x="17797" y="13274"/>
                </a:cubicBezTo>
                <a:cubicBezTo>
                  <a:pt x="17780" y="13874"/>
                  <a:pt x="17735" y="13944"/>
                  <a:pt x="17741" y="13994"/>
                </a:cubicBezTo>
                <a:cubicBezTo>
                  <a:pt x="17673" y="14393"/>
                  <a:pt x="17679" y="14533"/>
                  <a:pt x="17640" y="14513"/>
                </a:cubicBezTo>
                <a:cubicBezTo>
                  <a:pt x="17696" y="13664"/>
                  <a:pt x="17701" y="13564"/>
                  <a:pt x="17673" y="13474"/>
                </a:cubicBezTo>
                <a:cubicBezTo>
                  <a:pt x="17634" y="12834"/>
                  <a:pt x="17701" y="12764"/>
                  <a:pt x="17662" y="12724"/>
                </a:cubicBezTo>
                <a:cubicBezTo>
                  <a:pt x="17662" y="12534"/>
                  <a:pt x="17690" y="12484"/>
                  <a:pt x="17668" y="12434"/>
                </a:cubicBezTo>
                <a:cubicBezTo>
                  <a:pt x="17583" y="11645"/>
                  <a:pt x="17595" y="11595"/>
                  <a:pt x="17595" y="11545"/>
                </a:cubicBezTo>
                <a:cubicBezTo>
                  <a:pt x="17538" y="11215"/>
                  <a:pt x="17567" y="11155"/>
                  <a:pt x="17538" y="11105"/>
                </a:cubicBezTo>
                <a:cubicBezTo>
                  <a:pt x="17460" y="10745"/>
                  <a:pt x="17482" y="10715"/>
                  <a:pt x="17471" y="10685"/>
                </a:cubicBezTo>
                <a:cubicBezTo>
                  <a:pt x="17359" y="9905"/>
                  <a:pt x="17342" y="9855"/>
                  <a:pt x="17331" y="9815"/>
                </a:cubicBezTo>
                <a:cubicBezTo>
                  <a:pt x="17291" y="9316"/>
                  <a:pt x="17280" y="9256"/>
                  <a:pt x="17286" y="9206"/>
                </a:cubicBezTo>
                <a:cubicBezTo>
                  <a:pt x="17297" y="8436"/>
                  <a:pt x="17308" y="8176"/>
                  <a:pt x="17325" y="7906"/>
                </a:cubicBezTo>
                <a:cubicBezTo>
                  <a:pt x="17359" y="7187"/>
                  <a:pt x="17342" y="7277"/>
                  <a:pt x="17364" y="7347"/>
                </a:cubicBezTo>
                <a:cubicBezTo>
                  <a:pt x="17291" y="7776"/>
                  <a:pt x="17297" y="7816"/>
                  <a:pt x="17286" y="7856"/>
                </a:cubicBezTo>
                <a:cubicBezTo>
                  <a:pt x="17218" y="8766"/>
                  <a:pt x="17241" y="8926"/>
                  <a:pt x="17207" y="9096"/>
                </a:cubicBezTo>
                <a:cubicBezTo>
                  <a:pt x="17241" y="9506"/>
                  <a:pt x="17241" y="9546"/>
                  <a:pt x="17246" y="9586"/>
                </a:cubicBezTo>
                <a:cubicBezTo>
                  <a:pt x="17353" y="10415"/>
                  <a:pt x="17370" y="10495"/>
                  <a:pt x="17392" y="10585"/>
                </a:cubicBezTo>
                <a:cubicBezTo>
                  <a:pt x="17460" y="11245"/>
                  <a:pt x="17510" y="11275"/>
                  <a:pt x="17488" y="11325"/>
                </a:cubicBezTo>
                <a:cubicBezTo>
                  <a:pt x="17572" y="11735"/>
                  <a:pt x="17533" y="11785"/>
                  <a:pt x="17561" y="11825"/>
                </a:cubicBezTo>
                <a:cubicBezTo>
                  <a:pt x="17617" y="12244"/>
                  <a:pt x="17583" y="12294"/>
                  <a:pt x="17589" y="12334"/>
                </a:cubicBezTo>
                <a:cubicBezTo>
                  <a:pt x="17606" y="12884"/>
                  <a:pt x="17606" y="12924"/>
                  <a:pt x="17600" y="12974"/>
                </a:cubicBezTo>
                <a:cubicBezTo>
                  <a:pt x="17578" y="13044"/>
                  <a:pt x="17611" y="13004"/>
                  <a:pt x="17578" y="12974"/>
                </a:cubicBezTo>
                <a:cubicBezTo>
                  <a:pt x="17522" y="12504"/>
                  <a:pt x="17465" y="12374"/>
                  <a:pt x="17449" y="12224"/>
                </a:cubicBezTo>
                <a:cubicBezTo>
                  <a:pt x="17291" y="11655"/>
                  <a:pt x="17291" y="11505"/>
                  <a:pt x="17224" y="11365"/>
                </a:cubicBezTo>
                <a:cubicBezTo>
                  <a:pt x="17134" y="10725"/>
                  <a:pt x="17111" y="10555"/>
                  <a:pt x="17111" y="10385"/>
                </a:cubicBezTo>
                <a:cubicBezTo>
                  <a:pt x="17050" y="9706"/>
                  <a:pt x="17044" y="9536"/>
                  <a:pt x="17033" y="9366"/>
                </a:cubicBezTo>
                <a:cubicBezTo>
                  <a:pt x="16999" y="9286"/>
                  <a:pt x="17005" y="9356"/>
                  <a:pt x="16977" y="9446"/>
                </a:cubicBezTo>
                <a:cubicBezTo>
                  <a:pt x="17038" y="10215"/>
                  <a:pt x="17027" y="10295"/>
                  <a:pt x="17027" y="10385"/>
                </a:cubicBezTo>
                <a:cubicBezTo>
                  <a:pt x="17050" y="10765"/>
                  <a:pt x="17106" y="10795"/>
                  <a:pt x="17078" y="10845"/>
                </a:cubicBezTo>
                <a:cubicBezTo>
                  <a:pt x="17128" y="11165"/>
                  <a:pt x="17151" y="11245"/>
                  <a:pt x="17162" y="11325"/>
                </a:cubicBezTo>
                <a:cubicBezTo>
                  <a:pt x="17302" y="11845"/>
                  <a:pt x="17269" y="11934"/>
                  <a:pt x="17319" y="12004"/>
                </a:cubicBezTo>
                <a:cubicBezTo>
                  <a:pt x="17465" y="12524"/>
                  <a:pt x="17426" y="12624"/>
                  <a:pt x="17477" y="12694"/>
                </a:cubicBezTo>
                <a:cubicBezTo>
                  <a:pt x="17505" y="13074"/>
                  <a:pt x="17555" y="13174"/>
                  <a:pt x="17510" y="13144"/>
                </a:cubicBezTo>
                <a:cubicBezTo>
                  <a:pt x="17432" y="12744"/>
                  <a:pt x="17387" y="12654"/>
                  <a:pt x="17370" y="12554"/>
                </a:cubicBezTo>
                <a:cubicBezTo>
                  <a:pt x="17173" y="11775"/>
                  <a:pt x="17067" y="11595"/>
                  <a:pt x="17072" y="11385"/>
                </a:cubicBezTo>
                <a:cubicBezTo>
                  <a:pt x="16993" y="10875"/>
                  <a:pt x="17027" y="10805"/>
                  <a:pt x="16988" y="10765"/>
                </a:cubicBezTo>
                <a:cubicBezTo>
                  <a:pt x="16993" y="11295"/>
                  <a:pt x="17005" y="11365"/>
                  <a:pt x="17027" y="11435"/>
                </a:cubicBezTo>
                <a:cubicBezTo>
                  <a:pt x="17106" y="12354"/>
                  <a:pt x="17106" y="12574"/>
                  <a:pt x="17145" y="12794"/>
                </a:cubicBezTo>
                <a:cubicBezTo>
                  <a:pt x="17229" y="13314"/>
                  <a:pt x="17258" y="13344"/>
                  <a:pt x="17246" y="13364"/>
                </a:cubicBezTo>
                <a:cubicBezTo>
                  <a:pt x="17331" y="13684"/>
                  <a:pt x="17325" y="13744"/>
                  <a:pt x="17331" y="13804"/>
                </a:cubicBezTo>
                <a:cubicBezTo>
                  <a:pt x="17409" y="14253"/>
                  <a:pt x="17398" y="14373"/>
                  <a:pt x="17404" y="14493"/>
                </a:cubicBezTo>
                <a:cubicBezTo>
                  <a:pt x="17432" y="15003"/>
                  <a:pt x="17364" y="15073"/>
                  <a:pt x="17409" y="15113"/>
                </a:cubicBezTo>
                <a:cubicBezTo>
                  <a:pt x="17331" y="15703"/>
                  <a:pt x="17325" y="15753"/>
                  <a:pt x="17297" y="15793"/>
                </a:cubicBezTo>
                <a:cubicBezTo>
                  <a:pt x="17258" y="15893"/>
                  <a:pt x="17263" y="15873"/>
                  <a:pt x="17263" y="15853"/>
                </a:cubicBezTo>
                <a:cubicBezTo>
                  <a:pt x="17274" y="15433"/>
                  <a:pt x="17314" y="15393"/>
                  <a:pt x="17297" y="15363"/>
                </a:cubicBezTo>
                <a:cubicBezTo>
                  <a:pt x="17308" y="14853"/>
                  <a:pt x="17325" y="14703"/>
                  <a:pt x="17297" y="14553"/>
                </a:cubicBezTo>
                <a:cubicBezTo>
                  <a:pt x="17207" y="13734"/>
                  <a:pt x="17156" y="13644"/>
                  <a:pt x="17156" y="13534"/>
                </a:cubicBezTo>
                <a:cubicBezTo>
                  <a:pt x="17067" y="13074"/>
                  <a:pt x="17067" y="12944"/>
                  <a:pt x="17022" y="12994"/>
                </a:cubicBezTo>
                <a:cubicBezTo>
                  <a:pt x="17050" y="13374"/>
                  <a:pt x="17095" y="13454"/>
                  <a:pt x="17089" y="13554"/>
                </a:cubicBezTo>
                <a:cubicBezTo>
                  <a:pt x="17190" y="14213"/>
                  <a:pt x="17224" y="14303"/>
                  <a:pt x="17213" y="14413"/>
                </a:cubicBezTo>
                <a:cubicBezTo>
                  <a:pt x="17246" y="15103"/>
                  <a:pt x="17218" y="15203"/>
                  <a:pt x="17224" y="15303"/>
                </a:cubicBezTo>
                <a:cubicBezTo>
                  <a:pt x="17196" y="15683"/>
                  <a:pt x="17196" y="15763"/>
                  <a:pt x="17190" y="15853"/>
                </a:cubicBezTo>
                <a:cubicBezTo>
                  <a:pt x="17078" y="16302"/>
                  <a:pt x="17055" y="16252"/>
                  <a:pt x="17050" y="16192"/>
                </a:cubicBezTo>
                <a:cubicBezTo>
                  <a:pt x="17095" y="15843"/>
                  <a:pt x="17095" y="15823"/>
                  <a:pt x="17089" y="15803"/>
                </a:cubicBezTo>
                <a:cubicBezTo>
                  <a:pt x="17055" y="15803"/>
                  <a:pt x="17044" y="15823"/>
                  <a:pt x="17027" y="15853"/>
                </a:cubicBezTo>
                <a:cubicBezTo>
                  <a:pt x="16982" y="15943"/>
                  <a:pt x="16965" y="15903"/>
                  <a:pt x="16943" y="15853"/>
                </a:cubicBezTo>
                <a:cubicBezTo>
                  <a:pt x="16668" y="15503"/>
                  <a:pt x="16707" y="15623"/>
                  <a:pt x="16791" y="15733"/>
                </a:cubicBezTo>
                <a:cubicBezTo>
                  <a:pt x="16791" y="15863"/>
                  <a:pt x="16797" y="15873"/>
                  <a:pt x="16791" y="15883"/>
                </a:cubicBezTo>
                <a:cubicBezTo>
                  <a:pt x="16870" y="16202"/>
                  <a:pt x="16881" y="16242"/>
                  <a:pt x="16881" y="16292"/>
                </a:cubicBezTo>
                <a:cubicBezTo>
                  <a:pt x="16729" y="17302"/>
                  <a:pt x="16701" y="17392"/>
                  <a:pt x="16662" y="17482"/>
                </a:cubicBezTo>
                <a:cubicBezTo>
                  <a:pt x="16718" y="17892"/>
                  <a:pt x="16741" y="17692"/>
                  <a:pt x="16791" y="17802"/>
                </a:cubicBezTo>
                <a:cubicBezTo>
                  <a:pt x="16864" y="17532"/>
                  <a:pt x="16909" y="17582"/>
                  <a:pt x="16943" y="17542"/>
                </a:cubicBezTo>
                <a:cubicBezTo>
                  <a:pt x="16988" y="17292"/>
                  <a:pt x="17016" y="17252"/>
                  <a:pt x="17044" y="17212"/>
                </a:cubicBezTo>
                <a:cubicBezTo>
                  <a:pt x="17263" y="16852"/>
                  <a:pt x="17297" y="16722"/>
                  <a:pt x="17347" y="16732"/>
                </a:cubicBezTo>
                <a:cubicBezTo>
                  <a:pt x="17662" y="16522"/>
                  <a:pt x="17718" y="16592"/>
                  <a:pt x="17758" y="16492"/>
                </a:cubicBezTo>
                <a:cubicBezTo>
                  <a:pt x="17493" y="16522"/>
                  <a:pt x="17454" y="16482"/>
                  <a:pt x="17426" y="16552"/>
                </a:cubicBezTo>
                <a:cubicBezTo>
                  <a:pt x="17190" y="16692"/>
                  <a:pt x="17162" y="16842"/>
                  <a:pt x="17117" y="16792"/>
                </a:cubicBezTo>
                <a:cubicBezTo>
                  <a:pt x="17314" y="16382"/>
                  <a:pt x="17359" y="16352"/>
                  <a:pt x="17404" y="16272"/>
                </a:cubicBezTo>
                <a:cubicBezTo>
                  <a:pt x="17583" y="16113"/>
                  <a:pt x="17606" y="16063"/>
                  <a:pt x="17628" y="16023"/>
                </a:cubicBezTo>
                <a:cubicBezTo>
                  <a:pt x="17825" y="15833"/>
                  <a:pt x="17842" y="15813"/>
                  <a:pt x="17853" y="15783"/>
                </a:cubicBezTo>
                <a:cubicBezTo>
                  <a:pt x="18308" y="15523"/>
                  <a:pt x="18381" y="15523"/>
                  <a:pt x="18443" y="15453"/>
                </a:cubicBezTo>
                <a:cubicBezTo>
                  <a:pt x="18718" y="15383"/>
                  <a:pt x="18786" y="15323"/>
                  <a:pt x="18853" y="15313"/>
                </a:cubicBezTo>
                <a:cubicBezTo>
                  <a:pt x="19280" y="15193"/>
                  <a:pt x="19291" y="15143"/>
                  <a:pt x="19308" y="15163"/>
                </a:cubicBezTo>
                <a:cubicBezTo>
                  <a:pt x="19493" y="15093"/>
                  <a:pt x="19521" y="15063"/>
                  <a:pt x="19550" y="15013"/>
                </a:cubicBezTo>
                <a:cubicBezTo>
                  <a:pt x="19763" y="14933"/>
                  <a:pt x="19842" y="14943"/>
                  <a:pt x="19819" y="14873"/>
                </a:cubicBezTo>
                <a:cubicBezTo>
                  <a:pt x="19628" y="14973"/>
                  <a:pt x="19606" y="14983"/>
                  <a:pt x="19583" y="14983"/>
                </a:cubicBezTo>
                <a:cubicBezTo>
                  <a:pt x="19263" y="15073"/>
                  <a:pt x="19184" y="15123"/>
                  <a:pt x="19106" y="15143"/>
                </a:cubicBezTo>
                <a:cubicBezTo>
                  <a:pt x="18830" y="15213"/>
                  <a:pt x="18791" y="15203"/>
                  <a:pt x="18757" y="15253"/>
                </a:cubicBezTo>
                <a:cubicBezTo>
                  <a:pt x="18555" y="15293"/>
                  <a:pt x="18538" y="15343"/>
                  <a:pt x="18516" y="15293"/>
                </a:cubicBezTo>
                <a:cubicBezTo>
                  <a:pt x="18314" y="15403"/>
                  <a:pt x="18241" y="15483"/>
                  <a:pt x="18156" y="15503"/>
                </a:cubicBezTo>
                <a:cubicBezTo>
                  <a:pt x="17701" y="15863"/>
                  <a:pt x="17696" y="15873"/>
                  <a:pt x="17690" y="15893"/>
                </a:cubicBezTo>
                <a:cubicBezTo>
                  <a:pt x="17465" y="16053"/>
                  <a:pt x="17443" y="16103"/>
                  <a:pt x="17415" y="16103"/>
                </a:cubicBezTo>
                <a:cubicBezTo>
                  <a:pt x="17679" y="15743"/>
                  <a:pt x="17724" y="15633"/>
                  <a:pt x="17774" y="15643"/>
                </a:cubicBezTo>
                <a:cubicBezTo>
                  <a:pt x="17949" y="15463"/>
                  <a:pt x="17977" y="15473"/>
                  <a:pt x="18005" y="15443"/>
                </a:cubicBezTo>
                <a:cubicBezTo>
                  <a:pt x="18257" y="15233"/>
                  <a:pt x="18286" y="15283"/>
                  <a:pt x="18314" y="15243"/>
                </a:cubicBezTo>
                <a:cubicBezTo>
                  <a:pt x="18656" y="15103"/>
                  <a:pt x="18763" y="15113"/>
                  <a:pt x="18870" y="15083"/>
                </a:cubicBezTo>
                <a:cubicBezTo>
                  <a:pt x="19050" y="15093"/>
                  <a:pt x="19072" y="15033"/>
                  <a:pt x="19100" y="15063"/>
                </a:cubicBezTo>
                <a:cubicBezTo>
                  <a:pt x="19392" y="14973"/>
                  <a:pt x="19448" y="15003"/>
                  <a:pt x="19499" y="14943"/>
                </a:cubicBezTo>
                <a:cubicBezTo>
                  <a:pt x="19999" y="14753"/>
                  <a:pt x="20021" y="14723"/>
                  <a:pt x="20050" y="14703"/>
                </a:cubicBezTo>
                <a:cubicBezTo>
                  <a:pt x="19881" y="14713"/>
                  <a:pt x="19819" y="14783"/>
                  <a:pt x="19752" y="14783"/>
                </a:cubicBezTo>
                <a:cubicBezTo>
                  <a:pt x="19533" y="14893"/>
                  <a:pt x="19499" y="14833"/>
                  <a:pt x="19471" y="14913"/>
                </a:cubicBezTo>
                <a:cubicBezTo>
                  <a:pt x="19308" y="14953"/>
                  <a:pt x="19291" y="14943"/>
                  <a:pt x="19280" y="14943"/>
                </a:cubicBezTo>
                <a:cubicBezTo>
                  <a:pt x="19050" y="15003"/>
                  <a:pt x="19010" y="14963"/>
                  <a:pt x="18977" y="14973"/>
                </a:cubicBezTo>
                <a:cubicBezTo>
                  <a:pt x="18505" y="15013"/>
                  <a:pt x="18488" y="15103"/>
                  <a:pt x="18460" y="15073"/>
                </a:cubicBezTo>
                <a:cubicBezTo>
                  <a:pt x="18218" y="15153"/>
                  <a:pt x="18213" y="15203"/>
                  <a:pt x="18207" y="15203"/>
                </a:cubicBezTo>
                <a:cubicBezTo>
                  <a:pt x="18055" y="15323"/>
                  <a:pt x="18033" y="15303"/>
                  <a:pt x="18016" y="15313"/>
                </a:cubicBezTo>
                <a:cubicBezTo>
                  <a:pt x="17791" y="15433"/>
                  <a:pt x="17780" y="15603"/>
                  <a:pt x="17752" y="15503"/>
                </a:cubicBezTo>
                <a:cubicBezTo>
                  <a:pt x="17589" y="15633"/>
                  <a:pt x="17623" y="15573"/>
                  <a:pt x="17656" y="15483"/>
                </a:cubicBezTo>
                <a:cubicBezTo>
                  <a:pt x="18066" y="15143"/>
                  <a:pt x="18117" y="15053"/>
                  <a:pt x="18184" y="15063"/>
                </a:cubicBezTo>
                <a:cubicBezTo>
                  <a:pt x="18538" y="14833"/>
                  <a:pt x="18583" y="14823"/>
                  <a:pt x="18628" y="14833"/>
                </a:cubicBezTo>
                <a:cubicBezTo>
                  <a:pt x="18853" y="14703"/>
                  <a:pt x="18892" y="14783"/>
                  <a:pt x="18909" y="14703"/>
                </a:cubicBezTo>
                <a:cubicBezTo>
                  <a:pt x="19212" y="14573"/>
                  <a:pt x="19241" y="14643"/>
                  <a:pt x="19263" y="14633"/>
                </a:cubicBezTo>
                <a:cubicBezTo>
                  <a:pt x="19572" y="14543"/>
                  <a:pt x="19662" y="14533"/>
                  <a:pt x="19757" y="14533"/>
                </a:cubicBezTo>
                <a:cubicBezTo>
                  <a:pt x="19988" y="14473"/>
                  <a:pt x="20010" y="14413"/>
                  <a:pt x="20038" y="14443"/>
                </a:cubicBezTo>
                <a:cubicBezTo>
                  <a:pt x="20825" y="14073"/>
                  <a:pt x="20864" y="14113"/>
                  <a:pt x="20898" y="14103"/>
                </a:cubicBezTo>
                <a:cubicBezTo>
                  <a:pt x="20774" y="14004"/>
                  <a:pt x="20712" y="14123"/>
                  <a:pt x="20679" y="13994"/>
                </a:cubicBezTo>
                <a:cubicBezTo>
                  <a:pt x="20426" y="14043"/>
                  <a:pt x="20398" y="14073"/>
                  <a:pt x="20370" y="14053"/>
                </a:cubicBezTo>
                <a:cubicBezTo>
                  <a:pt x="19718" y="14053"/>
                  <a:pt x="19696" y="14103"/>
                  <a:pt x="19662" y="14083"/>
                </a:cubicBezTo>
                <a:cubicBezTo>
                  <a:pt x="19561" y="14123"/>
                  <a:pt x="19527" y="14073"/>
                  <a:pt x="19499" y="14073"/>
                </a:cubicBezTo>
                <a:cubicBezTo>
                  <a:pt x="19010" y="14173"/>
                  <a:pt x="18904" y="14203"/>
                  <a:pt x="18802" y="14223"/>
                </a:cubicBezTo>
                <a:cubicBezTo>
                  <a:pt x="18645" y="14273"/>
                  <a:pt x="18634" y="14283"/>
                  <a:pt x="18623" y="14313"/>
                </a:cubicBezTo>
                <a:cubicBezTo>
                  <a:pt x="18443" y="14353"/>
                  <a:pt x="18398" y="14423"/>
                  <a:pt x="18342" y="14443"/>
                </a:cubicBezTo>
                <a:cubicBezTo>
                  <a:pt x="18252" y="14443"/>
                  <a:pt x="18297" y="14423"/>
                  <a:pt x="18336" y="14363"/>
                </a:cubicBezTo>
                <a:cubicBezTo>
                  <a:pt x="18505" y="14273"/>
                  <a:pt x="18533" y="14213"/>
                  <a:pt x="18572" y="14243"/>
                </a:cubicBezTo>
                <a:cubicBezTo>
                  <a:pt x="18757" y="14163"/>
                  <a:pt x="18825" y="14123"/>
                  <a:pt x="18898" y="14103"/>
                </a:cubicBezTo>
                <a:cubicBezTo>
                  <a:pt x="19145" y="14004"/>
                  <a:pt x="19179" y="13994"/>
                  <a:pt x="19212" y="13984"/>
                </a:cubicBezTo>
                <a:cubicBezTo>
                  <a:pt x="19471" y="13974"/>
                  <a:pt x="19499" y="13814"/>
                  <a:pt x="19544" y="13884"/>
                </a:cubicBezTo>
                <a:cubicBezTo>
                  <a:pt x="19892" y="13704"/>
                  <a:pt x="19932" y="13674"/>
                  <a:pt x="19971" y="13694"/>
                </a:cubicBezTo>
                <a:cubicBezTo>
                  <a:pt x="20639" y="13284"/>
                  <a:pt x="20673" y="13314"/>
                  <a:pt x="20707" y="13264"/>
                </a:cubicBezTo>
                <a:cubicBezTo>
                  <a:pt x="20937" y="13134"/>
                  <a:pt x="20948" y="13054"/>
                  <a:pt x="20971" y="13074"/>
                </a:cubicBezTo>
                <a:cubicBezTo>
                  <a:pt x="21156" y="12874"/>
                  <a:pt x="21201" y="12934"/>
                  <a:pt x="21229" y="12844"/>
                </a:cubicBezTo>
                <a:cubicBezTo>
                  <a:pt x="21471" y="12664"/>
                  <a:pt x="21499" y="12544"/>
                  <a:pt x="21533" y="12564"/>
                </a:cubicBezTo>
                <a:cubicBezTo>
                  <a:pt x="21572" y="12344"/>
                  <a:pt x="21566" y="12344"/>
                  <a:pt x="21566" y="12354"/>
                </a:cubicBezTo>
                <a:cubicBezTo>
                  <a:pt x="21269" y="12614"/>
                  <a:pt x="21224" y="12604"/>
                  <a:pt x="21184" y="12674"/>
                </a:cubicBezTo>
                <a:cubicBezTo>
                  <a:pt x="20881" y="12834"/>
                  <a:pt x="20842" y="12924"/>
                  <a:pt x="20797" y="12914"/>
                </a:cubicBezTo>
                <a:cubicBezTo>
                  <a:pt x="20589" y="13104"/>
                  <a:pt x="20561" y="13024"/>
                  <a:pt x="20538" y="13074"/>
                </a:cubicBezTo>
                <a:cubicBezTo>
                  <a:pt x="20252" y="13264"/>
                  <a:pt x="20229" y="13294"/>
                  <a:pt x="20207" y="13284"/>
                </a:cubicBezTo>
                <a:cubicBezTo>
                  <a:pt x="20055" y="13304"/>
                  <a:pt x="20044" y="13404"/>
                  <a:pt x="20016" y="13354"/>
                </a:cubicBezTo>
                <a:cubicBezTo>
                  <a:pt x="19785" y="13414"/>
                  <a:pt x="19769" y="13494"/>
                  <a:pt x="19746" y="13464"/>
                </a:cubicBezTo>
                <a:cubicBezTo>
                  <a:pt x="19533" y="13584"/>
                  <a:pt x="19454" y="13594"/>
                  <a:pt x="19375" y="13654"/>
                </a:cubicBezTo>
                <a:cubicBezTo>
                  <a:pt x="19218" y="13674"/>
                  <a:pt x="19179" y="13754"/>
                  <a:pt x="19139" y="13734"/>
                </a:cubicBezTo>
                <a:cubicBezTo>
                  <a:pt x="18977" y="13724"/>
                  <a:pt x="18943" y="13864"/>
                  <a:pt x="18898" y="13814"/>
                </a:cubicBezTo>
                <a:cubicBezTo>
                  <a:pt x="18510" y="13994"/>
                  <a:pt x="18471" y="14053"/>
                  <a:pt x="18432" y="14093"/>
                </a:cubicBezTo>
                <a:cubicBezTo>
                  <a:pt x="17932" y="14463"/>
                  <a:pt x="17892" y="14493"/>
                  <a:pt x="17847" y="14503"/>
                </a:cubicBezTo>
                <a:cubicBezTo>
                  <a:pt x="17741" y="14423"/>
                  <a:pt x="17814" y="14513"/>
                  <a:pt x="17842" y="14423"/>
                </a:cubicBezTo>
                <a:cubicBezTo>
                  <a:pt x="18713" y="13654"/>
                  <a:pt x="18763" y="13584"/>
                  <a:pt x="18819" y="13564"/>
                </a:cubicBezTo>
                <a:cubicBezTo>
                  <a:pt x="19117" y="13364"/>
                  <a:pt x="19151" y="13434"/>
                  <a:pt x="19179" y="13354"/>
                </a:cubicBezTo>
                <a:cubicBezTo>
                  <a:pt x="19830" y="13144"/>
                  <a:pt x="19948" y="13084"/>
                  <a:pt x="20072" y="13024"/>
                </a:cubicBezTo>
                <a:cubicBezTo>
                  <a:pt x="20448" y="12844"/>
                  <a:pt x="20476" y="12794"/>
                  <a:pt x="20505" y="12774"/>
                </a:cubicBezTo>
                <a:cubicBezTo>
                  <a:pt x="20696" y="12614"/>
                  <a:pt x="20774" y="12684"/>
                  <a:pt x="20746" y="12594"/>
                </a:cubicBezTo>
                <a:cubicBezTo>
                  <a:pt x="20505" y="12724"/>
                  <a:pt x="20443" y="12774"/>
                  <a:pt x="20375" y="12784"/>
                </a:cubicBezTo>
                <a:cubicBezTo>
                  <a:pt x="20066" y="13004"/>
                  <a:pt x="20027" y="12914"/>
                  <a:pt x="19999" y="13004"/>
                </a:cubicBezTo>
                <a:cubicBezTo>
                  <a:pt x="19639" y="13074"/>
                  <a:pt x="19606" y="13104"/>
                  <a:pt x="19561" y="13074"/>
                </a:cubicBezTo>
                <a:cubicBezTo>
                  <a:pt x="19196" y="13214"/>
                  <a:pt x="19162" y="13284"/>
                  <a:pt x="19123" y="13244"/>
                </a:cubicBezTo>
                <a:cubicBezTo>
                  <a:pt x="19297" y="13124"/>
                  <a:pt x="19314" y="13114"/>
                  <a:pt x="19336" y="13124"/>
                </a:cubicBezTo>
                <a:cubicBezTo>
                  <a:pt x="19791" y="12844"/>
                  <a:pt x="19830" y="12864"/>
                  <a:pt x="19870" y="12824"/>
                </a:cubicBezTo>
                <a:cubicBezTo>
                  <a:pt x="20016" y="12754"/>
                  <a:pt x="20055" y="12794"/>
                  <a:pt x="20083" y="12754"/>
                </a:cubicBezTo>
                <a:cubicBezTo>
                  <a:pt x="20235" y="12664"/>
                  <a:pt x="20274" y="12734"/>
                  <a:pt x="20308" y="12654"/>
                </a:cubicBezTo>
                <a:cubicBezTo>
                  <a:pt x="20679" y="12564"/>
                  <a:pt x="20718" y="12554"/>
                  <a:pt x="20752" y="12524"/>
                </a:cubicBezTo>
                <a:cubicBezTo>
                  <a:pt x="20830" y="12534"/>
                  <a:pt x="20769" y="12574"/>
                  <a:pt x="20797" y="12624"/>
                </a:cubicBezTo>
                <a:cubicBezTo>
                  <a:pt x="20915" y="12484"/>
                  <a:pt x="20931" y="12504"/>
                  <a:pt x="20943" y="12464"/>
                </a:cubicBezTo>
                <a:cubicBezTo>
                  <a:pt x="21488" y="12194"/>
                  <a:pt x="21533" y="12194"/>
                  <a:pt x="21572" y="12164"/>
                </a:cubicBezTo>
                <a:cubicBezTo>
                  <a:pt x="21533" y="12164"/>
                  <a:pt x="21504" y="12124"/>
                  <a:pt x="21482" y="12164"/>
                </a:cubicBezTo>
                <a:cubicBezTo>
                  <a:pt x="21263" y="12224"/>
                  <a:pt x="21218" y="12344"/>
                  <a:pt x="21156" y="12304"/>
                </a:cubicBezTo>
                <a:cubicBezTo>
                  <a:pt x="20791" y="12474"/>
                  <a:pt x="20763" y="12454"/>
                  <a:pt x="20735" y="12474"/>
                </a:cubicBezTo>
                <a:cubicBezTo>
                  <a:pt x="20617" y="12464"/>
                  <a:pt x="20594" y="12524"/>
                  <a:pt x="20566" y="12494"/>
                </a:cubicBezTo>
                <a:cubicBezTo>
                  <a:pt x="20274" y="12544"/>
                  <a:pt x="20252" y="12604"/>
                  <a:pt x="20224" y="12614"/>
                </a:cubicBezTo>
                <a:cubicBezTo>
                  <a:pt x="20078" y="12664"/>
                  <a:pt x="20021" y="12694"/>
                  <a:pt x="19960" y="12664"/>
                </a:cubicBezTo>
                <a:cubicBezTo>
                  <a:pt x="19791" y="12794"/>
                  <a:pt x="19769" y="12764"/>
                  <a:pt x="19746" y="12774"/>
                </a:cubicBezTo>
                <a:cubicBezTo>
                  <a:pt x="19600" y="12824"/>
                  <a:pt x="19566" y="12894"/>
                  <a:pt x="19521" y="12834"/>
                </a:cubicBezTo>
                <a:cubicBezTo>
                  <a:pt x="19089" y="13134"/>
                  <a:pt x="19061" y="13174"/>
                  <a:pt x="19021" y="13144"/>
                </a:cubicBezTo>
                <a:cubicBezTo>
                  <a:pt x="18645" y="13364"/>
                  <a:pt x="18578" y="13444"/>
                  <a:pt x="18510" y="13474"/>
                </a:cubicBezTo>
                <a:cubicBezTo>
                  <a:pt x="18190" y="13804"/>
                  <a:pt x="18151" y="13764"/>
                  <a:pt x="18123" y="13854"/>
                </a:cubicBezTo>
                <a:cubicBezTo>
                  <a:pt x="18089" y="13934"/>
                  <a:pt x="18117" y="13954"/>
                  <a:pt x="18140" y="13914"/>
                </a:cubicBezTo>
                <a:cubicBezTo>
                  <a:pt x="18314" y="13834"/>
                  <a:pt x="18331" y="13704"/>
                  <a:pt x="18359" y="13734"/>
                </a:cubicBezTo>
                <a:cubicBezTo>
                  <a:pt x="18859" y="13354"/>
                  <a:pt x="18909" y="13324"/>
                  <a:pt x="18965" y="13324"/>
                </a:cubicBezTo>
                <a:cubicBezTo>
                  <a:pt x="19089" y="13274"/>
                  <a:pt x="19111" y="13244"/>
                  <a:pt x="19100" y="13284"/>
                </a:cubicBezTo>
                <a:cubicBezTo>
                  <a:pt x="18926" y="13384"/>
                  <a:pt x="18875" y="13384"/>
                  <a:pt x="18836" y="13434"/>
                </a:cubicBezTo>
                <a:cubicBezTo>
                  <a:pt x="18611" y="13554"/>
                  <a:pt x="18595" y="13654"/>
                  <a:pt x="18572" y="13624"/>
                </a:cubicBezTo>
                <a:cubicBezTo>
                  <a:pt x="18398" y="13774"/>
                  <a:pt x="18353" y="13794"/>
                  <a:pt x="18308" y="13854"/>
                </a:cubicBezTo>
                <a:cubicBezTo>
                  <a:pt x="18151" y="13914"/>
                  <a:pt x="18140" y="14073"/>
                  <a:pt x="18111" y="14024"/>
                </a:cubicBezTo>
                <a:cubicBezTo>
                  <a:pt x="17977" y="14153"/>
                  <a:pt x="17954" y="14233"/>
                  <a:pt x="17920" y="14233"/>
                </a:cubicBezTo>
                <a:cubicBezTo>
                  <a:pt x="17881" y="14043"/>
                  <a:pt x="17915" y="13984"/>
                  <a:pt x="17909" y="13934"/>
                </a:cubicBezTo>
                <a:cubicBezTo>
                  <a:pt x="18055" y="13714"/>
                  <a:pt x="18100" y="13704"/>
                  <a:pt x="18140" y="13624"/>
                </a:cubicBezTo>
                <a:cubicBezTo>
                  <a:pt x="18297" y="13374"/>
                  <a:pt x="18319" y="13354"/>
                  <a:pt x="18336" y="13304"/>
                </a:cubicBezTo>
                <a:cubicBezTo>
                  <a:pt x="18606" y="13024"/>
                  <a:pt x="18628" y="12994"/>
                  <a:pt x="18651" y="13004"/>
                </a:cubicBezTo>
                <a:cubicBezTo>
                  <a:pt x="19005" y="12654"/>
                  <a:pt x="19055" y="12704"/>
                  <a:pt x="19100" y="12624"/>
                </a:cubicBezTo>
                <a:cubicBezTo>
                  <a:pt x="19252" y="12534"/>
                  <a:pt x="19269" y="12514"/>
                  <a:pt x="19286" y="12514"/>
                </a:cubicBezTo>
                <a:cubicBezTo>
                  <a:pt x="19448" y="12464"/>
                  <a:pt x="19465" y="12384"/>
                  <a:pt x="19488" y="12384"/>
                </a:cubicBezTo>
                <a:cubicBezTo>
                  <a:pt x="19785" y="12254"/>
                  <a:pt x="19825" y="12244"/>
                  <a:pt x="19870" y="12204"/>
                </a:cubicBezTo>
                <a:cubicBezTo>
                  <a:pt x="20167" y="12164"/>
                  <a:pt x="20184" y="12084"/>
                  <a:pt x="20207" y="12084"/>
                </a:cubicBezTo>
                <a:cubicBezTo>
                  <a:pt x="20583" y="12034"/>
                  <a:pt x="20617" y="11934"/>
                  <a:pt x="20662" y="11974"/>
                </a:cubicBezTo>
                <a:cubicBezTo>
                  <a:pt x="20943" y="11835"/>
                  <a:pt x="20976" y="11964"/>
                  <a:pt x="20993" y="11874"/>
                </a:cubicBezTo>
                <a:cubicBezTo>
                  <a:pt x="21415" y="11735"/>
                  <a:pt x="21493" y="11725"/>
                  <a:pt x="21572" y="11675"/>
                </a:cubicBezTo>
                <a:cubicBezTo>
                  <a:pt x="21426" y="11625"/>
                  <a:pt x="21375" y="11685"/>
                  <a:pt x="21325" y="11665"/>
                </a:cubicBezTo>
                <a:cubicBezTo>
                  <a:pt x="20931" y="11805"/>
                  <a:pt x="20903" y="11805"/>
                  <a:pt x="20881" y="11795"/>
                </a:cubicBezTo>
                <a:cubicBezTo>
                  <a:pt x="20398" y="11874"/>
                  <a:pt x="20353" y="12004"/>
                  <a:pt x="20302" y="11954"/>
                </a:cubicBezTo>
                <a:cubicBezTo>
                  <a:pt x="20106" y="12024"/>
                  <a:pt x="20050" y="11974"/>
                  <a:pt x="20010" y="12074"/>
                </a:cubicBezTo>
                <a:cubicBezTo>
                  <a:pt x="19763" y="12174"/>
                  <a:pt x="19662" y="12164"/>
                  <a:pt x="19566" y="12244"/>
                </a:cubicBezTo>
                <a:cubicBezTo>
                  <a:pt x="19375" y="12334"/>
                  <a:pt x="19336" y="12384"/>
                  <a:pt x="19286" y="12374"/>
                </a:cubicBezTo>
                <a:cubicBezTo>
                  <a:pt x="18668" y="12834"/>
                  <a:pt x="18623" y="12904"/>
                  <a:pt x="18578" y="12944"/>
                </a:cubicBezTo>
                <a:cubicBezTo>
                  <a:pt x="18353" y="13264"/>
                  <a:pt x="18252" y="13224"/>
                  <a:pt x="18173" y="13414"/>
                </a:cubicBezTo>
                <a:cubicBezTo>
                  <a:pt x="18353" y="12994"/>
                  <a:pt x="18420" y="12974"/>
                  <a:pt x="18477" y="12844"/>
                </a:cubicBezTo>
                <a:cubicBezTo>
                  <a:pt x="18679" y="12674"/>
                  <a:pt x="18690" y="12584"/>
                  <a:pt x="18713" y="12614"/>
                </a:cubicBezTo>
                <a:cubicBezTo>
                  <a:pt x="18859" y="12464"/>
                  <a:pt x="18904" y="12454"/>
                  <a:pt x="18937" y="12374"/>
                </a:cubicBezTo>
                <a:cubicBezTo>
                  <a:pt x="19089" y="12274"/>
                  <a:pt x="19128" y="12284"/>
                  <a:pt x="19162" y="12234"/>
                </a:cubicBezTo>
                <a:cubicBezTo>
                  <a:pt x="19353" y="12154"/>
                  <a:pt x="19426" y="12084"/>
                  <a:pt x="19505" y="12044"/>
                </a:cubicBezTo>
                <a:cubicBezTo>
                  <a:pt x="20241" y="11825"/>
                  <a:pt x="20274" y="11735"/>
                  <a:pt x="20319" y="11765"/>
                </a:cubicBezTo>
                <a:cubicBezTo>
                  <a:pt x="20516" y="11745"/>
                  <a:pt x="20583" y="11655"/>
                  <a:pt x="20662" y="11685"/>
                </a:cubicBezTo>
                <a:cubicBezTo>
                  <a:pt x="21572" y="11355"/>
                  <a:pt x="21572" y="11355"/>
                  <a:pt x="21572" y="11355"/>
                </a:cubicBezTo>
                <a:cubicBezTo>
                  <a:pt x="21381" y="11395"/>
                  <a:pt x="21342" y="11365"/>
                  <a:pt x="21302" y="11385"/>
                </a:cubicBezTo>
                <a:cubicBezTo>
                  <a:pt x="21055" y="11495"/>
                  <a:pt x="21016" y="11395"/>
                  <a:pt x="20982" y="11455"/>
                </a:cubicBezTo>
                <a:cubicBezTo>
                  <a:pt x="20623" y="11605"/>
                  <a:pt x="20583" y="11565"/>
                  <a:pt x="20555" y="11605"/>
                </a:cubicBezTo>
                <a:cubicBezTo>
                  <a:pt x="20257" y="11635"/>
                  <a:pt x="20241" y="11685"/>
                  <a:pt x="20224" y="11665"/>
                </a:cubicBezTo>
                <a:cubicBezTo>
                  <a:pt x="20078" y="11745"/>
                  <a:pt x="20066" y="11705"/>
                  <a:pt x="20061" y="11705"/>
                </a:cubicBezTo>
                <a:cubicBezTo>
                  <a:pt x="19859" y="11725"/>
                  <a:pt x="19830" y="11835"/>
                  <a:pt x="19791" y="11815"/>
                </a:cubicBezTo>
                <a:cubicBezTo>
                  <a:pt x="19403" y="11954"/>
                  <a:pt x="19336" y="12084"/>
                  <a:pt x="19263" y="12044"/>
                </a:cubicBezTo>
                <a:cubicBezTo>
                  <a:pt x="18600" y="12564"/>
                  <a:pt x="18566" y="12654"/>
                  <a:pt x="18533" y="12664"/>
                </a:cubicBezTo>
                <a:cubicBezTo>
                  <a:pt x="18235" y="12984"/>
                  <a:pt x="18274" y="12924"/>
                  <a:pt x="18280" y="12864"/>
                </a:cubicBezTo>
                <a:cubicBezTo>
                  <a:pt x="18493" y="12554"/>
                  <a:pt x="18533" y="12454"/>
                  <a:pt x="18572" y="12464"/>
                </a:cubicBezTo>
                <a:cubicBezTo>
                  <a:pt x="18954" y="12134"/>
                  <a:pt x="18965" y="11944"/>
                  <a:pt x="18993" y="12014"/>
                </a:cubicBezTo>
                <a:cubicBezTo>
                  <a:pt x="19179" y="11745"/>
                  <a:pt x="19212" y="11884"/>
                  <a:pt x="19229" y="11785"/>
                </a:cubicBezTo>
                <a:cubicBezTo>
                  <a:pt x="19819" y="11515"/>
                  <a:pt x="19853" y="11375"/>
                  <a:pt x="19903" y="11455"/>
                </a:cubicBezTo>
                <a:cubicBezTo>
                  <a:pt x="20106" y="11345"/>
                  <a:pt x="20184" y="11325"/>
                  <a:pt x="20263" y="11325"/>
                </a:cubicBezTo>
                <a:cubicBezTo>
                  <a:pt x="20684" y="11255"/>
                  <a:pt x="20718" y="11145"/>
                  <a:pt x="20769" y="11205"/>
                </a:cubicBezTo>
                <a:cubicBezTo>
                  <a:pt x="21061" y="11165"/>
                  <a:pt x="21100" y="11105"/>
                  <a:pt x="21145" y="11175"/>
                </a:cubicBezTo>
                <a:cubicBezTo>
                  <a:pt x="21533" y="11115"/>
                  <a:pt x="21555" y="11105"/>
                  <a:pt x="21572" y="11105"/>
                </a:cubicBezTo>
                <a:cubicBezTo>
                  <a:pt x="21398" y="11025"/>
                  <a:pt x="21347" y="11035"/>
                  <a:pt x="21297" y="11005"/>
                </a:cubicBezTo>
                <a:cubicBezTo>
                  <a:pt x="21055" y="11055"/>
                  <a:pt x="21027" y="11045"/>
                  <a:pt x="20999" y="11045"/>
                </a:cubicBezTo>
                <a:cubicBezTo>
                  <a:pt x="20757" y="11165"/>
                  <a:pt x="20724" y="11045"/>
                  <a:pt x="20701" y="11115"/>
                </a:cubicBezTo>
                <a:cubicBezTo>
                  <a:pt x="20510" y="11095"/>
                  <a:pt x="20465" y="11145"/>
                  <a:pt x="20415" y="11165"/>
                </a:cubicBezTo>
                <a:cubicBezTo>
                  <a:pt x="20021" y="11265"/>
                  <a:pt x="19920" y="11305"/>
                  <a:pt x="19825" y="11355"/>
                </a:cubicBezTo>
                <a:cubicBezTo>
                  <a:pt x="19342" y="11605"/>
                  <a:pt x="19151" y="11685"/>
                  <a:pt x="18971" y="11914"/>
                </a:cubicBezTo>
                <a:cubicBezTo>
                  <a:pt x="18668" y="12154"/>
                  <a:pt x="18651" y="12254"/>
                  <a:pt x="18628" y="12244"/>
                </a:cubicBezTo>
                <a:cubicBezTo>
                  <a:pt x="18443" y="12384"/>
                  <a:pt x="18471" y="12334"/>
                  <a:pt x="18488" y="12274"/>
                </a:cubicBezTo>
                <a:cubicBezTo>
                  <a:pt x="18522" y="12194"/>
                  <a:pt x="18527" y="12174"/>
                  <a:pt x="18527" y="12144"/>
                </a:cubicBezTo>
                <a:cubicBezTo>
                  <a:pt x="18859" y="11715"/>
                  <a:pt x="18920" y="11775"/>
                  <a:pt x="18965" y="11645"/>
                </a:cubicBezTo>
                <a:cubicBezTo>
                  <a:pt x="19168" y="11475"/>
                  <a:pt x="19212" y="11385"/>
                  <a:pt x="19269" y="11405"/>
                </a:cubicBezTo>
                <a:cubicBezTo>
                  <a:pt x="19606" y="11195"/>
                  <a:pt x="19628" y="11095"/>
                  <a:pt x="19656" y="11125"/>
                </a:cubicBezTo>
                <a:cubicBezTo>
                  <a:pt x="20021" y="10975"/>
                  <a:pt x="20083" y="10875"/>
                  <a:pt x="20162" y="10935"/>
                </a:cubicBezTo>
                <a:cubicBezTo>
                  <a:pt x="20533" y="10815"/>
                  <a:pt x="20572" y="10845"/>
                  <a:pt x="20606" y="10805"/>
                </a:cubicBezTo>
                <a:cubicBezTo>
                  <a:pt x="20729" y="10845"/>
                  <a:pt x="20763" y="10755"/>
                  <a:pt x="20808" y="10815"/>
                </a:cubicBezTo>
                <a:cubicBezTo>
                  <a:pt x="21336" y="10805"/>
                  <a:pt x="21415" y="10825"/>
                  <a:pt x="21488" y="10795"/>
                </a:cubicBezTo>
                <a:cubicBezTo>
                  <a:pt x="21533" y="10695"/>
                  <a:pt x="21488" y="10685"/>
                  <a:pt x="21448" y="10705"/>
                </a:cubicBezTo>
                <a:cubicBezTo>
                  <a:pt x="21027" y="10685"/>
                  <a:pt x="21021" y="10715"/>
                  <a:pt x="21010" y="10725"/>
                </a:cubicBezTo>
                <a:cubicBezTo>
                  <a:pt x="20825" y="10665"/>
                  <a:pt x="20746" y="10725"/>
                  <a:pt x="20656" y="10695"/>
                </a:cubicBezTo>
                <a:cubicBezTo>
                  <a:pt x="20476" y="10705"/>
                  <a:pt x="20437" y="10755"/>
                  <a:pt x="20392" y="10735"/>
                </a:cubicBezTo>
                <a:cubicBezTo>
                  <a:pt x="20167" y="10795"/>
                  <a:pt x="20145" y="10765"/>
                  <a:pt x="20134" y="10815"/>
                </a:cubicBezTo>
                <a:cubicBezTo>
                  <a:pt x="19903" y="10855"/>
                  <a:pt x="19887" y="10865"/>
                  <a:pt x="19870" y="10905"/>
                </a:cubicBezTo>
                <a:cubicBezTo>
                  <a:pt x="19566" y="11045"/>
                  <a:pt x="19527" y="11085"/>
                  <a:pt x="19482" y="11105"/>
                </a:cubicBezTo>
                <a:cubicBezTo>
                  <a:pt x="19184" y="11315"/>
                  <a:pt x="19151" y="11375"/>
                  <a:pt x="19106" y="11405"/>
                </a:cubicBezTo>
                <a:cubicBezTo>
                  <a:pt x="18600" y="11865"/>
                  <a:pt x="18668" y="11795"/>
                  <a:pt x="18679" y="11735"/>
                </a:cubicBezTo>
                <a:cubicBezTo>
                  <a:pt x="18909" y="11475"/>
                  <a:pt x="18943" y="11295"/>
                  <a:pt x="18988" y="11345"/>
                </a:cubicBezTo>
                <a:cubicBezTo>
                  <a:pt x="19274" y="11075"/>
                  <a:pt x="19314" y="11105"/>
                  <a:pt x="19347" y="11035"/>
                </a:cubicBezTo>
                <a:cubicBezTo>
                  <a:pt x="19915" y="10795"/>
                  <a:pt x="20038" y="10705"/>
                  <a:pt x="20167" y="10685"/>
                </a:cubicBezTo>
                <a:cubicBezTo>
                  <a:pt x="20673" y="10585"/>
                  <a:pt x="20808" y="10565"/>
                  <a:pt x="20943" y="10605"/>
                </a:cubicBezTo>
                <a:cubicBezTo>
                  <a:pt x="21167" y="10605"/>
                  <a:pt x="21201" y="10595"/>
                  <a:pt x="21229" y="10595"/>
                </a:cubicBezTo>
                <a:cubicBezTo>
                  <a:pt x="21431" y="10605"/>
                  <a:pt x="21443" y="10555"/>
                  <a:pt x="21460" y="10575"/>
                </a:cubicBezTo>
                <a:cubicBezTo>
                  <a:pt x="21572" y="10465"/>
                  <a:pt x="21572" y="10465"/>
                  <a:pt x="21572" y="10465"/>
                </a:cubicBezTo>
                <a:cubicBezTo>
                  <a:pt x="21381" y="10485"/>
                  <a:pt x="21358" y="10515"/>
                  <a:pt x="21325" y="10465"/>
                </a:cubicBezTo>
                <a:cubicBezTo>
                  <a:pt x="21212" y="10495"/>
                  <a:pt x="21184" y="10505"/>
                  <a:pt x="21151" y="10485"/>
                </a:cubicBezTo>
                <a:cubicBezTo>
                  <a:pt x="20802" y="10485"/>
                  <a:pt x="20735" y="10475"/>
                  <a:pt x="20673" y="10455"/>
                </a:cubicBezTo>
                <a:cubicBezTo>
                  <a:pt x="20448" y="10485"/>
                  <a:pt x="20415" y="10495"/>
                  <a:pt x="20392" y="10545"/>
                </a:cubicBezTo>
                <a:cubicBezTo>
                  <a:pt x="20038" y="10585"/>
                  <a:pt x="19976" y="10645"/>
                  <a:pt x="19909" y="10625"/>
                </a:cubicBezTo>
                <a:cubicBezTo>
                  <a:pt x="19679" y="10745"/>
                  <a:pt x="19634" y="10765"/>
                  <a:pt x="19594" y="10785"/>
                </a:cubicBezTo>
                <a:cubicBezTo>
                  <a:pt x="19538" y="10785"/>
                  <a:pt x="19600" y="10765"/>
                  <a:pt x="19656" y="10685"/>
                </a:cubicBezTo>
                <a:cubicBezTo>
                  <a:pt x="19909" y="10565"/>
                  <a:pt x="19971" y="10455"/>
                  <a:pt x="20033" y="10435"/>
                </a:cubicBezTo>
                <a:cubicBezTo>
                  <a:pt x="20308" y="10325"/>
                  <a:pt x="20336" y="10365"/>
                  <a:pt x="20364" y="10365"/>
                </a:cubicBezTo>
                <a:cubicBezTo>
                  <a:pt x="20594" y="10305"/>
                  <a:pt x="20628" y="10305"/>
                  <a:pt x="20662" y="10295"/>
                </a:cubicBezTo>
                <a:cubicBezTo>
                  <a:pt x="21033" y="10265"/>
                  <a:pt x="21094" y="10185"/>
                  <a:pt x="21167" y="10255"/>
                </a:cubicBezTo>
                <a:cubicBezTo>
                  <a:pt x="21426" y="10145"/>
                  <a:pt x="21499" y="10145"/>
                  <a:pt x="21566" y="10135"/>
                </a:cubicBezTo>
                <a:cubicBezTo>
                  <a:pt x="21533" y="10035"/>
                  <a:pt x="21499" y="10055"/>
                  <a:pt x="21454" y="10015"/>
                </a:cubicBezTo>
                <a:cubicBezTo>
                  <a:pt x="21229" y="10115"/>
                  <a:pt x="21218" y="10105"/>
                  <a:pt x="21207" y="10125"/>
                </a:cubicBezTo>
                <a:cubicBezTo>
                  <a:pt x="21572" y="9895"/>
                  <a:pt x="21572" y="9895"/>
                  <a:pt x="21572" y="9895"/>
                </a:cubicBezTo>
                <a:cubicBezTo>
                  <a:pt x="21347" y="9975"/>
                  <a:pt x="21313" y="9905"/>
                  <a:pt x="21285" y="9975"/>
                </a:cubicBezTo>
                <a:cubicBezTo>
                  <a:pt x="21044" y="10015"/>
                  <a:pt x="20982" y="10025"/>
                  <a:pt x="20920" y="10025"/>
                </a:cubicBezTo>
                <a:cubicBezTo>
                  <a:pt x="20712" y="10135"/>
                  <a:pt x="20679" y="10025"/>
                  <a:pt x="20656" y="10115"/>
                </a:cubicBezTo>
                <a:cubicBezTo>
                  <a:pt x="20319" y="10165"/>
                  <a:pt x="20263" y="10205"/>
                  <a:pt x="20201" y="10225"/>
                </a:cubicBezTo>
                <a:cubicBezTo>
                  <a:pt x="20055" y="10275"/>
                  <a:pt x="20033" y="10305"/>
                  <a:pt x="20044" y="10265"/>
                </a:cubicBezTo>
                <a:cubicBezTo>
                  <a:pt x="20420" y="10045"/>
                  <a:pt x="20460" y="9915"/>
                  <a:pt x="20510" y="9985"/>
                </a:cubicBezTo>
                <a:cubicBezTo>
                  <a:pt x="20769" y="9815"/>
                  <a:pt x="20808" y="9805"/>
                  <a:pt x="20847" y="9815"/>
                </a:cubicBezTo>
                <a:cubicBezTo>
                  <a:pt x="21117" y="9696"/>
                  <a:pt x="21151" y="9646"/>
                  <a:pt x="21196" y="9666"/>
                </a:cubicBezTo>
                <a:cubicBezTo>
                  <a:pt x="21504" y="9556"/>
                  <a:pt x="21527" y="9556"/>
                  <a:pt x="21544" y="9566"/>
                </a:cubicBezTo>
                <a:cubicBezTo>
                  <a:pt x="21544" y="9456"/>
                  <a:pt x="21510" y="9466"/>
                  <a:pt x="21482" y="9476"/>
                </a:cubicBezTo>
                <a:cubicBezTo>
                  <a:pt x="21274" y="9476"/>
                  <a:pt x="21257" y="9566"/>
                  <a:pt x="21229" y="9536"/>
                </a:cubicBezTo>
                <a:cubicBezTo>
                  <a:pt x="21033" y="9656"/>
                  <a:pt x="21005" y="9596"/>
                  <a:pt x="20982" y="9636"/>
                </a:cubicBezTo>
                <a:cubicBezTo>
                  <a:pt x="20651" y="9745"/>
                  <a:pt x="20566" y="9805"/>
                  <a:pt x="20488" y="9845"/>
                </a:cubicBezTo>
                <a:cubicBezTo>
                  <a:pt x="20319" y="9905"/>
                  <a:pt x="20280" y="9955"/>
                  <a:pt x="20241" y="9945"/>
                </a:cubicBezTo>
                <a:cubicBezTo>
                  <a:pt x="19976" y="10165"/>
                  <a:pt x="19937" y="10275"/>
                  <a:pt x="19887" y="10235"/>
                </a:cubicBezTo>
                <a:cubicBezTo>
                  <a:pt x="19527" y="10485"/>
                  <a:pt x="19516" y="10665"/>
                  <a:pt x="19488" y="10605"/>
                </a:cubicBezTo>
                <a:cubicBezTo>
                  <a:pt x="19330" y="10695"/>
                  <a:pt x="19314" y="10785"/>
                  <a:pt x="19291" y="10775"/>
                </a:cubicBezTo>
                <a:cubicBezTo>
                  <a:pt x="19055" y="11005"/>
                  <a:pt x="19027" y="10995"/>
                  <a:pt x="18999" y="11075"/>
                </a:cubicBezTo>
                <a:cubicBezTo>
                  <a:pt x="18948" y="11035"/>
                  <a:pt x="18932" y="11155"/>
                  <a:pt x="18898" y="11125"/>
                </a:cubicBezTo>
                <a:cubicBezTo>
                  <a:pt x="19403" y="10035"/>
                  <a:pt x="19437" y="9935"/>
                  <a:pt x="19482" y="9945"/>
                </a:cubicBezTo>
                <a:cubicBezTo>
                  <a:pt x="19892" y="9356"/>
                  <a:pt x="19932" y="9306"/>
                  <a:pt x="19976" y="9266"/>
                </a:cubicBezTo>
                <a:cubicBezTo>
                  <a:pt x="20319" y="8896"/>
                  <a:pt x="20409" y="8876"/>
                  <a:pt x="20499" y="8806"/>
                </a:cubicBezTo>
                <a:cubicBezTo>
                  <a:pt x="20808" y="8586"/>
                  <a:pt x="20858" y="8656"/>
                  <a:pt x="20898" y="8546"/>
                </a:cubicBezTo>
                <a:cubicBezTo>
                  <a:pt x="21184" y="8316"/>
                  <a:pt x="21212" y="8386"/>
                  <a:pt x="21235" y="8376"/>
                </a:cubicBezTo>
                <a:cubicBezTo>
                  <a:pt x="21387" y="8276"/>
                  <a:pt x="21409" y="8266"/>
                  <a:pt x="21431" y="8246"/>
                </a:cubicBezTo>
                <a:cubicBezTo>
                  <a:pt x="21572" y="8036"/>
                  <a:pt x="21572" y="8036"/>
                  <a:pt x="21572" y="8036"/>
                </a:cubicBezTo>
                <a:cubicBezTo>
                  <a:pt x="21325" y="8166"/>
                  <a:pt x="21297" y="8196"/>
                  <a:pt x="21269" y="8246"/>
                </a:cubicBezTo>
                <a:cubicBezTo>
                  <a:pt x="21049" y="8326"/>
                  <a:pt x="21021" y="8386"/>
                  <a:pt x="20988" y="8376"/>
                </a:cubicBezTo>
                <a:cubicBezTo>
                  <a:pt x="20740" y="8536"/>
                  <a:pt x="20679" y="8596"/>
                  <a:pt x="20611" y="8636"/>
                </a:cubicBezTo>
                <a:cubicBezTo>
                  <a:pt x="20465" y="8726"/>
                  <a:pt x="20437" y="8736"/>
                  <a:pt x="20443" y="8696"/>
                </a:cubicBezTo>
                <a:cubicBezTo>
                  <a:pt x="21016" y="8246"/>
                  <a:pt x="21049" y="8196"/>
                  <a:pt x="21089" y="8186"/>
                </a:cubicBezTo>
                <a:cubicBezTo>
                  <a:pt x="21325" y="7996"/>
                  <a:pt x="21342" y="7916"/>
                  <a:pt x="21364" y="7936"/>
                </a:cubicBezTo>
                <a:cubicBezTo>
                  <a:pt x="21544" y="7786"/>
                  <a:pt x="21555" y="7766"/>
                  <a:pt x="21572" y="7756"/>
                </a:cubicBezTo>
                <a:cubicBezTo>
                  <a:pt x="21488" y="7686"/>
                  <a:pt x="21426" y="7756"/>
                  <a:pt x="21364" y="7786"/>
                </a:cubicBezTo>
                <a:cubicBezTo>
                  <a:pt x="20931" y="8206"/>
                  <a:pt x="20858" y="8186"/>
                  <a:pt x="20797" y="8296"/>
                </a:cubicBezTo>
                <a:cubicBezTo>
                  <a:pt x="20499" y="8546"/>
                  <a:pt x="20465" y="8556"/>
                  <a:pt x="20437" y="8576"/>
                </a:cubicBezTo>
                <a:cubicBezTo>
                  <a:pt x="20241" y="8796"/>
                  <a:pt x="20207" y="8816"/>
                  <a:pt x="20179" y="8886"/>
                </a:cubicBezTo>
                <a:cubicBezTo>
                  <a:pt x="20229" y="8726"/>
                  <a:pt x="20269" y="8676"/>
                  <a:pt x="20269" y="8676"/>
                </a:cubicBezTo>
                <a:cubicBezTo>
                  <a:pt x="20460" y="8496"/>
                  <a:pt x="20482" y="8396"/>
                  <a:pt x="20516" y="8386"/>
                </a:cubicBezTo>
                <a:cubicBezTo>
                  <a:pt x="20887" y="7976"/>
                  <a:pt x="20915" y="7986"/>
                  <a:pt x="20943" y="7956"/>
                </a:cubicBezTo>
                <a:cubicBezTo>
                  <a:pt x="21415" y="7477"/>
                  <a:pt x="21448" y="7487"/>
                  <a:pt x="21476" y="7467"/>
                </a:cubicBezTo>
                <a:cubicBezTo>
                  <a:pt x="21572" y="7217"/>
                  <a:pt x="21572" y="7217"/>
                  <a:pt x="21572" y="7217"/>
                </a:cubicBezTo>
                <a:cubicBezTo>
                  <a:pt x="21134" y="7636"/>
                  <a:pt x="21055" y="7746"/>
                  <a:pt x="20965" y="7806"/>
                </a:cubicBezTo>
                <a:cubicBezTo>
                  <a:pt x="20566" y="8166"/>
                  <a:pt x="20527" y="8266"/>
                  <a:pt x="20482" y="8276"/>
                </a:cubicBezTo>
                <a:cubicBezTo>
                  <a:pt x="19774" y="9256"/>
                  <a:pt x="19797" y="9266"/>
                  <a:pt x="19757" y="9296"/>
                </a:cubicBezTo>
                <a:cubicBezTo>
                  <a:pt x="20106" y="8456"/>
                  <a:pt x="20145" y="8536"/>
                  <a:pt x="20167" y="8436"/>
                </a:cubicBezTo>
                <a:cubicBezTo>
                  <a:pt x="20471" y="7936"/>
                  <a:pt x="20533" y="7906"/>
                  <a:pt x="20583" y="7796"/>
                </a:cubicBezTo>
                <a:cubicBezTo>
                  <a:pt x="20926" y="7447"/>
                  <a:pt x="20993" y="7387"/>
                  <a:pt x="21055" y="7307"/>
                </a:cubicBezTo>
                <a:cubicBezTo>
                  <a:pt x="21488" y="6877"/>
                  <a:pt x="21533" y="6797"/>
                  <a:pt x="21572" y="6747"/>
                </a:cubicBezTo>
                <a:cubicBezTo>
                  <a:pt x="21409" y="6837"/>
                  <a:pt x="21274" y="6897"/>
                  <a:pt x="21145" y="7097"/>
                </a:cubicBezTo>
                <a:cubicBezTo>
                  <a:pt x="21005" y="7207"/>
                  <a:pt x="20971" y="7237"/>
                  <a:pt x="20937" y="7287"/>
                </a:cubicBezTo>
                <a:cubicBezTo>
                  <a:pt x="20881" y="7197"/>
                  <a:pt x="20926" y="7207"/>
                  <a:pt x="20960" y="7097"/>
                </a:cubicBezTo>
                <a:cubicBezTo>
                  <a:pt x="21162" y="6887"/>
                  <a:pt x="21173" y="6807"/>
                  <a:pt x="21196" y="6837"/>
                </a:cubicBezTo>
                <a:cubicBezTo>
                  <a:pt x="21392" y="6567"/>
                  <a:pt x="21403" y="6507"/>
                  <a:pt x="21426" y="6527"/>
                </a:cubicBezTo>
                <a:cubicBezTo>
                  <a:pt x="21566" y="6087"/>
                  <a:pt x="21555" y="6097"/>
                  <a:pt x="21544" y="6107"/>
                </a:cubicBezTo>
                <a:cubicBezTo>
                  <a:pt x="21128" y="6587"/>
                  <a:pt x="21089" y="6647"/>
                  <a:pt x="21044" y="6667"/>
                </a:cubicBezTo>
                <a:cubicBezTo>
                  <a:pt x="20847" y="6957"/>
                  <a:pt x="20780" y="6917"/>
                  <a:pt x="20808" y="6967"/>
                </a:cubicBezTo>
                <a:cubicBezTo>
                  <a:pt x="20600" y="7247"/>
                  <a:pt x="20583" y="7367"/>
                  <a:pt x="20561" y="7327"/>
                </a:cubicBezTo>
                <a:cubicBezTo>
                  <a:pt x="20808" y="6867"/>
                  <a:pt x="20836" y="6787"/>
                  <a:pt x="20864" y="6797"/>
                </a:cubicBezTo>
                <a:cubicBezTo>
                  <a:pt x="21134" y="6417"/>
                  <a:pt x="21156" y="6297"/>
                  <a:pt x="21190" y="6317"/>
                </a:cubicBezTo>
                <a:cubicBezTo>
                  <a:pt x="21572" y="5517"/>
                  <a:pt x="21572" y="5517"/>
                  <a:pt x="21572" y="5517"/>
                </a:cubicBezTo>
                <a:cubicBezTo>
                  <a:pt x="21443" y="5697"/>
                  <a:pt x="21465" y="5627"/>
                  <a:pt x="21493" y="5567"/>
                </a:cubicBezTo>
                <a:cubicBezTo>
                  <a:pt x="21561" y="5208"/>
                  <a:pt x="21549" y="5238"/>
                  <a:pt x="21538" y="5258"/>
                </a:cubicBezTo>
                <a:cubicBezTo>
                  <a:pt x="21572" y="4488"/>
                  <a:pt x="21572" y="4488"/>
                  <a:pt x="21572" y="4488"/>
                </a:cubicBezTo>
                <a:cubicBezTo>
                  <a:pt x="21218" y="5727"/>
                  <a:pt x="21179" y="5807"/>
                  <a:pt x="21145" y="5897"/>
                </a:cubicBezTo>
                <a:cubicBezTo>
                  <a:pt x="21257" y="5397"/>
                  <a:pt x="21330" y="5098"/>
                  <a:pt x="21409" y="4798"/>
                </a:cubicBezTo>
                <a:cubicBezTo>
                  <a:pt x="21572" y="3558"/>
                  <a:pt x="21572" y="3558"/>
                  <a:pt x="21572" y="3558"/>
                </a:cubicBezTo>
                <a:cubicBezTo>
                  <a:pt x="21476" y="4108"/>
                  <a:pt x="21476" y="4198"/>
                  <a:pt x="21437" y="4298"/>
                </a:cubicBezTo>
                <a:cubicBezTo>
                  <a:pt x="21403" y="4618"/>
                  <a:pt x="21342" y="4688"/>
                  <a:pt x="21358" y="4728"/>
                </a:cubicBezTo>
                <a:cubicBezTo>
                  <a:pt x="21094" y="5787"/>
                  <a:pt x="21055" y="5807"/>
                  <a:pt x="21055" y="5817"/>
                </a:cubicBezTo>
                <a:cubicBezTo>
                  <a:pt x="21089" y="5637"/>
                  <a:pt x="21055" y="5607"/>
                  <a:pt x="21083" y="5557"/>
                </a:cubicBezTo>
                <a:cubicBezTo>
                  <a:pt x="21196" y="4798"/>
                  <a:pt x="21263" y="4698"/>
                  <a:pt x="21269" y="4608"/>
                </a:cubicBezTo>
                <a:cubicBezTo>
                  <a:pt x="21420" y="3748"/>
                  <a:pt x="21488" y="3688"/>
                  <a:pt x="21471" y="3648"/>
                </a:cubicBezTo>
                <a:cubicBezTo>
                  <a:pt x="21549" y="3338"/>
                  <a:pt x="21516" y="3298"/>
                  <a:pt x="21555" y="3248"/>
                </a:cubicBezTo>
                <a:cubicBezTo>
                  <a:pt x="21566" y="2869"/>
                  <a:pt x="21555" y="2909"/>
                  <a:pt x="21544" y="2949"/>
                </a:cubicBezTo>
                <a:cubicBezTo>
                  <a:pt x="21488" y="3438"/>
                  <a:pt x="21426" y="3528"/>
                  <a:pt x="21431" y="3588"/>
                </a:cubicBezTo>
                <a:cubicBezTo>
                  <a:pt x="21190" y="4828"/>
                  <a:pt x="21162" y="4948"/>
                  <a:pt x="21128" y="5078"/>
                </a:cubicBezTo>
                <a:cubicBezTo>
                  <a:pt x="20993" y="5727"/>
                  <a:pt x="20931" y="5987"/>
                  <a:pt x="20870" y="6257"/>
                </a:cubicBezTo>
                <a:cubicBezTo>
                  <a:pt x="20521" y="7107"/>
                  <a:pt x="20561" y="7207"/>
                  <a:pt x="20521" y="7167"/>
                </a:cubicBezTo>
                <a:cubicBezTo>
                  <a:pt x="20493" y="7197"/>
                  <a:pt x="20493" y="7097"/>
                  <a:pt x="20555" y="6957"/>
                </a:cubicBezTo>
                <a:cubicBezTo>
                  <a:pt x="20780" y="6307"/>
                  <a:pt x="20774" y="6247"/>
                  <a:pt x="20797" y="6187"/>
                </a:cubicBezTo>
                <a:cubicBezTo>
                  <a:pt x="20903" y="5787"/>
                  <a:pt x="20948" y="5717"/>
                  <a:pt x="20943" y="5657"/>
                </a:cubicBezTo>
                <a:cubicBezTo>
                  <a:pt x="20993" y="5397"/>
                  <a:pt x="20993" y="5338"/>
                  <a:pt x="21005" y="5268"/>
                </a:cubicBezTo>
                <a:cubicBezTo>
                  <a:pt x="21151" y="4458"/>
                  <a:pt x="21122" y="4408"/>
                  <a:pt x="21151" y="4348"/>
                </a:cubicBezTo>
                <a:cubicBezTo>
                  <a:pt x="21274" y="3698"/>
                  <a:pt x="21257" y="3648"/>
                  <a:pt x="21269" y="3588"/>
                </a:cubicBezTo>
                <a:cubicBezTo>
                  <a:pt x="21370" y="2949"/>
                  <a:pt x="21375" y="2899"/>
                  <a:pt x="21387" y="2839"/>
                </a:cubicBezTo>
                <a:cubicBezTo>
                  <a:pt x="21482" y="2139"/>
                  <a:pt x="21504" y="2019"/>
                  <a:pt x="21544" y="1889"/>
                </a:cubicBezTo>
                <a:cubicBezTo>
                  <a:pt x="21572" y="1379"/>
                  <a:pt x="21572" y="1379"/>
                  <a:pt x="21572" y="1379"/>
                </a:cubicBezTo>
                <a:cubicBezTo>
                  <a:pt x="21471" y="1859"/>
                  <a:pt x="21488" y="1909"/>
                  <a:pt x="21448" y="1979"/>
                </a:cubicBezTo>
                <a:cubicBezTo>
                  <a:pt x="21398" y="2439"/>
                  <a:pt x="21347" y="2499"/>
                  <a:pt x="21375" y="2529"/>
                </a:cubicBezTo>
                <a:cubicBezTo>
                  <a:pt x="21263" y="3258"/>
                  <a:pt x="21201" y="3358"/>
                  <a:pt x="21235" y="3438"/>
                </a:cubicBezTo>
                <a:cubicBezTo>
                  <a:pt x="21111" y="4038"/>
                  <a:pt x="21139" y="4108"/>
                  <a:pt x="21094" y="4188"/>
                </a:cubicBezTo>
                <a:cubicBezTo>
                  <a:pt x="20960" y="5198"/>
                  <a:pt x="20931" y="5268"/>
                  <a:pt x="20937" y="5328"/>
                </a:cubicBezTo>
                <a:cubicBezTo>
                  <a:pt x="20718" y="6217"/>
                  <a:pt x="20757" y="6237"/>
                  <a:pt x="20707" y="6257"/>
                </a:cubicBezTo>
                <a:cubicBezTo>
                  <a:pt x="20510" y="6837"/>
                  <a:pt x="20448" y="7107"/>
                  <a:pt x="20353" y="7377"/>
                </a:cubicBezTo>
                <a:cubicBezTo>
                  <a:pt x="20021" y="8216"/>
                  <a:pt x="19999" y="8236"/>
                  <a:pt x="19976" y="8256"/>
                </a:cubicBezTo>
                <a:cubicBezTo>
                  <a:pt x="19830" y="8706"/>
                  <a:pt x="19757" y="8866"/>
                  <a:pt x="19690" y="9026"/>
                </a:cubicBezTo>
                <a:cubicBezTo>
                  <a:pt x="19566" y="9136"/>
                  <a:pt x="19578" y="9016"/>
                  <a:pt x="19617" y="9006"/>
                </a:cubicBezTo>
                <a:cubicBezTo>
                  <a:pt x="19993" y="7976"/>
                  <a:pt x="19999" y="7836"/>
                  <a:pt x="20083" y="7666"/>
                </a:cubicBezTo>
                <a:cubicBezTo>
                  <a:pt x="20184" y="7207"/>
                  <a:pt x="20207" y="7137"/>
                  <a:pt x="20212" y="7077"/>
                </a:cubicBezTo>
                <a:cubicBezTo>
                  <a:pt x="20375" y="6417"/>
                  <a:pt x="20375" y="6357"/>
                  <a:pt x="20387" y="6287"/>
                </a:cubicBezTo>
                <a:cubicBezTo>
                  <a:pt x="20527" y="5737"/>
                  <a:pt x="20510" y="5687"/>
                  <a:pt x="20533" y="5657"/>
                </a:cubicBezTo>
                <a:cubicBezTo>
                  <a:pt x="20566" y="5358"/>
                  <a:pt x="20594" y="5318"/>
                  <a:pt x="20611" y="5288"/>
                </a:cubicBezTo>
                <a:cubicBezTo>
                  <a:pt x="20662" y="4938"/>
                  <a:pt x="20690" y="4868"/>
                  <a:pt x="20690" y="4808"/>
                </a:cubicBezTo>
                <a:cubicBezTo>
                  <a:pt x="20892" y="3748"/>
                  <a:pt x="20909" y="3618"/>
                  <a:pt x="20926" y="3488"/>
                </a:cubicBezTo>
                <a:cubicBezTo>
                  <a:pt x="21089" y="2849"/>
                  <a:pt x="21083" y="2789"/>
                  <a:pt x="21106" y="2719"/>
                </a:cubicBezTo>
                <a:close/>
                <a:moveTo>
                  <a:pt x="16954" y="16932"/>
                </a:moveTo>
                <a:cubicBezTo>
                  <a:pt x="16932" y="17002"/>
                  <a:pt x="16904" y="17062"/>
                  <a:pt x="16876" y="17122"/>
                </a:cubicBezTo>
                <a:cubicBezTo>
                  <a:pt x="16859" y="17152"/>
                  <a:pt x="16870" y="17172"/>
                  <a:pt x="16859" y="17212"/>
                </a:cubicBezTo>
                <a:cubicBezTo>
                  <a:pt x="16859" y="17212"/>
                  <a:pt x="16859" y="17212"/>
                  <a:pt x="16859" y="17212"/>
                </a:cubicBezTo>
                <a:cubicBezTo>
                  <a:pt x="16853" y="17232"/>
                  <a:pt x="16842" y="17252"/>
                  <a:pt x="16831" y="17272"/>
                </a:cubicBezTo>
                <a:cubicBezTo>
                  <a:pt x="16819" y="17302"/>
                  <a:pt x="16814" y="17322"/>
                  <a:pt x="16802" y="17342"/>
                </a:cubicBezTo>
                <a:cubicBezTo>
                  <a:pt x="16786" y="17312"/>
                  <a:pt x="16814" y="17272"/>
                  <a:pt x="16831" y="17232"/>
                </a:cubicBezTo>
                <a:cubicBezTo>
                  <a:pt x="16831" y="17222"/>
                  <a:pt x="16831" y="17212"/>
                  <a:pt x="16836" y="17212"/>
                </a:cubicBezTo>
                <a:cubicBezTo>
                  <a:pt x="16847" y="17152"/>
                  <a:pt x="16853" y="17092"/>
                  <a:pt x="16847" y="17042"/>
                </a:cubicBezTo>
                <a:cubicBezTo>
                  <a:pt x="16887" y="16992"/>
                  <a:pt x="16870" y="16942"/>
                  <a:pt x="16892" y="16892"/>
                </a:cubicBezTo>
                <a:cubicBezTo>
                  <a:pt x="16904" y="16842"/>
                  <a:pt x="16926" y="16782"/>
                  <a:pt x="16915" y="16742"/>
                </a:cubicBezTo>
                <a:cubicBezTo>
                  <a:pt x="16943" y="16712"/>
                  <a:pt x="16943" y="16762"/>
                  <a:pt x="16954" y="16792"/>
                </a:cubicBezTo>
                <a:cubicBezTo>
                  <a:pt x="16954" y="16842"/>
                  <a:pt x="16949" y="16892"/>
                  <a:pt x="16954" y="16932"/>
                </a:cubicBezTo>
                <a:close/>
                <a:moveTo>
                  <a:pt x="17319" y="16222"/>
                </a:moveTo>
                <a:cubicBezTo>
                  <a:pt x="17291" y="16153"/>
                  <a:pt x="17364" y="16133"/>
                  <a:pt x="17381" y="16093"/>
                </a:cubicBezTo>
                <a:cubicBezTo>
                  <a:pt x="17437" y="16153"/>
                  <a:pt x="17336" y="16192"/>
                  <a:pt x="17319" y="16222"/>
                </a:cubicBezTo>
                <a:close/>
                <a:moveTo>
                  <a:pt x="18988" y="13894"/>
                </a:moveTo>
                <a:cubicBezTo>
                  <a:pt x="19016" y="13904"/>
                  <a:pt x="19050" y="13894"/>
                  <a:pt x="19078" y="13874"/>
                </a:cubicBezTo>
                <a:cubicBezTo>
                  <a:pt x="19229" y="13804"/>
                  <a:pt x="19291" y="13834"/>
                  <a:pt x="19347" y="13764"/>
                </a:cubicBezTo>
                <a:cubicBezTo>
                  <a:pt x="19943" y="13454"/>
                  <a:pt x="20010" y="13464"/>
                  <a:pt x="20072" y="13464"/>
                </a:cubicBezTo>
                <a:cubicBezTo>
                  <a:pt x="20482" y="13174"/>
                  <a:pt x="20544" y="13174"/>
                  <a:pt x="20600" y="13124"/>
                </a:cubicBezTo>
                <a:cubicBezTo>
                  <a:pt x="20836" y="12984"/>
                  <a:pt x="20898" y="12944"/>
                  <a:pt x="20954" y="12874"/>
                </a:cubicBezTo>
                <a:cubicBezTo>
                  <a:pt x="21336" y="12634"/>
                  <a:pt x="21364" y="12574"/>
                  <a:pt x="21392" y="12554"/>
                </a:cubicBezTo>
                <a:cubicBezTo>
                  <a:pt x="21471" y="12514"/>
                  <a:pt x="21465" y="12554"/>
                  <a:pt x="21454" y="12564"/>
                </a:cubicBezTo>
                <a:cubicBezTo>
                  <a:pt x="21173" y="12864"/>
                  <a:pt x="21083" y="12864"/>
                  <a:pt x="20993" y="12964"/>
                </a:cubicBezTo>
                <a:cubicBezTo>
                  <a:pt x="20808" y="13094"/>
                  <a:pt x="20763" y="13104"/>
                  <a:pt x="20724" y="13174"/>
                </a:cubicBezTo>
                <a:cubicBezTo>
                  <a:pt x="20375" y="13344"/>
                  <a:pt x="20297" y="13414"/>
                  <a:pt x="20224" y="13484"/>
                </a:cubicBezTo>
                <a:cubicBezTo>
                  <a:pt x="19752" y="13694"/>
                  <a:pt x="19735" y="13704"/>
                  <a:pt x="19712" y="13674"/>
                </a:cubicBezTo>
                <a:cubicBezTo>
                  <a:pt x="19583" y="13744"/>
                  <a:pt x="19566" y="13744"/>
                  <a:pt x="19544" y="13734"/>
                </a:cubicBezTo>
                <a:cubicBezTo>
                  <a:pt x="19156" y="13894"/>
                  <a:pt x="19117" y="13904"/>
                  <a:pt x="19083" y="13914"/>
                </a:cubicBezTo>
                <a:cubicBezTo>
                  <a:pt x="18701" y="14033"/>
                  <a:pt x="18673" y="14133"/>
                  <a:pt x="18628" y="14063"/>
                </a:cubicBezTo>
                <a:close/>
                <a:moveTo>
                  <a:pt x="17662" y="14793"/>
                </a:moveTo>
                <a:cubicBezTo>
                  <a:pt x="17690" y="14823"/>
                  <a:pt x="17679" y="14853"/>
                  <a:pt x="17668" y="14883"/>
                </a:cubicBezTo>
                <a:cubicBezTo>
                  <a:pt x="17656" y="14863"/>
                  <a:pt x="17651" y="14873"/>
                  <a:pt x="17645" y="14883"/>
                </a:cubicBezTo>
                <a:cubicBezTo>
                  <a:pt x="17634" y="14863"/>
                  <a:pt x="17651" y="14823"/>
                  <a:pt x="17662" y="14793"/>
                </a:cubicBezTo>
                <a:close/>
                <a:moveTo>
                  <a:pt x="17572" y="15113"/>
                </a:moveTo>
                <a:cubicBezTo>
                  <a:pt x="17623" y="15053"/>
                  <a:pt x="17578" y="15183"/>
                  <a:pt x="17561" y="15173"/>
                </a:cubicBezTo>
                <a:cubicBezTo>
                  <a:pt x="17555" y="15163"/>
                  <a:pt x="17561" y="15123"/>
                  <a:pt x="17572" y="15113"/>
                </a:cubicBezTo>
                <a:close/>
                <a:moveTo>
                  <a:pt x="17420" y="13784"/>
                </a:moveTo>
                <a:cubicBezTo>
                  <a:pt x="17398" y="13724"/>
                  <a:pt x="17376" y="13674"/>
                  <a:pt x="17392" y="13604"/>
                </a:cubicBezTo>
                <a:cubicBezTo>
                  <a:pt x="17342" y="13554"/>
                  <a:pt x="17353" y="13484"/>
                  <a:pt x="17347" y="13424"/>
                </a:cubicBezTo>
                <a:cubicBezTo>
                  <a:pt x="17302" y="13384"/>
                  <a:pt x="17336" y="13324"/>
                  <a:pt x="17314" y="13274"/>
                </a:cubicBezTo>
                <a:cubicBezTo>
                  <a:pt x="17319" y="13244"/>
                  <a:pt x="17302" y="13234"/>
                  <a:pt x="17297" y="13214"/>
                </a:cubicBezTo>
                <a:cubicBezTo>
                  <a:pt x="17286" y="13194"/>
                  <a:pt x="17297" y="13184"/>
                  <a:pt x="17291" y="13174"/>
                </a:cubicBezTo>
                <a:cubicBezTo>
                  <a:pt x="17286" y="13144"/>
                  <a:pt x="17280" y="13084"/>
                  <a:pt x="17258" y="13054"/>
                </a:cubicBezTo>
                <a:cubicBezTo>
                  <a:pt x="17246" y="13034"/>
                  <a:pt x="17229" y="12964"/>
                  <a:pt x="17235" y="12914"/>
                </a:cubicBezTo>
                <a:cubicBezTo>
                  <a:pt x="17196" y="12814"/>
                  <a:pt x="17184" y="12694"/>
                  <a:pt x="17173" y="12584"/>
                </a:cubicBezTo>
                <a:cubicBezTo>
                  <a:pt x="17140" y="12554"/>
                  <a:pt x="17179" y="12514"/>
                  <a:pt x="17156" y="12484"/>
                </a:cubicBezTo>
                <a:cubicBezTo>
                  <a:pt x="17151" y="12454"/>
                  <a:pt x="17140" y="12434"/>
                  <a:pt x="17151" y="12404"/>
                </a:cubicBezTo>
                <a:cubicBezTo>
                  <a:pt x="17145" y="12334"/>
                  <a:pt x="17111" y="12284"/>
                  <a:pt x="17123" y="12224"/>
                </a:cubicBezTo>
                <a:cubicBezTo>
                  <a:pt x="17100" y="12164"/>
                  <a:pt x="17123" y="12094"/>
                  <a:pt x="17100" y="12044"/>
                </a:cubicBezTo>
                <a:cubicBezTo>
                  <a:pt x="17106" y="12014"/>
                  <a:pt x="17078" y="11994"/>
                  <a:pt x="17095" y="11954"/>
                </a:cubicBezTo>
                <a:cubicBezTo>
                  <a:pt x="17095" y="11934"/>
                  <a:pt x="17100" y="11904"/>
                  <a:pt x="17089" y="11874"/>
                </a:cubicBezTo>
                <a:cubicBezTo>
                  <a:pt x="17128" y="11835"/>
                  <a:pt x="17123" y="11974"/>
                  <a:pt x="17134" y="12014"/>
                </a:cubicBezTo>
                <a:cubicBezTo>
                  <a:pt x="17145" y="12064"/>
                  <a:pt x="17201" y="12104"/>
                  <a:pt x="17168" y="12164"/>
                </a:cubicBezTo>
                <a:cubicBezTo>
                  <a:pt x="17218" y="12214"/>
                  <a:pt x="17213" y="12264"/>
                  <a:pt x="17224" y="12324"/>
                </a:cubicBezTo>
                <a:cubicBezTo>
                  <a:pt x="17269" y="12364"/>
                  <a:pt x="17241" y="12424"/>
                  <a:pt x="17286" y="12474"/>
                </a:cubicBezTo>
                <a:cubicBezTo>
                  <a:pt x="17280" y="12584"/>
                  <a:pt x="17336" y="12674"/>
                  <a:pt x="17353" y="12784"/>
                </a:cubicBezTo>
                <a:cubicBezTo>
                  <a:pt x="17398" y="12884"/>
                  <a:pt x="17392" y="12994"/>
                  <a:pt x="17449" y="13094"/>
                </a:cubicBezTo>
                <a:cubicBezTo>
                  <a:pt x="17449" y="13244"/>
                  <a:pt x="17482" y="13384"/>
                  <a:pt x="17505" y="13534"/>
                </a:cubicBezTo>
                <a:cubicBezTo>
                  <a:pt x="17499" y="13594"/>
                  <a:pt x="17505" y="13644"/>
                  <a:pt x="17516" y="13694"/>
                </a:cubicBezTo>
                <a:cubicBezTo>
                  <a:pt x="17465" y="13764"/>
                  <a:pt x="17550" y="13794"/>
                  <a:pt x="17510" y="13864"/>
                </a:cubicBezTo>
                <a:cubicBezTo>
                  <a:pt x="17538" y="13964"/>
                  <a:pt x="17538" y="14073"/>
                  <a:pt x="17555" y="14183"/>
                </a:cubicBezTo>
                <a:cubicBezTo>
                  <a:pt x="17516" y="14353"/>
                  <a:pt x="17544" y="14513"/>
                  <a:pt x="17505" y="14693"/>
                </a:cubicBezTo>
                <a:cubicBezTo>
                  <a:pt x="17488" y="14443"/>
                  <a:pt x="17460" y="14203"/>
                  <a:pt x="17449" y="13964"/>
                </a:cubicBezTo>
                <a:cubicBezTo>
                  <a:pt x="17432" y="13904"/>
                  <a:pt x="17409" y="13844"/>
                  <a:pt x="17420" y="13784"/>
                </a:cubicBezTo>
                <a:close/>
                <a:moveTo>
                  <a:pt x="17505" y="14833"/>
                </a:moveTo>
                <a:cubicBezTo>
                  <a:pt x="17471" y="14883"/>
                  <a:pt x="17488" y="14763"/>
                  <a:pt x="17505" y="14733"/>
                </a:cubicBezTo>
                <a:cubicBezTo>
                  <a:pt x="17510" y="14763"/>
                  <a:pt x="17510" y="14803"/>
                  <a:pt x="17505" y="14833"/>
                </a:cubicBezTo>
                <a:close/>
                <a:moveTo>
                  <a:pt x="18151" y="14513"/>
                </a:moveTo>
                <a:cubicBezTo>
                  <a:pt x="18207" y="14453"/>
                  <a:pt x="18156" y="14583"/>
                  <a:pt x="18145" y="14573"/>
                </a:cubicBezTo>
                <a:cubicBezTo>
                  <a:pt x="18134" y="14563"/>
                  <a:pt x="18140" y="14523"/>
                  <a:pt x="18151" y="14513"/>
                </a:cubicBezTo>
                <a:close/>
                <a:moveTo>
                  <a:pt x="18229" y="14613"/>
                </a:moveTo>
                <a:cubicBezTo>
                  <a:pt x="18291" y="14633"/>
                  <a:pt x="18336" y="14523"/>
                  <a:pt x="18398" y="14553"/>
                </a:cubicBezTo>
                <a:cubicBezTo>
                  <a:pt x="18724" y="14353"/>
                  <a:pt x="18763" y="14393"/>
                  <a:pt x="18802" y="14373"/>
                </a:cubicBezTo>
                <a:cubicBezTo>
                  <a:pt x="18960" y="14273"/>
                  <a:pt x="19005" y="14333"/>
                  <a:pt x="19038" y="14253"/>
                </a:cubicBezTo>
                <a:cubicBezTo>
                  <a:pt x="19364" y="14253"/>
                  <a:pt x="19437" y="14183"/>
                  <a:pt x="19521" y="14213"/>
                </a:cubicBezTo>
                <a:cubicBezTo>
                  <a:pt x="20094" y="14133"/>
                  <a:pt x="20111" y="14113"/>
                  <a:pt x="20134" y="14133"/>
                </a:cubicBezTo>
                <a:cubicBezTo>
                  <a:pt x="20521" y="14153"/>
                  <a:pt x="20448" y="14143"/>
                  <a:pt x="20437" y="14173"/>
                </a:cubicBezTo>
                <a:cubicBezTo>
                  <a:pt x="20257" y="14263"/>
                  <a:pt x="20235" y="14263"/>
                  <a:pt x="20212" y="14273"/>
                </a:cubicBezTo>
                <a:cubicBezTo>
                  <a:pt x="19965" y="14343"/>
                  <a:pt x="19948" y="14433"/>
                  <a:pt x="19920" y="14383"/>
                </a:cubicBezTo>
                <a:cubicBezTo>
                  <a:pt x="19729" y="14373"/>
                  <a:pt x="19712" y="14503"/>
                  <a:pt x="19679" y="14423"/>
                </a:cubicBezTo>
                <a:cubicBezTo>
                  <a:pt x="19505" y="14423"/>
                  <a:pt x="19488" y="14493"/>
                  <a:pt x="19460" y="14463"/>
                </a:cubicBezTo>
                <a:cubicBezTo>
                  <a:pt x="19145" y="14573"/>
                  <a:pt x="19100" y="14533"/>
                  <a:pt x="19061" y="14573"/>
                </a:cubicBezTo>
                <a:cubicBezTo>
                  <a:pt x="18859" y="14623"/>
                  <a:pt x="18842" y="14633"/>
                  <a:pt x="18819" y="14613"/>
                </a:cubicBezTo>
                <a:cubicBezTo>
                  <a:pt x="18561" y="14723"/>
                  <a:pt x="18538" y="14723"/>
                  <a:pt x="18516" y="14753"/>
                </a:cubicBezTo>
                <a:cubicBezTo>
                  <a:pt x="18319" y="14853"/>
                  <a:pt x="18286" y="14773"/>
                  <a:pt x="18263" y="14883"/>
                </a:cubicBezTo>
                <a:cubicBezTo>
                  <a:pt x="17892" y="15043"/>
                  <a:pt x="17791" y="15243"/>
                  <a:pt x="17679" y="15293"/>
                </a:cubicBezTo>
                <a:cubicBezTo>
                  <a:pt x="17493" y="15343"/>
                  <a:pt x="17522" y="15413"/>
                  <a:pt x="17544" y="15363"/>
                </a:cubicBezTo>
                <a:cubicBezTo>
                  <a:pt x="17814" y="14993"/>
                  <a:pt x="17847" y="14883"/>
                  <a:pt x="17887" y="14843"/>
                </a:cubicBezTo>
                <a:cubicBezTo>
                  <a:pt x="18123" y="14713"/>
                  <a:pt x="18173" y="14683"/>
                  <a:pt x="18229" y="14613"/>
                </a:cubicBezTo>
                <a:close/>
                <a:moveTo>
                  <a:pt x="17791" y="14683"/>
                </a:moveTo>
                <a:cubicBezTo>
                  <a:pt x="17819" y="14673"/>
                  <a:pt x="17842" y="14643"/>
                  <a:pt x="17870" y="14643"/>
                </a:cubicBezTo>
                <a:cubicBezTo>
                  <a:pt x="17915" y="14563"/>
                  <a:pt x="17965" y="14593"/>
                  <a:pt x="18010" y="14503"/>
                </a:cubicBezTo>
                <a:cubicBezTo>
                  <a:pt x="18038" y="14563"/>
                  <a:pt x="17965" y="14613"/>
                  <a:pt x="17949" y="14603"/>
                </a:cubicBezTo>
                <a:cubicBezTo>
                  <a:pt x="17926" y="14663"/>
                  <a:pt x="17898" y="14643"/>
                  <a:pt x="17875" y="14683"/>
                </a:cubicBezTo>
                <a:cubicBezTo>
                  <a:pt x="17864" y="14713"/>
                  <a:pt x="17842" y="14683"/>
                  <a:pt x="17831" y="14693"/>
                </a:cubicBezTo>
                <a:cubicBezTo>
                  <a:pt x="17819" y="14703"/>
                  <a:pt x="17814" y="14743"/>
                  <a:pt x="17808" y="14743"/>
                </a:cubicBezTo>
                <a:cubicBezTo>
                  <a:pt x="17808" y="14743"/>
                  <a:pt x="17797" y="14723"/>
                  <a:pt x="17797" y="14723"/>
                </a:cubicBezTo>
                <a:cubicBezTo>
                  <a:pt x="17774" y="14743"/>
                  <a:pt x="17746" y="14833"/>
                  <a:pt x="17718" y="14763"/>
                </a:cubicBezTo>
                <a:cubicBezTo>
                  <a:pt x="17735" y="14673"/>
                  <a:pt x="17769" y="14723"/>
                  <a:pt x="17791" y="14683"/>
                </a:cubicBezTo>
                <a:close/>
                <a:moveTo>
                  <a:pt x="17904" y="13744"/>
                </a:moveTo>
                <a:cubicBezTo>
                  <a:pt x="17892" y="13684"/>
                  <a:pt x="17892" y="13614"/>
                  <a:pt x="17915" y="13534"/>
                </a:cubicBezTo>
                <a:cubicBezTo>
                  <a:pt x="17926" y="13554"/>
                  <a:pt x="17937" y="13574"/>
                  <a:pt x="17954" y="13594"/>
                </a:cubicBezTo>
                <a:cubicBezTo>
                  <a:pt x="17954" y="13634"/>
                  <a:pt x="17932" y="13694"/>
                  <a:pt x="17904" y="13744"/>
                </a:cubicBezTo>
                <a:close/>
                <a:moveTo>
                  <a:pt x="18982" y="4548"/>
                </a:moveTo>
                <a:cubicBezTo>
                  <a:pt x="19016" y="4598"/>
                  <a:pt x="18965" y="4678"/>
                  <a:pt x="18988" y="4728"/>
                </a:cubicBezTo>
                <a:cubicBezTo>
                  <a:pt x="18948" y="4758"/>
                  <a:pt x="18960" y="4598"/>
                  <a:pt x="18982" y="4548"/>
                </a:cubicBezTo>
                <a:close/>
                <a:moveTo>
                  <a:pt x="18589" y="9506"/>
                </a:moveTo>
                <a:cubicBezTo>
                  <a:pt x="18555" y="9456"/>
                  <a:pt x="18606" y="9386"/>
                  <a:pt x="18578" y="9336"/>
                </a:cubicBezTo>
                <a:cubicBezTo>
                  <a:pt x="18595" y="9226"/>
                  <a:pt x="18600" y="9116"/>
                  <a:pt x="18595" y="9006"/>
                </a:cubicBezTo>
                <a:cubicBezTo>
                  <a:pt x="18623" y="8976"/>
                  <a:pt x="18634" y="9026"/>
                  <a:pt x="18611" y="9066"/>
                </a:cubicBezTo>
                <a:cubicBezTo>
                  <a:pt x="18628" y="9096"/>
                  <a:pt x="18617" y="9126"/>
                  <a:pt x="18634" y="9166"/>
                </a:cubicBezTo>
                <a:cubicBezTo>
                  <a:pt x="18595" y="9326"/>
                  <a:pt x="18617" y="9486"/>
                  <a:pt x="18589" y="9646"/>
                </a:cubicBezTo>
                <a:cubicBezTo>
                  <a:pt x="18555" y="9676"/>
                  <a:pt x="18589" y="9616"/>
                  <a:pt x="18572" y="9586"/>
                </a:cubicBezTo>
                <a:cubicBezTo>
                  <a:pt x="18572" y="9566"/>
                  <a:pt x="18572" y="9536"/>
                  <a:pt x="18589" y="9506"/>
                </a:cubicBezTo>
                <a:close/>
                <a:moveTo>
                  <a:pt x="18555" y="9865"/>
                </a:moveTo>
                <a:cubicBezTo>
                  <a:pt x="18572" y="9945"/>
                  <a:pt x="18527" y="10045"/>
                  <a:pt x="18544" y="10135"/>
                </a:cubicBezTo>
                <a:cubicBezTo>
                  <a:pt x="18527" y="10225"/>
                  <a:pt x="18544" y="10305"/>
                  <a:pt x="18516" y="10385"/>
                </a:cubicBezTo>
                <a:cubicBezTo>
                  <a:pt x="18488" y="10305"/>
                  <a:pt x="18544" y="10205"/>
                  <a:pt x="18510" y="10125"/>
                </a:cubicBezTo>
                <a:cubicBezTo>
                  <a:pt x="18566" y="10025"/>
                  <a:pt x="18505" y="9955"/>
                  <a:pt x="18555" y="9865"/>
                </a:cubicBezTo>
                <a:close/>
                <a:moveTo>
                  <a:pt x="18426" y="10745"/>
                </a:moveTo>
                <a:cubicBezTo>
                  <a:pt x="18482" y="10665"/>
                  <a:pt x="18477" y="10625"/>
                  <a:pt x="18505" y="10515"/>
                </a:cubicBezTo>
                <a:cubicBezTo>
                  <a:pt x="18533" y="10645"/>
                  <a:pt x="18437" y="10795"/>
                  <a:pt x="18477" y="10915"/>
                </a:cubicBezTo>
                <a:cubicBezTo>
                  <a:pt x="18432" y="10985"/>
                  <a:pt x="18465" y="11045"/>
                  <a:pt x="18432" y="11115"/>
                </a:cubicBezTo>
                <a:cubicBezTo>
                  <a:pt x="18415" y="10995"/>
                  <a:pt x="18437" y="10865"/>
                  <a:pt x="18426" y="10745"/>
                </a:cubicBezTo>
                <a:close/>
                <a:moveTo>
                  <a:pt x="18162" y="6527"/>
                </a:moveTo>
                <a:cubicBezTo>
                  <a:pt x="18168" y="6587"/>
                  <a:pt x="18190" y="6647"/>
                  <a:pt x="18162" y="6707"/>
                </a:cubicBezTo>
                <a:cubicBezTo>
                  <a:pt x="18151" y="6647"/>
                  <a:pt x="18134" y="6597"/>
                  <a:pt x="18162" y="6527"/>
                </a:cubicBezTo>
                <a:close/>
                <a:moveTo>
                  <a:pt x="18173" y="6877"/>
                </a:moveTo>
                <a:cubicBezTo>
                  <a:pt x="18168" y="6927"/>
                  <a:pt x="18173" y="6987"/>
                  <a:pt x="18190" y="7037"/>
                </a:cubicBezTo>
                <a:cubicBezTo>
                  <a:pt x="18151" y="7087"/>
                  <a:pt x="18151" y="6957"/>
                  <a:pt x="18156" y="6917"/>
                </a:cubicBezTo>
                <a:cubicBezTo>
                  <a:pt x="18140" y="6867"/>
                  <a:pt x="18168" y="6807"/>
                  <a:pt x="18145" y="6757"/>
                </a:cubicBezTo>
                <a:cubicBezTo>
                  <a:pt x="18179" y="6707"/>
                  <a:pt x="18151" y="6847"/>
                  <a:pt x="18173" y="6877"/>
                </a:cubicBezTo>
                <a:close/>
                <a:moveTo>
                  <a:pt x="18027" y="13654"/>
                </a:moveTo>
                <a:cubicBezTo>
                  <a:pt x="18010" y="13534"/>
                  <a:pt x="18078" y="13524"/>
                  <a:pt x="18089" y="13414"/>
                </a:cubicBezTo>
                <a:cubicBezTo>
                  <a:pt x="18100" y="13434"/>
                  <a:pt x="18117" y="13434"/>
                  <a:pt x="18123" y="13424"/>
                </a:cubicBezTo>
                <a:cubicBezTo>
                  <a:pt x="18140" y="13504"/>
                  <a:pt x="18055" y="13614"/>
                  <a:pt x="18027" y="13654"/>
                </a:cubicBezTo>
                <a:close/>
                <a:moveTo>
                  <a:pt x="18353" y="11585"/>
                </a:moveTo>
                <a:cubicBezTo>
                  <a:pt x="18359" y="11705"/>
                  <a:pt x="18325" y="11825"/>
                  <a:pt x="18347" y="11944"/>
                </a:cubicBezTo>
                <a:cubicBezTo>
                  <a:pt x="18246" y="12534"/>
                  <a:pt x="18280" y="12574"/>
                  <a:pt x="18235" y="12634"/>
                </a:cubicBezTo>
                <a:cubicBezTo>
                  <a:pt x="18106" y="12954"/>
                  <a:pt x="18128" y="12824"/>
                  <a:pt x="18151" y="12694"/>
                </a:cubicBezTo>
                <a:cubicBezTo>
                  <a:pt x="18201" y="11894"/>
                  <a:pt x="18201" y="11795"/>
                  <a:pt x="18235" y="11675"/>
                </a:cubicBezTo>
                <a:cubicBezTo>
                  <a:pt x="18274" y="11025"/>
                  <a:pt x="18229" y="10975"/>
                  <a:pt x="18280" y="10905"/>
                </a:cubicBezTo>
                <a:cubicBezTo>
                  <a:pt x="18241" y="10225"/>
                  <a:pt x="18224" y="10175"/>
                  <a:pt x="18241" y="10125"/>
                </a:cubicBezTo>
                <a:cubicBezTo>
                  <a:pt x="18201" y="9656"/>
                  <a:pt x="18235" y="9566"/>
                  <a:pt x="18201" y="9496"/>
                </a:cubicBezTo>
                <a:cubicBezTo>
                  <a:pt x="18190" y="8896"/>
                  <a:pt x="18224" y="8806"/>
                  <a:pt x="18201" y="8726"/>
                </a:cubicBezTo>
                <a:cubicBezTo>
                  <a:pt x="18179" y="7736"/>
                  <a:pt x="18134" y="7676"/>
                  <a:pt x="18173" y="7596"/>
                </a:cubicBezTo>
                <a:cubicBezTo>
                  <a:pt x="18184" y="7447"/>
                  <a:pt x="18173" y="7477"/>
                  <a:pt x="18190" y="7517"/>
                </a:cubicBezTo>
                <a:cubicBezTo>
                  <a:pt x="18201" y="8176"/>
                  <a:pt x="18257" y="8236"/>
                  <a:pt x="18241" y="8306"/>
                </a:cubicBezTo>
                <a:cubicBezTo>
                  <a:pt x="18291" y="9026"/>
                  <a:pt x="18302" y="9166"/>
                  <a:pt x="18308" y="9306"/>
                </a:cubicBezTo>
                <a:cubicBezTo>
                  <a:pt x="18319" y="9566"/>
                  <a:pt x="18319" y="9626"/>
                  <a:pt x="18325" y="9696"/>
                </a:cubicBezTo>
                <a:cubicBezTo>
                  <a:pt x="18370" y="10205"/>
                  <a:pt x="18359" y="10335"/>
                  <a:pt x="18381" y="10465"/>
                </a:cubicBezTo>
                <a:cubicBezTo>
                  <a:pt x="18342" y="11355"/>
                  <a:pt x="18375" y="11465"/>
                  <a:pt x="18353" y="11585"/>
                </a:cubicBezTo>
                <a:close/>
                <a:moveTo>
                  <a:pt x="18465" y="12094"/>
                </a:moveTo>
                <a:cubicBezTo>
                  <a:pt x="18437" y="12124"/>
                  <a:pt x="18454" y="12064"/>
                  <a:pt x="18471" y="12034"/>
                </a:cubicBezTo>
                <a:cubicBezTo>
                  <a:pt x="18499" y="12004"/>
                  <a:pt x="18477" y="12064"/>
                  <a:pt x="18465" y="12094"/>
                </a:cubicBezTo>
                <a:close/>
                <a:moveTo>
                  <a:pt x="18398" y="12014"/>
                </a:moveTo>
                <a:cubicBezTo>
                  <a:pt x="18375" y="11964"/>
                  <a:pt x="18426" y="11904"/>
                  <a:pt x="18398" y="11865"/>
                </a:cubicBezTo>
                <a:cubicBezTo>
                  <a:pt x="18460" y="11515"/>
                  <a:pt x="18471" y="11475"/>
                  <a:pt x="18460" y="11435"/>
                </a:cubicBezTo>
                <a:cubicBezTo>
                  <a:pt x="18527" y="11065"/>
                  <a:pt x="18493" y="10985"/>
                  <a:pt x="18533" y="10885"/>
                </a:cubicBezTo>
                <a:cubicBezTo>
                  <a:pt x="18679" y="9126"/>
                  <a:pt x="18690" y="9026"/>
                  <a:pt x="18707" y="8936"/>
                </a:cubicBezTo>
                <a:cubicBezTo>
                  <a:pt x="18757" y="8296"/>
                  <a:pt x="18746" y="8206"/>
                  <a:pt x="18746" y="8116"/>
                </a:cubicBezTo>
                <a:cubicBezTo>
                  <a:pt x="18830" y="7447"/>
                  <a:pt x="18847" y="7337"/>
                  <a:pt x="18842" y="7227"/>
                </a:cubicBezTo>
                <a:cubicBezTo>
                  <a:pt x="18887" y="6447"/>
                  <a:pt x="18892" y="6327"/>
                  <a:pt x="18904" y="6217"/>
                </a:cubicBezTo>
                <a:cubicBezTo>
                  <a:pt x="18937" y="5657"/>
                  <a:pt x="18864" y="5617"/>
                  <a:pt x="18920" y="5557"/>
                </a:cubicBezTo>
                <a:cubicBezTo>
                  <a:pt x="18932" y="5168"/>
                  <a:pt x="18926" y="5108"/>
                  <a:pt x="18932" y="5058"/>
                </a:cubicBezTo>
                <a:cubicBezTo>
                  <a:pt x="18971" y="4808"/>
                  <a:pt x="18977" y="4828"/>
                  <a:pt x="18993" y="4848"/>
                </a:cubicBezTo>
                <a:cubicBezTo>
                  <a:pt x="18982" y="5607"/>
                  <a:pt x="18932" y="5687"/>
                  <a:pt x="18960" y="5747"/>
                </a:cubicBezTo>
                <a:cubicBezTo>
                  <a:pt x="18960" y="6657"/>
                  <a:pt x="18926" y="6707"/>
                  <a:pt x="18965" y="6737"/>
                </a:cubicBezTo>
                <a:cubicBezTo>
                  <a:pt x="18948" y="7227"/>
                  <a:pt x="18954" y="7367"/>
                  <a:pt x="18943" y="7517"/>
                </a:cubicBezTo>
                <a:cubicBezTo>
                  <a:pt x="18875" y="8676"/>
                  <a:pt x="18915" y="8736"/>
                  <a:pt x="18881" y="8806"/>
                </a:cubicBezTo>
                <a:cubicBezTo>
                  <a:pt x="18797" y="9496"/>
                  <a:pt x="18808" y="9566"/>
                  <a:pt x="18797" y="9636"/>
                </a:cubicBezTo>
                <a:cubicBezTo>
                  <a:pt x="18757" y="10455"/>
                  <a:pt x="18701" y="10575"/>
                  <a:pt x="18724" y="10665"/>
                </a:cubicBezTo>
                <a:cubicBezTo>
                  <a:pt x="18617" y="11315"/>
                  <a:pt x="18555" y="11395"/>
                  <a:pt x="18578" y="11455"/>
                </a:cubicBezTo>
                <a:close/>
                <a:moveTo>
                  <a:pt x="19769" y="10475"/>
                </a:moveTo>
                <a:cubicBezTo>
                  <a:pt x="19785" y="10395"/>
                  <a:pt x="19814" y="10465"/>
                  <a:pt x="19836" y="10415"/>
                </a:cubicBezTo>
                <a:cubicBezTo>
                  <a:pt x="19881" y="10365"/>
                  <a:pt x="19932" y="10355"/>
                  <a:pt x="19976" y="10315"/>
                </a:cubicBezTo>
                <a:cubicBezTo>
                  <a:pt x="19993" y="10355"/>
                  <a:pt x="19960" y="10365"/>
                  <a:pt x="19943" y="10345"/>
                </a:cubicBezTo>
                <a:cubicBezTo>
                  <a:pt x="19870" y="10465"/>
                  <a:pt x="19791" y="10455"/>
                  <a:pt x="19718" y="10545"/>
                </a:cubicBezTo>
                <a:cubicBezTo>
                  <a:pt x="19690" y="10505"/>
                  <a:pt x="19752" y="10465"/>
                  <a:pt x="19769" y="10475"/>
                </a:cubicBezTo>
                <a:close/>
                <a:moveTo>
                  <a:pt x="19398" y="9715"/>
                </a:moveTo>
                <a:cubicBezTo>
                  <a:pt x="19381" y="9745"/>
                  <a:pt x="19370" y="9775"/>
                  <a:pt x="19359" y="9805"/>
                </a:cubicBezTo>
                <a:cubicBezTo>
                  <a:pt x="19336" y="9835"/>
                  <a:pt x="19342" y="9795"/>
                  <a:pt x="19353" y="9765"/>
                </a:cubicBezTo>
                <a:cubicBezTo>
                  <a:pt x="19364" y="9735"/>
                  <a:pt x="19381" y="9706"/>
                  <a:pt x="19392" y="9676"/>
                </a:cubicBezTo>
                <a:cubicBezTo>
                  <a:pt x="19415" y="9656"/>
                  <a:pt x="19409" y="9696"/>
                  <a:pt x="19398" y="9715"/>
                </a:cubicBezTo>
                <a:close/>
                <a:moveTo>
                  <a:pt x="19426" y="9646"/>
                </a:moveTo>
                <a:cubicBezTo>
                  <a:pt x="19403" y="9586"/>
                  <a:pt x="19471" y="9496"/>
                  <a:pt x="19454" y="9436"/>
                </a:cubicBezTo>
                <a:cubicBezTo>
                  <a:pt x="19527" y="9406"/>
                  <a:pt x="19465" y="9586"/>
                  <a:pt x="19426" y="9646"/>
                </a:cubicBezTo>
                <a:close/>
                <a:moveTo>
                  <a:pt x="20842" y="7047"/>
                </a:moveTo>
                <a:cubicBezTo>
                  <a:pt x="20881" y="7037"/>
                  <a:pt x="20915" y="6927"/>
                  <a:pt x="20960" y="6917"/>
                </a:cubicBezTo>
                <a:cubicBezTo>
                  <a:pt x="20993" y="6897"/>
                  <a:pt x="21027" y="6837"/>
                  <a:pt x="21066" y="6807"/>
                </a:cubicBezTo>
                <a:cubicBezTo>
                  <a:pt x="21139" y="6707"/>
                  <a:pt x="21212" y="6617"/>
                  <a:pt x="21285" y="6527"/>
                </a:cubicBezTo>
                <a:cubicBezTo>
                  <a:pt x="21302" y="6557"/>
                  <a:pt x="21269" y="6547"/>
                  <a:pt x="21257" y="6597"/>
                </a:cubicBezTo>
                <a:cubicBezTo>
                  <a:pt x="21246" y="6627"/>
                  <a:pt x="21229" y="6657"/>
                  <a:pt x="21218" y="6687"/>
                </a:cubicBezTo>
                <a:cubicBezTo>
                  <a:pt x="21173" y="6687"/>
                  <a:pt x="21139" y="6747"/>
                  <a:pt x="21100" y="6817"/>
                </a:cubicBezTo>
                <a:cubicBezTo>
                  <a:pt x="21061" y="6837"/>
                  <a:pt x="21021" y="6917"/>
                  <a:pt x="20982" y="6947"/>
                </a:cubicBezTo>
                <a:cubicBezTo>
                  <a:pt x="20915" y="7097"/>
                  <a:pt x="20830" y="7097"/>
                  <a:pt x="20763" y="7277"/>
                </a:cubicBezTo>
                <a:cubicBezTo>
                  <a:pt x="20724" y="7197"/>
                  <a:pt x="20814" y="7167"/>
                  <a:pt x="20842" y="7047"/>
                </a:cubicBezTo>
                <a:close/>
                <a:moveTo>
                  <a:pt x="21224" y="5997"/>
                </a:moveTo>
                <a:cubicBezTo>
                  <a:pt x="21252" y="5937"/>
                  <a:pt x="21280" y="5837"/>
                  <a:pt x="21313" y="5837"/>
                </a:cubicBezTo>
                <a:cubicBezTo>
                  <a:pt x="21342" y="5907"/>
                  <a:pt x="21269" y="5877"/>
                  <a:pt x="21257" y="5977"/>
                </a:cubicBezTo>
                <a:cubicBezTo>
                  <a:pt x="21246" y="6017"/>
                  <a:pt x="21229" y="5997"/>
                  <a:pt x="21212" y="6027"/>
                </a:cubicBezTo>
                <a:cubicBezTo>
                  <a:pt x="21201" y="6057"/>
                  <a:pt x="21184" y="6087"/>
                  <a:pt x="21173" y="6117"/>
                </a:cubicBezTo>
                <a:cubicBezTo>
                  <a:pt x="21128" y="6187"/>
                  <a:pt x="21201" y="5947"/>
                  <a:pt x="21224" y="5997"/>
                </a:cubicBezTo>
                <a:close/>
                <a:moveTo>
                  <a:pt x="20673" y="7586"/>
                </a:moveTo>
                <a:cubicBezTo>
                  <a:pt x="20656" y="7537"/>
                  <a:pt x="20690" y="7537"/>
                  <a:pt x="20701" y="7517"/>
                </a:cubicBezTo>
                <a:cubicBezTo>
                  <a:pt x="20752" y="7487"/>
                  <a:pt x="20684" y="7556"/>
                  <a:pt x="20673" y="7586"/>
                </a:cubicBezTo>
                <a:close/>
                <a:moveTo>
                  <a:pt x="20094" y="8266"/>
                </a:moveTo>
                <a:cubicBezTo>
                  <a:pt x="20117" y="8176"/>
                  <a:pt x="20145" y="8226"/>
                  <a:pt x="20167" y="8146"/>
                </a:cubicBezTo>
                <a:cubicBezTo>
                  <a:pt x="20207" y="8056"/>
                  <a:pt x="20241" y="7976"/>
                  <a:pt x="20274" y="7886"/>
                </a:cubicBezTo>
                <a:cubicBezTo>
                  <a:pt x="20426" y="7656"/>
                  <a:pt x="20578" y="7477"/>
                  <a:pt x="20729" y="7257"/>
                </a:cubicBezTo>
                <a:cubicBezTo>
                  <a:pt x="20740" y="7277"/>
                  <a:pt x="20724" y="7307"/>
                  <a:pt x="20724" y="7327"/>
                </a:cubicBezTo>
                <a:cubicBezTo>
                  <a:pt x="20623" y="7507"/>
                  <a:pt x="20521" y="7626"/>
                  <a:pt x="20426" y="7876"/>
                </a:cubicBezTo>
                <a:cubicBezTo>
                  <a:pt x="20387" y="7946"/>
                  <a:pt x="20342" y="7966"/>
                  <a:pt x="20302" y="8066"/>
                </a:cubicBezTo>
                <a:cubicBezTo>
                  <a:pt x="20297" y="8146"/>
                  <a:pt x="20218" y="8046"/>
                  <a:pt x="20252" y="8146"/>
                </a:cubicBezTo>
                <a:cubicBezTo>
                  <a:pt x="20224" y="8156"/>
                  <a:pt x="20201" y="8216"/>
                  <a:pt x="20173" y="8226"/>
                </a:cubicBezTo>
                <a:cubicBezTo>
                  <a:pt x="20151" y="8256"/>
                  <a:pt x="20134" y="8376"/>
                  <a:pt x="20100" y="8346"/>
                </a:cubicBezTo>
                <a:cubicBezTo>
                  <a:pt x="20083" y="8386"/>
                  <a:pt x="20066" y="8476"/>
                  <a:pt x="20038" y="8406"/>
                </a:cubicBezTo>
                <a:cubicBezTo>
                  <a:pt x="20078" y="8396"/>
                  <a:pt x="20050" y="8326"/>
                  <a:pt x="20094" y="8266"/>
                </a:cubicBezTo>
                <a:close/>
                <a:moveTo>
                  <a:pt x="19892" y="8746"/>
                </a:moveTo>
                <a:cubicBezTo>
                  <a:pt x="19903" y="8716"/>
                  <a:pt x="19915" y="8686"/>
                  <a:pt x="19932" y="8656"/>
                </a:cubicBezTo>
                <a:cubicBezTo>
                  <a:pt x="19954" y="8626"/>
                  <a:pt x="19943" y="8676"/>
                  <a:pt x="19932" y="8696"/>
                </a:cubicBezTo>
                <a:cubicBezTo>
                  <a:pt x="19920" y="8726"/>
                  <a:pt x="19903" y="8756"/>
                  <a:pt x="19892" y="8786"/>
                </a:cubicBezTo>
                <a:cubicBezTo>
                  <a:pt x="19870" y="8816"/>
                  <a:pt x="19881" y="8776"/>
                  <a:pt x="19892" y="8746"/>
                </a:cubicBezTo>
                <a:close/>
                <a:moveTo>
                  <a:pt x="14499" y="14903"/>
                </a:moveTo>
                <a:cubicBezTo>
                  <a:pt x="14437" y="14993"/>
                  <a:pt x="14415" y="15113"/>
                  <a:pt x="14364" y="15213"/>
                </a:cubicBezTo>
                <a:cubicBezTo>
                  <a:pt x="14246" y="15583"/>
                  <a:pt x="14252" y="15643"/>
                  <a:pt x="14213" y="15683"/>
                </a:cubicBezTo>
                <a:cubicBezTo>
                  <a:pt x="14168" y="15913"/>
                  <a:pt x="14207" y="16003"/>
                  <a:pt x="14168" y="16053"/>
                </a:cubicBezTo>
                <a:cubicBezTo>
                  <a:pt x="14011" y="15543"/>
                  <a:pt x="14044" y="15533"/>
                  <a:pt x="14022" y="15493"/>
                </a:cubicBezTo>
                <a:cubicBezTo>
                  <a:pt x="13943" y="15063"/>
                  <a:pt x="13999" y="15043"/>
                  <a:pt x="13966" y="14983"/>
                </a:cubicBezTo>
                <a:cubicBezTo>
                  <a:pt x="13949" y="14673"/>
                  <a:pt x="13943" y="14623"/>
                  <a:pt x="13954" y="14583"/>
                </a:cubicBezTo>
                <a:cubicBezTo>
                  <a:pt x="13966" y="13734"/>
                  <a:pt x="13966" y="13644"/>
                  <a:pt x="13982" y="13564"/>
                </a:cubicBezTo>
                <a:cubicBezTo>
                  <a:pt x="14011" y="12944"/>
                  <a:pt x="14055" y="12914"/>
                  <a:pt x="14044" y="12854"/>
                </a:cubicBezTo>
                <a:cubicBezTo>
                  <a:pt x="14072" y="12324"/>
                  <a:pt x="14055" y="12264"/>
                  <a:pt x="14061" y="12224"/>
                </a:cubicBezTo>
                <a:cubicBezTo>
                  <a:pt x="14100" y="11765"/>
                  <a:pt x="14084" y="11675"/>
                  <a:pt x="14095" y="11595"/>
                </a:cubicBezTo>
                <a:cubicBezTo>
                  <a:pt x="14022" y="10965"/>
                  <a:pt x="13988" y="10835"/>
                  <a:pt x="13966" y="10695"/>
                </a:cubicBezTo>
                <a:cubicBezTo>
                  <a:pt x="13954" y="10735"/>
                  <a:pt x="13966" y="10955"/>
                  <a:pt x="14022" y="11205"/>
                </a:cubicBezTo>
                <a:cubicBezTo>
                  <a:pt x="14011" y="11475"/>
                  <a:pt x="14050" y="11535"/>
                  <a:pt x="14039" y="11565"/>
                </a:cubicBezTo>
                <a:cubicBezTo>
                  <a:pt x="14033" y="12524"/>
                  <a:pt x="13960" y="12874"/>
                  <a:pt x="13954" y="13264"/>
                </a:cubicBezTo>
                <a:cubicBezTo>
                  <a:pt x="13921" y="13474"/>
                  <a:pt x="13909" y="13504"/>
                  <a:pt x="13904" y="13524"/>
                </a:cubicBezTo>
                <a:cubicBezTo>
                  <a:pt x="13898" y="14413"/>
                  <a:pt x="13881" y="14443"/>
                  <a:pt x="13876" y="14483"/>
                </a:cubicBezTo>
                <a:cubicBezTo>
                  <a:pt x="13932" y="15103"/>
                  <a:pt x="13904" y="15253"/>
                  <a:pt x="13937" y="15423"/>
                </a:cubicBezTo>
                <a:cubicBezTo>
                  <a:pt x="13994" y="15813"/>
                  <a:pt x="13999" y="15833"/>
                  <a:pt x="14005" y="15853"/>
                </a:cubicBezTo>
                <a:cubicBezTo>
                  <a:pt x="14005" y="15893"/>
                  <a:pt x="13994" y="15883"/>
                  <a:pt x="13977" y="15853"/>
                </a:cubicBezTo>
                <a:cubicBezTo>
                  <a:pt x="13926" y="15713"/>
                  <a:pt x="13915" y="15673"/>
                  <a:pt x="13904" y="15633"/>
                </a:cubicBezTo>
                <a:cubicBezTo>
                  <a:pt x="13814" y="14803"/>
                  <a:pt x="13831" y="14763"/>
                  <a:pt x="13820" y="14723"/>
                </a:cubicBezTo>
                <a:cubicBezTo>
                  <a:pt x="13808" y="14014"/>
                  <a:pt x="13825" y="13974"/>
                  <a:pt x="13836" y="13944"/>
                </a:cubicBezTo>
                <a:cubicBezTo>
                  <a:pt x="13859" y="13594"/>
                  <a:pt x="13842" y="13544"/>
                  <a:pt x="13842" y="13494"/>
                </a:cubicBezTo>
                <a:cubicBezTo>
                  <a:pt x="13859" y="13054"/>
                  <a:pt x="13881" y="13044"/>
                  <a:pt x="13876" y="13014"/>
                </a:cubicBezTo>
                <a:cubicBezTo>
                  <a:pt x="13893" y="12794"/>
                  <a:pt x="13893" y="12764"/>
                  <a:pt x="13893" y="12744"/>
                </a:cubicBezTo>
                <a:cubicBezTo>
                  <a:pt x="13898" y="12494"/>
                  <a:pt x="13893" y="12464"/>
                  <a:pt x="13915" y="12454"/>
                </a:cubicBezTo>
                <a:cubicBezTo>
                  <a:pt x="13881" y="11745"/>
                  <a:pt x="13932" y="11725"/>
                  <a:pt x="13904" y="11675"/>
                </a:cubicBezTo>
                <a:cubicBezTo>
                  <a:pt x="13853" y="11095"/>
                  <a:pt x="13853" y="11005"/>
                  <a:pt x="13848" y="10905"/>
                </a:cubicBezTo>
                <a:cubicBezTo>
                  <a:pt x="13786" y="10375"/>
                  <a:pt x="13763" y="10235"/>
                  <a:pt x="13707" y="9985"/>
                </a:cubicBezTo>
                <a:cubicBezTo>
                  <a:pt x="13522" y="9176"/>
                  <a:pt x="13494" y="9116"/>
                  <a:pt x="13505" y="9066"/>
                </a:cubicBezTo>
                <a:cubicBezTo>
                  <a:pt x="13348" y="8626"/>
                  <a:pt x="13364" y="8586"/>
                  <a:pt x="13336" y="8526"/>
                </a:cubicBezTo>
                <a:cubicBezTo>
                  <a:pt x="13443" y="9216"/>
                  <a:pt x="13460" y="9266"/>
                  <a:pt x="13466" y="9316"/>
                </a:cubicBezTo>
                <a:cubicBezTo>
                  <a:pt x="13499" y="9825"/>
                  <a:pt x="13555" y="9955"/>
                  <a:pt x="13527" y="10045"/>
                </a:cubicBezTo>
                <a:cubicBezTo>
                  <a:pt x="13527" y="10545"/>
                  <a:pt x="13522" y="10595"/>
                  <a:pt x="13516" y="10645"/>
                </a:cubicBezTo>
                <a:cubicBezTo>
                  <a:pt x="13482" y="10975"/>
                  <a:pt x="13539" y="11055"/>
                  <a:pt x="13488" y="11085"/>
                </a:cubicBezTo>
                <a:cubicBezTo>
                  <a:pt x="13466" y="11395"/>
                  <a:pt x="13454" y="11415"/>
                  <a:pt x="13471" y="11455"/>
                </a:cubicBezTo>
                <a:cubicBezTo>
                  <a:pt x="13426" y="12224"/>
                  <a:pt x="13387" y="12304"/>
                  <a:pt x="13409" y="12424"/>
                </a:cubicBezTo>
                <a:cubicBezTo>
                  <a:pt x="13398" y="12854"/>
                  <a:pt x="13364" y="12884"/>
                  <a:pt x="13370" y="12934"/>
                </a:cubicBezTo>
                <a:cubicBezTo>
                  <a:pt x="13336" y="13264"/>
                  <a:pt x="13359" y="13364"/>
                  <a:pt x="13331" y="13434"/>
                </a:cubicBezTo>
                <a:cubicBezTo>
                  <a:pt x="13331" y="14014"/>
                  <a:pt x="13314" y="14043"/>
                  <a:pt x="13325" y="14093"/>
                </a:cubicBezTo>
                <a:cubicBezTo>
                  <a:pt x="13353" y="14583"/>
                  <a:pt x="13331" y="14623"/>
                  <a:pt x="13364" y="14703"/>
                </a:cubicBezTo>
                <a:cubicBezTo>
                  <a:pt x="13404" y="15123"/>
                  <a:pt x="13426" y="15183"/>
                  <a:pt x="13415" y="15233"/>
                </a:cubicBezTo>
                <a:cubicBezTo>
                  <a:pt x="13213" y="14903"/>
                  <a:pt x="13213" y="14803"/>
                  <a:pt x="13173" y="14683"/>
                </a:cubicBezTo>
                <a:cubicBezTo>
                  <a:pt x="13162" y="14153"/>
                  <a:pt x="13145" y="14073"/>
                  <a:pt x="13145" y="14004"/>
                </a:cubicBezTo>
                <a:cubicBezTo>
                  <a:pt x="13134" y="13544"/>
                  <a:pt x="13173" y="13524"/>
                  <a:pt x="13145" y="13474"/>
                </a:cubicBezTo>
                <a:cubicBezTo>
                  <a:pt x="13235" y="12464"/>
                  <a:pt x="13224" y="12364"/>
                  <a:pt x="13252" y="12284"/>
                </a:cubicBezTo>
                <a:cubicBezTo>
                  <a:pt x="13314" y="11655"/>
                  <a:pt x="13297" y="11555"/>
                  <a:pt x="13331" y="11475"/>
                </a:cubicBezTo>
                <a:cubicBezTo>
                  <a:pt x="13348" y="11245"/>
                  <a:pt x="13353" y="11225"/>
                  <a:pt x="13364" y="11205"/>
                </a:cubicBezTo>
                <a:cubicBezTo>
                  <a:pt x="13364" y="11025"/>
                  <a:pt x="13370" y="10975"/>
                  <a:pt x="13393" y="10935"/>
                </a:cubicBezTo>
                <a:cubicBezTo>
                  <a:pt x="13415" y="10315"/>
                  <a:pt x="13398" y="10265"/>
                  <a:pt x="13421" y="10235"/>
                </a:cubicBezTo>
                <a:cubicBezTo>
                  <a:pt x="13426" y="9706"/>
                  <a:pt x="13426" y="9616"/>
                  <a:pt x="13409" y="9516"/>
                </a:cubicBezTo>
                <a:cubicBezTo>
                  <a:pt x="13370" y="9086"/>
                  <a:pt x="13364" y="9096"/>
                  <a:pt x="13348" y="8986"/>
                </a:cubicBezTo>
                <a:cubicBezTo>
                  <a:pt x="13331" y="8896"/>
                  <a:pt x="13325" y="9026"/>
                  <a:pt x="13353" y="9166"/>
                </a:cubicBezTo>
                <a:cubicBezTo>
                  <a:pt x="13393" y="9636"/>
                  <a:pt x="13370" y="9696"/>
                  <a:pt x="13370" y="9755"/>
                </a:cubicBezTo>
                <a:cubicBezTo>
                  <a:pt x="13353" y="10465"/>
                  <a:pt x="13353" y="10585"/>
                  <a:pt x="13336" y="10705"/>
                </a:cubicBezTo>
                <a:cubicBezTo>
                  <a:pt x="13336" y="10965"/>
                  <a:pt x="13291" y="11005"/>
                  <a:pt x="13308" y="11085"/>
                </a:cubicBezTo>
                <a:cubicBezTo>
                  <a:pt x="13224" y="11944"/>
                  <a:pt x="13207" y="12054"/>
                  <a:pt x="13185" y="12174"/>
                </a:cubicBezTo>
                <a:cubicBezTo>
                  <a:pt x="13134" y="12664"/>
                  <a:pt x="13162" y="12714"/>
                  <a:pt x="13145" y="12744"/>
                </a:cubicBezTo>
                <a:cubicBezTo>
                  <a:pt x="13106" y="13164"/>
                  <a:pt x="13106" y="13234"/>
                  <a:pt x="13112" y="13304"/>
                </a:cubicBezTo>
                <a:cubicBezTo>
                  <a:pt x="13089" y="13544"/>
                  <a:pt x="13061" y="13594"/>
                  <a:pt x="13095" y="13674"/>
                </a:cubicBezTo>
                <a:cubicBezTo>
                  <a:pt x="13117" y="14213"/>
                  <a:pt x="13089" y="14333"/>
                  <a:pt x="13112" y="14483"/>
                </a:cubicBezTo>
                <a:cubicBezTo>
                  <a:pt x="13123" y="14893"/>
                  <a:pt x="13112" y="14803"/>
                  <a:pt x="13089" y="14823"/>
                </a:cubicBezTo>
                <a:cubicBezTo>
                  <a:pt x="13044" y="14573"/>
                  <a:pt x="13016" y="14623"/>
                  <a:pt x="13005" y="14553"/>
                </a:cubicBezTo>
                <a:cubicBezTo>
                  <a:pt x="13011" y="14083"/>
                  <a:pt x="12988" y="13954"/>
                  <a:pt x="13016" y="13844"/>
                </a:cubicBezTo>
                <a:cubicBezTo>
                  <a:pt x="13022" y="13554"/>
                  <a:pt x="13011" y="13514"/>
                  <a:pt x="13016" y="13484"/>
                </a:cubicBezTo>
                <a:cubicBezTo>
                  <a:pt x="13050" y="12894"/>
                  <a:pt x="13056" y="12834"/>
                  <a:pt x="13056" y="12774"/>
                </a:cubicBezTo>
                <a:cubicBezTo>
                  <a:pt x="13112" y="12544"/>
                  <a:pt x="13084" y="12464"/>
                  <a:pt x="13095" y="12414"/>
                </a:cubicBezTo>
                <a:cubicBezTo>
                  <a:pt x="13185" y="11695"/>
                  <a:pt x="13185" y="11675"/>
                  <a:pt x="13185" y="11645"/>
                </a:cubicBezTo>
                <a:cubicBezTo>
                  <a:pt x="13235" y="11325"/>
                  <a:pt x="13190" y="11255"/>
                  <a:pt x="13235" y="11215"/>
                </a:cubicBezTo>
                <a:cubicBezTo>
                  <a:pt x="13247" y="10835"/>
                  <a:pt x="13247" y="10805"/>
                  <a:pt x="13263" y="10775"/>
                </a:cubicBezTo>
                <a:cubicBezTo>
                  <a:pt x="13308" y="10085"/>
                  <a:pt x="13308" y="9835"/>
                  <a:pt x="13303" y="9586"/>
                </a:cubicBezTo>
                <a:cubicBezTo>
                  <a:pt x="13291" y="9166"/>
                  <a:pt x="13280" y="9096"/>
                  <a:pt x="13275" y="9026"/>
                </a:cubicBezTo>
                <a:cubicBezTo>
                  <a:pt x="13275" y="8996"/>
                  <a:pt x="13230" y="9096"/>
                  <a:pt x="13275" y="9236"/>
                </a:cubicBezTo>
                <a:cubicBezTo>
                  <a:pt x="13252" y="10065"/>
                  <a:pt x="13247" y="10195"/>
                  <a:pt x="13252" y="10315"/>
                </a:cubicBezTo>
                <a:cubicBezTo>
                  <a:pt x="13202" y="10595"/>
                  <a:pt x="13213" y="10625"/>
                  <a:pt x="13207" y="10655"/>
                </a:cubicBezTo>
                <a:cubicBezTo>
                  <a:pt x="13157" y="11125"/>
                  <a:pt x="13168" y="11255"/>
                  <a:pt x="13145" y="11365"/>
                </a:cubicBezTo>
                <a:cubicBezTo>
                  <a:pt x="13117" y="11745"/>
                  <a:pt x="13100" y="11765"/>
                  <a:pt x="13117" y="11805"/>
                </a:cubicBezTo>
                <a:cubicBezTo>
                  <a:pt x="13089" y="12084"/>
                  <a:pt x="13067" y="12134"/>
                  <a:pt x="13056" y="12184"/>
                </a:cubicBezTo>
                <a:cubicBezTo>
                  <a:pt x="13039" y="12554"/>
                  <a:pt x="13016" y="12594"/>
                  <a:pt x="13005" y="12644"/>
                </a:cubicBezTo>
                <a:cubicBezTo>
                  <a:pt x="12960" y="13174"/>
                  <a:pt x="12994" y="13244"/>
                  <a:pt x="12954" y="13284"/>
                </a:cubicBezTo>
                <a:cubicBezTo>
                  <a:pt x="12949" y="13674"/>
                  <a:pt x="12926" y="13724"/>
                  <a:pt x="12949" y="13794"/>
                </a:cubicBezTo>
                <a:cubicBezTo>
                  <a:pt x="12943" y="14153"/>
                  <a:pt x="12949" y="14183"/>
                  <a:pt x="12926" y="14193"/>
                </a:cubicBezTo>
                <a:cubicBezTo>
                  <a:pt x="12949" y="14473"/>
                  <a:pt x="12949" y="14503"/>
                  <a:pt x="12949" y="14523"/>
                </a:cubicBezTo>
                <a:cubicBezTo>
                  <a:pt x="12848" y="14083"/>
                  <a:pt x="12791" y="13874"/>
                  <a:pt x="12825" y="13704"/>
                </a:cubicBezTo>
                <a:cubicBezTo>
                  <a:pt x="12814" y="13374"/>
                  <a:pt x="12831" y="13344"/>
                  <a:pt x="12848" y="13304"/>
                </a:cubicBezTo>
                <a:cubicBezTo>
                  <a:pt x="12853" y="12784"/>
                  <a:pt x="12870" y="12694"/>
                  <a:pt x="12876" y="12604"/>
                </a:cubicBezTo>
                <a:cubicBezTo>
                  <a:pt x="12909" y="12294"/>
                  <a:pt x="12893" y="12234"/>
                  <a:pt x="12915" y="12204"/>
                </a:cubicBezTo>
                <a:cubicBezTo>
                  <a:pt x="12977" y="11835"/>
                  <a:pt x="12971" y="11775"/>
                  <a:pt x="12994" y="11715"/>
                </a:cubicBezTo>
                <a:cubicBezTo>
                  <a:pt x="13067" y="11225"/>
                  <a:pt x="13039" y="11175"/>
                  <a:pt x="13044" y="11135"/>
                </a:cubicBezTo>
                <a:cubicBezTo>
                  <a:pt x="13117" y="10885"/>
                  <a:pt x="13067" y="10815"/>
                  <a:pt x="13100" y="10785"/>
                </a:cubicBezTo>
                <a:cubicBezTo>
                  <a:pt x="13145" y="10485"/>
                  <a:pt x="13145" y="10405"/>
                  <a:pt x="13151" y="10325"/>
                </a:cubicBezTo>
                <a:cubicBezTo>
                  <a:pt x="13202" y="9516"/>
                  <a:pt x="13207" y="9436"/>
                  <a:pt x="13196" y="9346"/>
                </a:cubicBezTo>
                <a:cubicBezTo>
                  <a:pt x="13196" y="9016"/>
                  <a:pt x="13168" y="8906"/>
                  <a:pt x="13179" y="8826"/>
                </a:cubicBezTo>
                <a:cubicBezTo>
                  <a:pt x="13100" y="8126"/>
                  <a:pt x="13072" y="7946"/>
                  <a:pt x="13044" y="7756"/>
                </a:cubicBezTo>
                <a:cubicBezTo>
                  <a:pt x="13067" y="8146"/>
                  <a:pt x="13112" y="8226"/>
                  <a:pt x="13089" y="8276"/>
                </a:cubicBezTo>
                <a:cubicBezTo>
                  <a:pt x="13123" y="8836"/>
                  <a:pt x="13173" y="8926"/>
                  <a:pt x="13140" y="8956"/>
                </a:cubicBezTo>
                <a:cubicBezTo>
                  <a:pt x="13157" y="9516"/>
                  <a:pt x="13129" y="9556"/>
                  <a:pt x="13151" y="9626"/>
                </a:cubicBezTo>
                <a:cubicBezTo>
                  <a:pt x="13117" y="10235"/>
                  <a:pt x="13072" y="10325"/>
                  <a:pt x="13089" y="10445"/>
                </a:cubicBezTo>
                <a:cubicBezTo>
                  <a:pt x="13016" y="10745"/>
                  <a:pt x="13056" y="10805"/>
                  <a:pt x="13027" y="10825"/>
                </a:cubicBezTo>
                <a:cubicBezTo>
                  <a:pt x="12977" y="11095"/>
                  <a:pt x="12999" y="11145"/>
                  <a:pt x="12971" y="11175"/>
                </a:cubicBezTo>
                <a:cubicBezTo>
                  <a:pt x="12971" y="11505"/>
                  <a:pt x="12921" y="11565"/>
                  <a:pt x="12938" y="11655"/>
                </a:cubicBezTo>
                <a:cubicBezTo>
                  <a:pt x="12853" y="12134"/>
                  <a:pt x="12848" y="12174"/>
                  <a:pt x="12853" y="12214"/>
                </a:cubicBezTo>
                <a:cubicBezTo>
                  <a:pt x="12803" y="12644"/>
                  <a:pt x="12820" y="12734"/>
                  <a:pt x="12786" y="12804"/>
                </a:cubicBezTo>
                <a:cubicBezTo>
                  <a:pt x="12775" y="13364"/>
                  <a:pt x="12780" y="13454"/>
                  <a:pt x="12747" y="13514"/>
                </a:cubicBezTo>
                <a:cubicBezTo>
                  <a:pt x="12735" y="14083"/>
                  <a:pt x="12797" y="14203"/>
                  <a:pt x="12747" y="14253"/>
                </a:cubicBezTo>
                <a:cubicBezTo>
                  <a:pt x="12713" y="13744"/>
                  <a:pt x="12662" y="13694"/>
                  <a:pt x="12707" y="13644"/>
                </a:cubicBezTo>
                <a:cubicBezTo>
                  <a:pt x="12668" y="12914"/>
                  <a:pt x="12741" y="12914"/>
                  <a:pt x="12707" y="12854"/>
                </a:cubicBezTo>
                <a:cubicBezTo>
                  <a:pt x="12747" y="12364"/>
                  <a:pt x="12780" y="12224"/>
                  <a:pt x="12808" y="12074"/>
                </a:cubicBezTo>
                <a:cubicBezTo>
                  <a:pt x="12814" y="11795"/>
                  <a:pt x="12864" y="11785"/>
                  <a:pt x="12853" y="11745"/>
                </a:cubicBezTo>
                <a:cubicBezTo>
                  <a:pt x="12893" y="11355"/>
                  <a:pt x="12904" y="11285"/>
                  <a:pt x="12904" y="11215"/>
                </a:cubicBezTo>
                <a:cubicBezTo>
                  <a:pt x="12982" y="10775"/>
                  <a:pt x="12977" y="10705"/>
                  <a:pt x="12988" y="10635"/>
                </a:cubicBezTo>
                <a:cubicBezTo>
                  <a:pt x="13027" y="10175"/>
                  <a:pt x="13056" y="10115"/>
                  <a:pt x="13050" y="10045"/>
                </a:cubicBezTo>
                <a:cubicBezTo>
                  <a:pt x="13067" y="9566"/>
                  <a:pt x="13078" y="9506"/>
                  <a:pt x="13095" y="9446"/>
                </a:cubicBezTo>
                <a:cubicBezTo>
                  <a:pt x="13072" y="8946"/>
                  <a:pt x="13117" y="8906"/>
                  <a:pt x="13078" y="8816"/>
                </a:cubicBezTo>
                <a:cubicBezTo>
                  <a:pt x="13033" y="8456"/>
                  <a:pt x="13072" y="8366"/>
                  <a:pt x="13027" y="8396"/>
                </a:cubicBezTo>
                <a:cubicBezTo>
                  <a:pt x="13072" y="8796"/>
                  <a:pt x="13033" y="8806"/>
                  <a:pt x="13061" y="8866"/>
                </a:cubicBezTo>
                <a:cubicBezTo>
                  <a:pt x="13011" y="9835"/>
                  <a:pt x="13016" y="9895"/>
                  <a:pt x="13011" y="9965"/>
                </a:cubicBezTo>
                <a:cubicBezTo>
                  <a:pt x="12943" y="10495"/>
                  <a:pt x="12938" y="10565"/>
                  <a:pt x="12943" y="10655"/>
                </a:cubicBezTo>
                <a:cubicBezTo>
                  <a:pt x="12820" y="11405"/>
                  <a:pt x="12836" y="11505"/>
                  <a:pt x="12797" y="11565"/>
                </a:cubicBezTo>
                <a:cubicBezTo>
                  <a:pt x="12803" y="11894"/>
                  <a:pt x="12730" y="11934"/>
                  <a:pt x="12741" y="12024"/>
                </a:cubicBezTo>
                <a:cubicBezTo>
                  <a:pt x="12713" y="12314"/>
                  <a:pt x="12679" y="12384"/>
                  <a:pt x="12685" y="12464"/>
                </a:cubicBezTo>
                <a:cubicBezTo>
                  <a:pt x="12606" y="13074"/>
                  <a:pt x="12662" y="13144"/>
                  <a:pt x="12623" y="13174"/>
                </a:cubicBezTo>
                <a:cubicBezTo>
                  <a:pt x="12606" y="13694"/>
                  <a:pt x="12645" y="13754"/>
                  <a:pt x="12629" y="13784"/>
                </a:cubicBezTo>
                <a:cubicBezTo>
                  <a:pt x="12556" y="13714"/>
                  <a:pt x="12578" y="13604"/>
                  <a:pt x="12550" y="13474"/>
                </a:cubicBezTo>
                <a:cubicBezTo>
                  <a:pt x="12544" y="12594"/>
                  <a:pt x="12567" y="12474"/>
                  <a:pt x="12561" y="12344"/>
                </a:cubicBezTo>
                <a:cubicBezTo>
                  <a:pt x="12578" y="12124"/>
                  <a:pt x="12584" y="12064"/>
                  <a:pt x="12589" y="12004"/>
                </a:cubicBezTo>
                <a:cubicBezTo>
                  <a:pt x="12634" y="11775"/>
                  <a:pt x="12617" y="11745"/>
                  <a:pt x="12617" y="11735"/>
                </a:cubicBezTo>
                <a:cubicBezTo>
                  <a:pt x="12713" y="11185"/>
                  <a:pt x="12724" y="11065"/>
                  <a:pt x="12758" y="10955"/>
                </a:cubicBezTo>
                <a:cubicBezTo>
                  <a:pt x="12836" y="10575"/>
                  <a:pt x="12814" y="10495"/>
                  <a:pt x="12825" y="10445"/>
                </a:cubicBezTo>
                <a:cubicBezTo>
                  <a:pt x="12898" y="9785"/>
                  <a:pt x="12904" y="9666"/>
                  <a:pt x="12926" y="9546"/>
                </a:cubicBezTo>
                <a:cubicBezTo>
                  <a:pt x="12909" y="9226"/>
                  <a:pt x="12949" y="9216"/>
                  <a:pt x="12926" y="9176"/>
                </a:cubicBezTo>
                <a:cubicBezTo>
                  <a:pt x="12943" y="8766"/>
                  <a:pt x="12909" y="8726"/>
                  <a:pt x="12926" y="8696"/>
                </a:cubicBezTo>
                <a:cubicBezTo>
                  <a:pt x="12921" y="8356"/>
                  <a:pt x="12904" y="8276"/>
                  <a:pt x="12887" y="8206"/>
                </a:cubicBezTo>
                <a:cubicBezTo>
                  <a:pt x="12870" y="7946"/>
                  <a:pt x="12848" y="8006"/>
                  <a:pt x="12870" y="8106"/>
                </a:cubicBezTo>
                <a:cubicBezTo>
                  <a:pt x="12898" y="8466"/>
                  <a:pt x="12881" y="8536"/>
                  <a:pt x="12887" y="8626"/>
                </a:cubicBezTo>
                <a:cubicBezTo>
                  <a:pt x="12887" y="8966"/>
                  <a:pt x="12887" y="9056"/>
                  <a:pt x="12876" y="9126"/>
                </a:cubicBezTo>
                <a:cubicBezTo>
                  <a:pt x="12831" y="9416"/>
                  <a:pt x="12881" y="9486"/>
                  <a:pt x="12870" y="9516"/>
                </a:cubicBezTo>
                <a:cubicBezTo>
                  <a:pt x="12825" y="9805"/>
                  <a:pt x="12842" y="9855"/>
                  <a:pt x="12820" y="9895"/>
                </a:cubicBezTo>
                <a:cubicBezTo>
                  <a:pt x="12752" y="10525"/>
                  <a:pt x="12735" y="10565"/>
                  <a:pt x="12730" y="10605"/>
                </a:cubicBezTo>
                <a:cubicBezTo>
                  <a:pt x="12668" y="10995"/>
                  <a:pt x="12685" y="11045"/>
                  <a:pt x="12662" y="11075"/>
                </a:cubicBezTo>
                <a:cubicBezTo>
                  <a:pt x="12612" y="11405"/>
                  <a:pt x="12634" y="11505"/>
                  <a:pt x="12584" y="11565"/>
                </a:cubicBezTo>
                <a:cubicBezTo>
                  <a:pt x="12550" y="11904"/>
                  <a:pt x="12539" y="11984"/>
                  <a:pt x="12544" y="12074"/>
                </a:cubicBezTo>
                <a:cubicBezTo>
                  <a:pt x="12511" y="12394"/>
                  <a:pt x="12494" y="12434"/>
                  <a:pt x="12488" y="12484"/>
                </a:cubicBezTo>
                <a:cubicBezTo>
                  <a:pt x="12471" y="12824"/>
                  <a:pt x="12499" y="12884"/>
                  <a:pt x="12460" y="12924"/>
                </a:cubicBezTo>
                <a:cubicBezTo>
                  <a:pt x="12488" y="13444"/>
                  <a:pt x="12488" y="13524"/>
                  <a:pt x="12488" y="13594"/>
                </a:cubicBezTo>
                <a:cubicBezTo>
                  <a:pt x="12415" y="13294"/>
                  <a:pt x="12393" y="13144"/>
                  <a:pt x="12393" y="13014"/>
                </a:cubicBezTo>
                <a:cubicBezTo>
                  <a:pt x="12398" y="12364"/>
                  <a:pt x="12387" y="12294"/>
                  <a:pt x="12370" y="12214"/>
                </a:cubicBezTo>
                <a:cubicBezTo>
                  <a:pt x="12426" y="11805"/>
                  <a:pt x="12409" y="11745"/>
                  <a:pt x="12432" y="11715"/>
                </a:cubicBezTo>
                <a:cubicBezTo>
                  <a:pt x="12460" y="11375"/>
                  <a:pt x="12449" y="11285"/>
                  <a:pt x="12488" y="11215"/>
                </a:cubicBezTo>
                <a:cubicBezTo>
                  <a:pt x="12516" y="11015"/>
                  <a:pt x="12499" y="10985"/>
                  <a:pt x="12511" y="10965"/>
                </a:cubicBezTo>
                <a:cubicBezTo>
                  <a:pt x="12539" y="10665"/>
                  <a:pt x="12567" y="10635"/>
                  <a:pt x="12561" y="10595"/>
                </a:cubicBezTo>
                <a:cubicBezTo>
                  <a:pt x="12595" y="10145"/>
                  <a:pt x="12645" y="10125"/>
                  <a:pt x="12612" y="10065"/>
                </a:cubicBezTo>
                <a:cubicBezTo>
                  <a:pt x="12651" y="9606"/>
                  <a:pt x="12651" y="9516"/>
                  <a:pt x="12662" y="9436"/>
                </a:cubicBezTo>
                <a:cubicBezTo>
                  <a:pt x="12645" y="9116"/>
                  <a:pt x="12713" y="9106"/>
                  <a:pt x="12668" y="9046"/>
                </a:cubicBezTo>
                <a:cubicBezTo>
                  <a:pt x="12696" y="8746"/>
                  <a:pt x="12657" y="8686"/>
                  <a:pt x="12679" y="8646"/>
                </a:cubicBezTo>
                <a:cubicBezTo>
                  <a:pt x="12640" y="8326"/>
                  <a:pt x="12662" y="8286"/>
                  <a:pt x="12629" y="8226"/>
                </a:cubicBezTo>
                <a:cubicBezTo>
                  <a:pt x="12634" y="8806"/>
                  <a:pt x="12651" y="8866"/>
                  <a:pt x="12645" y="8916"/>
                </a:cubicBezTo>
                <a:cubicBezTo>
                  <a:pt x="12651" y="9196"/>
                  <a:pt x="12612" y="9206"/>
                  <a:pt x="12634" y="9256"/>
                </a:cubicBezTo>
                <a:cubicBezTo>
                  <a:pt x="12578" y="9815"/>
                  <a:pt x="12556" y="9915"/>
                  <a:pt x="12567" y="10025"/>
                </a:cubicBezTo>
                <a:cubicBezTo>
                  <a:pt x="12494" y="10855"/>
                  <a:pt x="12432" y="10885"/>
                  <a:pt x="12460" y="10955"/>
                </a:cubicBezTo>
                <a:cubicBezTo>
                  <a:pt x="12432" y="11205"/>
                  <a:pt x="12398" y="11215"/>
                  <a:pt x="12421" y="11255"/>
                </a:cubicBezTo>
                <a:cubicBezTo>
                  <a:pt x="12303" y="12284"/>
                  <a:pt x="12342" y="12414"/>
                  <a:pt x="12314" y="12504"/>
                </a:cubicBezTo>
                <a:cubicBezTo>
                  <a:pt x="12331" y="12894"/>
                  <a:pt x="12331" y="12944"/>
                  <a:pt x="12320" y="13004"/>
                </a:cubicBezTo>
                <a:cubicBezTo>
                  <a:pt x="12381" y="13624"/>
                  <a:pt x="12460" y="13774"/>
                  <a:pt x="12426" y="13864"/>
                </a:cubicBezTo>
                <a:cubicBezTo>
                  <a:pt x="12353" y="13674"/>
                  <a:pt x="12331" y="13684"/>
                  <a:pt x="12342" y="13654"/>
                </a:cubicBezTo>
                <a:cubicBezTo>
                  <a:pt x="12235" y="12934"/>
                  <a:pt x="12247" y="12874"/>
                  <a:pt x="12218" y="12774"/>
                </a:cubicBezTo>
                <a:cubicBezTo>
                  <a:pt x="12202" y="12384"/>
                  <a:pt x="12218" y="12354"/>
                  <a:pt x="12202" y="12294"/>
                </a:cubicBezTo>
                <a:cubicBezTo>
                  <a:pt x="12235" y="11535"/>
                  <a:pt x="12190" y="11425"/>
                  <a:pt x="12224" y="11365"/>
                </a:cubicBezTo>
                <a:cubicBezTo>
                  <a:pt x="12218" y="11055"/>
                  <a:pt x="12252" y="10985"/>
                  <a:pt x="12224" y="10895"/>
                </a:cubicBezTo>
                <a:cubicBezTo>
                  <a:pt x="12252" y="10595"/>
                  <a:pt x="12263" y="10525"/>
                  <a:pt x="12286" y="10455"/>
                </a:cubicBezTo>
                <a:cubicBezTo>
                  <a:pt x="12286" y="10125"/>
                  <a:pt x="12331" y="10065"/>
                  <a:pt x="12320" y="9975"/>
                </a:cubicBezTo>
                <a:cubicBezTo>
                  <a:pt x="12438" y="8996"/>
                  <a:pt x="12409" y="8906"/>
                  <a:pt x="12443" y="8856"/>
                </a:cubicBezTo>
                <a:cubicBezTo>
                  <a:pt x="12477" y="8296"/>
                  <a:pt x="12505" y="8226"/>
                  <a:pt x="12488" y="8136"/>
                </a:cubicBezTo>
                <a:cubicBezTo>
                  <a:pt x="12511" y="7636"/>
                  <a:pt x="12471" y="7576"/>
                  <a:pt x="12482" y="7547"/>
                </a:cubicBezTo>
                <a:cubicBezTo>
                  <a:pt x="12449" y="7267"/>
                  <a:pt x="12477" y="7167"/>
                  <a:pt x="12438" y="7187"/>
                </a:cubicBezTo>
                <a:cubicBezTo>
                  <a:pt x="12438" y="7656"/>
                  <a:pt x="12477" y="7736"/>
                  <a:pt x="12466" y="7806"/>
                </a:cubicBezTo>
                <a:cubicBezTo>
                  <a:pt x="12426" y="8456"/>
                  <a:pt x="12438" y="8536"/>
                  <a:pt x="12415" y="8586"/>
                </a:cubicBezTo>
                <a:cubicBezTo>
                  <a:pt x="12342" y="9226"/>
                  <a:pt x="12353" y="9306"/>
                  <a:pt x="12342" y="9366"/>
                </a:cubicBezTo>
                <a:cubicBezTo>
                  <a:pt x="12247" y="10065"/>
                  <a:pt x="12269" y="10215"/>
                  <a:pt x="12230" y="10325"/>
                </a:cubicBezTo>
                <a:cubicBezTo>
                  <a:pt x="12207" y="10635"/>
                  <a:pt x="12213" y="10675"/>
                  <a:pt x="12202" y="10715"/>
                </a:cubicBezTo>
                <a:cubicBezTo>
                  <a:pt x="12174" y="11645"/>
                  <a:pt x="12129" y="11765"/>
                  <a:pt x="12162" y="11924"/>
                </a:cubicBezTo>
                <a:cubicBezTo>
                  <a:pt x="12174" y="12394"/>
                  <a:pt x="12123" y="12434"/>
                  <a:pt x="12157" y="12514"/>
                </a:cubicBezTo>
                <a:cubicBezTo>
                  <a:pt x="12162" y="12804"/>
                  <a:pt x="12162" y="12864"/>
                  <a:pt x="12174" y="12944"/>
                </a:cubicBezTo>
                <a:cubicBezTo>
                  <a:pt x="12258" y="13474"/>
                  <a:pt x="12252" y="13544"/>
                  <a:pt x="12247" y="13604"/>
                </a:cubicBezTo>
                <a:cubicBezTo>
                  <a:pt x="12190" y="13414"/>
                  <a:pt x="12196" y="13444"/>
                  <a:pt x="12207" y="13434"/>
                </a:cubicBezTo>
                <a:cubicBezTo>
                  <a:pt x="12072" y="12614"/>
                  <a:pt x="12050" y="12504"/>
                  <a:pt x="12072" y="12424"/>
                </a:cubicBezTo>
                <a:cubicBezTo>
                  <a:pt x="12050" y="11745"/>
                  <a:pt x="12061" y="11665"/>
                  <a:pt x="12056" y="11565"/>
                </a:cubicBezTo>
                <a:cubicBezTo>
                  <a:pt x="12140" y="10665"/>
                  <a:pt x="12112" y="10555"/>
                  <a:pt x="12162" y="10485"/>
                </a:cubicBezTo>
                <a:cubicBezTo>
                  <a:pt x="12202" y="9875"/>
                  <a:pt x="12230" y="9835"/>
                  <a:pt x="12224" y="9775"/>
                </a:cubicBezTo>
                <a:cubicBezTo>
                  <a:pt x="12269" y="9406"/>
                  <a:pt x="12263" y="9346"/>
                  <a:pt x="12286" y="9306"/>
                </a:cubicBezTo>
                <a:cubicBezTo>
                  <a:pt x="12314" y="8726"/>
                  <a:pt x="12370" y="8516"/>
                  <a:pt x="12365" y="8286"/>
                </a:cubicBezTo>
                <a:cubicBezTo>
                  <a:pt x="12409" y="7846"/>
                  <a:pt x="12387" y="7716"/>
                  <a:pt x="12404" y="7606"/>
                </a:cubicBezTo>
                <a:cubicBezTo>
                  <a:pt x="12348" y="8106"/>
                  <a:pt x="12336" y="8226"/>
                  <a:pt x="12325" y="8356"/>
                </a:cubicBezTo>
                <a:cubicBezTo>
                  <a:pt x="12241" y="9156"/>
                  <a:pt x="12235" y="9186"/>
                  <a:pt x="12247" y="9226"/>
                </a:cubicBezTo>
                <a:cubicBezTo>
                  <a:pt x="12230" y="9576"/>
                  <a:pt x="12157" y="9606"/>
                  <a:pt x="12196" y="9686"/>
                </a:cubicBezTo>
                <a:cubicBezTo>
                  <a:pt x="12117" y="10115"/>
                  <a:pt x="12129" y="10195"/>
                  <a:pt x="12106" y="10245"/>
                </a:cubicBezTo>
                <a:cubicBezTo>
                  <a:pt x="12061" y="10685"/>
                  <a:pt x="12033" y="10715"/>
                  <a:pt x="12050" y="10765"/>
                </a:cubicBezTo>
                <a:cubicBezTo>
                  <a:pt x="12011" y="11415"/>
                  <a:pt x="11994" y="11445"/>
                  <a:pt x="11999" y="11495"/>
                </a:cubicBezTo>
                <a:cubicBezTo>
                  <a:pt x="11983" y="11994"/>
                  <a:pt x="11977" y="12074"/>
                  <a:pt x="11999" y="12174"/>
                </a:cubicBezTo>
                <a:cubicBezTo>
                  <a:pt x="12027" y="12284"/>
                  <a:pt x="11966" y="12374"/>
                  <a:pt x="12011" y="12424"/>
                </a:cubicBezTo>
                <a:cubicBezTo>
                  <a:pt x="12005" y="12844"/>
                  <a:pt x="12022" y="12894"/>
                  <a:pt x="12044" y="12954"/>
                </a:cubicBezTo>
                <a:cubicBezTo>
                  <a:pt x="11988" y="12914"/>
                  <a:pt x="11949" y="12814"/>
                  <a:pt x="11921" y="12724"/>
                </a:cubicBezTo>
                <a:cubicBezTo>
                  <a:pt x="11836" y="11745"/>
                  <a:pt x="11825" y="11685"/>
                  <a:pt x="11808" y="11625"/>
                </a:cubicBezTo>
                <a:cubicBezTo>
                  <a:pt x="11825" y="11255"/>
                  <a:pt x="11808" y="11195"/>
                  <a:pt x="11825" y="11145"/>
                </a:cubicBezTo>
                <a:cubicBezTo>
                  <a:pt x="11797" y="10705"/>
                  <a:pt x="11831" y="10615"/>
                  <a:pt x="11820" y="10495"/>
                </a:cubicBezTo>
                <a:cubicBezTo>
                  <a:pt x="11853" y="10335"/>
                  <a:pt x="11853" y="10315"/>
                  <a:pt x="11853" y="10285"/>
                </a:cubicBezTo>
                <a:cubicBezTo>
                  <a:pt x="11898" y="10005"/>
                  <a:pt x="11853" y="9925"/>
                  <a:pt x="11898" y="9895"/>
                </a:cubicBezTo>
                <a:cubicBezTo>
                  <a:pt x="11966" y="9256"/>
                  <a:pt x="11999" y="9226"/>
                  <a:pt x="11999" y="9176"/>
                </a:cubicBezTo>
                <a:cubicBezTo>
                  <a:pt x="12157" y="8336"/>
                  <a:pt x="12190" y="8246"/>
                  <a:pt x="12207" y="8146"/>
                </a:cubicBezTo>
                <a:cubicBezTo>
                  <a:pt x="12258" y="7796"/>
                  <a:pt x="12269" y="7756"/>
                  <a:pt x="12269" y="7706"/>
                </a:cubicBezTo>
                <a:cubicBezTo>
                  <a:pt x="12320" y="7387"/>
                  <a:pt x="12320" y="7357"/>
                  <a:pt x="12320" y="7337"/>
                </a:cubicBezTo>
                <a:cubicBezTo>
                  <a:pt x="12286" y="7477"/>
                  <a:pt x="12263" y="7507"/>
                  <a:pt x="12263" y="7537"/>
                </a:cubicBezTo>
                <a:cubicBezTo>
                  <a:pt x="12235" y="7886"/>
                  <a:pt x="12179" y="7926"/>
                  <a:pt x="12196" y="8006"/>
                </a:cubicBezTo>
                <a:cubicBezTo>
                  <a:pt x="11994" y="8846"/>
                  <a:pt x="11994" y="8986"/>
                  <a:pt x="11960" y="9096"/>
                </a:cubicBezTo>
                <a:cubicBezTo>
                  <a:pt x="11848" y="9865"/>
                  <a:pt x="11825" y="9885"/>
                  <a:pt x="11820" y="9915"/>
                </a:cubicBezTo>
                <a:cubicBezTo>
                  <a:pt x="11808" y="10335"/>
                  <a:pt x="11775" y="10425"/>
                  <a:pt x="11780" y="10535"/>
                </a:cubicBezTo>
                <a:cubicBezTo>
                  <a:pt x="11769" y="11225"/>
                  <a:pt x="11735" y="11265"/>
                  <a:pt x="11752" y="11335"/>
                </a:cubicBezTo>
                <a:cubicBezTo>
                  <a:pt x="11797" y="12234"/>
                  <a:pt x="11831" y="12304"/>
                  <a:pt x="11820" y="12354"/>
                </a:cubicBezTo>
                <a:cubicBezTo>
                  <a:pt x="11865" y="12764"/>
                  <a:pt x="11915" y="12854"/>
                  <a:pt x="11870" y="12884"/>
                </a:cubicBezTo>
                <a:cubicBezTo>
                  <a:pt x="11741" y="12164"/>
                  <a:pt x="11758" y="12064"/>
                  <a:pt x="11724" y="12034"/>
                </a:cubicBezTo>
                <a:cubicBezTo>
                  <a:pt x="11690" y="11575"/>
                  <a:pt x="11696" y="11545"/>
                  <a:pt x="11707" y="11515"/>
                </a:cubicBezTo>
                <a:cubicBezTo>
                  <a:pt x="11718" y="11255"/>
                  <a:pt x="11679" y="11205"/>
                  <a:pt x="11702" y="11175"/>
                </a:cubicBezTo>
                <a:cubicBezTo>
                  <a:pt x="11702" y="10835"/>
                  <a:pt x="11707" y="10805"/>
                  <a:pt x="11724" y="10775"/>
                </a:cubicBezTo>
                <a:cubicBezTo>
                  <a:pt x="11797" y="10245"/>
                  <a:pt x="11724" y="10165"/>
                  <a:pt x="11758" y="10145"/>
                </a:cubicBezTo>
                <a:cubicBezTo>
                  <a:pt x="11831" y="9516"/>
                  <a:pt x="11814" y="9486"/>
                  <a:pt x="11825" y="9466"/>
                </a:cubicBezTo>
                <a:cubicBezTo>
                  <a:pt x="11859" y="9126"/>
                  <a:pt x="11898" y="9036"/>
                  <a:pt x="11909" y="8936"/>
                </a:cubicBezTo>
                <a:cubicBezTo>
                  <a:pt x="12095" y="8026"/>
                  <a:pt x="12078" y="7986"/>
                  <a:pt x="12089" y="7976"/>
                </a:cubicBezTo>
                <a:cubicBezTo>
                  <a:pt x="12134" y="7646"/>
                  <a:pt x="12168" y="7556"/>
                  <a:pt x="12174" y="7447"/>
                </a:cubicBezTo>
                <a:cubicBezTo>
                  <a:pt x="12168" y="7157"/>
                  <a:pt x="12174" y="7217"/>
                  <a:pt x="12168" y="7277"/>
                </a:cubicBezTo>
                <a:cubicBezTo>
                  <a:pt x="12106" y="7666"/>
                  <a:pt x="12095" y="7726"/>
                  <a:pt x="12095" y="7786"/>
                </a:cubicBezTo>
                <a:cubicBezTo>
                  <a:pt x="12044" y="7996"/>
                  <a:pt x="12033" y="8056"/>
                  <a:pt x="12033" y="8116"/>
                </a:cubicBezTo>
                <a:cubicBezTo>
                  <a:pt x="11954" y="8306"/>
                  <a:pt x="11983" y="8386"/>
                  <a:pt x="11949" y="8426"/>
                </a:cubicBezTo>
                <a:cubicBezTo>
                  <a:pt x="11730" y="10015"/>
                  <a:pt x="11679" y="10225"/>
                  <a:pt x="11679" y="10465"/>
                </a:cubicBezTo>
                <a:cubicBezTo>
                  <a:pt x="11629" y="11035"/>
                  <a:pt x="11640" y="11105"/>
                  <a:pt x="11629" y="11155"/>
                </a:cubicBezTo>
                <a:cubicBezTo>
                  <a:pt x="11645" y="11465"/>
                  <a:pt x="11629" y="11485"/>
                  <a:pt x="11645" y="11525"/>
                </a:cubicBezTo>
                <a:cubicBezTo>
                  <a:pt x="11674" y="12014"/>
                  <a:pt x="11657" y="12124"/>
                  <a:pt x="11696" y="12264"/>
                </a:cubicBezTo>
                <a:cubicBezTo>
                  <a:pt x="11702" y="12634"/>
                  <a:pt x="11679" y="12564"/>
                  <a:pt x="11645" y="12524"/>
                </a:cubicBezTo>
                <a:cubicBezTo>
                  <a:pt x="11567" y="12004"/>
                  <a:pt x="11617" y="11785"/>
                  <a:pt x="11533" y="11485"/>
                </a:cubicBezTo>
                <a:cubicBezTo>
                  <a:pt x="11544" y="10835"/>
                  <a:pt x="11539" y="10675"/>
                  <a:pt x="11544" y="10505"/>
                </a:cubicBezTo>
                <a:cubicBezTo>
                  <a:pt x="11606" y="9895"/>
                  <a:pt x="11589" y="9845"/>
                  <a:pt x="11584" y="9795"/>
                </a:cubicBezTo>
                <a:cubicBezTo>
                  <a:pt x="11662" y="9276"/>
                  <a:pt x="11679" y="9246"/>
                  <a:pt x="11657" y="9186"/>
                </a:cubicBezTo>
                <a:cubicBezTo>
                  <a:pt x="11803" y="8516"/>
                  <a:pt x="11831" y="8436"/>
                  <a:pt x="11842" y="8356"/>
                </a:cubicBezTo>
                <a:cubicBezTo>
                  <a:pt x="11966" y="7846"/>
                  <a:pt x="11960" y="7796"/>
                  <a:pt x="11994" y="7776"/>
                </a:cubicBezTo>
                <a:cubicBezTo>
                  <a:pt x="11943" y="7806"/>
                  <a:pt x="11938" y="7836"/>
                  <a:pt x="11921" y="7866"/>
                </a:cubicBezTo>
                <a:cubicBezTo>
                  <a:pt x="11876" y="8246"/>
                  <a:pt x="11808" y="8256"/>
                  <a:pt x="11831" y="8316"/>
                </a:cubicBezTo>
                <a:cubicBezTo>
                  <a:pt x="11645" y="9016"/>
                  <a:pt x="11645" y="9106"/>
                  <a:pt x="11640" y="9176"/>
                </a:cubicBezTo>
                <a:cubicBezTo>
                  <a:pt x="11533" y="9725"/>
                  <a:pt x="11556" y="9785"/>
                  <a:pt x="11544" y="9825"/>
                </a:cubicBezTo>
                <a:cubicBezTo>
                  <a:pt x="11488" y="10325"/>
                  <a:pt x="11511" y="10385"/>
                  <a:pt x="11483" y="10425"/>
                </a:cubicBezTo>
                <a:cubicBezTo>
                  <a:pt x="11477" y="10845"/>
                  <a:pt x="11488" y="10925"/>
                  <a:pt x="11477" y="10985"/>
                </a:cubicBezTo>
                <a:cubicBezTo>
                  <a:pt x="11516" y="11894"/>
                  <a:pt x="11556" y="11944"/>
                  <a:pt x="11539" y="11984"/>
                </a:cubicBezTo>
                <a:cubicBezTo>
                  <a:pt x="11561" y="12224"/>
                  <a:pt x="11601" y="12264"/>
                  <a:pt x="11556" y="12294"/>
                </a:cubicBezTo>
                <a:cubicBezTo>
                  <a:pt x="11415" y="11635"/>
                  <a:pt x="11454" y="11615"/>
                  <a:pt x="11426" y="11565"/>
                </a:cubicBezTo>
                <a:cubicBezTo>
                  <a:pt x="11365" y="10865"/>
                  <a:pt x="11314" y="10795"/>
                  <a:pt x="11359" y="10775"/>
                </a:cubicBezTo>
                <a:cubicBezTo>
                  <a:pt x="11376" y="9835"/>
                  <a:pt x="11381" y="9656"/>
                  <a:pt x="11387" y="9486"/>
                </a:cubicBezTo>
                <a:cubicBezTo>
                  <a:pt x="11454" y="9156"/>
                  <a:pt x="11466" y="9136"/>
                  <a:pt x="11449" y="9106"/>
                </a:cubicBezTo>
                <a:cubicBezTo>
                  <a:pt x="11494" y="8966"/>
                  <a:pt x="11477" y="8936"/>
                  <a:pt x="11477" y="8926"/>
                </a:cubicBezTo>
                <a:cubicBezTo>
                  <a:pt x="11657" y="8096"/>
                  <a:pt x="11601" y="7956"/>
                  <a:pt x="11657" y="7866"/>
                </a:cubicBezTo>
                <a:cubicBezTo>
                  <a:pt x="11657" y="7277"/>
                  <a:pt x="11696" y="7227"/>
                  <a:pt x="11668" y="7157"/>
                </a:cubicBezTo>
                <a:cubicBezTo>
                  <a:pt x="11657" y="6857"/>
                  <a:pt x="11668" y="6817"/>
                  <a:pt x="11645" y="6827"/>
                </a:cubicBezTo>
                <a:cubicBezTo>
                  <a:pt x="11645" y="7487"/>
                  <a:pt x="11612" y="7636"/>
                  <a:pt x="11623" y="7816"/>
                </a:cubicBezTo>
                <a:cubicBezTo>
                  <a:pt x="11483" y="8626"/>
                  <a:pt x="11466" y="8736"/>
                  <a:pt x="11438" y="8846"/>
                </a:cubicBezTo>
                <a:cubicBezTo>
                  <a:pt x="11376" y="9136"/>
                  <a:pt x="11387" y="9176"/>
                  <a:pt x="11381" y="9196"/>
                </a:cubicBezTo>
                <a:cubicBezTo>
                  <a:pt x="11286" y="9965"/>
                  <a:pt x="11286" y="10035"/>
                  <a:pt x="11297" y="10105"/>
                </a:cubicBezTo>
                <a:cubicBezTo>
                  <a:pt x="11252" y="10705"/>
                  <a:pt x="11308" y="10775"/>
                  <a:pt x="11292" y="10815"/>
                </a:cubicBezTo>
                <a:cubicBezTo>
                  <a:pt x="11314" y="11145"/>
                  <a:pt x="11325" y="11195"/>
                  <a:pt x="11308" y="11235"/>
                </a:cubicBezTo>
                <a:cubicBezTo>
                  <a:pt x="11325" y="11735"/>
                  <a:pt x="11370" y="11695"/>
                  <a:pt x="11320" y="11645"/>
                </a:cubicBezTo>
                <a:cubicBezTo>
                  <a:pt x="11275" y="11355"/>
                  <a:pt x="11275" y="11325"/>
                  <a:pt x="11280" y="11295"/>
                </a:cubicBezTo>
                <a:cubicBezTo>
                  <a:pt x="11230" y="10855"/>
                  <a:pt x="11230" y="10655"/>
                  <a:pt x="11213" y="10455"/>
                </a:cubicBezTo>
                <a:cubicBezTo>
                  <a:pt x="11219" y="10315"/>
                  <a:pt x="11207" y="10295"/>
                  <a:pt x="11207" y="10285"/>
                </a:cubicBezTo>
                <a:cubicBezTo>
                  <a:pt x="11224" y="9785"/>
                  <a:pt x="11196" y="9676"/>
                  <a:pt x="11224" y="9596"/>
                </a:cubicBezTo>
                <a:cubicBezTo>
                  <a:pt x="11241" y="9256"/>
                  <a:pt x="11235" y="9206"/>
                  <a:pt x="11235" y="9166"/>
                </a:cubicBezTo>
                <a:cubicBezTo>
                  <a:pt x="11269" y="8826"/>
                  <a:pt x="11280" y="8786"/>
                  <a:pt x="11263" y="8726"/>
                </a:cubicBezTo>
                <a:cubicBezTo>
                  <a:pt x="11348" y="8286"/>
                  <a:pt x="11325" y="8226"/>
                  <a:pt x="11342" y="8176"/>
                </a:cubicBezTo>
                <a:cubicBezTo>
                  <a:pt x="11365" y="7706"/>
                  <a:pt x="11410" y="7676"/>
                  <a:pt x="11381" y="7616"/>
                </a:cubicBezTo>
                <a:cubicBezTo>
                  <a:pt x="11398" y="7137"/>
                  <a:pt x="11353" y="7067"/>
                  <a:pt x="11381" y="7027"/>
                </a:cubicBezTo>
                <a:cubicBezTo>
                  <a:pt x="11241" y="6467"/>
                  <a:pt x="11263" y="6327"/>
                  <a:pt x="11202" y="6347"/>
                </a:cubicBezTo>
                <a:cubicBezTo>
                  <a:pt x="11348" y="7257"/>
                  <a:pt x="11336" y="7367"/>
                  <a:pt x="11359" y="7487"/>
                </a:cubicBezTo>
                <a:cubicBezTo>
                  <a:pt x="11320" y="7906"/>
                  <a:pt x="11336" y="7956"/>
                  <a:pt x="11297" y="7986"/>
                </a:cubicBezTo>
                <a:cubicBezTo>
                  <a:pt x="11241" y="8666"/>
                  <a:pt x="11224" y="8696"/>
                  <a:pt x="11219" y="8736"/>
                </a:cubicBezTo>
                <a:cubicBezTo>
                  <a:pt x="11174" y="9286"/>
                  <a:pt x="11174" y="9336"/>
                  <a:pt x="11174" y="9376"/>
                </a:cubicBezTo>
                <a:cubicBezTo>
                  <a:pt x="11134" y="9396"/>
                  <a:pt x="11162" y="9356"/>
                  <a:pt x="11145" y="9286"/>
                </a:cubicBezTo>
                <a:cubicBezTo>
                  <a:pt x="11174" y="9046"/>
                  <a:pt x="11179" y="8986"/>
                  <a:pt x="11162" y="8916"/>
                </a:cubicBezTo>
                <a:cubicBezTo>
                  <a:pt x="11179" y="8506"/>
                  <a:pt x="11185" y="8446"/>
                  <a:pt x="11174" y="8376"/>
                </a:cubicBezTo>
                <a:cubicBezTo>
                  <a:pt x="11196" y="7527"/>
                  <a:pt x="11196" y="7397"/>
                  <a:pt x="11174" y="7257"/>
                </a:cubicBezTo>
                <a:cubicBezTo>
                  <a:pt x="10988" y="6307"/>
                  <a:pt x="10932" y="6127"/>
                  <a:pt x="10893" y="6007"/>
                </a:cubicBezTo>
                <a:cubicBezTo>
                  <a:pt x="10938" y="6257"/>
                  <a:pt x="10977" y="6367"/>
                  <a:pt x="11011" y="6477"/>
                </a:cubicBezTo>
                <a:cubicBezTo>
                  <a:pt x="11117" y="7277"/>
                  <a:pt x="11157" y="7377"/>
                  <a:pt x="11151" y="7457"/>
                </a:cubicBezTo>
                <a:cubicBezTo>
                  <a:pt x="11157" y="7746"/>
                  <a:pt x="11157" y="7786"/>
                  <a:pt x="11145" y="7816"/>
                </a:cubicBezTo>
                <a:cubicBezTo>
                  <a:pt x="11129" y="8506"/>
                  <a:pt x="11140" y="8596"/>
                  <a:pt x="11117" y="8666"/>
                </a:cubicBezTo>
                <a:cubicBezTo>
                  <a:pt x="11089" y="9206"/>
                  <a:pt x="11117" y="9306"/>
                  <a:pt x="11089" y="9376"/>
                </a:cubicBezTo>
                <a:cubicBezTo>
                  <a:pt x="11072" y="10015"/>
                  <a:pt x="11089" y="10185"/>
                  <a:pt x="11078" y="10345"/>
                </a:cubicBezTo>
                <a:cubicBezTo>
                  <a:pt x="11078" y="10675"/>
                  <a:pt x="11117" y="10775"/>
                  <a:pt x="11084" y="10845"/>
                </a:cubicBezTo>
                <a:cubicBezTo>
                  <a:pt x="11145" y="11425"/>
                  <a:pt x="11196" y="11485"/>
                  <a:pt x="11202" y="11525"/>
                </a:cubicBezTo>
                <a:cubicBezTo>
                  <a:pt x="11162" y="11715"/>
                  <a:pt x="11196" y="11595"/>
                  <a:pt x="11162" y="11505"/>
                </a:cubicBezTo>
                <a:cubicBezTo>
                  <a:pt x="11028" y="10775"/>
                  <a:pt x="10988" y="10715"/>
                  <a:pt x="11005" y="10685"/>
                </a:cubicBezTo>
                <a:cubicBezTo>
                  <a:pt x="10971" y="10175"/>
                  <a:pt x="10949" y="10015"/>
                  <a:pt x="10966" y="9875"/>
                </a:cubicBezTo>
                <a:cubicBezTo>
                  <a:pt x="10971" y="9376"/>
                  <a:pt x="10949" y="9326"/>
                  <a:pt x="10943" y="9276"/>
                </a:cubicBezTo>
                <a:cubicBezTo>
                  <a:pt x="10966" y="8736"/>
                  <a:pt x="10966" y="8636"/>
                  <a:pt x="10960" y="8526"/>
                </a:cubicBezTo>
                <a:cubicBezTo>
                  <a:pt x="10988" y="8146"/>
                  <a:pt x="10966" y="8026"/>
                  <a:pt x="10971" y="7936"/>
                </a:cubicBezTo>
                <a:cubicBezTo>
                  <a:pt x="10954" y="7417"/>
                  <a:pt x="10954" y="7367"/>
                  <a:pt x="10938" y="7317"/>
                </a:cubicBezTo>
                <a:cubicBezTo>
                  <a:pt x="10881" y="6877"/>
                  <a:pt x="10876" y="6767"/>
                  <a:pt x="10848" y="6647"/>
                </a:cubicBezTo>
                <a:cubicBezTo>
                  <a:pt x="10702" y="6237"/>
                  <a:pt x="10690" y="6147"/>
                  <a:pt x="10662" y="6207"/>
                </a:cubicBezTo>
                <a:cubicBezTo>
                  <a:pt x="10915" y="7287"/>
                  <a:pt x="10881" y="7337"/>
                  <a:pt x="10904" y="7407"/>
                </a:cubicBezTo>
                <a:cubicBezTo>
                  <a:pt x="10921" y="7826"/>
                  <a:pt x="10910" y="7856"/>
                  <a:pt x="10921" y="7886"/>
                </a:cubicBezTo>
                <a:cubicBezTo>
                  <a:pt x="10938" y="8316"/>
                  <a:pt x="10898" y="8426"/>
                  <a:pt x="10921" y="8566"/>
                </a:cubicBezTo>
                <a:cubicBezTo>
                  <a:pt x="10881" y="9446"/>
                  <a:pt x="10893" y="9586"/>
                  <a:pt x="10898" y="9706"/>
                </a:cubicBezTo>
                <a:cubicBezTo>
                  <a:pt x="10865" y="9825"/>
                  <a:pt x="10853" y="9556"/>
                  <a:pt x="10848" y="9286"/>
                </a:cubicBezTo>
                <a:cubicBezTo>
                  <a:pt x="10842" y="8826"/>
                  <a:pt x="10825" y="8756"/>
                  <a:pt x="10825" y="8686"/>
                </a:cubicBezTo>
                <a:cubicBezTo>
                  <a:pt x="10831" y="8226"/>
                  <a:pt x="10797" y="8136"/>
                  <a:pt x="10820" y="8086"/>
                </a:cubicBezTo>
                <a:cubicBezTo>
                  <a:pt x="10758" y="7397"/>
                  <a:pt x="10763" y="7327"/>
                  <a:pt x="10741" y="7247"/>
                </a:cubicBezTo>
                <a:cubicBezTo>
                  <a:pt x="10561" y="6377"/>
                  <a:pt x="10499" y="6287"/>
                  <a:pt x="10522" y="6227"/>
                </a:cubicBezTo>
                <a:cubicBezTo>
                  <a:pt x="10297" y="5777"/>
                  <a:pt x="10303" y="5587"/>
                  <a:pt x="10264" y="5627"/>
                </a:cubicBezTo>
                <a:cubicBezTo>
                  <a:pt x="10438" y="6127"/>
                  <a:pt x="10477" y="6257"/>
                  <a:pt x="10516" y="6377"/>
                </a:cubicBezTo>
                <a:cubicBezTo>
                  <a:pt x="10651" y="7127"/>
                  <a:pt x="10696" y="7187"/>
                  <a:pt x="10702" y="7227"/>
                </a:cubicBezTo>
                <a:cubicBezTo>
                  <a:pt x="10713" y="7497"/>
                  <a:pt x="10752" y="7556"/>
                  <a:pt x="10730" y="7586"/>
                </a:cubicBezTo>
                <a:cubicBezTo>
                  <a:pt x="10780" y="8386"/>
                  <a:pt x="10763" y="8446"/>
                  <a:pt x="10775" y="8536"/>
                </a:cubicBezTo>
                <a:cubicBezTo>
                  <a:pt x="10752" y="9056"/>
                  <a:pt x="10808" y="9166"/>
                  <a:pt x="10780" y="9236"/>
                </a:cubicBezTo>
                <a:cubicBezTo>
                  <a:pt x="10775" y="9606"/>
                  <a:pt x="10814" y="9666"/>
                  <a:pt x="10792" y="9696"/>
                </a:cubicBezTo>
                <a:cubicBezTo>
                  <a:pt x="10848" y="10625"/>
                  <a:pt x="10893" y="10755"/>
                  <a:pt x="10870" y="10845"/>
                </a:cubicBezTo>
                <a:cubicBezTo>
                  <a:pt x="10910" y="11085"/>
                  <a:pt x="10848" y="11075"/>
                  <a:pt x="10865" y="10975"/>
                </a:cubicBezTo>
                <a:cubicBezTo>
                  <a:pt x="10702" y="10185"/>
                  <a:pt x="10685" y="10105"/>
                  <a:pt x="10685" y="10035"/>
                </a:cubicBezTo>
                <a:cubicBezTo>
                  <a:pt x="10634" y="9656"/>
                  <a:pt x="10685" y="9536"/>
                  <a:pt x="10623" y="9366"/>
                </a:cubicBezTo>
                <a:cubicBezTo>
                  <a:pt x="10634" y="8886"/>
                  <a:pt x="10623" y="8756"/>
                  <a:pt x="10623" y="8626"/>
                </a:cubicBezTo>
                <a:cubicBezTo>
                  <a:pt x="10612" y="8136"/>
                  <a:pt x="10612" y="8006"/>
                  <a:pt x="10623" y="7886"/>
                </a:cubicBezTo>
                <a:cubicBezTo>
                  <a:pt x="10516" y="7077"/>
                  <a:pt x="10544" y="6987"/>
                  <a:pt x="10533" y="6957"/>
                </a:cubicBezTo>
                <a:cubicBezTo>
                  <a:pt x="10494" y="6657"/>
                  <a:pt x="10449" y="6587"/>
                  <a:pt x="10477" y="6567"/>
                </a:cubicBezTo>
                <a:cubicBezTo>
                  <a:pt x="10387" y="6197"/>
                  <a:pt x="10404" y="6137"/>
                  <a:pt x="10359" y="6037"/>
                </a:cubicBezTo>
                <a:cubicBezTo>
                  <a:pt x="10499" y="7067"/>
                  <a:pt x="10522" y="7237"/>
                  <a:pt x="10522" y="7407"/>
                </a:cubicBezTo>
                <a:cubicBezTo>
                  <a:pt x="10561" y="8116"/>
                  <a:pt x="10578" y="8156"/>
                  <a:pt x="10550" y="8176"/>
                </a:cubicBezTo>
                <a:cubicBezTo>
                  <a:pt x="10550" y="8656"/>
                  <a:pt x="10584" y="8766"/>
                  <a:pt x="10567" y="8856"/>
                </a:cubicBezTo>
                <a:cubicBezTo>
                  <a:pt x="10589" y="9556"/>
                  <a:pt x="10595" y="9646"/>
                  <a:pt x="10595" y="9745"/>
                </a:cubicBezTo>
                <a:cubicBezTo>
                  <a:pt x="10640" y="10125"/>
                  <a:pt x="10640" y="10205"/>
                  <a:pt x="10646" y="10275"/>
                </a:cubicBezTo>
                <a:cubicBezTo>
                  <a:pt x="10629" y="10425"/>
                  <a:pt x="10651" y="10355"/>
                  <a:pt x="10612" y="10335"/>
                </a:cubicBezTo>
                <a:cubicBezTo>
                  <a:pt x="10471" y="9006"/>
                  <a:pt x="10499" y="8976"/>
                  <a:pt x="10471" y="8926"/>
                </a:cubicBezTo>
                <a:cubicBezTo>
                  <a:pt x="10466" y="8116"/>
                  <a:pt x="10421" y="7926"/>
                  <a:pt x="10443" y="7776"/>
                </a:cubicBezTo>
                <a:cubicBezTo>
                  <a:pt x="10365" y="7087"/>
                  <a:pt x="10381" y="6927"/>
                  <a:pt x="10353" y="6747"/>
                </a:cubicBezTo>
                <a:cubicBezTo>
                  <a:pt x="10235" y="6057"/>
                  <a:pt x="10185" y="5907"/>
                  <a:pt x="10140" y="5757"/>
                </a:cubicBezTo>
                <a:cubicBezTo>
                  <a:pt x="10280" y="6407"/>
                  <a:pt x="10269" y="6537"/>
                  <a:pt x="10320" y="6697"/>
                </a:cubicBezTo>
                <a:cubicBezTo>
                  <a:pt x="10331" y="7207"/>
                  <a:pt x="10365" y="7287"/>
                  <a:pt x="10342" y="7347"/>
                </a:cubicBezTo>
                <a:cubicBezTo>
                  <a:pt x="10404" y="8116"/>
                  <a:pt x="10381" y="8166"/>
                  <a:pt x="10410" y="8256"/>
                </a:cubicBezTo>
                <a:cubicBezTo>
                  <a:pt x="10387" y="8716"/>
                  <a:pt x="10426" y="8776"/>
                  <a:pt x="10415" y="8806"/>
                </a:cubicBezTo>
                <a:cubicBezTo>
                  <a:pt x="10426" y="9206"/>
                  <a:pt x="10460" y="9296"/>
                  <a:pt x="10443" y="9366"/>
                </a:cubicBezTo>
                <a:cubicBezTo>
                  <a:pt x="10511" y="9985"/>
                  <a:pt x="10483" y="10005"/>
                  <a:pt x="10511" y="10055"/>
                </a:cubicBezTo>
                <a:cubicBezTo>
                  <a:pt x="10415" y="9845"/>
                  <a:pt x="10421" y="9725"/>
                  <a:pt x="10376" y="9576"/>
                </a:cubicBezTo>
                <a:cubicBezTo>
                  <a:pt x="10381" y="9356"/>
                  <a:pt x="10359" y="9316"/>
                  <a:pt x="10348" y="9276"/>
                </a:cubicBezTo>
                <a:cubicBezTo>
                  <a:pt x="10337" y="9036"/>
                  <a:pt x="10348" y="9006"/>
                  <a:pt x="10337" y="8966"/>
                </a:cubicBezTo>
                <a:cubicBezTo>
                  <a:pt x="10331" y="8646"/>
                  <a:pt x="10297" y="8496"/>
                  <a:pt x="10314" y="8376"/>
                </a:cubicBezTo>
                <a:cubicBezTo>
                  <a:pt x="10297" y="7856"/>
                  <a:pt x="10308" y="7726"/>
                  <a:pt x="10303" y="7596"/>
                </a:cubicBezTo>
                <a:cubicBezTo>
                  <a:pt x="10241" y="6947"/>
                  <a:pt x="10252" y="6817"/>
                  <a:pt x="10202" y="6807"/>
                </a:cubicBezTo>
                <a:cubicBezTo>
                  <a:pt x="10241" y="7706"/>
                  <a:pt x="10258" y="7846"/>
                  <a:pt x="10252" y="7966"/>
                </a:cubicBezTo>
                <a:cubicBezTo>
                  <a:pt x="10235" y="8576"/>
                  <a:pt x="10258" y="8616"/>
                  <a:pt x="10269" y="8656"/>
                </a:cubicBezTo>
                <a:cubicBezTo>
                  <a:pt x="10292" y="9216"/>
                  <a:pt x="10308" y="9296"/>
                  <a:pt x="10286" y="9346"/>
                </a:cubicBezTo>
                <a:cubicBezTo>
                  <a:pt x="10337" y="9815"/>
                  <a:pt x="10398" y="9915"/>
                  <a:pt x="10348" y="9955"/>
                </a:cubicBezTo>
                <a:cubicBezTo>
                  <a:pt x="10235" y="9176"/>
                  <a:pt x="10196" y="9076"/>
                  <a:pt x="10213" y="9006"/>
                </a:cubicBezTo>
                <a:cubicBezTo>
                  <a:pt x="10174" y="8546"/>
                  <a:pt x="10190" y="8506"/>
                  <a:pt x="10174" y="8456"/>
                </a:cubicBezTo>
                <a:cubicBezTo>
                  <a:pt x="10134" y="8086"/>
                  <a:pt x="10157" y="8016"/>
                  <a:pt x="10123" y="7916"/>
                </a:cubicBezTo>
                <a:cubicBezTo>
                  <a:pt x="10078" y="7277"/>
                  <a:pt x="10067" y="7187"/>
                  <a:pt x="10084" y="7107"/>
                </a:cubicBezTo>
                <a:cubicBezTo>
                  <a:pt x="9859" y="6257"/>
                  <a:pt x="9831" y="6217"/>
                  <a:pt x="9814" y="6137"/>
                </a:cubicBezTo>
                <a:cubicBezTo>
                  <a:pt x="9634" y="5857"/>
                  <a:pt x="9623" y="5697"/>
                  <a:pt x="9578" y="5757"/>
                </a:cubicBezTo>
                <a:cubicBezTo>
                  <a:pt x="9741" y="6087"/>
                  <a:pt x="9786" y="6197"/>
                  <a:pt x="9831" y="6297"/>
                </a:cubicBezTo>
                <a:cubicBezTo>
                  <a:pt x="9977" y="6917"/>
                  <a:pt x="10016" y="6977"/>
                  <a:pt x="10005" y="7007"/>
                </a:cubicBezTo>
                <a:cubicBezTo>
                  <a:pt x="10033" y="7596"/>
                  <a:pt x="10112" y="7816"/>
                  <a:pt x="10073" y="7966"/>
                </a:cubicBezTo>
                <a:cubicBezTo>
                  <a:pt x="10117" y="8586"/>
                  <a:pt x="10129" y="8686"/>
                  <a:pt x="10146" y="8776"/>
                </a:cubicBezTo>
                <a:cubicBezTo>
                  <a:pt x="10151" y="9256"/>
                  <a:pt x="10174" y="9326"/>
                  <a:pt x="10162" y="9376"/>
                </a:cubicBezTo>
                <a:cubicBezTo>
                  <a:pt x="10106" y="9506"/>
                  <a:pt x="10117" y="9346"/>
                  <a:pt x="10061" y="9156"/>
                </a:cubicBezTo>
                <a:cubicBezTo>
                  <a:pt x="10028" y="8466"/>
                  <a:pt x="9983" y="8386"/>
                  <a:pt x="10011" y="8356"/>
                </a:cubicBezTo>
                <a:cubicBezTo>
                  <a:pt x="9960" y="7966"/>
                  <a:pt x="9983" y="7926"/>
                  <a:pt x="9955" y="7846"/>
                </a:cubicBezTo>
                <a:cubicBezTo>
                  <a:pt x="9932" y="7487"/>
                  <a:pt x="9904" y="7427"/>
                  <a:pt x="9904" y="7377"/>
                </a:cubicBezTo>
                <a:cubicBezTo>
                  <a:pt x="9640" y="6157"/>
                  <a:pt x="9623" y="6047"/>
                  <a:pt x="9522" y="5777"/>
                </a:cubicBezTo>
                <a:cubicBezTo>
                  <a:pt x="9398" y="5567"/>
                  <a:pt x="9370" y="5507"/>
                  <a:pt x="9325" y="5527"/>
                </a:cubicBezTo>
                <a:cubicBezTo>
                  <a:pt x="9595" y="6197"/>
                  <a:pt x="9646" y="6337"/>
                  <a:pt x="9685" y="6467"/>
                </a:cubicBezTo>
                <a:cubicBezTo>
                  <a:pt x="9747" y="6927"/>
                  <a:pt x="9792" y="6907"/>
                  <a:pt x="9775" y="6967"/>
                </a:cubicBezTo>
                <a:cubicBezTo>
                  <a:pt x="9865" y="7417"/>
                  <a:pt x="9853" y="7507"/>
                  <a:pt x="9882" y="7626"/>
                </a:cubicBezTo>
                <a:cubicBezTo>
                  <a:pt x="9971" y="8716"/>
                  <a:pt x="9971" y="8816"/>
                  <a:pt x="9994" y="8926"/>
                </a:cubicBezTo>
                <a:cubicBezTo>
                  <a:pt x="9999" y="9136"/>
                  <a:pt x="9966" y="9146"/>
                  <a:pt x="9983" y="9116"/>
                </a:cubicBezTo>
                <a:cubicBezTo>
                  <a:pt x="9853" y="8256"/>
                  <a:pt x="9859" y="8006"/>
                  <a:pt x="9764" y="7716"/>
                </a:cubicBezTo>
                <a:cubicBezTo>
                  <a:pt x="9679" y="7227"/>
                  <a:pt x="9651" y="7047"/>
                  <a:pt x="9612" y="6867"/>
                </a:cubicBezTo>
                <a:cubicBezTo>
                  <a:pt x="9185" y="5617"/>
                  <a:pt x="9157" y="5667"/>
                  <a:pt x="9140" y="5627"/>
                </a:cubicBezTo>
                <a:cubicBezTo>
                  <a:pt x="8960" y="5308"/>
                  <a:pt x="8943" y="5288"/>
                  <a:pt x="8921" y="5288"/>
                </a:cubicBezTo>
                <a:cubicBezTo>
                  <a:pt x="9089" y="5617"/>
                  <a:pt x="9146" y="5727"/>
                  <a:pt x="9179" y="5737"/>
                </a:cubicBezTo>
                <a:cubicBezTo>
                  <a:pt x="9230" y="5837"/>
                  <a:pt x="9235" y="5877"/>
                  <a:pt x="9241" y="5887"/>
                </a:cubicBezTo>
                <a:cubicBezTo>
                  <a:pt x="9415" y="6387"/>
                  <a:pt x="9466" y="6567"/>
                  <a:pt x="9516" y="6727"/>
                </a:cubicBezTo>
                <a:cubicBezTo>
                  <a:pt x="9674" y="7537"/>
                  <a:pt x="9679" y="7576"/>
                  <a:pt x="9702" y="7626"/>
                </a:cubicBezTo>
                <a:cubicBezTo>
                  <a:pt x="9719" y="7906"/>
                  <a:pt x="9764" y="7966"/>
                  <a:pt x="9769" y="8006"/>
                </a:cubicBezTo>
                <a:cubicBezTo>
                  <a:pt x="9752" y="8186"/>
                  <a:pt x="9752" y="8016"/>
                  <a:pt x="9691" y="7816"/>
                </a:cubicBezTo>
                <a:cubicBezTo>
                  <a:pt x="9640" y="7457"/>
                  <a:pt x="9623" y="7357"/>
                  <a:pt x="9601" y="7257"/>
                </a:cubicBezTo>
                <a:cubicBezTo>
                  <a:pt x="9039" y="5817"/>
                  <a:pt x="9028" y="5727"/>
                  <a:pt x="9011" y="5727"/>
                </a:cubicBezTo>
                <a:cubicBezTo>
                  <a:pt x="8797" y="5338"/>
                  <a:pt x="8752" y="5328"/>
                  <a:pt x="8713" y="5258"/>
                </a:cubicBezTo>
                <a:cubicBezTo>
                  <a:pt x="8814" y="5467"/>
                  <a:pt x="8848" y="5507"/>
                  <a:pt x="8876" y="5567"/>
                </a:cubicBezTo>
                <a:cubicBezTo>
                  <a:pt x="9016" y="5887"/>
                  <a:pt x="9073" y="5957"/>
                  <a:pt x="9129" y="6057"/>
                </a:cubicBezTo>
                <a:cubicBezTo>
                  <a:pt x="9219" y="6327"/>
                  <a:pt x="9252" y="6377"/>
                  <a:pt x="9286" y="6457"/>
                </a:cubicBezTo>
                <a:cubicBezTo>
                  <a:pt x="9449" y="6977"/>
                  <a:pt x="9494" y="7137"/>
                  <a:pt x="9550" y="7307"/>
                </a:cubicBezTo>
                <a:cubicBezTo>
                  <a:pt x="9646" y="7826"/>
                  <a:pt x="9651" y="7856"/>
                  <a:pt x="9651" y="7886"/>
                </a:cubicBezTo>
                <a:cubicBezTo>
                  <a:pt x="9764" y="8456"/>
                  <a:pt x="9758" y="8506"/>
                  <a:pt x="9764" y="8566"/>
                </a:cubicBezTo>
                <a:cubicBezTo>
                  <a:pt x="9601" y="7946"/>
                  <a:pt x="9561" y="7736"/>
                  <a:pt x="9516" y="7517"/>
                </a:cubicBezTo>
                <a:cubicBezTo>
                  <a:pt x="9134" y="6437"/>
                  <a:pt x="9157" y="6397"/>
                  <a:pt x="9140" y="6367"/>
                </a:cubicBezTo>
                <a:cubicBezTo>
                  <a:pt x="8893" y="5867"/>
                  <a:pt x="8837" y="5757"/>
                  <a:pt x="8775" y="5667"/>
                </a:cubicBezTo>
                <a:cubicBezTo>
                  <a:pt x="8651" y="5567"/>
                  <a:pt x="8719" y="5627"/>
                  <a:pt x="8775" y="5727"/>
                </a:cubicBezTo>
                <a:cubicBezTo>
                  <a:pt x="9056" y="6307"/>
                  <a:pt x="9067" y="6337"/>
                  <a:pt x="9089" y="6357"/>
                </a:cubicBezTo>
                <a:cubicBezTo>
                  <a:pt x="9325" y="7047"/>
                  <a:pt x="9382" y="7247"/>
                  <a:pt x="9432" y="7397"/>
                </a:cubicBezTo>
                <a:cubicBezTo>
                  <a:pt x="9516" y="8016"/>
                  <a:pt x="9612" y="8126"/>
                  <a:pt x="9550" y="8156"/>
                </a:cubicBezTo>
                <a:cubicBezTo>
                  <a:pt x="9309" y="7357"/>
                  <a:pt x="9303" y="7247"/>
                  <a:pt x="9280" y="7287"/>
                </a:cubicBezTo>
                <a:cubicBezTo>
                  <a:pt x="9196" y="7007"/>
                  <a:pt x="9157" y="6987"/>
                  <a:pt x="9134" y="6867"/>
                </a:cubicBezTo>
                <a:cubicBezTo>
                  <a:pt x="8769" y="6167"/>
                  <a:pt x="8713" y="6117"/>
                  <a:pt x="8662" y="5947"/>
                </a:cubicBezTo>
                <a:cubicBezTo>
                  <a:pt x="8455" y="5787"/>
                  <a:pt x="8483" y="5797"/>
                  <a:pt x="8500" y="5787"/>
                </a:cubicBezTo>
                <a:cubicBezTo>
                  <a:pt x="8769" y="6267"/>
                  <a:pt x="8893" y="6537"/>
                  <a:pt x="9028" y="6797"/>
                </a:cubicBezTo>
                <a:cubicBezTo>
                  <a:pt x="9241" y="7317"/>
                  <a:pt x="9258" y="7367"/>
                  <a:pt x="9269" y="7407"/>
                </a:cubicBezTo>
                <a:cubicBezTo>
                  <a:pt x="9286" y="7547"/>
                  <a:pt x="9224" y="7457"/>
                  <a:pt x="9162" y="7337"/>
                </a:cubicBezTo>
                <a:cubicBezTo>
                  <a:pt x="8865" y="6757"/>
                  <a:pt x="8831" y="6727"/>
                  <a:pt x="8803" y="6667"/>
                </a:cubicBezTo>
                <a:cubicBezTo>
                  <a:pt x="8651" y="6527"/>
                  <a:pt x="8707" y="6567"/>
                  <a:pt x="8752" y="6657"/>
                </a:cubicBezTo>
                <a:cubicBezTo>
                  <a:pt x="9247" y="7666"/>
                  <a:pt x="9314" y="7776"/>
                  <a:pt x="9387" y="7886"/>
                </a:cubicBezTo>
                <a:cubicBezTo>
                  <a:pt x="9617" y="8536"/>
                  <a:pt x="9634" y="8576"/>
                  <a:pt x="9646" y="8626"/>
                </a:cubicBezTo>
                <a:cubicBezTo>
                  <a:pt x="9488" y="8406"/>
                  <a:pt x="9432" y="8256"/>
                  <a:pt x="9370" y="8156"/>
                </a:cubicBezTo>
                <a:cubicBezTo>
                  <a:pt x="9067" y="7566"/>
                  <a:pt x="9022" y="7556"/>
                  <a:pt x="8994" y="7477"/>
                </a:cubicBezTo>
                <a:cubicBezTo>
                  <a:pt x="8584" y="6827"/>
                  <a:pt x="8561" y="6697"/>
                  <a:pt x="8522" y="6707"/>
                </a:cubicBezTo>
                <a:cubicBezTo>
                  <a:pt x="8359" y="6417"/>
                  <a:pt x="8286" y="6367"/>
                  <a:pt x="8224" y="6237"/>
                </a:cubicBezTo>
                <a:cubicBezTo>
                  <a:pt x="8067" y="6047"/>
                  <a:pt x="8061" y="6017"/>
                  <a:pt x="8045" y="6037"/>
                </a:cubicBezTo>
                <a:cubicBezTo>
                  <a:pt x="8292" y="6497"/>
                  <a:pt x="8325" y="6467"/>
                  <a:pt x="8342" y="6507"/>
                </a:cubicBezTo>
                <a:cubicBezTo>
                  <a:pt x="8573" y="6917"/>
                  <a:pt x="8640" y="6957"/>
                  <a:pt x="8691" y="7097"/>
                </a:cubicBezTo>
                <a:cubicBezTo>
                  <a:pt x="9073" y="7816"/>
                  <a:pt x="9106" y="7846"/>
                  <a:pt x="9134" y="7926"/>
                </a:cubicBezTo>
                <a:cubicBezTo>
                  <a:pt x="9174" y="8036"/>
                  <a:pt x="9140" y="8006"/>
                  <a:pt x="9106" y="7946"/>
                </a:cubicBezTo>
                <a:cubicBezTo>
                  <a:pt x="8971" y="7846"/>
                  <a:pt x="8938" y="7796"/>
                  <a:pt x="8910" y="7736"/>
                </a:cubicBezTo>
                <a:cubicBezTo>
                  <a:pt x="8679" y="7477"/>
                  <a:pt x="8646" y="7447"/>
                  <a:pt x="8612" y="7417"/>
                </a:cubicBezTo>
                <a:cubicBezTo>
                  <a:pt x="7955" y="6587"/>
                  <a:pt x="7893" y="6477"/>
                  <a:pt x="7831" y="6397"/>
                </a:cubicBezTo>
                <a:cubicBezTo>
                  <a:pt x="7724" y="6207"/>
                  <a:pt x="7707" y="6167"/>
                  <a:pt x="7696" y="6117"/>
                </a:cubicBezTo>
                <a:cubicBezTo>
                  <a:pt x="7820" y="6497"/>
                  <a:pt x="7870" y="6517"/>
                  <a:pt x="7910" y="6607"/>
                </a:cubicBezTo>
                <a:cubicBezTo>
                  <a:pt x="8000" y="6747"/>
                  <a:pt x="8033" y="6767"/>
                  <a:pt x="8045" y="6827"/>
                </a:cubicBezTo>
                <a:cubicBezTo>
                  <a:pt x="8314" y="7247"/>
                  <a:pt x="8449" y="7327"/>
                  <a:pt x="8573" y="7507"/>
                </a:cubicBezTo>
                <a:cubicBezTo>
                  <a:pt x="8803" y="7786"/>
                  <a:pt x="8837" y="7806"/>
                  <a:pt x="8865" y="7866"/>
                </a:cubicBezTo>
                <a:cubicBezTo>
                  <a:pt x="8910" y="7986"/>
                  <a:pt x="8887" y="7946"/>
                  <a:pt x="8859" y="7896"/>
                </a:cubicBezTo>
                <a:cubicBezTo>
                  <a:pt x="8544" y="7537"/>
                  <a:pt x="8477" y="7547"/>
                  <a:pt x="8427" y="7457"/>
                </a:cubicBezTo>
                <a:cubicBezTo>
                  <a:pt x="8061" y="7007"/>
                  <a:pt x="8039" y="6937"/>
                  <a:pt x="8011" y="6917"/>
                </a:cubicBezTo>
                <a:cubicBezTo>
                  <a:pt x="7730" y="6527"/>
                  <a:pt x="7713" y="6417"/>
                  <a:pt x="7674" y="6427"/>
                </a:cubicBezTo>
                <a:cubicBezTo>
                  <a:pt x="7825" y="6697"/>
                  <a:pt x="7831" y="6787"/>
                  <a:pt x="7854" y="6787"/>
                </a:cubicBezTo>
                <a:cubicBezTo>
                  <a:pt x="8101" y="7147"/>
                  <a:pt x="8174" y="7257"/>
                  <a:pt x="8247" y="7367"/>
                </a:cubicBezTo>
                <a:cubicBezTo>
                  <a:pt x="8550" y="7756"/>
                  <a:pt x="8640" y="7796"/>
                  <a:pt x="8713" y="7896"/>
                </a:cubicBezTo>
                <a:cubicBezTo>
                  <a:pt x="8910" y="8086"/>
                  <a:pt x="8938" y="8076"/>
                  <a:pt x="8949" y="8136"/>
                </a:cubicBezTo>
                <a:cubicBezTo>
                  <a:pt x="9230" y="8396"/>
                  <a:pt x="9269" y="8446"/>
                  <a:pt x="9309" y="8486"/>
                </a:cubicBezTo>
                <a:cubicBezTo>
                  <a:pt x="9528" y="8786"/>
                  <a:pt x="9556" y="8746"/>
                  <a:pt x="9561" y="8826"/>
                </a:cubicBezTo>
                <a:cubicBezTo>
                  <a:pt x="9674" y="9056"/>
                  <a:pt x="9646" y="8976"/>
                  <a:pt x="9606" y="8956"/>
                </a:cubicBezTo>
                <a:cubicBezTo>
                  <a:pt x="9353" y="8686"/>
                  <a:pt x="9314" y="8666"/>
                  <a:pt x="9275" y="8636"/>
                </a:cubicBezTo>
                <a:cubicBezTo>
                  <a:pt x="8898" y="8326"/>
                  <a:pt x="8853" y="8306"/>
                  <a:pt x="8820" y="8236"/>
                </a:cubicBezTo>
                <a:cubicBezTo>
                  <a:pt x="8348" y="7786"/>
                  <a:pt x="8342" y="7696"/>
                  <a:pt x="8320" y="7706"/>
                </a:cubicBezTo>
                <a:cubicBezTo>
                  <a:pt x="8123" y="7477"/>
                  <a:pt x="8101" y="7357"/>
                  <a:pt x="8061" y="7347"/>
                </a:cubicBezTo>
                <a:cubicBezTo>
                  <a:pt x="7848" y="7017"/>
                  <a:pt x="7837" y="6887"/>
                  <a:pt x="7797" y="6927"/>
                </a:cubicBezTo>
                <a:cubicBezTo>
                  <a:pt x="7955" y="7287"/>
                  <a:pt x="7977" y="7257"/>
                  <a:pt x="7988" y="7327"/>
                </a:cubicBezTo>
                <a:cubicBezTo>
                  <a:pt x="8129" y="7497"/>
                  <a:pt x="8151" y="7626"/>
                  <a:pt x="8196" y="7616"/>
                </a:cubicBezTo>
                <a:cubicBezTo>
                  <a:pt x="8415" y="7986"/>
                  <a:pt x="8443" y="7936"/>
                  <a:pt x="8455" y="7976"/>
                </a:cubicBezTo>
                <a:cubicBezTo>
                  <a:pt x="8758" y="8266"/>
                  <a:pt x="8769" y="8356"/>
                  <a:pt x="8786" y="8356"/>
                </a:cubicBezTo>
                <a:cubicBezTo>
                  <a:pt x="8977" y="8506"/>
                  <a:pt x="8994" y="8516"/>
                  <a:pt x="9011" y="8546"/>
                </a:cubicBezTo>
                <a:cubicBezTo>
                  <a:pt x="9146" y="8686"/>
                  <a:pt x="9174" y="8646"/>
                  <a:pt x="9191" y="8696"/>
                </a:cubicBezTo>
                <a:cubicBezTo>
                  <a:pt x="9365" y="8946"/>
                  <a:pt x="9331" y="8876"/>
                  <a:pt x="9286" y="8896"/>
                </a:cubicBezTo>
                <a:cubicBezTo>
                  <a:pt x="9084" y="8746"/>
                  <a:pt x="9011" y="8656"/>
                  <a:pt x="8932" y="8596"/>
                </a:cubicBezTo>
                <a:cubicBezTo>
                  <a:pt x="8769" y="8436"/>
                  <a:pt x="8719" y="8476"/>
                  <a:pt x="8685" y="8396"/>
                </a:cubicBezTo>
                <a:cubicBezTo>
                  <a:pt x="8376" y="8106"/>
                  <a:pt x="8297" y="8026"/>
                  <a:pt x="8224" y="7916"/>
                </a:cubicBezTo>
                <a:cubicBezTo>
                  <a:pt x="7927" y="7576"/>
                  <a:pt x="7910" y="7517"/>
                  <a:pt x="7882" y="7517"/>
                </a:cubicBezTo>
                <a:cubicBezTo>
                  <a:pt x="7792" y="7477"/>
                  <a:pt x="7837" y="7467"/>
                  <a:pt x="7865" y="7566"/>
                </a:cubicBezTo>
                <a:cubicBezTo>
                  <a:pt x="8230" y="8016"/>
                  <a:pt x="8258" y="8096"/>
                  <a:pt x="8297" y="8106"/>
                </a:cubicBezTo>
                <a:cubicBezTo>
                  <a:pt x="8556" y="8376"/>
                  <a:pt x="8595" y="8426"/>
                  <a:pt x="8629" y="8486"/>
                </a:cubicBezTo>
                <a:cubicBezTo>
                  <a:pt x="8938" y="8716"/>
                  <a:pt x="9011" y="8806"/>
                  <a:pt x="9089" y="8846"/>
                </a:cubicBezTo>
                <a:cubicBezTo>
                  <a:pt x="9775" y="9406"/>
                  <a:pt x="9831" y="9436"/>
                  <a:pt x="9876" y="9516"/>
                </a:cubicBezTo>
                <a:cubicBezTo>
                  <a:pt x="10061" y="9676"/>
                  <a:pt x="10078" y="9775"/>
                  <a:pt x="10117" y="9745"/>
                </a:cubicBezTo>
                <a:cubicBezTo>
                  <a:pt x="10140" y="9885"/>
                  <a:pt x="10134" y="9795"/>
                  <a:pt x="10106" y="9815"/>
                </a:cubicBezTo>
                <a:cubicBezTo>
                  <a:pt x="9853" y="9596"/>
                  <a:pt x="9820" y="9516"/>
                  <a:pt x="9775" y="9496"/>
                </a:cubicBezTo>
                <a:cubicBezTo>
                  <a:pt x="9544" y="9296"/>
                  <a:pt x="9522" y="9306"/>
                  <a:pt x="9505" y="9266"/>
                </a:cubicBezTo>
                <a:cubicBezTo>
                  <a:pt x="9191" y="9066"/>
                  <a:pt x="9174" y="9006"/>
                  <a:pt x="9146" y="9026"/>
                </a:cubicBezTo>
                <a:cubicBezTo>
                  <a:pt x="8752" y="8716"/>
                  <a:pt x="8702" y="8706"/>
                  <a:pt x="8662" y="8626"/>
                </a:cubicBezTo>
                <a:cubicBezTo>
                  <a:pt x="8207" y="8216"/>
                  <a:pt x="8168" y="8116"/>
                  <a:pt x="8118" y="8106"/>
                </a:cubicBezTo>
                <a:cubicBezTo>
                  <a:pt x="8005" y="8016"/>
                  <a:pt x="8033" y="8046"/>
                  <a:pt x="8061" y="8046"/>
                </a:cubicBezTo>
                <a:cubicBezTo>
                  <a:pt x="8427" y="8556"/>
                  <a:pt x="8544" y="8636"/>
                  <a:pt x="8662" y="8746"/>
                </a:cubicBezTo>
                <a:cubicBezTo>
                  <a:pt x="8893" y="8996"/>
                  <a:pt x="8960" y="8976"/>
                  <a:pt x="9016" y="9036"/>
                </a:cubicBezTo>
                <a:cubicBezTo>
                  <a:pt x="9303" y="9226"/>
                  <a:pt x="9320" y="9246"/>
                  <a:pt x="9331" y="9286"/>
                </a:cubicBezTo>
                <a:cubicBezTo>
                  <a:pt x="9466" y="9406"/>
                  <a:pt x="9500" y="9356"/>
                  <a:pt x="9522" y="9426"/>
                </a:cubicBezTo>
                <a:cubicBezTo>
                  <a:pt x="9831" y="9636"/>
                  <a:pt x="9853" y="9676"/>
                  <a:pt x="9876" y="9715"/>
                </a:cubicBezTo>
                <a:cubicBezTo>
                  <a:pt x="9904" y="9775"/>
                  <a:pt x="9887" y="9745"/>
                  <a:pt x="9865" y="9735"/>
                </a:cubicBezTo>
                <a:cubicBezTo>
                  <a:pt x="9724" y="9596"/>
                  <a:pt x="9702" y="9626"/>
                  <a:pt x="9691" y="9606"/>
                </a:cubicBezTo>
                <a:cubicBezTo>
                  <a:pt x="9348" y="9376"/>
                  <a:pt x="9325" y="9366"/>
                  <a:pt x="9309" y="9336"/>
                </a:cubicBezTo>
                <a:cubicBezTo>
                  <a:pt x="9089" y="9196"/>
                  <a:pt x="9044" y="9206"/>
                  <a:pt x="9011" y="9166"/>
                </a:cubicBezTo>
                <a:cubicBezTo>
                  <a:pt x="8809" y="9016"/>
                  <a:pt x="8730" y="8946"/>
                  <a:pt x="8651" y="8876"/>
                </a:cubicBezTo>
                <a:cubicBezTo>
                  <a:pt x="8258" y="8526"/>
                  <a:pt x="8224" y="8466"/>
                  <a:pt x="8179" y="8456"/>
                </a:cubicBezTo>
                <a:cubicBezTo>
                  <a:pt x="7803" y="8006"/>
                  <a:pt x="7769" y="7926"/>
                  <a:pt x="7730" y="7876"/>
                </a:cubicBezTo>
                <a:cubicBezTo>
                  <a:pt x="7606" y="7666"/>
                  <a:pt x="7601" y="7556"/>
                  <a:pt x="7573" y="7586"/>
                </a:cubicBezTo>
                <a:cubicBezTo>
                  <a:pt x="7719" y="7916"/>
                  <a:pt x="7741" y="8036"/>
                  <a:pt x="7786" y="8056"/>
                </a:cubicBezTo>
                <a:cubicBezTo>
                  <a:pt x="8185" y="8566"/>
                  <a:pt x="8230" y="8586"/>
                  <a:pt x="8264" y="8636"/>
                </a:cubicBezTo>
                <a:cubicBezTo>
                  <a:pt x="8679" y="8966"/>
                  <a:pt x="8685" y="9056"/>
                  <a:pt x="8707" y="9056"/>
                </a:cubicBezTo>
                <a:cubicBezTo>
                  <a:pt x="8988" y="9286"/>
                  <a:pt x="9078" y="9316"/>
                  <a:pt x="9162" y="9396"/>
                </a:cubicBezTo>
                <a:cubicBezTo>
                  <a:pt x="9337" y="9476"/>
                  <a:pt x="9376" y="9526"/>
                  <a:pt x="9426" y="9546"/>
                </a:cubicBezTo>
                <a:cubicBezTo>
                  <a:pt x="9814" y="9835"/>
                  <a:pt x="9938" y="9925"/>
                  <a:pt x="10061" y="10005"/>
                </a:cubicBezTo>
                <a:cubicBezTo>
                  <a:pt x="10398" y="10335"/>
                  <a:pt x="10410" y="10385"/>
                  <a:pt x="10426" y="10375"/>
                </a:cubicBezTo>
                <a:cubicBezTo>
                  <a:pt x="10370" y="10445"/>
                  <a:pt x="10331" y="10425"/>
                  <a:pt x="10297" y="10385"/>
                </a:cubicBezTo>
                <a:cubicBezTo>
                  <a:pt x="10028" y="10185"/>
                  <a:pt x="9960" y="10155"/>
                  <a:pt x="9898" y="10105"/>
                </a:cubicBezTo>
                <a:cubicBezTo>
                  <a:pt x="9657" y="10055"/>
                  <a:pt x="9646" y="9925"/>
                  <a:pt x="9601" y="9995"/>
                </a:cubicBezTo>
                <a:cubicBezTo>
                  <a:pt x="9438" y="9895"/>
                  <a:pt x="9370" y="9865"/>
                  <a:pt x="9303" y="9845"/>
                </a:cubicBezTo>
                <a:cubicBezTo>
                  <a:pt x="9056" y="9666"/>
                  <a:pt x="9011" y="9646"/>
                  <a:pt x="8988" y="9626"/>
                </a:cubicBezTo>
                <a:cubicBezTo>
                  <a:pt x="8730" y="9456"/>
                  <a:pt x="8696" y="9406"/>
                  <a:pt x="8657" y="9366"/>
                </a:cubicBezTo>
                <a:cubicBezTo>
                  <a:pt x="8303" y="9066"/>
                  <a:pt x="8264" y="9066"/>
                  <a:pt x="8230" y="8996"/>
                </a:cubicBezTo>
                <a:cubicBezTo>
                  <a:pt x="7887" y="8616"/>
                  <a:pt x="7842" y="8636"/>
                  <a:pt x="7814" y="8556"/>
                </a:cubicBezTo>
                <a:cubicBezTo>
                  <a:pt x="7589" y="8296"/>
                  <a:pt x="7618" y="8356"/>
                  <a:pt x="7646" y="8396"/>
                </a:cubicBezTo>
                <a:cubicBezTo>
                  <a:pt x="7848" y="8696"/>
                  <a:pt x="7882" y="8746"/>
                  <a:pt x="7921" y="8746"/>
                </a:cubicBezTo>
                <a:cubicBezTo>
                  <a:pt x="8129" y="9046"/>
                  <a:pt x="8174" y="9006"/>
                  <a:pt x="8191" y="9096"/>
                </a:cubicBezTo>
                <a:cubicBezTo>
                  <a:pt x="8421" y="9296"/>
                  <a:pt x="8455" y="9336"/>
                  <a:pt x="8488" y="9356"/>
                </a:cubicBezTo>
                <a:cubicBezTo>
                  <a:pt x="8915" y="9706"/>
                  <a:pt x="8949" y="9706"/>
                  <a:pt x="8977" y="9755"/>
                </a:cubicBezTo>
                <a:cubicBezTo>
                  <a:pt x="9118" y="9825"/>
                  <a:pt x="9151" y="9835"/>
                  <a:pt x="9185" y="9845"/>
                </a:cubicBezTo>
                <a:cubicBezTo>
                  <a:pt x="9404" y="9985"/>
                  <a:pt x="9415" y="10015"/>
                  <a:pt x="9438" y="10005"/>
                </a:cubicBezTo>
                <a:cubicBezTo>
                  <a:pt x="9730" y="10175"/>
                  <a:pt x="9775" y="10115"/>
                  <a:pt x="9803" y="10175"/>
                </a:cubicBezTo>
                <a:cubicBezTo>
                  <a:pt x="10376" y="10575"/>
                  <a:pt x="10443" y="10605"/>
                  <a:pt x="10505" y="10685"/>
                </a:cubicBezTo>
                <a:cubicBezTo>
                  <a:pt x="10612" y="10855"/>
                  <a:pt x="10539" y="10785"/>
                  <a:pt x="10460" y="10695"/>
                </a:cubicBezTo>
                <a:cubicBezTo>
                  <a:pt x="9685" y="10375"/>
                  <a:pt x="9668" y="10365"/>
                  <a:pt x="9640" y="10395"/>
                </a:cubicBezTo>
                <a:cubicBezTo>
                  <a:pt x="9488" y="10325"/>
                  <a:pt x="9466" y="10295"/>
                  <a:pt x="9438" y="10325"/>
                </a:cubicBezTo>
                <a:cubicBezTo>
                  <a:pt x="9191" y="10235"/>
                  <a:pt x="9174" y="10115"/>
                  <a:pt x="9123" y="10165"/>
                </a:cubicBezTo>
                <a:cubicBezTo>
                  <a:pt x="8949" y="10075"/>
                  <a:pt x="8938" y="10065"/>
                  <a:pt x="8921" y="10045"/>
                </a:cubicBezTo>
                <a:cubicBezTo>
                  <a:pt x="8674" y="9885"/>
                  <a:pt x="8640" y="9865"/>
                  <a:pt x="8606" y="9825"/>
                </a:cubicBezTo>
                <a:cubicBezTo>
                  <a:pt x="8185" y="9486"/>
                  <a:pt x="8168" y="9476"/>
                  <a:pt x="8151" y="9486"/>
                </a:cubicBezTo>
                <a:cubicBezTo>
                  <a:pt x="7971" y="9236"/>
                  <a:pt x="7927" y="9276"/>
                  <a:pt x="7898" y="9206"/>
                </a:cubicBezTo>
                <a:cubicBezTo>
                  <a:pt x="7702" y="8936"/>
                  <a:pt x="7685" y="8936"/>
                  <a:pt x="7668" y="8936"/>
                </a:cubicBezTo>
                <a:cubicBezTo>
                  <a:pt x="7719" y="9036"/>
                  <a:pt x="7741" y="9116"/>
                  <a:pt x="7775" y="9126"/>
                </a:cubicBezTo>
                <a:cubicBezTo>
                  <a:pt x="8179" y="9566"/>
                  <a:pt x="8236" y="9646"/>
                  <a:pt x="8297" y="9696"/>
                </a:cubicBezTo>
                <a:cubicBezTo>
                  <a:pt x="8584" y="9955"/>
                  <a:pt x="8606" y="9905"/>
                  <a:pt x="8618" y="9965"/>
                </a:cubicBezTo>
                <a:cubicBezTo>
                  <a:pt x="8882" y="10105"/>
                  <a:pt x="8910" y="10155"/>
                  <a:pt x="8943" y="10175"/>
                </a:cubicBezTo>
                <a:cubicBezTo>
                  <a:pt x="9073" y="10225"/>
                  <a:pt x="9106" y="10215"/>
                  <a:pt x="9129" y="10285"/>
                </a:cubicBezTo>
                <a:cubicBezTo>
                  <a:pt x="9365" y="10335"/>
                  <a:pt x="9387" y="10415"/>
                  <a:pt x="9426" y="10395"/>
                </a:cubicBezTo>
                <a:cubicBezTo>
                  <a:pt x="9544" y="10475"/>
                  <a:pt x="9578" y="10485"/>
                  <a:pt x="9617" y="10475"/>
                </a:cubicBezTo>
                <a:cubicBezTo>
                  <a:pt x="9679" y="10525"/>
                  <a:pt x="9696" y="10515"/>
                  <a:pt x="9713" y="10525"/>
                </a:cubicBezTo>
                <a:cubicBezTo>
                  <a:pt x="9949" y="10555"/>
                  <a:pt x="9971" y="10635"/>
                  <a:pt x="10005" y="10615"/>
                </a:cubicBezTo>
                <a:cubicBezTo>
                  <a:pt x="10235" y="10715"/>
                  <a:pt x="10269" y="10705"/>
                  <a:pt x="10297" y="10745"/>
                </a:cubicBezTo>
                <a:cubicBezTo>
                  <a:pt x="10634" y="10955"/>
                  <a:pt x="10668" y="11055"/>
                  <a:pt x="10724" y="11055"/>
                </a:cubicBezTo>
                <a:cubicBezTo>
                  <a:pt x="10741" y="11125"/>
                  <a:pt x="10696" y="11165"/>
                  <a:pt x="10668" y="11145"/>
                </a:cubicBezTo>
                <a:cubicBezTo>
                  <a:pt x="10460" y="11005"/>
                  <a:pt x="10432" y="10985"/>
                  <a:pt x="10404" y="10985"/>
                </a:cubicBezTo>
                <a:cubicBezTo>
                  <a:pt x="10275" y="10895"/>
                  <a:pt x="10258" y="10925"/>
                  <a:pt x="10247" y="10905"/>
                </a:cubicBezTo>
                <a:cubicBezTo>
                  <a:pt x="9988" y="10815"/>
                  <a:pt x="9955" y="10865"/>
                  <a:pt x="9926" y="10845"/>
                </a:cubicBezTo>
                <a:cubicBezTo>
                  <a:pt x="9820" y="10825"/>
                  <a:pt x="9808" y="10815"/>
                  <a:pt x="9803" y="10815"/>
                </a:cubicBezTo>
                <a:cubicBezTo>
                  <a:pt x="9651" y="10785"/>
                  <a:pt x="9629" y="10795"/>
                  <a:pt x="9601" y="10785"/>
                </a:cubicBezTo>
                <a:cubicBezTo>
                  <a:pt x="9325" y="10725"/>
                  <a:pt x="9292" y="10765"/>
                  <a:pt x="9269" y="10735"/>
                </a:cubicBezTo>
                <a:cubicBezTo>
                  <a:pt x="9073" y="10725"/>
                  <a:pt x="8960" y="10715"/>
                  <a:pt x="8848" y="10705"/>
                </a:cubicBezTo>
                <a:cubicBezTo>
                  <a:pt x="8460" y="10655"/>
                  <a:pt x="8415" y="10565"/>
                  <a:pt x="8359" y="10575"/>
                </a:cubicBezTo>
                <a:cubicBezTo>
                  <a:pt x="8022" y="10375"/>
                  <a:pt x="7994" y="10365"/>
                  <a:pt x="7971" y="10335"/>
                </a:cubicBezTo>
                <a:cubicBezTo>
                  <a:pt x="7792" y="10205"/>
                  <a:pt x="7758" y="10265"/>
                  <a:pt x="7741" y="10185"/>
                </a:cubicBezTo>
                <a:cubicBezTo>
                  <a:pt x="7612" y="10165"/>
                  <a:pt x="7640" y="10205"/>
                  <a:pt x="7679" y="10185"/>
                </a:cubicBezTo>
                <a:cubicBezTo>
                  <a:pt x="8000" y="10445"/>
                  <a:pt x="8028" y="10495"/>
                  <a:pt x="8067" y="10485"/>
                </a:cubicBezTo>
                <a:cubicBezTo>
                  <a:pt x="8236" y="10595"/>
                  <a:pt x="8252" y="10605"/>
                  <a:pt x="8269" y="10605"/>
                </a:cubicBezTo>
                <a:cubicBezTo>
                  <a:pt x="8443" y="10695"/>
                  <a:pt x="8460" y="10685"/>
                  <a:pt x="8477" y="10685"/>
                </a:cubicBezTo>
                <a:cubicBezTo>
                  <a:pt x="8730" y="10745"/>
                  <a:pt x="8758" y="10815"/>
                  <a:pt x="8803" y="10775"/>
                </a:cubicBezTo>
                <a:cubicBezTo>
                  <a:pt x="9275" y="10895"/>
                  <a:pt x="9331" y="10795"/>
                  <a:pt x="9359" y="10875"/>
                </a:cubicBezTo>
                <a:cubicBezTo>
                  <a:pt x="9646" y="10905"/>
                  <a:pt x="9662" y="10915"/>
                  <a:pt x="9685" y="10905"/>
                </a:cubicBezTo>
                <a:cubicBezTo>
                  <a:pt x="9910" y="10915"/>
                  <a:pt x="9915" y="10995"/>
                  <a:pt x="9938" y="10975"/>
                </a:cubicBezTo>
                <a:cubicBezTo>
                  <a:pt x="10151" y="11035"/>
                  <a:pt x="10185" y="10985"/>
                  <a:pt x="10190" y="11055"/>
                </a:cubicBezTo>
                <a:cubicBezTo>
                  <a:pt x="10528" y="11175"/>
                  <a:pt x="10561" y="11205"/>
                  <a:pt x="10601" y="11205"/>
                </a:cubicBezTo>
                <a:cubicBezTo>
                  <a:pt x="10730" y="11355"/>
                  <a:pt x="10769" y="11235"/>
                  <a:pt x="10775" y="11325"/>
                </a:cubicBezTo>
                <a:cubicBezTo>
                  <a:pt x="10904" y="11485"/>
                  <a:pt x="10876" y="11455"/>
                  <a:pt x="10837" y="11475"/>
                </a:cubicBezTo>
                <a:cubicBezTo>
                  <a:pt x="10769" y="11455"/>
                  <a:pt x="10752" y="11435"/>
                  <a:pt x="10735" y="11425"/>
                </a:cubicBezTo>
                <a:cubicBezTo>
                  <a:pt x="10342" y="11345"/>
                  <a:pt x="10297" y="11345"/>
                  <a:pt x="10258" y="11315"/>
                </a:cubicBezTo>
                <a:cubicBezTo>
                  <a:pt x="10078" y="11265"/>
                  <a:pt x="10028" y="11305"/>
                  <a:pt x="9988" y="11255"/>
                </a:cubicBezTo>
                <a:cubicBezTo>
                  <a:pt x="9595" y="11285"/>
                  <a:pt x="9500" y="11245"/>
                  <a:pt x="9398" y="11255"/>
                </a:cubicBezTo>
                <a:cubicBezTo>
                  <a:pt x="9129" y="11275"/>
                  <a:pt x="9106" y="11245"/>
                  <a:pt x="9078" y="11245"/>
                </a:cubicBezTo>
                <a:cubicBezTo>
                  <a:pt x="8719" y="11175"/>
                  <a:pt x="8662" y="11195"/>
                  <a:pt x="8618" y="11135"/>
                </a:cubicBezTo>
                <a:cubicBezTo>
                  <a:pt x="8370" y="11025"/>
                  <a:pt x="8264" y="11015"/>
                  <a:pt x="8174" y="10935"/>
                </a:cubicBezTo>
                <a:cubicBezTo>
                  <a:pt x="7977" y="10845"/>
                  <a:pt x="7943" y="10725"/>
                  <a:pt x="7887" y="10745"/>
                </a:cubicBezTo>
                <a:cubicBezTo>
                  <a:pt x="8174" y="10965"/>
                  <a:pt x="8179" y="11005"/>
                  <a:pt x="8196" y="10995"/>
                </a:cubicBezTo>
                <a:cubicBezTo>
                  <a:pt x="8365" y="11085"/>
                  <a:pt x="8393" y="11145"/>
                  <a:pt x="8427" y="11155"/>
                </a:cubicBezTo>
                <a:cubicBezTo>
                  <a:pt x="8618" y="11235"/>
                  <a:pt x="8634" y="11225"/>
                  <a:pt x="8640" y="11265"/>
                </a:cubicBezTo>
                <a:cubicBezTo>
                  <a:pt x="8876" y="11265"/>
                  <a:pt x="8949" y="11315"/>
                  <a:pt x="9022" y="11325"/>
                </a:cubicBezTo>
                <a:cubicBezTo>
                  <a:pt x="9292" y="11345"/>
                  <a:pt x="9337" y="11325"/>
                  <a:pt x="9365" y="11365"/>
                </a:cubicBezTo>
                <a:cubicBezTo>
                  <a:pt x="9561" y="11385"/>
                  <a:pt x="9640" y="11365"/>
                  <a:pt x="9724" y="11345"/>
                </a:cubicBezTo>
                <a:cubicBezTo>
                  <a:pt x="10320" y="11405"/>
                  <a:pt x="10376" y="11475"/>
                  <a:pt x="10449" y="11445"/>
                </a:cubicBezTo>
                <a:cubicBezTo>
                  <a:pt x="10606" y="11505"/>
                  <a:pt x="10623" y="11505"/>
                  <a:pt x="10640" y="11485"/>
                </a:cubicBezTo>
                <a:cubicBezTo>
                  <a:pt x="11067" y="11705"/>
                  <a:pt x="11101" y="11735"/>
                  <a:pt x="11134" y="11795"/>
                </a:cubicBezTo>
                <a:cubicBezTo>
                  <a:pt x="10870" y="11675"/>
                  <a:pt x="10837" y="11655"/>
                  <a:pt x="10808" y="11645"/>
                </a:cubicBezTo>
                <a:cubicBezTo>
                  <a:pt x="10584" y="11555"/>
                  <a:pt x="10516" y="11575"/>
                  <a:pt x="10466" y="11545"/>
                </a:cubicBezTo>
                <a:cubicBezTo>
                  <a:pt x="10061" y="11485"/>
                  <a:pt x="9999" y="11505"/>
                  <a:pt x="9943" y="11475"/>
                </a:cubicBezTo>
                <a:cubicBezTo>
                  <a:pt x="9646" y="11515"/>
                  <a:pt x="9606" y="11505"/>
                  <a:pt x="9567" y="11525"/>
                </a:cubicBezTo>
                <a:cubicBezTo>
                  <a:pt x="9359" y="11575"/>
                  <a:pt x="9275" y="11575"/>
                  <a:pt x="9191" y="11605"/>
                </a:cubicBezTo>
                <a:cubicBezTo>
                  <a:pt x="8876" y="11615"/>
                  <a:pt x="8792" y="11625"/>
                  <a:pt x="8713" y="11605"/>
                </a:cubicBezTo>
                <a:cubicBezTo>
                  <a:pt x="8421" y="11525"/>
                  <a:pt x="8387" y="11575"/>
                  <a:pt x="8370" y="11565"/>
                </a:cubicBezTo>
                <a:cubicBezTo>
                  <a:pt x="8213" y="11515"/>
                  <a:pt x="8185" y="11455"/>
                  <a:pt x="8140" y="11465"/>
                </a:cubicBezTo>
                <a:cubicBezTo>
                  <a:pt x="7887" y="11345"/>
                  <a:pt x="7859" y="11255"/>
                  <a:pt x="7809" y="11295"/>
                </a:cubicBezTo>
                <a:cubicBezTo>
                  <a:pt x="8314" y="11665"/>
                  <a:pt x="8387" y="11575"/>
                  <a:pt x="8427" y="11685"/>
                </a:cubicBezTo>
                <a:cubicBezTo>
                  <a:pt x="8573" y="11685"/>
                  <a:pt x="8595" y="11685"/>
                  <a:pt x="8612" y="11705"/>
                </a:cubicBezTo>
                <a:cubicBezTo>
                  <a:pt x="8898" y="11745"/>
                  <a:pt x="8960" y="11695"/>
                  <a:pt x="9016" y="11715"/>
                </a:cubicBezTo>
                <a:cubicBezTo>
                  <a:pt x="9432" y="11635"/>
                  <a:pt x="9488" y="11655"/>
                  <a:pt x="9550" y="11625"/>
                </a:cubicBezTo>
                <a:cubicBezTo>
                  <a:pt x="10112" y="11655"/>
                  <a:pt x="10162" y="11585"/>
                  <a:pt x="10202" y="11605"/>
                </a:cubicBezTo>
                <a:cubicBezTo>
                  <a:pt x="10398" y="11635"/>
                  <a:pt x="10421" y="11665"/>
                  <a:pt x="10443" y="11685"/>
                </a:cubicBezTo>
                <a:cubicBezTo>
                  <a:pt x="10752" y="11725"/>
                  <a:pt x="10780" y="11745"/>
                  <a:pt x="10808" y="11765"/>
                </a:cubicBezTo>
                <a:cubicBezTo>
                  <a:pt x="11101" y="11924"/>
                  <a:pt x="11140" y="11904"/>
                  <a:pt x="11162" y="11944"/>
                </a:cubicBezTo>
                <a:cubicBezTo>
                  <a:pt x="11314" y="12054"/>
                  <a:pt x="11325" y="12074"/>
                  <a:pt x="11336" y="12124"/>
                </a:cubicBezTo>
                <a:cubicBezTo>
                  <a:pt x="11168" y="12014"/>
                  <a:pt x="11151" y="12044"/>
                  <a:pt x="11140" y="12024"/>
                </a:cubicBezTo>
                <a:cubicBezTo>
                  <a:pt x="10769" y="11924"/>
                  <a:pt x="10747" y="11924"/>
                  <a:pt x="10724" y="11904"/>
                </a:cubicBezTo>
                <a:cubicBezTo>
                  <a:pt x="10471" y="11855"/>
                  <a:pt x="10432" y="11954"/>
                  <a:pt x="10421" y="11884"/>
                </a:cubicBezTo>
                <a:cubicBezTo>
                  <a:pt x="10129" y="11934"/>
                  <a:pt x="10084" y="11894"/>
                  <a:pt x="10033" y="11914"/>
                </a:cubicBezTo>
                <a:cubicBezTo>
                  <a:pt x="9533" y="11934"/>
                  <a:pt x="9500" y="11944"/>
                  <a:pt x="9466" y="11944"/>
                </a:cubicBezTo>
                <a:cubicBezTo>
                  <a:pt x="9112" y="11904"/>
                  <a:pt x="9044" y="11904"/>
                  <a:pt x="8983" y="11924"/>
                </a:cubicBezTo>
                <a:cubicBezTo>
                  <a:pt x="8724" y="11884"/>
                  <a:pt x="8657" y="11894"/>
                  <a:pt x="8595" y="11865"/>
                </a:cubicBezTo>
                <a:cubicBezTo>
                  <a:pt x="8488" y="11855"/>
                  <a:pt x="8471" y="11825"/>
                  <a:pt x="8455" y="11835"/>
                </a:cubicBezTo>
                <a:cubicBezTo>
                  <a:pt x="8191" y="11745"/>
                  <a:pt x="8168" y="11695"/>
                  <a:pt x="8134" y="11705"/>
                </a:cubicBezTo>
                <a:cubicBezTo>
                  <a:pt x="7893" y="11545"/>
                  <a:pt x="7876" y="11535"/>
                  <a:pt x="7859" y="11505"/>
                </a:cubicBezTo>
                <a:cubicBezTo>
                  <a:pt x="7876" y="11605"/>
                  <a:pt x="7898" y="11635"/>
                  <a:pt x="7927" y="11615"/>
                </a:cubicBezTo>
                <a:cubicBezTo>
                  <a:pt x="8185" y="11815"/>
                  <a:pt x="8224" y="11805"/>
                  <a:pt x="8252" y="11825"/>
                </a:cubicBezTo>
                <a:cubicBezTo>
                  <a:pt x="8898" y="12014"/>
                  <a:pt x="8927" y="12054"/>
                  <a:pt x="8971" y="11994"/>
                </a:cubicBezTo>
                <a:cubicBezTo>
                  <a:pt x="9348" y="12064"/>
                  <a:pt x="9421" y="12034"/>
                  <a:pt x="9488" y="12074"/>
                </a:cubicBezTo>
                <a:cubicBezTo>
                  <a:pt x="9955" y="12044"/>
                  <a:pt x="9988" y="12044"/>
                  <a:pt x="10028" y="12004"/>
                </a:cubicBezTo>
                <a:cubicBezTo>
                  <a:pt x="10415" y="12024"/>
                  <a:pt x="10488" y="12014"/>
                  <a:pt x="10561" y="12014"/>
                </a:cubicBezTo>
                <a:cubicBezTo>
                  <a:pt x="10820" y="12074"/>
                  <a:pt x="10893" y="12054"/>
                  <a:pt x="10960" y="12084"/>
                </a:cubicBezTo>
                <a:cubicBezTo>
                  <a:pt x="11123" y="12184"/>
                  <a:pt x="11140" y="12164"/>
                  <a:pt x="11157" y="12184"/>
                </a:cubicBezTo>
                <a:cubicBezTo>
                  <a:pt x="11320" y="12264"/>
                  <a:pt x="11342" y="12284"/>
                  <a:pt x="11331" y="12304"/>
                </a:cubicBezTo>
                <a:cubicBezTo>
                  <a:pt x="11151" y="12254"/>
                  <a:pt x="11095" y="12274"/>
                  <a:pt x="11056" y="12224"/>
                </a:cubicBezTo>
                <a:cubicBezTo>
                  <a:pt x="10831" y="12154"/>
                  <a:pt x="10792" y="12224"/>
                  <a:pt x="10775" y="12174"/>
                </a:cubicBezTo>
                <a:cubicBezTo>
                  <a:pt x="10443" y="12174"/>
                  <a:pt x="10398" y="12184"/>
                  <a:pt x="10353" y="12154"/>
                </a:cubicBezTo>
                <a:cubicBezTo>
                  <a:pt x="9887" y="12284"/>
                  <a:pt x="9848" y="12264"/>
                  <a:pt x="9803" y="12284"/>
                </a:cubicBezTo>
                <a:cubicBezTo>
                  <a:pt x="9320" y="12394"/>
                  <a:pt x="9235" y="12384"/>
                  <a:pt x="9140" y="12444"/>
                </a:cubicBezTo>
                <a:cubicBezTo>
                  <a:pt x="8943" y="12404"/>
                  <a:pt x="8921" y="12414"/>
                  <a:pt x="8898" y="12454"/>
                </a:cubicBezTo>
                <a:cubicBezTo>
                  <a:pt x="8500" y="12404"/>
                  <a:pt x="8455" y="12414"/>
                  <a:pt x="8415" y="12394"/>
                </a:cubicBezTo>
                <a:cubicBezTo>
                  <a:pt x="8202" y="12394"/>
                  <a:pt x="8196" y="12314"/>
                  <a:pt x="8168" y="12344"/>
                </a:cubicBezTo>
                <a:cubicBezTo>
                  <a:pt x="8449" y="12534"/>
                  <a:pt x="8539" y="12484"/>
                  <a:pt x="8606" y="12534"/>
                </a:cubicBezTo>
                <a:cubicBezTo>
                  <a:pt x="8921" y="12494"/>
                  <a:pt x="8994" y="12554"/>
                  <a:pt x="9078" y="12504"/>
                </a:cubicBezTo>
                <a:cubicBezTo>
                  <a:pt x="9230" y="12534"/>
                  <a:pt x="9275" y="12504"/>
                  <a:pt x="9314" y="12474"/>
                </a:cubicBezTo>
                <a:cubicBezTo>
                  <a:pt x="9651" y="12454"/>
                  <a:pt x="9713" y="12374"/>
                  <a:pt x="9752" y="12394"/>
                </a:cubicBezTo>
                <a:cubicBezTo>
                  <a:pt x="10078" y="12344"/>
                  <a:pt x="10157" y="12284"/>
                  <a:pt x="10219" y="12344"/>
                </a:cubicBezTo>
                <a:cubicBezTo>
                  <a:pt x="10679" y="12284"/>
                  <a:pt x="10786" y="12334"/>
                  <a:pt x="10910" y="12284"/>
                </a:cubicBezTo>
                <a:cubicBezTo>
                  <a:pt x="11078" y="12384"/>
                  <a:pt x="11106" y="12354"/>
                  <a:pt x="11129" y="12354"/>
                </a:cubicBezTo>
                <a:cubicBezTo>
                  <a:pt x="11269" y="12354"/>
                  <a:pt x="11308" y="12444"/>
                  <a:pt x="11365" y="12424"/>
                </a:cubicBezTo>
                <a:cubicBezTo>
                  <a:pt x="11398" y="12484"/>
                  <a:pt x="11359" y="12524"/>
                  <a:pt x="11331" y="12474"/>
                </a:cubicBezTo>
                <a:cubicBezTo>
                  <a:pt x="11196" y="12434"/>
                  <a:pt x="11179" y="12424"/>
                  <a:pt x="11157" y="12444"/>
                </a:cubicBezTo>
                <a:cubicBezTo>
                  <a:pt x="10921" y="12394"/>
                  <a:pt x="10865" y="12364"/>
                  <a:pt x="10792" y="12394"/>
                </a:cubicBezTo>
                <a:cubicBezTo>
                  <a:pt x="10550" y="12384"/>
                  <a:pt x="10494" y="12334"/>
                  <a:pt x="10426" y="12374"/>
                </a:cubicBezTo>
                <a:cubicBezTo>
                  <a:pt x="10213" y="12394"/>
                  <a:pt x="10174" y="12434"/>
                  <a:pt x="10146" y="12384"/>
                </a:cubicBezTo>
                <a:cubicBezTo>
                  <a:pt x="9780" y="12554"/>
                  <a:pt x="9724" y="12514"/>
                  <a:pt x="9657" y="12554"/>
                </a:cubicBezTo>
                <a:cubicBezTo>
                  <a:pt x="9421" y="12634"/>
                  <a:pt x="9348" y="12674"/>
                  <a:pt x="9280" y="12684"/>
                </a:cubicBezTo>
                <a:cubicBezTo>
                  <a:pt x="8971" y="12714"/>
                  <a:pt x="8938" y="12714"/>
                  <a:pt x="8904" y="12734"/>
                </a:cubicBezTo>
                <a:cubicBezTo>
                  <a:pt x="8623" y="12694"/>
                  <a:pt x="8606" y="12694"/>
                  <a:pt x="8589" y="12694"/>
                </a:cubicBezTo>
                <a:cubicBezTo>
                  <a:pt x="8736" y="12814"/>
                  <a:pt x="8792" y="12764"/>
                  <a:pt x="8825" y="12814"/>
                </a:cubicBezTo>
                <a:cubicBezTo>
                  <a:pt x="9123" y="12824"/>
                  <a:pt x="9146" y="12814"/>
                  <a:pt x="9168" y="12794"/>
                </a:cubicBezTo>
                <a:cubicBezTo>
                  <a:pt x="9471" y="12734"/>
                  <a:pt x="9567" y="12724"/>
                  <a:pt x="9674" y="12624"/>
                </a:cubicBezTo>
                <a:cubicBezTo>
                  <a:pt x="9943" y="12574"/>
                  <a:pt x="9988" y="12594"/>
                  <a:pt x="9994" y="12534"/>
                </a:cubicBezTo>
                <a:cubicBezTo>
                  <a:pt x="10550" y="12474"/>
                  <a:pt x="10629" y="12484"/>
                  <a:pt x="10707" y="12484"/>
                </a:cubicBezTo>
                <a:cubicBezTo>
                  <a:pt x="11190" y="12534"/>
                  <a:pt x="11207" y="12564"/>
                  <a:pt x="11224" y="12554"/>
                </a:cubicBezTo>
                <a:cubicBezTo>
                  <a:pt x="11426" y="12664"/>
                  <a:pt x="11466" y="12664"/>
                  <a:pt x="11505" y="12664"/>
                </a:cubicBezTo>
                <a:cubicBezTo>
                  <a:pt x="11735" y="12804"/>
                  <a:pt x="11741" y="12854"/>
                  <a:pt x="11763" y="12844"/>
                </a:cubicBezTo>
                <a:cubicBezTo>
                  <a:pt x="11662" y="12894"/>
                  <a:pt x="11651" y="12864"/>
                  <a:pt x="11634" y="12854"/>
                </a:cubicBezTo>
                <a:cubicBezTo>
                  <a:pt x="11499" y="12834"/>
                  <a:pt x="11488" y="12764"/>
                  <a:pt x="11460" y="12794"/>
                </a:cubicBezTo>
                <a:cubicBezTo>
                  <a:pt x="11286" y="12724"/>
                  <a:pt x="11263" y="12754"/>
                  <a:pt x="11252" y="12704"/>
                </a:cubicBezTo>
                <a:cubicBezTo>
                  <a:pt x="10983" y="12694"/>
                  <a:pt x="10949" y="12654"/>
                  <a:pt x="10910" y="12664"/>
                </a:cubicBezTo>
                <a:cubicBezTo>
                  <a:pt x="10578" y="12694"/>
                  <a:pt x="10511" y="12604"/>
                  <a:pt x="10421" y="12674"/>
                </a:cubicBezTo>
                <a:cubicBezTo>
                  <a:pt x="10112" y="12714"/>
                  <a:pt x="10039" y="12794"/>
                  <a:pt x="9983" y="12754"/>
                </a:cubicBezTo>
                <a:cubicBezTo>
                  <a:pt x="9421" y="13124"/>
                  <a:pt x="9438" y="13184"/>
                  <a:pt x="9477" y="13144"/>
                </a:cubicBezTo>
                <a:cubicBezTo>
                  <a:pt x="10044" y="13104"/>
                  <a:pt x="10174" y="13194"/>
                  <a:pt x="10337" y="13054"/>
                </a:cubicBezTo>
                <a:cubicBezTo>
                  <a:pt x="10820" y="13044"/>
                  <a:pt x="10865" y="12984"/>
                  <a:pt x="10893" y="13034"/>
                </a:cubicBezTo>
                <a:cubicBezTo>
                  <a:pt x="11320" y="13044"/>
                  <a:pt x="11393" y="13044"/>
                  <a:pt x="11460" y="13094"/>
                </a:cubicBezTo>
                <a:cubicBezTo>
                  <a:pt x="11589" y="13114"/>
                  <a:pt x="11612" y="13084"/>
                  <a:pt x="11617" y="13134"/>
                </a:cubicBezTo>
                <a:cubicBezTo>
                  <a:pt x="11797" y="13204"/>
                  <a:pt x="11814" y="13194"/>
                  <a:pt x="11831" y="13224"/>
                </a:cubicBezTo>
                <a:cubicBezTo>
                  <a:pt x="11960" y="13264"/>
                  <a:pt x="11966" y="13344"/>
                  <a:pt x="11994" y="13324"/>
                </a:cubicBezTo>
                <a:cubicBezTo>
                  <a:pt x="11724" y="13314"/>
                  <a:pt x="11640" y="13224"/>
                  <a:pt x="11550" y="13174"/>
                </a:cubicBezTo>
                <a:cubicBezTo>
                  <a:pt x="11303" y="13104"/>
                  <a:pt x="11263" y="13134"/>
                  <a:pt x="11230" y="13104"/>
                </a:cubicBezTo>
                <a:cubicBezTo>
                  <a:pt x="10808" y="13134"/>
                  <a:pt x="10724" y="13184"/>
                  <a:pt x="10657" y="13114"/>
                </a:cubicBezTo>
                <a:cubicBezTo>
                  <a:pt x="10308" y="13174"/>
                  <a:pt x="10275" y="13244"/>
                  <a:pt x="10258" y="13214"/>
                </a:cubicBezTo>
                <a:cubicBezTo>
                  <a:pt x="9893" y="13264"/>
                  <a:pt x="9848" y="13274"/>
                  <a:pt x="9808" y="13254"/>
                </a:cubicBezTo>
                <a:cubicBezTo>
                  <a:pt x="9500" y="13324"/>
                  <a:pt x="9460" y="13294"/>
                  <a:pt x="9415" y="13314"/>
                </a:cubicBezTo>
                <a:cubicBezTo>
                  <a:pt x="9162" y="13224"/>
                  <a:pt x="9134" y="13274"/>
                  <a:pt x="9118" y="13264"/>
                </a:cubicBezTo>
                <a:cubicBezTo>
                  <a:pt x="8853" y="13164"/>
                  <a:pt x="8786" y="13084"/>
                  <a:pt x="8702" y="13054"/>
                </a:cubicBezTo>
                <a:cubicBezTo>
                  <a:pt x="8522" y="12874"/>
                  <a:pt x="8505" y="12844"/>
                  <a:pt x="8477" y="12864"/>
                </a:cubicBezTo>
                <a:cubicBezTo>
                  <a:pt x="8719" y="13134"/>
                  <a:pt x="8736" y="13124"/>
                  <a:pt x="8752" y="13154"/>
                </a:cubicBezTo>
                <a:cubicBezTo>
                  <a:pt x="8927" y="13214"/>
                  <a:pt x="8943" y="13314"/>
                  <a:pt x="8988" y="13274"/>
                </a:cubicBezTo>
                <a:cubicBezTo>
                  <a:pt x="9241" y="13354"/>
                  <a:pt x="9292" y="13424"/>
                  <a:pt x="9359" y="13404"/>
                </a:cubicBezTo>
                <a:cubicBezTo>
                  <a:pt x="9629" y="13404"/>
                  <a:pt x="9696" y="13384"/>
                  <a:pt x="9764" y="13384"/>
                </a:cubicBezTo>
                <a:cubicBezTo>
                  <a:pt x="10022" y="13334"/>
                  <a:pt x="10073" y="13364"/>
                  <a:pt x="10123" y="13324"/>
                </a:cubicBezTo>
                <a:cubicBezTo>
                  <a:pt x="10499" y="13304"/>
                  <a:pt x="10550" y="13314"/>
                  <a:pt x="10617" y="13244"/>
                </a:cubicBezTo>
                <a:cubicBezTo>
                  <a:pt x="10921" y="13224"/>
                  <a:pt x="10943" y="13274"/>
                  <a:pt x="10983" y="13204"/>
                </a:cubicBezTo>
                <a:cubicBezTo>
                  <a:pt x="11370" y="13274"/>
                  <a:pt x="11381" y="13264"/>
                  <a:pt x="11398" y="13264"/>
                </a:cubicBezTo>
                <a:cubicBezTo>
                  <a:pt x="11572" y="13314"/>
                  <a:pt x="11601" y="13324"/>
                  <a:pt x="11629" y="13334"/>
                </a:cubicBezTo>
                <a:cubicBezTo>
                  <a:pt x="11612" y="13384"/>
                  <a:pt x="11511" y="13414"/>
                  <a:pt x="11426" y="13354"/>
                </a:cubicBezTo>
                <a:cubicBezTo>
                  <a:pt x="11162" y="13454"/>
                  <a:pt x="11157" y="13334"/>
                  <a:pt x="11123" y="13394"/>
                </a:cubicBezTo>
                <a:cubicBezTo>
                  <a:pt x="10848" y="13464"/>
                  <a:pt x="10837" y="13434"/>
                  <a:pt x="10820" y="13424"/>
                </a:cubicBezTo>
                <a:cubicBezTo>
                  <a:pt x="10606" y="13524"/>
                  <a:pt x="10589" y="13504"/>
                  <a:pt x="10572" y="13524"/>
                </a:cubicBezTo>
                <a:cubicBezTo>
                  <a:pt x="10387" y="13534"/>
                  <a:pt x="10337" y="13624"/>
                  <a:pt x="10314" y="13544"/>
                </a:cubicBezTo>
                <a:cubicBezTo>
                  <a:pt x="9859" y="13694"/>
                  <a:pt x="9803" y="13754"/>
                  <a:pt x="9764" y="13744"/>
                </a:cubicBezTo>
                <a:cubicBezTo>
                  <a:pt x="9623" y="13694"/>
                  <a:pt x="9578" y="13824"/>
                  <a:pt x="9573" y="13724"/>
                </a:cubicBezTo>
                <a:cubicBezTo>
                  <a:pt x="9275" y="13804"/>
                  <a:pt x="9331" y="13764"/>
                  <a:pt x="9382" y="13794"/>
                </a:cubicBezTo>
                <a:cubicBezTo>
                  <a:pt x="9505" y="13824"/>
                  <a:pt x="9522" y="13834"/>
                  <a:pt x="9533" y="13854"/>
                </a:cubicBezTo>
                <a:cubicBezTo>
                  <a:pt x="9842" y="13814"/>
                  <a:pt x="9887" y="13824"/>
                  <a:pt x="9932" y="13804"/>
                </a:cubicBezTo>
                <a:cubicBezTo>
                  <a:pt x="10230" y="13734"/>
                  <a:pt x="10264" y="13644"/>
                  <a:pt x="10275" y="13704"/>
                </a:cubicBezTo>
                <a:cubicBezTo>
                  <a:pt x="10679" y="13634"/>
                  <a:pt x="10735" y="13574"/>
                  <a:pt x="10780" y="13554"/>
                </a:cubicBezTo>
                <a:cubicBezTo>
                  <a:pt x="11106" y="13504"/>
                  <a:pt x="11157" y="13494"/>
                  <a:pt x="11196" y="13524"/>
                </a:cubicBezTo>
                <a:cubicBezTo>
                  <a:pt x="11550" y="13534"/>
                  <a:pt x="11578" y="13494"/>
                  <a:pt x="11601" y="13504"/>
                </a:cubicBezTo>
                <a:cubicBezTo>
                  <a:pt x="12084" y="13714"/>
                  <a:pt x="12123" y="13664"/>
                  <a:pt x="12140" y="13734"/>
                </a:cubicBezTo>
                <a:cubicBezTo>
                  <a:pt x="12314" y="13864"/>
                  <a:pt x="12325" y="13884"/>
                  <a:pt x="12336" y="13894"/>
                </a:cubicBezTo>
                <a:cubicBezTo>
                  <a:pt x="12275" y="13854"/>
                  <a:pt x="12235" y="13904"/>
                  <a:pt x="12218" y="13834"/>
                </a:cubicBezTo>
                <a:cubicBezTo>
                  <a:pt x="11999" y="13784"/>
                  <a:pt x="11949" y="13754"/>
                  <a:pt x="11898" y="13714"/>
                </a:cubicBezTo>
                <a:cubicBezTo>
                  <a:pt x="11516" y="13624"/>
                  <a:pt x="11449" y="13684"/>
                  <a:pt x="11398" y="13644"/>
                </a:cubicBezTo>
                <a:cubicBezTo>
                  <a:pt x="10977" y="13684"/>
                  <a:pt x="10898" y="13694"/>
                  <a:pt x="10820" y="13694"/>
                </a:cubicBezTo>
                <a:cubicBezTo>
                  <a:pt x="10572" y="13704"/>
                  <a:pt x="10572" y="13754"/>
                  <a:pt x="10550" y="13724"/>
                </a:cubicBezTo>
                <a:cubicBezTo>
                  <a:pt x="10320" y="13794"/>
                  <a:pt x="10280" y="13794"/>
                  <a:pt x="10241" y="13794"/>
                </a:cubicBezTo>
                <a:cubicBezTo>
                  <a:pt x="9735" y="13924"/>
                  <a:pt x="9651" y="13874"/>
                  <a:pt x="9550" y="13914"/>
                </a:cubicBezTo>
                <a:cubicBezTo>
                  <a:pt x="9123" y="13894"/>
                  <a:pt x="9101" y="13884"/>
                  <a:pt x="9078" y="13884"/>
                </a:cubicBezTo>
                <a:cubicBezTo>
                  <a:pt x="9264" y="14004"/>
                  <a:pt x="9303" y="13934"/>
                  <a:pt x="9325" y="13994"/>
                </a:cubicBezTo>
                <a:cubicBezTo>
                  <a:pt x="9713" y="13964"/>
                  <a:pt x="9775" y="13994"/>
                  <a:pt x="9853" y="13974"/>
                </a:cubicBezTo>
                <a:cubicBezTo>
                  <a:pt x="10337" y="13874"/>
                  <a:pt x="10404" y="13894"/>
                  <a:pt x="10477" y="13854"/>
                </a:cubicBezTo>
                <a:cubicBezTo>
                  <a:pt x="10837" y="13804"/>
                  <a:pt x="10881" y="13764"/>
                  <a:pt x="10904" y="13814"/>
                </a:cubicBezTo>
                <a:cubicBezTo>
                  <a:pt x="11207" y="13794"/>
                  <a:pt x="11286" y="13754"/>
                  <a:pt x="11359" y="13774"/>
                </a:cubicBezTo>
                <a:cubicBezTo>
                  <a:pt x="11870" y="13874"/>
                  <a:pt x="11921" y="13834"/>
                  <a:pt x="11954" y="13894"/>
                </a:cubicBezTo>
                <a:cubicBezTo>
                  <a:pt x="12168" y="13954"/>
                  <a:pt x="12185" y="13964"/>
                  <a:pt x="12207" y="13964"/>
                </a:cubicBezTo>
                <a:cubicBezTo>
                  <a:pt x="12466" y="14193"/>
                  <a:pt x="12499" y="14143"/>
                  <a:pt x="12511" y="14193"/>
                </a:cubicBezTo>
                <a:cubicBezTo>
                  <a:pt x="12511" y="14303"/>
                  <a:pt x="12494" y="14183"/>
                  <a:pt x="12449" y="14253"/>
                </a:cubicBezTo>
                <a:cubicBezTo>
                  <a:pt x="12129" y="14073"/>
                  <a:pt x="12078" y="14113"/>
                  <a:pt x="12044" y="14063"/>
                </a:cubicBezTo>
                <a:cubicBezTo>
                  <a:pt x="11713" y="14004"/>
                  <a:pt x="11623" y="14033"/>
                  <a:pt x="11550" y="13964"/>
                </a:cubicBezTo>
                <a:cubicBezTo>
                  <a:pt x="11134" y="13964"/>
                  <a:pt x="11117" y="13994"/>
                  <a:pt x="11112" y="13994"/>
                </a:cubicBezTo>
                <a:cubicBezTo>
                  <a:pt x="11039" y="14033"/>
                  <a:pt x="11028" y="14014"/>
                  <a:pt x="11011" y="14033"/>
                </a:cubicBezTo>
                <a:cubicBezTo>
                  <a:pt x="10589" y="14083"/>
                  <a:pt x="10488" y="14063"/>
                  <a:pt x="10381" y="14093"/>
                </a:cubicBezTo>
                <a:cubicBezTo>
                  <a:pt x="9898" y="14063"/>
                  <a:pt x="9876" y="14033"/>
                  <a:pt x="9848" y="14063"/>
                </a:cubicBezTo>
                <a:cubicBezTo>
                  <a:pt x="9848" y="14113"/>
                  <a:pt x="9904" y="14123"/>
                  <a:pt x="9955" y="14143"/>
                </a:cubicBezTo>
                <a:cubicBezTo>
                  <a:pt x="10073" y="14283"/>
                  <a:pt x="9988" y="14213"/>
                  <a:pt x="10022" y="14303"/>
                </a:cubicBezTo>
                <a:cubicBezTo>
                  <a:pt x="10157" y="14353"/>
                  <a:pt x="10185" y="14373"/>
                  <a:pt x="10224" y="14373"/>
                </a:cubicBezTo>
                <a:cubicBezTo>
                  <a:pt x="10584" y="14663"/>
                  <a:pt x="10679" y="14723"/>
                  <a:pt x="10780" y="14733"/>
                </a:cubicBezTo>
                <a:cubicBezTo>
                  <a:pt x="11179" y="15053"/>
                  <a:pt x="11280" y="15143"/>
                  <a:pt x="11387" y="15193"/>
                </a:cubicBezTo>
                <a:cubicBezTo>
                  <a:pt x="11561" y="15313"/>
                  <a:pt x="11601" y="15283"/>
                  <a:pt x="11623" y="15303"/>
                </a:cubicBezTo>
                <a:cubicBezTo>
                  <a:pt x="11797" y="15373"/>
                  <a:pt x="11808" y="15373"/>
                  <a:pt x="11825" y="15373"/>
                </a:cubicBezTo>
                <a:cubicBezTo>
                  <a:pt x="11966" y="15453"/>
                  <a:pt x="11999" y="15403"/>
                  <a:pt x="12022" y="15473"/>
                </a:cubicBezTo>
                <a:cubicBezTo>
                  <a:pt x="12275" y="15503"/>
                  <a:pt x="12342" y="15503"/>
                  <a:pt x="12409" y="15503"/>
                </a:cubicBezTo>
                <a:cubicBezTo>
                  <a:pt x="12511" y="15583"/>
                  <a:pt x="12556" y="15513"/>
                  <a:pt x="12578" y="15563"/>
                </a:cubicBezTo>
                <a:cubicBezTo>
                  <a:pt x="12791" y="15593"/>
                  <a:pt x="12820" y="15613"/>
                  <a:pt x="12859" y="15613"/>
                </a:cubicBezTo>
                <a:cubicBezTo>
                  <a:pt x="13022" y="15643"/>
                  <a:pt x="13072" y="15673"/>
                  <a:pt x="13129" y="15643"/>
                </a:cubicBezTo>
                <a:cubicBezTo>
                  <a:pt x="13314" y="15763"/>
                  <a:pt x="13325" y="15723"/>
                  <a:pt x="13336" y="15723"/>
                </a:cubicBezTo>
                <a:cubicBezTo>
                  <a:pt x="13522" y="15783"/>
                  <a:pt x="13539" y="15783"/>
                  <a:pt x="13561" y="15803"/>
                </a:cubicBezTo>
                <a:cubicBezTo>
                  <a:pt x="13550" y="15873"/>
                  <a:pt x="13482" y="15863"/>
                  <a:pt x="13404" y="15893"/>
                </a:cubicBezTo>
                <a:cubicBezTo>
                  <a:pt x="13247" y="16013"/>
                  <a:pt x="13235" y="16043"/>
                  <a:pt x="13213" y="16053"/>
                </a:cubicBezTo>
                <a:cubicBezTo>
                  <a:pt x="13539" y="15943"/>
                  <a:pt x="13567" y="16003"/>
                  <a:pt x="13623" y="15943"/>
                </a:cubicBezTo>
                <a:cubicBezTo>
                  <a:pt x="13629" y="16183"/>
                  <a:pt x="13690" y="16073"/>
                  <a:pt x="13735" y="16093"/>
                </a:cubicBezTo>
                <a:cubicBezTo>
                  <a:pt x="13842" y="16133"/>
                  <a:pt x="13814" y="16083"/>
                  <a:pt x="13769" y="16153"/>
                </a:cubicBezTo>
                <a:cubicBezTo>
                  <a:pt x="13690" y="16302"/>
                  <a:pt x="13645" y="16282"/>
                  <a:pt x="13645" y="16332"/>
                </a:cubicBezTo>
                <a:cubicBezTo>
                  <a:pt x="13971" y="16242"/>
                  <a:pt x="13999" y="16272"/>
                  <a:pt x="14039" y="16232"/>
                </a:cubicBezTo>
                <a:cubicBezTo>
                  <a:pt x="14235" y="16272"/>
                  <a:pt x="14235" y="16422"/>
                  <a:pt x="14275" y="16352"/>
                </a:cubicBezTo>
                <a:cubicBezTo>
                  <a:pt x="14477" y="16412"/>
                  <a:pt x="14454" y="16382"/>
                  <a:pt x="14488" y="16352"/>
                </a:cubicBezTo>
                <a:cubicBezTo>
                  <a:pt x="14303" y="15853"/>
                  <a:pt x="14297" y="15843"/>
                  <a:pt x="14297" y="15833"/>
                </a:cubicBezTo>
                <a:cubicBezTo>
                  <a:pt x="14336" y="15523"/>
                  <a:pt x="14393" y="15463"/>
                  <a:pt x="14381" y="15373"/>
                </a:cubicBezTo>
                <a:close/>
                <a:moveTo>
                  <a:pt x="11134" y="9676"/>
                </a:moveTo>
                <a:cubicBezTo>
                  <a:pt x="11145" y="9636"/>
                  <a:pt x="11140" y="9596"/>
                  <a:pt x="11145" y="9556"/>
                </a:cubicBezTo>
                <a:cubicBezTo>
                  <a:pt x="11196" y="9546"/>
                  <a:pt x="11134" y="9636"/>
                  <a:pt x="11168" y="9676"/>
                </a:cubicBezTo>
                <a:cubicBezTo>
                  <a:pt x="11157" y="9715"/>
                  <a:pt x="11162" y="9765"/>
                  <a:pt x="11157" y="9805"/>
                </a:cubicBezTo>
                <a:cubicBezTo>
                  <a:pt x="11106" y="9815"/>
                  <a:pt x="11168" y="9725"/>
                  <a:pt x="11134" y="9676"/>
                </a:cubicBezTo>
                <a:close/>
                <a:moveTo>
                  <a:pt x="11145" y="10025"/>
                </a:moveTo>
                <a:cubicBezTo>
                  <a:pt x="11140" y="9965"/>
                  <a:pt x="11140" y="9905"/>
                  <a:pt x="11140" y="9845"/>
                </a:cubicBezTo>
                <a:cubicBezTo>
                  <a:pt x="11174" y="9845"/>
                  <a:pt x="11129" y="9945"/>
                  <a:pt x="11168" y="9995"/>
                </a:cubicBezTo>
                <a:cubicBezTo>
                  <a:pt x="11151" y="10055"/>
                  <a:pt x="11151" y="10115"/>
                  <a:pt x="11162" y="10185"/>
                </a:cubicBezTo>
                <a:cubicBezTo>
                  <a:pt x="11123" y="10185"/>
                  <a:pt x="11140" y="10055"/>
                  <a:pt x="11145" y="10025"/>
                </a:cubicBezTo>
                <a:close/>
                <a:moveTo>
                  <a:pt x="11151" y="10515"/>
                </a:moveTo>
                <a:cubicBezTo>
                  <a:pt x="11157" y="10435"/>
                  <a:pt x="11162" y="10555"/>
                  <a:pt x="11168" y="10585"/>
                </a:cubicBezTo>
                <a:cubicBezTo>
                  <a:pt x="11140" y="10585"/>
                  <a:pt x="11157" y="10545"/>
                  <a:pt x="11151" y="10515"/>
                </a:cubicBezTo>
                <a:close/>
                <a:moveTo>
                  <a:pt x="10876" y="10165"/>
                </a:moveTo>
                <a:cubicBezTo>
                  <a:pt x="10910" y="10145"/>
                  <a:pt x="10904" y="10245"/>
                  <a:pt x="10904" y="10255"/>
                </a:cubicBezTo>
                <a:cubicBezTo>
                  <a:pt x="10859" y="10285"/>
                  <a:pt x="10898" y="10195"/>
                  <a:pt x="10876" y="10165"/>
                </a:cubicBezTo>
                <a:close/>
                <a:moveTo>
                  <a:pt x="10915" y="10565"/>
                </a:moveTo>
                <a:cubicBezTo>
                  <a:pt x="10921" y="10485"/>
                  <a:pt x="10932" y="10605"/>
                  <a:pt x="10938" y="10635"/>
                </a:cubicBezTo>
                <a:cubicBezTo>
                  <a:pt x="10910" y="10645"/>
                  <a:pt x="10926" y="10595"/>
                  <a:pt x="10915" y="10565"/>
                </a:cubicBezTo>
                <a:close/>
                <a:moveTo>
                  <a:pt x="8988" y="8036"/>
                </a:moveTo>
                <a:cubicBezTo>
                  <a:pt x="8983" y="8026"/>
                  <a:pt x="8977" y="8006"/>
                  <a:pt x="8971" y="7996"/>
                </a:cubicBezTo>
                <a:cubicBezTo>
                  <a:pt x="9000" y="7956"/>
                  <a:pt x="9005" y="8006"/>
                  <a:pt x="9022" y="8036"/>
                </a:cubicBezTo>
                <a:cubicBezTo>
                  <a:pt x="9011" y="8046"/>
                  <a:pt x="9000" y="8026"/>
                  <a:pt x="8988" y="8036"/>
                </a:cubicBezTo>
                <a:close/>
                <a:moveTo>
                  <a:pt x="9151" y="8196"/>
                </a:moveTo>
                <a:cubicBezTo>
                  <a:pt x="9146" y="8126"/>
                  <a:pt x="9196" y="8226"/>
                  <a:pt x="9219" y="8196"/>
                </a:cubicBezTo>
                <a:cubicBezTo>
                  <a:pt x="9224" y="8226"/>
                  <a:pt x="9235" y="8256"/>
                  <a:pt x="9252" y="8246"/>
                </a:cubicBezTo>
                <a:cubicBezTo>
                  <a:pt x="9241" y="8346"/>
                  <a:pt x="9185" y="8176"/>
                  <a:pt x="9151" y="8196"/>
                </a:cubicBezTo>
                <a:close/>
                <a:moveTo>
                  <a:pt x="9803" y="9176"/>
                </a:moveTo>
                <a:cubicBezTo>
                  <a:pt x="9831" y="9166"/>
                  <a:pt x="9853" y="9196"/>
                  <a:pt x="9876" y="9246"/>
                </a:cubicBezTo>
                <a:cubicBezTo>
                  <a:pt x="9848" y="9256"/>
                  <a:pt x="9825" y="9226"/>
                  <a:pt x="9803" y="9176"/>
                </a:cubicBezTo>
                <a:close/>
                <a:moveTo>
                  <a:pt x="9820" y="8856"/>
                </a:moveTo>
                <a:cubicBezTo>
                  <a:pt x="9848" y="8866"/>
                  <a:pt x="9865" y="8856"/>
                  <a:pt x="9870" y="8816"/>
                </a:cubicBezTo>
                <a:cubicBezTo>
                  <a:pt x="9825" y="8706"/>
                  <a:pt x="9837" y="8626"/>
                  <a:pt x="9820" y="8536"/>
                </a:cubicBezTo>
                <a:cubicBezTo>
                  <a:pt x="9797" y="8456"/>
                  <a:pt x="9870" y="8576"/>
                  <a:pt x="9837" y="8586"/>
                </a:cubicBezTo>
                <a:cubicBezTo>
                  <a:pt x="9893" y="8756"/>
                  <a:pt x="9870" y="8876"/>
                  <a:pt x="9910" y="9036"/>
                </a:cubicBezTo>
                <a:cubicBezTo>
                  <a:pt x="9870" y="9026"/>
                  <a:pt x="9859" y="8886"/>
                  <a:pt x="9820" y="8856"/>
                </a:cubicBezTo>
                <a:close/>
                <a:moveTo>
                  <a:pt x="10668" y="10515"/>
                </a:moveTo>
                <a:cubicBezTo>
                  <a:pt x="10719" y="10515"/>
                  <a:pt x="10679" y="10625"/>
                  <a:pt x="10719" y="10675"/>
                </a:cubicBezTo>
                <a:cubicBezTo>
                  <a:pt x="10668" y="10705"/>
                  <a:pt x="10668" y="10575"/>
                  <a:pt x="10668" y="10515"/>
                </a:cubicBezTo>
                <a:close/>
                <a:moveTo>
                  <a:pt x="11533" y="12954"/>
                </a:moveTo>
                <a:cubicBezTo>
                  <a:pt x="11511" y="12994"/>
                  <a:pt x="11494" y="12974"/>
                  <a:pt x="11477" y="12984"/>
                </a:cubicBezTo>
                <a:cubicBezTo>
                  <a:pt x="11443" y="12954"/>
                  <a:pt x="11410" y="12934"/>
                  <a:pt x="11376" y="12934"/>
                </a:cubicBezTo>
                <a:cubicBezTo>
                  <a:pt x="11336" y="12954"/>
                  <a:pt x="11308" y="12914"/>
                  <a:pt x="11275" y="12924"/>
                </a:cubicBezTo>
                <a:cubicBezTo>
                  <a:pt x="11241" y="12904"/>
                  <a:pt x="11202" y="12924"/>
                  <a:pt x="11168" y="12904"/>
                </a:cubicBezTo>
                <a:cubicBezTo>
                  <a:pt x="11095" y="12914"/>
                  <a:pt x="11033" y="12864"/>
                  <a:pt x="10954" y="12914"/>
                </a:cubicBezTo>
                <a:cubicBezTo>
                  <a:pt x="10893" y="12874"/>
                  <a:pt x="10808" y="12934"/>
                  <a:pt x="10747" y="12884"/>
                </a:cubicBezTo>
                <a:cubicBezTo>
                  <a:pt x="10595" y="12964"/>
                  <a:pt x="10455" y="12984"/>
                  <a:pt x="10325" y="12944"/>
                </a:cubicBezTo>
                <a:cubicBezTo>
                  <a:pt x="10252" y="13004"/>
                  <a:pt x="10190" y="12994"/>
                  <a:pt x="10117" y="13034"/>
                </a:cubicBezTo>
                <a:cubicBezTo>
                  <a:pt x="10061" y="13004"/>
                  <a:pt x="9994" y="13074"/>
                  <a:pt x="9938" y="13034"/>
                </a:cubicBezTo>
                <a:cubicBezTo>
                  <a:pt x="9870" y="13074"/>
                  <a:pt x="9808" y="13054"/>
                  <a:pt x="9741" y="13084"/>
                </a:cubicBezTo>
                <a:cubicBezTo>
                  <a:pt x="9674" y="13104"/>
                  <a:pt x="9623" y="13064"/>
                  <a:pt x="9550" y="13124"/>
                </a:cubicBezTo>
                <a:cubicBezTo>
                  <a:pt x="9573" y="12994"/>
                  <a:pt x="9646" y="13104"/>
                  <a:pt x="9696" y="13004"/>
                </a:cubicBezTo>
                <a:cubicBezTo>
                  <a:pt x="9752" y="12994"/>
                  <a:pt x="9803" y="12964"/>
                  <a:pt x="9865" y="12904"/>
                </a:cubicBezTo>
                <a:cubicBezTo>
                  <a:pt x="9893" y="12934"/>
                  <a:pt x="9938" y="12874"/>
                  <a:pt x="9971" y="12884"/>
                </a:cubicBezTo>
                <a:cubicBezTo>
                  <a:pt x="10011" y="12864"/>
                  <a:pt x="10039" y="12854"/>
                  <a:pt x="10067" y="12874"/>
                </a:cubicBezTo>
                <a:cubicBezTo>
                  <a:pt x="10140" y="12814"/>
                  <a:pt x="10202" y="12864"/>
                  <a:pt x="10275" y="12794"/>
                </a:cubicBezTo>
                <a:cubicBezTo>
                  <a:pt x="10337" y="12814"/>
                  <a:pt x="10415" y="12754"/>
                  <a:pt x="10483" y="12764"/>
                </a:cubicBezTo>
                <a:cubicBezTo>
                  <a:pt x="10544" y="12774"/>
                  <a:pt x="10606" y="12774"/>
                  <a:pt x="10674" y="12744"/>
                </a:cubicBezTo>
                <a:cubicBezTo>
                  <a:pt x="10707" y="12774"/>
                  <a:pt x="10747" y="12744"/>
                  <a:pt x="10775" y="12764"/>
                </a:cubicBezTo>
                <a:cubicBezTo>
                  <a:pt x="10792" y="12774"/>
                  <a:pt x="10814" y="12764"/>
                  <a:pt x="10837" y="12734"/>
                </a:cubicBezTo>
                <a:cubicBezTo>
                  <a:pt x="10842" y="12784"/>
                  <a:pt x="10859" y="12764"/>
                  <a:pt x="10876" y="12754"/>
                </a:cubicBezTo>
                <a:cubicBezTo>
                  <a:pt x="10932" y="12784"/>
                  <a:pt x="10999" y="12754"/>
                  <a:pt x="11056" y="12814"/>
                </a:cubicBezTo>
                <a:cubicBezTo>
                  <a:pt x="11095" y="12774"/>
                  <a:pt x="11117" y="12814"/>
                  <a:pt x="11145" y="12834"/>
                </a:cubicBezTo>
                <a:cubicBezTo>
                  <a:pt x="11168" y="12814"/>
                  <a:pt x="11185" y="12844"/>
                  <a:pt x="11207" y="12814"/>
                </a:cubicBezTo>
                <a:cubicBezTo>
                  <a:pt x="11213" y="12854"/>
                  <a:pt x="11230" y="12844"/>
                  <a:pt x="11247" y="12834"/>
                </a:cubicBezTo>
                <a:cubicBezTo>
                  <a:pt x="11269" y="12884"/>
                  <a:pt x="11308" y="12814"/>
                  <a:pt x="11336" y="12854"/>
                </a:cubicBezTo>
                <a:cubicBezTo>
                  <a:pt x="11370" y="12834"/>
                  <a:pt x="11393" y="12884"/>
                  <a:pt x="11432" y="12854"/>
                </a:cubicBezTo>
                <a:cubicBezTo>
                  <a:pt x="11477" y="12914"/>
                  <a:pt x="11527" y="12934"/>
                  <a:pt x="11578" y="12944"/>
                </a:cubicBezTo>
                <a:cubicBezTo>
                  <a:pt x="11595" y="13004"/>
                  <a:pt x="11539" y="12994"/>
                  <a:pt x="11533" y="12954"/>
                </a:cubicBezTo>
                <a:close/>
                <a:moveTo>
                  <a:pt x="13505" y="15473"/>
                </a:moveTo>
                <a:cubicBezTo>
                  <a:pt x="13477" y="15523"/>
                  <a:pt x="13466" y="15453"/>
                  <a:pt x="13449" y="15443"/>
                </a:cubicBezTo>
                <a:cubicBezTo>
                  <a:pt x="13432" y="15393"/>
                  <a:pt x="13404" y="15443"/>
                  <a:pt x="13393" y="15373"/>
                </a:cubicBezTo>
                <a:cubicBezTo>
                  <a:pt x="13432" y="15403"/>
                  <a:pt x="13477" y="15383"/>
                  <a:pt x="13505" y="15473"/>
                </a:cubicBezTo>
                <a:close/>
                <a:moveTo>
                  <a:pt x="12522" y="14383"/>
                </a:moveTo>
                <a:cubicBezTo>
                  <a:pt x="12539" y="14443"/>
                  <a:pt x="12482" y="14433"/>
                  <a:pt x="12477" y="14403"/>
                </a:cubicBezTo>
                <a:cubicBezTo>
                  <a:pt x="12460" y="14363"/>
                  <a:pt x="12426" y="14433"/>
                  <a:pt x="12409" y="14353"/>
                </a:cubicBezTo>
                <a:cubicBezTo>
                  <a:pt x="12454" y="14313"/>
                  <a:pt x="12482" y="14413"/>
                  <a:pt x="12522" y="14383"/>
                </a:cubicBezTo>
                <a:close/>
                <a:moveTo>
                  <a:pt x="12460" y="14503"/>
                </a:moveTo>
                <a:cubicBezTo>
                  <a:pt x="12488" y="14533"/>
                  <a:pt x="12516" y="14573"/>
                  <a:pt x="12550" y="14533"/>
                </a:cubicBezTo>
                <a:cubicBezTo>
                  <a:pt x="12853" y="14733"/>
                  <a:pt x="12881" y="14783"/>
                  <a:pt x="12915" y="14793"/>
                </a:cubicBezTo>
                <a:cubicBezTo>
                  <a:pt x="13016" y="14963"/>
                  <a:pt x="12966" y="14883"/>
                  <a:pt x="12949" y="14903"/>
                </a:cubicBezTo>
                <a:cubicBezTo>
                  <a:pt x="12842" y="14853"/>
                  <a:pt x="12842" y="14803"/>
                  <a:pt x="12825" y="14823"/>
                </a:cubicBezTo>
                <a:cubicBezTo>
                  <a:pt x="12685" y="14683"/>
                  <a:pt x="12657" y="14753"/>
                  <a:pt x="12640" y="14713"/>
                </a:cubicBezTo>
                <a:cubicBezTo>
                  <a:pt x="12286" y="14583"/>
                  <a:pt x="12241" y="14643"/>
                  <a:pt x="12218" y="14573"/>
                </a:cubicBezTo>
                <a:cubicBezTo>
                  <a:pt x="11988" y="14553"/>
                  <a:pt x="11960" y="14523"/>
                  <a:pt x="11926" y="14533"/>
                </a:cubicBezTo>
                <a:cubicBezTo>
                  <a:pt x="11645" y="14523"/>
                  <a:pt x="11561" y="14553"/>
                  <a:pt x="11488" y="14503"/>
                </a:cubicBezTo>
                <a:cubicBezTo>
                  <a:pt x="11342" y="14553"/>
                  <a:pt x="11331" y="14483"/>
                  <a:pt x="11303" y="14503"/>
                </a:cubicBezTo>
                <a:cubicBezTo>
                  <a:pt x="10949" y="14443"/>
                  <a:pt x="10870" y="14463"/>
                  <a:pt x="10797" y="14413"/>
                </a:cubicBezTo>
                <a:cubicBezTo>
                  <a:pt x="10876" y="14383"/>
                  <a:pt x="10904" y="14373"/>
                  <a:pt x="10926" y="14403"/>
                </a:cubicBezTo>
                <a:cubicBezTo>
                  <a:pt x="11157" y="14383"/>
                  <a:pt x="11219" y="14353"/>
                  <a:pt x="11275" y="14353"/>
                </a:cubicBezTo>
                <a:cubicBezTo>
                  <a:pt x="11617" y="14323"/>
                  <a:pt x="11662" y="14313"/>
                  <a:pt x="11702" y="14343"/>
                </a:cubicBezTo>
                <a:cubicBezTo>
                  <a:pt x="11870" y="14343"/>
                  <a:pt x="11898" y="14383"/>
                  <a:pt x="11938" y="14413"/>
                </a:cubicBezTo>
                <a:cubicBezTo>
                  <a:pt x="12050" y="14403"/>
                  <a:pt x="12061" y="14383"/>
                  <a:pt x="12078" y="14383"/>
                </a:cubicBezTo>
                <a:cubicBezTo>
                  <a:pt x="12179" y="14393"/>
                  <a:pt x="12230" y="14433"/>
                  <a:pt x="12291" y="14443"/>
                </a:cubicBezTo>
                <a:close/>
                <a:moveTo>
                  <a:pt x="10320" y="14303"/>
                </a:moveTo>
                <a:cubicBezTo>
                  <a:pt x="10297" y="14263"/>
                  <a:pt x="10264" y="14333"/>
                  <a:pt x="10247" y="14283"/>
                </a:cubicBezTo>
                <a:cubicBezTo>
                  <a:pt x="10112" y="14153"/>
                  <a:pt x="10190" y="14163"/>
                  <a:pt x="10269" y="14143"/>
                </a:cubicBezTo>
                <a:cubicBezTo>
                  <a:pt x="10421" y="14153"/>
                  <a:pt x="10449" y="14183"/>
                  <a:pt x="10488" y="14163"/>
                </a:cubicBezTo>
                <a:cubicBezTo>
                  <a:pt x="11174" y="14123"/>
                  <a:pt x="11213" y="14053"/>
                  <a:pt x="11235" y="14073"/>
                </a:cubicBezTo>
                <a:cubicBezTo>
                  <a:pt x="11494" y="14043"/>
                  <a:pt x="11511" y="14113"/>
                  <a:pt x="11539" y="14093"/>
                </a:cubicBezTo>
                <a:cubicBezTo>
                  <a:pt x="11775" y="14113"/>
                  <a:pt x="11786" y="14143"/>
                  <a:pt x="11792" y="14163"/>
                </a:cubicBezTo>
                <a:cubicBezTo>
                  <a:pt x="11954" y="14193"/>
                  <a:pt x="12011" y="14143"/>
                  <a:pt x="12056" y="14203"/>
                </a:cubicBezTo>
                <a:cubicBezTo>
                  <a:pt x="12247" y="14253"/>
                  <a:pt x="12325" y="14233"/>
                  <a:pt x="12320" y="14323"/>
                </a:cubicBezTo>
                <a:cubicBezTo>
                  <a:pt x="12157" y="14243"/>
                  <a:pt x="12123" y="14293"/>
                  <a:pt x="12095" y="14283"/>
                </a:cubicBezTo>
                <a:cubicBezTo>
                  <a:pt x="11887" y="14283"/>
                  <a:pt x="11865" y="14253"/>
                  <a:pt x="11836" y="14243"/>
                </a:cubicBezTo>
                <a:cubicBezTo>
                  <a:pt x="11471" y="14243"/>
                  <a:pt x="11432" y="14233"/>
                  <a:pt x="11387" y="14243"/>
                </a:cubicBezTo>
                <a:cubicBezTo>
                  <a:pt x="11230" y="14253"/>
                  <a:pt x="11196" y="14253"/>
                  <a:pt x="11151" y="14273"/>
                </a:cubicBezTo>
                <a:cubicBezTo>
                  <a:pt x="10954" y="14233"/>
                  <a:pt x="10921" y="14303"/>
                  <a:pt x="10904" y="14283"/>
                </a:cubicBezTo>
                <a:cubicBezTo>
                  <a:pt x="10516" y="14273"/>
                  <a:pt x="10477" y="14293"/>
                  <a:pt x="10438" y="14273"/>
                </a:cubicBezTo>
                <a:cubicBezTo>
                  <a:pt x="10387" y="14333"/>
                  <a:pt x="10331" y="14283"/>
                  <a:pt x="10320" y="14303"/>
                </a:cubicBezTo>
                <a:close/>
                <a:moveTo>
                  <a:pt x="10893" y="14673"/>
                </a:moveTo>
                <a:cubicBezTo>
                  <a:pt x="10870" y="14643"/>
                  <a:pt x="10831" y="14673"/>
                  <a:pt x="10803" y="14643"/>
                </a:cubicBezTo>
                <a:cubicBezTo>
                  <a:pt x="10584" y="14493"/>
                  <a:pt x="10606" y="14533"/>
                  <a:pt x="10617" y="14573"/>
                </a:cubicBezTo>
                <a:cubicBezTo>
                  <a:pt x="10438" y="14353"/>
                  <a:pt x="10488" y="14423"/>
                  <a:pt x="10561" y="14393"/>
                </a:cubicBezTo>
                <a:cubicBezTo>
                  <a:pt x="10859" y="14493"/>
                  <a:pt x="10881" y="14563"/>
                  <a:pt x="10915" y="14533"/>
                </a:cubicBezTo>
                <a:cubicBezTo>
                  <a:pt x="11224" y="14593"/>
                  <a:pt x="11258" y="14593"/>
                  <a:pt x="11286" y="14613"/>
                </a:cubicBezTo>
                <a:cubicBezTo>
                  <a:pt x="11499" y="14643"/>
                  <a:pt x="11527" y="14583"/>
                  <a:pt x="11539" y="14623"/>
                </a:cubicBezTo>
                <a:cubicBezTo>
                  <a:pt x="11702" y="14663"/>
                  <a:pt x="11741" y="14633"/>
                  <a:pt x="11769" y="14663"/>
                </a:cubicBezTo>
                <a:cubicBezTo>
                  <a:pt x="12067" y="14703"/>
                  <a:pt x="12089" y="14643"/>
                  <a:pt x="12106" y="14683"/>
                </a:cubicBezTo>
                <a:cubicBezTo>
                  <a:pt x="12286" y="14693"/>
                  <a:pt x="12291" y="14763"/>
                  <a:pt x="12320" y="14733"/>
                </a:cubicBezTo>
                <a:cubicBezTo>
                  <a:pt x="12499" y="14763"/>
                  <a:pt x="12511" y="14773"/>
                  <a:pt x="12527" y="14763"/>
                </a:cubicBezTo>
                <a:cubicBezTo>
                  <a:pt x="12685" y="14833"/>
                  <a:pt x="12730" y="14893"/>
                  <a:pt x="12780" y="14893"/>
                </a:cubicBezTo>
                <a:cubicBezTo>
                  <a:pt x="13044" y="15103"/>
                  <a:pt x="13056" y="15113"/>
                  <a:pt x="13078" y="15103"/>
                </a:cubicBezTo>
                <a:cubicBezTo>
                  <a:pt x="13145" y="15293"/>
                  <a:pt x="13123" y="15173"/>
                  <a:pt x="13084" y="15183"/>
                </a:cubicBezTo>
                <a:cubicBezTo>
                  <a:pt x="12780" y="15003"/>
                  <a:pt x="12752" y="15063"/>
                  <a:pt x="12741" y="15023"/>
                </a:cubicBezTo>
                <a:cubicBezTo>
                  <a:pt x="12516" y="14993"/>
                  <a:pt x="12454" y="14923"/>
                  <a:pt x="12376" y="14973"/>
                </a:cubicBezTo>
                <a:cubicBezTo>
                  <a:pt x="11926" y="14843"/>
                  <a:pt x="11865" y="14863"/>
                  <a:pt x="11814" y="14823"/>
                </a:cubicBezTo>
                <a:cubicBezTo>
                  <a:pt x="11454" y="14743"/>
                  <a:pt x="11415" y="14773"/>
                  <a:pt x="11381" y="14753"/>
                </a:cubicBezTo>
                <a:cubicBezTo>
                  <a:pt x="11224" y="14703"/>
                  <a:pt x="11202" y="14733"/>
                  <a:pt x="11185" y="14713"/>
                </a:cubicBezTo>
                <a:cubicBezTo>
                  <a:pt x="10960" y="14663"/>
                  <a:pt x="10926" y="14673"/>
                  <a:pt x="10893" y="14673"/>
                </a:cubicBezTo>
                <a:close/>
                <a:moveTo>
                  <a:pt x="13505" y="15683"/>
                </a:moveTo>
                <a:cubicBezTo>
                  <a:pt x="13494" y="15663"/>
                  <a:pt x="13482" y="15653"/>
                  <a:pt x="13466" y="15663"/>
                </a:cubicBezTo>
                <a:cubicBezTo>
                  <a:pt x="13297" y="15643"/>
                  <a:pt x="13286" y="15543"/>
                  <a:pt x="13252" y="15603"/>
                </a:cubicBezTo>
                <a:cubicBezTo>
                  <a:pt x="12853" y="15543"/>
                  <a:pt x="12763" y="15453"/>
                  <a:pt x="12657" y="15453"/>
                </a:cubicBezTo>
                <a:cubicBezTo>
                  <a:pt x="12460" y="15403"/>
                  <a:pt x="12409" y="15413"/>
                  <a:pt x="12365" y="15363"/>
                </a:cubicBezTo>
                <a:cubicBezTo>
                  <a:pt x="11797" y="15253"/>
                  <a:pt x="11775" y="15213"/>
                  <a:pt x="11735" y="15253"/>
                </a:cubicBezTo>
                <a:cubicBezTo>
                  <a:pt x="11471" y="15133"/>
                  <a:pt x="11454" y="15133"/>
                  <a:pt x="11438" y="15143"/>
                </a:cubicBezTo>
                <a:cubicBezTo>
                  <a:pt x="11269" y="15013"/>
                  <a:pt x="11213" y="14993"/>
                  <a:pt x="11157" y="14973"/>
                </a:cubicBezTo>
                <a:cubicBezTo>
                  <a:pt x="10983" y="14783"/>
                  <a:pt x="11039" y="14793"/>
                  <a:pt x="11039" y="14823"/>
                </a:cubicBezTo>
                <a:cubicBezTo>
                  <a:pt x="11263" y="14893"/>
                  <a:pt x="11320" y="14823"/>
                  <a:pt x="11353" y="14873"/>
                </a:cubicBezTo>
                <a:cubicBezTo>
                  <a:pt x="11640" y="14943"/>
                  <a:pt x="11690" y="14883"/>
                  <a:pt x="11724" y="14943"/>
                </a:cubicBezTo>
                <a:cubicBezTo>
                  <a:pt x="12252" y="15003"/>
                  <a:pt x="12280" y="15093"/>
                  <a:pt x="12331" y="15043"/>
                </a:cubicBezTo>
                <a:cubicBezTo>
                  <a:pt x="12482" y="15083"/>
                  <a:pt x="12527" y="15073"/>
                  <a:pt x="12567" y="15103"/>
                </a:cubicBezTo>
                <a:cubicBezTo>
                  <a:pt x="12730" y="15153"/>
                  <a:pt x="12763" y="15203"/>
                  <a:pt x="12814" y="15153"/>
                </a:cubicBezTo>
                <a:cubicBezTo>
                  <a:pt x="12949" y="15263"/>
                  <a:pt x="12994" y="15213"/>
                  <a:pt x="13016" y="15283"/>
                </a:cubicBezTo>
                <a:cubicBezTo>
                  <a:pt x="13331" y="15453"/>
                  <a:pt x="13364" y="15543"/>
                  <a:pt x="13409" y="15533"/>
                </a:cubicBezTo>
                <a:close/>
                <a:moveTo>
                  <a:pt x="13567" y="15413"/>
                </a:moveTo>
                <a:cubicBezTo>
                  <a:pt x="13505" y="15383"/>
                  <a:pt x="13516" y="15193"/>
                  <a:pt x="13466" y="15133"/>
                </a:cubicBezTo>
                <a:cubicBezTo>
                  <a:pt x="13409" y="14713"/>
                  <a:pt x="13421" y="14683"/>
                  <a:pt x="13415" y="14653"/>
                </a:cubicBezTo>
                <a:cubicBezTo>
                  <a:pt x="13353" y="14293"/>
                  <a:pt x="13387" y="14243"/>
                  <a:pt x="13381" y="14183"/>
                </a:cubicBezTo>
                <a:cubicBezTo>
                  <a:pt x="13370" y="13474"/>
                  <a:pt x="13426" y="13304"/>
                  <a:pt x="13409" y="13104"/>
                </a:cubicBezTo>
                <a:cubicBezTo>
                  <a:pt x="13460" y="12564"/>
                  <a:pt x="13477" y="12394"/>
                  <a:pt x="13460" y="12194"/>
                </a:cubicBezTo>
                <a:cubicBezTo>
                  <a:pt x="13511" y="11964"/>
                  <a:pt x="13482" y="11904"/>
                  <a:pt x="13488" y="11874"/>
                </a:cubicBezTo>
                <a:cubicBezTo>
                  <a:pt x="13539" y="11505"/>
                  <a:pt x="13511" y="11425"/>
                  <a:pt x="13550" y="11375"/>
                </a:cubicBezTo>
                <a:cubicBezTo>
                  <a:pt x="13539" y="10895"/>
                  <a:pt x="13589" y="10795"/>
                  <a:pt x="13572" y="10675"/>
                </a:cubicBezTo>
                <a:cubicBezTo>
                  <a:pt x="13623" y="10955"/>
                  <a:pt x="13600" y="11015"/>
                  <a:pt x="13623" y="11095"/>
                </a:cubicBezTo>
                <a:cubicBezTo>
                  <a:pt x="13589" y="11775"/>
                  <a:pt x="13617" y="11825"/>
                  <a:pt x="13578" y="11845"/>
                </a:cubicBezTo>
                <a:cubicBezTo>
                  <a:pt x="13527" y="12424"/>
                  <a:pt x="13561" y="12514"/>
                  <a:pt x="13527" y="12574"/>
                </a:cubicBezTo>
                <a:cubicBezTo>
                  <a:pt x="13539" y="12864"/>
                  <a:pt x="13511" y="12924"/>
                  <a:pt x="13511" y="13004"/>
                </a:cubicBezTo>
                <a:cubicBezTo>
                  <a:pt x="13460" y="13474"/>
                  <a:pt x="13494" y="13564"/>
                  <a:pt x="13454" y="13614"/>
                </a:cubicBezTo>
                <a:cubicBezTo>
                  <a:pt x="13482" y="14593"/>
                  <a:pt x="13488" y="14643"/>
                  <a:pt x="13471" y="14683"/>
                </a:cubicBezTo>
                <a:cubicBezTo>
                  <a:pt x="13499" y="14873"/>
                  <a:pt x="13516" y="14963"/>
                  <a:pt x="13499" y="15033"/>
                </a:cubicBezTo>
                <a:cubicBezTo>
                  <a:pt x="13589" y="15423"/>
                  <a:pt x="13572" y="15423"/>
                  <a:pt x="13567" y="15413"/>
                </a:cubicBezTo>
                <a:close/>
                <a:moveTo>
                  <a:pt x="13623" y="15263"/>
                </a:moveTo>
                <a:cubicBezTo>
                  <a:pt x="13640" y="15243"/>
                  <a:pt x="13600" y="15233"/>
                  <a:pt x="13623" y="15213"/>
                </a:cubicBezTo>
                <a:cubicBezTo>
                  <a:pt x="13578" y="14773"/>
                  <a:pt x="13555" y="14733"/>
                  <a:pt x="13544" y="14693"/>
                </a:cubicBezTo>
                <a:cubicBezTo>
                  <a:pt x="13527" y="14323"/>
                  <a:pt x="13533" y="14263"/>
                  <a:pt x="13539" y="14203"/>
                </a:cubicBezTo>
                <a:cubicBezTo>
                  <a:pt x="13539" y="13554"/>
                  <a:pt x="13544" y="13494"/>
                  <a:pt x="13527" y="13424"/>
                </a:cubicBezTo>
                <a:cubicBezTo>
                  <a:pt x="13578" y="12854"/>
                  <a:pt x="13578" y="12824"/>
                  <a:pt x="13578" y="12784"/>
                </a:cubicBezTo>
                <a:cubicBezTo>
                  <a:pt x="13629" y="12204"/>
                  <a:pt x="13640" y="12084"/>
                  <a:pt x="13645" y="11954"/>
                </a:cubicBezTo>
                <a:cubicBezTo>
                  <a:pt x="13651" y="11735"/>
                  <a:pt x="13662" y="11715"/>
                  <a:pt x="13657" y="11675"/>
                </a:cubicBezTo>
                <a:cubicBezTo>
                  <a:pt x="13668" y="11335"/>
                  <a:pt x="13651" y="11265"/>
                  <a:pt x="13657" y="11205"/>
                </a:cubicBezTo>
                <a:cubicBezTo>
                  <a:pt x="13645" y="10755"/>
                  <a:pt x="13629" y="10675"/>
                  <a:pt x="13617" y="10595"/>
                </a:cubicBezTo>
                <a:cubicBezTo>
                  <a:pt x="13567" y="9755"/>
                  <a:pt x="13539" y="9486"/>
                  <a:pt x="13482" y="9206"/>
                </a:cubicBezTo>
                <a:cubicBezTo>
                  <a:pt x="13550" y="9606"/>
                  <a:pt x="13600" y="9686"/>
                  <a:pt x="13578" y="9725"/>
                </a:cubicBezTo>
                <a:cubicBezTo>
                  <a:pt x="13640" y="10325"/>
                  <a:pt x="13668" y="10395"/>
                  <a:pt x="13651" y="10445"/>
                </a:cubicBezTo>
                <a:cubicBezTo>
                  <a:pt x="13735" y="11115"/>
                  <a:pt x="13724" y="11215"/>
                  <a:pt x="13735" y="11335"/>
                </a:cubicBezTo>
                <a:cubicBezTo>
                  <a:pt x="13735" y="12084"/>
                  <a:pt x="13746" y="12154"/>
                  <a:pt x="13724" y="12204"/>
                </a:cubicBezTo>
                <a:cubicBezTo>
                  <a:pt x="13724" y="12454"/>
                  <a:pt x="13735" y="12524"/>
                  <a:pt x="13724" y="12584"/>
                </a:cubicBezTo>
                <a:cubicBezTo>
                  <a:pt x="13685" y="12854"/>
                  <a:pt x="13690" y="12884"/>
                  <a:pt x="13702" y="12924"/>
                </a:cubicBezTo>
                <a:cubicBezTo>
                  <a:pt x="13668" y="13204"/>
                  <a:pt x="13668" y="13234"/>
                  <a:pt x="13679" y="13274"/>
                </a:cubicBezTo>
                <a:cubicBezTo>
                  <a:pt x="13634" y="13904"/>
                  <a:pt x="13612" y="14004"/>
                  <a:pt x="13617" y="14133"/>
                </a:cubicBezTo>
                <a:cubicBezTo>
                  <a:pt x="13600" y="14723"/>
                  <a:pt x="13640" y="14803"/>
                  <a:pt x="13606" y="14843"/>
                </a:cubicBezTo>
                <a:cubicBezTo>
                  <a:pt x="13640" y="15303"/>
                  <a:pt x="13690" y="15373"/>
                  <a:pt x="13645" y="15393"/>
                </a:cubicBezTo>
                <a:close/>
                <a:moveTo>
                  <a:pt x="13657" y="15473"/>
                </a:moveTo>
                <a:cubicBezTo>
                  <a:pt x="13673" y="15463"/>
                  <a:pt x="13685" y="15513"/>
                  <a:pt x="13696" y="15553"/>
                </a:cubicBezTo>
                <a:cubicBezTo>
                  <a:pt x="13662" y="15573"/>
                  <a:pt x="13645" y="15513"/>
                  <a:pt x="13657" y="15473"/>
                </a:cubicBezTo>
                <a:close/>
                <a:moveTo>
                  <a:pt x="13735" y="15423"/>
                </a:moveTo>
                <a:cubicBezTo>
                  <a:pt x="13713" y="15353"/>
                  <a:pt x="13735" y="15313"/>
                  <a:pt x="13741" y="15273"/>
                </a:cubicBezTo>
                <a:cubicBezTo>
                  <a:pt x="13673" y="14753"/>
                  <a:pt x="13685" y="14683"/>
                  <a:pt x="13679" y="14593"/>
                </a:cubicBezTo>
                <a:cubicBezTo>
                  <a:pt x="13657" y="13804"/>
                  <a:pt x="13718" y="13794"/>
                  <a:pt x="13690" y="13734"/>
                </a:cubicBezTo>
                <a:cubicBezTo>
                  <a:pt x="13718" y="13344"/>
                  <a:pt x="13735" y="13304"/>
                  <a:pt x="13724" y="13254"/>
                </a:cubicBezTo>
                <a:cubicBezTo>
                  <a:pt x="13758" y="12894"/>
                  <a:pt x="13741" y="12854"/>
                  <a:pt x="13758" y="12844"/>
                </a:cubicBezTo>
                <a:cubicBezTo>
                  <a:pt x="13775" y="12594"/>
                  <a:pt x="13786" y="12524"/>
                  <a:pt x="13780" y="12434"/>
                </a:cubicBezTo>
                <a:cubicBezTo>
                  <a:pt x="13814" y="12124"/>
                  <a:pt x="13775" y="12024"/>
                  <a:pt x="13791" y="11954"/>
                </a:cubicBezTo>
                <a:cubicBezTo>
                  <a:pt x="13780" y="11375"/>
                  <a:pt x="13791" y="11295"/>
                  <a:pt x="13797" y="11215"/>
                </a:cubicBezTo>
                <a:cubicBezTo>
                  <a:pt x="13702" y="10365"/>
                  <a:pt x="13690" y="10305"/>
                  <a:pt x="13673" y="10255"/>
                </a:cubicBezTo>
                <a:cubicBezTo>
                  <a:pt x="13702" y="9955"/>
                  <a:pt x="13668" y="10075"/>
                  <a:pt x="13702" y="10135"/>
                </a:cubicBezTo>
                <a:cubicBezTo>
                  <a:pt x="13791" y="10775"/>
                  <a:pt x="13791" y="10835"/>
                  <a:pt x="13814" y="10905"/>
                </a:cubicBezTo>
                <a:cubicBezTo>
                  <a:pt x="13842" y="11495"/>
                  <a:pt x="13853" y="11565"/>
                  <a:pt x="13859" y="11625"/>
                </a:cubicBezTo>
                <a:cubicBezTo>
                  <a:pt x="13842" y="12214"/>
                  <a:pt x="13859" y="12284"/>
                  <a:pt x="13848" y="12344"/>
                </a:cubicBezTo>
                <a:cubicBezTo>
                  <a:pt x="13814" y="12894"/>
                  <a:pt x="13825" y="12964"/>
                  <a:pt x="13814" y="13024"/>
                </a:cubicBezTo>
                <a:cubicBezTo>
                  <a:pt x="13808" y="13314"/>
                  <a:pt x="13803" y="13344"/>
                  <a:pt x="13791" y="13364"/>
                </a:cubicBezTo>
                <a:cubicBezTo>
                  <a:pt x="13769" y="13774"/>
                  <a:pt x="13780" y="13834"/>
                  <a:pt x="13769" y="13884"/>
                </a:cubicBezTo>
                <a:cubicBezTo>
                  <a:pt x="13730" y="14633"/>
                  <a:pt x="13752" y="14703"/>
                  <a:pt x="13769" y="14773"/>
                </a:cubicBezTo>
                <a:cubicBezTo>
                  <a:pt x="13786" y="15203"/>
                  <a:pt x="13775" y="15253"/>
                  <a:pt x="13808" y="15323"/>
                </a:cubicBezTo>
                <a:cubicBezTo>
                  <a:pt x="13780" y="15703"/>
                  <a:pt x="13775" y="15533"/>
                  <a:pt x="13735" y="15423"/>
                </a:cubicBezTo>
                <a:close/>
                <a:moveTo>
                  <a:pt x="4522" y="9646"/>
                </a:moveTo>
                <a:cubicBezTo>
                  <a:pt x="4556" y="9706"/>
                  <a:pt x="4590" y="9775"/>
                  <a:pt x="4657" y="9815"/>
                </a:cubicBezTo>
                <a:cubicBezTo>
                  <a:pt x="4809" y="10155"/>
                  <a:pt x="4753" y="10105"/>
                  <a:pt x="4724" y="10035"/>
                </a:cubicBezTo>
                <a:cubicBezTo>
                  <a:pt x="4708" y="10125"/>
                  <a:pt x="4713" y="10205"/>
                  <a:pt x="4781" y="10235"/>
                </a:cubicBezTo>
                <a:cubicBezTo>
                  <a:pt x="4921" y="10695"/>
                  <a:pt x="4938" y="10755"/>
                  <a:pt x="4932" y="10835"/>
                </a:cubicBezTo>
                <a:cubicBezTo>
                  <a:pt x="5045" y="11195"/>
                  <a:pt x="4989" y="11295"/>
                  <a:pt x="5022" y="11325"/>
                </a:cubicBezTo>
                <a:cubicBezTo>
                  <a:pt x="5112" y="11775"/>
                  <a:pt x="5033" y="11865"/>
                  <a:pt x="5095" y="11865"/>
                </a:cubicBezTo>
                <a:cubicBezTo>
                  <a:pt x="5118" y="11535"/>
                  <a:pt x="5118" y="11495"/>
                  <a:pt x="5112" y="11465"/>
                </a:cubicBezTo>
                <a:cubicBezTo>
                  <a:pt x="5151" y="10915"/>
                  <a:pt x="5168" y="10915"/>
                  <a:pt x="5180" y="10855"/>
                </a:cubicBezTo>
                <a:cubicBezTo>
                  <a:pt x="5241" y="10395"/>
                  <a:pt x="5281" y="10445"/>
                  <a:pt x="5286" y="10365"/>
                </a:cubicBezTo>
                <a:cubicBezTo>
                  <a:pt x="5533" y="9965"/>
                  <a:pt x="5584" y="9865"/>
                  <a:pt x="5657" y="9835"/>
                </a:cubicBezTo>
                <a:cubicBezTo>
                  <a:pt x="5949" y="9646"/>
                  <a:pt x="6011" y="9805"/>
                  <a:pt x="6017" y="9686"/>
                </a:cubicBezTo>
                <a:cubicBezTo>
                  <a:pt x="5685" y="9686"/>
                  <a:pt x="5663" y="9696"/>
                  <a:pt x="5635" y="9696"/>
                </a:cubicBezTo>
                <a:cubicBezTo>
                  <a:pt x="5657" y="9636"/>
                  <a:pt x="5663" y="9606"/>
                  <a:pt x="5657" y="9546"/>
                </a:cubicBezTo>
                <a:cubicBezTo>
                  <a:pt x="6191" y="8806"/>
                  <a:pt x="6264" y="8706"/>
                  <a:pt x="6337" y="8576"/>
                </a:cubicBezTo>
                <a:cubicBezTo>
                  <a:pt x="6522" y="8296"/>
                  <a:pt x="6528" y="8196"/>
                  <a:pt x="6556" y="8216"/>
                </a:cubicBezTo>
                <a:cubicBezTo>
                  <a:pt x="6809" y="7407"/>
                  <a:pt x="6814" y="7307"/>
                  <a:pt x="6842" y="7167"/>
                </a:cubicBezTo>
                <a:cubicBezTo>
                  <a:pt x="7022" y="6667"/>
                  <a:pt x="7050" y="6667"/>
                  <a:pt x="7073" y="6627"/>
                </a:cubicBezTo>
                <a:cubicBezTo>
                  <a:pt x="7348" y="6147"/>
                  <a:pt x="7365" y="6117"/>
                  <a:pt x="7382" y="6047"/>
                </a:cubicBezTo>
                <a:cubicBezTo>
                  <a:pt x="7163" y="6307"/>
                  <a:pt x="7118" y="6487"/>
                  <a:pt x="7039" y="6537"/>
                </a:cubicBezTo>
                <a:cubicBezTo>
                  <a:pt x="7084" y="6277"/>
                  <a:pt x="7067" y="6317"/>
                  <a:pt x="7073" y="6277"/>
                </a:cubicBezTo>
                <a:cubicBezTo>
                  <a:pt x="7292" y="5957"/>
                  <a:pt x="7325" y="5967"/>
                  <a:pt x="7348" y="5957"/>
                </a:cubicBezTo>
                <a:cubicBezTo>
                  <a:pt x="7696" y="5427"/>
                  <a:pt x="7792" y="5318"/>
                  <a:pt x="7876" y="5178"/>
                </a:cubicBezTo>
                <a:cubicBezTo>
                  <a:pt x="8045" y="4698"/>
                  <a:pt x="8123" y="4698"/>
                  <a:pt x="8084" y="4648"/>
                </a:cubicBezTo>
                <a:cubicBezTo>
                  <a:pt x="7786" y="5198"/>
                  <a:pt x="7747" y="5228"/>
                  <a:pt x="7724" y="5338"/>
                </a:cubicBezTo>
                <a:cubicBezTo>
                  <a:pt x="7185" y="5997"/>
                  <a:pt x="7163" y="6067"/>
                  <a:pt x="7129" y="6067"/>
                </a:cubicBezTo>
                <a:cubicBezTo>
                  <a:pt x="6646" y="6717"/>
                  <a:pt x="6590" y="6777"/>
                  <a:pt x="6539" y="6887"/>
                </a:cubicBezTo>
                <a:cubicBezTo>
                  <a:pt x="6342" y="7177"/>
                  <a:pt x="6320" y="7227"/>
                  <a:pt x="6303" y="7307"/>
                </a:cubicBezTo>
                <a:cubicBezTo>
                  <a:pt x="6118" y="7656"/>
                  <a:pt x="6078" y="7626"/>
                  <a:pt x="6056" y="7706"/>
                </a:cubicBezTo>
                <a:cubicBezTo>
                  <a:pt x="5803" y="8196"/>
                  <a:pt x="5769" y="8196"/>
                  <a:pt x="5747" y="8286"/>
                </a:cubicBezTo>
                <a:cubicBezTo>
                  <a:pt x="5539" y="8626"/>
                  <a:pt x="5488" y="8756"/>
                  <a:pt x="5438" y="8866"/>
                </a:cubicBezTo>
                <a:cubicBezTo>
                  <a:pt x="5208" y="9416"/>
                  <a:pt x="5196" y="9456"/>
                  <a:pt x="5180" y="9446"/>
                </a:cubicBezTo>
                <a:cubicBezTo>
                  <a:pt x="5371" y="8896"/>
                  <a:pt x="5415" y="8746"/>
                  <a:pt x="5505" y="8466"/>
                </a:cubicBezTo>
                <a:cubicBezTo>
                  <a:pt x="5702" y="8086"/>
                  <a:pt x="5708" y="8006"/>
                  <a:pt x="5730" y="8016"/>
                </a:cubicBezTo>
                <a:cubicBezTo>
                  <a:pt x="5949" y="7556"/>
                  <a:pt x="6022" y="7427"/>
                  <a:pt x="6095" y="7297"/>
                </a:cubicBezTo>
                <a:cubicBezTo>
                  <a:pt x="6432" y="6747"/>
                  <a:pt x="6449" y="6717"/>
                  <a:pt x="6477" y="6717"/>
                </a:cubicBezTo>
                <a:cubicBezTo>
                  <a:pt x="6781" y="6237"/>
                  <a:pt x="6820" y="6177"/>
                  <a:pt x="6865" y="6167"/>
                </a:cubicBezTo>
                <a:cubicBezTo>
                  <a:pt x="7056" y="5907"/>
                  <a:pt x="7123" y="5797"/>
                  <a:pt x="7202" y="5707"/>
                </a:cubicBezTo>
                <a:cubicBezTo>
                  <a:pt x="7365" y="5308"/>
                  <a:pt x="7359" y="5497"/>
                  <a:pt x="7314" y="5477"/>
                </a:cubicBezTo>
                <a:cubicBezTo>
                  <a:pt x="7168" y="5697"/>
                  <a:pt x="7123" y="5727"/>
                  <a:pt x="7084" y="5737"/>
                </a:cubicBezTo>
                <a:cubicBezTo>
                  <a:pt x="6893" y="5997"/>
                  <a:pt x="6820" y="6097"/>
                  <a:pt x="6752" y="6207"/>
                </a:cubicBezTo>
                <a:cubicBezTo>
                  <a:pt x="6623" y="6407"/>
                  <a:pt x="6584" y="6357"/>
                  <a:pt x="6573" y="6407"/>
                </a:cubicBezTo>
                <a:cubicBezTo>
                  <a:pt x="6623" y="6277"/>
                  <a:pt x="6657" y="6237"/>
                  <a:pt x="6674" y="6147"/>
                </a:cubicBezTo>
                <a:cubicBezTo>
                  <a:pt x="6899" y="5837"/>
                  <a:pt x="6927" y="5807"/>
                  <a:pt x="6955" y="5757"/>
                </a:cubicBezTo>
                <a:cubicBezTo>
                  <a:pt x="7174" y="5457"/>
                  <a:pt x="7207" y="5417"/>
                  <a:pt x="7247" y="5397"/>
                </a:cubicBezTo>
                <a:cubicBezTo>
                  <a:pt x="7455" y="5078"/>
                  <a:pt x="7483" y="5038"/>
                  <a:pt x="7528" y="5058"/>
                </a:cubicBezTo>
                <a:cubicBezTo>
                  <a:pt x="7831" y="4588"/>
                  <a:pt x="7876" y="4618"/>
                  <a:pt x="7898" y="4528"/>
                </a:cubicBezTo>
                <a:cubicBezTo>
                  <a:pt x="8146" y="4228"/>
                  <a:pt x="8123" y="4188"/>
                  <a:pt x="8174" y="4148"/>
                </a:cubicBezTo>
                <a:cubicBezTo>
                  <a:pt x="8460" y="3618"/>
                  <a:pt x="8544" y="3618"/>
                  <a:pt x="8511" y="3528"/>
                </a:cubicBezTo>
                <a:cubicBezTo>
                  <a:pt x="8191" y="4018"/>
                  <a:pt x="8174" y="4028"/>
                  <a:pt x="8151" y="4028"/>
                </a:cubicBezTo>
                <a:cubicBezTo>
                  <a:pt x="7842" y="4368"/>
                  <a:pt x="7820" y="4438"/>
                  <a:pt x="7780" y="4428"/>
                </a:cubicBezTo>
                <a:cubicBezTo>
                  <a:pt x="7668" y="4558"/>
                  <a:pt x="7674" y="4528"/>
                  <a:pt x="7646" y="4608"/>
                </a:cubicBezTo>
                <a:cubicBezTo>
                  <a:pt x="7550" y="4558"/>
                  <a:pt x="7522" y="4608"/>
                  <a:pt x="7494" y="4638"/>
                </a:cubicBezTo>
                <a:cubicBezTo>
                  <a:pt x="7157" y="4918"/>
                  <a:pt x="7123" y="4978"/>
                  <a:pt x="7078" y="4998"/>
                </a:cubicBezTo>
                <a:cubicBezTo>
                  <a:pt x="6921" y="5128"/>
                  <a:pt x="6887" y="5218"/>
                  <a:pt x="6848" y="5268"/>
                </a:cubicBezTo>
                <a:cubicBezTo>
                  <a:pt x="6539" y="5577"/>
                  <a:pt x="6466" y="5687"/>
                  <a:pt x="6393" y="5787"/>
                </a:cubicBezTo>
                <a:cubicBezTo>
                  <a:pt x="6101" y="6197"/>
                  <a:pt x="6017" y="6237"/>
                  <a:pt x="5955" y="6377"/>
                </a:cubicBezTo>
                <a:cubicBezTo>
                  <a:pt x="5702" y="6757"/>
                  <a:pt x="5668" y="6807"/>
                  <a:pt x="5635" y="6857"/>
                </a:cubicBezTo>
                <a:cubicBezTo>
                  <a:pt x="5477" y="7127"/>
                  <a:pt x="5438" y="7257"/>
                  <a:pt x="5382" y="7287"/>
                </a:cubicBezTo>
                <a:cubicBezTo>
                  <a:pt x="5511" y="6877"/>
                  <a:pt x="5517" y="6737"/>
                  <a:pt x="5550" y="6757"/>
                </a:cubicBezTo>
                <a:cubicBezTo>
                  <a:pt x="5848" y="6097"/>
                  <a:pt x="5972" y="5987"/>
                  <a:pt x="6061" y="5737"/>
                </a:cubicBezTo>
                <a:cubicBezTo>
                  <a:pt x="6393" y="5328"/>
                  <a:pt x="6438" y="5288"/>
                  <a:pt x="6483" y="5218"/>
                </a:cubicBezTo>
                <a:cubicBezTo>
                  <a:pt x="6972" y="4708"/>
                  <a:pt x="7016" y="4638"/>
                  <a:pt x="7067" y="4618"/>
                </a:cubicBezTo>
                <a:cubicBezTo>
                  <a:pt x="7421" y="4298"/>
                  <a:pt x="7483" y="4298"/>
                  <a:pt x="7528" y="4228"/>
                </a:cubicBezTo>
                <a:cubicBezTo>
                  <a:pt x="7724" y="4048"/>
                  <a:pt x="7780" y="4018"/>
                  <a:pt x="7837" y="3998"/>
                </a:cubicBezTo>
                <a:cubicBezTo>
                  <a:pt x="8297" y="3488"/>
                  <a:pt x="8331" y="3488"/>
                  <a:pt x="8342" y="3418"/>
                </a:cubicBezTo>
                <a:cubicBezTo>
                  <a:pt x="8275" y="3438"/>
                  <a:pt x="8241" y="3478"/>
                  <a:pt x="8207" y="3528"/>
                </a:cubicBezTo>
                <a:cubicBezTo>
                  <a:pt x="7865" y="3908"/>
                  <a:pt x="7809" y="3838"/>
                  <a:pt x="7786" y="3918"/>
                </a:cubicBezTo>
                <a:cubicBezTo>
                  <a:pt x="7550" y="4158"/>
                  <a:pt x="7488" y="4058"/>
                  <a:pt x="7472" y="4178"/>
                </a:cubicBezTo>
                <a:cubicBezTo>
                  <a:pt x="7286" y="4288"/>
                  <a:pt x="7213" y="4358"/>
                  <a:pt x="7140" y="4418"/>
                </a:cubicBezTo>
                <a:cubicBezTo>
                  <a:pt x="6792" y="4708"/>
                  <a:pt x="6769" y="4788"/>
                  <a:pt x="6730" y="4818"/>
                </a:cubicBezTo>
                <a:cubicBezTo>
                  <a:pt x="6500" y="5078"/>
                  <a:pt x="6466" y="5108"/>
                  <a:pt x="6432" y="5148"/>
                </a:cubicBezTo>
                <a:cubicBezTo>
                  <a:pt x="6297" y="5268"/>
                  <a:pt x="6297" y="5348"/>
                  <a:pt x="6275" y="5338"/>
                </a:cubicBezTo>
                <a:cubicBezTo>
                  <a:pt x="5994" y="5737"/>
                  <a:pt x="5977" y="5767"/>
                  <a:pt x="5960" y="5787"/>
                </a:cubicBezTo>
                <a:cubicBezTo>
                  <a:pt x="5831" y="5987"/>
                  <a:pt x="5831" y="6087"/>
                  <a:pt x="5797" y="6067"/>
                </a:cubicBezTo>
                <a:cubicBezTo>
                  <a:pt x="5466" y="6627"/>
                  <a:pt x="5477" y="6817"/>
                  <a:pt x="5444" y="6767"/>
                </a:cubicBezTo>
                <a:cubicBezTo>
                  <a:pt x="5444" y="6547"/>
                  <a:pt x="5466" y="6457"/>
                  <a:pt x="5511" y="6437"/>
                </a:cubicBezTo>
                <a:cubicBezTo>
                  <a:pt x="5640" y="6007"/>
                  <a:pt x="5679" y="6007"/>
                  <a:pt x="5696" y="5917"/>
                </a:cubicBezTo>
                <a:cubicBezTo>
                  <a:pt x="6084" y="5318"/>
                  <a:pt x="6146" y="5248"/>
                  <a:pt x="6196" y="5148"/>
                </a:cubicBezTo>
                <a:cubicBezTo>
                  <a:pt x="6404" y="4908"/>
                  <a:pt x="6432" y="4858"/>
                  <a:pt x="6455" y="4778"/>
                </a:cubicBezTo>
                <a:cubicBezTo>
                  <a:pt x="7022" y="4218"/>
                  <a:pt x="7118" y="4108"/>
                  <a:pt x="7224" y="4068"/>
                </a:cubicBezTo>
                <a:cubicBezTo>
                  <a:pt x="7629" y="3738"/>
                  <a:pt x="7741" y="3698"/>
                  <a:pt x="7842" y="3618"/>
                </a:cubicBezTo>
                <a:cubicBezTo>
                  <a:pt x="8112" y="3508"/>
                  <a:pt x="8129" y="3418"/>
                  <a:pt x="8168" y="3468"/>
                </a:cubicBezTo>
                <a:cubicBezTo>
                  <a:pt x="8325" y="3338"/>
                  <a:pt x="8353" y="3268"/>
                  <a:pt x="8393" y="3238"/>
                </a:cubicBezTo>
                <a:cubicBezTo>
                  <a:pt x="8556" y="3169"/>
                  <a:pt x="8578" y="3059"/>
                  <a:pt x="8629" y="3079"/>
                </a:cubicBezTo>
                <a:cubicBezTo>
                  <a:pt x="8797" y="2799"/>
                  <a:pt x="8831" y="2829"/>
                  <a:pt x="8842" y="2739"/>
                </a:cubicBezTo>
                <a:cubicBezTo>
                  <a:pt x="8623" y="2889"/>
                  <a:pt x="8589" y="2989"/>
                  <a:pt x="8539" y="3009"/>
                </a:cubicBezTo>
                <a:cubicBezTo>
                  <a:pt x="8095" y="3358"/>
                  <a:pt x="8073" y="3398"/>
                  <a:pt x="8039" y="3358"/>
                </a:cubicBezTo>
                <a:cubicBezTo>
                  <a:pt x="7775" y="3608"/>
                  <a:pt x="7702" y="3538"/>
                  <a:pt x="7663" y="3628"/>
                </a:cubicBezTo>
                <a:cubicBezTo>
                  <a:pt x="6859" y="4248"/>
                  <a:pt x="6820" y="4228"/>
                  <a:pt x="6792" y="4298"/>
                </a:cubicBezTo>
                <a:cubicBezTo>
                  <a:pt x="6488" y="4608"/>
                  <a:pt x="6455" y="4608"/>
                  <a:pt x="6438" y="4708"/>
                </a:cubicBezTo>
                <a:cubicBezTo>
                  <a:pt x="6292" y="4908"/>
                  <a:pt x="6224" y="4968"/>
                  <a:pt x="6168" y="5058"/>
                </a:cubicBezTo>
                <a:cubicBezTo>
                  <a:pt x="5792" y="5537"/>
                  <a:pt x="5781" y="5667"/>
                  <a:pt x="5741" y="5667"/>
                </a:cubicBezTo>
                <a:cubicBezTo>
                  <a:pt x="5545" y="5987"/>
                  <a:pt x="5545" y="6167"/>
                  <a:pt x="5488" y="6097"/>
                </a:cubicBezTo>
                <a:cubicBezTo>
                  <a:pt x="5618" y="5797"/>
                  <a:pt x="5657" y="5707"/>
                  <a:pt x="5696" y="5627"/>
                </a:cubicBezTo>
                <a:cubicBezTo>
                  <a:pt x="5983" y="5088"/>
                  <a:pt x="6045" y="5088"/>
                  <a:pt x="6073" y="4948"/>
                </a:cubicBezTo>
                <a:cubicBezTo>
                  <a:pt x="6348" y="4508"/>
                  <a:pt x="6399" y="4608"/>
                  <a:pt x="6404" y="4488"/>
                </a:cubicBezTo>
                <a:cubicBezTo>
                  <a:pt x="6792" y="4108"/>
                  <a:pt x="6854" y="3938"/>
                  <a:pt x="6949" y="3908"/>
                </a:cubicBezTo>
                <a:cubicBezTo>
                  <a:pt x="7269" y="3568"/>
                  <a:pt x="7309" y="3638"/>
                  <a:pt x="7320" y="3578"/>
                </a:cubicBezTo>
                <a:cubicBezTo>
                  <a:pt x="7539" y="3448"/>
                  <a:pt x="7539" y="3348"/>
                  <a:pt x="7573" y="3368"/>
                </a:cubicBezTo>
                <a:cubicBezTo>
                  <a:pt x="7792" y="3238"/>
                  <a:pt x="7814" y="3229"/>
                  <a:pt x="7837" y="3229"/>
                </a:cubicBezTo>
                <a:cubicBezTo>
                  <a:pt x="8005" y="3219"/>
                  <a:pt x="8000" y="3069"/>
                  <a:pt x="8039" y="3139"/>
                </a:cubicBezTo>
                <a:cubicBezTo>
                  <a:pt x="8252" y="2979"/>
                  <a:pt x="8275" y="2969"/>
                  <a:pt x="8297" y="2969"/>
                </a:cubicBezTo>
                <a:cubicBezTo>
                  <a:pt x="8427" y="2829"/>
                  <a:pt x="8483" y="2779"/>
                  <a:pt x="8449" y="2739"/>
                </a:cubicBezTo>
                <a:cubicBezTo>
                  <a:pt x="8140" y="2969"/>
                  <a:pt x="8106" y="2989"/>
                  <a:pt x="8073" y="3009"/>
                </a:cubicBezTo>
                <a:cubicBezTo>
                  <a:pt x="7612" y="3248"/>
                  <a:pt x="7539" y="3248"/>
                  <a:pt x="7488" y="3328"/>
                </a:cubicBezTo>
                <a:cubicBezTo>
                  <a:pt x="7061" y="3578"/>
                  <a:pt x="7050" y="3688"/>
                  <a:pt x="7016" y="3708"/>
                </a:cubicBezTo>
                <a:cubicBezTo>
                  <a:pt x="6685" y="4018"/>
                  <a:pt x="6629" y="4108"/>
                  <a:pt x="6573" y="4178"/>
                </a:cubicBezTo>
                <a:cubicBezTo>
                  <a:pt x="6275" y="4518"/>
                  <a:pt x="6247" y="4568"/>
                  <a:pt x="6224" y="4628"/>
                </a:cubicBezTo>
                <a:cubicBezTo>
                  <a:pt x="5775" y="5238"/>
                  <a:pt x="5769" y="5378"/>
                  <a:pt x="5736" y="5407"/>
                </a:cubicBezTo>
                <a:cubicBezTo>
                  <a:pt x="5646" y="5527"/>
                  <a:pt x="5651" y="5388"/>
                  <a:pt x="5685" y="5397"/>
                </a:cubicBezTo>
                <a:cubicBezTo>
                  <a:pt x="5882" y="4908"/>
                  <a:pt x="5910" y="4918"/>
                  <a:pt x="5921" y="4828"/>
                </a:cubicBezTo>
                <a:cubicBezTo>
                  <a:pt x="6045" y="4758"/>
                  <a:pt x="6050" y="4608"/>
                  <a:pt x="6084" y="4608"/>
                </a:cubicBezTo>
                <a:cubicBezTo>
                  <a:pt x="6230" y="4438"/>
                  <a:pt x="6236" y="4358"/>
                  <a:pt x="6258" y="4368"/>
                </a:cubicBezTo>
                <a:cubicBezTo>
                  <a:pt x="6477" y="4018"/>
                  <a:pt x="6550" y="4018"/>
                  <a:pt x="6606" y="3918"/>
                </a:cubicBezTo>
                <a:cubicBezTo>
                  <a:pt x="6713" y="3718"/>
                  <a:pt x="6758" y="3768"/>
                  <a:pt x="6781" y="3708"/>
                </a:cubicBezTo>
                <a:cubicBezTo>
                  <a:pt x="7174" y="3298"/>
                  <a:pt x="7202" y="3248"/>
                  <a:pt x="7241" y="3258"/>
                </a:cubicBezTo>
                <a:cubicBezTo>
                  <a:pt x="7393" y="3079"/>
                  <a:pt x="7427" y="3129"/>
                  <a:pt x="7432" y="3059"/>
                </a:cubicBezTo>
                <a:cubicBezTo>
                  <a:pt x="7685" y="2829"/>
                  <a:pt x="7747" y="2899"/>
                  <a:pt x="7769" y="2799"/>
                </a:cubicBezTo>
                <a:cubicBezTo>
                  <a:pt x="8039" y="2639"/>
                  <a:pt x="8089" y="2659"/>
                  <a:pt x="8123" y="2609"/>
                </a:cubicBezTo>
                <a:cubicBezTo>
                  <a:pt x="8331" y="2529"/>
                  <a:pt x="8410" y="2499"/>
                  <a:pt x="8483" y="2449"/>
                </a:cubicBezTo>
                <a:cubicBezTo>
                  <a:pt x="8786" y="2189"/>
                  <a:pt x="8859" y="2129"/>
                  <a:pt x="8932" y="2049"/>
                </a:cubicBezTo>
                <a:cubicBezTo>
                  <a:pt x="9067" y="1969"/>
                  <a:pt x="9073" y="1889"/>
                  <a:pt x="9095" y="1899"/>
                </a:cubicBezTo>
                <a:cubicBezTo>
                  <a:pt x="8983" y="1849"/>
                  <a:pt x="8966" y="2019"/>
                  <a:pt x="8904" y="1999"/>
                </a:cubicBezTo>
                <a:cubicBezTo>
                  <a:pt x="8584" y="2259"/>
                  <a:pt x="8539" y="2329"/>
                  <a:pt x="8483" y="2319"/>
                </a:cubicBezTo>
                <a:cubicBezTo>
                  <a:pt x="7786" y="2659"/>
                  <a:pt x="7769" y="2719"/>
                  <a:pt x="7741" y="2709"/>
                </a:cubicBezTo>
                <a:cubicBezTo>
                  <a:pt x="7550" y="2869"/>
                  <a:pt x="7494" y="2869"/>
                  <a:pt x="7460" y="2959"/>
                </a:cubicBezTo>
                <a:cubicBezTo>
                  <a:pt x="7359" y="3009"/>
                  <a:pt x="7337" y="3049"/>
                  <a:pt x="7309" y="3059"/>
                </a:cubicBezTo>
                <a:cubicBezTo>
                  <a:pt x="6994" y="3398"/>
                  <a:pt x="6943" y="3398"/>
                  <a:pt x="6904" y="3458"/>
                </a:cubicBezTo>
                <a:cubicBezTo>
                  <a:pt x="6640" y="3688"/>
                  <a:pt x="6629" y="3798"/>
                  <a:pt x="6590" y="3778"/>
                </a:cubicBezTo>
                <a:cubicBezTo>
                  <a:pt x="6404" y="4018"/>
                  <a:pt x="6387" y="4048"/>
                  <a:pt x="6359" y="4038"/>
                </a:cubicBezTo>
                <a:cubicBezTo>
                  <a:pt x="6219" y="4248"/>
                  <a:pt x="6208" y="4258"/>
                  <a:pt x="6202" y="4288"/>
                </a:cubicBezTo>
                <a:cubicBezTo>
                  <a:pt x="5944" y="4678"/>
                  <a:pt x="5893" y="4798"/>
                  <a:pt x="5826" y="4848"/>
                </a:cubicBezTo>
                <a:cubicBezTo>
                  <a:pt x="5713" y="5088"/>
                  <a:pt x="5691" y="5168"/>
                  <a:pt x="5651" y="5178"/>
                </a:cubicBezTo>
                <a:cubicBezTo>
                  <a:pt x="5960" y="4398"/>
                  <a:pt x="6033" y="4318"/>
                  <a:pt x="6101" y="4208"/>
                </a:cubicBezTo>
                <a:cubicBezTo>
                  <a:pt x="6230" y="4058"/>
                  <a:pt x="6230" y="3898"/>
                  <a:pt x="6275" y="3938"/>
                </a:cubicBezTo>
                <a:cubicBezTo>
                  <a:pt x="6618" y="3498"/>
                  <a:pt x="6674" y="3388"/>
                  <a:pt x="6741" y="3328"/>
                </a:cubicBezTo>
                <a:cubicBezTo>
                  <a:pt x="6949" y="3049"/>
                  <a:pt x="6977" y="2999"/>
                  <a:pt x="7016" y="3009"/>
                </a:cubicBezTo>
                <a:cubicBezTo>
                  <a:pt x="7224" y="2779"/>
                  <a:pt x="7247" y="2789"/>
                  <a:pt x="7258" y="2759"/>
                </a:cubicBezTo>
                <a:cubicBezTo>
                  <a:pt x="7539" y="2519"/>
                  <a:pt x="7584" y="2559"/>
                  <a:pt x="7612" y="2509"/>
                </a:cubicBezTo>
                <a:cubicBezTo>
                  <a:pt x="7741" y="2389"/>
                  <a:pt x="7786" y="2439"/>
                  <a:pt x="7809" y="2379"/>
                </a:cubicBezTo>
                <a:cubicBezTo>
                  <a:pt x="8016" y="2209"/>
                  <a:pt x="8067" y="2279"/>
                  <a:pt x="8095" y="2229"/>
                </a:cubicBezTo>
                <a:cubicBezTo>
                  <a:pt x="8398" y="2039"/>
                  <a:pt x="8449" y="2109"/>
                  <a:pt x="8477" y="2069"/>
                </a:cubicBezTo>
                <a:cubicBezTo>
                  <a:pt x="8679" y="1869"/>
                  <a:pt x="8724" y="1929"/>
                  <a:pt x="8741" y="1869"/>
                </a:cubicBezTo>
                <a:cubicBezTo>
                  <a:pt x="8943" y="1739"/>
                  <a:pt x="8960" y="1739"/>
                  <a:pt x="8977" y="1739"/>
                </a:cubicBezTo>
                <a:cubicBezTo>
                  <a:pt x="9146" y="1639"/>
                  <a:pt x="9202" y="1489"/>
                  <a:pt x="9174" y="1449"/>
                </a:cubicBezTo>
                <a:cubicBezTo>
                  <a:pt x="8719" y="1829"/>
                  <a:pt x="8691" y="1819"/>
                  <a:pt x="8668" y="1869"/>
                </a:cubicBezTo>
                <a:cubicBezTo>
                  <a:pt x="8561" y="1909"/>
                  <a:pt x="8533" y="1899"/>
                  <a:pt x="8522" y="1969"/>
                </a:cubicBezTo>
                <a:cubicBezTo>
                  <a:pt x="8325" y="1999"/>
                  <a:pt x="8303" y="2039"/>
                  <a:pt x="8280" y="2059"/>
                </a:cubicBezTo>
                <a:cubicBezTo>
                  <a:pt x="8073" y="2129"/>
                  <a:pt x="8056" y="2149"/>
                  <a:pt x="8045" y="2159"/>
                </a:cubicBezTo>
                <a:cubicBezTo>
                  <a:pt x="7505" y="2469"/>
                  <a:pt x="7438" y="2509"/>
                  <a:pt x="7370" y="2539"/>
                </a:cubicBezTo>
                <a:cubicBezTo>
                  <a:pt x="7056" y="2779"/>
                  <a:pt x="7039" y="2889"/>
                  <a:pt x="7000" y="2869"/>
                </a:cubicBezTo>
                <a:cubicBezTo>
                  <a:pt x="6792" y="3119"/>
                  <a:pt x="6758" y="3119"/>
                  <a:pt x="6736" y="3199"/>
                </a:cubicBezTo>
                <a:cubicBezTo>
                  <a:pt x="6337" y="3808"/>
                  <a:pt x="6146" y="3798"/>
                  <a:pt x="6033" y="4188"/>
                </a:cubicBezTo>
                <a:cubicBezTo>
                  <a:pt x="5837" y="4298"/>
                  <a:pt x="5848" y="4248"/>
                  <a:pt x="5865" y="4148"/>
                </a:cubicBezTo>
                <a:cubicBezTo>
                  <a:pt x="5988" y="3978"/>
                  <a:pt x="5994" y="3928"/>
                  <a:pt x="6011" y="3918"/>
                </a:cubicBezTo>
                <a:cubicBezTo>
                  <a:pt x="6252" y="3628"/>
                  <a:pt x="6309" y="3458"/>
                  <a:pt x="6393" y="3428"/>
                </a:cubicBezTo>
                <a:cubicBezTo>
                  <a:pt x="6623" y="3159"/>
                  <a:pt x="6646" y="3159"/>
                  <a:pt x="6651" y="3099"/>
                </a:cubicBezTo>
                <a:cubicBezTo>
                  <a:pt x="6899" y="2769"/>
                  <a:pt x="7000" y="2759"/>
                  <a:pt x="7073" y="2639"/>
                </a:cubicBezTo>
                <a:cubicBezTo>
                  <a:pt x="7634" y="2159"/>
                  <a:pt x="7679" y="2129"/>
                  <a:pt x="7719" y="2089"/>
                </a:cubicBezTo>
                <a:cubicBezTo>
                  <a:pt x="7949" y="1919"/>
                  <a:pt x="8028" y="1799"/>
                  <a:pt x="8123" y="1779"/>
                </a:cubicBezTo>
                <a:cubicBezTo>
                  <a:pt x="8337" y="1599"/>
                  <a:pt x="8370" y="1629"/>
                  <a:pt x="8387" y="1579"/>
                </a:cubicBezTo>
                <a:cubicBezTo>
                  <a:pt x="8696" y="1469"/>
                  <a:pt x="8707" y="1389"/>
                  <a:pt x="8724" y="1379"/>
                </a:cubicBezTo>
                <a:cubicBezTo>
                  <a:pt x="8870" y="1289"/>
                  <a:pt x="8938" y="1269"/>
                  <a:pt x="8904" y="1229"/>
                </a:cubicBezTo>
                <a:cubicBezTo>
                  <a:pt x="8550" y="1399"/>
                  <a:pt x="8539" y="1429"/>
                  <a:pt x="8516" y="1429"/>
                </a:cubicBezTo>
                <a:cubicBezTo>
                  <a:pt x="8309" y="1589"/>
                  <a:pt x="8264" y="1579"/>
                  <a:pt x="8219" y="1599"/>
                </a:cubicBezTo>
                <a:cubicBezTo>
                  <a:pt x="7797" y="1849"/>
                  <a:pt x="7764" y="1969"/>
                  <a:pt x="7713" y="1979"/>
                </a:cubicBezTo>
                <a:cubicBezTo>
                  <a:pt x="7601" y="2059"/>
                  <a:pt x="7589" y="2089"/>
                  <a:pt x="7567" y="2059"/>
                </a:cubicBezTo>
                <a:cubicBezTo>
                  <a:pt x="7472" y="2149"/>
                  <a:pt x="7449" y="2189"/>
                  <a:pt x="7421" y="2189"/>
                </a:cubicBezTo>
                <a:cubicBezTo>
                  <a:pt x="7236" y="2349"/>
                  <a:pt x="7196" y="2429"/>
                  <a:pt x="7146" y="2449"/>
                </a:cubicBezTo>
                <a:cubicBezTo>
                  <a:pt x="6837" y="2789"/>
                  <a:pt x="6797" y="2789"/>
                  <a:pt x="6764" y="2869"/>
                </a:cubicBezTo>
                <a:cubicBezTo>
                  <a:pt x="6376" y="3358"/>
                  <a:pt x="6314" y="3308"/>
                  <a:pt x="6286" y="3408"/>
                </a:cubicBezTo>
                <a:cubicBezTo>
                  <a:pt x="6135" y="3598"/>
                  <a:pt x="6095" y="3658"/>
                  <a:pt x="6061" y="3728"/>
                </a:cubicBezTo>
                <a:cubicBezTo>
                  <a:pt x="5966" y="3828"/>
                  <a:pt x="5949" y="3828"/>
                  <a:pt x="5955" y="3798"/>
                </a:cubicBezTo>
                <a:cubicBezTo>
                  <a:pt x="6219" y="3238"/>
                  <a:pt x="6258" y="3149"/>
                  <a:pt x="6314" y="3109"/>
                </a:cubicBezTo>
                <a:cubicBezTo>
                  <a:pt x="6466" y="2839"/>
                  <a:pt x="6500" y="2839"/>
                  <a:pt x="6517" y="2789"/>
                </a:cubicBezTo>
                <a:cubicBezTo>
                  <a:pt x="6685" y="2569"/>
                  <a:pt x="6696" y="2539"/>
                  <a:pt x="6719" y="2579"/>
                </a:cubicBezTo>
                <a:cubicBezTo>
                  <a:pt x="6837" y="2489"/>
                  <a:pt x="6825" y="2329"/>
                  <a:pt x="6865" y="2409"/>
                </a:cubicBezTo>
                <a:cubicBezTo>
                  <a:pt x="7275" y="2029"/>
                  <a:pt x="7297" y="1929"/>
                  <a:pt x="7348" y="1939"/>
                </a:cubicBezTo>
                <a:cubicBezTo>
                  <a:pt x="7494" y="1839"/>
                  <a:pt x="7500" y="1739"/>
                  <a:pt x="7533" y="1769"/>
                </a:cubicBezTo>
                <a:cubicBezTo>
                  <a:pt x="7741" y="1599"/>
                  <a:pt x="7769" y="1619"/>
                  <a:pt x="7792" y="1599"/>
                </a:cubicBezTo>
                <a:cubicBezTo>
                  <a:pt x="7938" y="1469"/>
                  <a:pt x="7971" y="1539"/>
                  <a:pt x="7983" y="1469"/>
                </a:cubicBezTo>
                <a:cubicBezTo>
                  <a:pt x="8162" y="1349"/>
                  <a:pt x="8196" y="1279"/>
                  <a:pt x="8252" y="1269"/>
                </a:cubicBezTo>
                <a:cubicBezTo>
                  <a:pt x="8404" y="1169"/>
                  <a:pt x="8421" y="1159"/>
                  <a:pt x="8443" y="1149"/>
                </a:cubicBezTo>
                <a:cubicBezTo>
                  <a:pt x="8612" y="1060"/>
                  <a:pt x="8618" y="980"/>
                  <a:pt x="8657" y="1030"/>
                </a:cubicBezTo>
                <a:cubicBezTo>
                  <a:pt x="8960" y="790"/>
                  <a:pt x="8983" y="650"/>
                  <a:pt x="9033" y="670"/>
                </a:cubicBezTo>
                <a:cubicBezTo>
                  <a:pt x="9230" y="420"/>
                  <a:pt x="9269" y="450"/>
                  <a:pt x="9275" y="360"/>
                </a:cubicBezTo>
                <a:cubicBezTo>
                  <a:pt x="9539" y="20"/>
                  <a:pt x="9584" y="140"/>
                  <a:pt x="9589" y="40"/>
                </a:cubicBezTo>
                <a:cubicBezTo>
                  <a:pt x="9584" y="0"/>
                  <a:pt x="9584" y="0"/>
                  <a:pt x="9584" y="0"/>
                </a:cubicBezTo>
                <a:cubicBezTo>
                  <a:pt x="9191" y="410"/>
                  <a:pt x="9157" y="430"/>
                  <a:pt x="9123" y="460"/>
                </a:cubicBezTo>
                <a:cubicBezTo>
                  <a:pt x="8921" y="660"/>
                  <a:pt x="8887" y="680"/>
                  <a:pt x="8859" y="720"/>
                </a:cubicBezTo>
                <a:cubicBezTo>
                  <a:pt x="8438" y="1000"/>
                  <a:pt x="8415" y="1070"/>
                  <a:pt x="8376" y="1060"/>
                </a:cubicBezTo>
                <a:cubicBezTo>
                  <a:pt x="7943" y="1369"/>
                  <a:pt x="7893" y="1399"/>
                  <a:pt x="7837" y="1419"/>
                </a:cubicBezTo>
                <a:cubicBezTo>
                  <a:pt x="7646" y="1589"/>
                  <a:pt x="7595" y="1589"/>
                  <a:pt x="7550" y="1629"/>
                </a:cubicBezTo>
                <a:cubicBezTo>
                  <a:pt x="7303" y="1819"/>
                  <a:pt x="7275" y="1819"/>
                  <a:pt x="7258" y="1869"/>
                </a:cubicBezTo>
                <a:cubicBezTo>
                  <a:pt x="6932" y="2169"/>
                  <a:pt x="6893" y="2249"/>
                  <a:pt x="6837" y="2259"/>
                </a:cubicBezTo>
                <a:cubicBezTo>
                  <a:pt x="6517" y="2649"/>
                  <a:pt x="6466" y="2689"/>
                  <a:pt x="6427" y="2789"/>
                </a:cubicBezTo>
                <a:cubicBezTo>
                  <a:pt x="6202" y="3079"/>
                  <a:pt x="6179" y="3109"/>
                  <a:pt x="6168" y="3179"/>
                </a:cubicBezTo>
                <a:cubicBezTo>
                  <a:pt x="6140" y="3019"/>
                  <a:pt x="6168" y="2919"/>
                  <a:pt x="6213" y="2869"/>
                </a:cubicBezTo>
                <a:cubicBezTo>
                  <a:pt x="6393" y="2639"/>
                  <a:pt x="6443" y="2589"/>
                  <a:pt x="6483" y="2509"/>
                </a:cubicBezTo>
                <a:cubicBezTo>
                  <a:pt x="6797" y="2149"/>
                  <a:pt x="6837" y="2079"/>
                  <a:pt x="6882" y="2009"/>
                </a:cubicBezTo>
                <a:cubicBezTo>
                  <a:pt x="7281" y="1589"/>
                  <a:pt x="7303" y="1599"/>
                  <a:pt x="7314" y="1569"/>
                </a:cubicBezTo>
                <a:cubicBezTo>
                  <a:pt x="7651" y="1339"/>
                  <a:pt x="7674" y="1239"/>
                  <a:pt x="7719" y="1259"/>
                </a:cubicBezTo>
                <a:cubicBezTo>
                  <a:pt x="7915" y="1159"/>
                  <a:pt x="7921" y="1079"/>
                  <a:pt x="7949" y="1119"/>
                </a:cubicBezTo>
                <a:cubicBezTo>
                  <a:pt x="8219" y="930"/>
                  <a:pt x="8365" y="820"/>
                  <a:pt x="8516" y="730"/>
                </a:cubicBezTo>
                <a:cubicBezTo>
                  <a:pt x="8775" y="530"/>
                  <a:pt x="8820" y="540"/>
                  <a:pt x="8848" y="490"/>
                </a:cubicBezTo>
                <a:cubicBezTo>
                  <a:pt x="9213" y="140"/>
                  <a:pt x="9241" y="60"/>
                  <a:pt x="9275" y="10"/>
                </a:cubicBezTo>
                <a:cubicBezTo>
                  <a:pt x="9196" y="20"/>
                  <a:pt x="9185" y="50"/>
                  <a:pt x="9162" y="40"/>
                </a:cubicBezTo>
                <a:cubicBezTo>
                  <a:pt x="8691" y="500"/>
                  <a:pt x="8646" y="500"/>
                  <a:pt x="8606" y="510"/>
                </a:cubicBezTo>
                <a:cubicBezTo>
                  <a:pt x="8370" y="720"/>
                  <a:pt x="8348" y="690"/>
                  <a:pt x="8325" y="700"/>
                </a:cubicBezTo>
                <a:cubicBezTo>
                  <a:pt x="8134" y="930"/>
                  <a:pt x="8073" y="840"/>
                  <a:pt x="8039" y="910"/>
                </a:cubicBezTo>
                <a:cubicBezTo>
                  <a:pt x="7438" y="1289"/>
                  <a:pt x="7404" y="1349"/>
                  <a:pt x="7365" y="1379"/>
                </a:cubicBezTo>
                <a:cubicBezTo>
                  <a:pt x="7213" y="1509"/>
                  <a:pt x="7179" y="1579"/>
                  <a:pt x="7134" y="1579"/>
                </a:cubicBezTo>
                <a:cubicBezTo>
                  <a:pt x="7022" y="1789"/>
                  <a:pt x="6983" y="1739"/>
                  <a:pt x="6972" y="1789"/>
                </a:cubicBezTo>
                <a:cubicBezTo>
                  <a:pt x="6764" y="2049"/>
                  <a:pt x="6713" y="2039"/>
                  <a:pt x="6685" y="2139"/>
                </a:cubicBezTo>
                <a:cubicBezTo>
                  <a:pt x="6297" y="2569"/>
                  <a:pt x="6275" y="2699"/>
                  <a:pt x="6224" y="2679"/>
                </a:cubicBezTo>
                <a:cubicBezTo>
                  <a:pt x="6511" y="2189"/>
                  <a:pt x="6545" y="1979"/>
                  <a:pt x="6618" y="1979"/>
                </a:cubicBezTo>
                <a:cubicBezTo>
                  <a:pt x="6713" y="1829"/>
                  <a:pt x="6724" y="1799"/>
                  <a:pt x="6747" y="1829"/>
                </a:cubicBezTo>
                <a:cubicBezTo>
                  <a:pt x="7011" y="1559"/>
                  <a:pt x="7022" y="1449"/>
                  <a:pt x="7061" y="1449"/>
                </a:cubicBezTo>
                <a:cubicBezTo>
                  <a:pt x="7359" y="1109"/>
                  <a:pt x="7410" y="1189"/>
                  <a:pt x="7432" y="1119"/>
                </a:cubicBezTo>
                <a:cubicBezTo>
                  <a:pt x="7651" y="940"/>
                  <a:pt x="7696" y="960"/>
                  <a:pt x="7719" y="910"/>
                </a:cubicBezTo>
                <a:cubicBezTo>
                  <a:pt x="8073" y="770"/>
                  <a:pt x="8078" y="630"/>
                  <a:pt x="8123" y="660"/>
                </a:cubicBezTo>
                <a:cubicBezTo>
                  <a:pt x="8252" y="570"/>
                  <a:pt x="8292" y="580"/>
                  <a:pt x="8314" y="530"/>
                </a:cubicBezTo>
                <a:cubicBezTo>
                  <a:pt x="8427" y="460"/>
                  <a:pt x="8443" y="460"/>
                  <a:pt x="8460" y="460"/>
                </a:cubicBezTo>
                <a:cubicBezTo>
                  <a:pt x="8747" y="230"/>
                  <a:pt x="8786" y="260"/>
                  <a:pt x="8814" y="200"/>
                </a:cubicBezTo>
                <a:cubicBezTo>
                  <a:pt x="8943" y="110"/>
                  <a:pt x="8977" y="110"/>
                  <a:pt x="9000" y="40"/>
                </a:cubicBezTo>
                <a:cubicBezTo>
                  <a:pt x="8921" y="10"/>
                  <a:pt x="8904" y="30"/>
                  <a:pt x="8893" y="40"/>
                </a:cubicBezTo>
                <a:cubicBezTo>
                  <a:pt x="8674" y="160"/>
                  <a:pt x="8601" y="260"/>
                  <a:pt x="8516" y="310"/>
                </a:cubicBezTo>
                <a:cubicBezTo>
                  <a:pt x="8179" y="420"/>
                  <a:pt x="8179" y="560"/>
                  <a:pt x="8140" y="520"/>
                </a:cubicBezTo>
                <a:cubicBezTo>
                  <a:pt x="7966" y="640"/>
                  <a:pt x="7938" y="640"/>
                  <a:pt x="7910" y="650"/>
                </a:cubicBezTo>
                <a:cubicBezTo>
                  <a:pt x="7657" y="800"/>
                  <a:pt x="7640" y="860"/>
                  <a:pt x="7606" y="850"/>
                </a:cubicBezTo>
                <a:cubicBezTo>
                  <a:pt x="7410" y="1000"/>
                  <a:pt x="7359" y="1030"/>
                  <a:pt x="7309" y="1050"/>
                </a:cubicBezTo>
                <a:cubicBezTo>
                  <a:pt x="7050" y="1319"/>
                  <a:pt x="7039" y="1319"/>
                  <a:pt x="7022" y="1319"/>
                </a:cubicBezTo>
                <a:cubicBezTo>
                  <a:pt x="7078" y="1219"/>
                  <a:pt x="7101" y="1149"/>
                  <a:pt x="7123" y="1119"/>
                </a:cubicBezTo>
                <a:cubicBezTo>
                  <a:pt x="7393" y="890"/>
                  <a:pt x="7410" y="820"/>
                  <a:pt x="7438" y="810"/>
                </a:cubicBezTo>
                <a:cubicBezTo>
                  <a:pt x="7814" y="420"/>
                  <a:pt x="8039" y="270"/>
                  <a:pt x="8275" y="140"/>
                </a:cubicBezTo>
                <a:cubicBezTo>
                  <a:pt x="8264" y="20"/>
                  <a:pt x="8247" y="20"/>
                  <a:pt x="8236" y="20"/>
                </a:cubicBezTo>
                <a:cubicBezTo>
                  <a:pt x="8005" y="200"/>
                  <a:pt x="7932" y="230"/>
                  <a:pt x="7859" y="290"/>
                </a:cubicBezTo>
                <a:cubicBezTo>
                  <a:pt x="7707" y="330"/>
                  <a:pt x="7696" y="470"/>
                  <a:pt x="7651" y="470"/>
                </a:cubicBezTo>
                <a:cubicBezTo>
                  <a:pt x="7370" y="790"/>
                  <a:pt x="7337" y="710"/>
                  <a:pt x="7331" y="680"/>
                </a:cubicBezTo>
                <a:cubicBezTo>
                  <a:pt x="7084" y="1050"/>
                  <a:pt x="7016" y="1139"/>
                  <a:pt x="6943" y="1199"/>
                </a:cubicBezTo>
                <a:cubicBezTo>
                  <a:pt x="6764" y="1439"/>
                  <a:pt x="6736" y="1559"/>
                  <a:pt x="6685" y="1589"/>
                </a:cubicBezTo>
                <a:cubicBezTo>
                  <a:pt x="6438" y="1939"/>
                  <a:pt x="6460" y="1829"/>
                  <a:pt x="6488" y="1779"/>
                </a:cubicBezTo>
                <a:cubicBezTo>
                  <a:pt x="6764" y="1169"/>
                  <a:pt x="6825" y="1129"/>
                  <a:pt x="6870" y="1010"/>
                </a:cubicBezTo>
                <a:cubicBezTo>
                  <a:pt x="7061" y="760"/>
                  <a:pt x="7101" y="760"/>
                  <a:pt x="7118" y="670"/>
                </a:cubicBezTo>
                <a:cubicBezTo>
                  <a:pt x="7320" y="480"/>
                  <a:pt x="7325" y="410"/>
                  <a:pt x="7354" y="450"/>
                </a:cubicBezTo>
                <a:cubicBezTo>
                  <a:pt x="7606" y="170"/>
                  <a:pt x="7618" y="130"/>
                  <a:pt x="7623" y="90"/>
                </a:cubicBezTo>
                <a:cubicBezTo>
                  <a:pt x="7601" y="0"/>
                  <a:pt x="7601" y="0"/>
                  <a:pt x="7601" y="0"/>
                </a:cubicBezTo>
                <a:cubicBezTo>
                  <a:pt x="7460" y="140"/>
                  <a:pt x="7443" y="170"/>
                  <a:pt x="7427" y="220"/>
                </a:cubicBezTo>
                <a:cubicBezTo>
                  <a:pt x="7090" y="530"/>
                  <a:pt x="7067" y="660"/>
                  <a:pt x="7016" y="650"/>
                </a:cubicBezTo>
                <a:cubicBezTo>
                  <a:pt x="6932" y="680"/>
                  <a:pt x="6972" y="680"/>
                  <a:pt x="7000" y="640"/>
                </a:cubicBezTo>
                <a:cubicBezTo>
                  <a:pt x="7213" y="410"/>
                  <a:pt x="7230" y="290"/>
                  <a:pt x="7264" y="250"/>
                </a:cubicBezTo>
                <a:cubicBezTo>
                  <a:pt x="7365" y="0"/>
                  <a:pt x="7365" y="0"/>
                  <a:pt x="7365" y="0"/>
                </a:cubicBezTo>
                <a:cubicBezTo>
                  <a:pt x="7252" y="130"/>
                  <a:pt x="7247" y="180"/>
                  <a:pt x="7219" y="140"/>
                </a:cubicBezTo>
                <a:cubicBezTo>
                  <a:pt x="7050" y="370"/>
                  <a:pt x="7028" y="450"/>
                  <a:pt x="6988" y="470"/>
                </a:cubicBezTo>
                <a:cubicBezTo>
                  <a:pt x="6859" y="670"/>
                  <a:pt x="6842" y="520"/>
                  <a:pt x="6859" y="430"/>
                </a:cubicBezTo>
                <a:cubicBezTo>
                  <a:pt x="7084" y="50"/>
                  <a:pt x="7101" y="10"/>
                  <a:pt x="7118" y="0"/>
                </a:cubicBezTo>
                <a:cubicBezTo>
                  <a:pt x="6837" y="80"/>
                  <a:pt x="6842" y="40"/>
                  <a:pt x="6848" y="0"/>
                </a:cubicBezTo>
                <a:cubicBezTo>
                  <a:pt x="6730" y="340"/>
                  <a:pt x="6741" y="490"/>
                  <a:pt x="6708" y="660"/>
                </a:cubicBezTo>
                <a:cubicBezTo>
                  <a:pt x="6657" y="310"/>
                  <a:pt x="6685" y="220"/>
                  <a:pt x="6679" y="150"/>
                </a:cubicBezTo>
                <a:cubicBezTo>
                  <a:pt x="6623" y="20"/>
                  <a:pt x="6623" y="50"/>
                  <a:pt x="6623" y="80"/>
                </a:cubicBezTo>
                <a:cubicBezTo>
                  <a:pt x="6517" y="1030"/>
                  <a:pt x="6466" y="1289"/>
                  <a:pt x="6427" y="1539"/>
                </a:cubicBezTo>
                <a:cubicBezTo>
                  <a:pt x="6376" y="1469"/>
                  <a:pt x="6421" y="1099"/>
                  <a:pt x="6455" y="740"/>
                </a:cubicBezTo>
                <a:cubicBezTo>
                  <a:pt x="6500" y="380"/>
                  <a:pt x="6460" y="320"/>
                  <a:pt x="6505" y="200"/>
                </a:cubicBezTo>
                <a:cubicBezTo>
                  <a:pt x="6432" y="110"/>
                  <a:pt x="6438" y="220"/>
                  <a:pt x="6410" y="350"/>
                </a:cubicBezTo>
                <a:cubicBezTo>
                  <a:pt x="6359" y="920"/>
                  <a:pt x="6370" y="950"/>
                  <a:pt x="6354" y="1000"/>
                </a:cubicBezTo>
                <a:cubicBezTo>
                  <a:pt x="6320" y="590"/>
                  <a:pt x="6359" y="520"/>
                  <a:pt x="6342" y="480"/>
                </a:cubicBezTo>
                <a:cubicBezTo>
                  <a:pt x="6331" y="30"/>
                  <a:pt x="6337" y="10"/>
                  <a:pt x="6342" y="0"/>
                </a:cubicBezTo>
                <a:cubicBezTo>
                  <a:pt x="6286" y="600"/>
                  <a:pt x="6264" y="780"/>
                  <a:pt x="6275" y="940"/>
                </a:cubicBezTo>
                <a:cubicBezTo>
                  <a:pt x="6224" y="1479"/>
                  <a:pt x="6269" y="1579"/>
                  <a:pt x="6230" y="1669"/>
                </a:cubicBezTo>
                <a:cubicBezTo>
                  <a:pt x="6224" y="1979"/>
                  <a:pt x="6219" y="2009"/>
                  <a:pt x="6224" y="2049"/>
                </a:cubicBezTo>
                <a:cubicBezTo>
                  <a:pt x="6146" y="2359"/>
                  <a:pt x="6196" y="2449"/>
                  <a:pt x="6146" y="2429"/>
                </a:cubicBezTo>
                <a:cubicBezTo>
                  <a:pt x="6157" y="1119"/>
                  <a:pt x="6135" y="940"/>
                  <a:pt x="6129" y="760"/>
                </a:cubicBezTo>
                <a:cubicBezTo>
                  <a:pt x="6022" y="0"/>
                  <a:pt x="6022" y="0"/>
                  <a:pt x="6022" y="0"/>
                </a:cubicBezTo>
                <a:cubicBezTo>
                  <a:pt x="6050" y="410"/>
                  <a:pt x="6039" y="490"/>
                  <a:pt x="6050" y="570"/>
                </a:cubicBezTo>
                <a:cubicBezTo>
                  <a:pt x="6084" y="1249"/>
                  <a:pt x="6090" y="1279"/>
                  <a:pt x="6090" y="1329"/>
                </a:cubicBezTo>
                <a:cubicBezTo>
                  <a:pt x="6129" y="1919"/>
                  <a:pt x="6067" y="1949"/>
                  <a:pt x="6106" y="2019"/>
                </a:cubicBezTo>
                <a:cubicBezTo>
                  <a:pt x="6095" y="2459"/>
                  <a:pt x="6056" y="2519"/>
                  <a:pt x="6084" y="2539"/>
                </a:cubicBezTo>
                <a:cubicBezTo>
                  <a:pt x="5988" y="2979"/>
                  <a:pt x="6005" y="2889"/>
                  <a:pt x="6017" y="2799"/>
                </a:cubicBezTo>
                <a:cubicBezTo>
                  <a:pt x="6011" y="2439"/>
                  <a:pt x="5988" y="2309"/>
                  <a:pt x="6000" y="2149"/>
                </a:cubicBezTo>
                <a:cubicBezTo>
                  <a:pt x="5938" y="1579"/>
                  <a:pt x="5955" y="1419"/>
                  <a:pt x="5921" y="1289"/>
                </a:cubicBezTo>
                <a:cubicBezTo>
                  <a:pt x="5910" y="960"/>
                  <a:pt x="5893" y="920"/>
                  <a:pt x="5910" y="830"/>
                </a:cubicBezTo>
                <a:cubicBezTo>
                  <a:pt x="5899" y="270"/>
                  <a:pt x="5899" y="130"/>
                  <a:pt x="5899" y="0"/>
                </a:cubicBezTo>
                <a:cubicBezTo>
                  <a:pt x="5870" y="1129"/>
                  <a:pt x="5859" y="1229"/>
                  <a:pt x="5876" y="1319"/>
                </a:cubicBezTo>
                <a:cubicBezTo>
                  <a:pt x="5899" y="1809"/>
                  <a:pt x="5921" y="1849"/>
                  <a:pt x="5904" y="1909"/>
                </a:cubicBezTo>
                <a:cubicBezTo>
                  <a:pt x="5915" y="2569"/>
                  <a:pt x="5955" y="2589"/>
                  <a:pt x="5944" y="2649"/>
                </a:cubicBezTo>
                <a:cubicBezTo>
                  <a:pt x="5893" y="3488"/>
                  <a:pt x="5927" y="3508"/>
                  <a:pt x="5904" y="3568"/>
                </a:cubicBezTo>
                <a:cubicBezTo>
                  <a:pt x="5848" y="3049"/>
                  <a:pt x="5854" y="2879"/>
                  <a:pt x="5837" y="2719"/>
                </a:cubicBezTo>
                <a:cubicBezTo>
                  <a:pt x="5775" y="2109"/>
                  <a:pt x="5814" y="2039"/>
                  <a:pt x="5786" y="2009"/>
                </a:cubicBezTo>
                <a:cubicBezTo>
                  <a:pt x="5730" y="1459"/>
                  <a:pt x="5747" y="1359"/>
                  <a:pt x="5724" y="1289"/>
                </a:cubicBezTo>
                <a:cubicBezTo>
                  <a:pt x="5657" y="910"/>
                  <a:pt x="5696" y="840"/>
                  <a:pt x="5663" y="820"/>
                </a:cubicBezTo>
                <a:cubicBezTo>
                  <a:pt x="5618" y="520"/>
                  <a:pt x="5640" y="420"/>
                  <a:pt x="5601" y="360"/>
                </a:cubicBezTo>
                <a:cubicBezTo>
                  <a:pt x="5550" y="30"/>
                  <a:pt x="5567" y="60"/>
                  <a:pt x="5562" y="100"/>
                </a:cubicBezTo>
                <a:cubicBezTo>
                  <a:pt x="5646" y="870"/>
                  <a:pt x="5635" y="960"/>
                  <a:pt x="5668" y="1020"/>
                </a:cubicBezTo>
                <a:cubicBezTo>
                  <a:pt x="5736" y="1899"/>
                  <a:pt x="5719" y="2079"/>
                  <a:pt x="5747" y="2229"/>
                </a:cubicBezTo>
                <a:cubicBezTo>
                  <a:pt x="5786" y="2789"/>
                  <a:pt x="5803" y="2859"/>
                  <a:pt x="5775" y="2959"/>
                </a:cubicBezTo>
                <a:cubicBezTo>
                  <a:pt x="5775" y="3818"/>
                  <a:pt x="5775" y="3928"/>
                  <a:pt x="5769" y="4028"/>
                </a:cubicBezTo>
                <a:cubicBezTo>
                  <a:pt x="5736" y="4228"/>
                  <a:pt x="5730" y="4148"/>
                  <a:pt x="5747" y="4048"/>
                </a:cubicBezTo>
                <a:cubicBezTo>
                  <a:pt x="5713" y="3628"/>
                  <a:pt x="5753" y="3558"/>
                  <a:pt x="5736" y="3528"/>
                </a:cubicBezTo>
                <a:cubicBezTo>
                  <a:pt x="5696" y="2649"/>
                  <a:pt x="5691" y="2559"/>
                  <a:pt x="5685" y="2469"/>
                </a:cubicBezTo>
                <a:cubicBezTo>
                  <a:pt x="5685" y="2139"/>
                  <a:pt x="5679" y="2099"/>
                  <a:pt x="5646" y="2079"/>
                </a:cubicBezTo>
                <a:cubicBezTo>
                  <a:pt x="5606" y="1479"/>
                  <a:pt x="5578" y="1309"/>
                  <a:pt x="5567" y="1129"/>
                </a:cubicBezTo>
                <a:cubicBezTo>
                  <a:pt x="5483" y="240"/>
                  <a:pt x="5511" y="120"/>
                  <a:pt x="5488" y="40"/>
                </a:cubicBezTo>
                <a:cubicBezTo>
                  <a:pt x="5449" y="10"/>
                  <a:pt x="5455" y="10"/>
                  <a:pt x="5460" y="20"/>
                </a:cubicBezTo>
                <a:cubicBezTo>
                  <a:pt x="5438" y="350"/>
                  <a:pt x="5404" y="410"/>
                  <a:pt x="5421" y="440"/>
                </a:cubicBezTo>
                <a:cubicBezTo>
                  <a:pt x="5404" y="810"/>
                  <a:pt x="5382" y="860"/>
                  <a:pt x="5371" y="910"/>
                </a:cubicBezTo>
                <a:cubicBezTo>
                  <a:pt x="5348" y="1369"/>
                  <a:pt x="5342" y="1479"/>
                  <a:pt x="5342" y="1579"/>
                </a:cubicBezTo>
                <a:cubicBezTo>
                  <a:pt x="5354" y="1879"/>
                  <a:pt x="5354" y="1909"/>
                  <a:pt x="5354" y="1939"/>
                </a:cubicBezTo>
                <a:cubicBezTo>
                  <a:pt x="5371" y="2429"/>
                  <a:pt x="5387" y="2489"/>
                  <a:pt x="5376" y="2569"/>
                </a:cubicBezTo>
                <a:cubicBezTo>
                  <a:pt x="5393" y="3248"/>
                  <a:pt x="5410" y="3268"/>
                  <a:pt x="5399" y="3318"/>
                </a:cubicBezTo>
                <a:cubicBezTo>
                  <a:pt x="5477" y="3978"/>
                  <a:pt x="5444" y="4148"/>
                  <a:pt x="5472" y="4268"/>
                </a:cubicBezTo>
                <a:cubicBezTo>
                  <a:pt x="5472" y="4748"/>
                  <a:pt x="5494" y="4768"/>
                  <a:pt x="5500" y="4798"/>
                </a:cubicBezTo>
                <a:cubicBezTo>
                  <a:pt x="5494" y="5208"/>
                  <a:pt x="5505" y="5268"/>
                  <a:pt x="5483" y="5358"/>
                </a:cubicBezTo>
                <a:cubicBezTo>
                  <a:pt x="5500" y="5657"/>
                  <a:pt x="5449" y="5767"/>
                  <a:pt x="5466" y="5827"/>
                </a:cubicBezTo>
                <a:cubicBezTo>
                  <a:pt x="5415" y="5907"/>
                  <a:pt x="5393" y="5767"/>
                  <a:pt x="5421" y="5597"/>
                </a:cubicBezTo>
                <a:cubicBezTo>
                  <a:pt x="5387" y="4838"/>
                  <a:pt x="5393" y="4758"/>
                  <a:pt x="5365" y="4688"/>
                </a:cubicBezTo>
                <a:cubicBezTo>
                  <a:pt x="5297" y="4008"/>
                  <a:pt x="5314" y="3948"/>
                  <a:pt x="5320" y="3888"/>
                </a:cubicBezTo>
                <a:cubicBezTo>
                  <a:pt x="5269" y="3558"/>
                  <a:pt x="5269" y="3498"/>
                  <a:pt x="5253" y="3458"/>
                </a:cubicBezTo>
                <a:cubicBezTo>
                  <a:pt x="5224" y="2609"/>
                  <a:pt x="5174" y="2429"/>
                  <a:pt x="5224" y="2189"/>
                </a:cubicBezTo>
                <a:cubicBezTo>
                  <a:pt x="5202" y="1759"/>
                  <a:pt x="5241" y="1629"/>
                  <a:pt x="5208" y="1539"/>
                </a:cubicBezTo>
                <a:cubicBezTo>
                  <a:pt x="5247" y="1159"/>
                  <a:pt x="5247" y="1079"/>
                  <a:pt x="5219" y="1010"/>
                </a:cubicBezTo>
                <a:cubicBezTo>
                  <a:pt x="5191" y="1239"/>
                  <a:pt x="5213" y="1279"/>
                  <a:pt x="5208" y="1339"/>
                </a:cubicBezTo>
                <a:cubicBezTo>
                  <a:pt x="5185" y="1679"/>
                  <a:pt x="5180" y="1739"/>
                  <a:pt x="5157" y="1809"/>
                </a:cubicBezTo>
                <a:cubicBezTo>
                  <a:pt x="5151" y="2659"/>
                  <a:pt x="5106" y="2799"/>
                  <a:pt x="5106" y="2919"/>
                </a:cubicBezTo>
                <a:cubicBezTo>
                  <a:pt x="5118" y="3338"/>
                  <a:pt x="5112" y="3408"/>
                  <a:pt x="5090" y="3478"/>
                </a:cubicBezTo>
                <a:cubicBezTo>
                  <a:pt x="5118" y="4118"/>
                  <a:pt x="5106" y="4238"/>
                  <a:pt x="5135" y="4348"/>
                </a:cubicBezTo>
                <a:cubicBezTo>
                  <a:pt x="5112" y="4608"/>
                  <a:pt x="5151" y="4608"/>
                  <a:pt x="5123" y="4658"/>
                </a:cubicBezTo>
                <a:cubicBezTo>
                  <a:pt x="5168" y="5138"/>
                  <a:pt x="5168" y="5188"/>
                  <a:pt x="5174" y="5238"/>
                </a:cubicBezTo>
                <a:cubicBezTo>
                  <a:pt x="5202" y="5797"/>
                  <a:pt x="5241" y="5857"/>
                  <a:pt x="5213" y="5967"/>
                </a:cubicBezTo>
                <a:cubicBezTo>
                  <a:pt x="5275" y="6307"/>
                  <a:pt x="5269" y="6377"/>
                  <a:pt x="5297" y="6417"/>
                </a:cubicBezTo>
                <a:cubicBezTo>
                  <a:pt x="5303" y="6857"/>
                  <a:pt x="5309" y="6867"/>
                  <a:pt x="5286" y="6887"/>
                </a:cubicBezTo>
                <a:cubicBezTo>
                  <a:pt x="5202" y="7217"/>
                  <a:pt x="5213" y="7007"/>
                  <a:pt x="5151" y="6847"/>
                </a:cubicBezTo>
                <a:cubicBezTo>
                  <a:pt x="5084" y="6477"/>
                  <a:pt x="5118" y="6347"/>
                  <a:pt x="5067" y="6267"/>
                </a:cubicBezTo>
                <a:cubicBezTo>
                  <a:pt x="4983" y="5907"/>
                  <a:pt x="5033" y="5767"/>
                  <a:pt x="4983" y="5687"/>
                </a:cubicBezTo>
                <a:cubicBezTo>
                  <a:pt x="4927" y="5308"/>
                  <a:pt x="4949" y="5188"/>
                  <a:pt x="4921" y="5098"/>
                </a:cubicBezTo>
                <a:cubicBezTo>
                  <a:pt x="4921" y="4888"/>
                  <a:pt x="4904" y="4858"/>
                  <a:pt x="4910" y="4798"/>
                </a:cubicBezTo>
                <a:cubicBezTo>
                  <a:pt x="4899" y="4118"/>
                  <a:pt x="4859" y="4088"/>
                  <a:pt x="4893" y="4018"/>
                </a:cubicBezTo>
                <a:cubicBezTo>
                  <a:pt x="4899" y="3488"/>
                  <a:pt x="4865" y="3458"/>
                  <a:pt x="4893" y="3388"/>
                </a:cubicBezTo>
                <a:cubicBezTo>
                  <a:pt x="4921" y="2839"/>
                  <a:pt x="4938" y="2779"/>
                  <a:pt x="4921" y="2739"/>
                </a:cubicBezTo>
                <a:cubicBezTo>
                  <a:pt x="4826" y="3728"/>
                  <a:pt x="4831" y="3878"/>
                  <a:pt x="4814" y="4048"/>
                </a:cubicBezTo>
                <a:cubicBezTo>
                  <a:pt x="4820" y="4608"/>
                  <a:pt x="4854" y="4668"/>
                  <a:pt x="4848" y="4748"/>
                </a:cubicBezTo>
                <a:cubicBezTo>
                  <a:pt x="4871" y="5058"/>
                  <a:pt x="4876" y="5138"/>
                  <a:pt x="4871" y="5218"/>
                </a:cubicBezTo>
                <a:cubicBezTo>
                  <a:pt x="4910" y="5507"/>
                  <a:pt x="4904" y="5597"/>
                  <a:pt x="4915" y="5667"/>
                </a:cubicBezTo>
                <a:cubicBezTo>
                  <a:pt x="4977" y="5947"/>
                  <a:pt x="4938" y="6057"/>
                  <a:pt x="4983" y="6107"/>
                </a:cubicBezTo>
                <a:cubicBezTo>
                  <a:pt x="5118" y="7127"/>
                  <a:pt x="5140" y="7177"/>
                  <a:pt x="5157" y="7237"/>
                </a:cubicBezTo>
                <a:cubicBezTo>
                  <a:pt x="5180" y="7686"/>
                  <a:pt x="5185" y="7756"/>
                  <a:pt x="5163" y="7846"/>
                </a:cubicBezTo>
                <a:cubicBezTo>
                  <a:pt x="5095" y="7487"/>
                  <a:pt x="5090" y="7387"/>
                  <a:pt x="5073" y="7287"/>
                </a:cubicBezTo>
                <a:cubicBezTo>
                  <a:pt x="5028" y="7117"/>
                  <a:pt x="5045" y="7057"/>
                  <a:pt x="5017" y="7027"/>
                </a:cubicBezTo>
                <a:cubicBezTo>
                  <a:pt x="4915" y="6577"/>
                  <a:pt x="4932" y="6517"/>
                  <a:pt x="4904" y="6487"/>
                </a:cubicBezTo>
                <a:cubicBezTo>
                  <a:pt x="4798" y="5667"/>
                  <a:pt x="4781" y="5617"/>
                  <a:pt x="4781" y="5587"/>
                </a:cubicBezTo>
                <a:cubicBezTo>
                  <a:pt x="4753" y="5068"/>
                  <a:pt x="4741" y="4978"/>
                  <a:pt x="4719" y="4898"/>
                </a:cubicBezTo>
                <a:cubicBezTo>
                  <a:pt x="4708" y="4658"/>
                  <a:pt x="4724" y="4618"/>
                  <a:pt x="4708" y="4608"/>
                </a:cubicBezTo>
                <a:cubicBezTo>
                  <a:pt x="4680" y="5178"/>
                  <a:pt x="4674" y="5248"/>
                  <a:pt x="4691" y="5288"/>
                </a:cubicBezTo>
                <a:cubicBezTo>
                  <a:pt x="4724" y="5827"/>
                  <a:pt x="4696" y="5907"/>
                  <a:pt x="4674" y="5977"/>
                </a:cubicBezTo>
                <a:cubicBezTo>
                  <a:pt x="4730" y="6417"/>
                  <a:pt x="4708" y="6487"/>
                  <a:pt x="4685" y="6567"/>
                </a:cubicBezTo>
                <a:cubicBezTo>
                  <a:pt x="4713" y="7167"/>
                  <a:pt x="4663" y="7337"/>
                  <a:pt x="4691" y="7457"/>
                </a:cubicBezTo>
                <a:cubicBezTo>
                  <a:pt x="4730" y="8136"/>
                  <a:pt x="4736" y="8206"/>
                  <a:pt x="4747" y="8266"/>
                </a:cubicBezTo>
                <a:cubicBezTo>
                  <a:pt x="4842" y="9136"/>
                  <a:pt x="4871" y="9186"/>
                  <a:pt x="4871" y="9266"/>
                </a:cubicBezTo>
                <a:cubicBezTo>
                  <a:pt x="4944" y="9725"/>
                  <a:pt x="4932" y="9805"/>
                  <a:pt x="4949" y="9865"/>
                </a:cubicBezTo>
                <a:cubicBezTo>
                  <a:pt x="4977" y="10205"/>
                  <a:pt x="5000" y="10245"/>
                  <a:pt x="4977" y="10235"/>
                </a:cubicBezTo>
                <a:cubicBezTo>
                  <a:pt x="4562" y="9576"/>
                  <a:pt x="4545" y="9546"/>
                  <a:pt x="4517" y="9516"/>
                </a:cubicBezTo>
                <a:close/>
                <a:moveTo>
                  <a:pt x="6882" y="830"/>
                </a:moveTo>
                <a:cubicBezTo>
                  <a:pt x="6904" y="780"/>
                  <a:pt x="6893" y="870"/>
                  <a:pt x="6870" y="850"/>
                </a:cubicBezTo>
                <a:cubicBezTo>
                  <a:pt x="6865" y="900"/>
                  <a:pt x="6842" y="890"/>
                  <a:pt x="6831" y="950"/>
                </a:cubicBezTo>
                <a:cubicBezTo>
                  <a:pt x="6781" y="980"/>
                  <a:pt x="6859" y="840"/>
                  <a:pt x="6882" y="830"/>
                </a:cubicBezTo>
                <a:close/>
                <a:moveTo>
                  <a:pt x="6719" y="890"/>
                </a:moveTo>
                <a:cubicBezTo>
                  <a:pt x="6752" y="970"/>
                  <a:pt x="6663" y="960"/>
                  <a:pt x="6657" y="1060"/>
                </a:cubicBezTo>
                <a:cubicBezTo>
                  <a:pt x="6629" y="990"/>
                  <a:pt x="6696" y="900"/>
                  <a:pt x="6719" y="890"/>
                </a:cubicBezTo>
                <a:close/>
                <a:moveTo>
                  <a:pt x="5455" y="520"/>
                </a:moveTo>
                <a:cubicBezTo>
                  <a:pt x="5460" y="560"/>
                  <a:pt x="5460" y="590"/>
                  <a:pt x="5460" y="630"/>
                </a:cubicBezTo>
                <a:cubicBezTo>
                  <a:pt x="5438" y="690"/>
                  <a:pt x="5444" y="560"/>
                  <a:pt x="5455" y="520"/>
                </a:cubicBezTo>
                <a:close/>
                <a:moveTo>
                  <a:pt x="5488" y="3648"/>
                </a:moveTo>
                <a:cubicBezTo>
                  <a:pt x="5466" y="3618"/>
                  <a:pt x="5472" y="3578"/>
                  <a:pt x="5488" y="3518"/>
                </a:cubicBezTo>
                <a:cubicBezTo>
                  <a:pt x="5432" y="2939"/>
                  <a:pt x="5483" y="2849"/>
                  <a:pt x="5432" y="2839"/>
                </a:cubicBezTo>
                <a:cubicBezTo>
                  <a:pt x="5444" y="2479"/>
                  <a:pt x="5438" y="2439"/>
                  <a:pt x="5438" y="2389"/>
                </a:cubicBezTo>
                <a:cubicBezTo>
                  <a:pt x="5393" y="1479"/>
                  <a:pt x="5410" y="1369"/>
                  <a:pt x="5404" y="1279"/>
                </a:cubicBezTo>
                <a:cubicBezTo>
                  <a:pt x="5483" y="840"/>
                  <a:pt x="5460" y="880"/>
                  <a:pt x="5483" y="900"/>
                </a:cubicBezTo>
                <a:cubicBezTo>
                  <a:pt x="5500" y="1149"/>
                  <a:pt x="5505" y="1189"/>
                  <a:pt x="5522" y="1219"/>
                </a:cubicBezTo>
                <a:cubicBezTo>
                  <a:pt x="5539" y="1569"/>
                  <a:pt x="5562" y="1649"/>
                  <a:pt x="5573" y="1739"/>
                </a:cubicBezTo>
                <a:cubicBezTo>
                  <a:pt x="5646" y="2329"/>
                  <a:pt x="5590" y="2419"/>
                  <a:pt x="5623" y="2449"/>
                </a:cubicBezTo>
                <a:cubicBezTo>
                  <a:pt x="5612" y="2969"/>
                  <a:pt x="5679" y="3029"/>
                  <a:pt x="5657" y="3149"/>
                </a:cubicBezTo>
                <a:cubicBezTo>
                  <a:pt x="5691" y="3608"/>
                  <a:pt x="5646" y="3678"/>
                  <a:pt x="5674" y="3698"/>
                </a:cubicBezTo>
                <a:cubicBezTo>
                  <a:pt x="5646" y="4108"/>
                  <a:pt x="5663" y="4198"/>
                  <a:pt x="5640" y="4308"/>
                </a:cubicBezTo>
                <a:cubicBezTo>
                  <a:pt x="5595" y="5008"/>
                  <a:pt x="5573" y="5118"/>
                  <a:pt x="5573" y="5208"/>
                </a:cubicBezTo>
                <a:cubicBezTo>
                  <a:pt x="5595" y="4778"/>
                  <a:pt x="5528" y="4718"/>
                  <a:pt x="5545" y="4618"/>
                </a:cubicBezTo>
                <a:cubicBezTo>
                  <a:pt x="5539" y="4238"/>
                  <a:pt x="5517" y="4168"/>
                  <a:pt x="5528" y="4058"/>
                </a:cubicBezTo>
                <a:close/>
                <a:moveTo>
                  <a:pt x="5915" y="7437"/>
                </a:moveTo>
                <a:cubicBezTo>
                  <a:pt x="5899" y="7487"/>
                  <a:pt x="5887" y="7537"/>
                  <a:pt x="5876" y="7596"/>
                </a:cubicBezTo>
                <a:cubicBezTo>
                  <a:pt x="5831" y="7586"/>
                  <a:pt x="5814" y="7716"/>
                  <a:pt x="5781" y="7736"/>
                </a:cubicBezTo>
                <a:cubicBezTo>
                  <a:pt x="5741" y="7746"/>
                  <a:pt x="5719" y="7826"/>
                  <a:pt x="5691" y="7886"/>
                </a:cubicBezTo>
                <a:cubicBezTo>
                  <a:pt x="5657" y="7936"/>
                  <a:pt x="5640" y="8036"/>
                  <a:pt x="5606" y="8076"/>
                </a:cubicBezTo>
                <a:cubicBezTo>
                  <a:pt x="5595" y="8136"/>
                  <a:pt x="5578" y="8136"/>
                  <a:pt x="5562" y="8166"/>
                </a:cubicBezTo>
                <a:cubicBezTo>
                  <a:pt x="5556" y="8206"/>
                  <a:pt x="5545" y="8246"/>
                  <a:pt x="5528" y="8236"/>
                </a:cubicBezTo>
                <a:cubicBezTo>
                  <a:pt x="5494" y="8366"/>
                  <a:pt x="5399" y="8476"/>
                  <a:pt x="5399" y="8606"/>
                </a:cubicBezTo>
                <a:cubicBezTo>
                  <a:pt x="5376" y="8596"/>
                  <a:pt x="5371" y="8666"/>
                  <a:pt x="5354" y="8696"/>
                </a:cubicBezTo>
                <a:cubicBezTo>
                  <a:pt x="5348" y="8746"/>
                  <a:pt x="5326" y="8736"/>
                  <a:pt x="5314" y="8796"/>
                </a:cubicBezTo>
                <a:cubicBezTo>
                  <a:pt x="5281" y="8826"/>
                  <a:pt x="5275" y="8966"/>
                  <a:pt x="5230" y="8916"/>
                </a:cubicBezTo>
                <a:cubicBezTo>
                  <a:pt x="5320" y="8496"/>
                  <a:pt x="5466" y="8326"/>
                  <a:pt x="5573" y="7986"/>
                </a:cubicBezTo>
                <a:cubicBezTo>
                  <a:pt x="5612" y="7956"/>
                  <a:pt x="5646" y="7926"/>
                  <a:pt x="5668" y="7836"/>
                </a:cubicBezTo>
                <a:cubicBezTo>
                  <a:pt x="5702" y="7836"/>
                  <a:pt x="5719" y="7736"/>
                  <a:pt x="5753" y="7716"/>
                </a:cubicBezTo>
                <a:cubicBezTo>
                  <a:pt x="5781" y="7676"/>
                  <a:pt x="5803" y="7606"/>
                  <a:pt x="5831" y="7556"/>
                </a:cubicBezTo>
                <a:cubicBezTo>
                  <a:pt x="5865" y="7547"/>
                  <a:pt x="5882" y="7447"/>
                  <a:pt x="5915" y="7437"/>
                </a:cubicBezTo>
                <a:cubicBezTo>
                  <a:pt x="5927" y="7317"/>
                  <a:pt x="5960" y="7467"/>
                  <a:pt x="5915" y="7437"/>
                </a:cubicBezTo>
                <a:close/>
                <a:moveTo>
                  <a:pt x="6376" y="6697"/>
                </a:moveTo>
                <a:cubicBezTo>
                  <a:pt x="6370" y="6727"/>
                  <a:pt x="6359" y="6737"/>
                  <a:pt x="6342" y="6737"/>
                </a:cubicBezTo>
                <a:cubicBezTo>
                  <a:pt x="6337" y="6797"/>
                  <a:pt x="6303" y="6767"/>
                  <a:pt x="6297" y="6857"/>
                </a:cubicBezTo>
                <a:cubicBezTo>
                  <a:pt x="6252" y="6827"/>
                  <a:pt x="6241" y="6947"/>
                  <a:pt x="6202" y="6937"/>
                </a:cubicBezTo>
                <a:cubicBezTo>
                  <a:pt x="6224" y="6877"/>
                  <a:pt x="6247" y="6837"/>
                  <a:pt x="6281" y="6837"/>
                </a:cubicBezTo>
                <a:cubicBezTo>
                  <a:pt x="6309" y="6737"/>
                  <a:pt x="6348" y="6697"/>
                  <a:pt x="6387" y="6637"/>
                </a:cubicBezTo>
                <a:cubicBezTo>
                  <a:pt x="6404" y="6667"/>
                  <a:pt x="6382" y="6657"/>
                  <a:pt x="6376" y="6697"/>
                </a:cubicBezTo>
                <a:close/>
                <a:moveTo>
                  <a:pt x="6443" y="6557"/>
                </a:moveTo>
                <a:cubicBezTo>
                  <a:pt x="6449" y="6517"/>
                  <a:pt x="6460" y="6537"/>
                  <a:pt x="6472" y="6517"/>
                </a:cubicBezTo>
                <a:cubicBezTo>
                  <a:pt x="6517" y="6447"/>
                  <a:pt x="6432" y="6677"/>
                  <a:pt x="6443" y="6557"/>
                </a:cubicBezTo>
                <a:close/>
                <a:moveTo>
                  <a:pt x="6859" y="5368"/>
                </a:moveTo>
                <a:cubicBezTo>
                  <a:pt x="6887" y="5417"/>
                  <a:pt x="6837" y="5388"/>
                  <a:pt x="6825" y="5437"/>
                </a:cubicBezTo>
                <a:cubicBezTo>
                  <a:pt x="6803" y="5507"/>
                  <a:pt x="6797" y="5388"/>
                  <a:pt x="6859" y="5368"/>
                </a:cubicBezTo>
                <a:close/>
                <a:moveTo>
                  <a:pt x="5438" y="7397"/>
                </a:moveTo>
                <a:cubicBezTo>
                  <a:pt x="5472" y="7367"/>
                  <a:pt x="5494" y="7257"/>
                  <a:pt x="5522" y="7207"/>
                </a:cubicBezTo>
                <a:cubicBezTo>
                  <a:pt x="5562" y="7187"/>
                  <a:pt x="5578" y="7087"/>
                  <a:pt x="5618" y="7067"/>
                </a:cubicBezTo>
                <a:cubicBezTo>
                  <a:pt x="5629" y="7017"/>
                  <a:pt x="5646" y="7007"/>
                  <a:pt x="5663" y="7007"/>
                </a:cubicBezTo>
                <a:cubicBezTo>
                  <a:pt x="5657" y="6957"/>
                  <a:pt x="5668" y="6967"/>
                  <a:pt x="5685" y="6927"/>
                </a:cubicBezTo>
                <a:cubicBezTo>
                  <a:pt x="5741" y="6797"/>
                  <a:pt x="5814" y="6727"/>
                  <a:pt x="5876" y="6607"/>
                </a:cubicBezTo>
                <a:cubicBezTo>
                  <a:pt x="5910" y="6577"/>
                  <a:pt x="5938" y="6517"/>
                  <a:pt x="5977" y="6497"/>
                </a:cubicBezTo>
                <a:cubicBezTo>
                  <a:pt x="6000" y="6407"/>
                  <a:pt x="6039" y="6417"/>
                  <a:pt x="6078" y="6387"/>
                </a:cubicBezTo>
                <a:cubicBezTo>
                  <a:pt x="6174" y="6187"/>
                  <a:pt x="6286" y="6047"/>
                  <a:pt x="6393" y="5917"/>
                </a:cubicBezTo>
                <a:cubicBezTo>
                  <a:pt x="6455" y="5877"/>
                  <a:pt x="6500" y="5757"/>
                  <a:pt x="6567" y="5737"/>
                </a:cubicBezTo>
                <a:cubicBezTo>
                  <a:pt x="6606" y="5597"/>
                  <a:pt x="6679" y="5617"/>
                  <a:pt x="6730" y="5517"/>
                </a:cubicBezTo>
                <a:cubicBezTo>
                  <a:pt x="6764" y="5557"/>
                  <a:pt x="6696" y="5577"/>
                  <a:pt x="6685" y="5607"/>
                </a:cubicBezTo>
                <a:cubicBezTo>
                  <a:pt x="6663" y="5637"/>
                  <a:pt x="6646" y="5667"/>
                  <a:pt x="6618" y="5677"/>
                </a:cubicBezTo>
                <a:cubicBezTo>
                  <a:pt x="6578" y="5747"/>
                  <a:pt x="6539" y="5817"/>
                  <a:pt x="6488" y="5827"/>
                </a:cubicBezTo>
                <a:cubicBezTo>
                  <a:pt x="6449" y="5917"/>
                  <a:pt x="6404" y="5977"/>
                  <a:pt x="6359" y="6047"/>
                </a:cubicBezTo>
                <a:cubicBezTo>
                  <a:pt x="6331" y="6047"/>
                  <a:pt x="6320" y="6117"/>
                  <a:pt x="6297" y="6157"/>
                </a:cubicBezTo>
                <a:cubicBezTo>
                  <a:pt x="6264" y="6117"/>
                  <a:pt x="6264" y="6217"/>
                  <a:pt x="6230" y="6197"/>
                </a:cubicBezTo>
                <a:cubicBezTo>
                  <a:pt x="6202" y="6287"/>
                  <a:pt x="6168" y="6367"/>
                  <a:pt x="6129" y="6397"/>
                </a:cubicBezTo>
                <a:cubicBezTo>
                  <a:pt x="6112" y="6427"/>
                  <a:pt x="6090" y="6447"/>
                  <a:pt x="6073" y="6477"/>
                </a:cubicBezTo>
                <a:cubicBezTo>
                  <a:pt x="6045" y="6477"/>
                  <a:pt x="6045" y="6577"/>
                  <a:pt x="6017" y="6557"/>
                </a:cubicBezTo>
                <a:cubicBezTo>
                  <a:pt x="5944" y="6677"/>
                  <a:pt x="5865" y="6757"/>
                  <a:pt x="5803" y="6897"/>
                </a:cubicBezTo>
                <a:cubicBezTo>
                  <a:pt x="5646" y="7067"/>
                  <a:pt x="5533" y="7457"/>
                  <a:pt x="5376" y="7636"/>
                </a:cubicBezTo>
                <a:cubicBezTo>
                  <a:pt x="5354" y="7566"/>
                  <a:pt x="5421" y="7447"/>
                  <a:pt x="5438" y="7397"/>
                </a:cubicBezTo>
                <a:close/>
                <a:moveTo>
                  <a:pt x="5309" y="6017"/>
                </a:moveTo>
                <a:cubicBezTo>
                  <a:pt x="5303" y="5957"/>
                  <a:pt x="5292" y="5897"/>
                  <a:pt x="5286" y="5837"/>
                </a:cubicBezTo>
                <a:cubicBezTo>
                  <a:pt x="5292" y="5707"/>
                  <a:pt x="5258" y="5607"/>
                  <a:pt x="5269" y="5477"/>
                </a:cubicBezTo>
                <a:cubicBezTo>
                  <a:pt x="5258" y="5417"/>
                  <a:pt x="5253" y="5358"/>
                  <a:pt x="5247" y="5298"/>
                </a:cubicBezTo>
                <a:cubicBezTo>
                  <a:pt x="5241" y="5238"/>
                  <a:pt x="5253" y="5178"/>
                  <a:pt x="5236" y="5128"/>
                </a:cubicBezTo>
                <a:cubicBezTo>
                  <a:pt x="5213" y="5018"/>
                  <a:pt x="5213" y="4898"/>
                  <a:pt x="5202" y="4778"/>
                </a:cubicBezTo>
                <a:cubicBezTo>
                  <a:pt x="5196" y="4538"/>
                  <a:pt x="5151" y="4318"/>
                  <a:pt x="5174" y="4058"/>
                </a:cubicBezTo>
                <a:cubicBezTo>
                  <a:pt x="5163" y="3998"/>
                  <a:pt x="5140" y="3948"/>
                  <a:pt x="5168" y="3858"/>
                </a:cubicBezTo>
                <a:cubicBezTo>
                  <a:pt x="5118" y="3838"/>
                  <a:pt x="5185" y="3728"/>
                  <a:pt x="5157" y="3698"/>
                </a:cubicBezTo>
                <a:cubicBezTo>
                  <a:pt x="5151" y="3568"/>
                  <a:pt x="5163" y="3438"/>
                  <a:pt x="5140" y="3328"/>
                </a:cubicBezTo>
                <a:cubicBezTo>
                  <a:pt x="5157" y="3258"/>
                  <a:pt x="5168" y="3199"/>
                  <a:pt x="5151" y="3149"/>
                </a:cubicBezTo>
                <a:cubicBezTo>
                  <a:pt x="5168" y="3119"/>
                  <a:pt x="5168" y="3159"/>
                  <a:pt x="5185" y="3179"/>
                </a:cubicBezTo>
                <a:cubicBezTo>
                  <a:pt x="5185" y="3199"/>
                  <a:pt x="5185" y="3229"/>
                  <a:pt x="5180" y="3268"/>
                </a:cubicBezTo>
                <a:cubicBezTo>
                  <a:pt x="5230" y="3288"/>
                  <a:pt x="5151" y="3398"/>
                  <a:pt x="5208" y="3418"/>
                </a:cubicBezTo>
                <a:cubicBezTo>
                  <a:pt x="5185" y="3548"/>
                  <a:pt x="5236" y="3618"/>
                  <a:pt x="5219" y="3738"/>
                </a:cubicBezTo>
                <a:cubicBezTo>
                  <a:pt x="5213" y="3778"/>
                  <a:pt x="5241" y="3788"/>
                  <a:pt x="5230" y="3818"/>
                </a:cubicBezTo>
                <a:cubicBezTo>
                  <a:pt x="5213" y="3858"/>
                  <a:pt x="5230" y="3878"/>
                  <a:pt x="5247" y="3898"/>
                </a:cubicBezTo>
                <a:cubicBezTo>
                  <a:pt x="5219" y="3968"/>
                  <a:pt x="5275" y="3978"/>
                  <a:pt x="5241" y="4048"/>
                </a:cubicBezTo>
                <a:cubicBezTo>
                  <a:pt x="5275" y="4138"/>
                  <a:pt x="5269" y="4258"/>
                  <a:pt x="5269" y="4358"/>
                </a:cubicBezTo>
                <a:cubicBezTo>
                  <a:pt x="5303" y="4458"/>
                  <a:pt x="5292" y="4578"/>
                  <a:pt x="5292" y="4698"/>
                </a:cubicBezTo>
                <a:cubicBezTo>
                  <a:pt x="5326" y="4788"/>
                  <a:pt x="5320" y="4898"/>
                  <a:pt x="5320" y="5008"/>
                </a:cubicBezTo>
                <a:cubicBezTo>
                  <a:pt x="5331" y="5058"/>
                  <a:pt x="5320" y="5128"/>
                  <a:pt x="5331" y="5178"/>
                </a:cubicBezTo>
                <a:cubicBezTo>
                  <a:pt x="5326" y="5228"/>
                  <a:pt x="5359" y="5258"/>
                  <a:pt x="5326" y="5328"/>
                </a:cubicBezTo>
                <a:cubicBezTo>
                  <a:pt x="5348" y="5427"/>
                  <a:pt x="5326" y="5547"/>
                  <a:pt x="5354" y="5637"/>
                </a:cubicBezTo>
                <a:cubicBezTo>
                  <a:pt x="5348" y="5667"/>
                  <a:pt x="5342" y="5687"/>
                  <a:pt x="5337" y="5717"/>
                </a:cubicBezTo>
                <a:cubicBezTo>
                  <a:pt x="5337" y="5787"/>
                  <a:pt x="5337" y="5857"/>
                  <a:pt x="5354" y="5927"/>
                </a:cubicBezTo>
                <a:cubicBezTo>
                  <a:pt x="5348" y="5997"/>
                  <a:pt x="5331" y="6087"/>
                  <a:pt x="5348" y="6147"/>
                </a:cubicBezTo>
                <a:cubicBezTo>
                  <a:pt x="5297" y="6217"/>
                  <a:pt x="5337" y="6037"/>
                  <a:pt x="5309" y="6017"/>
                </a:cubicBezTo>
                <a:close/>
                <a:moveTo>
                  <a:pt x="5331" y="7686"/>
                </a:moveTo>
                <a:cubicBezTo>
                  <a:pt x="5359" y="7756"/>
                  <a:pt x="5292" y="7826"/>
                  <a:pt x="5281" y="7876"/>
                </a:cubicBezTo>
                <a:cubicBezTo>
                  <a:pt x="5247" y="7806"/>
                  <a:pt x="5314" y="7736"/>
                  <a:pt x="5331" y="7686"/>
                </a:cubicBezTo>
                <a:close/>
                <a:moveTo>
                  <a:pt x="5224" y="8366"/>
                </a:moveTo>
                <a:cubicBezTo>
                  <a:pt x="5253" y="8266"/>
                  <a:pt x="5281" y="8156"/>
                  <a:pt x="5309" y="8056"/>
                </a:cubicBezTo>
                <a:cubicBezTo>
                  <a:pt x="5477" y="7646"/>
                  <a:pt x="5511" y="7646"/>
                  <a:pt x="5522" y="7556"/>
                </a:cubicBezTo>
                <a:cubicBezTo>
                  <a:pt x="5842" y="7047"/>
                  <a:pt x="5848" y="6927"/>
                  <a:pt x="5882" y="6927"/>
                </a:cubicBezTo>
                <a:cubicBezTo>
                  <a:pt x="6095" y="6547"/>
                  <a:pt x="6123" y="6587"/>
                  <a:pt x="6146" y="6537"/>
                </a:cubicBezTo>
                <a:cubicBezTo>
                  <a:pt x="6213" y="6437"/>
                  <a:pt x="6213" y="6397"/>
                  <a:pt x="6230" y="6417"/>
                </a:cubicBezTo>
                <a:cubicBezTo>
                  <a:pt x="6561" y="5887"/>
                  <a:pt x="6612" y="5837"/>
                  <a:pt x="6663" y="5777"/>
                </a:cubicBezTo>
                <a:cubicBezTo>
                  <a:pt x="7207" y="5098"/>
                  <a:pt x="7314" y="5018"/>
                  <a:pt x="7415" y="4928"/>
                </a:cubicBezTo>
                <a:cubicBezTo>
                  <a:pt x="7679" y="4628"/>
                  <a:pt x="7724" y="4698"/>
                  <a:pt x="7730" y="4608"/>
                </a:cubicBezTo>
                <a:cubicBezTo>
                  <a:pt x="7668" y="4728"/>
                  <a:pt x="7663" y="4778"/>
                  <a:pt x="7640" y="4758"/>
                </a:cubicBezTo>
                <a:cubicBezTo>
                  <a:pt x="7561" y="4868"/>
                  <a:pt x="7545" y="4868"/>
                  <a:pt x="7533" y="4898"/>
                </a:cubicBezTo>
                <a:cubicBezTo>
                  <a:pt x="7359" y="5088"/>
                  <a:pt x="7337" y="5158"/>
                  <a:pt x="7309" y="5158"/>
                </a:cubicBezTo>
                <a:cubicBezTo>
                  <a:pt x="6972" y="5607"/>
                  <a:pt x="6921" y="5677"/>
                  <a:pt x="6870" y="5727"/>
                </a:cubicBezTo>
                <a:cubicBezTo>
                  <a:pt x="6629" y="6097"/>
                  <a:pt x="6590" y="6067"/>
                  <a:pt x="6584" y="6157"/>
                </a:cubicBezTo>
                <a:cubicBezTo>
                  <a:pt x="6348" y="6537"/>
                  <a:pt x="6331" y="6597"/>
                  <a:pt x="6309" y="6607"/>
                </a:cubicBezTo>
                <a:cubicBezTo>
                  <a:pt x="5831" y="7327"/>
                  <a:pt x="5803" y="7507"/>
                  <a:pt x="5747" y="7527"/>
                </a:cubicBezTo>
                <a:cubicBezTo>
                  <a:pt x="5500" y="7876"/>
                  <a:pt x="5511" y="8076"/>
                  <a:pt x="5472" y="8026"/>
                </a:cubicBezTo>
                <a:close/>
                <a:moveTo>
                  <a:pt x="5236" y="10135"/>
                </a:moveTo>
                <a:cubicBezTo>
                  <a:pt x="5208" y="10045"/>
                  <a:pt x="5292" y="10015"/>
                  <a:pt x="5309" y="9935"/>
                </a:cubicBezTo>
                <a:cubicBezTo>
                  <a:pt x="5331" y="10005"/>
                  <a:pt x="5258" y="10085"/>
                  <a:pt x="5236" y="10135"/>
                </a:cubicBezTo>
                <a:close/>
                <a:moveTo>
                  <a:pt x="6708" y="7636"/>
                </a:moveTo>
                <a:cubicBezTo>
                  <a:pt x="6724" y="7656"/>
                  <a:pt x="6696" y="7656"/>
                  <a:pt x="6691" y="7686"/>
                </a:cubicBezTo>
                <a:cubicBezTo>
                  <a:pt x="6685" y="7706"/>
                  <a:pt x="6679" y="7736"/>
                  <a:pt x="6674" y="7766"/>
                </a:cubicBezTo>
                <a:cubicBezTo>
                  <a:pt x="6640" y="7806"/>
                  <a:pt x="6623" y="7916"/>
                  <a:pt x="6590" y="7946"/>
                </a:cubicBezTo>
                <a:cubicBezTo>
                  <a:pt x="6556" y="7986"/>
                  <a:pt x="6545" y="8106"/>
                  <a:pt x="6511" y="8106"/>
                </a:cubicBezTo>
                <a:cubicBezTo>
                  <a:pt x="6488" y="8186"/>
                  <a:pt x="6455" y="8196"/>
                  <a:pt x="6432" y="8266"/>
                </a:cubicBezTo>
                <a:cubicBezTo>
                  <a:pt x="6421" y="8386"/>
                  <a:pt x="6370" y="8316"/>
                  <a:pt x="6354" y="8436"/>
                </a:cubicBezTo>
                <a:cubicBezTo>
                  <a:pt x="6331" y="8416"/>
                  <a:pt x="6331" y="8506"/>
                  <a:pt x="6309" y="8486"/>
                </a:cubicBezTo>
                <a:cubicBezTo>
                  <a:pt x="6292" y="8496"/>
                  <a:pt x="6281" y="8516"/>
                  <a:pt x="6269" y="8556"/>
                </a:cubicBezTo>
                <a:cubicBezTo>
                  <a:pt x="6236" y="8566"/>
                  <a:pt x="6219" y="8656"/>
                  <a:pt x="6185" y="8676"/>
                </a:cubicBezTo>
                <a:cubicBezTo>
                  <a:pt x="6129" y="8766"/>
                  <a:pt x="6073" y="8836"/>
                  <a:pt x="6022" y="8956"/>
                </a:cubicBezTo>
                <a:cubicBezTo>
                  <a:pt x="5887" y="9076"/>
                  <a:pt x="5775" y="9306"/>
                  <a:pt x="5640" y="9406"/>
                </a:cubicBezTo>
                <a:cubicBezTo>
                  <a:pt x="5601" y="9526"/>
                  <a:pt x="5545" y="9576"/>
                  <a:pt x="5500" y="9676"/>
                </a:cubicBezTo>
                <a:cubicBezTo>
                  <a:pt x="5449" y="9755"/>
                  <a:pt x="5410" y="9865"/>
                  <a:pt x="5348" y="9905"/>
                </a:cubicBezTo>
                <a:cubicBezTo>
                  <a:pt x="5320" y="9835"/>
                  <a:pt x="5393" y="9775"/>
                  <a:pt x="5410" y="9735"/>
                </a:cubicBezTo>
                <a:cubicBezTo>
                  <a:pt x="5444" y="9696"/>
                  <a:pt x="5472" y="9636"/>
                  <a:pt x="5505" y="9586"/>
                </a:cubicBezTo>
                <a:cubicBezTo>
                  <a:pt x="5517" y="9446"/>
                  <a:pt x="5573" y="9516"/>
                  <a:pt x="5590" y="9396"/>
                </a:cubicBezTo>
                <a:cubicBezTo>
                  <a:pt x="5623" y="9366"/>
                  <a:pt x="5646" y="9276"/>
                  <a:pt x="5685" y="9286"/>
                </a:cubicBezTo>
                <a:cubicBezTo>
                  <a:pt x="5679" y="9236"/>
                  <a:pt x="5691" y="9246"/>
                  <a:pt x="5708" y="9206"/>
                </a:cubicBezTo>
                <a:cubicBezTo>
                  <a:pt x="5736" y="9216"/>
                  <a:pt x="5708" y="9156"/>
                  <a:pt x="5736" y="9166"/>
                </a:cubicBezTo>
                <a:cubicBezTo>
                  <a:pt x="5769" y="9126"/>
                  <a:pt x="5797" y="9056"/>
                  <a:pt x="5826" y="9026"/>
                </a:cubicBezTo>
                <a:cubicBezTo>
                  <a:pt x="5854" y="8956"/>
                  <a:pt x="5893" y="8936"/>
                  <a:pt x="5921" y="8876"/>
                </a:cubicBezTo>
                <a:cubicBezTo>
                  <a:pt x="5944" y="8806"/>
                  <a:pt x="5994" y="8836"/>
                  <a:pt x="6011" y="8726"/>
                </a:cubicBezTo>
                <a:cubicBezTo>
                  <a:pt x="6056" y="8746"/>
                  <a:pt x="6073" y="8616"/>
                  <a:pt x="6106" y="8576"/>
                </a:cubicBezTo>
                <a:cubicBezTo>
                  <a:pt x="6135" y="8536"/>
                  <a:pt x="6163" y="8476"/>
                  <a:pt x="6196" y="8426"/>
                </a:cubicBezTo>
                <a:cubicBezTo>
                  <a:pt x="6264" y="8356"/>
                  <a:pt x="6314" y="8216"/>
                  <a:pt x="6387" y="8166"/>
                </a:cubicBezTo>
                <a:cubicBezTo>
                  <a:pt x="6505" y="7956"/>
                  <a:pt x="6629" y="7756"/>
                  <a:pt x="6730" y="7457"/>
                </a:cubicBezTo>
                <a:cubicBezTo>
                  <a:pt x="6764" y="7497"/>
                  <a:pt x="6708" y="7576"/>
                  <a:pt x="6708" y="7636"/>
                </a:cubicBezTo>
                <a:close/>
                <a:moveTo>
                  <a:pt x="5713" y="8486"/>
                </a:moveTo>
                <a:cubicBezTo>
                  <a:pt x="5741" y="8476"/>
                  <a:pt x="5758" y="8416"/>
                  <a:pt x="5781" y="8376"/>
                </a:cubicBezTo>
                <a:cubicBezTo>
                  <a:pt x="5814" y="8286"/>
                  <a:pt x="5865" y="8266"/>
                  <a:pt x="5893" y="8146"/>
                </a:cubicBezTo>
                <a:cubicBezTo>
                  <a:pt x="5921" y="8146"/>
                  <a:pt x="5932" y="8076"/>
                  <a:pt x="5955" y="8036"/>
                </a:cubicBezTo>
                <a:cubicBezTo>
                  <a:pt x="5977" y="8016"/>
                  <a:pt x="5994" y="7956"/>
                  <a:pt x="6017" y="7936"/>
                </a:cubicBezTo>
                <a:cubicBezTo>
                  <a:pt x="6028" y="7846"/>
                  <a:pt x="6073" y="7916"/>
                  <a:pt x="6084" y="7826"/>
                </a:cubicBezTo>
                <a:cubicBezTo>
                  <a:pt x="6106" y="7826"/>
                  <a:pt x="6112" y="7726"/>
                  <a:pt x="6140" y="7746"/>
                </a:cubicBezTo>
                <a:cubicBezTo>
                  <a:pt x="6135" y="7666"/>
                  <a:pt x="6219" y="7706"/>
                  <a:pt x="6179" y="7646"/>
                </a:cubicBezTo>
                <a:cubicBezTo>
                  <a:pt x="6202" y="7606"/>
                  <a:pt x="6236" y="7636"/>
                  <a:pt x="6247" y="7547"/>
                </a:cubicBezTo>
                <a:cubicBezTo>
                  <a:pt x="6286" y="7477"/>
                  <a:pt x="6314" y="7357"/>
                  <a:pt x="6365" y="7357"/>
                </a:cubicBezTo>
                <a:cubicBezTo>
                  <a:pt x="6432" y="7147"/>
                  <a:pt x="6539" y="7127"/>
                  <a:pt x="6601" y="6917"/>
                </a:cubicBezTo>
                <a:cubicBezTo>
                  <a:pt x="6646" y="6877"/>
                  <a:pt x="6691" y="6857"/>
                  <a:pt x="6719" y="6747"/>
                </a:cubicBezTo>
                <a:cubicBezTo>
                  <a:pt x="6764" y="6767"/>
                  <a:pt x="6786" y="6657"/>
                  <a:pt x="6825" y="6617"/>
                </a:cubicBezTo>
                <a:cubicBezTo>
                  <a:pt x="6876" y="6637"/>
                  <a:pt x="6893" y="6467"/>
                  <a:pt x="6943" y="6487"/>
                </a:cubicBezTo>
                <a:cubicBezTo>
                  <a:pt x="6972" y="6397"/>
                  <a:pt x="7016" y="6407"/>
                  <a:pt x="7045" y="6317"/>
                </a:cubicBezTo>
                <a:cubicBezTo>
                  <a:pt x="7073" y="6357"/>
                  <a:pt x="7016" y="6447"/>
                  <a:pt x="7011" y="6507"/>
                </a:cubicBezTo>
                <a:cubicBezTo>
                  <a:pt x="6977" y="6557"/>
                  <a:pt x="6960" y="6687"/>
                  <a:pt x="6921" y="6727"/>
                </a:cubicBezTo>
                <a:cubicBezTo>
                  <a:pt x="6876" y="6827"/>
                  <a:pt x="6814" y="6877"/>
                  <a:pt x="6764" y="6977"/>
                </a:cubicBezTo>
                <a:cubicBezTo>
                  <a:pt x="6730" y="6997"/>
                  <a:pt x="6702" y="7037"/>
                  <a:pt x="6679" y="7097"/>
                </a:cubicBezTo>
                <a:cubicBezTo>
                  <a:pt x="6646" y="7087"/>
                  <a:pt x="6634" y="7207"/>
                  <a:pt x="6601" y="7197"/>
                </a:cubicBezTo>
                <a:cubicBezTo>
                  <a:pt x="6550" y="7297"/>
                  <a:pt x="6494" y="7347"/>
                  <a:pt x="6449" y="7457"/>
                </a:cubicBezTo>
                <a:cubicBezTo>
                  <a:pt x="6410" y="7447"/>
                  <a:pt x="6404" y="7566"/>
                  <a:pt x="6370" y="7547"/>
                </a:cubicBezTo>
                <a:cubicBezTo>
                  <a:pt x="6348" y="7606"/>
                  <a:pt x="6320" y="7626"/>
                  <a:pt x="6309" y="7716"/>
                </a:cubicBezTo>
                <a:cubicBezTo>
                  <a:pt x="6258" y="7676"/>
                  <a:pt x="6241" y="7766"/>
                  <a:pt x="6219" y="7846"/>
                </a:cubicBezTo>
                <a:cubicBezTo>
                  <a:pt x="6179" y="7796"/>
                  <a:pt x="6168" y="7906"/>
                  <a:pt x="6140" y="7936"/>
                </a:cubicBezTo>
                <a:cubicBezTo>
                  <a:pt x="6073" y="7926"/>
                  <a:pt x="6050" y="8136"/>
                  <a:pt x="5988" y="8126"/>
                </a:cubicBezTo>
                <a:cubicBezTo>
                  <a:pt x="5977" y="8256"/>
                  <a:pt x="5927" y="8206"/>
                  <a:pt x="5910" y="8286"/>
                </a:cubicBezTo>
                <a:cubicBezTo>
                  <a:pt x="5887" y="8336"/>
                  <a:pt x="5854" y="8346"/>
                  <a:pt x="5831" y="8386"/>
                </a:cubicBezTo>
                <a:cubicBezTo>
                  <a:pt x="5781" y="8456"/>
                  <a:pt x="5730" y="8526"/>
                  <a:pt x="5679" y="8616"/>
                </a:cubicBezTo>
                <a:cubicBezTo>
                  <a:pt x="5646" y="8556"/>
                  <a:pt x="5713" y="8536"/>
                  <a:pt x="5713" y="8486"/>
                </a:cubicBezTo>
                <a:close/>
                <a:moveTo>
                  <a:pt x="5415" y="9096"/>
                </a:moveTo>
                <a:cubicBezTo>
                  <a:pt x="5432" y="9036"/>
                  <a:pt x="5460" y="9016"/>
                  <a:pt x="5477" y="8926"/>
                </a:cubicBezTo>
                <a:cubicBezTo>
                  <a:pt x="5517" y="8946"/>
                  <a:pt x="5522" y="8806"/>
                  <a:pt x="5562" y="8806"/>
                </a:cubicBezTo>
                <a:cubicBezTo>
                  <a:pt x="5573" y="8706"/>
                  <a:pt x="5612" y="8716"/>
                  <a:pt x="5623" y="8636"/>
                </a:cubicBezTo>
                <a:cubicBezTo>
                  <a:pt x="5691" y="8676"/>
                  <a:pt x="5595" y="8746"/>
                  <a:pt x="5584" y="8786"/>
                </a:cubicBezTo>
                <a:cubicBezTo>
                  <a:pt x="5567" y="8876"/>
                  <a:pt x="5528" y="8876"/>
                  <a:pt x="5517" y="8986"/>
                </a:cubicBezTo>
                <a:cubicBezTo>
                  <a:pt x="5449" y="9006"/>
                  <a:pt x="5427" y="9186"/>
                  <a:pt x="5376" y="9256"/>
                </a:cubicBezTo>
                <a:cubicBezTo>
                  <a:pt x="5337" y="9196"/>
                  <a:pt x="5404" y="9146"/>
                  <a:pt x="5415" y="9096"/>
                </a:cubicBezTo>
                <a:close/>
                <a:moveTo>
                  <a:pt x="5264" y="9745"/>
                </a:moveTo>
                <a:cubicBezTo>
                  <a:pt x="5292" y="9606"/>
                  <a:pt x="5337" y="9576"/>
                  <a:pt x="5365" y="9436"/>
                </a:cubicBezTo>
                <a:cubicBezTo>
                  <a:pt x="5539" y="9126"/>
                  <a:pt x="5562" y="9076"/>
                  <a:pt x="5578" y="9006"/>
                </a:cubicBezTo>
                <a:cubicBezTo>
                  <a:pt x="5736" y="8656"/>
                  <a:pt x="5781" y="8716"/>
                  <a:pt x="5792" y="8606"/>
                </a:cubicBezTo>
                <a:cubicBezTo>
                  <a:pt x="6123" y="8156"/>
                  <a:pt x="6129" y="8036"/>
                  <a:pt x="6168" y="8056"/>
                </a:cubicBezTo>
                <a:cubicBezTo>
                  <a:pt x="6432" y="7666"/>
                  <a:pt x="6466" y="7547"/>
                  <a:pt x="6522" y="7517"/>
                </a:cubicBezTo>
                <a:cubicBezTo>
                  <a:pt x="6831" y="7147"/>
                  <a:pt x="6747" y="7187"/>
                  <a:pt x="6736" y="7307"/>
                </a:cubicBezTo>
                <a:cubicBezTo>
                  <a:pt x="6584" y="7636"/>
                  <a:pt x="6517" y="7736"/>
                  <a:pt x="6460" y="7876"/>
                </a:cubicBezTo>
                <a:cubicBezTo>
                  <a:pt x="6213" y="8266"/>
                  <a:pt x="6135" y="8316"/>
                  <a:pt x="6078" y="8456"/>
                </a:cubicBezTo>
                <a:cubicBezTo>
                  <a:pt x="5814" y="8776"/>
                  <a:pt x="5775" y="9006"/>
                  <a:pt x="5696" y="9046"/>
                </a:cubicBezTo>
                <a:cubicBezTo>
                  <a:pt x="5494" y="9456"/>
                  <a:pt x="5438" y="9416"/>
                  <a:pt x="5421" y="9556"/>
                </a:cubicBezTo>
                <a:cubicBezTo>
                  <a:pt x="5264" y="9775"/>
                  <a:pt x="5208" y="9955"/>
                  <a:pt x="5180" y="10015"/>
                </a:cubicBezTo>
                <a:close/>
                <a:moveTo>
                  <a:pt x="5163" y="9596"/>
                </a:moveTo>
                <a:cubicBezTo>
                  <a:pt x="5174" y="9606"/>
                  <a:pt x="5191" y="9616"/>
                  <a:pt x="5208" y="9626"/>
                </a:cubicBezTo>
                <a:cubicBezTo>
                  <a:pt x="5196" y="9666"/>
                  <a:pt x="5185" y="9696"/>
                  <a:pt x="5180" y="9735"/>
                </a:cubicBezTo>
                <a:cubicBezTo>
                  <a:pt x="5140" y="9715"/>
                  <a:pt x="5157" y="9646"/>
                  <a:pt x="5163" y="9596"/>
                </a:cubicBezTo>
                <a:close/>
                <a:moveTo>
                  <a:pt x="4724" y="5857"/>
                </a:moveTo>
                <a:cubicBezTo>
                  <a:pt x="4753" y="5787"/>
                  <a:pt x="4736" y="5917"/>
                  <a:pt x="4764" y="5917"/>
                </a:cubicBezTo>
                <a:cubicBezTo>
                  <a:pt x="4758" y="5957"/>
                  <a:pt x="4781" y="5987"/>
                  <a:pt x="4769" y="6027"/>
                </a:cubicBezTo>
                <a:cubicBezTo>
                  <a:pt x="4769" y="6107"/>
                  <a:pt x="4809" y="6157"/>
                  <a:pt x="4786" y="6257"/>
                </a:cubicBezTo>
                <a:cubicBezTo>
                  <a:pt x="4820" y="6377"/>
                  <a:pt x="4842" y="6497"/>
                  <a:pt x="4871" y="6617"/>
                </a:cubicBezTo>
                <a:cubicBezTo>
                  <a:pt x="4876" y="6687"/>
                  <a:pt x="4887" y="6747"/>
                  <a:pt x="4910" y="6807"/>
                </a:cubicBezTo>
                <a:cubicBezTo>
                  <a:pt x="4904" y="6877"/>
                  <a:pt x="4927" y="6927"/>
                  <a:pt x="4938" y="6987"/>
                </a:cubicBezTo>
                <a:cubicBezTo>
                  <a:pt x="4966" y="7037"/>
                  <a:pt x="4960" y="7117"/>
                  <a:pt x="4977" y="7177"/>
                </a:cubicBezTo>
                <a:cubicBezTo>
                  <a:pt x="4989" y="7237"/>
                  <a:pt x="5000" y="7297"/>
                  <a:pt x="5000" y="7357"/>
                </a:cubicBezTo>
                <a:cubicBezTo>
                  <a:pt x="5033" y="7477"/>
                  <a:pt x="5033" y="7606"/>
                  <a:pt x="5073" y="7706"/>
                </a:cubicBezTo>
                <a:cubicBezTo>
                  <a:pt x="5062" y="7886"/>
                  <a:pt x="5112" y="8026"/>
                  <a:pt x="5106" y="8206"/>
                </a:cubicBezTo>
                <a:cubicBezTo>
                  <a:pt x="5123" y="8246"/>
                  <a:pt x="5129" y="8276"/>
                  <a:pt x="5129" y="8326"/>
                </a:cubicBezTo>
                <a:cubicBezTo>
                  <a:pt x="5090" y="8396"/>
                  <a:pt x="5174" y="8386"/>
                  <a:pt x="5135" y="8456"/>
                </a:cubicBezTo>
                <a:cubicBezTo>
                  <a:pt x="5174" y="8506"/>
                  <a:pt x="5118" y="8626"/>
                  <a:pt x="5168" y="8676"/>
                </a:cubicBezTo>
                <a:cubicBezTo>
                  <a:pt x="5157" y="8706"/>
                  <a:pt x="5146" y="8746"/>
                  <a:pt x="5163" y="8766"/>
                </a:cubicBezTo>
                <a:cubicBezTo>
                  <a:pt x="5146" y="8776"/>
                  <a:pt x="5129" y="8796"/>
                  <a:pt x="5146" y="8816"/>
                </a:cubicBezTo>
                <a:cubicBezTo>
                  <a:pt x="5157" y="8866"/>
                  <a:pt x="5140" y="8926"/>
                  <a:pt x="5123" y="8986"/>
                </a:cubicBezTo>
                <a:cubicBezTo>
                  <a:pt x="5078" y="8926"/>
                  <a:pt x="5106" y="8826"/>
                  <a:pt x="5073" y="8756"/>
                </a:cubicBezTo>
                <a:cubicBezTo>
                  <a:pt x="5084" y="8656"/>
                  <a:pt x="5050" y="8596"/>
                  <a:pt x="5067" y="8496"/>
                </a:cubicBezTo>
                <a:cubicBezTo>
                  <a:pt x="5056" y="8436"/>
                  <a:pt x="5033" y="8386"/>
                  <a:pt x="5045" y="8316"/>
                </a:cubicBezTo>
                <a:cubicBezTo>
                  <a:pt x="5028" y="8266"/>
                  <a:pt x="5017" y="8216"/>
                  <a:pt x="5011" y="8166"/>
                </a:cubicBezTo>
                <a:cubicBezTo>
                  <a:pt x="4983" y="8066"/>
                  <a:pt x="4983" y="7946"/>
                  <a:pt x="4966" y="7846"/>
                </a:cubicBezTo>
                <a:cubicBezTo>
                  <a:pt x="4944" y="7736"/>
                  <a:pt x="4927" y="7616"/>
                  <a:pt x="4910" y="7507"/>
                </a:cubicBezTo>
                <a:cubicBezTo>
                  <a:pt x="4887" y="7407"/>
                  <a:pt x="4871" y="7307"/>
                  <a:pt x="4865" y="7187"/>
                </a:cubicBezTo>
                <a:cubicBezTo>
                  <a:pt x="4865" y="7157"/>
                  <a:pt x="4842" y="7127"/>
                  <a:pt x="4859" y="7087"/>
                </a:cubicBezTo>
                <a:cubicBezTo>
                  <a:pt x="4842" y="7067"/>
                  <a:pt x="4859" y="7027"/>
                  <a:pt x="4842" y="7007"/>
                </a:cubicBezTo>
                <a:cubicBezTo>
                  <a:pt x="4854" y="6937"/>
                  <a:pt x="4803" y="6917"/>
                  <a:pt x="4831" y="6837"/>
                </a:cubicBezTo>
                <a:cubicBezTo>
                  <a:pt x="4803" y="6737"/>
                  <a:pt x="4803" y="6627"/>
                  <a:pt x="4786" y="6517"/>
                </a:cubicBezTo>
                <a:cubicBezTo>
                  <a:pt x="4792" y="6397"/>
                  <a:pt x="4758" y="6307"/>
                  <a:pt x="4769" y="6177"/>
                </a:cubicBezTo>
                <a:cubicBezTo>
                  <a:pt x="4730" y="6087"/>
                  <a:pt x="4764" y="5947"/>
                  <a:pt x="4724" y="5857"/>
                </a:cubicBezTo>
                <a:close/>
                <a:moveTo>
                  <a:pt x="4949" y="9296"/>
                </a:moveTo>
                <a:cubicBezTo>
                  <a:pt x="4927" y="9156"/>
                  <a:pt x="4921" y="9006"/>
                  <a:pt x="4876" y="8886"/>
                </a:cubicBezTo>
                <a:cubicBezTo>
                  <a:pt x="4910" y="8786"/>
                  <a:pt x="4837" y="8756"/>
                  <a:pt x="4865" y="8656"/>
                </a:cubicBezTo>
                <a:cubicBezTo>
                  <a:pt x="4826" y="8606"/>
                  <a:pt x="4859" y="8506"/>
                  <a:pt x="4826" y="8456"/>
                </a:cubicBezTo>
                <a:cubicBezTo>
                  <a:pt x="4842" y="8286"/>
                  <a:pt x="4781" y="8166"/>
                  <a:pt x="4781" y="8006"/>
                </a:cubicBezTo>
                <a:cubicBezTo>
                  <a:pt x="4792" y="7916"/>
                  <a:pt x="4741" y="7876"/>
                  <a:pt x="4769" y="7776"/>
                </a:cubicBezTo>
                <a:cubicBezTo>
                  <a:pt x="4747" y="7716"/>
                  <a:pt x="4741" y="7646"/>
                  <a:pt x="4753" y="7566"/>
                </a:cubicBezTo>
                <a:cubicBezTo>
                  <a:pt x="4730" y="7437"/>
                  <a:pt x="4724" y="7277"/>
                  <a:pt x="4719" y="7127"/>
                </a:cubicBezTo>
                <a:cubicBezTo>
                  <a:pt x="4753" y="7027"/>
                  <a:pt x="4691" y="6987"/>
                  <a:pt x="4730" y="6887"/>
                </a:cubicBezTo>
                <a:cubicBezTo>
                  <a:pt x="4702" y="6827"/>
                  <a:pt x="4736" y="6737"/>
                  <a:pt x="4713" y="6677"/>
                </a:cubicBezTo>
                <a:cubicBezTo>
                  <a:pt x="4719" y="6647"/>
                  <a:pt x="4724" y="6627"/>
                  <a:pt x="4730" y="6597"/>
                </a:cubicBezTo>
                <a:cubicBezTo>
                  <a:pt x="4764" y="6717"/>
                  <a:pt x="4764" y="6857"/>
                  <a:pt x="4775" y="6987"/>
                </a:cubicBezTo>
                <a:cubicBezTo>
                  <a:pt x="4786" y="7117"/>
                  <a:pt x="4803" y="7247"/>
                  <a:pt x="4820" y="7367"/>
                </a:cubicBezTo>
                <a:cubicBezTo>
                  <a:pt x="4809" y="7447"/>
                  <a:pt x="4837" y="7507"/>
                  <a:pt x="4837" y="7576"/>
                </a:cubicBezTo>
                <a:cubicBezTo>
                  <a:pt x="4854" y="7606"/>
                  <a:pt x="4859" y="7636"/>
                  <a:pt x="4848" y="7676"/>
                </a:cubicBezTo>
                <a:cubicBezTo>
                  <a:pt x="4876" y="7686"/>
                  <a:pt x="4871" y="7726"/>
                  <a:pt x="4865" y="7756"/>
                </a:cubicBezTo>
                <a:cubicBezTo>
                  <a:pt x="4915" y="7786"/>
                  <a:pt x="4871" y="7886"/>
                  <a:pt x="4910" y="7926"/>
                </a:cubicBezTo>
                <a:cubicBezTo>
                  <a:pt x="4887" y="7976"/>
                  <a:pt x="4927" y="7986"/>
                  <a:pt x="4921" y="8026"/>
                </a:cubicBezTo>
                <a:cubicBezTo>
                  <a:pt x="4921" y="8056"/>
                  <a:pt x="4927" y="8086"/>
                  <a:pt x="4915" y="8116"/>
                </a:cubicBezTo>
                <a:cubicBezTo>
                  <a:pt x="4927" y="8186"/>
                  <a:pt x="4960" y="8236"/>
                  <a:pt x="4955" y="8306"/>
                </a:cubicBezTo>
                <a:cubicBezTo>
                  <a:pt x="4977" y="8356"/>
                  <a:pt x="4949" y="8446"/>
                  <a:pt x="5000" y="8476"/>
                </a:cubicBezTo>
                <a:cubicBezTo>
                  <a:pt x="4977" y="8636"/>
                  <a:pt x="5017" y="8756"/>
                  <a:pt x="5017" y="8906"/>
                </a:cubicBezTo>
                <a:cubicBezTo>
                  <a:pt x="5056" y="9016"/>
                  <a:pt x="5028" y="9166"/>
                  <a:pt x="5062" y="9286"/>
                </a:cubicBezTo>
                <a:cubicBezTo>
                  <a:pt x="5039" y="9446"/>
                  <a:pt x="5095" y="9546"/>
                  <a:pt x="5084" y="9686"/>
                </a:cubicBezTo>
                <a:cubicBezTo>
                  <a:pt x="5078" y="9835"/>
                  <a:pt x="5062" y="9975"/>
                  <a:pt x="5084" y="10105"/>
                </a:cubicBezTo>
                <a:cubicBezTo>
                  <a:pt x="5067" y="10165"/>
                  <a:pt x="5033" y="10065"/>
                  <a:pt x="5045" y="10045"/>
                </a:cubicBezTo>
                <a:cubicBezTo>
                  <a:pt x="5033" y="10015"/>
                  <a:pt x="5022" y="9985"/>
                  <a:pt x="5039" y="9935"/>
                </a:cubicBezTo>
                <a:cubicBezTo>
                  <a:pt x="5011" y="9875"/>
                  <a:pt x="5017" y="9795"/>
                  <a:pt x="5005" y="9715"/>
                </a:cubicBezTo>
                <a:cubicBezTo>
                  <a:pt x="5000" y="9566"/>
                  <a:pt x="4955" y="9446"/>
                  <a:pt x="4949" y="9296"/>
                </a:cubicBezTo>
                <a:close/>
                <a:moveTo>
                  <a:pt x="19724" y="210"/>
                </a:moveTo>
                <a:cubicBezTo>
                  <a:pt x="19718" y="260"/>
                  <a:pt x="19701" y="330"/>
                  <a:pt x="19718" y="370"/>
                </a:cubicBezTo>
                <a:cubicBezTo>
                  <a:pt x="19707" y="420"/>
                  <a:pt x="19707" y="460"/>
                  <a:pt x="19724" y="500"/>
                </a:cubicBezTo>
                <a:cubicBezTo>
                  <a:pt x="19718" y="550"/>
                  <a:pt x="19707" y="610"/>
                  <a:pt x="19718" y="650"/>
                </a:cubicBezTo>
                <a:cubicBezTo>
                  <a:pt x="19757" y="540"/>
                  <a:pt x="19724" y="470"/>
                  <a:pt x="19757" y="360"/>
                </a:cubicBezTo>
                <a:cubicBezTo>
                  <a:pt x="19735" y="290"/>
                  <a:pt x="19769" y="180"/>
                  <a:pt x="19746" y="100"/>
                </a:cubicBezTo>
                <a:cubicBezTo>
                  <a:pt x="19757" y="70"/>
                  <a:pt x="19757" y="30"/>
                  <a:pt x="19757" y="0"/>
                </a:cubicBezTo>
                <a:cubicBezTo>
                  <a:pt x="19707" y="0"/>
                  <a:pt x="19707" y="0"/>
                  <a:pt x="19707" y="0"/>
                </a:cubicBezTo>
                <a:cubicBezTo>
                  <a:pt x="19707" y="30"/>
                  <a:pt x="19712" y="50"/>
                  <a:pt x="19718" y="80"/>
                </a:cubicBezTo>
                <a:cubicBezTo>
                  <a:pt x="19707" y="130"/>
                  <a:pt x="19707" y="180"/>
                  <a:pt x="19724" y="210"/>
                </a:cubicBezTo>
                <a:close/>
                <a:moveTo>
                  <a:pt x="18432" y="640"/>
                </a:moveTo>
                <a:cubicBezTo>
                  <a:pt x="18454" y="650"/>
                  <a:pt x="18443" y="590"/>
                  <a:pt x="18426" y="570"/>
                </a:cubicBezTo>
                <a:cubicBezTo>
                  <a:pt x="18460" y="510"/>
                  <a:pt x="18420" y="490"/>
                  <a:pt x="18443" y="430"/>
                </a:cubicBezTo>
                <a:cubicBezTo>
                  <a:pt x="18420" y="360"/>
                  <a:pt x="18448" y="250"/>
                  <a:pt x="18437" y="170"/>
                </a:cubicBezTo>
                <a:cubicBezTo>
                  <a:pt x="18443" y="110"/>
                  <a:pt x="18454" y="50"/>
                  <a:pt x="18460" y="0"/>
                </a:cubicBezTo>
                <a:cubicBezTo>
                  <a:pt x="18432" y="0"/>
                  <a:pt x="18432" y="0"/>
                  <a:pt x="18432" y="0"/>
                </a:cubicBezTo>
                <a:cubicBezTo>
                  <a:pt x="18420" y="60"/>
                  <a:pt x="18415" y="120"/>
                  <a:pt x="18392" y="200"/>
                </a:cubicBezTo>
                <a:cubicBezTo>
                  <a:pt x="18415" y="260"/>
                  <a:pt x="18398" y="340"/>
                  <a:pt x="18392" y="420"/>
                </a:cubicBezTo>
                <a:cubicBezTo>
                  <a:pt x="18432" y="470"/>
                  <a:pt x="18359" y="600"/>
                  <a:pt x="18432" y="640"/>
                </a:cubicBezTo>
                <a:close/>
                <a:moveTo>
                  <a:pt x="19482" y="910"/>
                </a:moveTo>
                <a:cubicBezTo>
                  <a:pt x="19493" y="780"/>
                  <a:pt x="19488" y="710"/>
                  <a:pt x="19538" y="610"/>
                </a:cubicBezTo>
                <a:cubicBezTo>
                  <a:pt x="19510" y="580"/>
                  <a:pt x="19550" y="510"/>
                  <a:pt x="19533" y="480"/>
                </a:cubicBezTo>
                <a:cubicBezTo>
                  <a:pt x="19555" y="420"/>
                  <a:pt x="19521" y="400"/>
                  <a:pt x="19550" y="330"/>
                </a:cubicBezTo>
                <a:cubicBezTo>
                  <a:pt x="19521" y="310"/>
                  <a:pt x="19561" y="230"/>
                  <a:pt x="19544" y="200"/>
                </a:cubicBezTo>
                <a:cubicBezTo>
                  <a:pt x="19566" y="140"/>
                  <a:pt x="19533" y="120"/>
                  <a:pt x="19566" y="60"/>
                </a:cubicBezTo>
                <a:cubicBezTo>
                  <a:pt x="19561" y="40"/>
                  <a:pt x="19555" y="20"/>
                  <a:pt x="19555" y="0"/>
                </a:cubicBezTo>
                <a:cubicBezTo>
                  <a:pt x="19510" y="0"/>
                  <a:pt x="19510" y="0"/>
                  <a:pt x="19510" y="0"/>
                </a:cubicBezTo>
                <a:cubicBezTo>
                  <a:pt x="19516" y="60"/>
                  <a:pt x="19493" y="150"/>
                  <a:pt x="19510" y="210"/>
                </a:cubicBezTo>
                <a:cubicBezTo>
                  <a:pt x="19493" y="310"/>
                  <a:pt x="19516" y="390"/>
                  <a:pt x="19510" y="490"/>
                </a:cubicBezTo>
                <a:cubicBezTo>
                  <a:pt x="19488" y="570"/>
                  <a:pt x="19510" y="620"/>
                  <a:pt x="19477" y="720"/>
                </a:cubicBezTo>
                <a:cubicBezTo>
                  <a:pt x="19493" y="770"/>
                  <a:pt x="19437" y="880"/>
                  <a:pt x="19482" y="910"/>
                </a:cubicBezTo>
                <a:close/>
                <a:moveTo>
                  <a:pt x="18853" y="930"/>
                </a:moveTo>
                <a:cubicBezTo>
                  <a:pt x="18842" y="980"/>
                  <a:pt x="18842" y="1030"/>
                  <a:pt x="18859" y="1060"/>
                </a:cubicBezTo>
                <a:cubicBezTo>
                  <a:pt x="18859" y="1079"/>
                  <a:pt x="18847" y="1109"/>
                  <a:pt x="18859" y="1129"/>
                </a:cubicBezTo>
                <a:cubicBezTo>
                  <a:pt x="18870" y="1129"/>
                  <a:pt x="18881" y="1119"/>
                  <a:pt x="18864" y="1099"/>
                </a:cubicBezTo>
                <a:cubicBezTo>
                  <a:pt x="18887" y="890"/>
                  <a:pt x="18887" y="690"/>
                  <a:pt x="18892" y="490"/>
                </a:cubicBezTo>
                <a:cubicBezTo>
                  <a:pt x="18926" y="410"/>
                  <a:pt x="18887" y="390"/>
                  <a:pt x="18892" y="330"/>
                </a:cubicBezTo>
                <a:cubicBezTo>
                  <a:pt x="18870" y="300"/>
                  <a:pt x="18926" y="210"/>
                  <a:pt x="18898" y="180"/>
                </a:cubicBezTo>
                <a:cubicBezTo>
                  <a:pt x="18904" y="110"/>
                  <a:pt x="18909" y="50"/>
                  <a:pt x="18904" y="0"/>
                </a:cubicBezTo>
                <a:cubicBezTo>
                  <a:pt x="18864" y="0"/>
                  <a:pt x="18864" y="0"/>
                  <a:pt x="18864" y="0"/>
                </a:cubicBezTo>
                <a:cubicBezTo>
                  <a:pt x="18864" y="10"/>
                  <a:pt x="18864" y="30"/>
                  <a:pt x="18859" y="50"/>
                </a:cubicBezTo>
                <a:cubicBezTo>
                  <a:pt x="18875" y="80"/>
                  <a:pt x="18836" y="150"/>
                  <a:pt x="18859" y="180"/>
                </a:cubicBezTo>
                <a:cubicBezTo>
                  <a:pt x="18836" y="360"/>
                  <a:pt x="18864" y="520"/>
                  <a:pt x="18842" y="700"/>
                </a:cubicBezTo>
                <a:cubicBezTo>
                  <a:pt x="18859" y="770"/>
                  <a:pt x="18830" y="870"/>
                  <a:pt x="18853" y="930"/>
                </a:cubicBezTo>
                <a:close/>
                <a:moveTo>
                  <a:pt x="19314" y="1669"/>
                </a:moveTo>
                <a:cubicBezTo>
                  <a:pt x="19353" y="1449"/>
                  <a:pt x="19353" y="1259"/>
                  <a:pt x="19375" y="1050"/>
                </a:cubicBezTo>
                <a:cubicBezTo>
                  <a:pt x="19347" y="1020"/>
                  <a:pt x="19387" y="950"/>
                  <a:pt x="19370" y="920"/>
                </a:cubicBezTo>
                <a:cubicBezTo>
                  <a:pt x="19325" y="900"/>
                  <a:pt x="19420" y="780"/>
                  <a:pt x="19375" y="760"/>
                </a:cubicBezTo>
                <a:cubicBezTo>
                  <a:pt x="19387" y="660"/>
                  <a:pt x="19375" y="570"/>
                  <a:pt x="19392" y="460"/>
                </a:cubicBezTo>
                <a:cubicBezTo>
                  <a:pt x="19387" y="310"/>
                  <a:pt x="19387" y="160"/>
                  <a:pt x="19387" y="0"/>
                </a:cubicBezTo>
                <a:cubicBezTo>
                  <a:pt x="19336" y="0"/>
                  <a:pt x="19336" y="0"/>
                  <a:pt x="19336" y="0"/>
                </a:cubicBezTo>
                <a:cubicBezTo>
                  <a:pt x="19325" y="130"/>
                  <a:pt x="19359" y="230"/>
                  <a:pt x="19325" y="380"/>
                </a:cubicBezTo>
                <a:cubicBezTo>
                  <a:pt x="19342" y="430"/>
                  <a:pt x="19319" y="520"/>
                  <a:pt x="19330" y="570"/>
                </a:cubicBezTo>
                <a:cubicBezTo>
                  <a:pt x="19336" y="650"/>
                  <a:pt x="19325" y="730"/>
                  <a:pt x="19330" y="790"/>
                </a:cubicBezTo>
                <a:cubicBezTo>
                  <a:pt x="19325" y="940"/>
                  <a:pt x="19319" y="1079"/>
                  <a:pt x="19314" y="1219"/>
                </a:cubicBezTo>
                <a:cubicBezTo>
                  <a:pt x="19330" y="1289"/>
                  <a:pt x="19286" y="1389"/>
                  <a:pt x="19314" y="1449"/>
                </a:cubicBezTo>
                <a:cubicBezTo>
                  <a:pt x="19330" y="1509"/>
                  <a:pt x="19257" y="1629"/>
                  <a:pt x="19314" y="1669"/>
                </a:cubicBezTo>
                <a:close/>
                <a:moveTo>
                  <a:pt x="19184" y="1689"/>
                </a:moveTo>
                <a:cubicBezTo>
                  <a:pt x="19156" y="1589"/>
                  <a:pt x="19241" y="1419"/>
                  <a:pt x="19201" y="1329"/>
                </a:cubicBezTo>
                <a:cubicBezTo>
                  <a:pt x="19252" y="1179"/>
                  <a:pt x="19229" y="1070"/>
                  <a:pt x="19241" y="950"/>
                </a:cubicBezTo>
                <a:cubicBezTo>
                  <a:pt x="19263" y="870"/>
                  <a:pt x="19235" y="860"/>
                  <a:pt x="19235" y="820"/>
                </a:cubicBezTo>
                <a:cubicBezTo>
                  <a:pt x="19241" y="800"/>
                  <a:pt x="19252" y="780"/>
                  <a:pt x="19252" y="760"/>
                </a:cubicBezTo>
                <a:cubicBezTo>
                  <a:pt x="19252" y="710"/>
                  <a:pt x="19235" y="640"/>
                  <a:pt x="19257" y="580"/>
                </a:cubicBezTo>
                <a:cubicBezTo>
                  <a:pt x="19224" y="550"/>
                  <a:pt x="19274" y="450"/>
                  <a:pt x="19246" y="410"/>
                </a:cubicBezTo>
                <a:cubicBezTo>
                  <a:pt x="19246" y="350"/>
                  <a:pt x="19241" y="280"/>
                  <a:pt x="19241" y="220"/>
                </a:cubicBezTo>
                <a:cubicBezTo>
                  <a:pt x="19252" y="140"/>
                  <a:pt x="19257" y="70"/>
                  <a:pt x="19257" y="0"/>
                </a:cubicBezTo>
                <a:cubicBezTo>
                  <a:pt x="19201" y="0"/>
                  <a:pt x="19201" y="0"/>
                  <a:pt x="19201" y="0"/>
                </a:cubicBezTo>
                <a:cubicBezTo>
                  <a:pt x="19207" y="240"/>
                  <a:pt x="19201" y="490"/>
                  <a:pt x="19207" y="730"/>
                </a:cubicBezTo>
                <a:cubicBezTo>
                  <a:pt x="19201" y="890"/>
                  <a:pt x="19184" y="1070"/>
                  <a:pt x="19190" y="1219"/>
                </a:cubicBezTo>
                <a:cubicBezTo>
                  <a:pt x="19179" y="1269"/>
                  <a:pt x="19173" y="1309"/>
                  <a:pt x="19179" y="1339"/>
                </a:cubicBezTo>
                <a:cubicBezTo>
                  <a:pt x="19224" y="1349"/>
                  <a:pt x="19139" y="1459"/>
                  <a:pt x="19184" y="1469"/>
                </a:cubicBezTo>
                <a:cubicBezTo>
                  <a:pt x="19173" y="1519"/>
                  <a:pt x="19156" y="1579"/>
                  <a:pt x="19145" y="1629"/>
                </a:cubicBezTo>
                <a:cubicBezTo>
                  <a:pt x="19162" y="1639"/>
                  <a:pt x="19151" y="1769"/>
                  <a:pt x="19184" y="1689"/>
                </a:cubicBezTo>
                <a:close/>
                <a:moveTo>
                  <a:pt x="174" y="14763"/>
                </a:moveTo>
                <a:cubicBezTo>
                  <a:pt x="208" y="14833"/>
                  <a:pt x="275" y="14833"/>
                  <a:pt x="287" y="14933"/>
                </a:cubicBezTo>
                <a:cubicBezTo>
                  <a:pt x="354" y="14943"/>
                  <a:pt x="360" y="15063"/>
                  <a:pt x="421" y="15073"/>
                </a:cubicBezTo>
                <a:cubicBezTo>
                  <a:pt x="466" y="15113"/>
                  <a:pt x="494" y="15203"/>
                  <a:pt x="556" y="15213"/>
                </a:cubicBezTo>
                <a:cubicBezTo>
                  <a:pt x="590" y="15263"/>
                  <a:pt x="635" y="15293"/>
                  <a:pt x="669" y="15353"/>
                </a:cubicBezTo>
                <a:cubicBezTo>
                  <a:pt x="730" y="15373"/>
                  <a:pt x="753" y="15453"/>
                  <a:pt x="820" y="15463"/>
                </a:cubicBezTo>
                <a:cubicBezTo>
                  <a:pt x="820" y="15513"/>
                  <a:pt x="871" y="15473"/>
                  <a:pt x="882" y="15513"/>
                </a:cubicBezTo>
                <a:cubicBezTo>
                  <a:pt x="904" y="15543"/>
                  <a:pt x="944" y="15543"/>
                  <a:pt x="966" y="15573"/>
                </a:cubicBezTo>
                <a:cubicBezTo>
                  <a:pt x="977" y="15613"/>
                  <a:pt x="1028" y="15573"/>
                  <a:pt x="1034" y="15623"/>
                </a:cubicBezTo>
                <a:cubicBezTo>
                  <a:pt x="1062" y="15603"/>
                  <a:pt x="1101" y="15703"/>
                  <a:pt x="1112" y="15623"/>
                </a:cubicBezTo>
                <a:cubicBezTo>
                  <a:pt x="1067" y="15613"/>
                  <a:pt x="1045" y="15553"/>
                  <a:pt x="1000" y="15543"/>
                </a:cubicBezTo>
                <a:cubicBezTo>
                  <a:pt x="949" y="15513"/>
                  <a:pt x="933" y="15453"/>
                  <a:pt x="865" y="15463"/>
                </a:cubicBezTo>
                <a:cubicBezTo>
                  <a:pt x="854" y="15383"/>
                  <a:pt x="781" y="15403"/>
                  <a:pt x="753" y="15353"/>
                </a:cubicBezTo>
                <a:cubicBezTo>
                  <a:pt x="697" y="15333"/>
                  <a:pt x="691" y="15243"/>
                  <a:pt x="635" y="15233"/>
                </a:cubicBezTo>
                <a:cubicBezTo>
                  <a:pt x="573" y="15143"/>
                  <a:pt x="494" y="15083"/>
                  <a:pt x="438" y="14983"/>
                </a:cubicBezTo>
                <a:cubicBezTo>
                  <a:pt x="404" y="14943"/>
                  <a:pt x="354" y="14923"/>
                  <a:pt x="337" y="14843"/>
                </a:cubicBezTo>
                <a:cubicBezTo>
                  <a:pt x="303" y="14793"/>
                  <a:pt x="258" y="14773"/>
                  <a:pt x="236" y="14703"/>
                </a:cubicBezTo>
                <a:cubicBezTo>
                  <a:pt x="157" y="14653"/>
                  <a:pt x="112" y="14523"/>
                  <a:pt x="39" y="14453"/>
                </a:cubicBezTo>
                <a:cubicBezTo>
                  <a:pt x="28" y="14423"/>
                  <a:pt x="17" y="14413"/>
                  <a:pt x="0" y="14393"/>
                </a:cubicBezTo>
                <a:cubicBezTo>
                  <a:pt x="0" y="14513"/>
                  <a:pt x="0" y="14513"/>
                  <a:pt x="0" y="14513"/>
                </a:cubicBezTo>
                <a:cubicBezTo>
                  <a:pt x="22" y="14543"/>
                  <a:pt x="45" y="14573"/>
                  <a:pt x="73" y="14593"/>
                </a:cubicBezTo>
                <a:cubicBezTo>
                  <a:pt x="96" y="14673"/>
                  <a:pt x="157" y="14673"/>
                  <a:pt x="174" y="14763"/>
                </a:cubicBezTo>
                <a:close/>
                <a:moveTo>
                  <a:pt x="21460" y="17742"/>
                </a:moveTo>
                <a:cubicBezTo>
                  <a:pt x="21431" y="17742"/>
                  <a:pt x="21392" y="17772"/>
                  <a:pt x="21364" y="17742"/>
                </a:cubicBezTo>
                <a:cubicBezTo>
                  <a:pt x="21252" y="17762"/>
                  <a:pt x="21229" y="17772"/>
                  <a:pt x="21212" y="17742"/>
                </a:cubicBezTo>
                <a:cubicBezTo>
                  <a:pt x="20909" y="17722"/>
                  <a:pt x="20819" y="17672"/>
                  <a:pt x="20724" y="17672"/>
                </a:cubicBezTo>
                <a:cubicBezTo>
                  <a:pt x="20505" y="17632"/>
                  <a:pt x="20482" y="17642"/>
                  <a:pt x="20460" y="17622"/>
                </a:cubicBezTo>
                <a:cubicBezTo>
                  <a:pt x="20280" y="17552"/>
                  <a:pt x="20235" y="17532"/>
                  <a:pt x="20196" y="17472"/>
                </a:cubicBezTo>
                <a:cubicBezTo>
                  <a:pt x="20033" y="17442"/>
                  <a:pt x="20010" y="17432"/>
                  <a:pt x="19988" y="17422"/>
                </a:cubicBezTo>
                <a:cubicBezTo>
                  <a:pt x="19830" y="17362"/>
                  <a:pt x="19808" y="17352"/>
                  <a:pt x="19785" y="17342"/>
                </a:cubicBezTo>
                <a:cubicBezTo>
                  <a:pt x="19555" y="17222"/>
                  <a:pt x="19521" y="17302"/>
                  <a:pt x="19505" y="17242"/>
                </a:cubicBezTo>
                <a:cubicBezTo>
                  <a:pt x="19398" y="17192"/>
                  <a:pt x="19381" y="17152"/>
                  <a:pt x="19359" y="17202"/>
                </a:cubicBezTo>
                <a:cubicBezTo>
                  <a:pt x="19168" y="17172"/>
                  <a:pt x="19134" y="17042"/>
                  <a:pt x="19072" y="17102"/>
                </a:cubicBezTo>
                <a:cubicBezTo>
                  <a:pt x="18746" y="17082"/>
                  <a:pt x="18707" y="17002"/>
                  <a:pt x="18656" y="17052"/>
                </a:cubicBezTo>
                <a:cubicBezTo>
                  <a:pt x="18465" y="16982"/>
                  <a:pt x="18409" y="17032"/>
                  <a:pt x="18364" y="17002"/>
                </a:cubicBezTo>
                <a:cubicBezTo>
                  <a:pt x="18123" y="16952"/>
                  <a:pt x="18089" y="17022"/>
                  <a:pt x="18072" y="16982"/>
                </a:cubicBezTo>
                <a:cubicBezTo>
                  <a:pt x="17965" y="17052"/>
                  <a:pt x="17993" y="17092"/>
                  <a:pt x="18033" y="17032"/>
                </a:cubicBezTo>
                <a:cubicBezTo>
                  <a:pt x="18420" y="17042"/>
                  <a:pt x="18477" y="17132"/>
                  <a:pt x="18555" y="17102"/>
                </a:cubicBezTo>
                <a:cubicBezTo>
                  <a:pt x="18791" y="17142"/>
                  <a:pt x="18819" y="17162"/>
                  <a:pt x="18859" y="17142"/>
                </a:cubicBezTo>
                <a:cubicBezTo>
                  <a:pt x="19139" y="17212"/>
                  <a:pt x="19151" y="17222"/>
                  <a:pt x="19162" y="17242"/>
                </a:cubicBezTo>
                <a:cubicBezTo>
                  <a:pt x="19510" y="17302"/>
                  <a:pt x="19533" y="17402"/>
                  <a:pt x="19566" y="17412"/>
                </a:cubicBezTo>
                <a:cubicBezTo>
                  <a:pt x="20055" y="17562"/>
                  <a:pt x="20083" y="17592"/>
                  <a:pt x="20106" y="17602"/>
                </a:cubicBezTo>
                <a:cubicBezTo>
                  <a:pt x="20381" y="17762"/>
                  <a:pt x="20443" y="17702"/>
                  <a:pt x="20488" y="17762"/>
                </a:cubicBezTo>
                <a:cubicBezTo>
                  <a:pt x="20707" y="17802"/>
                  <a:pt x="20763" y="17772"/>
                  <a:pt x="20814" y="17812"/>
                </a:cubicBezTo>
                <a:cubicBezTo>
                  <a:pt x="21184" y="17842"/>
                  <a:pt x="21235" y="17902"/>
                  <a:pt x="21291" y="17862"/>
                </a:cubicBezTo>
                <a:cubicBezTo>
                  <a:pt x="21572" y="17732"/>
                  <a:pt x="21572" y="17732"/>
                  <a:pt x="21572" y="17732"/>
                </a:cubicBezTo>
                <a:close/>
                <a:moveTo>
                  <a:pt x="21471" y="17322"/>
                </a:moveTo>
                <a:cubicBezTo>
                  <a:pt x="21426" y="17312"/>
                  <a:pt x="21381" y="17342"/>
                  <a:pt x="21342" y="17292"/>
                </a:cubicBezTo>
                <a:cubicBezTo>
                  <a:pt x="20684" y="17252"/>
                  <a:pt x="20617" y="17242"/>
                  <a:pt x="20549" y="17212"/>
                </a:cubicBezTo>
                <a:cubicBezTo>
                  <a:pt x="20314" y="17132"/>
                  <a:pt x="20291" y="17122"/>
                  <a:pt x="20269" y="17122"/>
                </a:cubicBezTo>
                <a:cubicBezTo>
                  <a:pt x="19853" y="17002"/>
                  <a:pt x="19808" y="16992"/>
                  <a:pt x="19769" y="16952"/>
                </a:cubicBezTo>
                <a:cubicBezTo>
                  <a:pt x="19578" y="16872"/>
                  <a:pt x="19533" y="16862"/>
                  <a:pt x="19482" y="16852"/>
                </a:cubicBezTo>
                <a:cubicBezTo>
                  <a:pt x="19257" y="16692"/>
                  <a:pt x="19235" y="16682"/>
                  <a:pt x="19207" y="16722"/>
                </a:cubicBezTo>
                <a:cubicBezTo>
                  <a:pt x="19156" y="16732"/>
                  <a:pt x="19229" y="16742"/>
                  <a:pt x="19302" y="16822"/>
                </a:cubicBezTo>
                <a:cubicBezTo>
                  <a:pt x="19482" y="16952"/>
                  <a:pt x="19516" y="16882"/>
                  <a:pt x="19533" y="16942"/>
                </a:cubicBezTo>
                <a:cubicBezTo>
                  <a:pt x="19847" y="17072"/>
                  <a:pt x="19920" y="17142"/>
                  <a:pt x="19999" y="17172"/>
                </a:cubicBezTo>
                <a:cubicBezTo>
                  <a:pt x="20212" y="17252"/>
                  <a:pt x="20269" y="17212"/>
                  <a:pt x="20308" y="17242"/>
                </a:cubicBezTo>
                <a:cubicBezTo>
                  <a:pt x="20426" y="17292"/>
                  <a:pt x="20443" y="17272"/>
                  <a:pt x="20454" y="17322"/>
                </a:cubicBezTo>
                <a:cubicBezTo>
                  <a:pt x="20561" y="17342"/>
                  <a:pt x="20589" y="17332"/>
                  <a:pt x="20617" y="17352"/>
                </a:cubicBezTo>
                <a:cubicBezTo>
                  <a:pt x="20814" y="17402"/>
                  <a:pt x="20875" y="17372"/>
                  <a:pt x="20926" y="17412"/>
                </a:cubicBezTo>
                <a:cubicBezTo>
                  <a:pt x="21285" y="17432"/>
                  <a:pt x="21325" y="17472"/>
                  <a:pt x="21370" y="17432"/>
                </a:cubicBezTo>
                <a:cubicBezTo>
                  <a:pt x="21572" y="17322"/>
                  <a:pt x="21572" y="17322"/>
                  <a:pt x="21572" y="17322"/>
                </a:cubicBezTo>
                <a:close/>
                <a:moveTo>
                  <a:pt x="21426" y="17102"/>
                </a:moveTo>
                <a:cubicBezTo>
                  <a:pt x="21392" y="17072"/>
                  <a:pt x="21347" y="17102"/>
                  <a:pt x="21313" y="17092"/>
                </a:cubicBezTo>
                <a:cubicBezTo>
                  <a:pt x="21049" y="17082"/>
                  <a:pt x="21021" y="17052"/>
                  <a:pt x="20988" y="17042"/>
                </a:cubicBezTo>
                <a:cubicBezTo>
                  <a:pt x="20802" y="16952"/>
                  <a:pt x="20718" y="17032"/>
                  <a:pt x="20656" y="16922"/>
                </a:cubicBezTo>
                <a:cubicBezTo>
                  <a:pt x="20482" y="16872"/>
                  <a:pt x="20460" y="16862"/>
                  <a:pt x="20448" y="16812"/>
                </a:cubicBezTo>
                <a:cubicBezTo>
                  <a:pt x="20218" y="16802"/>
                  <a:pt x="20196" y="16722"/>
                  <a:pt x="20167" y="16722"/>
                </a:cubicBezTo>
                <a:cubicBezTo>
                  <a:pt x="19853" y="16512"/>
                  <a:pt x="19825" y="16512"/>
                  <a:pt x="19797" y="16482"/>
                </a:cubicBezTo>
                <a:cubicBezTo>
                  <a:pt x="19578" y="16342"/>
                  <a:pt x="19533" y="16412"/>
                  <a:pt x="19510" y="16322"/>
                </a:cubicBezTo>
                <a:cubicBezTo>
                  <a:pt x="19280" y="16282"/>
                  <a:pt x="19257" y="16202"/>
                  <a:pt x="19218" y="16262"/>
                </a:cubicBezTo>
                <a:cubicBezTo>
                  <a:pt x="19089" y="16192"/>
                  <a:pt x="19055" y="16173"/>
                  <a:pt x="19016" y="16173"/>
                </a:cubicBezTo>
                <a:cubicBezTo>
                  <a:pt x="19291" y="16312"/>
                  <a:pt x="19342" y="16332"/>
                  <a:pt x="19392" y="16372"/>
                </a:cubicBezTo>
                <a:cubicBezTo>
                  <a:pt x="19527" y="16402"/>
                  <a:pt x="19533" y="16452"/>
                  <a:pt x="19550" y="16442"/>
                </a:cubicBezTo>
                <a:cubicBezTo>
                  <a:pt x="19729" y="16552"/>
                  <a:pt x="19757" y="16542"/>
                  <a:pt x="19785" y="16562"/>
                </a:cubicBezTo>
                <a:cubicBezTo>
                  <a:pt x="20016" y="16752"/>
                  <a:pt x="20033" y="16742"/>
                  <a:pt x="20044" y="16752"/>
                </a:cubicBezTo>
                <a:cubicBezTo>
                  <a:pt x="20297" y="16902"/>
                  <a:pt x="20432" y="16962"/>
                  <a:pt x="20561" y="17032"/>
                </a:cubicBezTo>
                <a:cubicBezTo>
                  <a:pt x="21005" y="17192"/>
                  <a:pt x="21044" y="17152"/>
                  <a:pt x="21072" y="17182"/>
                </a:cubicBezTo>
                <a:cubicBezTo>
                  <a:pt x="21257" y="17212"/>
                  <a:pt x="21257" y="17212"/>
                  <a:pt x="21263" y="17212"/>
                </a:cubicBezTo>
                <a:cubicBezTo>
                  <a:pt x="21353" y="17212"/>
                  <a:pt x="21370" y="17222"/>
                  <a:pt x="21392" y="17212"/>
                </a:cubicBezTo>
                <a:cubicBezTo>
                  <a:pt x="21431" y="17212"/>
                  <a:pt x="21454" y="17222"/>
                  <a:pt x="21482" y="17212"/>
                </a:cubicBezTo>
                <a:cubicBezTo>
                  <a:pt x="21572" y="17082"/>
                  <a:pt x="21572" y="17082"/>
                  <a:pt x="21572" y="17082"/>
                </a:cubicBezTo>
                <a:close/>
                <a:moveTo>
                  <a:pt x="21330" y="18022"/>
                </a:moveTo>
                <a:cubicBezTo>
                  <a:pt x="21285" y="17992"/>
                  <a:pt x="21224" y="18042"/>
                  <a:pt x="21179" y="18022"/>
                </a:cubicBezTo>
                <a:cubicBezTo>
                  <a:pt x="20651" y="17962"/>
                  <a:pt x="20606" y="18002"/>
                  <a:pt x="20566" y="17982"/>
                </a:cubicBezTo>
                <a:cubicBezTo>
                  <a:pt x="20353" y="17952"/>
                  <a:pt x="20274" y="17912"/>
                  <a:pt x="20184" y="17922"/>
                </a:cubicBezTo>
                <a:cubicBezTo>
                  <a:pt x="19932" y="17792"/>
                  <a:pt x="19915" y="17792"/>
                  <a:pt x="19898" y="17762"/>
                </a:cubicBezTo>
                <a:cubicBezTo>
                  <a:pt x="19757" y="17742"/>
                  <a:pt x="19746" y="17642"/>
                  <a:pt x="19718" y="17692"/>
                </a:cubicBezTo>
                <a:cubicBezTo>
                  <a:pt x="19089" y="17472"/>
                  <a:pt x="19050" y="17422"/>
                  <a:pt x="19010" y="17412"/>
                </a:cubicBezTo>
                <a:cubicBezTo>
                  <a:pt x="18690" y="17322"/>
                  <a:pt x="18611" y="17302"/>
                  <a:pt x="18522" y="17342"/>
                </a:cubicBezTo>
                <a:cubicBezTo>
                  <a:pt x="18308" y="17342"/>
                  <a:pt x="18286" y="17352"/>
                  <a:pt x="18252" y="17392"/>
                </a:cubicBezTo>
                <a:cubicBezTo>
                  <a:pt x="18409" y="17462"/>
                  <a:pt x="18465" y="17372"/>
                  <a:pt x="18499" y="17432"/>
                </a:cubicBezTo>
                <a:cubicBezTo>
                  <a:pt x="19038" y="17512"/>
                  <a:pt x="19072" y="17552"/>
                  <a:pt x="19106" y="17582"/>
                </a:cubicBezTo>
                <a:cubicBezTo>
                  <a:pt x="19364" y="17642"/>
                  <a:pt x="19375" y="17692"/>
                  <a:pt x="19398" y="17702"/>
                </a:cubicBezTo>
                <a:cubicBezTo>
                  <a:pt x="19628" y="17702"/>
                  <a:pt x="19656" y="17832"/>
                  <a:pt x="19701" y="17812"/>
                </a:cubicBezTo>
                <a:cubicBezTo>
                  <a:pt x="20325" y="18092"/>
                  <a:pt x="20370" y="18072"/>
                  <a:pt x="20409" y="18082"/>
                </a:cubicBezTo>
                <a:cubicBezTo>
                  <a:pt x="20578" y="18132"/>
                  <a:pt x="20628" y="18102"/>
                  <a:pt x="20662" y="18152"/>
                </a:cubicBezTo>
                <a:cubicBezTo>
                  <a:pt x="20825" y="18082"/>
                  <a:pt x="20842" y="18162"/>
                  <a:pt x="20864" y="18132"/>
                </a:cubicBezTo>
                <a:cubicBezTo>
                  <a:pt x="21117" y="18122"/>
                  <a:pt x="21156" y="18172"/>
                  <a:pt x="21212" y="18122"/>
                </a:cubicBezTo>
                <a:cubicBezTo>
                  <a:pt x="21572" y="17992"/>
                  <a:pt x="21572" y="17992"/>
                  <a:pt x="21572" y="17992"/>
                </a:cubicBezTo>
                <a:close/>
                <a:moveTo>
                  <a:pt x="21218" y="18322"/>
                </a:moveTo>
                <a:cubicBezTo>
                  <a:pt x="21201" y="18332"/>
                  <a:pt x="21184" y="18361"/>
                  <a:pt x="21167" y="18342"/>
                </a:cubicBezTo>
                <a:cubicBezTo>
                  <a:pt x="21044" y="18342"/>
                  <a:pt x="21021" y="18361"/>
                  <a:pt x="21005" y="18351"/>
                </a:cubicBezTo>
                <a:cubicBezTo>
                  <a:pt x="20651" y="18342"/>
                  <a:pt x="20617" y="18312"/>
                  <a:pt x="20583" y="18302"/>
                </a:cubicBezTo>
                <a:cubicBezTo>
                  <a:pt x="20241" y="18192"/>
                  <a:pt x="20201" y="18232"/>
                  <a:pt x="20167" y="18212"/>
                </a:cubicBezTo>
                <a:cubicBezTo>
                  <a:pt x="19903" y="18052"/>
                  <a:pt x="19825" y="18092"/>
                  <a:pt x="19757" y="18022"/>
                </a:cubicBezTo>
                <a:cubicBezTo>
                  <a:pt x="19538" y="17962"/>
                  <a:pt x="19527" y="17912"/>
                  <a:pt x="19510" y="17922"/>
                </a:cubicBezTo>
                <a:cubicBezTo>
                  <a:pt x="19342" y="17822"/>
                  <a:pt x="19330" y="17802"/>
                  <a:pt x="19314" y="17792"/>
                </a:cubicBezTo>
                <a:cubicBezTo>
                  <a:pt x="19196" y="17732"/>
                  <a:pt x="19168" y="17792"/>
                  <a:pt x="19156" y="17732"/>
                </a:cubicBezTo>
                <a:cubicBezTo>
                  <a:pt x="18825" y="17612"/>
                  <a:pt x="18808" y="17612"/>
                  <a:pt x="18791" y="17622"/>
                </a:cubicBezTo>
                <a:cubicBezTo>
                  <a:pt x="18600" y="17572"/>
                  <a:pt x="18566" y="17532"/>
                  <a:pt x="18527" y="17572"/>
                </a:cubicBezTo>
                <a:cubicBezTo>
                  <a:pt x="18055" y="17612"/>
                  <a:pt x="18022" y="17552"/>
                  <a:pt x="18010" y="17632"/>
                </a:cubicBezTo>
                <a:cubicBezTo>
                  <a:pt x="17802" y="17662"/>
                  <a:pt x="17774" y="17672"/>
                  <a:pt x="17746" y="17642"/>
                </a:cubicBezTo>
                <a:cubicBezTo>
                  <a:pt x="17999" y="17732"/>
                  <a:pt x="18072" y="17572"/>
                  <a:pt x="18111" y="17652"/>
                </a:cubicBezTo>
                <a:cubicBezTo>
                  <a:pt x="18336" y="17602"/>
                  <a:pt x="18387" y="17632"/>
                  <a:pt x="18437" y="17642"/>
                </a:cubicBezTo>
                <a:cubicBezTo>
                  <a:pt x="18634" y="17702"/>
                  <a:pt x="18679" y="17682"/>
                  <a:pt x="18724" y="17692"/>
                </a:cubicBezTo>
                <a:cubicBezTo>
                  <a:pt x="18943" y="17812"/>
                  <a:pt x="19033" y="17802"/>
                  <a:pt x="19117" y="17842"/>
                </a:cubicBezTo>
                <a:cubicBezTo>
                  <a:pt x="19432" y="18082"/>
                  <a:pt x="19477" y="17972"/>
                  <a:pt x="19493" y="18042"/>
                </a:cubicBezTo>
                <a:cubicBezTo>
                  <a:pt x="19679" y="18112"/>
                  <a:pt x="19701" y="18142"/>
                  <a:pt x="19729" y="18152"/>
                </a:cubicBezTo>
                <a:cubicBezTo>
                  <a:pt x="19988" y="18282"/>
                  <a:pt x="20021" y="18242"/>
                  <a:pt x="20044" y="18292"/>
                </a:cubicBezTo>
                <a:cubicBezTo>
                  <a:pt x="20252" y="18361"/>
                  <a:pt x="20302" y="18381"/>
                  <a:pt x="20353" y="18421"/>
                </a:cubicBezTo>
                <a:cubicBezTo>
                  <a:pt x="20651" y="18441"/>
                  <a:pt x="20667" y="18451"/>
                  <a:pt x="20679" y="18471"/>
                </a:cubicBezTo>
                <a:cubicBezTo>
                  <a:pt x="20684" y="18481"/>
                  <a:pt x="20656" y="18521"/>
                  <a:pt x="20623" y="18531"/>
                </a:cubicBezTo>
                <a:cubicBezTo>
                  <a:pt x="20308" y="18561"/>
                  <a:pt x="20297" y="18461"/>
                  <a:pt x="20257" y="18521"/>
                </a:cubicBezTo>
                <a:cubicBezTo>
                  <a:pt x="20066" y="18481"/>
                  <a:pt x="20061" y="18481"/>
                  <a:pt x="20061" y="18481"/>
                </a:cubicBezTo>
                <a:cubicBezTo>
                  <a:pt x="19201" y="18282"/>
                  <a:pt x="19162" y="18152"/>
                  <a:pt x="19089" y="18252"/>
                </a:cubicBezTo>
                <a:cubicBezTo>
                  <a:pt x="18892" y="18112"/>
                  <a:pt x="18859" y="18122"/>
                  <a:pt x="18830" y="18122"/>
                </a:cubicBezTo>
                <a:cubicBezTo>
                  <a:pt x="18561" y="18072"/>
                  <a:pt x="18544" y="18082"/>
                  <a:pt x="18538" y="18042"/>
                </a:cubicBezTo>
                <a:cubicBezTo>
                  <a:pt x="18387" y="18062"/>
                  <a:pt x="18319" y="18002"/>
                  <a:pt x="18325" y="18102"/>
                </a:cubicBezTo>
                <a:cubicBezTo>
                  <a:pt x="18623" y="18142"/>
                  <a:pt x="18701" y="18172"/>
                  <a:pt x="18780" y="18182"/>
                </a:cubicBezTo>
                <a:cubicBezTo>
                  <a:pt x="19134" y="18361"/>
                  <a:pt x="19184" y="18292"/>
                  <a:pt x="19218" y="18342"/>
                </a:cubicBezTo>
                <a:cubicBezTo>
                  <a:pt x="19364" y="18351"/>
                  <a:pt x="19392" y="18441"/>
                  <a:pt x="19432" y="18411"/>
                </a:cubicBezTo>
                <a:cubicBezTo>
                  <a:pt x="19673" y="18541"/>
                  <a:pt x="19696" y="18501"/>
                  <a:pt x="19718" y="18511"/>
                </a:cubicBezTo>
                <a:cubicBezTo>
                  <a:pt x="19971" y="18521"/>
                  <a:pt x="20038" y="18631"/>
                  <a:pt x="20123" y="18571"/>
                </a:cubicBezTo>
                <a:cubicBezTo>
                  <a:pt x="20252" y="18631"/>
                  <a:pt x="20285" y="18611"/>
                  <a:pt x="20325" y="18661"/>
                </a:cubicBezTo>
                <a:cubicBezTo>
                  <a:pt x="20735" y="18631"/>
                  <a:pt x="20763" y="18601"/>
                  <a:pt x="20791" y="18621"/>
                </a:cubicBezTo>
                <a:cubicBezTo>
                  <a:pt x="21106" y="18531"/>
                  <a:pt x="21156" y="18551"/>
                  <a:pt x="21218" y="18521"/>
                </a:cubicBezTo>
                <a:cubicBezTo>
                  <a:pt x="21229" y="18571"/>
                  <a:pt x="21173" y="18681"/>
                  <a:pt x="21139" y="18641"/>
                </a:cubicBezTo>
                <a:cubicBezTo>
                  <a:pt x="20684" y="18831"/>
                  <a:pt x="20639" y="18941"/>
                  <a:pt x="20617" y="18841"/>
                </a:cubicBezTo>
                <a:cubicBezTo>
                  <a:pt x="20364" y="18871"/>
                  <a:pt x="20325" y="18921"/>
                  <a:pt x="20285" y="18941"/>
                </a:cubicBezTo>
                <a:cubicBezTo>
                  <a:pt x="20106" y="18901"/>
                  <a:pt x="20083" y="18911"/>
                  <a:pt x="20066" y="18911"/>
                </a:cubicBezTo>
                <a:cubicBezTo>
                  <a:pt x="19780" y="18871"/>
                  <a:pt x="19757" y="18871"/>
                  <a:pt x="19735" y="18901"/>
                </a:cubicBezTo>
                <a:cubicBezTo>
                  <a:pt x="19477" y="18871"/>
                  <a:pt x="19443" y="18831"/>
                  <a:pt x="19403" y="18821"/>
                </a:cubicBezTo>
                <a:cubicBezTo>
                  <a:pt x="19050" y="18681"/>
                  <a:pt x="18999" y="18761"/>
                  <a:pt x="18971" y="18681"/>
                </a:cubicBezTo>
                <a:cubicBezTo>
                  <a:pt x="18600" y="18601"/>
                  <a:pt x="18566" y="18561"/>
                  <a:pt x="18522" y="18601"/>
                </a:cubicBezTo>
                <a:cubicBezTo>
                  <a:pt x="18364" y="18471"/>
                  <a:pt x="18364" y="18471"/>
                  <a:pt x="18359" y="18471"/>
                </a:cubicBezTo>
                <a:cubicBezTo>
                  <a:pt x="18055" y="18322"/>
                  <a:pt x="18033" y="18322"/>
                  <a:pt x="18010" y="18342"/>
                </a:cubicBezTo>
                <a:cubicBezTo>
                  <a:pt x="17769" y="18202"/>
                  <a:pt x="17673" y="18282"/>
                  <a:pt x="17606" y="18172"/>
                </a:cubicBezTo>
                <a:cubicBezTo>
                  <a:pt x="17269" y="18202"/>
                  <a:pt x="17246" y="18242"/>
                  <a:pt x="17235" y="18212"/>
                </a:cubicBezTo>
                <a:cubicBezTo>
                  <a:pt x="17465" y="18252"/>
                  <a:pt x="17522" y="18322"/>
                  <a:pt x="17595" y="18252"/>
                </a:cubicBezTo>
                <a:cubicBezTo>
                  <a:pt x="17825" y="18351"/>
                  <a:pt x="17842" y="18332"/>
                  <a:pt x="17853" y="18381"/>
                </a:cubicBezTo>
                <a:cubicBezTo>
                  <a:pt x="18055" y="18421"/>
                  <a:pt x="18078" y="18451"/>
                  <a:pt x="18106" y="18481"/>
                </a:cubicBezTo>
                <a:cubicBezTo>
                  <a:pt x="18263" y="18591"/>
                  <a:pt x="18308" y="18531"/>
                  <a:pt x="18336" y="18561"/>
                </a:cubicBezTo>
                <a:cubicBezTo>
                  <a:pt x="18589" y="18731"/>
                  <a:pt x="18623" y="18651"/>
                  <a:pt x="18639" y="18711"/>
                </a:cubicBezTo>
                <a:cubicBezTo>
                  <a:pt x="18791" y="18781"/>
                  <a:pt x="18814" y="18791"/>
                  <a:pt x="18842" y="18751"/>
                </a:cubicBezTo>
                <a:cubicBezTo>
                  <a:pt x="19016" y="18861"/>
                  <a:pt x="19061" y="18831"/>
                  <a:pt x="19100" y="18881"/>
                </a:cubicBezTo>
                <a:cubicBezTo>
                  <a:pt x="19555" y="18981"/>
                  <a:pt x="19606" y="18931"/>
                  <a:pt x="19639" y="19001"/>
                </a:cubicBezTo>
                <a:cubicBezTo>
                  <a:pt x="19870" y="19051"/>
                  <a:pt x="19903" y="18971"/>
                  <a:pt x="19926" y="19001"/>
                </a:cubicBezTo>
                <a:cubicBezTo>
                  <a:pt x="20156" y="19001"/>
                  <a:pt x="20241" y="19061"/>
                  <a:pt x="20336" y="19021"/>
                </a:cubicBezTo>
                <a:cubicBezTo>
                  <a:pt x="20566" y="18981"/>
                  <a:pt x="20623" y="19011"/>
                  <a:pt x="20594" y="19041"/>
                </a:cubicBezTo>
                <a:cubicBezTo>
                  <a:pt x="20330" y="19121"/>
                  <a:pt x="20308" y="19071"/>
                  <a:pt x="20263" y="19101"/>
                </a:cubicBezTo>
                <a:cubicBezTo>
                  <a:pt x="19881" y="19141"/>
                  <a:pt x="19836" y="19141"/>
                  <a:pt x="19791" y="19111"/>
                </a:cubicBezTo>
                <a:cubicBezTo>
                  <a:pt x="19280" y="19051"/>
                  <a:pt x="19184" y="19041"/>
                  <a:pt x="19095" y="18991"/>
                </a:cubicBezTo>
                <a:cubicBezTo>
                  <a:pt x="18932" y="18981"/>
                  <a:pt x="18909" y="18971"/>
                  <a:pt x="18892" y="18941"/>
                </a:cubicBezTo>
                <a:cubicBezTo>
                  <a:pt x="18684" y="18881"/>
                  <a:pt x="18662" y="18871"/>
                  <a:pt x="18639" y="18881"/>
                </a:cubicBezTo>
                <a:cubicBezTo>
                  <a:pt x="18477" y="18791"/>
                  <a:pt x="18448" y="18771"/>
                  <a:pt x="18415" y="18791"/>
                </a:cubicBezTo>
                <a:cubicBezTo>
                  <a:pt x="18201" y="18681"/>
                  <a:pt x="18168" y="18681"/>
                  <a:pt x="18140" y="18611"/>
                </a:cubicBezTo>
                <a:cubicBezTo>
                  <a:pt x="17943" y="18571"/>
                  <a:pt x="17926" y="18571"/>
                  <a:pt x="17915" y="18551"/>
                </a:cubicBezTo>
                <a:cubicBezTo>
                  <a:pt x="17668" y="18491"/>
                  <a:pt x="17651" y="18481"/>
                  <a:pt x="17634" y="18481"/>
                </a:cubicBezTo>
                <a:cubicBezTo>
                  <a:pt x="17505" y="18501"/>
                  <a:pt x="17522" y="18511"/>
                  <a:pt x="17538" y="18521"/>
                </a:cubicBezTo>
                <a:cubicBezTo>
                  <a:pt x="17780" y="18601"/>
                  <a:pt x="17847" y="18641"/>
                  <a:pt x="17932" y="18601"/>
                </a:cubicBezTo>
                <a:cubicBezTo>
                  <a:pt x="18111" y="18741"/>
                  <a:pt x="18145" y="18681"/>
                  <a:pt x="18156" y="18761"/>
                </a:cubicBezTo>
                <a:cubicBezTo>
                  <a:pt x="18353" y="18891"/>
                  <a:pt x="18387" y="18831"/>
                  <a:pt x="18404" y="18871"/>
                </a:cubicBezTo>
                <a:cubicBezTo>
                  <a:pt x="18960" y="19071"/>
                  <a:pt x="19027" y="19141"/>
                  <a:pt x="19106" y="19121"/>
                </a:cubicBezTo>
                <a:cubicBezTo>
                  <a:pt x="19617" y="19221"/>
                  <a:pt x="19684" y="19281"/>
                  <a:pt x="19763" y="19241"/>
                </a:cubicBezTo>
                <a:cubicBezTo>
                  <a:pt x="20111" y="19231"/>
                  <a:pt x="20139" y="19201"/>
                  <a:pt x="20151" y="19261"/>
                </a:cubicBezTo>
                <a:cubicBezTo>
                  <a:pt x="20358" y="19241"/>
                  <a:pt x="20403" y="19191"/>
                  <a:pt x="20437" y="19211"/>
                </a:cubicBezTo>
                <a:cubicBezTo>
                  <a:pt x="20611" y="19171"/>
                  <a:pt x="20578" y="19311"/>
                  <a:pt x="20538" y="19381"/>
                </a:cubicBezTo>
                <a:cubicBezTo>
                  <a:pt x="20224" y="19461"/>
                  <a:pt x="20184" y="19501"/>
                  <a:pt x="20162" y="19451"/>
                </a:cubicBezTo>
                <a:cubicBezTo>
                  <a:pt x="20005" y="19501"/>
                  <a:pt x="19988" y="19461"/>
                  <a:pt x="19971" y="19461"/>
                </a:cubicBezTo>
                <a:cubicBezTo>
                  <a:pt x="19769" y="19441"/>
                  <a:pt x="19735" y="19481"/>
                  <a:pt x="19707" y="19471"/>
                </a:cubicBezTo>
                <a:cubicBezTo>
                  <a:pt x="19179" y="19401"/>
                  <a:pt x="19134" y="19371"/>
                  <a:pt x="19083" y="19381"/>
                </a:cubicBezTo>
                <a:cubicBezTo>
                  <a:pt x="18977" y="19351"/>
                  <a:pt x="18948" y="19321"/>
                  <a:pt x="18926" y="19311"/>
                </a:cubicBezTo>
                <a:cubicBezTo>
                  <a:pt x="18752" y="19231"/>
                  <a:pt x="18724" y="19251"/>
                  <a:pt x="18707" y="19181"/>
                </a:cubicBezTo>
                <a:cubicBezTo>
                  <a:pt x="18404" y="19061"/>
                  <a:pt x="18331" y="19041"/>
                  <a:pt x="18257" y="18991"/>
                </a:cubicBezTo>
                <a:cubicBezTo>
                  <a:pt x="17988" y="18961"/>
                  <a:pt x="17960" y="18871"/>
                  <a:pt x="17915" y="18891"/>
                </a:cubicBezTo>
                <a:cubicBezTo>
                  <a:pt x="17651" y="18821"/>
                  <a:pt x="17623" y="18731"/>
                  <a:pt x="17578" y="18751"/>
                </a:cubicBezTo>
                <a:cubicBezTo>
                  <a:pt x="17038" y="18671"/>
                  <a:pt x="16971" y="18581"/>
                  <a:pt x="16887" y="18631"/>
                </a:cubicBezTo>
                <a:cubicBezTo>
                  <a:pt x="16752" y="18581"/>
                  <a:pt x="16724" y="18651"/>
                  <a:pt x="16707" y="18621"/>
                </a:cubicBezTo>
                <a:cubicBezTo>
                  <a:pt x="16488" y="18601"/>
                  <a:pt x="16432" y="18661"/>
                  <a:pt x="16387" y="18631"/>
                </a:cubicBezTo>
                <a:cubicBezTo>
                  <a:pt x="16061" y="18611"/>
                  <a:pt x="16005" y="18661"/>
                  <a:pt x="15960" y="18671"/>
                </a:cubicBezTo>
                <a:cubicBezTo>
                  <a:pt x="15634" y="18791"/>
                  <a:pt x="15606" y="18801"/>
                  <a:pt x="15578" y="18841"/>
                </a:cubicBezTo>
                <a:cubicBezTo>
                  <a:pt x="15752" y="18781"/>
                  <a:pt x="15797" y="18821"/>
                  <a:pt x="15864" y="18731"/>
                </a:cubicBezTo>
                <a:cubicBezTo>
                  <a:pt x="16274" y="18741"/>
                  <a:pt x="16387" y="18671"/>
                  <a:pt x="16482" y="18741"/>
                </a:cubicBezTo>
                <a:cubicBezTo>
                  <a:pt x="16746" y="18801"/>
                  <a:pt x="16769" y="18751"/>
                  <a:pt x="16780" y="18821"/>
                </a:cubicBezTo>
                <a:cubicBezTo>
                  <a:pt x="16977" y="18881"/>
                  <a:pt x="17022" y="18901"/>
                  <a:pt x="17067" y="18941"/>
                </a:cubicBezTo>
                <a:cubicBezTo>
                  <a:pt x="17302" y="19071"/>
                  <a:pt x="17331" y="19101"/>
                  <a:pt x="17353" y="19101"/>
                </a:cubicBezTo>
                <a:cubicBezTo>
                  <a:pt x="17825" y="19421"/>
                  <a:pt x="17881" y="19411"/>
                  <a:pt x="17920" y="19461"/>
                </a:cubicBezTo>
                <a:cubicBezTo>
                  <a:pt x="18168" y="19601"/>
                  <a:pt x="18201" y="19571"/>
                  <a:pt x="18224" y="19611"/>
                </a:cubicBezTo>
                <a:cubicBezTo>
                  <a:pt x="18662" y="19731"/>
                  <a:pt x="18690" y="19751"/>
                  <a:pt x="18724" y="19741"/>
                </a:cubicBezTo>
                <a:cubicBezTo>
                  <a:pt x="18864" y="19801"/>
                  <a:pt x="18875" y="19821"/>
                  <a:pt x="18898" y="19791"/>
                </a:cubicBezTo>
                <a:cubicBezTo>
                  <a:pt x="19179" y="19851"/>
                  <a:pt x="19212" y="19871"/>
                  <a:pt x="19246" y="19851"/>
                </a:cubicBezTo>
                <a:cubicBezTo>
                  <a:pt x="19443" y="19901"/>
                  <a:pt x="19471" y="19891"/>
                  <a:pt x="19493" y="19911"/>
                </a:cubicBezTo>
                <a:cubicBezTo>
                  <a:pt x="19224" y="19961"/>
                  <a:pt x="19139" y="19901"/>
                  <a:pt x="19038" y="19971"/>
                </a:cubicBezTo>
                <a:cubicBezTo>
                  <a:pt x="18684" y="19861"/>
                  <a:pt x="18628" y="19881"/>
                  <a:pt x="18578" y="19871"/>
                </a:cubicBezTo>
                <a:cubicBezTo>
                  <a:pt x="18319" y="19781"/>
                  <a:pt x="18224" y="19691"/>
                  <a:pt x="18123" y="19651"/>
                </a:cubicBezTo>
                <a:cubicBezTo>
                  <a:pt x="17949" y="19601"/>
                  <a:pt x="17926" y="19541"/>
                  <a:pt x="17898" y="19561"/>
                </a:cubicBezTo>
                <a:cubicBezTo>
                  <a:pt x="17623" y="19421"/>
                  <a:pt x="17567" y="19441"/>
                  <a:pt x="17522" y="19361"/>
                </a:cubicBezTo>
                <a:cubicBezTo>
                  <a:pt x="17347" y="19301"/>
                  <a:pt x="17325" y="19271"/>
                  <a:pt x="17297" y="19271"/>
                </a:cubicBezTo>
                <a:cubicBezTo>
                  <a:pt x="17134" y="19131"/>
                  <a:pt x="17095" y="19211"/>
                  <a:pt x="17072" y="19171"/>
                </a:cubicBezTo>
                <a:cubicBezTo>
                  <a:pt x="16864" y="19121"/>
                  <a:pt x="16808" y="19141"/>
                  <a:pt x="16763" y="19111"/>
                </a:cubicBezTo>
                <a:cubicBezTo>
                  <a:pt x="16314" y="19111"/>
                  <a:pt x="16229" y="19201"/>
                  <a:pt x="16162" y="19191"/>
                </a:cubicBezTo>
                <a:cubicBezTo>
                  <a:pt x="15803" y="19311"/>
                  <a:pt x="15718" y="19371"/>
                  <a:pt x="15724" y="19431"/>
                </a:cubicBezTo>
                <a:cubicBezTo>
                  <a:pt x="16072" y="19311"/>
                  <a:pt x="16100" y="19301"/>
                  <a:pt x="16128" y="19261"/>
                </a:cubicBezTo>
                <a:cubicBezTo>
                  <a:pt x="16325" y="19251"/>
                  <a:pt x="16387" y="19251"/>
                  <a:pt x="16454" y="19211"/>
                </a:cubicBezTo>
                <a:cubicBezTo>
                  <a:pt x="16892" y="19251"/>
                  <a:pt x="16960" y="19261"/>
                  <a:pt x="17016" y="19231"/>
                </a:cubicBezTo>
                <a:cubicBezTo>
                  <a:pt x="17269" y="19421"/>
                  <a:pt x="17297" y="19411"/>
                  <a:pt x="17325" y="19411"/>
                </a:cubicBezTo>
                <a:cubicBezTo>
                  <a:pt x="17696" y="19561"/>
                  <a:pt x="17741" y="19621"/>
                  <a:pt x="17791" y="19641"/>
                </a:cubicBezTo>
                <a:cubicBezTo>
                  <a:pt x="18353" y="19911"/>
                  <a:pt x="18448" y="19931"/>
                  <a:pt x="18538" y="19981"/>
                </a:cubicBezTo>
                <a:cubicBezTo>
                  <a:pt x="18696" y="20051"/>
                  <a:pt x="18729" y="19981"/>
                  <a:pt x="18746" y="20021"/>
                </a:cubicBezTo>
                <a:cubicBezTo>
                  <a:pt x="19021" y="20041"/>
                  <a:pt x="19066" y="20091"/>
                  <a:pt x="19123" y="20051"/>
                </a:cubicBezTo>
                <a:cubicBezTo>
                  <a:pt x="19347" y="20071"/>
                  <a:pt x="19359" y="20071"/>
                  <a:pt x="19370" y="20051"/>
                </a:cubicBezTo>
                <a:cubicBezTo>
                  <a:pt x="19179" y="20151"/>
                  <a:pt x="19145" y="20161"/>
                  <a:pt x="19123" y="20151"/>
                </a:cubicBezTo>
                <a:cubicBezTo>
                  <a:pt x="18679" y="20161"/>
                  <a:pt x="18668" y="20131"/>
                  <a:pt x="18645" y="20171"/>
                </a:cubicBezTo>
                <a:cubicBezTo>
                  <a:pt x="18454" y="20091"/>
                  <a:pt x="18420" y="20081"/>
                  <a:pt x="18387" y="20081"/>
                </a:cubicBezTo>
                <a:cubicBezTo>
                  <a:pt x="18145" y="20031"/>
                  <a:pt x="18128" y="19891"/>
                  <a:pt x="18083" y="19931"/>
                </a:cubicBezTo>
                <a:cubicBezTo>
                  <a:pt x="17870" y="19831"/>
                  <a:pt x="17853" y="19831"/>
                  <a:pt x="17836" y="19831"/>
                </a:cubicBezTo>
                <a:cubicBezTo>
                  <a:pt x="17617" y="19701"/>
                  <a:pt x="17538" y="19751"/>
                  <a:pt x="17482" y="19681"/>
                </a:cubicBezTo>
                <a:cubicBezTo>
                  <a:pt x="17342" y="19651"/>
                  <a:pt x="17308" y="19641"/>
                  <a:pt x="17274" y="19641"/>
                </a:cubicBezTo>
                <a:cubicBezTo>
                  <a:pt x="16909" y="19611"/>
                  <a:pt x="16887" y="19491"/>
                  <a:pt x="16847" y="19561"/>
                </a:cubicBezTo>
                <a:cubicBezTo>
                  <a:pt x="16494" y="19521"/>
                  <a:pt x="16454" y="19561"/>
                  <a:pt x="16426" y="19511"/>
                </a:cubicBezTo>
                <a:cubicBezTo>
                  <a:pt x="16117" y="19621"/>
                  <a:pt x="16050" y="19591"/>
                  <a:pt x="15971" y="19641"/>
                </a:cubicBezTo>
                <a:cubicBezTo>
                  <a:pt x="15595" y="19771"/>
                  <a:pt x="15589" y="19911"/>
                  <a:pt x="15544" y="19841"/>
                </a:cubicBezTo>
                <a:cubicBezTo>
                  <a:pt x="15342" y="20001"/>
                  <a:pt x="15303" y="20021"/>
                  <a:pt x="15314" y="20061"/>
                </a:cubicBezTo>
                <a:cubicBezTo>
                  <a:pt x="15763" y="19831"/>
                  <a:pt x="15814" y="19791"/>
                  <a:pt x="15859" y="19761"/>
                </a:cubicBezTo>
                <a:cubicBezTo>
                  <a:pt x="16089" y="19661"/>
                  <a:pt x="16100" y="19741"/>
                  <a:pt x="16128" y="19701"/>
                </a:cubicBezTo>
                <a:cubicBezTo>
                  <a:pt x="16583" y="19651"/>
                  <a:pt x="16628" y="19671"/>
                  <a:pt x="16679" y="19641"/>
                </a:cubicBezTo>
                <a:cubicBezTo>
                  <a:pt x="17134" y="19711"/>
                  <a:pt x="17156" y="19721"/>
                  <a:pt x="17173" y="19741"/>
                </a:cubicBezTo>
                <a:cubicBezTo>
                  <a:pt x="17353" y="19751"/>
                  <a:pt x="17364" y="19831"/>
                  <a:pt x="17398" y="19771"/>
                </a:cubicBezTo>
                <a:cubicBezTo>
                  <a:pt x="17735" y="19871"/>
                  <a:pt x="17920" y="19981"/>
                  <a:pt x="18100" y="20091"/>
                </a:cubicBezTo>
                <a:cubicBezTo>
                  <a:pt x="18471" y="20261"/>
                  <a:pt x="18505" y="20181"/>
                  <a:pt x="18516" y="20241"/>
                </a:cubicBezTo>
                <a:cubicBezTo>
                  <a:pt x="18628" y="20291"/>
                  <a:pt x="18656" y="20281"/>
                  <a:pt x="18639" y="20311"/>
                </a:cubicBezTo>
                <a:cubicBezTo>
                  <a:pt x="17735" y="20071"/>
                  <a:pt x="17690" y="20161"/>
                  <a:pt x="17662" y="20091"/>
                </a:cubicBezTo>
                <a:cubicBezTo>
                  <a:pt x="17510" y="20061"/>
                  <a:pt x="17482" y="20021"/>
                  <a:pt x="17443" y="20061"/>
                </a:cubicBezTo>
                <a:cubicBezTo>
                  <a:pt x="17184" y="20021"/>
                  <a:pt x="17156" y="19941"/>
                  <a:pt x="17106" y="19991"/>
                </a:cubicBezTo>
                <a:cubicBezTo>
                  <a:pt x="16915" y="19951"/>
                  <a:pt x="16898" y="19921"/>
                  <a:pt x="16881" y="19931"/>
                </a:cubicBezTo>
                <a:cubicBezTo>
                  <a:pt x="16583" y="19911"/>
                  <a:pt x="16505" y="19941"/>
                  <a:pt x="16426" y="19961"/>
                </a:cubicBezTo>
                <a:cubicBezTo>
                  <a:pt x="15926" y="20061"/>
                  <a:pt x="15881" y="20161"/>
                  <a:pt x="15847" y="20111"/>
                </a:cubicBezTo>
                <a:cubicBezTo>
                  <a:pt x="15381" y="20481"/>
                  <a:pt x="15308" y="20481"/>
                  <a:pt x="15218" y="20610"/>
                </a:cubicBezTo>
                <a:cubicBezTo>
                  <a:pt x="15151" y="20740"/>
                  <a:pt x="15342" y="20560"/>
                  <a:pt x="15527" y="20401"/>
                </a:cubicBezTo>
                <a:cubicBezTo>
                  <a:pt x="15668" y="20371"/>
                  <a:pt x="15724" y="20281"/>
                  <a:pt x="15769" y="20271"/>
                </a:cubicBezTo>
                <a:cubicBezTo>
                  <a:pt x="16241" y="20141"/>
                  <a:pt x="16274" y="20111"/>
                  <a:pt x="16303" y="20091"/>
                </a:cubicBezTo>
                <a:cubicBezTo>
                  <a:pt x="16797" y="20061"/>
                  <a:pt x="16853" y="20051"/>
                  <a:pt x="16909" y="20071"/>
                </a:cubicBezTo>
                <a:cubicBezTo>
                  <a:pt x="17134" y="20141"/>
                  <a:pt x="17207" y="20071"/>
                  <a:pt x="17252" y="20131"/>
                </a:cubicBezTo>
                <a:cubicBezTo>
                  <a:pt x="17477" y="20211"/>
                  <a:pt x="17544" y="20141"/>
                  <a:pt x="17589" y="20211"/>
                </a:cubicBezTo>
                <a:cubicBezTo>
                  <a:pt x="17870" y="20271"/>
                  <a:pt x="17892" y="20351"/>
                  <a:pt x="17932" y="20311"/>
                </a:cubicBezTo>
                <a:cubicBezTo>
                  <a:pt x="18151" y="20381"/>
                  <a:pt x="18207" y="20371"/>
                  <a:pt x="18263" y="20391"/>
                </a:cubicBezTo>
                <a:cubicBezTo>
                  <a:pt x="18544" y="20471"/>
                  <a:pt x="18578" y="20431"/>
                  <a:pt x="18611" y="20451"/>
                </a:cubicBezTo>
                <a:cubicBezTo>
                  <a:pt x="18746" y="20471"/>
                  <a:pt x="18774" y="20451"/>
                  <a:pt x="18757" y="20491"/>
                </a:cubicBezTo>
                <a:cubicBezTo>
                  <a:pt x="18111" y="20620"/>
                  <a:pt x="18044" y="20640"/>
                  <a:pt x="17982" y="20630"/>
                </a:cubicBezTo>
                <a:cubicBezTo>
                  <a:pt x="17673" y="20580"/>
                  <a:pt x="17651" y="20501"/>
                  <a:pt x="17611" y="20560"/>
                </a:cubicBezTo>
                <a:cubicBezTo>
                  <a:pt x="17325" y="20461"/>
                  <a:pt x="17308" y="20461"/>
                  <a:pt x="17291" y="20471"/>
                </a:cubicBezTo>
                <a:cubicBezTo>
                  <a:pt x="17022" y="20421"/>
                  <a:pt x="16988" y="20411"/>
                  <a:pt x="16965" y="20351"/>
                </a:cubicBezTo>
                <a:cubicBezTo>
                  <a:pt x="16808" y="20361"/>
                  <a:pt x="16791" y="20361"/>
                  <a:pt x="16774" y="20351"/>
                </a:cubicBezTo>
                <a:cubicBezTo>
                  <a:pt x="16432" y="20261"/>
                  <a:pt x="16364" y="20291"/>
                  <a:pt x="16303" y="20261"/>
                </a:cubicBezTo>
                <a:cubicBezTo>
                  <a:pt x="15718" y="20471"/>
                  <a:pt x="15741" y="20481"/>
                  <a:pt x="15769" y="20441"/>
                </a:cubicBezTo>
                <a:cubicBezTo>
                  <a:pt x="16067" y="20371"/>
                  <a:pt x="16123" y="20351"/>
                  <a:pt x="16168" y="20381"/>
                </a:cubicBezTo>
                <a:cubicBezTo>
                  <a:pt x="16449" y="20401"/>
                  <a:pt x="16477" y="20421"/>
                  <a:pt x="16510" y="20411"/>
                </a:cubicBezTo>
                <a:cubicBezTo>
                  <a:pt x="16752" y="20461"/>
                  <a:pt x="16814" y="20481"/>
                  <a:pt x="16876" y="20481"/>
                </a:cubicBezTo>
                <a:cubicBezTo>
                  <a:pt x="17089" y="20520"/>
                  <a:pt x="17100" y="20570"/>
                  <a:pt x="17117" y="20560"/>
                </a:cubicBezTo>
                <a:cubicBezTo>
                  <a:pt x="17319" y="20610"/>
                  <a:pt x="17381" y="20620"/>
                  <a:pt x="17449" y="20640"/>
                </a:cubicBezTo>
                <a:cubicBezTo>
                  <a:pt x="17741" y="20690"/>
                  <a:pt x="17758" y="20680"/>
                  <a:pt x="17769" y="20730"/>
                </a:cubicBezTo>
                <a:cubicBezTo>
                  <a:pt x="17522" y="20760"/>
                  <a:pt x="17482" y="20710"/>
                  <a:pt x="17432" y="20760"/>
                </a:cubicBezTo>
                <a:cubicBezTo>
                  <a:pt x="17156" y="20740"/>
                  <a:pt x="17134" y="20740"/>
                  <a:pt x="17117" y="20730"/>
                </a:cubicBezTo>
                <a:cubicBezTo>
                  <a:pt x="16758" y="20690"/>
                  <a:pt x="16724" y="20650"/>
                  <a:pt x="16685" y="20700"/>
                </a:cubicBezTo>
                <a:cubicBezTo>
                  <a:pt x="16325" y="20650"/>
                  <a:pt x="16297" y="20590"/>
                  <a:pt x="16258" y="20620"/>
                </a:cubicBezTo>
                <a:cubicBezTo>
                  <a:pt x="15797" y="20710"/>
                  <a:pt x="15696" y="20650"/>
                  <a:pt x="15578" y="20760"/>
                </a:cubicBezTo>
                <a:cubicBezTo>
                  <a:pt x="15381" y="20860"/>
                  <a:pt x="15359" y="20800"/>
                  <a:pt x="15325" y="20860"/>
                </a:cubicBezTo>
                <a:cubicBezTo>
                  <a:pt x="14853" y="21190"/>
                  <a:pt x="14836" y="21230"/>
                  <a:pt x="14836" y="21270"/>
                </a:cubicBezTo>
                <a:cubicBezTo>
                  <a:pt x="15381" y="20930"/>
                  <a:pt x="15426" y="20860"/>
                  <a:pt x="15465" y="20880"/>
                </a:cubicBezTo>
                <a:cubicBezTo>
                  <a:pt x="15887" y="20760"/>
                  <a:pt x="15932" y="20730"/>
                  <a:pt x="15971" y="20730"/>
                </a:cubicBezTo>
                <a:cubicBezTo>
                  <a:pt x="16241" y="20800"/>
                  <a:pt x="16297" y="20700"/>
                  <a:pt x="16336" y="20740"/>
                </a:cubicBezTo>
                <a:cubicBezTo>
                  <a:pt x="16651" y="20760"/>
                  <a:pt x="16729" y="20800"/>
                  <a:pt x="16808" y="20830"/>
                </a:cubicBezTo>
                <a:cubicBezTo>
                  <a:pt x="17027" y="20770"/>
                  <a:pt x="17038" y="20920"/>
                  <a:pt x="17078" y="20840"/>
                </a:cubicBezTo>
                <a:cubicBezTo>
                  <a:pt x="17409" y="20880"/>
                  <a:pt x="17477" y="20830"/>
                  <a:pt x="17533" y="20880"/>
                </a:cubicBezTo>
                <a:cubicBezTo>
                  <a:pt x="17971" y="20820"/>
                  <a:pt x="18016" y="20930"/>
                  <a:pt x="18083" y="20860"/>
                </a:cubicBezTo>
                <a:cubicBezTo>
                  <a:pt x="18022" y="20970"/>
                  <a:pt x="18005" y="20890"/>
                  <a:pt x="17965" y="20920"/>
                </a:cubicBezTo>
                <a:cubicBezTo>
                  <a:pt x="17589" y="20940"/>
                  <a:pt x="17510" y="21020"/>
                  <a:pt x="17454" y="20970"/>
                </a:cubicBezTo>
                <a:cubicBezTo>
                  <a:pt x="16971" y="21040"/>
                  <a:pt x="16909" y="21040"/>
                  <a:pt x="16842" y="21030"/>
                </a:cubicBezTo>
                <a:cubicBezTo>
                  <a:pt x="16415" y="20980"/>
                  <a:pt x="16376" y="21020"/>
                  <a:pt x="16347" y="21000"/>
                </a:cubicBezTo>
                <a:cubicBezTo>
                  <a:pt x="16190" y="20960"/>
                  <a:pt x="16185" y="20910"/>
                  <a:pt x="16151" y="20980"/>
                </a:cubicBezTo>
                <a:cubicBezTo>
                  <a:pt x="15915" y="20950"/>
                  <a:pt x="15876" y="21000"/>
                  <a:pt x="15842" y="20980"/>
                </a:cubicBezTo>
                <a:cubicBezTo>
                  <a:pt x="15286" y="21180"/>
                  <a:pt x="15241" y="21220"/>
                  <a:pt x="15207" y="21240"/>
                </a:cubicBezTo>
                <a:cubicBezTo>
                  <a:pt x="14825" y="21590"/>
                  <a:pt x="14825" y="21590"/>
                  <a:pt x="14825" y="21590"/>
                </a:cubicBezTo>
                <a:cubicBezTo>
                  <a:pt x="14853" y="21590"/>
                  <a:pt x="14853" y="21590"/>
                  <a:pt x="14853" y="21590"/>
                </a:cubicBezTo>
                <a:cubicBezTo>
                  <a:pt x="15179" y="21300"/>
                  <a:pt x="15308" y="21280"/>
                  <a:pt x="15449" y="21170"/>
                </a:cubicBezTo>
                <a:cubicBezTo>
                  <a:pt x="15769" y="21140"/>
                  <a:pt x="15814" y="21040"/>
                  <a:pt x="15842" y="21080"/>
                </a:cubicBezTo>
                <a:cubicBezTo>
                  <a:pt x="16106" y="21010"/>
                  <a:pt x="16162" y="21100"/>
                  <a:pt x="16235" y="21050"/>
                </a:cubicBezTo>
                <a:cubicBezTo>
                  <a:pt x="16544" y="21090"/>
                  <a:pt x="16572" y="21120"/>
                  <a:pt x="16606" y="21120"/>
                </a:cubicBezTo>
                <a:cubicBezTo>
                  <a:pt x="16847" y="21170"/>
                  <a:pt x="16870" y="21130"/>
                  <a:pt x="16881" y="21160"/>
                </a:cubicBezTo>
                <a:cubicBezTo>
                  <a:pt x="17246" y="21140"/>
                  <a:pt x="17314" y="21080"/>
                  <a:pt x="17370" y="21130"/>
                </a:cubicBezTo>
                <a:cubicBezTo>
                  <a:pt x="17729" y="21130"/>
                  <a:pt x="17696" y="21140"/>
                  <a:pt x="17668" y="21150"/>
                </a:cubicBezTo>
                <a:cubicBezTo>
                  <a:pt x="17454" y="21250"/>
                  <a:pt x="17387" y="21250"/>
                  <a:pt x="17336" y="21300"/>
                </a:cubicBezTo>
                <a:cubicBezTo>
                  <a:pt x="16977" y="21250"/>
                  <a:pt x="16881" y="21270"/>
                  <a:pt x="16791" y="21220"/>
                </a:cubicBezTo>
                <a:cubicBezTo>
                  <a:pt x="16471" y="21250"/>
                  <a:pt x="16426" y="21210"/>
                  <a:pt x="16376" y="21240"/>
                </a:cubicBezTo>
                <a:cubicBezTo>
                  <a:pt x="16218" y="21220"/>
                  <a:pt x="16185" y="21290"/>
                  <a:pt x="16173" y="21260"/>
                </a:cubicBezTo>
                <a:cubicBezTo>
                  <a:pt x="15909" y="21280"/>
                  <a:pt x="15859" y="21300"/>
                  <a:pt x="15808" y="21320"/>
                </a:cubicBezTo>
                <a:cubicBezTo>
                  <a:pt x="15527" y="21400"/>
                  <a:pt x="15392" y="21480"/>
                  <a:pt x="15252" y="21590"/>
                </a:cubicBezTo>
                <a:cubicBezTo>
                  <a:pt x="15718" y="21460"/>
                  <a:pt x="15847" y="21370"/>
                  <a:pt x="15960" y="21420"/>
                </a:cubicBezTo>
                <a:cubicBezTo>
                  <a:pt x="16207" y="21360"/>
                  <a:pt x="16258" y="21400"/>
                  <a:pt x="16331" y="21330"/>
                </a:cubicBezTo>
                <a:cubicBezTo>
                  <a:pt x="16769" y="21400"/>
                  <a:pt x="16819" y="21370"/>
                  <a:pt x="16864" y="21380"/>
                </a:cubicBezTo>
                <a:cubicBezTo>
                  <a:pt x="16982" y="21390"/>
                  <a:pt x="17010" y="21380"/>
                  <a:pt x="16993" y="21410"/>
                </a:cubicBezTo>
                <a:cubicBezTo>
                  <a:pt x="16347" y="21550"/>
                  <a:pt x="16274" y="21540"/>
                  <a:pt x="16252" y="21550"/>
                </a:cubicBezTo>
                <a:cubicBezTo>
                  <a:pt x="16117" y="21560"/>
                  <a:pt x="16095" y="21580"/>
                  <a:pt x="16072" y="21580"/>
                </a:cubicBezTo>
                <a:cubicBezTo>
                  <a:pt x="16926" y="21570"/>
                  <a:pt x="16965" y="21560"/>
                  <a:pt x="16999" y="21540"/>
                </a:cubicBezTo>
                <a:cubicBezTo>
                  <a:pt x="17156" y="21510"/>
                  <a:pt x="17213" y="21440"/>
                  <a:pt x="17258" y="21460"/>
                </a:cubicBezTo>
                <a:cubicBezTo>
                  <a:pt x="17274" y="21570"/>
                  <a:pt x="17291" y="21570"/>
                  <a:pt x="17302" y="21580"/>
                </a:cubicBezTo>
                <a:cubicBezTo>
                  <a:pt x="17454" y="21550"/>
                  <a:pt x="17482" y="21520"/>
                  <a:pt x="17516" y="21480"/>
                </a:cubicBezTo>
                <a:cubicBezTo>
                  <a:pt x="17713" y="21300"/>
                  <a:pt x="17724" y="21320"/>
                  <a:pt x="17724" y="21320"/>
                </a:cubicBezTo>
                <a:cubicBezTo>
                  <a:pt x="17853" y="21170"/>
                  <a:pt x="17920" y="21140"/>
                  <a:pt x="17982" y="21170"/>
                </a:cubicBezTo>
                <a:cubicBezTo>
                  <a:pt x="17589" y="21570"/>
                  <a:pt x="17583" y="21580"/>
                  <a:pt x="17572" y="21590"/>
                </a:cubicBezTo>
                <a:cubicBezTo>
                  <a:pt x="17774" y="21570"/>
                  <a:pt x="17758" y="21450"/>
                  <a:pt x="17791" y="21520"/>
                </a:cubicBezTo>
                <a:cubicBezTo>
                  <a:pt x="17915" y="21530"/>
                  <a:pt x="17960" y="21480"/>
                  <a:pt x="18010" y="21420"/>
                </a:cubicBezTo>
                <a:cubicBezTo>
                  <a:pt x="18331" y="21050"/>
                  <a:pt x="18342" y="20980"/>
                  <a:pt x="18375" y="21040"/>
                </a:cubicBezTo>
                <a:cubicBezTo>
                  <a:pt x="18106" y="21590"/>
                  <a:pt x="18106" y="21580"/>
                  <a:pt x="18106" y="21580"/>
                </a:cubicBezTo>
                <a:cubicBezTo>
                  <a:pt x="18583" y="20890"/>
                  <a:pt x="18656" y="20840"/>
                  <a:pt x="18774" y="20710"/>
                </a:cubicBezTo>
                <a:cubicBezTo>
                  <a:pt x="18870" y="20730"/>
                  <a:pt x="18870" y="20770"/>
                  <a:pt x="18780" y="20870"/>
                </a:cubicBezTo>
                <a:cubicBezTo>
                  <a:pt x="18611" y="21170"/>
                  <a:pt x="18634" y="21230"/>
                  <a:pt x="18583" y="21260"/>
                </a:cubicBezTo>
                <a:cubicBezTo>
                  <a:pt x="18493" y="21590"/>
                  <a:pt x="18493" y="21590"/>
                  <a:pt x="18493" y="21590"/>
                </a:cubicBezTo>
                <a:cubicBezTo>
                  <a:pt x="18892" y="20890"/>
                  <a:pt x="18926" y="20840"/>
                  <a:pt x="18954" y="20780"/>
                </a:cubicBezTo>
                <a:cubicBezTo>
                  <a:pt x="18932" y="20970"/>
                  <a:pt x="18729" y="21250"/>
                  <a:pt x="18617" y="21560"/>
                </a:cubicBezTo>
                <a:cubicBezTo>
                  <a:pt x="18774" y="21560"/>
                  <a:pt x="18814" y="21540"/>
                  <a:pt x="18802" y="21500"/>
                </a:cubicBezTo>
                <a:cubicBezTo>
                  <a:pt x="19038" y="21010"/>
                  <a:pt x="19078" y="20990"/>
                  <a:pt x="19095" y="20970"/>
                </a:cubicBezTo>
                <a:cubicBezTo>
                  <a:pt x="19353" y="20570"/>
                  <a:pt x="19353" y="20501"/>
                  <a:pt x="19415" y="20451"/>
                </a:cubicBezTo>
                <a:cubicBezTo>
                  <a:pt x="19572" y="20391"/>
                  <a:pt x="19477" y="20411"/>
                  <a:pt x="19482" y="20471"/>
                </a:cubicBezTo>
                <a:cubicBezTo>
                  <a:pt x="19325" y="20740"/>
                  <a:pt x="19336" y="20780"/>
                  <a:pt x="19308" y="20800"/>
                </a:cubicBezTo>
                <a:cubicBezTo>
                  <a:pt x="19055" y="21420"/>
                  <a:pt x="18988" y="21460"/>
                  <a:pt x="19010" y="21540"/>
                </a:cubicBezTo>
                <a:cubicBezTo>
                  <a:pt x="19100" y="21470"/>
                  <a:pt x="19139" y="21350"/>
                  <a:pt x="19190" y="21240"/>
                </a:cubicBezTo>
                <a:cubicBezTo>
                  <a:pt x="19477" y="20630"/>
                  <a:pt x="19471" y="20580"/>
                  <a:pt x="19505" y="20550"/>
                </a:cubicBezTo>
                <a:cubicBezTo>
                  <a:pt x="19976" y="19941"/>
                  <a:pt x="19999" y="19891"/>
                  <a:pt x="20016" y="19921"/>
                </a:cubicBezTo>
                <a:cubicBezTo>
                  <a:pt x="19825" y="20211"/>
                  <a:pt x="19791" y="20291"/>
                  <a:pt x="19729" y="20371"/>
                </a:cubicBezTo>
                <a:cubicBezTo>
                  <a:pt x="19521" y="20830"/>
                  <a:pt x="19437" y="20890"/>
                  <a:pt x="19426" y="20980"/>
                </a:cubicBezTo>
                <a:cubicBezTo>
                  <a:pt x="19212" y="21480"/>
                  <a:pt x="19196" y="21530"/>
                  <a:pt x="19179" y="21590"/>
                </a:cubicBezTo>
                <a:cubicBezTo>
                  <a:pt x="19286" y="21460"/>
                  <a:pt x="19336" y="21400"/>
                  <a:pt x="19359" y="21330"/>
                </a:cubicBezTo>
                <a:cubicBezTo>
                  <a:pt x="19533" y="20980"/>
                  <a:pt x="19510" y="20930"/>
                  <a:pt x="19555" y="20900"/>
                </a:cubicBezTo>
                <a:cubicBezTo>
                  <a:pt x="19971" y="20191"/>
                  <a:pt x="20027" y="20121"/>
                  <a:pt x="20061" y="20041"/>
                </a:cubicBezTo>
                <a:cubicBezTo>
                  <a:pt x="20179" y="19891"/>
                  <a:pt x="20184" y="19941"/>
                  <a:pt x="20151" y="19971"/>
                </a:cubicBezTo>
                <a:cubicBezTo>
                  <a:pt x="20094" y="20161"/>
                  <a:pt x="20005" y="20221"/>
                  <a:pt x="19999" y="20311"/>
                </a:cubicBezTo>
                <a:cubicBezTo>
                  <a:pt x="19673" y="20960"/>
                  <a:pt x="19639" y="21000"/>
                  <a:pt x="19639" y="21050"/>
                </a:cubicBezTo>
                <a:cubicBezTo>
                  <a:pt x="19437" y="21580"/>
                  <a:pt x="19437" y="21580"/>
                  <a:pt x="19432" y="21590"/>
                </a:cubicBezTo>
                <a:cubicBezTo>
                  <a:pt x="19611" y="21370"/>
                  <a:pt x="19611" y="21290"/>
                  <a:pt x="19645" y="21220"/>
                </a:cubicBezTo>
                <a:cubicBezTo>
                  <a:pt x="20151" y="20121"/>
                  <a:pt x="20196" y="20061"/>
                  <a:pt x="20229" y="19991"/>
                </a:cubicBezTo>
                <a:cubicBezTo>
                  <a:pt x="20375" y="19791"/>
                  <a:pt x="20336" y="19931"/>
                  <a:pt x="20235" y="20051"/>
                </a:cubicBezTo>
                <a:cubicBezTo>
                  <a:pt x="19948" y="20800"/>
                  <a:pt x="19903" y="20870"/>
                  <a:pt x="19859" y="20950"/>
                </a:cubicBezTo>
                <a:cubicBezTo>
                  <a:pt x="19701" y="21590"/>
                  <a:pt x="19701" y="21590"/>
                  <a:pt x="19701" y="21590"/>
                </a:cubicBezTo>
                <a:cubicBezTo>
                  <a:pt x="19785" y="21310"/>
                  <a:pt x="19819" y="21280"/>
                  <a:pt x="19819" y="21230"/>
                </a:cubicBezTo>
                <a:cubicBezTo>
                  <a:pt x="20196" y="20371"/>
                  <a:pt x="20280" y="20221"/>
                  <a:pt x="20330" y="20051"/>
                </a:cubicBezTo>
                <a:cubicBezTo>
                  <a:pt x="20617" y="19571"/>
                  <a:pt x="20656" y="19441"/>
                  <a:pt x="20729" y="19331"/>
                </a:cubicBezTo>
                <a:cubicBezTo>
                  <a:pt x="20667" y="19671"/>
                  <a:pt x="20611" y="19721"/>
                  <a:pt x="20600" y="19781"/>
                </a:cubicBezTo>
                <a:cubicBezTo>
                  <a:pt x="20465" y="20071"/>
                  <a:pt x="20460" y="20121"/>
                  <a:pt x="20443" y="20101"/>
                </a:cubicBezTo>
                <a:cubicBezTo>
                  <a:pt x="20184" y="20690"/>
                  <a:pt x="20156" y="20810"/>
                  <a:pt x="20094" y="20920"/>
                </a:cubicBezTo>
                <a:cubicBezTo>
                  <a:pt x="19937" y="21390"/>
                  <a:pt x="19909" y="21490"/>
                  <a:pt x="19870" y="21580"/>
                </a:cubicBezTo>
                <a:cubicBezTo>
                  <a:pt x="19976" y="21510"/>
                  <a:pt x="19982" y="21420"/>
                  <a:pt x="20038" y="21360"/>
                </a:cubicBezTo>
                <a:cubicBezTo>
                  <a:pt x="20342" y="20540"/>
                  <a:pt x="20364" y="20461"/>
                  <a:pt x="20403" y="20371"/>
                </a:cubicBezTo>
                <a:cubicBezTo>
                  <a:pt x="20842" y="19571"/>
                  <a:pt x="20858" y="19471"/>
                  <a:pt x="20903" y="19381"/>
                </a:cubicBezTo>
                <a:cubicBezTo>
                  <a:pt x="21375" y="18791"/>
                  <a:pt x="21375" y="18661"/>
                  <a:pt x="21415" y="18711"/>
                </a:cubicBezTo>
                <a:cubicBezTo>
                  <a:pt x="20926" y="19651"/>
                  <a:pt x="20864" y="19661"/>
                  <a:pt x="20881" y="19711"/>
                </a:cubicBezTo>
                <a:cubicBezTo>
                  <a:pt x="20617" y="20191"/>
                  <a:pt x="20611" y="20271"/>
                  <a:pt x="20544" y="20331"/>
                </a:cubicBezTo>
                <a:cubicBezTo>
                  <a:pt x="20353" y="20900"/>
                  <a:pt x="20257" y="21030"/>
                  <a:pt x="20229" y="21180"/>
                </a:cubicBezTo>
                <a:cubicBezTo>
                  <a:pt x="20083" y="21520"/>
                  <a:pt x="20100" y="21560"/>
                  <a:pt x="20083" y="21590"/>
                </a:cubicBezTo>
                <a:cubicBezTo>
                  <a:pt x="20173" y="21520"/>
                  <a:pt x="20179" y="21460"/>
                  <a:pt x="20229" y="21420"/>
                </a:cubicBezTo>
                <a:cubicBezTo>
                  <a:pt x="20555" y="20481"/>
                  <a:pt x="20606" y="20441"/>
                  <a:pt x="20617" y="20381"/>
                </a:cubicBezTo>
                <a:cubicBezTo>
                  <a:pt x="20931" y="19771"/>
                  <a:pt x="20999" y="19661"/>
                  <a:pt x="21055" y="19551"/>
                </a:cubicBezTo>
                <a:cubicBezTo>
                  <a:pt x="21156" y="19361"/>
                  <a:pt x="21179" y="19221"/>
                  <a:pt x="21224" y="19261"/>
                </a:cubicBezTo>
                <a:cubicBezTo>
                  <a:pt x="20999" y="19891"/>
                  <a:pt x="20943" y="19921"/>
                  <a:pt x="20954" y="19971"/>
                </a:cubicBezTo>
                <a:cubicBezTo>
                  <a:pt x="20791" y="20351"/>
                  <a:pt x="20774" y="20401"/>
                  <a:pt x="20774" y="20441"/>
                </a:cubicBezTo>
                <a:cubicBezTo>
                  <a:pt x="20600" y="21020"/>
                  <a:pt x="20533" y="21090"/>
                  <a:pt x="20533" y="21190"/>
                </a:cubicBezTo>
                <a:cubicBezTo>
                  <a:pt x="20437" y="21590"/>
                  <a:pt x="20437" y="21590"/>
                  <a:pt x="20437" y="21590"/>
                </a:cubicBezTo>
                <a:cubicBezTo>
                  <a:pt x="20493" y="21460"/>
                  <a:pt x="20488" y="21450"/>
                  <a:pt x="20488" y="21440"/>
                </a:cubicBezTo>
                <a:cubicBezTo>
                  <a:pt x="20651" y="21030"/>
                  <a:pt x="20645" y="20960"/>
                  <a:pt x="20690" y="20910"/>
                </a:cubicBezTo>
                <a:cubicBezTo>
                  <a:pt x="20870" y="20461"/>
                  <a:pt x="20858" y="20401"/>
                  <a:pt x="20870" y="20341"/>
                </a:cubicBezTo>
                <a:cubicBezTo>
                  <a:pt x="21229" y="19461"/>
                  <a:pt x="21218" y="19381"/>
                  <a:pt x="21263" y="19321"/>
                </a:cubicBezTo>
                <a:cubicBezTo>
                  <a:pt x="21431" y="18911"/>
                  <a:pt x="21488" y="18891"/>
                  <a:pt x="21482" y="18851"/>
                </a:cubicBezTo>
                <a:cubicBezTo>
                  <a:pt x="21566" y="18651"/>
                  <a:pt x="21572" y="18641"/>
                  <a:pt x="21572" y="18641"/>
                </a:cubicBezTo>
                <a:cubicBezTo>
                  <a:pt x="21370" y="18252"/>
                  <a:pt x="21280" y="18391"/>
                  <a:pt x="21218" y="18322"/>
                </a:cubicBezTo>
                <a:close/>
                <a:moveTo>
                  <a:pt x="18044" y="21240"/>
                </a:moveTo>
                <a:cubicBezTo>
                  <a:pt x="18010" y="21250"/>
                  <a:pt x="18044" y="21210"/>
                  <a:pt x="18061" y="21190"/>
                </a:cubicBezTo>
                <a:cubicBezTo>
                  <a:pt x="18095" y="21180"/>
                  <a:pt x="18061" y="21220"/>
                  <a:pt x="18044" y="21240"/>
                </a:cubicBezTo>
                <a:close/>
                <a:moveTo>
                  <a:pt x="18802" y="20341"/>
                </a:moveTo>
                <a:cubicBezTo>
                  <a:pt x="18763" y="20321"/>
                  <a:pt x="18724" y="20321"/>
                  <a:pt x="18684" y="20331"/>
                </a:cubicBezTo>
                <a:cubicBezTo>
                  <a:pt x="18684" y="20241"/>
                  <a:pt x="18752" y="20331"/>
                  <a:pt x="18786" y="20291"/>
                </a:cubicBezTo>
                <a:cubicBezTo>
                  <a:pt x="18819" y="20311"/>
                  <a:pt x="18864" y="20281"/>
                  <a:pt x="18904" y="20291"/>
                </a:cubicBezTo>
                <a:cubicBezTo>
                  <a:pt x="18904" y="20391"/>
                  <a:pt x="18830" y="20301"/>
                  <a:pt x="18802" y="20341"/>
                </a:cubicBezTo>
                <a:close/>
                <a:moveTo>
                  <a:pt x="19325" y="20411"/>
                </a:moveTo>
                <a:cubicBezTo>
                  <a:pt x="19302" y="20301"/>
                  <a:pt x="19370" y="20351"/>
                  <a:pt x="19415" y="20281"/>
                </a:cubicBezTo>
                <a:cubicBezTo>
                  <a:pt x="19426" y="20341"/>
                  <a:pt x="19347" y="20361"/>
                  <a:pt x="19325" y="20411"/>
                </a:cubicBezTo>
                <a:close/>
                <a:moveTo>
                  <a:pt x="19516" y="20131"/>
                </a:moveTo>
                <a:cubicBezTo>
                  <a:pt x="19527" y="20031"/>
                  <a:pt x="19634" y="20021"/>
                  <a:pt x="19673" y="19991"/>
                </a:cubicBezTo>
                <a:cubicBezTo>
                  <a:pt x="19662" y="20081"/>
                  <a:pt x="19566" y="20031"/>
                  <a:pt x="19516" y="20131"/>
                </a:cubicBezTo>
                <a:close/>
                <a:moveTo>
                  <a:pt x="19769" y="19921"/>
                </a:moveTo>
                <a:cubicBezTo>
                  <a:pt x="19752" y="19781"/>
                  <a:pt x="19847" y="19901"/>
                  <a:pt x="19898" y="19811"/>
                </a:cubicBezTo>
                <a:cubicBezTo>
                  <a:pt x="19887" y="19941"/>
                  <a:pt x="19814" y="19821"/>
                  <a:pt x="19769" y="19921"/>
                </a:cubicBezTo>
                <a:close/>
                <a:moveTo>
                  <a:pt x="20094" y="19661"/>
                </a:moveTo>
                <a:cubicBezTo>
                  <a:pt x="20066" y="19691"/>
                  <a:pt x="20033" y="19731"/>
                  <a:pt x="19999" y="19761"/>
                </a:cubicBezTo>
                <a:cubicBezTo>
                  <a:pt x="19583" y="19811"/>
                  <a:pt x="19521" y="19711"/>
                  <a:pt x="19437" y="19801"/>
                </a:cubicBezTo>
                <a:cubicBezTo>
                  <a:pt x="19207" y="19761"/>
                  <a:pt x="19156" y="19711"/>
                  <a:pt x="19095" y="19741"/>
                </a:cubicBezTo>
                <a:cubicBezTo>
                  <a:pt x="18814" y="19681"/>
                  <a:pt x="18786" y="19691"/>
                  <a:pt x="18757" y="19671"/>
                </a:cubicBezTo>
                <a:cubicBezTo>
                  <a:pt x="18364" y="19511"/>
                  <a:pt x="18302" y="19531"/>
                  <a:pt x="18252" y="19481"/>
                </a:cubicBezTo>
                <a:cubicBezTo>
                  <a:pt x="17977" y="19401"/>
                  <a:pt x="17954" y="19341"/>
                  <a:pt x="17932" y="19321"/>
                </a:cubicBezTo>
                <a:cubicBezTo>
                  <a:pt x="17819" y="19241"/>
                  <a:pt x="17786" y="19281"/>
                  <a:pt x="17763" y="19231"/>
                </a:cubicBezTo>
                <a:cubicBezTo>
                  <a:pt x="17095" y="18841"/>
                  <a:pt x="17067" y="18831"/>
                  <a:pt x="17038" y="18801"/>
                </a:cubicBezTo>
                <a:cubicBezTo>
                  <a:pt x="16847" y="18811"/>
                  <a:pt x="16836" y="18681"/>
                  <a:pt x="16802" y="18721"/>
                </a:cubicBezTo>
                <a:cubicBezTo>
                  <a:pt x="16758" y="18751"/>
                  <a:pt x="16797" y="18641"/>
                  <a:pt x="16819" y="18671"/>
                </a:cubicBezTo>
                <a:cubicBezTo>
                  <a:pt x="17083" y="18671"/>
                  <a:pt x="17095" y="18701"/>
                  <a:pt x="17111" y="18721"/>
                </a:cubicBezTo>
                <a:cubicBezTo>
                  <a:pt x="17286" y="18691"/>
                  <a:pt x="17325" y="18801"/>
                  <a:pt x="17387" y="18761"/>
                </a:cubicBezTo>
                <a:cubicBezTo>
                  <a:pt x="17600" y="18821"/>
                  <a:pt x="17645" y="18911"/>
                  <a:pt x="17701" y="18891"/>
                </a:cubicBezTo>
                <a:cubicBezTo>
                  <a:pt x="18022" y="19111"/>
                  <a:pt x="18061" y="19001"/>
                  <a:pt x="18078" y="19091"/>
                </a:cubicBezTo>
                <a:cubicBezTo>
                  <a:pt x="18387" y="19191"/>
                  <a:pt x="18409" y="19201"/>
                  <a:pt x="18426" y="19211"/>
                </a:cubicBezTo>
                <a:cubicBezTo>
                  <a:pt x="18729" y="19361"/>
                  <a:pt x="18763" y="19351"/>
                  <a:pt x="18786" y="19361"/>
                </a:cubicBezTo>
                <a:cubicBezTo>
                  <a:pt x="19072" y="19501"/>
                  <a:pt x="19123" y="19481"/>
                  <a:pt x="19162" y="19561"/>
                </a:cubicBezTo>
                <a:cubicBezTo>
                  <a:pt x="19628" y="19571"/>
                  <a:pt x="19679" y="19621"/>
                  <a:pt x="19741" y="19571"/>
                </a:cubicBezTo>
                <a:close/>
                <a:moveTo>
                  <a:pt x="20645" y="19021"/>
                </a:moveTo>
                <a:cubicBezTo>
                  <a:pt x="20611" y="19031"/>
                  <a:pt x="20645" y="18971"/>
                  <a:pt x="20656" y="19011"/>
                </a:cubicBezTo>
                <a:cubicBezTo>
                  <a:pt x="20679" y="18981"/>
                  <a:pt x="20696" y="19001"/>
                  <a:pt x="20718" y="18971"/>
                </a:cubicBezTo>
                <a:cubicBezTo>
                  <a:pt x="20769" y="18991"/>
                  <a:pt x="20662" y="19031"/>
                  <a:pt x="20645" y="19021"/>
                </a:cubicBezTo>
                <a:close/>
                <a:moveTo>
                  <a:pt x="20797" y="19131"/>
                </a:moveTo>
                <a:cubicBezTo>
                  <a:pt x="20791" y="19031"/>
                  <a:pt x="20864" y="19131"/>
                  <a:pt x="20898" y="19041"/>
                </a:cubicBezTo>
                <a:cubicBezTo>
                  <a:pt x="20903" y="19141"/>
                  <a:pt x="20819" y="19141"/>
                  <a:pt x="20797" y="19131"/>
                </a:cubicBezTo>
                <a:close/>
                <a:moveTo>
                  <a:pt x="14269" y="20351"/>
                </a:moveTo>
                <a:cubicBezTo>
                  <a:pt x="14263" y="20291"/>
                  <a:pt x="14258" y="20221"/>
                  <a:pt x="14269" y="20161"/>
                </a:cubicBezTo>
                <a:cubicBezTo>
                  <a:pt x="14280" y="20101"/>
                  <a:pt x="14269" y="20021"/>
                  <a:pt x="14286" y="19951"/>
                </a:cubicBezTo>
                <a:cubicBezTo>
                  <a:pt x="14286" y="19821"/>
                  <a:pt x="14286" y="19681"/>
                  <a:pt x="14280" y="19541"/>
                </a:cubicBezTo>
                <a:cubicBezTo>
                  <a:pt x="14252" y="19461"/>
                  <a:pt x="14291" y="19421"/>
                  <a:pt x="14258" y="19331"/>
                </a:cubicBezTo>
                <a:cubicBezTo>
                  <a:pt x="14280" y="19311"/>
                  <a:pt x="14246" y="19251"/>
                  <a:pt x="14263" y="19231"/>
                </a:cubicBezTo>
                <a:cubicBezTo>
                  <a:pt x="14252" y="19191"/>
                  <a:pt x="14241" y="19131"/>
                  <a:pt x="14224" y="19141"/>
                </a:cubicBezTo>
                <a:cubicBezTo>
                  <a:pt x="14230" y="19261"/>
                  <a:pt x="14246" y="19401"/>
                  <a:pt x="14235" y="19511"/>
                </a:cubicBezTo>
                <a:cubicBezTo>
                  <a:pt x="14246" y="19581"/>
                  <a:pt x="14246" y="19651"/>
                  <a:pt x="14235" y="19711"/>
                </a:cubicBezTo>
                <a:cubicBezTo>
                  <a:pt x="14246" y="19781"/>
                  <a:pt x="14246" y="19841"/>
                  <a:pt x="14235" y="19901"/>
                </a:cubicBezTo>
                <a:cubicBezTo>
                  <a:pt x="14241" y="20031"/>
                  <a:pt x="14230" y="20151"/>
                  <a:pt x="14224" y="20261"/>
                </a:cubicBezTo>
                <a:cubicBezTo>
                  <a:pt x="14185" y="20311"/>
                  <a:pt x="14230" y="20401"/>
                  <a:pt x="14202" y="20441"/>
                </a:cubicBezTo>
                <a:cubicBezTo>
                  <a:pt x="14185" y="20461"/>
                  <a:pt x="14185" y="20491"/>
                  <a:pt x="14185" y="20520"/>
                </a:cubicBezTo>
                <a:cubicBezTo>
                  <a:pt x="14207" y="20570"/>
                  <a:pt x="14179" y="20590"/>
                  <a:pt x="14179" y="20630"/>
                </a:cubicBezTo>
                <a:cubicBezTo>
                  <a:pt x="14140" y="20660"/>
                  <a:pt x="14185" y="20750"/>
                  <a:pt x="14151" y="20780"/>
                </a:cubicBezTo>
                <a:cubicBezTo>
                  <a:pt x="14162" y="20820"/>
                  <a:pt x="14157" y="20840"/>
                  <a:pt x="14157" y="20870"/>
                </a:cubicBezTo>
                <a:cubicBezTo>
                  <a:pt x="14123" y="20890"/>
                  <a:pt x="14134" y="20930"/>
                  <a:pt x="14128" y="20960"/>
                </a:cubicBezTo>
                <a:cubicBezTo>
                  <a:pt x="14117" y="21020"/>
                  <a:pt x="14128" y="21090"/>
                  <a:pt x="14106" y="21140"/>
                </a:cubicBezTo>
                <a:cubicBezTo>
                  <a:pt x="14095" y="21200"/>
                  <a:pt x="14084" y="21260"/>
                  <a:pt x="14084" y="21320"/>
                </a:cubicBezTo>
                <a:cubicBezTo>
                  <a:pt x="14061" y="21410"/>
                  <a:pt x="14039" y="21500"/>
                  <a:pt x="14016" y="21590"/>
                </a:cubicBezTo>
                <a:cubicBezTo>
                  <a:pt x="14151" y="21590"/>
                  <a:pt x="14151" y="21590"/>
                  <a:pt x="14151" y="21590"/>
                </a:cubicBezTo>
                <a:cubicBezTo>
                  <a:pt x="14151" y="21560"/>
                  <a:pt x="14151" y="21540"/>
                  <a:pt x="14151" y="21520"/>
                </a:cubicBezTo>
                <a:cubicBezTo>
                  <a:pt x="14202" y="21410"/>
                  <a:pt x="14207" y="21280"/>
                  <a:pt x="14213" y="21140"/>
                </a:cubicBezTo>
                <a:cubicBezTo>
                  <a:pt x="14258" y="21030"/>
                  <a:pt x="14224" y="20860"/>
                  <a:pt x="14263" y="20740"/>
                </a:cubicBezTo>
                <a:cubicBezTo>
                  <a:pt x="14252" y="20610"/>
                  <a:pt x="14235" y="20471"/>
                  <a:pt x="14269" y="20351"/>
                </a:cubicBezTo>
                <a:close/>
                <a:moveTo>
                  <a:pt x="14022" y="19791"/>
                </a:moveTo>
                <a:cubicBezTo>
                  <a:pt x="14033" y="19661"/>
                  <a:pt x="14044" y="19531"/>
                  <a:pt x="14039" y="19391"/>
                </a:cubicBezTo>
                <a:cubicBezTo>
                  <a:pt x="14027" y="19241"/>
                  <a:pt x="14061" y="19121"/>
                  <a:pt x="14027" y="18951"/>
                </a:cubicBezTo>
                <a:cubicBezTo>
                  <a:pt x="14039" y="18821"/>
                  <a:pt x="13999" y="18661"/>
                  <a:pt x="13999" y="18521"/>
                </a:cubicBezTo>
                <a:cubicBezTo>
                  <a:pt x="13994" y="18511"/>
                  <a:pt x="13994" y="18491"/>
                  <a:pt x="13988" y="18481"/>
                </a:cubicBezTo>
                <a:cubicBezTo>
                  <a:pt x="13988" y="18421"/>
                  <a:pt x="14005" y="18371"/>
                  <a:pt x="13971" y="18292"/>
                </a:cubicBezTo>
                <a:cubicBezTo>
                  <a:pt x="13988" y="18272"/>
                  <a:pt x="13966" y="18212"/>
                  <a:pt x="13954" y="18172"/>
                </a:cubicBezTo>
                <a:cubicBezTo>
                  <a:pt x="13977" y="18162"/>
                  <a:pt x="13954" y="18082"/>
                  <a:pt x="13932" y="18092"/>
                </a:cubicBezTo>
                <a:cubicBezTo>
                  <a:pt x="13949" y="18222"/>
                  <a:pt x="13960" y="18351"/>
                  <a:pt x="13971" y="18481"/>
                </a:cubicBezTo>
                <a:cubicBezTo>
                  <a:pt x="13977" y="18521"/>
                  <a:pt x="13977" y="18561"/>
                  <a:pt x="13982" y="18601"/>
                </a:cubicBezTo>
                <a:cubicBezTo>
                  <a:pt x="13949" y="18741"/>
                  <a:pt x="14027" y="18951"/>
                  <a:pt x="13988" y="19081"/>
                </a:cubicBezTo>
                <a:cubicBezTo>
                  <a:pt x="14011" y="19171"/>
                  <a:pt x="13977" y="19231"/>
                  <a:pt x="14005" y="19331"/>
                </a:cubicBezTo>
                <a:cubicBezTo>
                  <a:pt x="13994" y="19401"/>
                  <a:pt x="13982" y="19471"/>
                  <a:pt x="13994" y="19561"/>
                </a:cubicBezTo>
                <a:cubicBezTo>
                  <a:pt x="14005" y="19601"/>
                  <a:pt x="13960" y="19611"/>
                  <a:pt x="13988" y="19661"/>
                </a:cubicBezTo>
                <a:cubicBezTo>
                  <a:pt x="13960" y="19691"/>
                  <a:pt x="13999" y="19761"/>
                  <a:pt x="13966" y="19781"/>
                </a:cubicBezTo>
                <a:cubicBezTo>
                  <a:pt x="13988" y="19871"/>
                  <a:pt x="13937" y="19921"/>
                  <a:pt x="13977" y="20031"/>
                </a:cubicBezTo>
                <a:cubicBezTo>
                  <a:pt x="13926" y="20081"/>
                  <a:pt x="13937" y="20171"/>
                  <a:pt x="13932" y="20261"/>
                </a:cubicBezTo>
                <a:cubicBezTo>
                  <a:pt x="13932" y="20351"/>
                  <a:pt x="13893" y="20421"/>
                  <a:pt x="13898" y="20520"/>
                </a:cubicBezTo>
                <a:cubicBezTo>
                  <a:pt x="13898" y="20620"/>
                  <a:pt x="13864" y="20690"/>
                  <a:pt x="13881" y="20790"/>
                </a:cubicBezTo>
                <a:cubicBezTo>
                  <a:pt x="13831" y="20850"/>
                  <a:pt x="13848" y="20960"/>
                  <a:pt x="13820" y="21040"/>
                </a:cubicBezTo>
                <a:cubicBezTo>
                  <a:pt x="13808" y="21210"/>
                  <a:pt x="13752" y="21360"/>
                  <a:pt x="13718" y="21510"/>
                </a:cubicBezTo>
                <a:cubicBezTo>
                  <a:pt x="13707" y="21540"/>
                  <a:pt x="13702" y="21560"/>
                  <a:pt x="13696" y="21590"/>
                </a:cubicBezTo>
                <a:cubicBezTo>
                  <a:pt x="13763" y="21590"/>
                  <a:pt x="13763" y="21590"/>
                  <a:pt x="13763" y="21590"/>
                </a:cubicBezTo>
                <a:cubicBezTo>
                  <a:pt x="13786" y="21500"/>
                  <a:pt x="13808" y="21420"/>
                  <a:pt x="13836" y="21350"/>
                </a:cubicBezTo>
                <a:cubicBezTo>
                  <a:pt x="13876" y="21100"/>
                  <a:pt x="13904" y="20840"/>
                  <a:pt x="13954" y="20600"/>
                </a:cubicBezTo>
                <a:cubicBezTo>
                  <a:pt x="13977" y="20481"/>
                  <a:pt x="13954" y="20321"/>
                  <a:pt x="13994" y="20211"/>
                </a:cubicBezTo>
                <a:cubicBezTo>
                  <a:pt x="13994" y="20141"/>
                  <a:pt x="14005" y="20071"/>
                  <a:pt x="14005" y="20001"/>
                </a:cubicBezTo>
                <a:cubicBezTo>
                  <a:pt x="14027" y="19941"/>
                  <a:pt x="14011" y="19861"/>
                  <a:pt x="14022" y="19791"/>
                </a:cubicBezTo>
                <a:close/>
                <a:moveTo>
                  <a:pt x="6955" y="20740"/>
                </a:moveTo>
                <a:cubicBezTo>
                  <a:pt x="6943" y="20670"/>
                  <a:pt x="6966" y="20570"/>
                  <a:pt x="6960" y="20501"/>
                </a:cubicBezTo>
                <a:cubicBezTo>
                  <a:pt x="6960" y="20411"/>
                  <a:pt x="6983" y="20301"/>
                  <a:pt x="6943" y="20251"/>
                </a:cubicBezTo>
                <a:cubicBezTo>
                  <a:pt x="6910" y="20451"/>
                  <a:pt x="6921" y="20610"/>
                  <a:pt x="6915" y="20780"/>
                </a:cubicBezTo>
                <a:cubicBezTo>
                  <a:pt x="6899" y="20960"/>
                  <a:pt x="6876" y="21150"/>
                  <a:pt x="6870" y="21320"/>
                </a:cubicBezTo>
                <a:cubicBezTo>
                  <a:pt x="6854" y="21410"/>
                  <a:pt x="6842" y="21500"/>
                  <a:pt x="6831" y="21590"/>
                </a:cubicBezTo>
                <a:cubicBezTo>
                  <a:pt x="6876" y="21590"/>
                  <a:pt x="6876" y="21590"/>
                  <a:pt x="6876" y="21590"/>
                </a:cubicBezTo>
                <a:cubicBezTo>
                  <a:pt x="6882" y="21570"/>
                  <a:pt x="6882" y="21560"/>
                  <a:pt x="6887" y="21540"/>
                </a:cubicBezTo>
                <a:cubicBezTo>
                  <a:pt x="6899" y="21450"/>
                  <a:pt x="6915" y="21360"/>
                  <a:pt x="6927" y="21260"/>
                </a:cubicBezTo>
                <a:cubicBezTo>
                  <a:pt x="6927" y="21100"/>
                  <a:pt x="6972" y="20890"/>
                  <a:pt x="6955" y="20740"/>
                </a:cubicBezTo>
                <a:close/>
                <a:moveTo>
                  <a:pt x="7286" y="20890"/>
                </a:moveTo>
                <a:cubicBezTo>
                  <a:pt x="7258" y="21020"/>
                  <a:pt x="7258" y="21030"/>
                  <a:pt x="7247" y="21170"/>
                </a:cubicBezTo>
                <a:cubicBezTo>
                  <a:pt x="7258" y="21300"/>
                  <a:pt x="7202" y="21340"/>
                  <a:pt x="7219" y="21460"/>
                </a:cubicBezTo>
                <a:cubicBezTo>
                  <a:pt x="7213" y="21510"/>
                  <a:pt x="7207" y="21550"/>
                  <a:pt x="7202" y="21590"/>
                </a:cubicBezTo>
                <a:cubicBezTo>
                  <a:pt x="7247" y="21590"/>
                  <a:pt x="7247" y="21590"/>
                  <a:pt x="7247" y="21590"/>
                </a:cubicBezTo>
                <a:cubicBezTo>
                  <a:pt x="7247" y="21540"/>
                  <a:pt x="7236" y="21510"/>
                  <a:pt x="7258" y="21450"/>
                </a:cubicBezTo>
                <a:cubicBezTo>
                  <a:pt x="7252" y="21390"/>
                  <a:pt x="7297" y="21290"/>
                  <a:pt x="7264" y="21270"/>
                </a:cubicBezTo>
                <a:cubicBezTo>
                  <a:pt x="7264" y="21220"/>
                  <a:pt x="7309" y="21120"/>
                  <a:pt x="7275" y="21100"/>
                </a:cubicBezTo>
                <a:cubicBezTo>
                  <a:pt x="7275" y="21030"/>
                  <a:pt x="7320" y="20920"/>
                  <a:pt x="7286" y="20890"/>
                </a:cubicBezTo>
                <a:close/>
                <a:moveTo>
                  <a:pt x="7050" y="20900"/>
                </a:moveTo>
                <a:cubicBezTo>
                  <a:pt x="7073" y="20810"/>
                  <a:pt x="7061" y="20760"/>
                  <a:pt x="7061" y="20700"/>
                </a:cubicBezTo>
                <a:cubicBezTo>
                  <a:pt x="7073" y="20620"/>
                  <a:pt x="7073" y="20560"/>
                  <a:pt x="7056" y="20510"/>
                </a:cubicBezTo>
                <a:cubicBezTo>
                  <a:pt x="7022" y="20560"/>
                  <a:pt x="7056" y="20550"/>
                  <a:pt x="7039" y="20630"/>
                </a:cubicBezTo>
                <a:cubicBezTo>
                  <a:pt x="7022" y="20670"/>
                  <a:pt x="7067" y="20760"/>
                  <a:pt x="7022" y="20770"/>
                </a:cubicBezTo>
                <a:cubicBezTo>
                  <a:pt x="7022" y="20870"/>
                  <a:pt x="7005" y="21000"/>
                  <a:pt x="7000" y="21120"/>
                </a:cubicBezTo>
                <a:cubicBezTo>
                  <a:pt x="6972" y="21220"/>
                  <a:pt x="6983" y="21210"/>
                  <a:pt x="6966" y="21340"/>
                </a:cubicBezTo>
                <a:cubicBezTo>
                  <a:pt x="6960" y="21420"/>
                  <a:pt x="6932" y="21520"/>
                  <a:pt x="6943" y="21590"/>
                </a:cubicBezTo>
                <a:cubicBezTo>
                  <a:pt x="6983" y="21590"/>
                  <a:pt x="6983" y="21590"/>
                  <a:pt x="6983" y="21590"/>
                </a:cubicBezTo>
                <a:cubicBezTo>
                  <a:pt x="6994" y="21460"/>
                  <a:pt x="7005" y="21350"/>
                  <a:pt x="7028" y="21280"/>
                </a:cubicBezTo>
                <a:cubicBezTo>
                  <a:pt x="7016" y="21170"/>
                  <a:pt x="7045" y="21020"/>
                  <a:pt x="7050" y="20900"/>
                </a:cubicBezTo>
                <a:close/>
                <a:moveTo>
                  <a:pt x="21409" y="16712"/>
                </a:moveTo>
                <a:cubicBezTo>
                  <a:pt x="21347" y="16632"/>
                  <a:pt x="21269" y="16712"/>
                  <a:pt x="21201" y="16662"/>
                </a:cubicBezTo>
                <a:cubicBezTo>
                  <a:pt x="20976" y="16602"/>
                  <a:pt x="20954" y="16652"/>
                  <a:pt x="20937" y="16622"/>
                </a:cubicBezTo>
                <a:cubicBezTo>
                  <a:pt x="20724" y="16492"/>
                  <a:pt x="20673" y="16552"/>
                  <a:pt x="20645" y="16502"/>
                </a:cubicBezTo>
                <a:cubicBezTo>
                  <a:pt x="20370" y="16382"/>
                  <a:pt x="20319" y="16402"/>
                  <a:pt x="20280" y="16392"/>
                </a:cubicBezTo>
                <a:cubicBezTo>
                  <a:pt x="20078" y="16302"/>
                  <a:pt x="20066" y="16202"/>
                  <a:pt x="20044" y="16202"/>
                </a:cubicBezTo>
                <a:cubicBezTo>
                  <a:pt x="19639" y="16063"/>
                  <a:pt x="19600" y="16043"/>
                  <a:pt x="19561" y="16023"/>
                </a:cubicBezTo>
                <a:cubicBezTo>
                  <a:pt x="19235" y="15973"/>
                  <a:pt x="19212" y="15963"/>
                  <a:pt x="19190" y="15953"/>
                </a:cubicBezTo>
                <a:cubicBezTo>
                  <a:pt x="19089" y="16043"/>
                  <a:pt x="19128" y="16013"/>
                  <a:pt x="19173" y="15973"/>
                </a:cubicBezTo>
                <a:cubicBezTo>
                  <a:pt x="19521" y="16083"/>
                  <a:pt x="19561" y="16143"/>
                  <a:pt x="19617" y="16133"/>
                </a:cubicBezTo>
                <a:cubicBezTo>
                  <a:pt x="20392" y="16502"/>
                  <a:pt x="20403" y="16602"/>
                  <a:pt x="20437" y="16562"/>
                </a:cubicBezTo>
                <a:cubicBezTo>
                  <a:pt x="20617" y="16622"/>
                  <a:pt x="20645" y="16662"/>
                  <a:pt x="20673" y="16632"/>
                </a:cubicBezTo>
                <a:cubicBezTo>
                  <a:pt x="20864" y="16722"/>
                  <a:pt x="20887" y="16722"/>
                  <a:pt x="20898" y="16732"/>
                </a:cubicBezTo>
                <a:cubicBezTo>
                  <a:pt x="21179" y="16812"/>
                  <a:pt x="21240" y="16762"/>
                  <a:pt x="21291" y="16812"/>
                </a:cubicBezTo>
                <a:cubicBezTo>
                  <a:pt x="21572" y="16722"/>
                  <a:pt x="21572" y="16722"/>
                  <a:pt x="21572" y="16722"/>
                </a:cubicBezTo>
                <a:close/>
                <a:moveTo>
                  <a:pt x="7398" y="20940"/>
                </a:moveTo>
                <a:cubicBezTo>
                  <a:pt x="7387" y="21220"/>
                  <a:pt x="7370" y="21400"/>
                  <a:pt x="7348" y="21590"/>
                </a:cubicBezTo>
                <a:cubicBezTo>
                  <a:pt x="7382" y="21590"/>
                  <a:pt x="7382" y="21590"/>
                  <a:pt x="7382" y="21590"/>
                </a:cubicBezTo>
                <a:cubicBezTo>
                  <a:pt x="7387" y="21500"/>
                  <a:pt x="7393" y="21430"/>
                  <a:pt x="7415" y="21370"/>
                </a:cubicBezTo>
                <a:cubicBezTo>
                  <a:pt x="7398" y="21320"/>
                  <a:pt x="7410" y="21240"/>
                  <a:pt x="7415" y="21160"/>
                </a:cubicBezTo>
                <a:cubicBezTo>
                  <a:pt x="7421" y="21080"/>
                  <a:pt x="7432" y="20990"/>
                  <a:pt x="7398" y="20940"/>
                </a:cubicBezTo>
                <a:close/>
                <a:moveTo>
                  <a:pt x="21263" y="16352"/>
                </a:moveTo>
                <a:cubicBezTo>
                  <a:pt x="21246" y="16332"/>
                  <a:pt x="21224" y="16322"/>
                  <a:pt x="21201" y="16332"/>
                </a:cubicBezTo>
                <a:cubicBezTo>
                  <a:pt x="20965" y="16302"/>
                  <a:pt x="20954" y="16222"/>
                  <a:pt x="20926" y="16252"/>
                </a:cubicBezTo>
                <a:cubicBezTo>
                  <a:pt x="20712" y="16073"/>
                  <a:pt x="20673" y="16202"/>
                  <a:pt x="20662" y="16103"/>
                </a:cubicBezTo>
                <a:cubicBezTo>
                  <a:pt x="20493" y="16093"/>
                  <a:pt x="20493" y="15923"/>
                  <a:pt x="20460" y="16023"/>
                </a:cubicBezTo>
                <a:cubicBezTo>
                  <a:pt x="20280" y="15923"/>
                  <a:pt x="20235" y="15903"/>
                  <a:pt x="20196" y="15873"/>
                </a:cubicBezTo>
                <a:cubicBezTo>
                  <a:pt x="20106" y="15833"/>
                  <a:pt x="20072" y="15893"/>
                  <a:pt x="20061" y="15813"/>
                </a:cubicBezTo>
                <a:cubicBezTo>
                  <a:pt x="19926" y="15863"/>
                  <a:pt x="19926" y="15873"/>
                  <a:pt x="19932" y="15883"/>
                </a:cubicBezTo>
                <a:cubicBezTo>
                  <a:pt x="20257" y="16003"/>
                  <a:pt x="20291" y="16013"/>
                  <a:pt x="20325" y="16033"/>
                </a:cubicBezTo>
                <a:cubicBezTo>
                  <a:pt x="20785" y="16292"/>
                  <a:pt x="20842" y="16352"/>
                  <a:pt x="20915" y="16332"/>
                </a:cubicBezTo>
                <a:cubicBezTo>
                  <a:pt x="21347" y="16552"/>
                  <a:pt x="21392" y="16472"/>
                  <a:pt x="21426" y="16482"/>
                </a:cubicBezTo>
                <a:cubicBezTo>
                  <a:pt x="21572" y="16402"/>
                  <a:pt x="21572" y="16402"/>
                  <a:pt x="21572" y="16402"/>
                </a:cubicBezTo>
                <a:close/>
                <a:moveTo>
                  <a:pt x="7202" y="20580"/>
                </a:moveTo>
                <a:cubicBezTo>
                  <a:pt x="7174" y="20550"/>
                  <a:pt x="7224" y="20431"/>
                  <a:pt x="7191" y="20401"/>
                </a:cubicBezTo>
                <a:cubicBezTo>
                  <a:pt x="7196" y="20321"/>
                  <a:pt x="7219" y="20231"/>
                  <a:pt x="7168" y="20211"/>
                </a:cubicBezTo>
                <a:cubicBezTo>
                  <a:pt x="7151" y="20381"/>
                  <a:pt x="7168" y="20530"/>
                  <a:pt x="7168" y="20680"/>
                </a:cubicBezTo>
                <a:cubicBezTo>
                  <a:pt x="7140" y="20790"/>
                  <a:pt x="7157" y="20850"/>
                  <a:pt x="7146" y="20940"/>
                </a:cubicBezTo>
                <a:cubicBezTo>
                  <a:pt x="7123" y="21100"/>
                  <a:pt x="7095" y="21260"/>
                  <a:pt x="7073" y="21420"/>
                </a:cubicBezTo>
                <a:cubicBezTo>
                  <a:pt x="7090" y="21440"/>
                  <a:pt x="7078" y="21460"/>
                  <a:pt x="7067" y="21480"/>
                </a:cubicBezTo>
                <a:cubicBezTo>
                  <a:pt x="7061" y="21510"/>
                  <a:pt x="7056" y="21550"/>
                  <a:pt x="7050" y="21590"/>
                </a:cubicBezTo>
                <a:cubicBezTo>
                  <a:pt x="7101" y="21590"/>
                  <a:pt x="7101" y="21590"/>
                  <a:pt x="7101" y="21590"/>
                </a:cubicBezTo>
                <a:cubicBezTo>
                  <a:pt x="7112" y="21500"/>
                  <a:pt x="7123" y="21420"/>
                  <a:pt x="7140" y="21330"/>
                </a:cubicBezTo>
                <a:cubicBezTo>
                  <a:pt x="7157" y="21190"/>
                  <a:pt x="7168" y="21050"/>
                  <a:pt x="7191" y="20970"/>
                </a:cubicBezTo>
                <a:cubicBezTo>
                  <a:pt x="7174" y="20860"/>
                  <a:pt x="7202" y="20700"/>
                  <a:pt x="7202" y="20580"/>
                </a:cubicBezTo>
                <a:close/>
                <a:moveTo>
                  <a:pt x="12370" y="19331"/>
                </a:moveTo>
                <a:cubicBezTo>
                  <a:pt x="12393" y="19261"/>
                  <a:pt x="12342" y="19141"/>
                  <a:pt x="12370" y="19071"/>
                </a:cubicBezTo>
                <a:cubicBezTo>
                  <a:pt x="12331" y="18691"/>
                  <a:pt x="12331" y="18581"/>
                  <a:pt x="12320" y="18481"/>
                </a:cubicBezTo>
                <a:cubicBezTo>
                  <a:pt x="12252" y="17992"/>
                  <a:pt x="12252" y="17932"/>
                  <a:pt x="12241" y="17862"/>
                </a:cubicBezTo>
                <a:cubicBezTo>
                  <a:pt x="12089" y="17022"/>
                  <a:pt x="12056" y="16832"/>
                  <a:pt x="12033" y="16662"/>
                </a:cubicBezTo>
                <a:cubicBezTo>
                  <a:pt x="11876" y="16472"/>
                  <a:pt x="11915" y="16532"/>
                  <a:pt x="11893" y="16552"/>
                </a:cubicBezTo>
                <a:cubicBezTo>
                  <a:pt x="11932" y="16792"/>
                  <a:pt x="11999" y="16772"/>
                  <a:pt x="11994" y="16852"/>
                </a:cubicBezTo>
                <a:cubicBezTo>
                  <a:pt x="12084" y="17372"/>
                  <a:pt x="12140" y="17552"/>
                  <a:pt x="12157" y="17712"/>
                </a:cubicBezTo>
                <a:cubicBezTo>
                  <a:pt x="12235" y="18282"/>
                  <a:pt x="12241" y="18381"/>
                  <a:pt x="12252" y="18481"/>
                </a:cubicBezTo>
                <a:cubicBezTo>
                  <a:pt x="12286" y="19161"/>
                  <a:pt x="12342" y="19261"/>
                  <a:pt x="12314" y="19321"/>
                </a:cubicBezTo>
                <a:cubicBezTo>
                  <a:pt x="12336" y="19691"/>
                  <a:pt x="12325" y="19721"/>
                  <a:pt x="12348" y="19771"/>
                </a:cubicBezTo>
                <a:cubicBezTo>
                  <a:pt x="12342" y="20271"/>
                  <a:pt x="12308" y="20331"/>
                  <a:pt x="12342" y="20421"/>
                </a:cubicBezTo>
                <a:cubicBezTo>
                  <a:pt x="12303" y="20900"/>
                  <a:pt x="12325" y="20990"/>
                  <a:pt x="12320" y="21060"/>
                </a:cubicBezTo>
                <a:cubicBezTo>
                  <a:pt x="12291" y="21500"/>
                  <a:pt x="12308" y="21550"/>
                  <a:pt x="12320" y="21590"/>
                </a:cubicBezTo>
                <a:cubicBezTo>
                  <a:pt x="12370" y="21240"/>
                  <a:pt x="12393" y="21080"/>
                  <a:pt x="12387" y="20900"/>
                </a:cubicBezTo>
                <a:cubicBezTo>
                  <a:pt x="12404" y="20221"/>
                  <a:pt x="12398" y="20171"/>
                  <a:pt x="12387" y="20121"/>
                </a:cubicBezTo>
                <a:close/>
                <a:moveTo>
                  <a:pt x="21167" y="14423"/>
                </a:moveTo>
                <a:cubicBezTo>
                  <a:pt x="21106" y="14473"/>
                  <a:pt x="21049" y="14483"/>
                  <a:pt x="20988" y="14513"/>
                </a:cubicBezTo>
                <a:cubicBezTo>
                  <a:pt x="20954" y="14583"/>
                  <a:pt x="20931" y="14543"/>
                  <a:pt x="20898" y="14583"/>
                </a:cubicBezTo>
                <a:cubicBezTo>
                  <a:pt x="20875" y="14653"/>
                  <a:pt x="20814" y="14573"/>
                  <a:pt x="20825" y="14663"/>
                </a:cubicBezTo>
                <a:cubicBezTo>
                  <a:pt x="20909" y="14623"/>
                  <a:pt x="20993" y="14593"/>
                  <a:pt x="21078" y="14553"/>
                </a:cubicBezTo>
                <a:cubicBezTo>
                  <a:pt x="21117" y="14533"/>
                  <a:pt x="21156" y="14543"/>
                  <a:pt x="21207" y="14483"/>
                </a:cubicBezTo>
                <a:cubicBezTo>
                  <a:pt x="21246" y="14493"/>
                  <a:pt x="21291" y="14503"/>
                  <a:pt x="21342" y="14433"/>
                </a:cubicBezTo>
                <a:cubicBezTo>
                  <a:pt x="21415" y="14453"/>
                  <a:pt x="21493" y="14423"/>
                  <a:pt x="21572" y="14413"/>
                </a:cubicBezTo>
                <a:cubicBezTo>
                  <a:pt x="21572" y="14323"/>
                  <a:pt x="21572" y="14323"/>
                  <a:pt x="21572" y="14323"/>
                </a:cubicBezTo>
                <a:cubicBezTo>
                  <a:pt x="21555" y="14323"/>
                  <a:pt x="21533" y="14323"/>
                  <a:pt x="21510" y="14313"/>
                </a:cubicBezTo>
                <a:cubicBezTo>
                  <a:pt x="21392" y="14383"/>
                  <a:pt x="21280" y="14383"/>
                  <a:pt x="21167" y="14423"/>
                </a:cubicBezTo>
                <a:close/>
                <a:moveTo>
                  <a:pt x="13224" y="18881"/>
                </a:moveTo>
                <a:cubicBezTo>
                  <a:pt x="13269" y="18801"/>
                  <a:pt x="13213" y="18671"/>
                  <a:pt x="13258" y="18591"/>
                </a:cubicBezTo>
                <a:cubicBezTo>
                  <a:pt x="13275" y="18272"/>
                  <a:pt x="13235" y="18202"/>
                  <a:pt x="13263" y="18162"/>
                </a:cubicBezTo>
                <a:cubicBezTo>
                  <a:pt x="13269" y="17922"/>
                  <a:pt x="13252" y="17942"/>
                  <a:pt x="13241" y="17892"/>
                </a:cubicBezTo>
                <a:cubicBezTo>
                  <a:pt x="13129" y="17472"/>
                  <a:pt x="13151" y="17552"/>
                  <a:pt x="13173" y="17632"/>
                </a:cubicBezTo>
                <a:cubicBezTo>
                  <a:pt x="13224" y="18182"/>
                  <a:pt x="13168" y="18222"/>
                  <a:pt x="13196" y="18322"/>
                </a:cubicBezTo>
                <a:cubicBezTo>
                  <a:pt x="13168" y="18851"/>
                  <a:pt x="13157" y="18931"/>
                  <a:pt x="13157" y="19031"/>
                </a:cubicBezTo>
                <a:cubicBezTo>
                  <a:pt x="13095" y="19661"/>
                  <a:pt x="13100" y="19761"/>
                  <a:pt x="13095" y="19861"/>
                </a:cubicBezTo>
                <a:cubicBezTo>
                  <a:pt x="12999" y="20750"/>
                  <a:pt x="12994" y="20840"/>
                  <a:pt x="12977" y="20930"/>
                </a:cubicBezTo>
                <a:cubicBezTo>
                  <a:pt x="12960" y="21590"/>
                  <a:pt x="12960" y="21590"/>
                  <a:pt x="12960" y="21590"/>
                </a:cubicBezTo>
                <a:cubicBezTo>
                  <a:pt x="13044" y="20820"/>
                  <a:pt x="13056" y="20790"/>
                  <a:pt x="13072" y="20750"/>
                </a:cubicBezTo>
                <a:cubicBezTo>
                  <a:pt x="13123" y="20341"/>
                  <a:pt x="13100" y="20241"/>
                  <a:pt x="13134" y="20181"/>
                </a:cubicBezTo>
                <a:cubicBezTo>
                  <a:pt x="13213" y="19351"/>
                  <a:pt x="13190" y="19241"/>
                  <a:pt x="13207" y="19151"/>
                </a:cubicBezTo>
                <a:close/>
                <a:moveTo>
                  <a:pt x="12876" y="19381"/>
                </a:moveTo>
                <a:cubicBezTo>
                  <a:pt x="12898" y="19241"/>
                  <a:pt x="12876" y="19071"/>
                  <a:pt x="12898" y="18941"/>
                </a:cubicBezTo>
                <a:cubicBezTo>
                  <a:pt x="12893" y="18332"/>
                  <a:pt x="12887" y="18182"/>
                  <a:pt x="12887" y="18042"/>
                </a:cubicBezTo>
                <a:cubicBezTo>
                  <a:pt x="12842" y="17422"/>
                  <a:pt x="12820" y="17372"/>
                  <a:pt x="12836" y="17342"/>
                </a:cubicBezTo>
                <a:cubicBezTo>
                  <a:pt x="12769" y="17032"/>
                  <a:pt x="12747" y="16952"/>
                  <a:pt x="12724" y="16862"/>
                </a:cubicBezTo>
                <a:cubicBezTo>
                  <a:pt x="12617" y="16802"/>
                  <a:pt x="12629" y="16822"/>
                  <a:pt x="12645" y="16832"/>
                </a:cubicBezTo>
                <a:cubicBezTo>
                  <a:pt x="12724" y="17132"/>
                  <a:pt x="12730" y="17172"/>
                  <a:pt x="12735" y="17212"/>
                </a:cubicBezTo>
                <a:cubicBezTo>
                  <a:pt x="12825" y="17892"/>
                  <a:pt x="12814" y="17982"/>
                  <a:pt x="12825" y="18092"/>
                </a:cubicBezTo>
                <a:cubicBezTo>
                  <a:pt x="12836" y="18511"/>
                  <a:pt x="12842" y="18551"/>
                  <a:pt x="12831" y="18571"/>
                </a:cubicBezTo>
                <a:cubicBezTo>
                  <a:pt x="12853" y="18851"/>
                  <a:pt x="12791" y="18921"/>
                  <a:pt x="12836" y="19051"/>
                </a:cubicBezTo>
                <a:cubicBezTo>
                  <a:pt x="12780" y="19431"/>
                  <a:pt x="12853" y="19581"/>
                  <a:pt x="12808" y="19661"/>
                </a:cubicBezTo>
                <a:cubicBezTo>
                  <a:pt x="12769" y="20371"/>
                  <a:pt x="12758" y="20461"/>
                  <a:pt x="12747" y="20560"/>
                </a:cubicBezTo>
                <a:cubicBezTo>
                  <a:pt x="12713" y="21070"/>
                  <a:pt x="12685" y="21260"/>
                  <a:pt x="12668" y="21460"/>
                </a:cubicBezTo>
                <a:cubicBezTo>
                  <a:pt x="12713" y="21540"/>
                  <a:pt x="12718" y="21500"/>
                  <a:pt x="12718" y="21450"/>
                </a:cubicBezTo>
                <a:cubicBezTo>
                  <a:pt x="12747" y="21180"/>
                  <a:pt x="12769" y="21120"/>
                  <a:pt x="12769" y="21050"/>
                </a:cubicBezTo>
                <a:cubicBezTo>
                  <a:pt x="12820" y="20520"/>
                  <a:pt x="12825" y="20491"/>
                  <a:pt x="12825" y="20451"/>
                </a:cubicBezTo>
                <a:cubicBezTo>
                  <a:pt x="12853" y="19971"/>
                  <a:pt x="12859" y="19891"/>
                  <a:pt x="12870" y="19831"/>
                </a:cubicBezTo>
                <a:close/>
                <a:moveTo>
                  <a:pt x="11606" y="21230"/>
                </a:moveTo>
                <a:cubicBezTo>
                  <a:pt x="11612" y="21100"/>
                  <a:pt x="11578" y="20940"/>
                  <a:pt x="11601" y="20810"/>
                </a:cubicBezTo>
                <a:cubicBezTo>
                  <a:pt x="11589" y="20151"/>
                  <a:pt x="11601" y="20081"/>
                  <a:pt x="11572" y="20001"/>
                </a:cubicBezTo>
                <a:cubicBezTo>
                  <a:pt x="11584" y="19481"/>
                  <a:pt x="11578" y="19351"/>
                  <a:pt x="11578" y="19221"/>
                </a:cubicBezTo>
                <a:cubicBezTo>
                  <a:pt x="11539" y="18262"/>
                  <a:pt x="11527" y="18132"/>
                  <a:pt x="11511" y="17982"/>
                </a:cubicBezTo>
                <a:cubicBezTo>
                  <a:pt x="11460" y="17442"/>
                  <a:pt x="11443" y="17322"/>
                  <a:pt x="11432" y="17212"/>
                </a:cubicBezTo>
                <a:cubicBezTo>
                  <a:pt x="11106" y="15803"/>
                  <a:pt x="11095" y="15753"/>
                  <a:pt x="11072" y="15683"/>
                </a:cubicBezTo>
                <a:cubicBezTo>
                  <a:pt x="10910" y="15363"/>
                  <a:pt x="10876" y="15343"/>
                  <a:pt x="10865" y="15323"/>
                </a:cubicBezTo>
                <a:cubicBezTo>
                  <a:pt x="10988" y="15833"/>
                  <a:pt x="10988" y="15843"/>
                  <a:pt x="10988" y="15853"/>
                </a:cubicBezTo>
                <a:cubicBezTo>
                  <a:pt x="11089" y="16542"/>
                  <a:pt x="11174" y="16672"/>
                  <a:pt x="11145" y="16722"/>
                </a:cubicBezTo>
                <a:cubicBezTo>
                  <a:pt x="11196" y="17182"/>
                  <a:pt x="11202" y="17192"/>
                  <a:pt x="11207" y="17212"/>
                </a:cubicBezTo>
                <a:cubicBezTo>
                  <a:pt x="11275" y="17752"/>
                  <a:pt x="11258" y="17882"/>
                  <a:pt x="11286" y="18022"/>
                </a:cubicBezTo>
                <a:cubicBezTo>
                  <a:pt x="11275" y="18591"/>
                  <a:pt x="11308" y="18741"/>
                  <a:pt x="11297" y="18851"/>
                </a:cubicBezTo>
                <a:cubicBezTo>
                  <a:pt x="11247" y="19031"/>
                  <a:pt x="11247" y="18831"/>
                  <a:pt x="11207" y="18601"/>
                </a:cubicBezTo>
                <a:cubicBezTo>
                  <a:pt x="11084" y="17712"/>
                  <a:pt x="11033" y="17452"/>
                  <a:pt x="10983" y="17212"/>
                </a:cubicBezTo>
                <a:cubicBezTo>
                  <a:pt x="10758" y="16262"/>
                  <a:pt x="10752" y="16163"/>
                  <a:pt x="10707" y="16133"/>
                </a:cubicBezTo>
                <a:cubicBezTo>
                  <a:pt x="11039" y="17812"/>
                  <a:pt x="11095" y="18062"/>
                  <a:pt x="11123" y="18292"/>
                </a:cubicBezTo>
                <a:cubicBezTo>
                  <a:pt x="11190" y="19041"/>
                  <a:pt x="11224" y="19101"/>
                  <a:pt x="11207" y="19121"/>
                </a:cubicBezTo>
                <a:cubicBezTo>
                  <a:pt x="11224" y="19541"/>
                  <a:pt x="11258" y="19641"/>
                  <a:pt x="11241" y="19711"/>
                </a:cubicBezTo>
                <a:cubicBezTo>
                  <a:pt x="11213" y="20301"/>
                  <a:pt x="11292" y="20431"/>
                  <a:pt x="11258" y="20501"/>
                </a:cubicBezTo>
                <a:cubicBezTo>
                  <a:pt x="11303" y="21200"/>
                  <a:pt x="11280" y="21350"/>
                  <a:pt x="11292" y="21530"/>
                </a:cubicBezTo>
                <a:cubicBezTo>
                  <a:pt x="11426" y="21530"/>
                  <a:pt x="11421" y="21470"/>
                  <a:pt x="11421" y="21420"/>
                </a:cubicBezTo>
                <a:cubicBezTo>
                  <a:pt x="11404" y="20351"/>
                  <a:pt x="11370" y="20261"/>
                  <a:pt x="11393" y="20191"/>
                </a:cubicBezTo>
                <a:cubicBezTo>
                  <a:pt x="11365" y="19771"/>
                  <a:pt x="11381" y="19741"/>
                  <a:pt x="11365" y="19691"/>
                </a:cubicBezTo>
                <a:cubicBezTo>
                  <a:pt x="11342" y="19101"/>
                  <a:pt x="11370" y="19041"/>
                  <a:pt x="11336" y="18941"/>
                </a:cubicBezTo>
                <a:cubicBezTo>
                  <a:pt x="11336" y="18312"/>
                  <a:pt x="11342" y="18152"/>
                  <a:pt x="11325" y="17982"/>
                </a:cubicBezTo>
                <a:cubicBezTo>
                  <a:pt x="11325" y="17622"/>
                  <a:pt x="11303" y="17572"/>
                  <a:pt x="11292" y="17532"/>
                </a:cubicBezTo>
                <a:cubicBezTo>
                  <a:pt x="11241" y="17132"/>
                  <a:pt x="11252" y="17072"/>
                  <a:pt x="11235" y="17002"/>
                </a:cubicBezTo>
                <a:cubicBezTo>
                  <a:pt x="11028" y="15913"/>
                  <a:pt x="11022" y="15893"/>
                  <a:pt x="11016" y="15853"/>
                </a:cubicBezTo>
                <a:cubicBezTo>
                  <a:pt x="10954" y="15473"/>
                  <a:pt x="10971" y="15563"/>
                  <a:pt x="10994" y="15593"/>
                </a:cubicBezTo>
                <a:cubicBezTo>
                  <a:pt x="11095" y="15903"/>
                  <a:pt x="11106" y="15943"/>
                  <a:pt x="11140" y="16053"/>
                </a:cubicBezTo>
                <a:cubicBezTo>
                  <a:pt x="11387" y="17212"/>
                  <a:pt x="11387" y="17212"/>
                  <a:pt x="11387" y="17222"/>
                </a:cubicBezTo>
                <a:cubicBezTo>
                  <a:pt x="11449" y="17802"/>
                  <a:pt x="11466" y="17952"/>
                  <a:pt x="11466" y="18092"/>
                </a:cubicBezTo>
                <a:cubicBezTo>
                  <a:pt x="11488" y="18481"/>
                  <a:pt x="11488" y="18491"/>
                  <a:pt x="11488" y="18491"/>
                </a:cubicBezTo>
                <a:cubicBezTo>
                  <a:pt x="11527" y="19621"/>
                  <a:pt x="11499" y="19671"/>
                  <a:pt x="11522" y="19751"/>
                </a:cubicBezTo>
                <a:cubicBezTo>
                  <a:pt x="11533" y="20630"/>
                  <a:pt x="11516" y="20690"/>
                  <a:pt x="11533" y="20770"/>
                </a:cubicBezTo>
                <a:cubicBezTo>
                  <a:pt x="11539" y="21440"/>
                  <a:pt x="11567" y="21530"/>
                  <a:pt x="11561" y="21590"/>
                </a:cubicBezTo>
                <a:close/>
                <a:moveTo>
                  <a:pt x="11129" y="20810"/>
                </a:moveTo>
                <a:cubicBezTo>
                  <a:pt x="11112" y="20690"/>
                  <a:pt x="11140" y="20600"/>
                  <a:pt x="11106" y="20471"/>
                </a:cubicBezTo>
                <a:cubicBezTo>
                  <a:pt x="11072" y="19891"/>
                  <a:pt x="11072" y="19831"/>
                  <a:pt x="11056" y="19771"/>
                </a:cubicBezTo>
                <a:cubicBezTo>
                  <a:pt x="10915" y="18431"/>
                  <a:pt x="10910" y="18391"/>
                  <a:pt x="10904" y="18351"/>
                </a:cubicBezTo>
                <a:cubicBezTo>
                  <a:pt x="10556" y="16712"/>
                  <a:pt x="10505" y="16522"/>
                  <a:pt x="10455" y="16322"/>
                </a:cubicBezTo>
                <a:cubicBezTo>
                  <a:pt x="10337" y="15923"/>
                  <a:pt x="10331" y="15883"/>
                  <a:pt x="10325" y="15853"/>
                </a:cubicBezTo>
                <a:cubicBezTo>
                  <a:pt x="10292" y="15883"/>
                  <a:pt x="10303" y="15923"/>
                  <a:pt x="10314" y="15963"/>
                </a:cubicBezTo>
                <a:cubicBezTo>
                  <a:pt x="10438" y="16472"/>
                  <a:pt x="10516" y="16642"/>
                  <a:pt x="10544" y="16792"/>
                </a:cubicBezTo>
                <a:cubicBezTo>
                  <a:pt x="10634" y="17182"/>
                  <a:pt x="10634" y="17192"/>
                  <a:pt x="10634" y="17212"/>
                </a:cubicBezTo>
                <a:cubicBezTo>
                  <a:pt x="10752" y="17702"/>
                  <a:pt x="10730" y="17752"/>
                  <a:pt x="10752" y="17742"/>
                </a:cubicBezTo>
                <a:cubicBezTo>
                  <a:pt x="10898" y="18611"/>
                  <a:pt x="10910" y="18741"/>
                  <a:pt x="10915" y="18861"/>
                </a:cubicBezTo>
                <a:cubicBezTo>
                  <a:pt x="10954" y="19591"/>
                  <a:pt x="10966" y="19511"/>
                  <a:pt x="10915" y="19441"/>
                </a:cubicBezTo>
                <a:cubicBezTo>
                  <a:pt x="10853" y="18911"/>
                  <a:pt x="10792" y="18821"/>
                  <a:pt x="10820" y="18781"/>
                </a:cubicBezTo>
                <a:cubicBezTo>
                  <a:pt x="10455" y="17602"/>
                  <a:pt x="10393" y="17392"/>
                  <a:pt x="10337" y="17212"/>
                </a:cubicBezTo>
                <a:cubicBezTo>
                  <a:pt x="10016" y="16562"/>
                  <a:pt x="9977" y="16462"/>
                  <a:pt x="9926" y="16402"/>
                </a:cubicBezTo>
                <a:cubicBezTo>
                  <a:pt x="9735" y="16033"/>
                  <a:pt x="9679" y="15943"/>
                  <a:pt x="9629" y="15853"/>
                </a:cubicBezTo>
                <a:cubicBezTo>
                  <a:pt x="9353" y="15283"/>
                  <a:pt x="9314" y="15313"/>
                  <a:pt x="9297" y="15233"/>
                </a:cubicBezTo>
                <a:cubicBezTo>
                  <a:pt x="9544" y="15813"/>
                  <a:pt x="9556" y="15833"/>
                  <a:pt x="9567" y="15853"/>
                </a:cubicBezTo>
                <a:cubicBezTo>
                  <a:pt x="9747" y="16222"/>
                  <a:pt x="9808" y="16302"/>
                  <a:pt x="9865" y="16422"/>
                </a:cubicBezTo>
                <a:cubicBezTo>
                  <a:pt x="9960" y="16562"/>
                  <a:pt x="9971" y="16672"/>
                  <a:pt x="10005" y="16682"/>
                </a:cubicBezTo>
                <a:cubicBezTo>
                  <a:pt x="10325" y="17392"/>
                  <a:pt x="10393" y="17602"/>
                  <a:pt x="10460" y="17802"/>
                </a:cubicBezTo>
                <a:cubicBezTo>
                  <a:pt x="10690" y="18621"/>
                  <a:pt x="10730" y="18731"/>
                  <a:pt x="10758" y="18871"/>
                </a:cubicBezTo>
                <a:cubicBezTo>
                  <a:pt x="10898" y="19901"/>
                  <a:pt x="10848" y="19541"/>
                  <a:pt x="10786" y="19171"/>
                </a:cubicBezTo>
                <a:cubicBezTo>
                  <a:pt x="10584" y="18312"/>
                  <a:pt x="10550" y="18182"/>
                  <a:pt x="10511" y="18052"/>
                </a:cubicBezTo>
                <a:cubicBezTo>
                  <a:pt x="10084" y="16972"/>
                  <a:pt x="10073" y="16922"/>
                  <a:pt x="10056" y="16862"/>
                </a:cubicBezTo>
                <a:cubicBezTo>
                  <a:pt x="9898" y="16592"/>
                  <a:pt x="9876" y="16552"/>
                  <a:pt x="9865" y="16492"/>
                </a:cubicBezTo>
                <a:cubicBezTo>
                  <a:pt x="10123" y="17162"/>
                  <a:pt x="10134" y="17182"/>
                  <a:pt x="10140" y="17212"/>
                </a:cubicBezTo>
                <a:cubicBezTo>
                  <a:pt x="10466" y="18142"/>
                  <a:pt x="10511" y="18312"/>
                  <a:pt x="10556" y="18481"/>
                </a:cubicBezTo>
                <a:cubicBezTo>
                  <a:pt x="10797" y="19611"/>
                  <a:pt x="10797" y="19701"/>
                  <a:pt x="10831" y="19801"/>
                </a:cubicBezTo>
                <a:cubicBezTo>
                  <a:pt x="10988" y="20910"/>
                  <a:pt x="10960" y="20950"/>
                  <a:pt x="10988" y="21020"/>
                </a:cubicBezTo>
                <a:cubicBezTo>
                  <a:pt x="11005" y="21440"/>
                  <a:pt x="11078" y="21540"/>
                  <a:pt x="11028" y="21570"/>
                </a:cubicBezTo>
                <a:cubicBezTo>
                  <a:pt x="10926" y="21040"/>
                  <a:pt x="10921" y="20910"/>
                  <a:pt x="10898" y="20780"/>
                </a:cubicBezTo>
                <a:cubicBezTo>
                  <a:pt x="10848" y="20331"/>
                  <a:pt x="10758" y="20231"/>
                  <a:pt x="10803" y="20221"/>
                </a:cubicBezTo>
                <a:cubicBezTo>
                  <a:pt x="10342" y="18691"/>
                  <a:pt x="10303" y="18581"/>
                  <a:pt x="10269" y="18481"/>
                </a:cubicBezTo>
                <a:cubicBezTo>
                  <a:pt x="10061" y="17972"/>
                  <a:pt x="10061" y="17862"/>
                  <a:pt x="10033" y="17892"/>
                </a:cubicBezTo>
                <a:cubicBezTo>
                  <a:pt x="10190" y="18411"/>
                  <a:pt x="10202" y="18451"/>
                  <a:pt x="10213" y="18481"/>
                </a:cubicBezTo>
                <a:cubicBezTo>
                  <a:pt x="10297" y="18731"/>
                  <a:pt x="10314" y="18751"/>
                  <a:pt x="10325" y="18761"/>
                </a:cubicBezTo>
                <a:cubicBezTo>
                  <a:pt x="10556" y="19601"/>
                  <a:pt x="10612" y="19791"/>
                  <a:pt x="10662" y="19981"/>
                </a:cubicBezTo>
                <a:cubicBezTo>
                  <a:pt x="10533" y="19781"/>
                  <a:pt x="10393" y="19371"/>
                  <a:pt x="10219" y="18821"/>
                </a:cubicBezTo>
                <a:cubicBezTo>
                  <a:pt x="9730" y="17592"/>
                  <a:pt x="9662" y="17402"/>
                  <a:pt x="9601" y="17212"/>
                </a:cubicBezTo>
                <a:cubicBezTo>
                  <a:pt x="9247" y="16232"/>
                  <a:pt x="9264" y="16302"/>
                  <a:pt x="9286" y="16372"/>
                </a:cubicBezTo>
                <a:cubicBezTo>
                  <a:pt x="9387" y="16832"/>
                  <a:pt x="9449" y="16932"/>
                  <a:pt x="9460" y="17002"/>
                </a:cubicBezTo>
                <a:cubicBezTo>
                  <a:pt x="9803" y="17942"/>
                  <a:pt x="9893" y="18222"/>
                  <a:pt x="9988" y="18481"/>
                </a:cubicBezTo>
                <a:cubicBezTo>
                  <a:pt x="10488" y="19881"/>
                  <a:pt x="10533" y="20041"/>
                  <a:pt x="10589" y="20181"/>
                </a:cubicBezTo>
                <a:cubicBezTo>
                  <a:pt x="10820" y="21180"/>
                  <a:pt x="10910" y="21280"/>
                  <a:pt x="10865" y="21300"/>
                </a:cubicBezTo>
                <a:cubicBezTo>
                  <a:pt x="10292" y="19881"/>
                  <a:pt x="10146" y="19521"/>
                  <a:pt x="10016" y="19091"/>
                </a:cubicBezTo>
                <a:cubicBezTo>
                  <a:pt x="9780" y="18411"/>
                  <a:pt x="9775" y="18351"/>
                  <a:pt x="9747" y="18302"/>
                </a:cubicBezTo>
                <a:cubicBezTo>
                  <a:pt x="9314" y="16612"/>
                  <a:pt x="9264" y="16502"/>
                  <a:pt x="9241" y="16412"/>
                </a:cubicBezTo>
                <a:cubicBezTo>
                  <a:pt x="9168" y="16053"/>
                  <a:pt x="9168" y="15973"/>
                  <a:pt x="9174" y="15893"/>
                </a:cubicBezTo>
                <a:cubicBezTo>
                  <a:pt x="9134" y="15573"/>
                  <a:pt x="9095" y="15513"/>
                  <a:pt x="9118" y="15493"/>
                </a:cubicBezTo>
                <a:cubicBezTo>
                  <a:pt x="9101" y="15263"/>
                  <a:pt x="9061" y="15173"/>
                  <a:pt x="9050" y="15193"/>
                </a:cubicBezTo>
                <a:cubicBezTo>
                  <a:pt x="9146" y="16212"/>
                  <a:pt x="9191" y="16382"/>
                  <a:pt x="9241" y="16672"/>
                </a:cubicBezTo>
                <a:cubicBezTo>
                  <a:pt x="9691" y="18312"/>
                  <a:pt x="9713" y="18401"/>
                  <a:pt x="9741" y="18481"/>
                </a:cubicBezTo>
                <a:cubicBezTo>
                  <a:pt x="9893" y="19041"/>
                  <a:pt x="9966" y="19081"/>
                  <a:pt x="9955" y="19181"/>
                </a:cubicBezTo>
                <a:cubicBezTo>
                  <a:pt x="10286" y="19991"/>
                  <a:pt x="10286" y="20161"/>
                  <a:pt x="10325" y="20151"/>
                </a:cubicBezTo>
                <a:cubicBezTo>
                  <a:pt x="9898" y="19411"/>
                  <a:pt x="9780" y="19141"/>
                  <a:pt x="9657" y="18891"/>
                </a:cubicBezTo>
                <a:cubicBezTo>
                  <a:pt x="9179" y="17932"/>
                  <a:pt x="9084" y="17592"/>
                  <a:pt x="8955" y="17342"/>
                </a:cubicBezTo>
                <a:cubicBezTo>
                  <a:pt x="8870" y="17152"/>
                  <a:pt x="8915" y="17012"/>
                  <a:pt x="8853" y="17042"/>
                </a:cubicBezTo>
                <a:cubicBezTo>
                  <a:pt x="9191" y="17972"/>
                  <a:pt x="9196" y="18162"/>
                  <a:pt x="9235" y="18162"/>
                </a:cubicBezTo>
                <a:cubicBezTo>
                  <a:pt x="9415" y="18581"/>
                  <a:pt x="9460" y="18671"/>
                  <a:pt x="9511" y="18761"/>
                </a:cubicBezTo>
                <a:cubicBezTo>
                  <a:pt x="9617" y="18931"/>
                  <a:pt x="9629" y="19001"/>
                  <a:pt x="9640" y="19041"/>
                </a:cubicBezTo>
                <a:cubicBezTo>
                  <a:pt x="9758" y="19231"/>
                  <a:pt x="9764" y="19301"/>
                  <a:pt x="9780" y="19341"/>
                </a:cubicBezTo>
                <a:cubicBezTo>
                  <a:pt x="10123" y="20021"/>
                  <a:pt x="10185" y="20131"/>
                  <a:pt x="10241" y="20291"/>
                </a:cubicBezTo>
                <a:cubicBezTo>
                  <a:pt x="10376" y="20431"/>
                  <a:pt x="10387" y="20570"/>
                  <a:pt x="10426" y="20580"/>
                </a:cubicBezTo>
                <a:cubicBezTo>
                  <a:pt x="11179" y="21590"/>
                  <a:pt x="11179" y="21590"/>
                  <a:pt x="11179" y="21590"/>
                </a:cubicBezTo>
                <a:close/>
                <a:moveTo>
                  <a:pt x="10415" y="20391"/>
                </a:moveTo>
                <a:cubicBezTo>
                  <a:pt x="10415" y="20341"/>
                  <a:pt x="10432" y="20401"/>
                  <a:pt x="10443" y="20431"/>
                </a:cubicBezTo>
                <a:cubicBezTo>
                  <a:pt x="10443" y="20491"/>
                  <a:pt x="10421" y="20431"/>
                  <a:pt x="10415" y="20391"/>
                </a:cubicBezTo>
                <a:close/>
                <a:moveTo>
                  <a:pt x="11005" y="20301"/>
                </a:moveTo>
                <a:cubicBezTo>
                  <a:pt x="11028" y="20191"/>
                  <a:pt x="10988" y="20041"/>
                  <a:pt x="10994" y="19921"/>
                </a:cubicBezTo>
                <a:cubicBezTo>
                  <a:pt x="11039" y="19901"/>
                  <a:pt x="10994" y="19991"/>
                  <a:pt x="11022" y="20031"/>
                </a:cubicBezTo>
                <a:cubicBezTo>
                  <a:pt x="11016" y="20071"/>
                  <a:pt x="11022" y="20111"/>
                  <a:pt x="11044" y="20171"/>
                </a:cubicBezTo>
                <a:cubicBezTo>
                  <a:pt x="11016" y="20251"/>
                  <a:pt x="11033" y="20351"/>
                  <a:pt x="11050" y="20461"/>
                </a:cubicBezTo>
                <a:cubicBezTo>
                  <a:pt x="10994" y="20461"/>
                  <a:pt x="11039" y="20351"/>
                  <a:pt x="11005" y="20301"/>
                </a:cubicBezTo>
                <a:close/>
                <a:moveTo>
                  <a:pt x="11028" y="20640"/>
                </a:moveTo>
                <a:cubicBezTo>
                  <a:pt x="11078" y="20570"/>
                  <a:pt x="11050" y="20730"/>
                  <a:pt x="11061" y="20770"/>
                </a:cubicBezTo>
                <a:cubicBezTo>
                  <a:pt x="11011" y="20780"/>
                  <a:pt x="11061" y="20680"/>
                  <a:pt x="11028" y="20640"/>
                </a:cubicBezTo>
                <a:close/>
                <a:moveTo>
                  <a:pt x="11067" y="21050"/>
                </a:moveTo>
                <a:cubicBezTo>
                  <a:pt x="11078" y="20960"/>
                  <a:pt x="11078" y="21090"/>
                  <a:pt x="11089" y="21130"/>
                </a:cubicBezTo>
                <a:cubicBezTo>
                  <a:pt x="11056" y="21130"/>
                  <a:pt x="11072" y="21080"/>
                  <a:pt x="11067" y="21050"/>
                </a:cubicBezTo>
                <a:close/>
                <a:moveTo>
                  <a:pt x="8870" y="21520"/>
                </a:moveTo>
                <a:cubicBezTo>
                  <a:pt x="8859" y="21480"/>
                  <a:pt x="8853" y="21420"/>
                  <a:pt x="8831" y="21420"/>
                </a:cubicBezTo>
                <a:cubicBezTo>
                  <a:pt x="8736" y="21190"/>
                  <a:pt x="8623" y="21050"/>
                  <a:pt x="8533" y="20810"/>
                </a:cubicBezTo>
                <a:cubicBezTo>
                  <a:pt x="8483" y="20750"/>
                  <a:pt x="8443" y="20550"/>
                  <a:pt x="8404" y="20540"/>
                </a:cubicBezTo>
                <a:cubicBezTo>
                  <a:pt x="8393" y="20530"/>
                  <a:pt x="8410" y="20491"/>
                  <a:pt x="8410" y="20501"/>
                </a:cubicBezTo>
                <a:cubicBezTo>
                  <a:pt x="8387" y="20441"/>
                  <a:pt x="8365" y="20421"/>
                  <a:pt x="8337" y="20371"/>
                </a:cubicBezTo>
                <a:cubicBezTo>
                  <a:pt x="8342" y="20371"/>
                  <a:pt x="8353" y="20351"/>
                  <a:pt x="8348" y="20331"/>
                </a:cubicBezTo>
                <a:cubicBezTo>
                  <a:pt x="8348" y="20331"/>
                  <a:pt x="8331" y="20331"/>
                  <a:pt x="8325" y="20321"/>
                </a:cubicBezTo>
                <a:cubicBezTo>
                  <a:pt x="8309" y="20291"/>
                  <a:pt x="8292" y="20281"/>
                  <a:pt x="8280" y="20221"/>
                </a:cubicBezTo>
                <a:cubicBezTo>
                  <a:pt x="8258" y="20121"/>
                  <a:pt x="8196" y="19991"/>
                  <a:pt x="8207" y="19901"/>
                </a:cubicBezTo>
                <a:cubicBezTo>
                  <a:pt x="8174" y="19921"/>
                  <a:pt x="8174" y="19791"/>
                  <a:pt x="8151" y="19761"/>
                </a:cubicBezTo>
                <a:cubicBezTo>
                  <a:pt x="8129" y="19741"/>
                  <a:pt x="8112" y="19681"/>
                  <a:pt x="8095" y="19611"/>
                </a:cubicBezTo>
                <a:cubicBezTo>
                  <a:pt x="8067" y="19451"/>
                  <a:pt x="8016" y="19261"/>
                  <a:pt x="7966" y="19081"/>
                </a:cubicBezTo>
                <a:cubicBezTo>
                  <a:pt x="7949" y="19031"/>
                  <a:pt x="7966" y="19011"/>
                  <a:pt x="7949" y="18961"/>
                </a:cubicBezTo>
                <a:cubicBezTo>
                  <a:pt x="7943" y="18921"/>
                  <a:pt x="7921" y="18871"/>
                  <a:pt x="7938" y="18851"/>
                </a:cubicBezTo>
                <a:cubicBezTo>
                  <a:pt x="7910" y="18771"/>
                  <a:pt x="7898" y="18631"/>
                  <a:pt x="7848" y="18661"/>
                </a:cubicBezTo>
                <a:cubicBezTo>
                  <a:pt x="7842" y="18771"/>
                  <a:pt x="7859" y="18901"/>
                  <a:pt x="7876" y="19031"/>
                </a:cubicBezTo>
                <a:cubicBezTo>
                  <a:pt x="7955" y="19291"/>
                  <a:pt x="8005" y="19501"/>
                  <a:pt x="8045" y="19691"/>
                </a:cubicBezTo>
                <a:cubicBezTo>
                  <a:pt x="8078" y="19781"/>
                  <a:pt x="8118" y="19861"/>
                  <a:pt x="8146" y="19991"/>
                </a:cubicBezTo>
                <a:cubicBezTo>
                  <a:pt x="8179" y="20021"/>
                  <a:pt x="8151" y="20021"/>
                  <a:pt x="8174" y="20091"/>
                </a:cubicBezTo>
                <a:cubicBezTo>
                  <a:pt x="8191" y="20151"/>
                  <a:pt x="8207" y="20211"/>
                  <a:pt x="8224" y="20281"/>
                </a:cubicBezTo>
                <a:cubicBezTo>
                  <a:pt x="8342" y="20540"/>
                  <a:pt x="8438" y="20770"/>
                  <a:pt x="8567" y="21070"/>
                </a:cubicBezTo>
                <a:cubicBezTo>
                  <a:pt x="8612" y="21080"/>
                  <a:pt x="8629" y="21230"/>
                  <a:pt x="8668" y="21240"/>
                </a:cubicBezTo>
                <a:cubicBezTo>
                  <a:pt x="8696" y="21330"/>
                  <a:pt x="8736" y="21370"/>
                  <a:pt x="8764" y="21450"/>
                </a:cubicBezTo>
                <a:cubicBezTo>
                  <a:pt x="8792" y="21480"/>
                  <a:pt x="8814" y="21550"/>
                  <a:pt x="8837" y="21590"/>
                </a:cubicBezTo>
                <a:cubicBezTo>
                  <a:pt x="8910" y="21590"/>
                  <a:pt x="8910" y="21590"/>
                  <a:pt x="8910" y="21590"/>
                </a:cubicBezTo>
                <a:cubicBezTo>
                  <a:pt x="8910" y="21580"/>
                  <a:pt x="8910" y="21580"/>
                  <a:pt x="8910" y="21580"/>
                </a:cubicBezTo>
                <a:cubicBezTo>
                  <a:pt x="8898" y="21550"/>
                  <a:pt x="8893" y="21510"/>
                  <a:pt x="8870" y="21520"/>
                </a:cubicBezTo>
                <a:close/>
                <a:moveTo>
                  <a:pt x="7938" y="15843"/>
                </a:moveTo>
                <a:cubicBezTo>
                  <a:pt x="7960" y="15853"/>
                  <a:pt x="8056" y="15783"/>
                  <a:pt x="8045" y="15713"/>
                </a:cubicBezTo>
                <a:cubicBezTo>
                  <a:pt x="7483" y="16153"/>
                  <a:pt x="7483" y="16232"/>
                  <a:pt x="7466" y="16202"/>
                </a:cubicBezTo>
                <a:cubicBezTo>
                  <a:pt x="7168" y="16422"/>
                  <a:pt x="7084" y="16402"/>
                  <a:pt x="6988" y="16492"/>
                </a:cubicBezTo>
                <a:cubicBezTo>
                  <a:pt x="6708" y="16522"/>
                  <a:pt x="6668" y="16562"/>
                  <a:pt x="6640" y="16562"/>
                </a:cubicBezTo>
                <a:cubicBezTo>
                  <a:pt x="6101" y="16612"/>
                  <a:pt x="6073" y="16652"/>
                  <a:pt x="6050" y="16602"/>
                </a:cubicBezTo>
                <a:cubicBezTo>
                  <a:pt x="5747" y="16652"/>
                  <a:pt x="5730" y="16522"/>
                  <a:pt x="5702" y="16572"/>
                </a:cubicBezTo>
                <a:cubicBezTo>
                  <a:pt x="5387" y="16552"/>
                  <a:pt x="5337" y="16472"/>
                  <a:pt x="5275" y="16482"/>
                </a:cubicBezTo>
                <a:cubicBezTo>
                  <a:pt x="5084" y="16352"/>
                  <a:pt x="5045" y="16462"/>
                  <a:pt x="5028" y="16402"/>
                </a:cubicBezTo>
                <a:cubicBezTo>
                  <a:pt x="4713" y="16372"/>
                  <a:pt x="4657" y="16362"/>
                  <a:pt x="4595" y="16352"/>
                </a:cubicBezTo>
                <a:cubicBezTo>
                  <a:pt x="4393" y="16352"/>
                  <a:pt x="4359" y="16392"/>
                  <a:pt x="4337" y="16342"/>
                </a:cubicBezTo>
                <a:cubicBezTo>
                  <a:pt x="4410" y="16222"/>
                  <a:pt x="4528" y="16252"/>
                  <a:pt x="4663" y="16212"/>
                </a:cubicBezTo>
                <a:cubicBezTo>
                  <a:pt x="5106" y="16133"/>
                  <a:pt x="5168" y="16153"/>
                  <a:pt x="5230" y="16153"/>
                </a:cubicBezTo>
                <a:cubicBezTo>
                  <a:pt x="5466" y="16262"/>
                  <a:pt x="5539" y="16163"/>
                  <a:pt x="5595" y="16242"/>
                </a:cubicBezTo>
                <a:cubicBezTo>
                  <a:pt x="5758" y="16222"/>
                  <a:pt x="5769" y="16292"/>
                  <a:pt x="5792" y="16242"/>
                </a:cubicBezTo>
                <a:cubicBezTo>
                  <a:pt x="6101" y="16282"/>
                  <a:pt x="6123" y="16362"/>
                  <a:pt x="6163" y="16332"/>
                </a:cubicBezTo>
                <a:cubicBezTo>
                  <a:pt x="6281" y="16372"/>
                  <a:pt x="6314" y="16332"/>
                  <a:pt x="6348" y="16352"/>
                </a:cubicBezTo>
                <a:cubicBezTo>
                  <a:pt x="6792" y="16362"/>
                  <a:pt x="6859" y="16332"/>
                  <a:pt x="6921" y="16372"/>
                </a:cubicBezTo>
                <a:cubicBezTo>
                  <a:pt x="7224" y="16242"/>
                  <a:pt x="7207" y="16133"/>
                  <a:pt x="7174" y="16202"/>
                </a:cubicBezTo>
                <a:cubicBezTo>
                  <a:pt x="6803" y="16302"/>
                  <a:pt x="6758" y="16262"/>
                  <a:pt x="6702" y="16312"/>
                </a:cubicBezTo>
                <a:cubicBezTo>
                  <a:pt x="6483" y="16312"/>
                  <a:pt x="6460" y="16232"/>
                  <a:pt x="6427" y="16262"/>
                </a:cubicBezTo>
                <a:cubicBezTo>
                  <a:pt x="6118" y="16202"/>
                  <a:pt x="6090" y="16173"/>
                  <a:pt x="6056" y="16212"/>
                </a:cubicBezTo>
                <a:cubicBezTo>
                  <a:pt x="5893" y="16163"/>
                  <a:pt x="5876" y="16163"/>
                  <a:pt x="5859" y="16163"/>
                </a:cubicBezTo>
                <a:cubicBezTo>
                  <a:pt x="5511" y="16103"/>
                  <a:pt x="5455" y="16063"/>
                  <a:pt x="5393" y="16063"/>
                </a:cubicBezTo>
                <a:cubicBezTo>
                  <a:pt x="5236" y="16023"/>
                  <a:pt x="5213" y="16033"/>
                  <a:pt x="5196" y="16023"/>
                </a:cubicBezTo>
                <a:cubicBezTo>
                  <a:pt x="5623" y="16033"/>
                  <a:pt x="5679" y="15923"/>
                  <a:pt x="5719" y="15993"/>
                </a:cubicBezTo>
                <a:cubicBezTo>
                  <a:pt x="5927" y="16013"/>
                  <a:pt x="5955" y="15933"/>
                  <a:pt x="5972" y="15993"/>
                </a:cubicBezTo>
                <a:cubicBezTo>
                  <a:pt x="6370" y="16023"/>
                  <a:pt x="6404" y="16043"/>
                  <a:pt x="6443" y="15993"/>
                </a:cubicBezTo>
                <a:cubicBezTo>
                  <a:pt x="6809" y="16033"/>
                  <a:pt x="6854" y="15993"/>
                  <a:pt x="6887" y="16023"/>
                </a:cubicBezTo>
                <a:cubicBezTo>
                  <a:pt x="7438" y="15853"/>
                  <a:pt x="7443" y="15843"/>
                  <a:pt x="7443" y="15843"/>
                </a:cubicBezTo>
                <a:cubicBezTo>
                  <a:pt x="7488" y="15833"/>
                  <a:pt x="7511" y="15773"/>
                  <a:pt x="7516" y="15823"/>
                </a:cubicBezTo>
                <a:cubicBezTo>
                  <a:pt x="7719" y="15753"/>
                  <a:pt x="7758" y="15643"/>
                  <a:pt x="7780" y="15683"/>
                </a:cubicBezTo>
                <a:cubicBezTo>
                  <a:pt x="8331" y="15213"/>
                  <a:pt x="8353" y="15243"/>
                  <a:pt x="8382" y="15203"/>
                </a:cubicBezTo>
                <a:cubicBezTo>
                  <a:pt x="8264" y="15253"/>
                  <a:pt x="8219" y="15293"/>
                  <a:pt x="8179" y="15283"/>
                </a:cubicBezTo>
                <a:cubicBezTo>
                  <a:pt x="7640" y="15653"/>
                  <a:pt x="7589" y="15733"/>
                  <a:pt x="7556" y="15713"/>
                </a:cubicBezTo>
                <a:cubicBezTo>
                  <a:pt x="7213" y="15853"/>
                  <a:pt x="7196" y="15863"/>
                  <a:pt x="7185" y="15853"/>
                </a:cubicBezTo>
                <a:cubicBezTo>
                  <a:pt x="7129" y="15863"/>
                  <a:pt x="7090" y="15893"/>
                  <a:pt x="7056" y="15893"/>
                </a:cubicBezTo>
                <a:cubicBezTo>
                  <a:pt x="6781" y="15843"/>
                  <a:pt x="6724" y="15953"/>
                  <a:pt x="6685" y="15913"/>
                </a:cubicBezTo>
                <a:cubicBezTo>
                  <a:pt x="6376" y="15913"/>
                  <a:pt x="6297" y="15883"/>
                  <a:pt x="6224" y="15853"/>
                </a:cubicBezTo>
                <a:cubicBezTo>
                  <a:pt x="6174" y="15863"/>
                  <a:pt x="6157" y="15873"/>
                  <a:pt x="6140" y="15853"/>
                </a:cubicBezTo>
                <a:cubicBezTo>
                  <a:pt x="6101" y="15903"/>
                  <a:pt x="6084" y="15873"/>
                  <a:pt x="6067" y="15853"/>
                </a:cubicBezTo>
                <a:cubicBezTo>
                  <a:pt x="6017" y="15883"/>
                  <a:pt x="6005" y="15873"/>
                  <a:pt x="5994" y="15853"/>
                </a:cubicBezTo>
                <a:cubicBezTo>
                  <a:pt x="5944" y="15863"/>
                  <a:pt x="5938" y="15853"/>
                  <a:pt x="5938" y="15853"/>
                </a:cubicBezTo>
                <a:cubicBezTo>
                  <a:pt x="5702" y="15853"/>
                  <a:pt x="5685" y="15863"/>
                  <a:pt x="5674" y="15873"/>
                </a:cubicBezTo>
                <a:cubicBezTo>
                  <a:pt x="5477" y="15853"/>
                  <a:pt x="5472" y="15853"/>
                  <a:pt x="5460" y="15853"/>
                </a:cubicBezTo>
                <a:cubicBezTo>
                  <a:pt x="5292" y="15843"/>
                  <a:pt x="5275" y="15853"/>
                  <a:pt x="5258" y="15853"/>
                </a:cubicBezTo>
                <a:cubicBezTo>
                  <a:pt x="4882" y="15883"/>
                  <a:pt x="4809" y="15953"/>
                  <a:pt x="4753" y="15923"/>
                </a:cubicBezTo>
                <a:cubicBezTo>
                  <a:pt x="4994" y="15793"/>
                  <a:pt x="5017" y="15873"/>
                  <a:pt x="5050" y="15843"/>
                </a:cubicBezTo>
                <a:cubicBezTo>
                  <a:pt x="5427" y="15793"/>
                  <a:pt x="5505" y="15713"/>
                  <a:pt x="5567" y="15753"/>
                </a:cubicBezTo>
                <a:cubicBezTo>
                  <a:pt x="6045" y="15653"/>
                  <a:pt x="6112" y="15653"/>
                  <a:pt x="6174" y="15653"/>
                </a:cubicBezTo>
                <a:cubicBezTo>
                  <a:pt x="6606" y="15683"/>
                  <a:pt x="6640" y="15643"/>
                  <a:pt x="6668" y="15653"/>
                </a:cubicBezTo>
                <a:cubicBezTo>
                  <a:pt x="6825" y="15673"/>
                  <a:pt x="6837" y="15733"/>
                  <a:pt x="6865" y="15663"/>
                </a:cubicBezTo>
                <a:cubicBezTo>
                  <a:pt x="7101" y="15673"/>
                  <a:pt x="7140" y="15623"/>
                  <a:pt x="7174" y="15643"/>
                </a:cubicBezTo>
                <a:cubicBezTo>
                  <a:pt x="7730" y="15403"/>
                  <a:pt x="7769" y="15363"/>
                  <a:pt x="7809" y="15343"/>
                </a:cubicBezTo>
                <a:cubicBezTo>
                  <a:pt x="8337" y="14723"/>
                  <a:pt x="8292" y="14853"/>
                  <a:pt x="8258" y="14873"/>
                </a:cubicBezTo>
                <a:cubicBezTo>
                  <a:pt x="8033" y="15123"/>
                  <a:pt x="8005" y="15113"/>
                  <a:pt x="7966" y="15143"/>
                </a:cubicBezTo>
                <a:cubicBezTo>
                  <a:pt x="7337" y="15463"/>
                  <a:pt x="7297" y="15543"/>
                  <a:pt x="7269" y="15533"/>
                </a:cubicBezTo>
                <a:cubicBezTo>
                  <a:pt x="7045" y="15563"/>
                  <a:pt x="7011" y="15603"/>
                  <a:pt x="6983" y="15553"/>
                </a:cubicBezTo>
                <a:cubicBezTo>
                  <a:pt x="6561" y="15593"/>
                  <a:pt x="6533" y="15563"/>
                  <a:pt x="6505" y="15533"/>
                </a:cubicBezTo>
                <a:cubicBezTo>
                  <a:pt x="6208" y="15533"/>
                  <a:pt x="6191" y="15573"/>
                  <a:pt x="6174" y="15543"/>
                </a:cubicBezTo>
                <a:cubicBezTo>
                  <a:pt x="5960" y="15543"/>
                  <a:pt x="5899" y="15553"/>
                  <a:pt x="5831" y="15573"/>
                </a:cubicBezTo>
                <a:cubicBezTo>
                  <a:pt x="5393" y="15573"/>
                  <a:pt x="5314" y="15673"/>
                  <a:pt x="5253" y="15643"/>
                </a:cubicBezTo>
                <a:cubicBezTo>
                  <a:pt x="5455" y="15563"/>
                  <a:pt x="5477" y="15523"/>
                  <a:pt x="5511" y="15503"/>
                </a:cubicBezTo>
                <a:cubicBezTo>
                  <a:pt x="5854" y="15403"/>
                  <a:pt x="5893" y="15453"/>
                  <a:pt x="5944" y="15443"/>
                </a:cubicBezTo>
                <a:cubicBezTo>
                  <a:pt x="6393" y="15473"/>
                  <a:pt x="6449" y="15413"/>
                  <a:pt x="6494" y="15443"/>
                </a:cubicBezTo>
                <a:cubicBezTo>
                  <a:pt x="6730" y="15443"/>
                  <a:pt x="6758" y="15353"/>
                  <a:pt x="6781" y="15383"/>
                </a:cubicBezTo>
                <a:cubicBezTo>
                  <a:pt x="6960" y="15333"/>
                  <a:pt x="7005" y="15373"/>
                  <a:pt x="7056" y="15333"/>
                </a:cubicBezTo>
                <a:cubicBezTo>
                  <a:pt x="7292" y="15303"/>
                  <a:pt x="7325" y="15223"/>
                  <a:pt x="7348" y="15263"/>
                </a:cubicBezTo>
                <a:cubicBezTo>
                  <a:pt x="8078" y="14643"/>
                  <a:pt x="8151" y="14623"/>
                  <a:pt x="8140" y="14563"/>
                </a:cubicBezTo>
                <a:cubicBezTo>
                  <a:pt x="7286" y="15153"/>
                  <a:pt x="7157" y="15253"/>
                  <a:pt x="7045" y="15203"/>
                </a:cubicBezTo>
                <a:cubicBezTo>
                  <a:pt x="6803" y="15283"/>
                  <a:pt x="6747" y="15253"/>
                  <a:pt x="6679" y="15323"/>
                </a:cubicBezTo>
                <a:cubicBezTo>
                  <a:pt x="6241" y="15283"/>
                  <a:pt x="6191" y="15313"/>
                  <a:pt x="6146" y="15303"/>
                </a:cubicBezTo>
                <a:cubicBezTo>
                  <a:pt x="6028" y="15303"/>
                  <a:pt x="6000" y="15313"/>
                  <a:pt x="6017" y="15283"/>
                </a:cubicBezTo>
                <a:cubicBezTo>
                  <a:pt x="6657" y="15103"/>
                  <a:pt x="6736" y="15103"/>
                  <a:pt x="6752" y="15103"/>
                </a:cubicBezTo>
                <a:cubicBezTo>
                  <a:pt x="6887" y="15083"/>
                  <a:pt x="6915" y="15063"/>
                  <a:pt x="6932" y="15053"/>
                </a:cubicBezTo>
                <a:cubicBezTo>
                  <a:pt x="7561" y="14673"/>
                  <a:pt x="7528" y="14713"/>
                  <a:pt x="7500" y="14733"/>
                </a:cubicBezTo>
                <a:cubicBezTo>
                  <a:pt x="7084" y="14933"/>
                  <a:pt x="6966" y="14903"/>
                  <a:pt x="6837" y="15003"/>
                </a:cubicBezTo>
                <a:cubicBezTo>
                  <a:pt x="6472" y="15033"/>
                  <a:pt x="6387" y="14983"/>
                  <a:pt x="6286" y="15063"/>
                </a:cubicBezTo>
                <a:cubicBezTo>
                  <a:pt x="5988" y="15163"/>
                  <a:pt x="5972" y="15153"/>
                  <a:pt x="5944" y="15193"/>
                </a:cubicBezTo>
                <a:cubicBezTo>
                  <a:pt x="5809" y="15183"/>
                  <a:pt x="5870" y="15113"/>
                  <a:pt x="5927" y="15043"/>
                </a:cubicBezTo>
                <a:cubicBezTo>
                  <a:pt x="7573" y="13754"/>
                  <a:pt x="7663" y="13744"/>
                  <a:pt x="7769" y="13634"/>
                </a:cubicBezTo>
                <a:cubicBezTo>
                  <a:pt x="8011" y="13524"/>
                  <a:pt x="8078" y="13524"/>
                  <a:pt x="8061" y="13464"/>
                </a:cubicBezTo>
                <a:cubicBezTo>
                  <a:pt x="6730" y="14363"/>
                  <a:pt x="6584" y="14403"/>
                  <a:pt x="6404" y="14643"/>
                </a:cubicBezTo>
                <a:cubicBezTo>
                  <a:pt x="6213" y="14793"/>
                  <a:pt x="6202" y="14723"/>
                  <a:pt x="6179" y="14773"/>
                </a:cubicBezTo>
                <a:cubicBezTo>
                  <a:pt x="5904" y="14943"/>
                  <a:pt x="5854" y="15063"/>
                  <a:pt x="5826" y="15023"/>
                </a:cubicBezTo>
                <a:cubicBezTo>
                  <a:pt x="5792" y="14983"/>
                  <a:pt x="5848" y="15053"/>
                  <a:pt x="5826" y="14983"/>
                </a:cubicBezTo>
                <a:cubicBezTo>
                  <a:pt x="6028" y="14753"/>
                  <a:pt x="6146" y="14653"/>
                  <a:pt x="6230" y="14543"/>
                </a:cubicBezTo>
                <a:cubicBezTo>
                  <a:pt x="7163" y="13674"/>
                  <a:pt x="7213" y="13644"/>
                  <a:pt x="7275" y="13564"/>
                </a:cubicBezTo>
                <a:cubicBezTo>
                  <a:pt x="7567" y="13374"/>
                  <a:pt x="7674" y="13324"/>
                  <a:pt x="7797" y="13184"/>
                </a:cubicBezTo>
                <a:cubicBezTo>
                  <a:pt x="8039" y="13024"/>
                  <a:pt x="8101" y="13104"/>
                  <a:pt x="8084" y="13014"/>
                </a:cubicBezTo>
                <a:cubicBezTo>
                  <a:pt x="7606" y="13244"/>
                  <a:pt x="7567" y="13304"/>
                  <a:pt x="7539" y="13284"/>
                </a:cubicBezTo>
                <a:cubicBezTo>
                  <a:pt x="7230" y="13554"/>
                  <a:pt x="7118" y="13594"/>
                  <a:pt x="7005" y="13684"/>
                </a:cubicBezTo>
                <a:cubicBezTo>
                  <a:pt x="6483" y="14183"/>
                  <a:pt x="6376" y="14123"/>
                  <a:pt x="6410" y="14183"/>
                </a:cubicBezTo>
                <a:cubicBezTo>
                  <a:pt x="5646" y="15063"/>
                  <a:pt x="5573" y="15153"/>
                  <a:pt x="5494" y="15243"/>
                </a:cubicBezTo>
                <a:cubicBezTo>
                  <a:pt x="5297" y="15443"/>
                  <a:pt x="5286" y="15423"/>
                  <a:pt x="5286" y="15423"/>
                </a:cubicBezTo>
                <a:cubicBezTo>
                  <a:pt x="5157" y="15583"/>
                  <a:pt x="5095" y="15613"/>
                  <a:pt x="5033" y="15583"/>
                </a:cubicBezTo>
                <a:cubicBezTo>
                  <a:pt x="5533" y="15043"/>
                  <a:pt x="5635" y="14843"/>
                  <a:pt x="5741" y="14703"/>
                </a:cubicBezTo>
                <a:cubicBezTo>
                  <a:pt x="5955" y="14443"/>
                  <a:pt x="5983" y="14413"/>
                  <a:pt x="6011" y="14383"/>
                </a:cubicBezTo>
                <a:cubicBezTo>
                  <a:pt x="6578" y="13684"/>
                  <a:pt x="6595" y="13744"/>
                  <a:pt x="6629" y="13674"/>
                </a:cubicBezTo>
                <a:cubicBezTo>
                  <a:pt x="7202" y="13074"/>
                  <a:pt x="7297" y="13124"/>
                  <a:pt x="7314" y="12994"/>
                </a:cubicBezTo>
                <a:cubicBezTo>
                  <a:pt x="6887" y="13334"/>
                  <a:pt x="6865" y="13364"/>
                  <a:pt x="6837" y="13394"/>
                </a:cubicBezTo>
                <a:cubicBezTo>
                  <a:pt x="6561" y="13634"/>
                  <a:pt x="6460" y="13744"/>
                  <a:pt x="6359" y="13854"/>
                </a:cubicBezTo>
                <a:cubicBezTo>
                  <a:pt x="5893" y="14433"/>
                  <a:pt x="5803" y="14513"/>
                  <a:pt x="5713" y="14633"/>
                </a:cubicBezTo>
                <a:cubicBezTo>
                  <a:pt x="5573" y="14833"/>
                  <a:pt x="5573" y="14803"/>
                  <a:pt x="5511" y="14873"/>
                </a:cubicBezTo>
                <a:cubicBezTo>
                  <a:pt x="5354" y="15093"/>
                  <a:pt x="5326" y="15073"/>
                  <a:pt x="5331" y="15123"/>
                </a:cubicBezTo>
                <a:cubicBezTo>
                  <a:pt x="5219" y="15173"/>
                  <a:pt x="5258" y="15123"/>
                  <a:pt x="5292" y="15073"/>
                </a:cubicBezTo>
                <a:cubicBezTo>
                  <a:pt x="6045" y="14014"/>
                  <a:pt x="6123" y="13884"/>
                  <a:pt x="6247" y="13754"/>
                </a:cubicBezTo>
                <a:cubicBezTo>
                  <a:pt x="6618" y="13274"/>
                  <a:pt x="6702" y="13164"/>
                  <a:pt x="6792" y="13064"/>
                </a:cubicBezTo>
                <a:cubicBezTo>
                  <a:pt x="7191" y="12644"/>
                  <a:pt x="7275" y="12694"/>
                  <a:pt x="7275" y="12584"/>
                </a:cubicBezTo>
                <a:cubicBezTo>
                  <a:pt x="6854" y="12934"/>
                  <a:pt x="6786" y="13004"/>
                  <a:pt x="6719" y="13044"/>
                </a:cubicBezTo>
                <a:cubicBezTo>
                  <a:pt x="6326" y="13494"/>
                  <a:pt x="6326" y="13514"/>
                  <a:pt x="6247" y="13604"/>
                </a:cubicBezTo>
                <a:cubicBezTo>
                  <a:pt x="5674" y="14383"/>
                  <a:pt x="5517" y="14623"/>
                  <a:pt x="5314" y="14873"/>
                </a:cubicBezTo>
                <a:cubicBezTo>
                  <a:pt x="4747" y="15623"/>
                  <a:pt x="4758" y="15703"/>
                  <a:pt x="4719" y="15683"/>
                </a:cubicBezTo>
                <a:cubicBezTo>
                  <a:pt x="5011" y="15053"/>
                  <a:pt x="5140" y="15033"/>
                  <a:pt x="5112" y="14963"/>
                </a:cubicBezTo>
                <a:cubicBezTo>
                  <a:pt x="5640" y="14233"/>
                  <a:pt x="5803" y="13974"/>
                  <a:pt x="5977" y="13724"/>
                </a:cubicBezTo>
                <a:cubicBezTo>
                  <a:pt x="6399" y="13184"/>
                  <a:pt x="6449" y="13194"/>
                  <a:pt x="6449" y="13194"/>
                </a:cubicBezTo>
                <a:cubicBezTo>
                  <a:pt x="6646" y="12934"/>
                  <a:pt x="6724" y="12914"/>
                  <a:pt x="6708" y="12854"/>
                </a:cubicBezTo>
                <a:cubicBezTo>
                  <a:pt x="6472" y="13064"/>
                  <a:pt x="6432" y="13104"/>
                  <a:pt x="6393" y="13154"/>
                </a:cubicBezTo>
                <a:cubicBezTo>
                  <a:pt x="5567" y="14203"/>
                  <a:pt x="5399" y="14403"/>
                  <a:pt x="5106" y="14793"/>
                </a:cubicBezTo>
                <a:cubicBezTo>
                  <a:pt x="4809" y="15323"/>
                  <a:pt x="4713" y="15453"/>
                  <a:pt x="4646" y="15593"/>
                </a:cubicBezTo>
                <a:cubicBezTo>
                  <a:pt x="4399" y="15943"/>
                  <a:pt x="4331" y="16003"/>
                  <a:pt x="4247" y="16103"/>
                </a:cubicBezTo>
                <a:cubicBezTo>
                  <a:pt x="4157" y="16083"/>
                  <a:pt x="4151" y="16043"/>
                  <a:pt x="4241" y="15933"/>
                </a:cubicBezTo>
                <a:cubicBezTo>
                  <a:pt x="4309" y="15763"/>
                  <a:pt x="4359" y="15723"/>
                  <a:pt x="4354" y="15663"/>
                </a:cubicBezTo>
                <a:cubicBezTo>
                  <a:pt x="4623" y="15223"/>
                  <a:pt x="4685" y="15033"/>
                  <a:pt x="4798" y="14853"/>
                </a:cubicBezTo>
                <a:cubicBezTo>
                  <a:pt x="5151" y="14133"/>
                  <a:pt x="5230" y="14103"/>
                  <a:pt x="5213" y="14043"/>
                </a:cubicBezTo>
                <a:cubicBezTo>
                  <a:pt x="5899" y="13084"/>
                  <a:pt x="5983" y="12984"/>
                  <a:pt x="6073" y="12874"/>
                </a:cubicBezTo>
                <a:cubicBezTo>
                  <a:pt x="6241" y="12664"/>
                  <a:pt x="6208" y="12654"/>
                  <a:pt x="6174" y="12684"/>
                </a:cubicBezTo>
                <a:cubicBezTo>
                  <a:pt x="5848" y="13074"/>
                  <a:pt x="5831" y="13104"/>
                  <a:pt x="5797" y="13134"/>
                </a:cubicBezTo>
                <a:cubicBezTo>
                  <a:pt x="5331" y="13794"/>
                  <a:pt x="5230" y="13864"/>
                  <a:pt x="5202" y="13954"/>
                </a:cubicBezTo>
                <a:cubicBezTo>
                  <a:pt x="4966" y="14383"/>
                  <a:pt x="4921" y="14423"/>
                  <a:pt x="4887" y="14473"/>
                </a:cubicBezTo>
                <a:cubicBezTo>
                  <a:pt x="4635" y="14933"/>
                  <a:pt x="4578" y="15133"/>
                  <a:pt x="4455" y="15303"/>
                </a:cubicBezTo>
                <a:cubicBezTo>
                  <a:pt x="4129" y="15923"/>
                  <a:pt x="4095" y="15983"/>
                  <a:pt x="4067" y="16043"/>
                </a:cubicBezTo>
                <a:cubicBezTo>
                  <a:pt x="4005" y="16063"/>
                  <a:pt x="4056" y="15963"/>
                  <a:pt x="4112" y="15853"/>
                </a:cubicBezTo>
                <a:cubicBezTo>
                  <a:pt x="4893" y="14163"/>
                  <a:pt x="5078" y="13914"/>
                  <a:pt x="5224" y="13644"/>
                </a:cubicBezTo>
                <a:cubicBezTo>
                  <a:pt x="5331" y="13384"/>
                  <a:pt x="5331" y="13454"/>
                  <a:pt x="5258" y="13534"/>
                </a:cubicBezTo>
                <a:cubicBezTo>
                  <a:pt x="4764" y="14363"/>
                  <a:pt x="4708" y="14383"/>
                  <a:pt x="4713" y="14433"/>
                </a:cubicBezTo>
                <a:cubicBezTo>
                  <a:pt x="4489" y="14883"/>
                  <a:pt x="4483" y="14943"/>
                  <a:pt x="4432" y="14983"/>
                </a:cubicBezTo>
                <a:cubicBezTo>
                  <a:pt x="4410" y="14973"/>
                  <a:pt x="4466" y="14843"/>
                  <a:pt x="4528" y="14723"/>
                </a:cubicBezTo>
                <a:cubicBezTo>
                  <a:pt x="4618" y="14403"/>
                  <a:pt x="4651" y="14383"/>
                  <a:pt x="4640" y="14343"/>
                </a:cubicBezTo>
                <a:cubicBezTo>
                  <a:pt x="4842" y="13834"/>
                  <a:pt x="4865" y="13704"/>
                  <a:pt x="4927" y="13584"/>
                </a:cubicBezTo>
                <a:cubicBezTo>
                  <a:pt x="5309" y="12844"/>
                  <a:pt x="5303" y="12774"/>
                  <a:pt x="5348" y="12734"/>
                </a:cubicBezTo>
                <a:cubicBezTo>
                  <a:pt x="5045" y="13164"/>
                  <a:pt x="5005" y="13254"/>
                  <a:pt x="4949" y="13344"/>
                </a:cubicBezTo>
                <a:cubicBezTo>
                  <a:pt x="4696" y="13954"/>
                  <a:pt x="4713" y="14024"/>
                  <a:pt x="4674" y="14063"/>
                </a:cubicBezTo>
                <a:cubicBezTo>
                  <a:pt x="4483" y="14583"/>
                  <a:pt x="4449" y="14683"/>
                  <a:pt x="4416" y="14783"/>
                </a:cubicBezTo>
                <a:cubicBezTo>
                  <a:pt x="4264" y="15143"/>
                  <a:pt x="4247" y="15173"/>
                  <a:pt x="4241" y="15203"/>
                </a:cubicBezTo>
                <a:cubicBezTo>
                  <a:pt x="4022" y="15733"/>
                  <a:pt x="3989" y="15753"/>
                  <a:pt x="3966" y="15783"/>
                </a:cubicBezTo>
                <a:cubicBezTo>
                  <a:pt x="3921" y="15943"/>
                  <a:pt x="3842" y="15993"/>
                  <a:pt x="3842" y="16073"/>
                </a:cubicBezTo>
                <a:cubicBezTo>
                  <a:pt x="3590" y="16422"/>
                  <a:pt x="3556" y="16522"/>
                  <a:pt x="3539" y="16462"/>
                </a:cubicBezTo>
                <a:cubicBezTo>
                  <a:pt x="3595" y="16342"/>
                  <a:pt x="3590" y="16272"/>
                  <a:pt x="3646" y="16232"/>
                </a:cubicBezTo>
                <a:cubicBezTo>
                  <a:pt x="3747" y="15993"/>
                  <a:pt x="3775" y="15923"/>
                  <a:pt x="3803" y="15873"/>
                </a:cubicBezTo>
                <a:cubicBezTo>
                  <a:pt x="3955" y="15413"/>
                  <a:pt x="4022" y="15363"/>
                  <a:pt x="4000" y="15293"/>
                </a:cubicBezTo>
                <a:cubicBezTo>
                  <a:pt x="4224" y="14623"/>
                  <a:pt x="4275" y="14573"/>
                  <a:pt x="4269" y="14503"/>
                </a:cubicBezTo>
                <a:cubicBezTo>
                  <a:pt x="4460" y="13874"/>
                  <a:pt x="4533" y="13834"/>
                  <a:pt x="4539" y="13764"/>
                </a:cubicBezTo>
                <a:cubicBezTo>
                  <a:pt x="4708" y="13304"/>
                  <a:pt x="4792" y="13264"/>
                  <a:pt x="4769" y="13174"/>
                </a:cubicBezTo>
                <a:cubicBezTo>
                  <a:pt x="4359" y="14123"/>
                  <a:pt x="4303" y="14143"/>
                  <a:pt x="4331" y="14193"/>
                </a:cubicBezTo>
                <a:cubicBezTo>
                  <a:pt x="4185" y="14683"/>
                  <a:pt x="4118" y="14753"/>
                  <a:pt x="4107" y="14843"/>
                </a:cubicBezTo>
                <a:cubicBezTo>
                  <a:pt x="3786" y="15693"/>
                  <a:pt x="3758" y="15773"/>
                  <a:pt x="3730" y="15853"/>
                </a:cubicBezTo>
                <a:cubicBezTo>
                  <a:pt x="3550" y="16222"/>
                  <a:pt x="3556" y="16272"/>
                  <a:pt x="3522" y="16312"/>
                </a:cubicBezTo>
                <a:cubicBezTo>
                  <a:pt x="3067" y="16952"/>
                  <a:pt x="3045" y="17002"/>
                  <a:pt x="3028" y="16972"/>
                </a:cubicBezTo>
                <a:cubicBezTo>
                  <a:pt x="3213" y="16672"/>
                  <a:pt x="3241" y="16582"/>
                  <a:pt x="3303" y="16502"/>
                </a:cubicBezTo>
                <a:cubicBezTo>
                  <a:pt x="3505" y="16023"/>
                  <a:pt x="3584" y="15963"/>
                  <a:pt x="3595" y="15883"/>
                </a:cubicBezTo>
                <a:cubicBezTo>
                  <a:pt x="3725" y="15583"/>
                  <a:pt x="3753" y="15503"/>
                  <a:pt x="3775" y="15423"/>
                </a:cubicBezTo>
                <a:cubicBezTo>
                  <a:pt x="3966" y="14793"/>
                  <a:pt x="3983" y="14743"/>
                  <a:pt x="3994" y="14703"/>
                </a:cubicBezTo>
                <a:cubicBezTo>
                  <a:pt x="4180" y="14203"/>
                  <a:pt x="4107" y="14133"/>
                  <a:pt x="4163" y="14113"/>
                </a:cubicBezTo>
                <a:cubicBezTo>
                  <a:pt x="4371" y="13344"/>
                  <a:pt x="4438" y="13194"/>
                  <a:pt x="4483" y="13034"/>
                </a:cubicBezTo>
                <a:cubicBezTo>
                  <a:pt x="4601" y="12714"/>
                  <a:pt x="4668" y="12644"/>
                  <a:pt x="4651" y="12554"/>
                </a:cubicBezTo>
                <a:cubicBezTo>
                  <a:pt x="4410" y="13054"/>
                  <a:pt x="4404" y="13134"/>
                  <a:pt x="4371" y="13204"/>
                </a:cubicBezTo>
                <a:cubicBezTo>
                  <a:pt x="4247" y="13514"/>
                  <a:pt x="4230" y="13594"/>
                  <a:pt x="4213" y="13674"/>
                </a:cubicBezTo>
                <a:cubicBezTo>
                  <a:pt x="4039" y="14203"/>
                  <a:pt x="4050" y="14293"/>
                  <a:pt x="4005" y="14373"/>
                </a:cubicBezTo>
                <a:cubicBezTo>
                  <a:pt x="3820" y="14973"/>
                  <a:pt x="3854" y="15033"/>
                  <a:pt x="3814" y="15053"/>
                </a:cubicBezTo>
                <a:cubicBezTo>
                  <a:pt x="3618" y="15593"/>
                  <a:pt x="3612" y="15673"/>
                  <a:pt x="3562" y="15743"/>
                </a:cubicBezTo>
                <a:cubicBezTo>
                  <a:pt x="3489" y="15883"/>
                  <a:pt x="3511" y="15933"/>
                  <a:pt x="3466" y="15963"/>
                </a:cubicBezTo>
                <a:cubicBezTo>
                  <a:pt x="3062" y="16702"/>
                  <a:pt x="3011" y="16772"/>
                  <a:pt x="2983" y="16852"/>
                </a:cubicBezTo>
                <a:cubicBezTo>
                  <a:pt x="2865" y="17012"/>
                  <a:pt x="2859" y="16962"/>
                  <a:pt x="2893" y="16932"/>
                </a:cubicBezTo>
                <a:cubicBezTo>
                  <a:pt x="2938" y="16742"/>
                  <a:pt x="3028" y="16672"/>
                  <a:pt x="3034" y="16582"/>
                </a:cubicBezTo>
                <a:cubicBezTo>
                  <a:pt x="3343" y="15923"/>
                  <a:pt x="3365" y="15893"/>
                  <a:pt x="3371" y="15853"/>
                </a:cubicBezTo>
                <a:cubicBezTo>
                  <a:pt x="3489" y="15453"/>
                  <a:pt x="3562" y="15383"/>
                  <a:pt x="3567" y="15283"/>
                </a:cubicBezTo>
                <a:cubicBezTo>
                  <a:pt x="3685" y="14813"/>
                  <a:pt x="3758" y="14793"/>
                  <a:pt x="3753" y="14743"/>
                </a:cubicBezTo>
                <a:cubicBezTo>
                  <a:pt x="3893" y="14143"/>
                  <a:pt x="3887" y="14083"/>
                  <a:pt x="3921" y="14053"/>
                </a:cubicBezTo>
                <a:cubicBezTo>
                  <a:pt x="3876" y="14143"/>
                  <a:pt x="3820" y="14163"/>
                  <a:pt x="3826" y="14203"/>
                </a:cubicBezTo>
                <a:cubicBezTo>
                  <a:pt x="3651" y="14843"/>
                  <a:pt x="3635" y="14913"/>
                  <a:pt x="3607" y="14983"/>
                </a:cubicBezTo>
                <a:cubicBezTo>
                  <a:pt x="3505" y="15283"/>
                  <a:pt x="3455" y="15353"/>
                  <a:pt x="3466" y="15433"/>
                </a:cubicBezTo>
                <a:cubicBezTo>
                  <a:pt x="3213" y="16073"/>
                  <a:pt x="3112" y="16292"/>
                  <a:pt x="2983" y="16502"/>
                </a:cubicBezTo>
                <a:cubicBezTo>
                  <a:pt x="2753" y="16972"/>
                  <a:pt x="2758" y="17102"/>
                  <a:pt x="2696" y="17092"/>
                </a:cubicBezTo>
                <a:cubicBezTo>
                  <a:pt x="2595" y="17242"/>
                  <a:pt x="2607" y="17222"/>
                  <a:pt x="2618" y="17212"/>
                </a:cubicBezTo>
                <a:cubicBezTo>
                  <a:pt x="3022" y="16322"/>
                  <a:pt x="3028" y="16242"/>
                  <a:pt x="3078" y="16183"/>
                </a:cubicBezTo>
                <a:cubicBezTo>
                  <a:pt x="3225" y="15723"/>
                  <a:pt x="3309" y="15613"/>
                  <a:pt x="3320" y="15473"/>
                </a:cubicBezTo>
                <a:cubicBezTo>
                  <a:pt x="3483" y="14883"/>
                  <a:pt x="3522" y="14793"/>
                  <a:pt x="3562" y="14693"/>
                </a:cubicBezTo>
                <a:cubicBezTo>
                  <a:pt x="3685" y="14293"/>
                  <a:pt x="3685" y="14163"/>
                  <a:pt x="3747" y="14053"/>
                </a:cubicBezTo>
                <a:cubicBezTo>
                  <a:pt x="3814" y="13814"/>
                  <a:pt x="3859" y="13764"/>
                  <a:pt x="3848" y="13694"/>
                </a:cubicBezTo>
                <a:cubicBezTo>
                  <a:pt x="3989" y="13284"/>
                  <a:pt x="4033" y="13234"/>
                  <a:pt x="4022" y="13164"/>
                </a:cubicBezTo>
                <a:cubicBezTo>
                  <a:pt x="3871" y="13534"/>
                  <a:pt x="3809" y="13604"/>
                  <a:pt x="3809" y="13694"/>
                </a:cubicBezTo>
                <a:cubicBezTo>
                  <a:pt x="3657" y="14093"/>
                  <a:pt x="3629" y="14273"/>
                  <a:pt x="3556" y="14423"/>
                </a:cubicBezTo>
                <a:cubicBezTo>
                  <a:pt x="3371" y="14993"/>
                  <a:pt x="3399" y="15093"/>
                  <a:pt x="3343" y="15163"/>
                </a:cubicBezTo>
                <a:cubicBezTo>
                  <a:pt x="3225" y="15573"/>
                  <a:pt x="3191" y="15603"/>
                  <a:pt x="3196" y="15653"/>
                </a:cubicBezTo>
                <a:cubicBezTo>
                  <a:pt x="3005" y="16043"/>
                  <a:pt x="2994" y="16222"/>
                  <a:pt x="2916" y="16372"/>
                </a:cubicBezTo>
                <a:cubicBezTo>
                  <a:pt x="2562" y="17082"/>
                  <a:pt x="2556" y="17152"/>
                  <a:pt x="2534" y="17212"/>
                </a:cubicBezTo>
                <a:cubicBezTo>
                  <a:pt x="2275" y="17602"/>
                  <a:pt x="2213" y="17752"/>
                  <a:pt x="2174" y="17682"/>
                </a:cubicBezTo>
                <a:cubicBezTo>
                  <a:pt x="2432" y="17192"/>
                  <a:pt x="2438" y="17172"/>
                  <a:pt x="2444" y="17152"/>
                </a:cubicBezTo>
                <a:cubicBezTo>
                  <a:pt x="2573" y="16852"/>
                  <a:pt x="2579" y="16802"/>
                  <a:pt x="2595" y="16822"/>
                </a:cubicBezTo>
                <a:cubicBezTo>
                  <a:pt x="2843" y="16212"/>
                  <a:pt x="2865" y="16093"/>
                  <a:pt x="2927" y="15983"/>
                </a:cubicBezTo>
                <a:cubicBezTo>
                  <a:pt x="2994" y="15723"/>
                  <a:pt x="3034" y="15673"/>
                  <a:pt x="3062" y="15613"/>
                </a:cubicBezTo>
                <a:cubicBezTo>
                  <a:pt x="3168" y="15113"/>
                  <a:pt x="3196" y="15103"/>
                  <a:pt x="3191" y="15073"/>
                </a:cubicBezTo>
                <a:cubicBezTo>
                  <a:pt x="3331" y="14543"/>
                  <a:pt x="3382" y="14443"/>
                  <a:pt x="3376" y="14323"/>
                </a:cubicBezTo>
                <a:cubicBezTo>
                  <a:pt x="3505" y="13804"/>
                  <a:pt x="3550" y="13754"/>
                  <a:pt x="3550" y="13694"/>
                </a:cubicBezTo>
                <a:cubicBezTo>
                  <a:pt x="3668" y="13114"/>
                  <a:pt x="3674" y="13204"/>
                  <a:pt x="3635" y="13284"/>
                </a:cubicBezTo>
                <a:cubicBezTo>
                  <a:pt x="3449" y="13864"/>
                  <a:pt x="3416" y="13944"/>
                  <a:pt x="3410" y="14043"/>
                </a:cubicBezTo>
                <a:cubicBezTo>
                  <a:pt x="3247" y="14613"/>
                  <a:pt x="3236" y="14703"/>
                  <a:pt x="3196" y="14783"/>
                </a:cubicBezTo>
                <a:cubicBezTo>
                  <a:pt x="3146" y="14953"/>
                  <a:pt x="3168" y="15013"/>
                  <a:pt x="3146" y="15053"/>
                </a:cubicBezTo>
                <a:cubicBezTo>
                  <a:pt x="2966" y="15653"/>
                  <a:pt x="2921" y="15753"/>
                  <a:pt x="2882" y="15853"/>
                </a:cubicBezTo>
                <a:cubicBezTo>
                  <a:pt x="2691" y="16372"/>
                  <a:pt x="2663" y="16462"/>
                  <a:pt x="2629" y="16542"/>
                </a:cubicBezTo>
                <a:cubicBezTo>
                  <a:pt x="2309" y="17242"/>
                  <a:pt x="2298" y="17272"/>
                  <a:pt x="2286" y="17302"/>
                </a:cubicBezTo>
                <a:cubicBezTo>
                  <a:pt x="1792" y="18142"/>
                  <a:pt x="1758" y="18182"/>
                  <a:pt x="1730" y="18172"/>
                </a:cubicBezTo>
                <a:cubicBezTo>
                  <a:pt x="2107" y="17412"/>
                  <a:pt x="2112" y="17382"/>
                  <a:pt x="2107" y="17342"/>
                </a:cubicBezTo>
                <a:cubicBezTo>
                  <a:pt x="2225" y="17152"/>
                  <a:pt x="2225" y="17082"/>
                  <a:pt x="2281" y="17032"/>
                </a:cubicBezTo>
                <a:cubicBezTo>
                  <a:pt x="2477" y="16522"/>
                  <a:pt x="2545" y="16462"/>
                  <a:pt x="2550" y="16392"/>
                </a:cubicBezTo>
                <a:cubicBezTo>
                  <a:pt x="2764" y="15813"/>
                  <a:pt x="2781" y="15773"/>
                  <a:pt x="2786" y="15723"/>
                </a:cubicBezTo>
                <a:cubicBezTo>
                  <a:pt x="2932" y="15373"/>
                  <a:pt x="2899" y="15323"/>
                  <a:pt x="2944" y="15293"/>
                </a:cubicBezTo>
                <a:cubicBezTo>
                  <a:pt x="3073" y="14923"/>
                  <a:pt x="3090" y="14883"/>
                  <a:pt x="3084" y="14843"/>
                </a:cubicBezTo>
                <a:cubicBezTo>
                  <a:pt x="3275" y="14343"/>
                  <a:pt x="3236" y="14253"/>
                  <a:pt x="3286" y="14183"/>
                </a:cubicBezTo>
                <a:cubicBezTo>
                  <a:pt x="3460" y="13344"/>
                  <a:pt x="3494" y="13194"/>
                  <a:pt x="3517" y="13034"/>
                </a:cubicBezTo>
                <a:cubicBezTo>
                  <a:pt x="3359" y="13614"/>
                  <a:pt x="3343" y="13694"/>
                  <a:pt x="3331" y="13784"/>
                </a:cubicBezTo>
                <a:cubicBezTo>
                  <a:pt x="3225" y="14053"/>
                  <a:pt x="3258" y="14113"/>
                  <a:pt x="3230" y="14143"/>
                </a:cubicBezTo>
                <a:cubicBezTo>
                  <a:pt x="3152" y="14393"/>
                  <a:pt x="3157" y="14443"/>
                  <a:pt x="3123" y="14483"/>
                </a:cubicBezTo>
                <a:cubicBezTo>
                  <a:pt x="3011" y="14913"/>
                  <a:pt x="2994" y="14953"/>
                  <a:pt x="2989" y="15003"/>
                </a:cubicBezTo>
                <a:cubicBezTo>
                  <a:pt x="2792" y="15563"/>
                  <a:pt x="2747" y="15623"/>
                  <a:pt x="2736" y="15683"/>
                </a:cubicBezTo>
                <a:cubicBezTo>
                  <a:pt x="2477" y="16452"/>
                  <a:pt x="2427" y="16492"/>
                  <a:pt x="2416" y="16552"/>
                </a:cubicBezTo>
                <a:cubicBezTo>
                  <a:pt x="2140" y="17112"/>
                  <a:pt x="2118" y="17162"/>
                  <a:pt x="2095" y="17212"/>
                </a:cubicBezTo>
                <a:cubicBezTo>
                  <a:pt x="1944" y="17512"/>
                  <a:pt x="1949" y="17542"/>
                  <a:pt x="1916" y="17572"/>
                </a:cubicBezTo>
                <a:cubicBezTo>
                  <a:pt x="2022" y="17222"/>
                  <a:pt x="2022" y="17212"/>
                  <a:pt x="2022" y="17212"/>
                </a:cubicBezTo>
                <a:cubicBezTo>
                  <a:pt x="2129" y="16902"/>
                  <a:pt x="2157" y="16822"/>
                  <a:pt x="2174" y="16742"/>
                </a:cubicBezTo>
                <a:cubicBezTo>
                  <a:pt x="2298" y="16422"/>
                  <a:pt x="2326" y="16342"/>
                  <a:pt x="2320" y="16252"/>
                </a:cubicBezTo>
                <a:cubicBezTo>
                  <a:pt x="2472" y="15823"/>
                  <a:pt x="2483" y="15783"/>
                  <a:pt x="2483" y="15743"/>
                </a:cubicBezTo>
                <a:cubicBezTo>
                  <a:pt x="2652" y="15163"/>
                  <a:pt x="2702" y="15093"/>
                  <a:pt x="2713" y="15013"/>
                </a:cubicBezTo>
                <a:cubicBezTo>
                  <a:pt x="2809" y="14683"/>
                  <a:pt x="2837" y="14603"/>
                  <a:pt x="2843" y="14513"/>
                </a:cubicBezTo>
                <a:cubicBezTo>
                  <a:pt x="2994" y="13974"/>
                  <a:pt x="3050" y="13944"/>
                  <a:pt x="3039" y="13894"/>
                </a:cubicBezTo>
                <a:cubicBezTo>
                  <a:pt x="3005" y="13964"/>
                  <a:pt x="2972" y="14004"/>
                  <a:pt x="2938" y="14043"/>
                </a:cubicBezTo>
                <a:cubicBezTo>
                  <a:pt x="2753" y="14793"/>
                  <a:pt x="2685" y="14833"/>
                  <a:pt x="2691" y="14893"/>
                </a:cubicBezTo>
                <a:cubicBezTo>
                  <a:pt x="2545" y="15423"/>
                  <a:pt x="2534" y="15433"/>
                  <a:pt x="2528" y="15443"/>
                </a:cubicBezTo>
                <a:cubicBezTo>
                  <a:pt x="2388" y="15743"/>
                  <a:pt x="2432" y="15813"/>
                  <a:pt x="2388" y="15853"/>
                </a:cubicBezTo>
                <a:cubicBezTo>
                  <a:pt x="2303" y="16123"/>
                  <a:pt x="2270" y="16222"/>
                  <a:pt x="2253" y="16332"/>
                </a:cubicBezTo>
                <a:cubicBezTo>
                  <a:pt x="2079" y="16732"/>
                  <a:pt x="2067" y="16882"/>
                  <a:pt x="2000" y="17012"/>
                </a:cubicBezTo>
                <a:cubicBezTo>
                  <a:pt x="1826" y="17512"/>
                  <a:pt x="1837" y="17592"/>
                  <a:pt x="1792" y="17652"/>
                </a:cubicBezTo>
                <a:cubicBezTo>
                  <a:pt x="1635" y="18082"/>
                  <a:pt x="1579" y="18102"/>
                  <a:pt x="1584" y="18142"/>
                </a:cubicBezTo>
                <a:cubicBezTo>
                  <a:pt x="1489" y="18381"/>
                  <a:pt x="1421" y="18401"/>
                  <a:pt x="1444" y="18451"/>
                </a:cubicBezTo>
                <a:cubicBezTo>
                  <a:pt x="1343" y="18541"/>
                  <a:pt x="1359" y="18661"/>
                  <a:pt x="1326" y="18591"/>
                </a:cubicBezTo>
                <a:cubicBezTo>
                  <a:pt x="1556" y="17972"/>
                  <a:pt x="1624" y="17812"/>
                  <a:pt x="1652" y="17642"/>
                </a:cubicBezTo>
                <a:cubicBezTo>
                  <a:pt x="1854" y="16992"/>
                  <a:pt x="1882" y="16822"/>
                  <a:pt x="1921" y="16652"/>
                </a:cubicBezTo>
                <a:cubicBezTo>
                  <a:pt x="2129" y="15933"/>
                  <a:pt x="2140" y="15893"/>
                  <a:pt x="2152" y="15853"/>
                </a:cubicBezTo>
                <a:cubicBezTo>
                  <a:pt x="2320" y="15403"/>
                  <a:pt x="2303" y="15333"/>
                  <a:pt x="2343" y="15273"/>
                </a:cubicBezTo>
                <a:cubicBezTo>
                  <a:pt x="2528" y="14843"/>
                  <a:pt x="2562" y="14723"/>
                  <a:pt x="2629" y="14623"/>
                </a:cubicBezTo>
                <a:cubicBezTo>
                  <a:pt x="2798" y="14243"/>
                  <a:pt x="2831" y="14193"/>
                  <a:pt x="2859" y="14143"/>
                </a:cubicBezTo>
                <a:cubicBezTo>
                  <a:pt x="2545" y="14663"/>
                  <a:pt x="2466" y="14853"/>
                  <a:pt x="2371" y="15033"/>
                </a:cubicBezTo>
                <a:cubicBezTo>
                  <a:pt x="2028" y="15653"/>
                  <a:pt x="2000" y="15693"/>
                  <a:pt x="1989" y="15733"/>
                </a:cubicBezTo>
                <a:cubicBezTo>
                  <a:pt x="1888" y="15943"/>
                  <a:pt x="1854" y="16033"/>
                  <a:pt x="1843" y="16123"/>
                </a:cubicBezTo>
                <a:cubicBezTo>
                  <a:pt x="1455" y="17272"/>
                  <a:pt x="1427" y="17332"/>
                  <a:pt x="1421" y="17392"/>
                </a:cubicBezTo>
                <a:cubicBezTo>
                  <a:pt x="1292" y="17842"/>
                  <a:pt x="1303" y="17892"/>
                  <a:pt x="1270" y="17932"/>
                </a:cubicBezTo>
                <a:cubicBezTo>
                  <a:pt x="1135" y="18471"/>
                  <a:pt x="1129" y="18471"/>
                  <a:pt x="1124" y="18481"/>
                </a:cubicBezTo>
                <a:cubicBezTo>
                  <a:pt x="972" y="18901"/>
                  <a:pt x="904" y="19071"/>
                  <a:pt x="843" y="19241"/>
                </a:cubicBezTo>
                <a:cubicBezTo>
                  <a:pt x="764" y="19281"/>
                  <a:pt x="786" y="19131"/>
                  <a:pt x="843" y="18991"/>
                </a:cubicBezTo>
                <a:cubicBezTo>
                  <a:pt x="1028" y="18361"/>
                  <a:pt x="1062" y="18242"/>
                  <a:pt x="1084" y="18112"/>
                </a:cubicBezTo>
                <a:cubicBezTo>
                  <a:pt x="1163" y="17832"/>
                  <a:pt x="1191" y="17752"/>
                  <a:pt x="1191" y="17672"/>
                </a:cubicBezTo>
                <a:cubicBezTo>
                  <a:pt x="1298" y="17222"/>
                  <a:pt x="1303" y="17212"/>
                  <a:pt x="1303" y="17212"/>
                </a:cubicBezTo>
                <a:cubicBezTo>
                  <a:pt x="1354" y="16852"/>
                  <a:pt x="1404" y="16832"/>
                  <a:pt x="1382" y="16782"/>
                </a:cubicBezTo>
                <a:cubicBezTo>
                  <a:pt x="1433" y="16482"/>
                  <a:pt x="1483" y="16412"/>
                  <a:pt x="1466" y="16322"/>
                </a:cubicBezTo>
                <a:cubicBezTo>
                  <a:pt x="1466" y="16133"/>
                  <a:pt x="1494" y="16222"/>
                  <a:pt x="1449" y="16282"/>
                </a:cubicBezTo>
                <a:cubicBezTo>
                  <a:pt x="1264" y="17012"/>
                  <a:pt x="1298" y="17102"/>
                  <a:pt x="1258" y="17172"/>
                </a:cubicBezTo>
                <a:cubicBezTo>
                  <a:pt x="1129" y="17772"/>
                  <a:pt x="1062" y="17902"/>
                  <a:pt x="1039" y="18062"/>
                </a:cubicBezTo>
                <a:cubicBezTo>
                  <a:pt x="921" y="18481"/>
                  <a:pt x="916" y="18491"/>
                  <a:pt x="910" y="18491"/>
                </a:cubicBezTo>
                <a:cubicBezTo>
                  <a:pt x="730" y="19071"/>
                  <a:pt x="702" y="19221"/>
                  <a:pt x="652" y="19361"/>
                </a:cubicBezTo>
                <a:cubicBezTo>
                  <a:pt x="478" y="19771"/>
                  <a:pt x="438" y="19871"/>
                  <a:pt x="416" y="19821"/>
                </a:cubicBezTo>
                <a:cubicBezTo>
                  <a:pt x="567" y="19331"/>
                  <a:pt x="618" y="19311"/>
                  <a:pt x="618" y="19271"/>
                </a:cubicBezTo>
                <a:cubicBezTo>
                  <a:pt x="747" y="18771"/>
                  <a:pt x="809" y="18631"/>
                  <a:pt x="848" y="18481"/>
                </a:cubicBezTo>
                <a:cubicBezTo>
                  <a:pt x="904" y="18162"/>
                  <a:pt x="961" y="18132"/>
                  <a:pt x="955" y="18092"/>
                </a:cubicBezTo>
                <a:cubicBezTo>
                  <a:pt x="1028" y="17802"/>
                  <a:pt x="1062" y="17762"/>
                  <a:pt x="1045" y="17702"/>
                </a:cubicBezTo>
                <a:cubicBezTo>
                  <a:pt x="1168" y="17122"/>
                  <a:pt x="1185" y="17032"/>
                  <a:pt x="1213" y="16952"/>
                </a:cubicBezTo>
                <a:cubicBezTo>
                  <a:pt x="1399" y="16113"/>
                  <a:pt x="1461" y="16043"/>
                  <a:pt x="1461" y="15953"/>
                </a:cubicBezTo>
                <a:cubicBezTo>
                  <a:pt x="1534" y="15803"/>
                  <a:pt x="1550" y="15753"/>
                  <a:pt x="1545" y="15713"/>
                </a:cubicBezTo>
                <a:cubicBezTo>
                  <a:pt x="1685" y="15313"/>
                  <a:pt x="1753" y="15283"/>
                  <a:pt x="1741" y="15233"/>
                </a:cubicBezTo>
                <a:cubicBezTo>
                  <a:pt x="1955" y="14833"/>
                  <a:pt x="1977" y="14783"/>
                  <a:pt x="1983" y="14733"/>
                </a:cubicBezTo>
                <a:cubicBezTo>
                  <a:pt x="1663" y="15283"/>
                  <a:pt x="1668" y="15323"/>
                  <a:pt x="1646" y="15343"/>
                </a:cubicBezTo>
                <a:cubicBezTo>
                  <a:pt x="1472" y="15823"/>
                  <a:pt x="1466" y="15843"/>
                  <a:pt x="1455" y="15853"/>
                </a:cubicBezTo>
                <a:cubicBezTo>
                  <a:pt x="1376" y="16043"/>
                  <a:pt x="1343" y="16143"/>
                  <a:pt x="1315" y="16133"/>
                </a:cubicBezTo>
                <a:cubicBezTo>
                  <a:pt x="1197" y="16362"/>
                  <a:pt x="1197" y="16432"/>
                  <a:pt x="1157" y="16492"/>
                </a:cubicBezTo>
                <a:cubicBezTo>
                  <a:pt x="1062" y="16742"/>
                  <a:pt x="1011" y="16792"/>
                  <a:pt x="1000" y="16852"/>
                </a:cubicBezTo>
                <a:cubicBezTo>
                  <a:pt x="865" y="17192"/>
                  <a:pt x="860" y="17192"/>
                  <a:pt x="854" y="17212"/>
                </a:cubicBezTo>
                <a:cubicBezTo>
                  <a:pt x="775" y="17512"/>
                  <a:pt x="770" y="17582"/>
                  <a:pt x="736" y="17622"/>
                </a:cubicBezTo>
                <a:cubicBezTo>
                  <a:pt x="590" y="18122"/>
                  <a:pt x="539" y="18242"/>
                  <a:pt x="511" y="18371"/>
                </a:cubicBezTo>
                <a:cubicBezTo>
                  <a:pt x="444" y="18591"/>
                  <a:pt x="449" y="18631"/>
                  <a:pt x="421" y="18661"/>
                </a:cubicBezTo>
                <a:cubicBezTo>
                  <a:pt x="298" y="19291"/>
                  <a:pt x="219" y="19411"/>
                  <a:pt x="208" y="19541"/>
                </a:cubicBezTo>
                <a:cubicBezTo>
                  <a:pt x="67" y="19951"/>
                  <a:pt x="84" y="19991"/>
                  <a:pt x="73" y="20021"/>
                </a:cubicBezTo>
                <a:cubicBezTo>
                  <a:pt x="0" y="20720"/>
                  <a:pt x="0" y="20720"/>
                  <a:pt x="0" y="20720"/>
                </a:cubicBezTo>
                <a:cubicBezTo>
                  <a:pt x="264" y="20491"/>
                  <a:pt x="320" y="20560"/>
                  <a:pt x="337" y="20510"/>
                </a:cubicBezTo>
                <a:cubicBezTo>
                  <a:pt x="483" y="20441"/>
                  <a:pt x="494" y="20491"/>
                  <a:pt x="522" y="20421"/>
                </a:cubicBezTo>
                <a:cubicBezTo>
                  <a:pt x="758" y="20351"/>
                  <a:pt x="775" y="20351"/>
                  <a:pt x="792" y="20351"/>
                </a:cubicBezTo>
                <a:cubicBezTo>
                  <a:pt x="1000" y="20271"/>
                  <a:pt x="1028" y="20311"/>
                  <a:pt x="1067" y="20301"/>
                </a:cubicBezTo>
                <a:cubicBezTo>
                  <a:pt x="1343" y="20281"/>
                  <a:pt x="1371" y="20251"/>
                  <a:pt x="1382" y="20311"/>
                </a:cubicBezTo>
                <a:cubicBezTo>
                  <a:pt x="1764" y="20351"/>
                  <a:pt x="1843" y="20271"/>
                  <a:pt x="1910" y="20301"/>
                </a:cubicBezTo>
                <a:cubicBezTo>
                  <a:pt x="2135" y="20351"/>
                  <a:pt x="2157" y="20301"/>
                  <a:pt x="2174" y="20331"/>
                </a:cubicBezTo>
                <a:cubicBezTo>
                  <a:pt x="2393" y="20441"/>
                  <a:pt x="2438" y="20381"/>
                  <a:pt x="2472" y="20431"/>
                </a:cubicBezTo>
                <a:cubicBezTo>
                  <a:pt x="2747" y="20530"/>
                  <a:pt x="2792" y="20510"/>
                  <a:pt x="2837" y="20520"/>
                </a:cubicBezTo>
                <a:cubicBezTo>
                  <a:pt x="3039" y="20600"/>
                  <a:pt x="3050" y="20700"/>
                  <a:pt x="3078" y="20690"/>
                </a:cubicBezTo>
                <a:cubicBezTo>
                  <a:pt x="3483" y="20810"/>
                  <a:pt x="3522" y="20820"/>
                  <a:pt x="3562" y="20840"/>
                </a:cubicBezTo>
                <a:cubicBezTo>
                  <a:pt x="3887" y="20870"/>
                  <a:pt x="3910" y="20880"/>
                  <a:pt x="3932" y="20880"/>
                </a:cubicBezTo>
                <a:cubicBezTo>
                  <a:pt x="4033" y="20790"/>
                  <a:pt x="3994" y="20820"/>
                  <a:pt x="3949" y="20870"/>
                </a:cubicBezTo>
                <a:cubicBezTo>
                  <a:pt x="3601" y="20780"/>
                  <a:pt x="3556" y="20720"/>
                  <a:pt x="3505" y="20730"/>
                </a:cubicBezTo>
                <a:cubicBezTo>
                  <a:pt x="2719" y="20411"/>
                  <a:pt x="2708" y="20321"/>
                  <a:pt x="2680" y="20361"/>
                </a:cubicBezTo>
                <a:cubicBezTo>
                  <a:pt x="2494" y="20301"/>
                  <a:pt x="2466" y="20271"/>
                  <a:pt x="2438" y="20301"/>
                </a:cubicBezTo>
                <a:cubicBezTo>
                  <a:pt x="2247" y="20231"/>
                  <a:pt x="2225" y="20231"/>
                  <a:pt x="2213" y="20221"/>
                </a:cubicBezTo>
                <a:cubicBezTo>
                  <a:pt x="1927" y="20161"/>
                  <a:pt x="1871" y="20201"/>
                  <a:pt x="1820" y="20171"/>
                </a:cubicBezTo>
                <a:cubicBezTo>
                  <a:pt x="1472" y="20181"/>
                  <a:pt x="1444" y="20151"/>
                  <a:pt x="1410" y="20171"/>
                </a:cubicBezTo>
                <a:cubicBezTo>
                  <a:pt x="1174" y="20171"/>
                  <a:pt x="1135" y="20211"/>
                  <a:pt x="1107" y="20151"/>
                </a:cubicBezTo>
                <a:cubicBezTo>
                  <a:pt x="916" y="20221"/>
                  <a:pt x="893" y="20191"/>
                  <a:pt x="860" y="20231"/>
                </a:cubicBezTo>
                <a:cubicBezTo>
                  <a:pt x="708" y="20241"/>
                  <a:pt x="635" y="20281"/>
                  <a:pt x="562" y="20311"/>
                </a:cubicBezTo>
                <a:cubicBezTo>
                  <a:pt x="258" y="20421"/>
                  <a:pt x="230" y="20471"/>
                  <a:pt x="213" y="20441"/>
                </a:cubicBezTo>
                <a:cubicBezTo>
                  <a:pt x="326" y="20211"/>
                  <a:pt x="410" y="20181"/>
                  <a:pt x="494" y="20141"/>
                </a:cubicBezTo>
                <a:cubicBezTo>
                  <a:pt x="843" y="20001"/>
                  <a:pt x="860" y="20051"/>
                  <a:pt x="888" y="19991"/>
                </a:cubicBezTo>
                <a:cubicBezTo>
                  <a:pt x="1185" y="19981"/>
                  <a:pt x="1270" y="19921"/>
                  <a:pt x="1337" y="19941"/>
                </a:cubicBezTo>
                <a:cubicBezTo>
                  <a:pt x="1713" y="19911"/>
                  <a:pt x="1753" y="19871"/>
                  <a:pt x="1792" y="19881"/>
                </a:cubicBezTo>
                <a:cubicBezTo>
                  <a:pt x="2050" y="19881"/>
                  <a:pt x="2084" y="19901"/>
                  <a:pt x="2118" y="19911"/>
                </a:cubicBezTo>
                <a:cubicBezTo>
                  <a:pt x="2298" y="19991"/>
                  <a:pt x="2382" y="19911"/>
                  <a:pt x="2449" y="20011"/>
                </a:cubicBezTo>
                <a:cubicBezTo>
                  <a:pt x="2623" y="20051"/>
                  <a:pt x="2646" y="20061"/>
                  <a:pt x="2657" y="20101"/>
                </a:cubicBezTo>
                <a:cubicBezTo>
                  <a:pt x="2887" y="20101"/>
                  <a:pt x="2916" y="20181"/>
                  <a:pt x="2944" y="20181"/>
                </a:cubicBezTo>
                <a:cubicBezTo>
                  <a:pt x="3258" y="20361"/>
                  <a:pt x="3292" y="20371"/>
                  <a:pt x="3320" y="20401"/>
                </a:cubicBezTo>
                <a:cubicBezTo>
                  <a:pt x="3539" y="20510"/>
                  <a:pt x="3584" y="20451"/>
                  <a:pt x="3607" y="20540"/>
                </a:cubicBezTo>
                <a:cubicBezTo>
                  <a:pt x="3837" y="20550"/>
                  <a:pt x="3859" y="20640"/>
                  <a:pt x="3899" y="20580"/>
                </a:cubicBezTo>
                <a:cubicBezTo>
                  <a:pt x="4033" y="20640"/>
                  <a:pt x="4067" y="20650"/>
                  <a:pt x="4101" y="20650"/>
                </a:cubicBezTo>
                <a:cubicBezTo>
                  <a:pt x="3826" y="20530"/>
                  <a:pt x="3775" y="20510"/>
                  <a:pt x="3719" y="20471"/>
                </a:cubicBezTo>
                <a:cubicBezTo>
                  <a:pt x="3590" y="20461"/>
                  <a:pt x="3578" y="20411"/>
                  <a:pt x="3562" y="20421"/>
                </a:cubicBezTo>
                <a:cubicBezTo>
                  <a:pt x="3382" y="20321"/>
                  <a:pt x="3354" y="20331"/>
                  <a:pt x="3326" y="20321"/>
                </a:cubicBezTo>
                <a:cubicBezTo>
                  <a:pt x="3090" y="20141"/>
                  <a:pt x="3073" y="20151"/>
                  <a:pt x="3067" y="20141"/>
                </a:cubicBezTo>
                <a:cubicBezTo>
                  <a:pt x="2809" y="20011"/>
                  <a:pt x="2674" y="19961"/>
                  <a:pt x="2539" y="19901"/>
                </a:cubicBezTo>
                <a:cubicBezTo>
                  <a:pt x="2095" y="19771"/>
                  <a:pt x="2056" y="19811"/>
                  <a:pt x="2028" y="19781"/>
                </a:cubicBezTo>
                <a:cubicBezTo>
                  <a:pt x="1781" y="19781"/>
                  <a:pt x="1747" y="19751"/>
                  <a:pt x="1708" y="19771"/>
                </a:cubicBezTo>
                <a:cubicBezTo>
                  <a:pt x="1427" y="19791"/>
                  <a:pt x="1348" y="19861"/>
                  <a:pt x="1286" y="19791"/>
                </a:cubicBezTo>
                <a:cubicBezTo>
                  <a:pt x="545" y="19961"/>
                  <a:pt x="483" y="20061"/>
                  <a:pt x="438" y="20001"/>
                </a:cubicBezTo>
                <a:cubicBezTo>
                  <a:pt x="674" y="19901"/>
                  <a:pt x="629" y="19801"/>
                  <a:pt x="713" y="19741"/>
                </a:cubicBezTo>
                <a:cubicBezTo>
                  <a:pt x="888" y="19731"/>
                  <a:pt x="933" y="19741"/>
                  <a:pt x="977" y="19711"/>
                </a:cubicBezTo>
                <a:cubicBezTo>
                  <a:pt x="1410" y="19701"/>
                  <a:pt x="1455" y="19641"/>
                  <a:pt x="1500" y="19681"/>
                </a:cubicBezTo>
                <a:cubicBezTo>
                  <a:pt x="1668" y="19671"/>
                  <a:pt x="1719" y="19641"/>
                  <a:pt x="1753" y="19681"/>
                </a:cubicBezTo>
                <a:cubicBezTo>
                  <a:pt x="2438" y="19681"/>
                  <a:pt x="2534" y="19701"/>
                  <a:pt x="2629" y="19761"/>
                </a:cubicBezTo>
                <a:cubicBezTo>
                  <a:pt x="2859" y="19811"/>
                  <a:pt x="2887" y="19791"/>
                  <a:pt x="2916" y="19801"/>
                </a:cubicBezTo>
                <a:cubicBezTo>
                  <a:pt x="3365" y="19881"/>
                  <a:pt x="3376" y="19971"/>
                  <a:pt x="3404" y="19951"/>
                </a:cubicBezTo>
                <a:cubicBezTo>
                  <a:pt x="3663" y="20071"/>
                  <a:pt x="3719" y="20011"/>
                  <a:pt x="3764" y="20071"/>
                </a:cubicBezTo>
                <a:cubicBezTo>
                  <a:pt x="3916" y="20211"/>
                  <a:pt x="3944" y="20151"/>
                  <a:pt x="3966" y="20181"/>
                </a:cubicBezTo>
                <a:cubicBezTo>
                  <a:pt x="3758" y="20081"/>
                  <a:pt x="3741" y="19921"/>
                  <a:pt x="3691" y="19981"/>
                </a:cubicBezTo>
                <a:cubicBezTo>
                  <a:pt x="3539" y="19861"/>
                  <a:pt x="3494" y="19931"/>
                  <a:pt x="3460" y="19841"/>
                </a:cubicBezTo>
                <a:cubicBezTo>
                  <a:pt x="3045" y="19741"/>
                  <a:pt x="3005" y="19681"/>
                  <a:pt x="2949" y="19721"/>
                </a:cubicBezTo>
                <a:cubicBezTo>
                  <a:pt x="2708" y="19651"/>
                  <a:pt x="2696" y="19641"/>
                  <a:pt x="2691" y="19611"/>
                </a:cubicBezTo>
                <a:cubicBezTo>
                  <a:pt x="2595" y="19571"/>
                  <a:pt x="2579" y="19611"/>
                  <a:pt x="2562" y="19591"/>
                </a:cubicBezTo>
                <a:cubicBezTo>
                  <a:pt x="2382" y="19581"/>
                  <a:pt x="2359" y="19551"/>
                  <a:pt x="2331" y="19551"/>
                </a:cubicBezTo>
                <a:cubicBezTo>
                  <a:pt x="1966" y="19481"/>
                  <a:pt x="1904" y="19551"/>
                  <a:pt x="1859" y="19491"/>
                </a:cubicBezTo>
                <a:cubicBezTo>
                  <a:pt x="1489" y="19521"/>
                  <a:pt x="1393" y="19561"/>
                  <a:pt x="1303" y="19531"/>
                </a:cubicBezTo>
                <a:cubicBezTo>
                  <a:pt x="1067" y="19541"/>
                  <a:pt x="1039" y="19551"/>
                  <a:pt x="1011" y="19591"/>
                </a:cubicBezTo>
                <a:cubicBezTo>
                  <a:pt x="786" y="19621"/>
                  <a:pt x="775" y="19601"/>
                  <a:pt x="764" y="19611"/>
                </a:cubicBezTo>
                <a:cubicBezTo>
                  <a:pt x="955" y="19441"/>
                  <a:pt x="1022" y="19351"/>
                  <a:pt x="1079" y="19411"/>
                </a:cubicBezTo>
                <a:cubicBezTo>
                  <a:pt x="1382" y="19311"/>
                  <a:pt x="1421" y="19221"/>
                  <a:pt x="1449" y="19281"/>
                </a:cubicBezTo>
                <a:cubicBezTo>
                  <a:pt x="1657" y="19251"/>
                  <a:pt x="1691" y="19211"/>
                  <a:pt x="1725" y="19231"/>
                </a:cubicBezTo>
                <a:cubicBezTo>
                  <a:pt x="1837" y="19221"/>
                  <a:pt x="1859" y="19201"/>
                  <a:pt x="1876" y="19221"/>
                </a:cubicBezTo>
                <a:cubicBezTo>
                  <a:pt x="2180" y="19231"/>
                  <a:pt x="2270" y="19271"/>
                  <a:pt x="2365" y="19271"/>
                </a:cubicBezTo>
                <a:cubicBezTo>
                  <a:pt x="2584" y="19291"/>
                  <a:pt x="2607" y="19281"/>
                  <a:pt x="2629" y="19301"/>
                </a:cubicBezTo>
                <a:cubicBezTo>
                  <a:pt x="2809" y="19361"/>
                  <a:pt x="2859" y="19371"/>
                  <a:pt x="2899" y="19431"/>
                </a:cubicBezTo>
                <a:cubicBezTo>
                  <a:pt x="3062" y="19451"/>
                  <a:pt x="3084" y="19461"/>
                  <a:pt x="3107" y="19461"/>
                </a:cubicBezTo>
                <a:cubicBezTo>
                  <a:pt x="3264" y="19521"/>
                  <a:pt x="3286" y="19531"/>
                  <a:pt x="3309" y="19541"/>
                </a:cubicBezTo>
                <a:cubicBezTo>
                  <a:pt x="3545" y="19631"/>
                  <a:pt x="3578" y="19551"/>
                  <a:pt x="3595" y="19611"/>
                </a:cubicBezTo>
                <a:cubicBezTo>
                  <a:pt x="3758" y="19691"/>
                  <a:pt x="3792" y="19631"/>
                  <a:pt x="3803" y="19711"/>
                </a:cubicBezTo>
                <a:cubicBezTo>
                  <a:pt x="4067" y="19761"/>
                  <a:pt x="4112" y="19781"/>
                  <a:pt x="4168" y="19731"/>
                </a:cubicBezTo>
                <a:cubicBezTo>
                  <a:pt x="4460" y="19861"/>
                  <a:pt x="4500" y="19701"/>
                  <a:pt x="4517" y="19771"/>
                </a:cubicBezTo>
                <a:cubicBezTo>
                  <a:pt x="4792" y="19751"/>
                  <a:pt x="4837" y="19801"/>
                  <a:pt x="4887" y="19771"/>
                </a:cubicBezTo>
                <a:cubicBezTo>
                  <a:pt x="5056" y="19751"/>
                  <a:pt x="5078" y="19741"/>
                  <a:pt x="5101" y="19761"/>
                </a:cubicBezTo>
                <a:cubicBezTo>
                  <a:pt x="5039" y="19691"/>
                  <a:pt x="5000" y="19711"/>
                  <a:pt x="4966" y="19721"/>
                </a:cubicBezTo>
                <a:cubicBezTo>
                  <a:pt x="4511" y="19701"/>
                  <a:pt x="4477" y="19691"/>
                  <a:pt x="4444" y="19681"/>
                </a:cubicBezTo>
                <a:cubicBezTo>
                  <a:pt x="4208" y="19661"/>
                  <a:pt x="4174" y="19651"/>
                  <a:pt x="4140" y="19661"/>
                </a:cubicBezTo>
                <a:cubicBezTo>
                  <a:pt x="3696" y="19511"/>
                  <a:pt x="3657" y="19551"/>
                  <a:pt x="3629" y="19501"/>
                </a:cubicBezTo>
                <a:cubicBezTo>
                  <a:pt x="3168" y="19361"/>
                  <a:pt x="3112" y="19341"/>
                  <a:pt x="3062" y="19301"/>
                </a:cubicBezTo>
                <a:cubicBezTo>
                  <a:pt x="2854" y="19271"/>
                  <a:pt x="2809" y="19231"/>
                  <a:pt x="2758" y="19221"/>
                </a:cubicBezTo>
                <a:cubicBezTo>
                  <a:pt x="2489" y="19151"/>
                  <a:pt x="2466" y="19121"/>
                  <a:pt x="2438" y="19151"/>
                </a:cubicBezTo>
                <a:cubicBezTo>
                  <a:pt x="2067" y="19111"/>
                  <a:pt x="2011" y="19131"/>
                  <a:pt x="1961" y="19091"/>
                </a:cubicBezTo>
                <a:cubicBezTo>
                  <a:pt x="1573" y="19131"/>
                  <a:pt x="1517" y="19121"/>
                  <a:pt x="1461" y="19161"/>
                </a:cubicBezTo>
                <a:cubicBezTo>
                  <a:pt x="1180" y="19201"/>
                  <a:pt x="1152" y="19211"/>
                  <a:pt x="1124" y="19251"/>
                </a:cubicBezTo>
                <a:cubicBezTo>
                  <a:pt x="1140" y="19101"/>
                  <a:pt x="1202" y="19041"/>
                  <a:pt x="1253" y="19031"/>
                </a:cubicBezTo>
                <a:cubicBezTo>
                  <a:pt x="1472" y="19011"/>
                  <a:pt x="1528" y="19011"/>
                  <a:pt x="1584" y="18981"/>
                </a:cubicBezTo>
                <a:cubicBezTo>
                  <a:pt x="1961" y="18961"/>
                  <a:pt x="2017" y="18941"/>
                  <a:pt x="2073" y="18921"/>
                </a:cubicBezTo>
                <a:cubicBezTo>
                  <a:pt x="2539" y="18931"/>
                  <a:pt x="2556" y="18961"/>
                  <a:pt x="2573" y="18951"/>
                </a:cubicBezTo>
                <a:cubicBezTo>
                  <a:pt x="2932" y="19061"/>
                  <a:pt x="2977" y="19001"/>
                  <a:pt x="3011" y="19061"/>
                </a:cubicBezTo>
                <a:cubicBezTo>
                  <a:pt x="3208" y="19161"/>
                  <a:pt x="3230" y="19101"/>
                  <a:pt x="3241" y="19161"/>
                </a:cubicBezTo>
                <a:cubicBezTo>
                  <a:pt x="3528" y="19241"/>
                  <a:pt x="3685" y="19281"/>
                  <a:pt x="3842" y="19351"/>
                </a:cubicBezTo>
                <a:cubicBezTo>
                  <a:pt x="4123" y="19421"/>
                  <a:pt x="4157" y="19471"/>
                  <a:pt x="4196" y="19451"/>
                </a:cubicBezTo>
                <a:cubicBezTo>
                  <a:pt x="4612" y="19491"/>
                  <a:pt x="4657" y="19451"/>
                  <a:pt x="4702" y="19441"/>
                </a:cubicBezTo>
                <a:cubicBezTo>
                  <a:pt x="4826" y="19331"/>
                  <a:pt x="4803" y="19341"/>
                  <a:pt x="4781" y="19381"/>
                </a:cubicBezTo>
                <a:cubicBezTo>
                  <a:pt x="4505" y="19421"/>
                  <a:pt x="4427" y="19341"/>
                  <a:pt x="4331" y="19391"/>
                </a:cubicBezTo>
                <a:cubicBezTo>
                  <a:pt x="3938" y="19301"/>
                  <a:pt x="3904" y="19191"/>
                  <a:pt x="3859" y="19231"/>
                </a:cubicBezTo>
                <a:cubicBezTo>
                  <a:pt x="3657" y="19231"/>
                  <a:pt x="3651" y="19081"/>
                  <a:pt x="3618" y="19161"/>
                </a:cubicBezTo>
                <a:cubicBezTo>
                  <a:pt x="3219" y="19051"/>
                  <a:pt x="3073" y="18911"/>
                  <a:pt x="2910" y="18901"/>
                </a:cubicBezTo>
                <a:cubicBezTo>
                  <a:pt x="2652" y="18841"/>
                  <a:pt x="2629" y="18841"/>
                  <a:pt x="2612" y="18831"/>
                </a:cubicBezTo>
                <a:cubicBezTo>
                  <a:pt x="2393" y="18821"/>
                  <a:pt x="2376" y="18811"/>
                  <a:pt x="2359" y="18791"/>
                </a:cubicBezTo>
                <a:cubicBezTo>
                  <a:pt x="2191" y="18841"/>
                  <a:pt x="2174" y="18761"/>
                  <a:pt x="2140" y="18841"/>
                </a:cubicBezTo>
                <a:cubicBezTo>
                  <a:pt x="1786" y="18801"/>
                  <a:pt x="1691" y="18861"/>
                  <a:pt x="1601" y="18861"/>
                </a:cubicBezTo>
                <a:cubicBezTo>
                  <a:pt x="1365" y="18881"/>
                  <a:pt x="1427" y="18771"/>
                  <a:pt x="1477" y="18791"/>
                </a:cubicBezTo>
                <a:cubicBezTo>
                  <a:pt x="1871" y="18641"/>
                  <a:pt x="1893" y="18601"/>
                  <a:pt x="1904" y="18631"/>
                </a:cubicBezTo>
                <a:cubicBezTo>
                  <a:pt x="2034" y="18611"/>
                  <a:pt x="2056" y="18601"/>
                  <a:pt x="2073" y="18601"/>
                </a:cubicBezTo>
                <a:cubicBezTo>
                  <a:pt x="2427" y="18591"/>
                  <a:pt x="2461" y="18621"/>
                  <a:pt x="2494" y="18631"/>
                </a:cubicBezTo>
                <a:cubicBezTo>
                  <a:pt x="2837" y="18711"/>
                  <a:pt x="2876" y="18671"/>
                  <a:pt x="2910" y="18691"/>
                </a:cubicBezTo>
                <a:cubicBezTo>
                  <a:pt x="3180" y="18831"/>
                  <a:pt x="3258" y="18791"/>
                  <a:pt x="3326" y="18851"/>
                </a:cubicBezTo>
                <a:cubicBezTo>
                  <a:pt x="3545" y="18901"/>
                  <a:pt x="3556" y="18951"/>
                  <a:pt x="3573" y="18941"/>
                </a:cubicBezTo>
                <a:cubicBezTo>
                  <a:pt x="3741" y="19031"/>
                  <a:pt x="3758" y="19041"/>
                  <a:pt x="3769" y="19051"/>
                </a:cubicBezTo>
                <a:cubicBezTo>
                  <a:pt x="3893" y="19101"/>
                  <a:pt x="3916" y="19041"/>
                  <a:pt x="3932" y="19111"/>
                </a:cubicBezTo>
                <a:cubicBezTo>
                  <a:pt x="4264" y="19201"/>
                  <a:pt x="4281" y="19191"/>
                  <a:pt x="4298" y="19191"/>
                </a:cubicBezTo>
                <a:cubicBezTo>
                  <a:pt x="4494" y="19231"/>
                  <a:pt x="4522" y="19271"/>
                  <a:pt x="4562" y="19221"/>
                </a:cubicBezTo>
                <a:cubicBezTo>
                  <a:pt x="5033" y="19151"/>
                  <a:pt x="5073" y="19201"/>
                  <a:pt x="5078" y="19131"/>
                </a:cubicBezTo>
                <a:cubicBezTo>
                  <a:pt x="5286" y="19081"/>
                  <a:pt x="5314" y="19071"/>
                  <a:pt x="5342" y="19091"/>
                </a:cubicBezTo>
                <a:cubicBezTo>
                  <a:pt x="5084" y="19021"/>
                  <a:pt x="5017" y="19191"/>
                  <a:pt x="4972" y="19111"/>
                </a:cubicBezTo>
                <a:cubicBezTo>
                  <a:pt x="4753" y="19171"/>
                  <a:pt x="4702" y="19151"/>
                  <a:pt x="4651" y="19151"/>
                </a:cubicBezTo>
                <a:cubicBezTo>
                  <a:pt x="4449" y="19101"/>
                  <a:pt x="4404" y="19121"/>
                  <a:pt x="4365" y="19111"/>
                </a:cubicBezTo>
                <a:cubicBezTo>
                  <a:pt x="4146" y="19011"/>
                  <a:pt x="4050" y="19021"/>
                  <a:pt x="3966" y="18991"/>
                </a:cubicBezTo>
                <a:cubicBezTo>
                  <a:pt x="3646" y="18771"/>
                  <a:pt x="3607" y="18891"/>
                  <a:pt x="3584" y="18821"/>
                </a:cubicBezTo>
                <a:cubicBezTo>
                  <a:pt x="3399" y="18761"/>
                  <a:pt x="3376" y="18731"/>
                  <a:pt x="3354" y="18721"/>
                </a:cubicBezTo>
                <a:cubicBezTo>
                  <a:pt x="3090" y="18611"/>
                  <a:pt x="3056" y="18651"/>
                  <a:pt x="3034" y="18611"/>
                </a:cubicBezTo>
                <a:cubicBezTo>
                  <a:pt x="2820" y="18551"/>
                  <a:pt x="2770" y="18531"/>
                  <a:pt x="2719" y="18491"/>
                </a:cubicBezTo>
                <a:cubicBezTo>
                  <a:pt x="2505" y="18481"/>
                  <a:pt x="2477" y="18471"/>
                  <a:pt x="2449" y="18481"/>
                </a:cubicBezTo>
                <a:cubicBezTo>
                  <a:pt x="2399" y="18471"/>
                  <a:pt x="2399" y="18471"/>
                  <a:pt x="2393" y="18471"/>
                </a:cubicBezTo>
                <a:cubicBezTo>
                  <a:pt x="2477" y="18431"/>
                  <a:pt x="2511" y="18391"/>
                  <a:pt x="2545" y="18391"/>
                </a:cubicBezTo>
                <a:cubicBezTo>
                  <a:pt x="2837" y="18451"/>
                  <a:pt x="2876" y="18401"/>
                  <a:pt x="2904" y="18411"/>
                </a:cubicBezTo>
                <a:cubicBezTo>
                  <a:pt x="3191" y="18441"/>
                  <a:pt x="3292" y="18451"/>
                  <a:pt x="3393" y="18481"/>
                </a:cubicBezTo>
                <a:cubicBezTo>
                  <a:pt x="4017" y="18621"/>
                  <a:pt x="4050" y="18661"/>
                  <a:pt x="4084" y="18681"/>
                </a:cubicBezTo>
                <a:cubicBezTo>
                  <a:pt x="4309" y="18681"/>
                  <a:pt x="4354" y="18761"/>
                  <a:pt x="4421" y="18691"/>
                </a:cubicBezTo>
                <a:cubicBezTo>
                  <a:pt x="4562" y="18741"/>
                  <a:pt x="4578" y="18701"/>
                  <a:pt x="4595" y="18731"/>
                </a:cubicBezTo>
                <a:cubicBezTo>
                  <a:pt x="4708" y="18761"/>
                  <a:pt x="4680" y="18671"/>
                  <a:pt x="4646" y="18671"/>
                </a:cubicBezTo>
                <a:cubicBezTo>
                  <a:pt x="4230" y="18581"/>
                  <a:pt x="4157" y="18601"/>
                  <a:pt x="4084" y="18571"/>
                </a:cubicBezTo>
                <a:cubicBezTo>
                  <a:pt x="3842" y="18511"/>
                  <a:pt x="3826" y="18491"/>
                  <a:pt x="3809" y="18481"/>
                </a:cubicBezTo>
                <a:cubicBezTo>
                  <a:pt x="3713" y="18501"/>
                  <a:pt x="3680" y="18411"/>
                  <a:pt x="3640" y="18441"/>
                </a:cubicBezTo>
                <a:cubicBezTo>
                  <a:pt x="3337" y="18342"/>
                  <a:pt x="3320" y="18332"/>
                  <a:pt x="3298" y="18361"/>
                </a:cubicBezTo>
                <a:cubicBezTo>
                  <a:pt x="2932" y="18252"/>
                  <a:pt x="2904" y="18312"/>
                  <a:pt x="2887" y="18262"/>
                </a:cubicBezTo>
                <a:cubicBezTo>
                  <a:pt x="2696" y="18302"/>
                  <a:pt x="2657" y="18282"/>
                  <a:pt x="2612" y="18272"/>
                </a:cubicBezTo>
                <a:cubicBezTo>
                  <a:pt x="2253" y="18342"/>
                  <a:pt x="2219" y="18381"/>
                  <a:pt x="2197" y="18351"/>
                </a:cubicBezTo>
                <a:cubicBezTo>
                  <a:pt x="1803" y="18391"/>
                  <a:pt x="1730" y="18511"/>
                  <a:pt x="1680" y="18451"/>
                </a:cubicBezTo>
                <a:cubicBezTo>
                  <a:pt x="2006" y="18212"/>
                  <a:pt x="2073" y="18212"/>
                  <a:pt x="2146" y="18172"/>
                </a:cubicBezTo>
                <a:cubicBezTo>
                  <a:pt x="2489" y="18032"/>
                  <a:pt x="2522" y="18042"/>
                  <a:pt x="2562" y="18022"/>
                </a:cubicBezTo>
                <a:cubicBezTo>
                  <a:pt x="2809" y="17992"/>
                  <a:pt x="2837" y="18032"/>
                  <a:pt x="2882" y="17992"/>
                </a:cubicBezTo>
                <a:cubicBezTo>
                  <a:pt x="3067" y="18022"/>
                  <a:pt x="3146" y="17972"/>
                  <a:pt x="3219" y="18002"/>
                </a:cubicBezTo>
                <a:cubicBezTo>
                  <a:pt x="3359" y="18022"/>
                  <a:pt x="3404" y="18002"/>
                  <a:pt x="3438" y="18022"/>
                </a:cubicBezTo>
                <a:cubicBezTo>
                  <a:pt x="3741" y="17992"/>
                  <a:pt x="3803" y="18082"/>
                  <a:pt x="3882" y="18042"/>
                </a:cubicBezTo>
                <a:cubicBezTo>
                  <a:pt x="4174" y="18102"/>
                  <a:pt x="4241" y="18192"/>
                  <a:pt x="4314" y="18152"/>
                </a:cubicBezTo>
                <a:cubicBezTo>
                  <a:pt x="4578" y="18262"/>
                  <a:pt x="4618" y="18252"/>
                  <a:pt x="4657" y="18272"/>
                </a:cubicBezTo>
                <a:cubicBezTo>
                  <a:pt x="4848" y="18342"/>
                  <a:pt x="4921" y="18401"/>
                  <a:pt x="5005" y="18411"/>
                </a:cubicBezTo>
                <a:cubicBezTo>
                  <a:pt x="5146" y="18451"/>
                  <a:pt x="5180" y="18461"/>
                  <a:pt x="5208" y="18481"/>
                </a:cubicBezTo>
                <a:cubicBezTo>
                  <a:pt x="5550" y="18471"/>
                  <a:pt x="5612" y="18551"/>
                  <a:pt x="5685" y="18511"/>
                </a:cubicBezTo>
                <a:cubicBezTo>
                  <a:pt x="5848" y="18481"/>
                  <a:pt x="5859" y="18481"/>
                  <a:pt x="5865" y="18481"/>
                </a:cubicBezTo>
                <a:cubicBezTo>
                  <a:pt x="5612" y="18471"/>
                  <a:pt x="5550" y="18411"/>
                  <a:pt x="5477" y="18471"/>
                </a:cubicBezTo>
                <a:cubicBezTo>
                  <a:pt x="5247" y="18401"/>
                  <a:pt x="5230" y="18411"/>
                  <a:pt x="5219" y="18361"/>
                </a:cubicBezTo>
                <a:cubicBezTo>
                  <a:pt x="5011" y="18342"/>
                  <a:pt x="4983" y="18302"/>
                  <a:pt x="4949" y="18272"/>
                </a:cubicBezTo>
                <a:cubicBezTo>
                  <a:pt x="4696" y="18212"/>
                  <a:pt x="4663" y="18152"/>
                  <a:pt x="4623" y="18142"/>
                </a:cubicBezTo>
                <a:cubicBezTo>
                  <a:pt x="4404" y="18082"/>
                  <a:pt x="4382" y="18072"/>
                  <a:pt x="4359" y="18062"/>
                </a:cubicBezTo>
                <a:cubicBezTo>
                  <a:pt x="4196" y="18052"/>
                  <a:pt x="4185" y="17972"/>
                  <a:pt x="4151" y="18032"/>
                </a:cubicBezTo>
                <a:cubicBezTo>
                  <a:pt x="3910" y="18002"/>
                  <a:pt x="3876" y="17872"/>
                  <a:pt x="3826" y="17942"/>
                </a:cubicBezTo>
                <a:cubicBezTo>
                  <a:pt x="3371" y="17912"/>
                  <a:pt x="3326" y="17892"/>
                  <a:pt x="3281" y="17862"/>
                </a:cubicBezTo>
                <a:cubicBezTo>
                  <a:pt x="3118" y="17872"/>
                  <a:pt x="3090" y="17882"/>
                  <a:pt x="3067" y="17912"/>
                </a:cubicBezTo>
                <a:cubicBezTo>
                  <a:pt x="2685" y="17852"/>
                  <a:pt x="2629" y="17942"/>
                  <a:pt x="2584" y="17882"/>
                </a:cubicBezTo>
                <a:cubicBezTo>
                  <a:pt x="2511" y="17842"/>
                  <a:pt x="2539" y="17872"/>
                  <a:pt x="2579" y="17862"/>
                </a:cubicBezTo>
                <a:cubicBezTo>
                  <a:pt x="2826" y="17872"/>
                  <a:pt x="2876" y="17782"/>
                  <a:pt x="2916" y="17772"/>
                </a:cubicBezTo>
                <a:cubicBezTo>
                  <a:pt x="3326" y="17682"/>
                  <a:pt x="3359" y="17782"/>
                  <a:pt x="3410" y="17732"/>
                </a:cubicBezTo>
                <a:cubicBezTo>
                  <a:pt x="3994" y="17762"/>
                  <a:pt x="4005" y="17912"/>
                  <a:pt x="4033" y="17832"/>
                </a:cubicBezTo>
                <a:cubicBezTo>
                  <a:pt x="4208" y="17962"/>
                  <a:pt x="4196" y="17772"/>
                  <a:pt x="4219" y="17852"/>
                </a:cubicBezTo>
                <a:cubicBezTo>
                  <a:pt x="4455" y="18052"/>
                  <a:pt x="4460" y="17852"/>
                  <a:pt x="4483" y="17922"/>
                </a:cubicBezTo>
                <a:cubicBezTo>
                  <a:pt x="4674" y="18062"/>
                  <a:pt x="4708" y="18072"/>
                  <a:pt x="4741" y="18032"/>
                </a:cubicBezTo>
                <a:cubicBezTo>
                  <a:pt x="4983" y="18092"/>
                  <a:pt x="5022" y="18222"/>
                  <a:pt x="5078" y="18152"/>
                </a:cubicBezTo>
                <a:cubicBezTo>
                  <a:pt x="5185" y="18172"/>
                  <a:pt x="5208" y="18232"/>
                  <a:pt x="5236" y="18202"/>
                </a:cubicBezTo>
                <a:cubicBezTo>
                  <a:pt x="5567" y="18222"/>
                  <a:pt x="5550" y="18212"/>
                  <a:pt x="5533" y="18202"/>
                </a:cubicBezTo>
                <a:cubicBezTo>
                  <a:pt x="5286" y="18142"/>
                  <a:pt x="5219" y="18112"/>
                  <a:pt x="5140" y="18152"/>
                </a:cubicBezTo>
                <a:cubicBezTo>
                  <a:pt x="4955" y="18022"/>
                  <a:pt x="4921" y="18082"/>
                  <a:pt x="4910" y="18002"/>
                </a:cubicBezTo>
                <a:cubicBezTo>
                  <a:pt x="4708" y="17892"/>
                  <a:pt x="4680" y="17952"/>
                  <a:pt x="4657" y="17922"/>
                </a:cubicBezTo>
                <a:cubicBezTo>
                  <a:pt x="4101" y="17752"/>
                  <a:pt x="4033" y="17682"/>
                  <a:pt x="3955" y="17712"/>
                </a:cubicBezTo>
                <a:cubicBezTo>
                  <a:pt x="3444" y="17642"/>
                  <a:pt x="3371" y="17592"/>
                  <a:pt x="3292" y="17632"/>
                </a:cubicBezTo>
                <a:cubicBezTo>
                  <a:pt x="2944" y="17662"/>
                  <a:pt x="2921" y="17702"/>
                  <a:pt x="2904" y="17642"/>
                </a:cubicBezTo>
                <a:cubicBezTo>
                  <a:pt x="2696" y="17672"/>
                  <a:pt x="2657" y="17722"/>
                  <a:pt x="2618" y="17712"/>
                </a:cubicBezTo>
                <a:cubicBezTo>
                  <a:pt x="2449" y="17762"/>
                  <a:pt x="2477" y="17612"/>
                  <a:pt x="2517" y="17552"/>
                </a:cubicBezTo>
                <a:cubicBezTo>
                  <a:pt x="2831" y="17442"/>
                  <a:pt x="2865" y="17402"/>
                  <a:pt x="2893" y="17452"/>
                </a:cubicBezTo>
                <a:cubicBezTo>
                  <a:pt x="3045" y="17392"/>
                  <a:pt x="3062" y="17432"/>
                  <a:pt x="3084" y="17432"/>
                </a:cubicBezTo>
                <a:cubicBezTo>
                  <a:pt x="3286" y="17432"/>
                  <a:pt x="3314" y="17392"/>
                  <a:pt x="3343" y="17402"/>
                </a:cubicBezTo>
                <a:cubicBezTo>
                  <a:pt x="3871" y="17432"/>
                  <a:pt x="3921" y="17462"/>
                  <a:pt x="3972" y="17452"/>
                </a:cubicBezTo>
                <a:cubicBezTo>
                  <a:pt x="4078" y="17472"/>
                  <a:pt x="4101" y="17502"/>
                  <a:pt x="4129" y="17502"/>
                </a:cubicBezTo>
                <a:cubicBezTo>
                  <a:pt x="4303" y="17572"/>
                  <a:pt x="4331" y="17562"/>
                  <a:pt x="4354" y="17622"/>
                </a:cubicBezTo>
                <a:cubicBezTo>
                  <a:pt x="4651" y="17722"/>
                  <a:pt x="4730" y="17742"/>
                  <a:pt x="4803" y="17782"/>
                </a:cubicBezTo>
                <a:cubicBezTo>
                  <a:pt x="5073" y="17802"/>
                  <a:pt x="5106" y="17892"/>
                  <a:pt x="5146" y="17862"/>
                </a:cubicBezTo>
                <a:cubicBezTo>
                  <a:pt x="5415" y="17922"/>
                  <a:pt x="5444" y="18002"/>
                  <a:pt x="5488" y="17982"/>
                </a:cubicBezTo>
                <a:cubicBezTo>
                  <a:pt x="6028" y="18032"/>
                  <a:pt x="6095" y="18112"/>
                  <a:pt x="6179" y="18052"/>
                </a:cubicBezTo>
                <a:cubicBezTo>
                  <a:pt x="6314" y="18092"/>
                  <a:pt x="6342" y="18022"/>
                  <a:pt x="6359" y="18052"/>
                </a:cubicBezTo>
                <a:cubicBezTo>
                  <a:pt x="6578" y="18052"/>
                  <a:pt x="6634" y="18002"/>
                  <a:pt x="6679" y="18022"/>
                </a:cubicBezTo>
                <a:cubicBezTo>
                  <a:pt x="7005" y="18022"/>
                  <a:pt x="7061" y="17962"/>
                  <a:pt x="7106" y="17962"/>
                </a:cubicBezTo>
                <a:cubicBezTo>
                  <a:pt x="7427" y="17812"/>
                  <a:pt x="7455" y="17802"/>
                  <a:pt x="7483" y="17752"/>
                </a:cubicBezTo>
                <a:cubicBezTo>
                  <a:pt x="7314" y="17832"/>
                  <a:pt x="7264" y="17792"/>
                  <a:pt x="7196" y="17882"/>
                </a:cubicBezTo>
                <a:cubicBezTo>
                  <a:pt x="6792" y="17902"/>
                  <a:pt x="6679" y="17982"/>
                  <a:pt x="6584" y="17922"/>
                </a:cubicBezTo>
                <a:cubicBezTo>
                  <a:pt x="6314" y="17872"/>
                  <a:pt x="6297" y="17922"/>
                  <a:pt x="6286" y="17862"/>
                </a:cubicBezTo>
                <a:cubicBezTo>
                  <a:pt x="6090" y="17812"/>
                  <a:pt x="6039" y="17792"/>
                  <a:pt x="5994" y="17762"/>
                </a:cubicBezTo>
                <a:cubicBezTo>
                  <a:pt x="5753" y="17642"/>
                  <a:pt x="5730" y="17612"/>
                  <a:pt x="5702" y="17612"/>
                </a:cubicBezTo>
                <a:cubicBezTo>
                  <a:pt x="5224" y="17322"/>
                  <a:pt x="5174" y="17342"/>
                  <a:pt x="5129" y="17292"/>
                </a:cubicBezTo>
                <a:cubicBezTo>
                  <a:pt x="4899" y="17212"/>
                  <a:pt x="4899" y="17212"/>
                  <a:pt x="4899" y="17212"/>
                </a:cubicBezTo>
                <a:cubicBezTo>
                  <a:pt x="4472" y="17042"/>
                  <a:pt x="4432" y="17152"/>
                  <a:pt x="4416" y="17062"/>
                </a:cubicBezTo>
                <a:cubicBezTo>
                  <a:pt x="4224" y="17032"/>
                  <a:pt x="4213" y="17012"/>
                  <a:pt x="4191" y="17042"/>
                </a:cubicBezTo>
                <a:cubicBezTo>
                  <a:pt x="3944" y="17022"/>
                  <a:pt x="3921" y="16982"/>
                  <a:pt x="3893" y="16982"/>
                </a:cubicBezTo>
                <a:cubicBezTo>
                  <a:pt x="3685" y="16982"/>
                  <a:pt x="3657" y="16962"/>
                  <a:pt x="3629" y="16952"/>
                </a:cubicBezTo>
                <a:cubicBezTo>
                  <a:pt x="3545" y="16912"/>
                  <a:pt x="3635" y="16922"/>
                  <a:pt x="3725" y="16902"/>
                </a:cubicBezTo>
                <a:cubicBezTo>
                  <a:pt x="4202" y="16942"/>
                  <a:pt x="4258" y="16912"/>
                  <a:pt x="4314" y="16902"/>
                </a:cubicBezTo>
                <a:cubicBezTo>
                  <a:pt x="4573" y="16902"/>
                  <a:pt x="4590" y="17032"/>
                  <a:pt x="4623" y="16992"/>
                </a:cubicBezTo>
                <a:cubicBezTo>
                  <a:pt x="5017" y="17182"/>
                  <a:pt x="5045" y="17142"/>
                  <a:pt x="5067" y="17182"/>
                </a:cubicBezTo>
                <a:cubicBezTo>
                  <a:pt x="5196" y="17222"/>
                  <a:pt x="5208" y="17242"/>
                  <a:pt x="5230" y="17212"/>
                </a:cubicBezTo>
                <a:cubicBezTo>
                  <a:pt x="5275" y="17272"/>
                  <a:pt x="5331" y="17262"/>
                  <a:pt x="5376" y="17272"/>
                </a:cubicBezTo>
                <a:cubicBezTo>
                  <a:pt x="5629" y="17362"/>
                  <a:pt x="5651" y="17392"/>
                  <a:pt x="5679" y="17402"/>
                </a:cubicBezTo>
                <a:cubicBezTo>
                  <a:pt x="5859" y="17482"/>
                  <a:pt x="5882" y="17492"/>
                  <a:pt x="5904" y="17472"/>
                </a:cubicBezTo>
                <a:cubicBezTo>
                  <a:pt x="6084" y="17602"/>
                  <a:pt x="6123" y="17492"/>
                  <a:pt x="6140" y="17582"/>
                </a:cubicBezTo>
                <a:cubicBezTo>
                  <a:pt x="6539" y="17482"/>
                  <a:pt x="6595" y="17592"/>
                  <a:pt x="6679" y="17492"/>
                </a:cubicBezTo>
                <a:cubicBezTo>
                  <a:pt x="7157" y="17312"/>
                  <a:pt x="7191" y="17332"/>
                  <a:pt x="7230" y="17292"/>
                </a:cubicBezTo>
                <a:cubicBezTo>
                  <a:pt x="7309" y="17192"/>
                  <a:pt x="7297" y="17202"/>
                  <a:pt x="7281" y="17212"/>
                </a:cubicBezTo>
                <a:cubicBezTo>
                  <a:pt x="6977" y="17322"/>
                  <a:pt x="6955" y="17332"/>
                  <a:pt x="6927" y="17372"/>
                </a:cubicBezTo>
                <a:cubicBezTo>
                  <a:pt x="6730" y="17402"/>
                  <a:pt x="6668" y="17402"/>
                  <a:pt x="6601" y="17452"/>
                </a:cubicBezTo>
                <a:cubicBezTo>
                  <a:pt x="6163" y="17442"/>
                  <a:pt x="6095" y="17432"/>
                  <a:pt x="6033" y="17462"/>
                </a:cubicBezTo>
                <a:cubicBezTo>
                  <a:pt x="5781" y="17292"/>
                  <a:pt x="5753" y="17302"/>
                  <a:pt x="5724" y="17312"/>
                </a:cubicBezTo>
                <a:cubicBezTo>
                  <a:pt x="5438" y="17202"/>
                  <a:pt x="5427" y="17182"/>
                  <a:pt x="5410" y="17162"/>
                </a:cubicBezTo>
                <a:cubicBezTo>
                  <a:pt x="4989" y="17032"/>
                  <a:pt x="4887" y="16962"/>
                  <a:pt x="4786" y="16902"/>
                </a:cubicBezTo>
                <a:cubicBezTo>
                  <a:pt x="4399" y="16882"/>
                  <a:pt x="4393" y="16732"/>
                  <a:pt x="4359" y="16812"/>
                </a:cubicBezTo>
                <a:cubicBezTo>
                  <a:pt x="4163" y="16762"/>
                  <a:pt x="4118" y="16782"/>
                  <a:pt x="4067" y="16772"/>
                </a:cubicBezTo>
                <a:cubicBezTo>
                  <a:pt x="3747" y="16812"/>
                  <a:pt x="3736" y="16732"/>
                  <a:pt x="3702" y="16792"/>
                </a:cubicBezTo>
                <a:cubicBezTo>
                  <a:pt x="3719" y="16672"/>
                  <a:pt x="3775" y="16682"/>
                  <a:pt x="3837" y="16672"/>
                </a:cubicBezTo>
                <a:cubicBezTo>
                  <a:pt x="4112" y="16622"/>
                  <a:pt x="4224" y="16672"/>
                  <a:pt x="4342" y="16622"/>
                </a:cubicBezTo>
                <a:cubicBezTo>
                  <a:pt x="4477" y="16672"/>
                  <a:pt x="4517" y="16682"/>
                  <a:pt x="4550" y="16692"/>
                </a:cubicBezTo>
                <a:cubicBezTo>
                  <a:pt x="4781" y="16802"/>
                  <a:pt x="4820" y="16772"/>
                  <a:pt x="4854" y="16812"/>
                </a:cubicBezTo>
                <a:cubicBezTo>
                  <a:pt x="5090" y="16892"/>
                  <a:pt x="5123" y="16892"/>
                  <a:pt x="5151" y="16942"/>
                </a:cubicBezTo>
                <a:cubicBezTo>
                  <a:pt x="5297" y="16942"/>
                  <a:pt x="5320" y="17012"/>
                  <a:pt x="5359" y="16972"/>
                </a:cubicBezTo>
                <a:cubicBezTo>
                  <a:pt x="5635" y="17022"/>
                  <a:pt x="5651" y="17062"/>
                  <a:pt x="5668" y="17062"/>
                </a:cubicBezTo>
                <a:cubicBezTo>
                  <a:pt x="6022" y="17162"/>
                  <a:pt x="6067" y="17062"/>
                  <a:pt x="6095" y="17142"/>
                </a:cubicBezTo>
                <a:cubicBezTo>
                  <a:pt x="6449" y="17102"/>
                  <a:pt x="6477" y="17162"/>
                  <a:pt x="6517" y="17122"/>
                </a:cubicBezTo>
                <a:cubicBezTo>
                  <a:pt x="6769" y="17142"/>
                  <a:pt x="6820" y="17022"/>
                  <a:pt x="6854" y="17072"/>
                </a:cubicBezTo>
                <a:cubicBezTo>
                  <a:pt x="7331" y="16862"/>
                  <a:pt x="7376" y="16822"/>
                  <a:pt x="7410" y="16792"/>
                </a:cubicBezTo>
                <a:cubicBezTo>
                  <a:pt x="7629" y="16682"/>
                  <a:pt x="7657" y="16632"/>
                  <a:pt x="7679" y="16612"/>
                </a:cubicBezTo>
                <a:cubicBezTo>
                  <a:pt x="7410" y="16742"/>
                  <a:pt x="7365" y="16742"/>
                  <a:pt x="7320" y="16802"/>
                </a:cubicBezTo>
                <a:cubicBezTo>
                  <a:pt x="7033" y="16872"/>
                  <a:pt x="7005" y="16942"/>
                  <a:pt x="6988" y="16912"/>
                </a:cubicBezTo>
                <a:cubicBezTo>
                  <a:pt x="6601" y="17012"/>
                  <a:pt x="6550" y="17032"/>
                  <a:pt x="6505" y="17042"/>
                </a:cubicBezTo>
                <a:cubicBezTo>
                  <a:pt x="6028" y="16992"/>
                  <a:pt x="5983" y="16982"/>
                  <a:pt x="5938" y="16982"/>
                </a:cubicBezTo>
                <a:cubicBezTo>
                  <a:pt x="5769" y="16892"/>
                  <a:pt x="5730" y="17042"/>
                  <a:pt x="5719" y="16932"/>
                </a:cubicBezTo>
                <a:cubicBezTo>
                  <a:pt x="5550" y="16932"/>
                  <a:pt x="5528" y="16902"/>
                  <a:pt x="5500" y="16872"/>
                </a:cubicBezTo>
                <a:cubicBezTo>
                  <a:pt x="4623" y="16632"/>
                  <a:pt x="4612" y="16532"/>
                  <a:pt x="4584" y="16582"/>
                </a:cubicBezTo>
                <a:cubicBezTo>
                  <a:pt x="4432" y="16542"/>
                  <a:pt x="4427" y="16532"/>
                  <a:pt x="4410" y="16542"/>
                </a:cubicBezTo>
                <a:cubicBezTo>
                  <a:pt x="4989" y="16512"/>
                  <a:pt x="5129" y="16582"/>
                  <a:pt x="5275" y="16592"/>
                </a:cubicBezTo>
                <a:cubicBezTo>
                  <a:pt x="5449" y="16672"/>
                  <a:pt x="5472" y="16672"/>
                  <a:pt x="5494" y="16642"/>
                </a:cubicBezTo>
                <a:cubicBezTo>
                  <a:pt x="5736" y="16762"/>
                  <a:pt x="5786" y="16652"/>
                  <a:pt x="5809" y="16752"/>
                </a:cubicBezTo>
                <a:cubicBezTo>
                  <a:pt x="6061" y="16792"/>
                  <a:pt x="6084" y="16722"/>
                  <a:pt x="6101" y="16752"/>
                </a:cubicBezTo>
                <a:cubicBezTo>
                  <a:pt x="6309" y="16732"/>
                  <a:pt x="6337" y="16802"/>
                  <a:pt x="6387" y="16722"/>
                </a:cubicBezTo>
                <a:cubicBezTo>
                  <a:pt x="6921" y="16572"/>
                  <a:pt x="6994" y="16622"/>
                  <a:pt x="7078" y="16522"/>
                </a:cubicBezTo>
                <a:cubicBezTo>
                  <a:pt x="7393" y="16342"/>
                  <a:pt x="7477" y="16282"/>
                  <a:pt x="7556" y="16232"/>
                </a:cubicBezTo>
                <a:cubicBezTo>
                  <a:pt x="7932" y="15853"/>
                  <a:pt x="7938" y="15853"/>
                  <a:pt x="7938" y="15843"/>
                </a:cubicBezTo>
                <a:close/>
                <a:moveTo>
                  <a:pt x="4972" y="15523"/>
                </a:moveTo>
                <a:cubicBezTo>
                  <a:pt x="5000" y="15513"/>
                  <a:pt x="4972" y="15553"/>
                  <a:pt x="4955" y="15583"/>
                </a:cubicBezTo>
                <a:cubicBezTo>
                  <a:pt x="4921" y="15593"/>
                  <a:pt x="4949" y="15543"/>
                  <a:pt x="4972" y="15523"/>
                </a:cubicBezTo>
                <a:close/>
                <a:moveTo>
                  <a:pt x="1292" y="16332"/>
                </a:moveTo>
                <a:cubicBezTo>
                  <a:pt x="1286" y="16362"/>
                  <a:pt x="1281" y="16392"/>
                  <a:pt x="1270" y="16422"/>
                </a:cubicBezTo>
                <a:cubicBezTo>
                  <a:pt x="1230" y="16452"/>
                  <a:pt x="1270" y="16342"/>
                  <a:pt x="1292" y="16332"/>
                </a:cubicBezTo>
                <a:close/>
                <a:moveTo>
                  <a:pt x="253" y="19981"/>
                </a:moveTo>
                <a:cubicBezTo>
                  <a:pt x="208" y="20051"/>
                  <a:pt x="169" y="20131"/>
                  <a:pt x="146" y="20211"/>
                </a:cubicBezTo>
                <a:cubicBezTo>
                  <a:pt x="28" y="20321"/>
                  <a:pt x="84" y="20241"/>
                  <a:pt x="84" y="20151"/>
                </a:cubicBezTo>
                <a:cubicBezTo>
                  <a:pt x="230" y="19741"/>
                  <a:pt x="247" y="19701"/>
                  <a:pt x="230" y="19661"/>
                </a:cubicBezTo>
                <a:cubicBezTo>
                  <a:pt x="365" y="19111"/>
                  <a:pt x="421" y="19081"/>
                  <a:pt x="404" y="19031"/>
                </a:cubicBezTo>
                <a:cubicBezTo>
                  <a:pt x="534" y="18611"/>
                  <a:pt x="534" y="18541"/>
                  <a:pt x="551" y="18481"/>
                </a:cubicBezTo>
                <a:cubicBezTo>
                  <a:pt x="629" y="18242"/>
                  <a:pt x="618" y="18192"/>
                  <a:pt x="669" y="18162"/>
                </a:cubicBezTo>
                <a:cubicBezTo>
                  <a:pt x="775" y="17742"/>
                  <a:pt x="831" y="17582"/>
                  <a:pt x="854" y="17412"/>
                </a:cubicBezTo>
                <a:cubicBezTo>
                  <a:pt x="961" y="17082"/>
                  <a:pt x="1006" y="17012"/>
                  <a:pt x="1028" y="16922"/>
                </a:cubicBezTo>
                <a:cubicBezTo>
                  <a:pt x="1219" y="16622"/>
                  <a:pt x="1191" y="16642"/>
                  <a:pt x="1208" y="16672"/>
                </a:cubicBezTo>
                <a:cubicBezTo>
                  <a:pt x="1146" y="16902"/>
                  <a:pt x="1140" y="16942"/>
                  <a:pt x="1146" y="16992"/>
                </a:cubicBezTo>
                <a:cubicBezTo>
                  <a:pt x="1095" y="17212"/>
                  <a:pt x="1095" y="17222"/>
                  <a:pt x="1101" y="17222"/>
                </a:cubicBezTo>
                <a:cubicBezTo>
                  <a:pt x="933" y="17822"/>
                  <a:pt x="944" y="17912"/>
                  <a:pt x="899" y="17992"/>
                </a:cubicBezTo>
                <a:cubicBezTo>
                  <a:pt x="820" y="18322"/>
                  <a:pt x="770" y="18391"/>
                  <a:pt x="770" y="18481"/>
                </a:cubicBezTo>
                <a:cubicBezTo>
                  <a:pt x="680" y="18841"/>
                  <a:pt x="657" y="18921"/>
                  <a:pt x="635" y="19001"/>
                </a:cubicBezTo>
                <a:cubicBezTo>
                  <a:pt x="528" y="19281"/>
                  <a:pt x="494" y="19321"/>
                  <a:pt x="500" y="19371"/>
                </a:cubicBezTo>
                <a:cubicBezTo>
                  <a:pt x="348" y="19831"/>
                  <a:pt x="253" y="19891"/>
                  <a:pt x="253" y="19981"/>
                </a:cubicBezTo>
                <a:close/>
                <a:moveTo>
                  <a:pt x="1286" y="18481"/>
                </a:moveTo>
                <a:cubicBezTo>
                  <a:pt x="1281" y="18491"/>
                  <a:pt x="1275" y="18511"/>
                  <a:pt x="1258" y="18531"/>
                </a:cubicBezTo>
                <a:cubicBezTo>
                  <a:pt x="1112" y="18831"/>
                  <a:pt x="1090" y="18921"/>
                  <a:pt x="1045" y="19001"/>
                </a:cubicBezTo>
                <a:cubicBezTo>
                  <a:pt x="1112" y="18651"/>
                  <a:pt x="1163" y="18631"/>
                  <a:pt x="1146" y="18591"/>
                </a:cubicBezTo>
                <a:cubicBezTo>
                  <a:pt x="1281" y="18152"/>
                  <a:pt x="1309" y="18082"/>
                  <a:pt x="1315" y="18012"/>
                </a:cubicBezTo>
                <a:cubicBezTo>
                  <a:pt x="1494" y="17352"/>
                  <a:pt x="1506" y="17272"/>
                  <a:pt x="1522" y="17212"/>
                </a:cubicBezTo>
                <a:cubicBezTo>
                  <a:pt x="1550" y="17132"/>
                  <a:pt x="1545" y="17072"/>
                  <a:pt x="1590" y="17022"/>
                </a:cubicBezTo>
                <a:cubicBezTo>
                  <a:pt x="1798" y="16392"/>
                  <a:pt x="1871" y="16123"/>
                  <a:pt x="1983" y="15883"/>
                </a:cubicBezTo>
                <a:cubicBezTo>
                  <a:pt x="2079" y="15613"/>
                  <a:pt x="2135" y="15563"/>
                  <a:pt x="2135" y="15493"/>
                </a:cubicBezTo>
                <a:cubicBezTo>
                  <a:pt x="2107" y="15653"/>
                  <a:pt x="2123" y="15743"/>
                  <a:pt x="2095" y="15813"/>
                </a:cubicBezTo>
                <a:cubicBezTo>
                  <a:pt x="2028" y="16103"/>
                  <a:pt x="1989" y="16173"/>
                  <a:pt x="1966" y="16252"/>
                </a:cubicBezTo>
                <a:cubicBezTo>
                  <a:pt x="1837" y="16782"/>
                  <a:pt x="1798" y="16842"/>
                  <a:pt x="1786" y="16922"/>
                </a:cubicBezTo>
                <a:cubicBezTo>
                  <a:pt x="1702" y="17432"/>
                  <a:pt x="1595" y="17442"/>
                  <a:pt x="1635" y="17492"/>
                </a:cubicBezTo>
                <a:cubicBezTo>
                  <a:pt x="1528" y="17892"/>
                  <a:pt x="1472" y="17962"/>
                  <a:pt x="1466" y="18042"/>
                </a:cubicBezTo>
                <a:cubicBezTo>
                  <a:pt x="1298" y="18441"/>
                  <a:pt x="1292" y="18461"/>
                  <a:pt x="1286" y="18481"/>
                </a:cubicBezTo>
                <a:close/>
                <a:moveTo>
                  <a:pt x="2163" y="17902"/>
                </a:moveTo>
                <a:cubicBezTo>
                  <a:pt x="2157" y="17812"/>
                  <a:pt x="2241" y="17802"/>
                  <a:pt x="2264" y="17812"/>
                </a:cubicBezTo>
                <a:cubicBezTo>
                  <a:pt x="2270" y="17912"/>
                  <a:pt x="2197" y="17822"/>
                  <a:pt x="2163" y="17902"/>
                </a:cubicBezTo>
                <a:close/>
                <a:moveTo>
                  <a:pt x="2421" y="17912"/>
                </a:moveTo>
                <a:cubicBezTo>
                  <a:pt x="2449" y="17902"/>
                  <a:pt x="2421" y="17972"/>
                  <a:pt x="2404" y="17932"/>
                </a:cubicBezTo>
                <a:cubicBezTo>
                  <a:pt x="2382" y="17962"/>
                  <a:pt x="2365" y="17932"/>
                  <a:pt x="2343" y="17972"/>
                </a:cubicBezTo>
                <a:cubicBezTo>
                  <a:pt x="2292" y="17952"/>
                  <a:pt x="2399" y="17902"/>
                  <a:pt x="2421" y="17912"/>
                </a:cubicBezTo>
                <a:close/>
                <a:moveTo>
                  <a:pt x="3275" y="16952"/>
                </a:moveTo>
                <a:cubicBezTo>
                  <a:pt x="3292" y="17092"/>
                  <a:pt x="3191" y="16982"/>
                  <a:pt x="3146" y="17082"/>
                </a:cubicBezTo>
                <a:cubicBezTo>
                  <a:pt x="3152" y="16942"/>
                  <a:pt x="3230" y="17062"/>
                  <a:pt x="3275" y="16952"/>
                </a:cubicBezTo>
                <a:close/>
                <a:moveTo>
                  <a:pt x="3607" y="17052"/>
                </a:moveTo>
                <a:cubicBezTo>
                  <a:pt x="3629" y="17102"/>
                  <a:pt x="3668" y="17052"/>
                  <a:pt x="3696" y="17082"/>
                </a:cubicBezTo>
                <a:cubicBezTo>
                  <a:pt x="4005" y="17162"/>
                  <a:pt x="4073" y="17082"/>
                  <a:pt x="4123" y="17132"/>
                </a:cubicBezTo>
                <a:cubicBezTo>
                  <a:pt x="4337" y="17192"/>
                  <a:pt x="4393" y="17152"/>
                  <a:pt x="4444" y="17212"/>
                </a:cubicBezTo>
                <a:cubicBezTo>
                  <a:pt x="4685" y="17272"/>
                  <a:pt x="4747" y="17252"/>
                  <a:pt x="4798" y="17302"/>
                </a:cubicBezTo>
                <a:cubicBezTo>
                  <a:pt x="5078" y="17362"/>
                  <a:pt x="5095" y="17422"/>
                  <a:pt x="5123" y="17432"/>
                </a:cubicBezTo>
                <a:cubicBezTo>
                  <a:pt x="5236" y="17512"/>
                  <a:pt x="5269" y="17472"/>
                  <a:pt x="5292" y="17512"/>
                </a:cubicBezTo>
                <a:cubicBezTo>
                  <a:pt x="5966" y="17852"/>
                  <a:pt x="5994" y="17862"/>
                  <a:pt x="6022" y="17892"/>
                </a:cubicBezTo>
                <a:cubicBezTo>
                  <a:pt x="6219" y="17872"/>
                  <a:pt x="6230" y="18002"/>
                  <a:pt x="6264" y="17952"/>
                </a:cubicBezTo>
                <a:cubicBezTo>
                  <a:pt x="6309" y="17932"/>
                  <a:pt x="6269" y="18042"/>
                  <a:pt x="6247" y="18012"/>
                </a:cubicBezTo>
                <a:cubicBezTo>
                  <a:pt x="5983" y="18022"/>
                  <a:pt x="5966" y="18002"/>
                  <a:pt x="5955" y="17972"/>
                </a:cubicBezTo>
                <a:cubicBezTo>
                  <a:pt x="5781" y="18022"/>
                  <a:pt x="5736" y="17912"/>
                  <a:pt x="5674" y="17962"/>
                </a:cubicBezTo>
                <a:cubicBezTo>
                  <a:pt x="5460" y="17912"/>
                  <a:pt x="5415" y="17832"/>
                  <a:pt x="5359" y="17852"/>
                </a:cubicBezTo>
                <a:cubicBezTo>
                  <a:pt x="5039" y="17652"/>
                  <a:pt x="5000" y="17762"/>
                  <a:pt x="4977" y="17672"/>
                </a:cubicBezTo>
                <a:cubicBezTo>
                  <a:pt x="4674" y="17592"/>
                  <a:pt x="4651" y="17582"/>
                  <a:pt x="4629" y="17572"/>
                </a:cubicBezTo>
                <a:cubicBezTo>
                  <a:pt x="4320" y="17442"/>
                  <a:pt x="4292" y="17462"/>
                  <a:pt x="4264" y="17452"/>
                </a:cubicBezTo>
                <a:cubicBezTo>
                  <a:pt x="3983" y="17332"/>
                  <a:pt x="3927" y="17352"/>
                  <a:pt x="3887" y="17272"/>
                </a:cubicBezTo>
                <a:cubicBezTo>
                  <a:pt x="3416" y="17292"/>
                  <a:pt x="3371" y="17252"/>
                  <a:pt x="3309" y="17302"/>
                </a:cubicBezTo>
                <a:cubicBezTo>
                  <a:pt x="2961" y="17232"/>
                  <a:pt x="2972" y="17222"/>
                  <a:pt x="2977" y="17212"/>
                </a:cubicBezTo>
                <a:cubicBezTo>
                  <a:pt x="3247" y="17132"/>
                  <a:pt x="3314" y="17112"/>
                  <a:pt x="3382" y="17142"/>
                </a:cubicBezTo>
                <a:close/>
                <a:moveTo>
                  <a:pt x="3365" y="16882"/>
                </a:moveTo>
                <a:cubicBezTo>
                  <a:pt x="3376" y="16792"/>
                  <a:pt x="3472" y="16832"/>
                  <a:pt x="3522" y="16732"/>
                </a:cubicBezTo>
                <a:cubicBezTo>
                  <a:pt x="3511" y="16832"/>
                  <a:pt x="3410" y="16852"/>
                  <a:pt x="3365" y="16882"/>
                </a:cubicBezTo>
                <a:close/>
                <a:moveTo>
                  <a:pt x="3623" y="16572"/>
                </a:moveTo>
                <a:cubicBezTo>
                  <a:pt x="3607" y="16512"/>
                  <a:pt x="3685" y="16482"/>
                  <a:pt x="3708" y="16442"/>
                </a:cubicBezTo>
                <a:cubicBezTo>
                  <a:pt x="3730" y="16552"/>
                  <a:pt x="3663" y="16502"/>
                  <a:pt x="3623" y="16572"/>
                </a:cubicBezTo>
                <a:close/>
                <a:moveTo>
                  <a:pt x="4247" y="16522"/>
                </a:moveTo>
                <a:cubicBezTo>
                  <a:pt x="4213" y="16502"/>
                  <a:pt x="4168" y="16532"/>
                  <a:pt x="4135" y="16522"/>
                </a:cubicBezTo>
                <a:cubicBezTo>
                  <a:pt x="4129" y="16432"/>
                  <a:pt x="4202" y="16512"/>
                  <a:pt x="4230" y="16472"/>
                </a:cubicBezTo>
                <a:cubicBezTo>
                  <a:pt x="4269" y="16492"/>
                  <a:pt x="4309" y="16482"/>
                  <a:pt x="4348" y="16472"/>
                </a:cubicBezTo>
                <a:cubicBezTo>
                  <a:pt x="4354" y="16572"/>
                  <a:pt x="4281" y="16482"/>
                  <a:pt x="4247" y="16522"/>
                </a:cubicBezTo>
                <a:close/>
                <a:moveTo>
                  <a:pt x="13488" y="20031"/>
                </a:moveTo>
                <a:cubicBezTo>
                  <a:pt x="13527" y="19911"/>
                  <a:pt x="13494" y="19751"/>
                  <a:pt x="13544" y="19631"/>
                </a:cubicBezTo>
                <a:cubicBezTo>
                  <a:pt x="13533" y="19471"/>
                  <a:pt x="13567" y="19341"/>
                  <a:pt x="13567" y="19191"/>
                </a:cubicBezTo>
                <a:cubicBezTo>
                  <a:pt x="13584" y="19131"/>
                  <a:pt x="13550" y="19041"/>
                  <a:pt x="13584" y="18981"/>
                </a:cubicBezTo>
                <a:cubicBezTo>
                  <a:pt x="13567" y="18901"/>
                  <a:pt x="13595" y="18831"/>
                  <a:pt x="13567" y="18741"/>
                </a:cubicBezTo>
                <a:cubicBezTo>
                  <a:pt x="13589" y="18681"/>
                  <a:pt x="13533" y="18571"/>
                  <a:pt x="13561" y="18521"/>
                </a:cubicBezTo>
                <a:cubicBezTo>
                  <a:pt x="13555" y="18501"/>
                  <a:pt x="13550" y="18491"/>
                  <a:pt x="13550" y="18481"/>
                </a:cubicBezTo>
                <a:cubicBezTo>
                  <a:pt x="13527" y="18401"/>
                  <a:pt x="13544" y="18342"/>
                  <a:pt x="13527" y="18262"/>
                </a:cubicBezTo>
                <a:cubicBezTo>
                  <a:pt x="13499" y="18282"/>
                  <a:pt x="13522" y="18212"/>
                  <a:pt x="13499" y="18222"/>
                </a:cubicBezTo>
                <a:cubicBezTo>
                  <a:pt x="13471" y="18182"/>
                  <a:pt x="13516" y="18092"/>
                  <a:pt x="13466" y="18112"/>
                </a:cubicBezTo>
                <a:cubicBezTo>
                  <a:pt x="13482" y="18232"/>
                  <a:pt x="13494" y="18361"/>
                  <a:pt x="13505" y="18481"/>
                </a:cubicBezTo>
                <a:cubicBezTo>
                  <a:pt x="13527" y="18701"/>
                  <a:pt x="13533" y="18921"/>
                  <a:pt x="13511" y="19111"/>
                </a:cubicBezTo>
                <a:cubicBezTo>
                  <a:pt x="13527" y="19281"/>
                  <a:pt x="13471" y="19411"/>
                  <a:pt x="13494" y="19581"/>
                </a:cubicBezTo>
                <a:cubicBezTo>
                  <a:pt x="13477" y="19651"/>
                  <a:pt x="13477" y="19731"/>
                  <a:pt x="13460" y="19801"/>
                </a:cubicBezTo>
                <a:cubicBezTo>
                  <a:pt x="13477" y="19851"/>
                  <a:pt x="13432" y="19871"/>
                  <a:pt x="13460" y="19931"/>
                </a:cubicBezTo>
                <a:cubicBezTo>
                  <a:pt x="13398" y="19931"/>
                  <a:pt x="13477" y="20031"/>
                  <a:pt x="13438" y="20051"/>
                </a:cubicBezTo>
                <a:cubicBezTo>
                  <a:pt x="13415" y="20111"/>
                  <a:pt x="13449" y="20211"/>
                  <a:pt x="13409" y="20271"/>
                </a:cubicBezTo>
                <a:cubicBezTo>
                  <a:pt x="13426" y="20361"/>
                  <a:pt x="13398" y="20421"/>
                  <a:pt x="13398" y="20501"/>
                </a:cubicBezTo>
                <a:cubicBezTo>
                  <a:pt x="13387" y="20530"/>
                  <a:pt x="13381" y="20560"/>
                  <a:pt x="13393" y="20600"/>
                </a:cubicBezTo>
                <a:cubicBezTo>
                  <a:pt x="13348" y="20620"/>
                  <a:pt x="13381" y="20680"/>
                  <a:pt x="13370" y="20720"/>
                </a:cubicBezTo>
                <a:cubicBezTo>
                  <a:pt x="13353" y="20800"/>
                  <a:pt x="13342" y="20880"/>
                  <a:pt x="13325" y="20950"/>
                </a:cubicBezTo>
                <a:cubicBezTo>
                  <a:pt x="13320" y="21030"/>
                  <a:pt x="13308" y="21100"/>
                  <a:pt x="13297" y="21170"/>
                </a:cubicBezTo>
                <a:cubicBezTo>
                  <a:pt x="13314" y="21230"/>
                  <a:pt x="13263" y="21240"/>
                  <a:pt x="13275" y="21290"/>
                </a:cubicBezTo>
                <a:cubicBezTo>
                  <a:pt x="13275" y="21330"/>
                  <a:pt x="13269" y="21370"/>
                  <a:pt x="13252" y="21400"/>
                </a:cubicBezTo>
                <a:cubicBezTo>
                  <a:pt x="13269" y="21480"/>
                  <a:pt x="13224" y="21520"/>
                  <a:pt x="13218" y="21590"/>
                </a:cubicBezTo>
                <a:cubicBezTo>
                  <a:pt x="13286" y="21590"/>
                  <a:pt x="13286" y="21590"/>
                  <a:pt x="13286" y="21590"/>
                </a:cubicBezTo>
                <a:cubicBezTo>
                  <a:pt x="13303" y="21490"/>
                  <a:pt x="13331" y="21390"/>
                  <a:pt x="13348" y="21290"/>
                </a:cubicBezTo>
                <a:cubicBezTo>
                  <a:pt x="13359" y="21140"/>
                  <a:pt x="13393" y="21010"/>
                  <a:pt x="13393" y="20860"/>
                </a:cubicBezTo>
                <a:cubicBezTo>
                  <a:pt x="13432" y="20740"/>
                  <a:pt x="13438" y="20600"/>
                  <a:pt x="13466" y="20471"/>
                </a:cubicBezTo>
                <a:cubicBezTo>
                  <a:pt x="13471" y="20331"/>
                  <a:pt x="13499" y="20191"/>
                  <a:pt x="13488" y="20031"/>
                </a:cubicBezTo>
                <a:close/>
                <a:moveTo>
                  <a:pt x="10381" y="20810"/>
                </a:moveTo>
                <a:cubicBezTo>
                  <a:pt x="10320" y="20690"/>
                  <a:pt x="10264" y="20560"/>
                  <a:pt x="10196" y="20461"/>
                </a:cubicBezTo>
                <a:cubicBezTo>
                  <a:pt x="9792" y="19751"/>
                  <a:pt x="9758" y="19701"/>
                  <a:pt x="9735" y="19631"/>
                </a:cubicBezTo>
                <a:cubicBezTo>
                  <a:pt x="9359" y="18891"/>
                  <a:pt x="9275" y="18691"/>
                  <a:pt x="9191" y="18481"/>
                </a:cubicBezTo>
                <a:cubicBezTo>
                  <a:pt x="8853" y="17322"/>
                  <a:pt x="8820" y="17322"/>
                  <a:pt x="8809" y="17282"/>
                </a:cubicBezTo>
                <a:cubicBezTo>
                  <a:pt x="8780" y="17122"/>
                  <a:pt x="8797" y="17072"/>
                  <a:pt x="8775" y="17082"/>
                </a:cubicBezTo>
                <a:cubicBezTo>
                  <a:pt x="8764" y="16922"/>
                  <a:pt x="8758" y="16882"/>
                  <a:pt x="8747" y="16852"/>
                </a:cubicBezTo>
                <a:cubicBezTo>
                  <a:pt x="8752" y="16982"/>
                  <a:pt x="8719" y="17002"/>
                  <a:pt x="8752" y="17072"/>
                </a:cubicBezTo>
                <a:cubicBezTo>
                  <a:pt x="8769" y="17252"/>
                  <a:pt x="8775" y="17302"/>
                  <a:pt x="8797" y="17352"/>
                </a:cubicBezTo>
                <a:cubicBezTo>
                  <a:pt x="9033" y="18312"/>
                  <a:pt x="9073" y="18401"/>
                  <a:pt x="9084" y="18481"/>
                </a:cubicBezTo>
                <a:cubicBezTo>
                  <a:pt x="9157" y="18751"/>
                  <a:pt x="9179" y="18821"/>
                  <a:pt x="9196" y="18811"/>
                </a:cubicBezTo>
                <a:cubicBezTo>
                  <a:pt x="9477" y="19611"/>
                  <a:pt x="9578" y="19831"/>
                  <a:pt x="9702" y="20111"/>
                </a:cubicBezTo>
                <a:cubicBezTo>
                  <a:pt x="9926" y="20431"/>
                  <a:pt x="9943" y="20560"/>
                  <a:pt x="9977" y="20580"/>
                </a:cubicBezTo>
                <a:cubicBezTo>
                  <a:pt x="10455" y="21500"/>
                  <a:pt x="10483" y="21540"/>
                  <a:pt x="10511" y="21590"/>
                </a:cubicBezTo>
                <a:cubicBezTo>
                  <a:pt x="10477" y="21500"/>
                  <a:pt x="10455" y="21340"/>
                  <a:pt x="10410" y="21300"/>
                </a:cubicBezTo>
                <a:cubicBezTo>
                  <a:pt x="10056" y="20670"/>
                  <a:pt x="10050" y="20540"/>
                  <a:pt x="10022" y="20550"/>
                </a:cubicBezTo>
                <a:cubicBezTo>
                  <a:pt x="9898" y="20281"/>
                  <a:pt x="9870" y="20321"/>
                  <a:pt x="9859" y="20231"/>
                </a:cubicBezTo>
                <a:cubicBezTo>
                  <a:pt x="9662" y="19941"/>
                  <a:pt x="9662" y="19821"/>
                  <a:pt x="9629" y="19851"/>
                </a:cubicBezTo>
                <a:cubicBezTo>
                  <a:pt x="9202" y="18751"/>
                  <a:pt x="9179" y="18681"/>
                  <a:pt x="9162" y="18621"/>
                </a:cubicBezTo>
                <a:cubicBezTo>
                  <a:pt x="9421" y="19191"/>
                  <a:pt x="9438" y="19251"/>
                  <a:pt x="9466" y="19251"/>
                </a:cubicBezTo>
                <a:cubicBezTo>
                  <a:pt x="9595" y="19511"/>
                  <a:pt x="9601" y="19611"/>
                  <a:pt x="9629" y="19591"/>
                </a:cubicBezTo>
                <a:cubicBezTo>
                  <a:pt x="10016" y="20331"/>
                  <a:pt x="10056" y="20411"/>
                  <a:pt x="10101" y="20441"/>
                </a:cubicBezTo>
                <a:cubicBezTo>
                  <a:pt x="10365" y="20870"/>
                  <a:pt x="10370" y="21000"/>
                  <a:pt x="10398" y="20990"/>
                </a:cubicBezTo>
                <a:cubicBezTo>
                  <a:pt x="10522" y="21300"/>
                  <a:pt x="10550" y="21260"/>
                  <a:pt x="10561" y="21330"/>
                </a:cubicBezTo>
                <a:cubicBezTo>
                  <a:pt x="10702" y="21450"/>
                  <a:pt x="10634" y="21310"/>
                  <a:pt x="10572" y="21160"/>
                </a:cubicBezTo>
                <a:close/>
                <a:moveTo>
                  <a:pt x="13685" y="19701"/>
                </a:moveTo>
                <a:cubicBezTo>
                  <a:pt x="13657" y="19561"/>
                  <a:pt x="13685" y="19451"/>
                  <a:pt x="13673" y="19321"/>
                </a:cubicBezTo>
                <a:cubicBezTo>
                  <a:pt x="13657" y="19181"/>
                  <a:pt x="13657" y="19051"/>
                  <a:pt x="13657" y="18921"/>
                </a:cubicBezTo>
                <a:cubicBezTo>
                  <a:pt x="13645" y="18771"/>
                  <a:pt x="13634" y="18631"/>
                  <a:pt x="13612" y="18481"/>
                </a:cubicBezTo>
                <a:cubicBezTo>
                  <a:pt x="13600" y="18351"/>
                  <a:pt x="13584" y="18232"/>
                  <a:pt x="13555" y="18102"/>
                </a:cubicBezTo>
                <a:cubicBezTo>
                  <a:pt x="13533" y="18022"/>
                  <a:pt x="13511" y="17932"/>
                  <a:pt x="13482" y="17842"/>
                </a:cubicBezTo>
                <a:cubicBezTo>
                  <a:pt x="13409" y="17872"/>
                  <a:pt x="13533" y="18022"/>
                  <a:pt x="13488" y="18062"/>
                </a:cubicBezTo>
                <a:cubicBezTo>
                  <a:pt x="13539" y="18132"/>
                  <a:pt x="13522" y="18192"/>
                  <a:pt x="13555" y="18302"/>
                </a:cubicBezTo>
                <a:cubicBezTo>
                  <a:pt x="13555" y="18361"/>
                  <a:pt x="13561" y="18411"/>
                  <a:pt x="13567" y="18481"/>
                </a:cubicBezTo>
                <a:cubicBezTo>
                  <a:pt x="13567" y="18511"/>
                  <a:pt x="13572" y="18541"/>
                  <a:pt x="13578" y="18571"/>
                </a:cubicBezTo>
                <a:cubicBezTo>
                  <a:pt x="13600" y="18631"/>
                  <a:pt x="13567" y="18651"/>
                  <a:pt x="13595" y="18711"/>
                </a:cubicBezTo>
                <a:cubicBezTo>
                  <a:pt x="13550" y="18731"/>
                  <a:pt x="13640" y="18831"/>
                  <a:pt x="13595" y="18841"/>
                </a:cubicBezTo>
                <a:cubicBezTo>
                  <a:pt x="13600" y="18931"/>
                  <a:pt x="13606" y="19021"/>
                  <a:pt x="13617" y="19111"/>
                </a:cubicBezTo>
                <a:cubicBezTo>
                  <a:pt x="13623" y="19161"/>
                  <a:pt x="13612" y="19201"/>
                  <a:pt x="13617" y="19241"/>
                </a:cubicBezTo>
                <a:cubicBezTo>
                  <a:pt x="13600" y="19281"/>
                  <a:pt x="13640" y="19351"/>
                  <a:pt x="13617" y="19371"/>
                </a:cubicBezTo>
                <a:cubicBezTo>
                  <a:pt x="13640" y="19741"/>
                  <a:pt x="13634" y="20091"/>
                  <a:pt x="13617" y="20441"/>
                </a:cubicBezTo>
                <a:cubicBezTo>
                  <a:pt x="13584" y="20590"/>
                  <a:pt x="13589" y="20770"/>
                  <a:pt x="13550" y="20920"/>
                </a:cubicBezTo>
                <a:cubicBezTo>
                  <a:pt x="13567" y="20970"/>
                  <a:pt x="13522" y="20980"/>
                  <a:pt x="13550" y="21050"/>
                </a:cubicBezTo>
                <a:cubicBezTo>
                  <a:pt x="13544" y="21080"/>
                  <a:pt x="13539" y="21120"/>
                  <a:pt x="13527" y="21160"/>
                </a:cubicBezTo>
                <a:cubicBezTo>
                  <a:pt x="13511" y="21250"/>
                  <a:pt x="13522" y="21350"/>
                  <a:pt x="13494" y="21420"/>
                </a:cubicBezTo>
                <a:cubicBezTo>
                  <a:pt x="13488" y="21480"/>
                  <a:pt x="13482" y="21530"/>
                  <a:pt x="13471" y="21590"/>
                </a:cubicBezTo>
                <a:cubicBezTo>
                  <a:pt x="13539" y="21590"/>
                  <a:pt x="13539" y="21590"/>
                  <a:pt x="13539" y="21590"/>
                </a:cubicBezTo>
                <a:cubicBezTo>
                  <a:pt x="13544" y="21570"/>
                  <a:pt x="13550" y="21550"/>
                  <a:pt x="13555" y="21530"/>
                </a:cubicBezTo>
                <a:cubicBezTo>
                  <a:pt x="13555" y="21390"/>
                  <a:pt x="13584" y="21280"/>
                  <a:pt x="13600" y="21160"/>
                </a:cubicBezTo>
                <a:cubicBezTo>
                  <a:pt x="13612" y="21050"/>
                  <a:pt x="13606" y="20920"/>
                  <a:pt x="13634" y="20810"/>
                </a:cubicBezTo>
                <a:cubicBezTo>
                  <a:pt x="13651" y="20690"/>
                  <a:pt x="13651" y="20560"/>
                  <a:pt x="13679" y="20451"/>
                </a:cubicBezTo>
                <a:cubicBezTo>
                  <a:pt x="13673" y="20391"/>
                  <a:pt x="13685" y="20341"/>
                  <a:pt x="13685" y="20281"/>
                </a:cubicBezTo>
                <a:cubicBezTo>
                  <a:pt x="13702" y="20231"/>
                  <a:pt x="13673" y="20151"/>
                  <a:pt x="13685" y="20091"/>
                </a:cubicBezTo>
                <a:cubicBezTo>
                  <a:pt x="13707" y="19971"/>
                  <a:pt x="13679" y="19831"/>
                  <a:pt x="13685" y="19701"/>
                </a:cubicBezTo>
                <a:close/>
                <a:moveTo>
                  <a:pt x="10230" y="21360"/>
                </a:moveTo>
                <a:cubicBezTo>
                  <a:pt x="10190" y="21360"/>
                  <a:pt x="10174" y="21260"/>
                  <a:pt x="10140" y="21250"/>
                </a:cubicBezTo>
                <a:cubicBezTo>
                  <a:pt x="9870" y="20820"/>
                  <a:pt x="9853" y="20720"/>
                  <a:pt x="9814" y="20720"/>
                </a:cubicBezTo>
                <a:cubicBezTo>
                  <a:pt x="9544" y="20291"/>
                  <a:pt x="9528" y="20201"/>
                  <a:pt x="9488" y="20201"/>
                </a:cubicBezTo>
                <a:cubicBezTo>
                  <a:pt x="9134" y="19641"/>
                  <a:pt x="9129" y="19501"/>
                  <a:pt x="9084" y="19521"/>
                </a:cubicBezTo>
                <a:cubicBezTo>
                  <a:pt x="8696" y="18661"/>
                  <a:pt x="8674" y="18571"/>
                  <a:pt x="8651" y="18481"/>
                </a:cubicBezTo>
                <a:cubicBezTo>
                  <a:pt x="8539" y="18012"/>
                  <a:pt x="8528" y="17922"/>
                  <a:pt x="8488" y="17952"/>
                </a:cubicBezTo>
                <a:cubicBezTo>
                  <a:pt x="8511" y="18182"/>
                  <a:pt x="8556" y="18272"/>
                  <a:pt x="8539" y="18322"/>
                </a:cubicBezTo>
                <a:cubicBezTo>
                  <a:pt x="8151" y="17052"/>
                  <a:pt x="8162" y="16912"/>
                  <a:pt x="8112" y="16922"/>
                </a:cubicBezTo>
                <a:cubicBezTo>
                  <a:pt x="8511" y="18421"/>
                  <a:pt x="8533" y="18441"/>
                  <a:pt x="8556" y="18481"/>
                </a:cubicBezTo>
                <a:cubicBezTo>
                  <a:pt x="8719" y="19051"/>
                  <a:pt x="8764" y="19201"/>
                  <a:pt x="8803" y="19351"/>
                </a:cubicBezTo>
                <a:cubicBezTo>
                  <a:pt x="9494" y="21120"/>
                  <a:pt x="9550" y="21210"/>
                  <a:pt x="9601" y="21330"/>
                </a:cubicBezTo>
                <a:cubicBezTo>
                  <a:pt x="9730" y="21590"/>
                  <a:pt x="9752" y="21550"/>
                  <a:pt x="9764" y="21590"/>
                </a:cubicBezTo>
                <a:cubicBezTo>
                  <a:pt x="9651" y="21210"/>
                  <a:pt x="9589" y="21180"/>
                  <a:pt x="9550" y="21020"/>
                </a:cubicBezTo>
                <a:cubicBezTo>
                  <a:pt x="9342" y="20620"/>
                  <a:pt x="9292" y="20510"/>
                  <a:pt x="9247" y="20381"/>
                </a:cubicBezTo>
                <a:cubicBezTo>
                  <a:pt x="8887" y="19341"/>
                  <a:pt x="8882" y="19251"/>
                  <a:pt x="8848" y="19251"/>
                </a:cubicBezTo>
                <a:cubicBezTo>
                  <a:pt x="8915" y="19311"/>
                  <a:pt x="8932" y="19401"/>
                  <a:pt x="8960" y="19401"/>
                </a:cubicBezTo>
                <a:cubicBezTo>
                  <a:pt x="9202" y="19851"/>
                  <a:pt x="9224" y="19901"/>
                  <a:pt x="9241" y="19961"/>
                </a:cubicBezTo>
                <a:cubicBezTo>
                  <a:pt x="9443" y="20201"/>
                  <a:pt x="9449" y="20301"/>
                  <a:pt x="9477" y="20281"/>
                </a:cubicBezTo>
                <a:cubicBezTo>
                  <a:pt x="9831" y="20960"/>
                  <a:pt x="9893" y="20900"/>
                  <a:pt x="9915" y="21020"/>
                </a:cubicBezTo>
                <a:cubicBezTo>
                  <a:pt x="10179" y="21450"/>
                  <a:pt x="10230" y="21520"/>
                  <a:pt x="10275" y="21590"/>
                </a:cubicBezTo>
                <a:cubicBezTo>
                  <a:pt x="10286" y="21420"/>
                  <a:pt x="10247" y="21440"/>
                  <a:pt x="10230" y="21360"/>
                </a:cubicBezTo>
                <a:close/>
                <a:moveTo>
                  <a:pt x="9196" y="21170"/>
                </a:moveTo>
                <a:cubicBezTo>
                  <a:pt x="9118" y="20990"/>
                  <a:pt x="9033" y="20840"/>
                  <a:pt x="8949" y="20670"/>
                </a:cubicBezTo>
                <a:cubicBezTo>
                  <a:pt x="8865" y="20501"/>
                  <a:pt x="8786" y="20301"/>
                  <a:pt x="8696" y="20151"/>
                </a:cubicBezTo>
                <a:cubicBezTo>
                  <a:pt x="8713" y="20071"/>
                  <a:pt x="8646" y="20041"/>
                  <a:pt x="8634" y="19921"/>
                </a:cubicBezTo>
                <a:cubicBezTo>
                  <a:pt x="8589" y="19891"/>
                  <a:pt x="8567" y="19741"/>
                  <a:pt x="8539" y="19641"/>
                </a:cubicBezTo>
                <a:cubicBezTo>
                  <a:pt x="8488" y="19691"/>
                  <a:pt x="8544" y="19531"/>
                  <a:pt x="8500" y="19581"/>
                </a:cubicBezTo>
                <a:cubicBezTo>
                  <a:pt x="8488" y="19531"/>
                  <a:pt x="8471" y="19471"/>
                  <a:pt x="8460" y="19421"/>
                </a:cubicBezTo>
                <a:cubicBezTo>
                  <a:pt x="8438" y="19291"/>
                  <a:pt x="8387" y="19281"/>
                  <a:pt x="8365" y="19151"/>
                </a:cubicBezTo>
                <a:cubicBezTo>
                  <a:pt x="8337" y="19071"/>
                  <a:pt x="8331" y="19001"/>
                  <a:pt x="8325" y="18931"/>
                </a:cubicBezTo>
                <a:cubicBezTo>
                  <a:pt x="8297" y="18861"/>
                  <a:pt x="8286" y="18741"/>
                  <a:pt x="8241" y="18771"/>
                </a:cubicBezTo>
                <a:cubicBezTo>
                  <a:pt x="8247" y="18821"/>
                  <a:pt x="8202" y="18831"/>
                  <a:pt x="8241" y="18901"/>
                </a:cubicBezTo>
                <a:cubicBezTo>
                  <a:pt x="8258" y="18951"/>
                  <a:pt x="8269" y="19011"/>
                  <a:pt x="8286" y="19061"/>
                </a:cubicBezTo>
                <a:cubicBezTo>
                  <a:pt x="8258" y="19061"/>
                  <a:pt x="8297" y="19201"/>
                  <a:pt x="8314" y="19161"/>
                </a:cubicBezTo>
                <a:cubicBezTo>
                  <a:pt x="8337" y="19221"/>
                  <a:pt x="8303" y="19241"/>
                  <a:pt x="8337" y="19301"/>
                </a:cubicBezTo>
                <a:cubicBezTo>
                  <a:pt x="8382" y="19371"/>
                  <a:pt x="8410" y="19511"/>
                  <a:pt x="8443" y="19631"/>
                </a:cubicBezTo>
                <a:cubicBezTo>
                  <a:pt x="8533" y="19801"/>
                  <a:pt x="8606" y="20051"/>
                  <a:pt x="8679" y="20291"/>
                </a:cubicBezTo>
                <a:cubicBezTo>
                  <a:pt x="8747" y="20361"/>
                  <a:pt x="8786" y="20560"/>
                  <a:pt x="8848" y="20630"/>
                </a:cubicBezTo>
                <a:cubicBezTo>
                  <a:pt x="8904" y="20750"/>
                  <a:pt x="8960" y="20860"/>
                  <a:pt x="9011" y="20970"/>
                </a:cubicBezTo>
                <a:cubicBezTo>
                  <a:pt x="9028" y="21080"/>
                  <a:pt x="9073" y="21050"/>
                  <a:pt x="9095" y="21130"/>
                </a:cubicBezTo>
                <a:cubicBezTo>
                  <a:pt x="9123" y="21190"/>
                  <a:pt x="9146" y="21260"/>
                  <a:pt x="9185" y="21270"/>
                </a:cubicBezTo>
                <a:cubicBezTo>
                  <a:pt x="9213" y="21330"/>
                  <a:pt x="9241" y="21380"/>
                  <a:pt x="9275" y="21390"/>
                </a:cubicBezTo>
                <a:cubicBezTo>
                  <a:pt x="9303" y="21450"/>
                  <a:pt x="9331" y="21530"/>
                  <a:pt x="9370" y="21540"/>
                </a:cubicBezTo>
                <a:cubicBezTo>
                  <a:pt x="9376" y="21550"/>
                  <a:pt x="9387" y="21570"/>
                  <a:pt x="9398" y="21590"/>
                </a:cubicBezTo>
                <a:cubicBezTo>
                  <a:pt x="9488" y="21590"/>
                  <a:pt x="9488" y="21590"/>
                  <a:pt x="9488" y="21590"/>
                </a:cubicBezTo>
                <a:cubicBezTo>
                  <a:pt x="9443" y="21540"/>
                  <a:pt x="9410" y="21430"/>
                  <a:pt x="9353" y="21420"/>
                </a:cubicBezTo>
                <a:cubicBezTo>
                  <a:pt x="9309" y="21290"/>
                  <a:pt x="9247" y="21250"/>
                  <a:pt x="9196" y="21170"/>
                </a:cubicBezTo>
                <a:close/>
                <a:moveTo>
                  <a:pt x="12140" y="20790"/>
                </a:moveTo>
                <a:cubicBezTo>
                  <a:pt x="12123" y="20750"/>
                  <a:pt x="12117" y="20710"/>
                  <a:pt x="12123" y="20680"/>
                </a:cubicBezTo>
                <a:cubicBezTo>
                  <a:pt x="12100" y="19871"/>
                  <a:pt x="12117" y="19731"/>
                  <a:pt x="12084" y="19551"/>
                </a:cubicBezTo>
                <a:cubicBezTo>
                  <a:pt x="12039" y="18521"/>
                  <a:pt x="12039" y="18501"/>
                  <a:pt x="12033" y="18481"/>
                </a:cubicBezTo>
                <a:cubicBezTo>
                  <a:pt x="11921" y="17822"/>
                  <a:pt x="11954" y="17802"/>
                  <a:pt x="11932" y="17742"/>
                </a:cubicBezTo>
                <a:cubicBezTo>
                  <a:pt x="11797" y="17122"/>
                  <a:pt x="11780" y="17032"/>
                  <a:pt x="11769" y="16952"/>
                </a:cubicBezTo>
                <a:cubicBezTo>
                  <a:pt x="11803" y="17222"/>
                  <a:pt x="11808" y="17232"/>
                  <a:pt x="11808" y="17242"/>
                </a:cubicBezTo>
                <a:cubicBezTo>
                  <a:pt x="11960" y="18172"/>
                  <a:pt x="11943" y="18252"/>
                  <a:pt x="11971" y="18351"/>
                </a:cubicBezTo>
                <a:cubicBezTo>
                  <a:pt x="11977" y="18531"/>
                  <a:pt x="12027" y="18601"/>
                  <a:pt x="11994" y="18631"/>
                </a:cubicBezTo>
                <a:cubicBezTo>
                  <a:pt x="12011" y="19291"/>
                  <a:pt x="12022" y="19331"/>
                  <a:pt x="12033" y="19371"/>
                </a:cubicBezTo>
                <a:cubicBezTo>
                  <a:pt x="12078" y="20081"/>
                  <a:pt x="12050" y="20191"/>
                  <a:pt x="12061" y="20311"/>
                </a:cubicBezTo>
                <a:cubicBezTo>
                  <a:pt x="12072" y="21210"/>
                  <a:pt x="12078" y="21340"/>
                  <a:pt x="12072" y="21470"/>
                </a:cubicBezTo>
                <a:cubicBezTo>
                  <a:pt x="12134" y="21550"/>
                  <a:pt x="12140" y="21510"/>
                  <a:pt x="12145" y="21470"/>
                </a:cubicBezTo>
                <a:cubicBezTo>
                  <a:pt x="12129" y="20950"/>
                  <a:pt x="12112" y="20860"/>
                  <a:pt x="12140" y="20790"/>
                </a:cubicBezTo>
                <a:close/>
                <a:moveTo>
                  <a:pt x="185" y="14473"/>
                </a:moveTo>
                <a:cubicBezTo>
                  <a:pt x="315" y="14603"/>
                  <a:pt x="399" y="14803"/>
                  <a:pt x="534" y="14923"/>
                </a:cubicBezTo>
                <a:cubicBezTo>
                  <a:pt x="545" y="14983"/>
                  <a:pt x="590" y="14993"/>
                  <a:pt x="618" y="15033"/>
                </a:cubicBezTo>
                <a:cubicBezTo>
                  <a:pt x="657" y="15053"/>
                  <a:pt x="652" y="15143"/>
                  <a:pt x="713" y="15123"/>
                </a:cubicBezTo>
                <a:cubicBezTo>
                  <a:pt x="753" y="15233"/>
                  <a:pt x="843" y="15263"/>
                  <a:pt x="899" y="15343"/>
                </a:cubicBezTo>
                <a:cubicBezTo>
                  <a:pt x="888" y="15253"/>
                  <a:pt x="843" y="15253"/>
                  <a:pt x="815" y="15203"/>
                </a:cubicBezTo>
                <a:cubicBezTo>
                  <a:pt x="798" y="15123"/>
                  <a:pt x="736" y="15123"/>
                  <a:pt x="713" y="15063"/>
                </a:cubicBezTo>
                <a:cubicBezTo>
                  <a:pt x="646" y="14983"/>
                  <a:pt x="579" y="14903"/>
                  <a:pt x="517" y="14813"/>
                </a:cubicBezTo>
                <a:cubicBezTo>
                  <a:pt x="455" y="14713"/>
                  <a:pt x="376" y="14643"/>
                  <a:pt x="331" y="14523"/>
                </a:cubicBezTo>
                <a:cubicBezTo>
                  <a:pt x="253" y="14463"/>
                  <a:pt x="208" y="14323"/>
                  <a:pt x="118" y="14273"/>
                </a:cubicBezTo>
                <a:cubicBezTo>
                  <a:pt x="107" y="14243"/>
                  <a:pt x="96" y="14213"/>
                  <a:pt x="67" y="14223"/>
                </a:cubicBezTo>
                <a:cubicBezTo>
                  <a:pt x="73" y="14163"/>
                  <a:pt x="45" y="14163"/>
                  <a:pt x="34" y="14133"/>
                </a:cubicBezTo>
                <a:cubicBezTo>
                  <a:pt x="22" y="14123"/>
                  <a:pt x="11" y="14113"/>
                  <a:pt x="0" y="14103"/>
                </a:cubicBezTo>
                <a:cubicBezTo>
                  <a:pt x="0" y="14253"/>
                  <a:pt x="0" y="14253"/>
                  <a:pt x="0" y="14253"/>
                </a:cubicBezTo>
                <a:cubicBezTo>
                  <a:pt x="51" y="14253"/>
                  <a:pt x="67" y="14313"/>
                  <a:pt x="101" y="14333"/>
                </a:cubicBezTo>
                <a:cubicBezTo>
                  <a:pt x="124" y="14383"/>
                  <a:pt x="169" y="14403"/>
                  <a:pt x="185" y="14473"/>
                </a:cubicBezTo>
                <a:close/>
                <a:moveTo>
                  <a:pt x="62" y="16043"/>
                </a:moveTo>
                <a:cubicBezTo>
                  <a:pt x="90" y="16023"/>
                  <a:pt x="118" y="16133"/>
                  <a:pt x="124" y="16043"/>
                </a:cubicBezTo>
                <a:cubicBezTo>
                  <a:pt x="90" y="16003"/>
                  <a:pt x="45" y="15993"/>
                  <a:pt x="0" y="15973"/>
                </a:cubicBezTo>
                <a:cubicBezTo>
                  <a:pt x="0" y="16023"/>
                  <a:pt x="0" y="16023"/>
                  <a:pt x="0" y="16023"/>
                </a:cubicBezTo>
                <a:cubicBezTo>
                  <a:pt x="17" y="16033"/>
                  <a:pt x="28" y="16063"/>
                  <a:pt x="62" y="16043"/>
                </a:cubicBezTo>
                <a:close/>
                <a:moveTo>
                  <a:pt x="11904" y="21000"/>
                </a:moveTo>
                <a:cubicBezTo>
                  <a:pt x="11938" y="20960"/>
                  <a:pt x="11887" y="20870"/>
                  <a:pt x="11915" y="20830"/>
                </a:cubicBezTo>
                <a:cubicBezTo>
                  <a:pt x="11881" y="20041"/>
                  <a:pt x="11909" y="19821"/>
                  <a:pt x="11876" y="19571"/>
                </a:cubicBezTo>
                <a:cubicBezTo>
                  <a:pt x="11904" y="19181"/>
                  <a:pt x="11865" y="19101"/>
                  <a:pt x="11876" y="19051"/>
                </a:cubicBezTo>
                <a:cubicBezTo>
                  <a:pt x="11848" y="18761"/>
                  <a:pt x="11859" y="18671"/>
                  <a:pt x="11859" y="18591"/>
                </a:cubicBezTo>
                <a:cubicBezTo>
                  <a:pt x="11820" y="18242"/>
                  <a:pt x="11853" y="18222"/>
                  <a:pt x="11831" y="18162"/>
                </a:cubicBezTo>
                <a:cubicBezTo>
                  <a:pt x="11803" y="17832"/>
                  <a:pt x="11786" y="17772"/>
                  <a:pt x="11803" y="17732"/>
                </a:cubicBezTo>
                <a:cubicBezTo>
                  <a:pt x="11735" y="17372"/>
                  <a:pt x="11724" y="17312"/>
                  <a:pt x="11707" y="17262"/>
                </a:cubicBezTo>
                <a:cubicBezTo>
                  <a:pt x="11629" y="16912"/>
                  <a:pt x="11567" y="16682"/>
                  <a:pt x="11499" y="16442"/>
                </a:cubicBezTo>
                <a:cubicBezTo>
                  <a:pt x="11376" y="16033"/>
                  <a:pt x="11314" y="16003"/>
                  <a:pt x="11325" y="16083"/>
                </a:cubicBezTo>
                <a:cubicBezTo>
                  <a:pt x="11460" y="16502"/>
                  <a:pt x="11477" y="16502"/>
                  <a:pt x="11499" y="16642"/>
                </a:cubicBezTo>
                <a:cubicBezTo>
                  <a:pt x="11595" y="16902"/>
                  <a:pt x="11601" y="17052"/>
                  <a:pt x="11645" y="17162"/>
                </a:cubicBezTo>
                <a:cubicBezTo>
                  <a:pt x="11803" y="18312"/>
                  <a:pt x="11775" y="18371"/>
                  <a:pt x="11786" y="18461"/>
                </a:cubicBezTo>
                <a:cubicBezTo>
                  <a:pt x="11808" y="18901"/>
                  <a:pt x="11808" y="19061"/>
                  <a:pt x="11820" y="19231"/>
                </a:cubicBezTo>
                <a:cubicBezTo>
                  <a:pt x="11808" y="19991"/>
                  <a:pt x="11853" y="20061"/>
                  <a:pt x="11836" y="20091"/>
                </a:cubicBezTo>
                <a:cubicBezTo>
                  <a:pt x="11831" y="20880"/>
                  <a:pt x="11853" y="21060"/>
                  <a:pt x="11859" y="21230"/>
                </a:cubicBezTo>
                <a:cubicBezTo>
                  <a:pt x="11909" y="21590"/>
                  <a:pt x="11909" y="21590"/>
                  <a:pt x="11909" y="21590"/>
                </a:cubicBezTo>
                <a:cubicBezTo>
                  <a:pt x="11893" y="21220"/>
                  <a:pt x="11932" y="21130"/>
                  <a:pt x="11904" y="21000"/>
                </a:cubicBezTo>
                <a:close/>
                <a:moveTo>
                  <a:pt x="96" y="15203"/>
                </a:moveTo>
                <a:cubicBezTo>
                  <a:pt x="101" y="15263"/>
                  <a:pt x="157" y="15233"/>
                  <a:pt x="163" y="15293"/>
                </a:cubicBezTo>
                <a:cubicBezTo>
                  <a:pt x="191" y="15303"/>
                  <a:pt x="230" y="15303"/>
                  <a:pt x="247" y="15343"/>
                </a:cubicBezTo>
                <a:cubicBezTo>
                  <a:pt x="258" y="15393"/>
                  <a:pt x="320" y="15333"/>
                  <a:pt x="326" y="15393"/>
                </a:cubicBezTo>
                <a:cubicBezTo>
                  <a:pt x="365" y="15393"/>
                  <a:pt x="376" y="15443"/>
                  <a:pt x="427" y="15423"/>
                </a:cubicBezTo>
                <a:cubicBezTo>
                  <a:pt x="433" y="15453"/>
                  <a:pt x="500" y="15523"/>
                  <a:pt x="506" y="15443"/>
                </a:cubicBezTo>
                <a:cubicBezTo>
                  <a:pt x="360" y="15383"/>
                  <a:pt x="247" y="15253"/>
                  <a:pt x="112" y="15173"/>
                </a:cubicBezTo>
                <a:cubicBezTo>
                  <a:pt x="96" y="15123"/>
                  <a:pt x="56" y="15123"/>
                  <a:pt x="28" y="15093"/>
                </a:cubicBezTo>
                <a:cubicBezTo>
                  <a:pt x="17" y="15093"/>
                  <a:pt x="11" y="15083"/>
                  <a:pt x="0" y="15073"/>
                </a:cubicBezTo>
                <a:cubicBezTo>
                  <a:pt x="0" y="15143"/>
                  <a:pt x="0" y="15143"/>
                  <a:pt x="0" y="15143"/>
                </a:cubicBezTo>
                <a:cubicBezTo>
                  <a:pt x="6" y="15143"/>
                  <a:pt x="11" y="15143"/>
                  <a:pt x="17" y="15153"/>
                </a:cubicBezTo>
                <a:cubicBezTo>
                  <a:pt x="28" y="15193"/>
                  <a:pt x="67" y="15193"/>
                  <a:pt x="96" y="15203"/>
                </a:cubicBezTo>
                <a:close/>
                <a:moveTo>
                  <a:pt x="73" y="15723"/>
                </a:moveTo>
                <a:cubicBezTo>
                  <a:pt x="101" y="15773"/>
                  <a:pt x="135" y="15813"/>
                  <a:pt x="185" y="15813"/>
                </a:cubicBezTo>
                <a:cubicBezTo>
                  <a:pt x="191" y="15833"/>
                  <a:pt x="202" y="15843"/>
                  <a:pt x="208" y="15853"/>
                </a:cubicBezTo>
                <a:cubicBezTo>
                  <a:pt x="230" y="15883"/>
                  <a:pt x="270" y="15883"/>
                  <a:pt x="303" y="15893"/>
                </a:cubicBezTo>
                <a:cubicBezTo>
                  <a:pt x="320" y="15953"/>
                  <a:pt x="382" y="15943"/>
                  <a:pt x="404" y="16003"/>
                </a:cubicBezTo>
                <a:cubicBezTo>
                  <a:pt x="455" y="15963"/>
                  <a:pt x="506" y="16083"/>
                  <a:pt x="534" y="15993"/>
                </a:cubicBezTo>
                <a:cubicBezTo>
                  <a:pt x="461" y="16003"/>
                  <a:pt x="433" y="15923"/>
                  <a:pt x="371" y="15913"/>
                </a:cubicBezTo>
                <a:cubicBezTo>
                  <a:pt x="354" y="15873"/>
                  <a:pt x="315" y="15873"/>
                  <a:pt x="287" y="15863"/>
                </a:cubicBezTo>
                <a:cubicBezTo>
                  <a:pt x="281" y="15863"/>
                  <a:pt x="281" y="15853"/>
                  <a:pt x="281" y="15853"/>
                </a:cubicBezTo>
                <a:cubicBezTo>
                  <a:pt x="258" y="15833"/>
                  <a:pt x="236" y="15813"/>
                  <a:pt x="219" y="15783"/>
                </a:cubicBezTo>
                <a:cubicBezTo>
                  <a:pt x="152" y="15773"/>
                  <a:pt x="124" y="15703"/>
                  <a:pt x="73" y="15673"/>
                </a:cubicBezTo>
                <a:cubicBezTo>
                  <a:pt x="56" y="15633"/>
                  <a:pt x="28" y="15633"/>
                  <a:pt x="0" y="15623"/>
                </a:cubicBezTo>
                <a:cubicBezTo>
                  <a:pt x="0" y="15693"/>
                  <a:pt x="0" y="15693"/>
                  <a:pt x="0" y="15693"/>
                </a:cubicBezTo>
                <a:cubicBezTo>
                  <a:pt x="6" y="15693"/>
                  <a:pt x="6" y="15693"/>
                  <a:pt x="6" y="15703"/>
                </a:cubicBezTo>
                <a:cubicBezTo>
                  <a:pt x="28" y="15713"/>
                  <a:pt x="39" y="15743"/>
                  <a:pt x="73" y="15723"/>
                </a:cubicBezTo>
                <a:close/>
                <a:moveTo>
                  <a:pt x="152" y="13344"/>
                </a:moveTo>
                <a:cubicBezTo>
                  <a:pt x="157" y="13384"/>
                  <a:pt x="169" y="13394"/>
                  <a:pt x="185" y="13404"/>
                </a:cubicBezTo>
                <a:cubicBezTo>
                  <a:pt x="197" y="13474"/>
                  <a:pt x="242" y="13474"/>
                  <a:pt x="253" y="13544"/>
                </a:cubicBezTo>
                <a:cubicBezTo>
                  <a:pt x="320" y="13584"/>
                  <a:pt x="354" y="13694"/>
                  <a:pt x="404" y="13774"/>
                </a:cubicBezTo>
                <a:cubicBezTo>
                  <a:pt x="511" y="13914"/>
                  <a:pt x="601" y="14093"/>
                  <a:pt x="685" y="14283"/>
                </a:cubicBezTo>
                <a:cubicBezTo>
                  <a:pt x="736" y="14353"/>
                  <a:pt x="764" y="14473"/>
                  <a:pt x="820" y="14533"/>
                </a:cubicBezTo>
                <a:cubicBezTo>
                  <a:pt x="820" y="14573"/>
                  <a:pt x="848" y="14563"/>
                  <a:pt x="854" y="14593"/>
                </a:cubicBezTo>
                <a:cubicBezTo>
                  <a:pt x="860" y="14623"/>
                  <a:pt x="871" y="14633"/>
                  <a:pt x="888" y="14643"/>
                </a:cubicBezTo>
                <a:cubicBezTo>
                  <a:pt x="899" y="14713"/>
                  <a:pt x="944" y="14723"/>
                  <a:pt x="955" y="14793"/>
                </a:cubicBezTo>
                <a:cubicBezTo>
                  <a:pt x="1017" y="14843"/>
                  <a:pt x="1045" y="14953"/>
                  <a:pt x="1107" y="15013"/>
                </a:cubicBezTo>
                <a:cubicBezTo>
                  <a:pt x="1118" y="15073"/>
                  <a:pt x="1163" y="15083"/>
                  <a:pt x="1185" y="15123"/>
                </a:cubicBezTo>
                <a:cubicBezTo>
                  <a:pt x="1208" y="15173"/>
                  <a:pt x="1225" y="15243"/>
                  <a:pt x="1270" y="15243"/>
                </a:cubicBezTo>
                <a:cubicBezTo>
                  <a:pt x="1270" y="15153"/>
                  <a:pt x="1230" y="15133"/>
                  <a:pt x="1202" y="15093"/>
                </a:cubicBezTo>
                <a:cubicBezTo>
                  <a:pt x="1174" y="15053"/>
                  <a:pt x="1163" y="14973"/>
                  <a:pt x="1118" y="14953"/>
                </a:cubicBezTo>
                <a:cubicBezTo>
                  <a:pt x="1095" y="14913"/>
                  <a:pt x="1067" y="14873"/>
                  <a:pt x="1039" y="14843"/>
                </a:cubicBezTo>
                <a:cubicBezTo>
                  <a:pt x="1017" y="14783"/>
                  <a:pt x="989" y="14733"/>
                  <a:pt x="955" y="14703"/>
                </a:cubicBezTo>
                <a:cubicBezTo>
                  <a:pt x="949" y="14663"/>
                  <a:pt x="949" y="14633"/>
                  <a:pt x="921" y="14643"/>
                </a:cubicBezTo>
                <a:cubicBezTo>
                  <a:pt x="910" y="14613"/>
                  <a:pt x="904" y="14583"/>
                  <a:pt x="888" y="14563"/>
                </a:cubicBezTo>
                <a:cubicBezTo>
                  <a:pt x="865" y="14503"/>
                  <a:pt x="837" y="14453"/>
                  <a:pt x="803" y="14423"/>
                </a:cubicBezTo>
                <a:cubicBezTo>
                  <a:pt x="798" y="14383"/>
                  <a:pt x="798" y="14353"/>
                  <a:pt x="770" y="14363"/>
                </a:cubicBezTo>
                <a:cubicBezTo>
                  <a:pt x="770" y="14313"/>
                  <a:pt x="758" y="14283"/>
                  <a:pt x="736" y="14273"/>
                </a:cubicBezTo>
                <a:cubicBezTo>
                  <a:pt x="736" y="14173"/>
                  <a:pt x="680" y="14183"/>
                  <a:pt x="669" y="14103"/>
                </a:cubicBezTo>
                <a:cubicBezTo>
                  <a:pt x="573" y="13904"/>
                  <a:pt x="466" y="13734"/>
                  <a:pt x="365" y="13544"/>
                </a:cubicBezTo>
                <a:cubicBezTo>
                  <a:pt x="253" y="13364"/>
                  <a:pt x="140" y="13184"/>
                  <a:pt x="34" y="13004"/>
                </a:cubicBezTo>
                <a:cubicBezTo>
                  <a:pt x="22" y="12994"/>
                  <a:pt x="11" y="12984"/>
                  <a:pt x="0" y="12974"/>
                </a:cubicBezTo>
                <a:cubicBezTo>
                  <a:pt x="0" y="13144"/>
                  <a:pt x="0" y="13144"/>
                  <a:pt x="0" y="13144"/>
                </a:cubicBezTo>
                <a:cubicBezTo>
                  <a:pt x="39" y="13194"/>
                  <a:pt x="79" y="13244"/>
                  <a:pt x="118" y="13294"/>
                </a:cubicBezTo>
                <a:cubicBezTo>
                  <a:pt x="118" y="13324"/>
                  <a:pt x="146" y="13314"/>
                  <a:pt x="152" y="13344"/>
                </a:cubicBezTo>
                <a:close/>
                <a:moveTo>
                  <a:pt x="157" y="13694"/>
                </a:moveTo>
                <a:cubicBezTo>
                  <a:pt x="197" y="13704"/>
                  <a:pt x="197" y="13784"/>
                  <a:pt x="225" y="13804"/>
                </a:cubicBezTo>
                <a:cubicBezTo>
                  <a:pt x="213" y="13914"/>
                  <a:pt x="287" y="13864"/>
                  <a:pt x="292" y="13954"/>
                </a:cubicBezTo>
                <a:cubicBezTo>
                  <a:pt x="388" y="14103"/>
                  <a:pt x="478" y="14273"/>
                  <a:pt x="556" y="14463"/>
                </a:cubicBezTo>
                <a:cubicBezTo>
                  <a:pt x="612" y="14523"/>
                  <a:pt x="646" y="14633"/>
                  <a:pt x="691" y="14713"/>
                </a:cubicBezTo>
                <a:cubicBezTo>
                  <a:pt x="736" y="14713"/>
                  <a:pt x="719" y="14823"/>
                  <a:pt x="758" y="14823"/>
                </a:cubicBezTo>
                <a:cubicBezTo>
                  <a:pt x="775" y="14893"/>
                  <a:pt x="820" y="14883"/>
                  <a:pt x="826" y="14973"/>
                </a:cubicBezTo>
                <a:cubicBezTo>
                  <a:pt x="860" y="14983"/>
                  <a:pt x="882" y="15023"/>
                  <a:pt x="910" y="15053"/>
                </a:cubicBezTo>
                <a:cubicBezTo>
                  <a:pt x="899" y="15163"/>
                  <a:pt x="972" y="15113"/>
                  <a:pt x="977" y="15193"/>
                </a:cubicBezTo>
                <a:cubicBezTo>
                  <a:pt x="1006" y="15223"/>
                  <a:pt x="1022" y="15263"/>
                  <a:pt x="1062" y="15273"/>
                </a:cubicBezTo>
                <a:cubicBezTo>
                  <a:pt x="1062" y="15313"/>
                  <a:pt x="1079" y="15323"/>
                  <a:pt x="1095" y="15333"/>
                </a:cubicBezTo>
                <a:cubicBezTo>
                  <a:pt x="1112" y="15333"/>
                  <a:pt x="1129" y="15383"/>
                  <a:pt x="1140" y="15333"/>
                </a:cubicBezTo>
                <a:cubicBezTo>
                  <a:pt x="1107" y="15293"/>
                  <a:pt x="1079" y="15253"/>
                  <a:pt x="1056" y="15193"/>
                </a:cubicBezTo>
                <a:cubicBezTo>
                  <a:pt x="1028" y="15203"/>
                  <a:pt x="1028" y="15153"/>
                  <a:pt x="1006" y="15133"/>
                </a:cubicBezTo>
                <a:cubicBezTo>
                  <a:pt x="1006" y="15083"/>
                  <a:pt x="955" y="15113"/>
                  <a:pt x="961" y="15053"/>
                </a:cubicBezTo>
                <a:cubicBezTo>
                  <a:pt x="921" y="15013"/>
                  <a:pt x="893" y="14963"/>
                  <a:pt x="876" y="14903"/>
                </a:cubicBezTo>
                <a:cubicBezTo>
                  <a:pt x="826" y="14893"/>
                  <a:pt x="831" y="14773"/>
                  <a:pt x="775" y="14763"/>
                </a:cubicBezTo>
                <a:cubicBezTo>
                  <a:pt x="747" y="14613"/>
                  <a:pt x="657" y="14573"/>
                  <a:pt x="624" y="14423"/>
                </a:cubicBezTo>
                <a:cubicBezTo>
                  <a:pt x="556" y="14333"/>
                  <a:pt x="511" y="14203"/>
                  <a:pt x="455" y="14083"/>
                </a:cubicBezTo>
                <a:cubicBezTo>
                  <a:pt x="410" y="13964"/>
                  <a:pt x="337" y="13894"/>
                  <a:pt x="287" y="13774"/>
                </a:cubicBezTo>
                <a:cubicBezTo>
                  <a:pt x="225" y="13684"/>
                  <a:pt x="180" y="13564"/>
                  <a:pt x="124" y="13464"/>
                </a:cubicBezTo>
                <a:cubicBezTo>
                  <a:pt x="73" y="13414"/>
                  <a:pt x="39" y="13344"/>
                  <a:pt x="0" y="13274"/>
                </a:cubicBezTo>
                <a:cubicBezTo>
                  <a:pt x="0" y="13424"/>
                  <a:pt x="0" y="13424"/>
                  <a:pt x="0" y="13424"/>
                </a:cubicBezTo>
                <a:cubicBezTo>
                  <a:pt x="11" y="13444"/>
                  <a:pt x="17" y="13454"/>
                  <a:pt x="22" y="13464"/>
                </a:cubicBezTo>
                <a:cubicBezTo>
                  <a:pt x="73" y="13534"/>
                  <a:pt x="118" y="13604"/>
                  <a:pt x="157" y="13694"/>
                </a:cubicBezTo>
                <a:close/>
                <a:moveTo>
                  <a:pt x="28" y="12654"/>
                </a:moveTo>
                <a:cubicBezTo>
                  <a:pt x="22" y="12734"/>
                  <a:pt x="62" y="12734"/>
                  <a:pt x="96" y="12744"/>
                </a:cubicBezTo>
                <a:cubicBezTo>
                  <a:pt x="124" y="12824"/>
                  <a:pt x="180" y="12864"/>
                  <a:pt x="225" y="12904"/>
                </a:cubicBezTo>
                <a:cubicBezTo>
                  <a:pt x="258" y="12984"/>
                  <a:pt x="292" y="13044"/>
                  <a:pt x="326" y="13104"/>
                </a:cubicBezTo>
                <a:cubicBezTo>
                  <a:pt x="343" y="13144"/>
                  <a:pt x="354" y="13194"/>
                  <a:pt x="393" y="13194"/>
                </a:cubicBezTo>
                <a:cubicBezTo>
                  <a:pt x="393" y="13264"/>
                  <a:pt x="421" y="13284"/>
                  <a:pt x="444" y="13304"/>
                </a:cubicBezTo>
                <a:cubicBezTo>
                  <a:pt x="517" y="13454"/>
                  <a:pt x="573" y="13614"/>
                  <a:pt x="663" y="13734"/>
                </a:cubicBezTo>
                <a:cubicBezTo>
                  <a:pt x="697" y="13804"/>
                  <a:pt x="725" y="13884"/>
                  <a:pt x="764" y="13954"/>
                </a:cubicBezTo>
                <a:cubicBezTo>
                  <a:pt x="792" y="14043"/>
                  <a:pt x="837" y="14093"/>
                  <a:pt x="865" y="14183"/>
                </a:cubicBezTo>
                <a:cubicBezTo>
                  <a:pt x="888" y="14283"/>
                  <a:pt x="955" y="14293"/>
                  <a:pt x="966" y="14413"/>
                </a:cubicBezTo>
                <a:cubicBezTo>
                  <a:pt x="989" y="14433"/>
                  <a:pt x="1017" y="14453"/>
                  <a:pt x="1017" y="14523"/>
                </a:cubicBezTo>
                <a:cubicBezTo>
                  <a:pt x="1039" y="14523"/>
                  <a:pt x="1067" y="14643"/>
                  <a:pt x="1084" y="14553"/>
                </a:cubicBezTo>
                <a:cubicBezTo>
                  <a:pt x="1022" y="14603"/>
                  <a:pt x="1067" y="14453"/>
                  <a:pt x="1034" y="14463"/>
                </a:cubicBezTo>
                <a:cubicBezTo>
                  <a:pt x="1022" y="14423"/>
                  <a:pt x="1006" y="14393"/>
                  <a:pt x="1000" y="14353"/>
                </a:cubicBezTo>
                <a:cubicBezTo>
                  <a:pt x="949" y="14313"/>
                  <a:pt x="933" y="14213"/>
                  <a:pt x="899" y="14153"/>
                </a:cubicBezTo>
                <a:cubicBezTo>
                  <a:pt x="893" y="14093"/>
                  <a:pt x="854" y="14123"/>
                  <a:pt x="865" y="14043"/>
                </a:cubicBezTo>
                <a:cubicBezTo>
                  <a:pt x="809" y="14063"/>
                  <a:pt x="837" y="13944"/>
                  <a:pt x="798" y="13954"/>
                </a:cubicBezTo>
                <a:cubicBezTo>
                  <a:pt x="792" y="13834"/>
                  <a:pt x="736" y="13814"/>
                  <a:pt x="713" y="13724"/>
                </a:cubicBezTo>
                <a:cubicBezTo>
                  <a:pt x="640" y="13604"/>
                  <a:pt x="590" y="13454"/>
                  <a:pt x="511" y="13364"/>
                </a:cubicBezTo>
                <a:cubicBezTo>
                  <a:pt x="500" y="13254"/>
                  <a:pt x="449" y="13214"/>
                  <a:pt x="410" y="13164"/>
                </a:cubicBezTo>
                <a:cubicBezTo>
                  <a:pt x="404" y="13044"/>
                  <a:pt x="337" y="13044"/>
                  <a:pt x="326" y="12934"/>
                </a:cubicBezTo>
                <a:cubicBezTo>
                  <a:pt x="253" y="12904"/>
                  <a:pt x="242" y="12774"/>
                  <a:pt x="157" y="12764"/>
                </a:cubicBezTo>
                <a:cubicBezTo>
                  <a:pt x="163" y="12684"/>
                  <a:pt x="112" y="12694"/>
                  <a:pt x="96" y="12654"/>
                </a:cubicBezTo>
                <a:cubicBezTo>
                  <a:pt x="56" y="12634"/>
                  <a:pt x="51" y="12564"/>
                  <a:pt x="11" y="12544"/>
                </a:cubicBezTo>
                <a:cubicBezTo>
                  <a:pt x="6" y="12534"/>
                  <a:pt x="6" y="12534"/>
                  <a:pt x="0" y="12534"/>
                </a:cubicBezTo>
                <a:cubicBezTo>
                  <a:pt x="0" y="12634"/>
                  <a:pt x="0" y="12634"/>
                  <a:pt x="0" y="12634"/>
                </a:cubicBezTo>
                <a:cubicBezTo>
                  <a:pt x="11" y="12634"/>
                  <a:pt x="22" y="12644"/>
                  <a:pt x="28" y="12654"/>
                </a:cubicBezTo>
                <a:close/>
                <a:moveTo>
                  <a:pt x="21488" y="15673"/>
                </a:moveTo>
                <a:cubicBezTo>
                  <a:pt x="21437" y="15603"/>
                  <a:pt x="21387" y="15583"/>
                  <a:pt x="21330" y="15603"/>
                </a:cubicBezTo>
                <a:cubicBezTo>
                  <a:pt x="21274" y="15593"/>
                  <a:pt x="21218" y="15533"/>
                  <a:pt x="21156" y="15553"/>
                </a:cubicBezTo>
                <a:cubicBezTo>
                  <a:pt x="21134" y="15533"/>
                  <a:pt x="21111" y="15503"/>
                  <a:pt x="21078" y="15543"/>
                </a:cubicBezTo>
                <a:cubicBezTo>
                  <a:pt x="21055" y="15493"/>
                  <a:pt x="21027" y="15503"/>
                  <a:pt x="21005" y="15493"/>
                </a:cubicBezTo>
                <a:cubicBezTo>
                  <a:pt x="20943" y="15513"/>
                  <a:pt x="20887" y="15483"/>
                  <a:pt x="20830" y="15443"/>
                </a:cubicBezTo>
                <a:cubicBezTo>
                  <a:pt x="20718" y="15433"/>
                  <a:pt x="20611" y="15393"/>
                  <a:pt x="20493" y="15403"/>
                </a:cubicBezTo>
                <a:cubicBezTo>
                  <a:pt x="20437" y="15373"/>
                  <a:pt x="20364" y="15463"/>
                  <a:pt x="20319" y="15393"/>
                </a:cubicBezTo>
                <a:cubicBezTo>
                  <a:pt x="20285" y="15413"/>
                  <a:pt x="20263" y="15383"/>
                  <a:pt x="20229" y="15423"/>
                </a:cubicBezTo>
                <a:cubicBezTo>
                  <a:pt x="20196" y="15453"/>
                  <a:pt x="20173" y="15363"/>
                  <a:pt x="20134" y="15423"/>
                </a:cubicBezTo>
                <a:cubicBezTo>
                  <a:pt x="20162" y="15503"/>
                  <a:pt x="20212" y="15423"/>
                  <a:pt x="20246" y="15473"/>
                </a:cubicBezTo>
                <a:cubicBezTo>
                  <a:pt x="20291" y="15473"/>
                  <a:pt x="20336" y="15473"/>
                  <a:pt x="20381" y="15463"/>
                </a:cubicBezTo>
                <a:cubicBezTo>
                  <a:pt x="20460" y="15483"/>
                  <a:pt x="20538" y="15483"/>
                  <a:pt x="20628" y="15463"/>
                </a:cubicBezTo>
                <a:cubicBezTo>
                  <a:pt x="20656" y="15553"/>
                  <a:pt x="20701" y="15493"/>
                  <a:pt x="20735" y="15543"/>
                </a:cubicBezTo>
                <a:cubicBezTo>
                  <a:pt x="20780" y="15483"/>
                  <a:pt x="20808" y="15603"/>
                  <a:pt x="20853" y="15553"/>
                </a:cubicBezTo>
                <a:cubicBezTo>
                  <a:pt x="20887" y="15573"/>
                  <a:pt x="20926" y="15583"/>
                  <a:pt x="20965" y="15603"/>
                </a:cubicBezTo>
                <a:cubicBezTo>
                  <a:pt x="20999" y="15623"/>
                  <a:pt x="21044" y="15593"/>
                  <a:pt x="21078" y="15643"/>
                </a:cubicBezTo>
                <a:cubicBezTo>
                  <a:pt x="21122" y="15583"/>
                  <a:pt x="21145" y="15733"/>
                  <a:pt x="21196" y="15653"/>
                </a:cubicBezTo>
                <a:cubicBezTo>
                  <a:pt x="21207" y="15683"/>
                  <a:pt x="21229" y="15673"/>
                  <a:pt x="21246" y="15693"/>
                </a:cubicBezTo>
                <a:cubicBezTo>
                  <a:pt x="21269" y="15663"/>
                  <a:pt x="21285" y="15703"/>
                  <a:pt x="21302" y="15703"/>
                </a:cubicBezTo>
                <a:cubicBezTo>
                  <a:pt x="21381" y="15743"/>
                  <a:pt x="21465" y="15753"/>
                  <a:pt x="21544" y="15783"/>
                </a:cubicBezTo>
                <a:cubicBezTo>
                  <a:pt x="21555" y="15783"/>
                  <a:pt x="21566" y="15783"/>
                  <a:pt x="21572" y="15783"/>
                </a:cubicBezTo>
                <a:cubicBezTo>
                  <a:pt x="21572" y="15673"/>
                  <a:pt x="21572" y="15673"/>
                  <a:pt x="21572" y="15673"/>
                </a:cubicBezTo>
                <a:cubicBezTo>
                  <a:pt x="21544" y="15663"/>
                  <a:pt x="21516" y="15653"/>
                  <a:pt x="21488" y="15673"/>
                </a:cubicBezTo>
                <a:close/>
                <a:moveTo>
                  <a:pt x="371" y="11595"/>
                </a:moveTo>
                <a:cubicBezTo>
                  <a:pt x="427" y="11615"/>
                  <a:pt x="449" y="11685"/>
                  <a:pt x="506" y="11705"/>
                </a:cubicBezTo>
                <a:cubicBezTo>
                  <a:pt x="730" y="11924"/>
                  <a:pt x="764" y="11944"/>
                  <a:pt x="798" y="11954"/>
                </a:cubicBezTo>
                <a:cubicBezTo>
                  <a:pt x="1140" y="12344"/>
                  <a:pt x="1174" y="12364"/>
                  <a:pt x="1213" y="12374"/>
                </a:cubicBezTo>
                <a:cubicBezTo>
                  <a:pt x="1517" y="12674"/>
                  <a:pt x="1567" y="12734"/>
                  <a:pt x="1640" y="12754"/>
                </a:cubicBezTo>
                <a:cubicBezTo>
                  <a:pt x="1876" y="12874"/>
                  <a:pt x="1859" y="12984"/>
                  <a:pt x="1921" y="12944"/>
                </a:cubicBezTo>
                <a:cubicBezTo>
                  <a:pt x="2314" y="13074"/>
                  <a:pt x="2382" y="13074"/>
                  <a:pt x="2444" y="13064"/>
                </a:cubicBezTo>
                <a:cubicBezTo>
                  <a:pt x="2410" y="13034"/>
                  <a:pt x="2225" y="12984"/>
                  <a:pt x="2022" y="12944"/>
                </a:cubicBezTo>
                <a:cubicBezTo>
                  <a:pt x="1764" y="12724"/>
                  <a:pt x="1713" y="12714"/>
                  <a:pt x="1674" y="12694"/>
                </a:cubicBezTo>
                <a:cubicBezTo>
                  <a:pt x="1506" y="12514"/>
                  <a:pt x="1466" y="12544"/>
                  <a:pt x="1461" y="12504"/>
                </a:cubicBezTo>
                <a:cubicBezTo>
                  <a:pt x="1084" y="12084"/>
                  <a:pt x="989" y="12074"/>
                  <a:pt x="944" y="11944"/>
                </a:cubicBezTo>
                <a:cubicBezTo>
                  <a:pt x="466" y="11535"/>
                  <a:pt x="427" y="11505"/>
                  <a:pt x="399" y="11455"/>
                </a:cubicBezTo>
                <a:cubicBezTo>
                  <a:pt x="786" y="11755"/>
                  <a:pt x="843" y="11745"/>
                  <a:pt x="876" y="11775"/>
                </a:cubicBezTo>
                <a:cubicBezTo>
                  <a:pt x="1129" y="12044"/>
                  <a:pt x="1208" y="12004"/>
                  <a:pt x="1225" y="12084"/>
                </a:cubicBezTo>
                <a:cubicBezTo>
                  <a:pt x="1562" y="12284"/>
                  <a:pt x="1601" y="12414"/>
                  <a:pt x="1702" y="12434"/>
                </a:cubicBezTo>
                <a:cubicBezTo>
                  <a:pt x="2045" y="12624"/>
                  <a:pt x="2157" y="12624"/>
                  <a:pt x="2241" y="12674"/>
                </a:cubicBezTo>
                <a:cubicBezTo>
                  <a:pt x="2725" y="12704"/>
                  <a:pt x="2713" y="12684"/>
                  <a:pt x="2781" y="12704"/>
                </a:cubicBezTo>
                <a:cubicBezTo>
                  <a:pt x="3174" y="12574"/>
                  <a:pt x="3219" y="12574"/>
                  <a:pt x="3236" y="12514"/>
                </a:cubicBezTo>
                <a:cubicBezTo>
                  <a:pt x="2466" y="12584"/>
                  <a:pt x="2320" y="12614"/>
                  <a:pt x="2225" y="12554"/>
                </a:cubicBezTo>
                <a:cubicBezTo>
                  <a:pt x="1989" y="12474"/>
                  <a:pt x="1932" y="12504"/>
                  <a:pt x="1932" y="12454"/>
                </a:cubicBezTo>
                <a:cubicBezTo>
                  <a:pt x="1736" y="12344"/>
                  <a:pt x="1674" y="12344"/>
                  <a:pt x="1652" y="12264"/>
                </a:cubicBezTo>
                <a:cubicBezTo>
                  <a:pt x="1180" y="11924"/>
                  <a:pt x="1152" y="11865"/>
                  <a:pt x="1090" y="11855"/>
                </a:cubicBezTo>
                <a:cubicBezTo>
                  <a:pt x="775" y="11585"/>
                  <a:pt x="730" y="11545"/>
                  <a:pt x="697" y="11495"/>
                </a:cubicBezTo>
                <a:cubicBezTo>
                  <a:pt x="455" y="11345"/>
                  <a:pt x="360" y="11265"/>
                  <a:pt x="281" y="11165"/>
                </a:cubicBezTo>
                <a:cubicBezTo>
                  <a:pt x="0" y="11145"/>
                  <a:pt x="0" y="11145"/>
                  <a:pt x="0" y="11145"/>
                </a:cubicBezTo>
                <a:cubicBezTo>
                  <a:pt x="0" y="11285"/>
                  <a:pt x="0" y="11285"/>
                  <a:pt x="0" y="11285"/>
                </a:cubicBezTo>
                <a:close/>
                <a:moveTo>
                  <a:pt x="253" y="11285"/>
                </a:moveTo>
                <a:cubicBezTo>
                  <a:pt x="253" y="11355"/>
                  <a:pt x="197" y="11295"/>
                  <a:pt x="185" y="11285"/>
                </a:cubicBezTo>
                <a:cubicBezTo>
                  <a:pt x="197" y="11195"/>
                  <a:pt x="225" y="11315"/>
                  <a:pt x="253" y="11285"/>
                </a:cubicBezTo>
                <a:close/>
                <a:moveTo>
                  <a:pt x="21533" y="14873"/>
                </a:moveTo>
                <a:cubicBezTo>
                  <a:pt x="21488" y="14913"/>
                  <a:pt x="21448" y="14923"/>
                  <a:pt x="21415" y="14863"/>
                </a:cubicBezTo>
                <a:cubicBezTo>
                  <a:pt x="21021" y="14953"/>
                  <a:pt x="20993" y="14873"/>
                  <a:pt x="20943" y="14943"/>
                </a:cubicBezTo>
                <a:cubicBezTo>
                  <a:pt x="20645" y="14943"/>
                  <a:pt x="20651" y="15003"/>
                  <a:pt x="20594" y="14983"/>
                </a:cubicBezTo>
                <a:cubicBezTo>
                  <a:pt x="20196" y="15133"/>
                  <a:pt x="20123" y="15063"/>
                  <a:pt x="20123" y="15163"/>
                </a:cubicBezTo>
                <a:cubicBezTo>
                  <a:pt x="20544" y="15073"/>
                  <a:pt x="20561" y="15083"/>
                  <a:pt x="20578" y="15103"/>
                </a:cubicBezTo>
                <a:cubicBezTo>
                  <a:pt x="20943" y="15123"/>
                  <a:pt x="20982" y="15093"/>
                  <a:pt x="21010" y="15133"/>
                </a:cubicBezTo>
                <a:cubicBezTo>
                  <a:pt x="21145" y="15133"/>
                  <a:pt x="21134" y="15153"/>
                  <a:pt x="21179" y="15123"/>
                </a:cubicBezTo>
                <a:cubicBezTo>
                  <a:pt x="21246" y="15253"/>
                  <a:pt x="21285" y="15233"/>
                  <a:pt x="21319" y="15243"/>
                </a:cubicBezTo>
                <a:cubicBezTo>
                  <a:pt x="21572" y="15103"/>
                  <a:pt x="21572" y="15103"/>
                  <a:pt x="21572" y="15103"/>
                </a:cubicBezTo>
                <a:cubicBezTo>
                  <a:pt x="21257" y="15013"/>
                  <a:pt x="21218" y="15053"/>
                  <a:pt x="21196" y="15003"/>
                </a:cubicBezTo>
                <a:cubicBezTo>
                  <a:pt x="21156" y="14963"/>
                  <a:pt x="21167" y="14993"/>
                  <a:pt x="21190" y="14973"/>
                </a:cubicBezTo>
                <a:cubicBezTo>
                  <a:pt x="21280" y="15013"/>
                  <a:pt x="21302" y="14983"/>
                  <a:pt x="21319" y="14973"/>
                </a:cubicBezTo>
                <a:cubicBezTo>
                  <a:pt x="21482" y="14963"/>
                  <a:pt x="21510" y="14993"/>
                  <a:pt x="21538" y="15003"/>
                </a:cubicBezTo>
                <a:cubicBezTo>
                  <a:pt x="21561" y="14883"/>
                  <a:pt x="21544" y="14873"/>
                  <a:pt x="21533" y="14873"/>
                </a:cubicBezTo>
                <a:close/>
                <a:moveTo>
                  <a:pt x="371" y="12554"/>
                </a:moveTo>
                <a:cubicBezTo>
                  <a:pt x="382" y="12624"/>
                  <a:pt x="421" y="12634"/>
                  <a:pt x="438" y="12694"/>
                </a:cubicBezTo>
                <a:cubicBezTo>
                  <a:pt x="551" y="12924"/>
                  <a:pt x="573" y="12924"/>
                  <a:pt x="584" y="12954"/>
                </a:cubicBezTo>
                <a:cubicBezTo>
                  <a:pt x="652" y="13024"/>
                  <a:pt x="657" y="13064"/>
                  <a:pt x="669" y="13094"/>
                </a:cubicBezTo>
                <a:cubicBezTo>
                  <a:pt x="1219" y="13914"/>
                  <a:pt x="1253" y="14033"/>
                  <a:pt x="1337" y="14073"/>
                </a:cubicBezTo>
                <a:cubicBezTo>
                  <a:pt x="1567" y="14293"/>
                  <a:pt x="1584" y="14353"/>
                  <a:pt x="1635" y="14353"/>
                </a:cubicBezTo>
                <a:cubicBezTo>
                  <a:pt x="1702" y="14333"/>
                  <a:pt x="1646" y="14313"/>
                  <a:pt x="1601" y="14263"/>
                </a:cubicBezTo>
                <a:cubicBezTo>
                  <a:pt x="1146" y="13724"/>
                  <a:pt x="1067" y="13684"/>
                  <a:pt x="1017" y="13564"/>
                </a:cubicBezTo>
                <a:cubicBezTo>
                  <a:pt x="657" y="12954"/>
                  <a:pt x="663" y="12844"/>
                  <a:pt x="618" y="12834"/>
                </a:cubicBezTo>
                <a:cubicBezTo>
                  <a:pt x="494" y="12564"/>
                  <a:pt x="416" y="12524"/>
                  <a:pt x="365" y="12414"/>
                </a:cubicBezTo>
                <a:cubicBezTo>
                  <a:pt x="56" y="12024"/>
                  <a:pt x="34" y="11994"/>
                  <a:pt x="0" y="11974"/>
                </a:cubicBezTo>
                <a:cubicBezTo>
                  <a:pt x="180" y="12354"/>
                  <a:pt x="275" y="12454"/>
                  <a:pt x="371" y="12554"/>
                </a:cubicBezTo>
                <a:close/>
                <a:moveTo>
                  <a:pt x="17" y="11815"/>
                </a:moveTo>
                <a:cubicBezTo>
                  <a:pt x="51" y="11835"/>
                  <a:pt x="39" y="11884"/>
                  <a:pt x="84" y="11874"/>
                </a:cubicBezTo>
                <a:cubicBezTo>
                  <a:pt x="438" y="12204"/>
                  <a:pt x="455" y="12254"/>
                  <a:pt x="478" y="12284"/>
                </a:cubicBezTo>
                <a:cubicBezTo>
                  <a:pt x="652" y="12484"/>
                  <a:pt x="669" y="12534"/>
                  <a:pt x="708" y="12534"/>
                </a:cubicBezTo>
                <a:cubicBezTo>
                  <a:pt x="865" y="12874"/>
                  <a:pt x="961" y="12844"/>
                  <a:pt x="977" y="12964"/>
                </a:cubicBezTo>
                <a:cubicBezTo>
                  <a:pt x="1185" y="13194"/>
                  <a:pt x="1208" y="13304"/>
                  <a:pt x="1275" y="13324"/>
                </a:cubicBezTo>
                <a:cubicBezTo>
                  <a:pt x="1472" y="13584"/>
                  <a:pt x="1517" y="13644"/>
                  <a:pt x="1573" y="13684"/>
                </a:cubicBezTo>
                <a:cubicBezTo>
                  <a:pt x="1837" y="13794"/>
                  <a:pt x="1865" y="13864"/>
                  <a:pt x="1921" y="13874"/>
                </a:cubicBezTo>
                <a:cubicBezTo>
                  <a:pt x="2129" y="13844"/>
                  <a:pt x="2034" y="13804"/>
                  <a:pt x="1916" y="13814"/>
                </a:cubicBezTo>
                <a:cubicBezTo>
                  <a:pt x="1483" y="13454"/>
                  <a:pt x="1410" y="13454"/>
                  <a:pt x="1388" y="13344"/>
                </a:cubicBezTo>
                <a:cubicBezTo>
                  <a:pt x="1163" y="13084"/>
                  <a:pt x="1073" y="12964"/>
                  <a:pt x="1006" y="12814"/>
                </a:cubicBezTo>
                <a:cubicBezTo>
                  <a:pt x="826" y="12604"/>
                  <a:pt x="803" y="12504"/>
                  <a:pt x="742" y="12484"/>
                </a:cubicBezTo>
                <a:cubicBezTo>
                  <a:pt x="545" y="12194"/>
                  <a:pt x="528" y="12194"/>
                  <a:pt x="528" y="12174"/>
                </a:cubicBezTo>
                <a:cubicBezTo>
                  <a:pt x="612" y="12264"/>
                  <a:pt x="646" y="12254"/>
                  <a:pt x="657" y="12284"/>
                </a:cubicBezTo>
                <a:cubicBezTo>
                  <a:pt x="831" y="12504"/>
                  <a:pt x="860" y="12544"/>
                  <a:pt x="904" y="12554"/>
                </a:cubicBezTo>
                <a:cubicBezTo>
                  <a:pt x="1157" y="12854"/>
                  <a:pt x="1230" y="12914"/>
                  <a:pt x="1303" y="12974"/>
                </a:cubicBezTo>
                <a:cubicBezTo>
                  <a:pt x="1781" y="13424"/>
                  <a:pt x="1893" y="13404"/>
                  <a:pt x="1961" y="13464"/>
                </a:cubicBezTo>
                <a:cubicBezTo>
                  <a:pt x="2612" y="13494"/>
                  <a:pt x="2663" y="13524"/>
                  <a:pt x="2680" y="13464"/>
                </a:cubicBezTo>
                <a:cubicBezTo>
                  <a:pt x="2152" y="13414"/>
                  <a:pt x="2050" y="13384"/>
                  <a:pt x="1927" y="13384"/>
                </a:cubicBezTo>
                <a:cubicBezTo>
                  <a:pt x="1629" y="13144"/>
                  <a:pt x="1579" y="13174"/>
                  <a:pt x="1567" y="13134"/>
                </a:cubicBezTo>
                <a:cubicBezTo>
                  <a:pt x="1427" y="12944"/>
                  <a:pt x="1359" y="12994"/>
                  <a:pt x="1365" y="12914"/>
                </a:cubicBezTo>
                <a:cubicBezTo>
                  <a:pt x="921" y="12464"/>
                  <a:pt x="871" y="12434"/>
                  <a:pt x="837" y="12354"/>
                </a:cubicBezTo>
                <a:cubicBezTo>
                  <a:pt x="534" y="12054"/>
                  <a:pt x="494" y="12004"/>
                  <a:pt x="455" y="11944"/>
                </a:cubicBezTo>
                <a:cubicBezTo>
                  <a:pt x="22" y="11555"/>
                  <a:pt x="22" y="11515"/>
                  <a:pt x="0" y="11495"/>
                </a:cubicBezTo>
                <a:close/>
                <a:moveTo>
                  <a:pt x="393" y="12004"/>
                </a:moveTo>
                <a:cubicBezTo>
                  <a:pt x="410" y="12044"/>
                  <a:pt x="438" y="12054"/>
                  <a:pt x="461" y="12084"/>
                </a:cubicBezTo>
                <a:cubicBezTo>
                  <a:pt x="438" y="12184"/>
                  <a:pt x="421" y="12024"/>
                  <a:pt x="376" y="12064"/>
                </a:cubicBezTo>
                <a:cubicBezTo>
                  <a:pt x="360" y="12024"/>
                  <a:pt x="331" y="12004"/>
                  <a:pt x="309" y="11974"/>
                </a:cubicBezTo>
                <a:cubicBezTo>
                  <a:pt x="337" y="11884"/>
                  <a:pt x="354" y="12034"/>
                  <a:pt x="393" y="12004"/>
                </a:cubicBezTo>
                <a:close/>
                <a:moveTo>
                  <a:pt x="197" y="11835"/>
                </a:moveTo>
                <a:cubicBezTo>
                  <a:pt x="230" y="11865"/>
                  <a:pt x="258" y="11894"/>
                  <a:pt x="292" y="11924"/>
                </a:cubicBezTo>
                <a:cubicBezTo>
                  <a:pt x="281" y="11994"/>
                  <a:pt x="247" y="11855"/>
                  <a:pt x="197" y="11894"/>
                </a:cubicBezTo>
                <a:cubicBezTo>
                  <a:pt x="174" y="11835"/>
                  <a:pt x="140" y="11805"/>
                  <a:pt x="96" y="11785"/>
                </a:cubicBezTo>
                <a:cubicBezTo>
                  <a:pt x="112" y="11715"/>
                  <a:pt x="180" y="11805"/>
                  <a:pt x="197" y="11835"/>
                </a:cubicBezTo>
                <a:close/>
                <a:moveTo>
                  <a:pt x="163" y="19211"/>
                </a:moveTo>
                <a:cubicBezTo>
                  <a:pt x="135" y="19151"/>
                  <a:pt x="169" y="19121"/>
                  <a:pt x="191" y="19081"/>
                </a:cubicBezTo>
                <a:cubicBezTo>
                  <a:pt x="247" y="18751"/>
                  <a:pt x="258" y="18701"/>
                  <a:pt x="264" y="18641"/>
                </a:cubicBezTo>
                <a:cubicBezTo>
                  <a:pt x="348" y="18262"/>
                  <a:pt x="393" y="18162"/>
                  <a:pt x="416" y="18072"/>
                </a:cubicBezTo>
                <a:cubicBezTo>
                  <a:pt x="691" y="17362"/>
                  <a:pt x="652" y="17292"/>
                  <a:pt x="697" y="17252"/>
                </a:cubicBezTo>
                <a:cubicBezTo>
                  <a:pt x="820" y="16942"/>
                  <a:pt x="837" y="16902"/>
                  <a:pt x="843" y="16862"/>
                </a:cubicBezTo>
                <a:cubicBezTo>
                  <a:pt x="944" y="16542"/>
                  <a:pt x="927" y="16552"/>
                  <a:pt x="933" y="16582"/>
                </a:cubicBezTo>
                <a:cubicBezTo>
                  <a:pt x="803" y="16752"/>
                  <a:pt x="803" y="16882"/>
                  <a:pt x="781" y="16902"/>
                </a:cubicBezTo>
                <a:cubicBezTo>
                  <a:pt x="657" y="17172"/>
                  <a:pt x="657" y="17192"/>
                  <a:pt x="652" y="17212"/>
                </a:cubicBezTo>
                <a:cubicBezTo>
                  <a:pt x="410" y="17862"/>
                  <a:pt x="331" y="17952"/>
                  <a:pt x="292" y="18052"/>
                </a:cubicBezTo>
                <a:cubicBezTo>
                  <a:pt x="180" y="18401"/>
                  <a:pt x="163" y="18441"/>
                  <a:pt x="140" y="18481"/>
                </a:cubicBezTo>
                <a:cubicBezTo>
                  <a:pt x="39" y="18731"/>
                  <a:pt x="34" y="18821"/>
                  <a:pt x="0" y="18891"/>
                </a:cubicBezTo>
                <a:cubicBezTo>
                  <a:pt x="28" y="19021"/>
                  <a:pt x="17" y="18951"/>
                  <a:pt x="67" y="18911"/>
                </a:cubicBezTo>
                <a:cubicBezTo>
                  <a:pt x="197" y="18461"/>
                  <a:pt x="202" y="18451"/>
                  <a:pt x="202" y="18431"/>
                </a:cubicBezTo>
                <a:cubicBezTo>
                  <a:pt x="275" y="18361"/>
                  <a:pt x="270" y="18391"/>
                  <a:pt x="253" y="18411"/>
                </a:cubicBezTo>
                <a:cubicBezTo>
                  <a:pt x="174" y="18651"/>
                  <a:pt x="197" y="18771"/>
                  <a:pt x="146" y="18851"/>
                </a:cubicBezTo>
                <a:cubicBezTo>
                  <a:pt x="79" y="19041"/>
                  <a:pt x="124" y="19111"/>
                  <a:pt x="79" y="19141"/>
                </a:cubicBezTo>
                <a:cubicBezTo>
                  <a:pt x="0" y="19781"/>
                  <a:pt x="0" y="19781"/>
                  <a:pt x="0" y="19781"/>
                </a:cubicBezTo>
                <a:close/>
                <a:moveTo>
                  <a:pt x="5927" y="21090"/>
                </a:moveTo>
                <a:cubicBezTo>
                  <a:pt x="5910" y="21000"/>
                  <a:pt x="5887" y="20920"/>
                  <a:pt x="5859" y="20850"/>
                </a:cubicBezTo>
                <a:cubicBezTo>
                  <a:pt x="5859" y="20740"/>
                  <a:pt x="5797" y="20690"/>
                  <a:pt x="5820" y="20560"/>
                </a:cubicBezTo>
                <a:cubicBezTo>
                  <a:pt x="5781" y="20501"/>
                  <a:pt x="5792" y="20381"/>
                  <a:pt x="5775" y="20301"/>
                </a:cubicBezTo>
                <a:cubicBezTo>
                  <a:pt x="5764" y="20201"/>
                  <a:pt x="5747" y="20101"/>
                  <a:pt x="5753" y="19991"/>
                </a:cubicBezTo>
                <a:cubicBezTo>
                  <a:pt x="5730" y="19911"/>
                  <a:pt x="5730" y="19811"/>
                  <a:pt x="5747" y="19681"/>
                </a:cubicBezTo>
                <a:cubicBezTo>
                  <a:pt x="5719" y="19661"/>
                  <a:pt x="5764" y="19561"/>
                  <a:pt x="5741" y="19531"/>
                </a:cubicBezTo>
                <a:cubicBezTo>
                  <a:pt x="5736" y="19481"/>
                  <a:pt x="5781" y="19371"/>
                  <a:pt x="5747" y="19351"/>
                </a:cubicBezTo>
                <a:cubicBezTo>
                  <a:pt x="5724" y="19371"/>
                  <a:pt x="5685" y="19541"/>
                  <a:pt x="5713" y="19581"/>
                </a:cubicBezTo>
                <a:cubicBezTo>
                  <a:pt x="5708" y="19631"/>
                  <a:pt x="5708" y="19671"/>
                  <a:pt x="5713" y="19701"/>
                </a:cubicBezTo>
                <a:cubicBezTo>
                  <a:pt x="5708" y="19741"/>
                  <a:pt x="5691" y="19801"/>
                  <a:pt x="5713" y="19821"/>
                </a:cubicBezTo>
                <a:cubicBezTo>
                  <a:pt x="5708" y="19981"/>
                  <a:pt x="5719" y="20131"/>
                  <a:pt x="5730" y="20271"/>
                </a:cubicBezTo>
                <a:cubicBezTo>
                  <a:pt x="5713" y="20321"/>
                  <a:pt x="5674" y="20301"/>
                  <a:pt x="5674" y="20401"/>
                </a:cubicBezTo>
                <a:cubicBezTo>
                  <a:pt x="5702" y="20451"/>
                  <a:pt x="5679" y="20560"/>
                  <a:pt x="5696" y="20620"/>
                </a:cubicBezTo>
                <a:cubicBezTo>
                  <a:pt x="5685" y="20710"/>
                  <a:pt x="5708" y="20760"/>
                  <a:pt x="5713" y="20840"/>
                </a:cubicBezTo>
                <a:cubicBezTo>
                  <a:pt x="5730" y="20970"/>
                  <a:pt x="5730" y="21130"/>
                  <a:pt x="5769" y="21250"/>
                </a:cubicBezTo>
                <a:cubicBezTo>
                  <a:pt x="5764" y="21380"/>
                  <a:pt x="5797" y="21470"/>
                  <a:pt x="5814" y="21590"/>
                </a:cubicBezTo>
                <a:cubicBezTo>
                  <a:pt x="5876" y="21590"/>
                  <a:pt x="5876" y="21590"/>
                  <a:pt x="5876" y="21590"/>
                </a:cubicBezTo>
                <a:cubicBezTo>
                  <a:pt x="5870" y="21550"/>
                  <a:pt x="5865" y="21510"/>
                  <a:pt x="5854" y="21470"/>
                </a:cubicBezTo>
                <a:cubicBezTo>
                  <a:pt x="5854" y="21410"/>
                  <a:pt x="5831" y="21370"/>
                  <a:pt x="5826" y="21310"/>
                </a:cubicBezTo>
                <a:cubicBezTo>
                  <a:pt x="5837" y="21240"/>
                  <a:pt x="5814" y="21210"/>
                  <a:pt x="5797" y="21180"/>
                </a:cubicBezTo>
                <a:cubicBezTo>
                  <a:pt x="5803" y="20930"/>
                  <a:pt x="5730" y="20770"/>
                  <a:pt x="5741" y="20520"/>
                </a:cubicBezTo>
                <a:cubicBezTo>
                  <a:pt x="5786" y="20530"/>
                  <a:pt x="5741" y="20630"/>
                  <a:pt x="5775" y="20660"/>
                </a:cubicBezTo>
                <a:cubicBezTo>
                  <a:pt x="5792" y="20680"/>
                  <a:pt x="5792" y="20730"/>
                  <a:pt x="5786" y="20780"/>
                </a:cubicBezTo>
                <a:cubicBezTo>
                  <a:pt x="5814" y="20850"/>
                  <a:pt x="5837" y="20920"/>
                  <a:pt x="5837" y="21020"/>
                </a:cubicBezTo>
                <a:cubicBezTo>
                  <a:pt x="5899" y="21190"/>
                  <a:pt x="5938" y="21390"/>
                  <a:pt x="5983" y="21590"/>
                </a:cubicBezTo>
                <a:cubicBezTo>
                  <a:pt x="6039" y="21590"/>
                  <a:pt x="6039" y="21590"/>
                  <a:pt x="6039" y="21590"/>
                </a:cubicBezTo>
                <a:cubicBezTo>
                  <a:pt x="6039" y="21480"/>
                  <a:pt x="6000" y="21420"/>
                  <a:pt x="5994" y="21330"/>
                </a:cubicBezTo>
                <a:cubicBezTo>
                  <a:pt x="5966" y="21250"/>
                  <a:pt x="5944" y="21170"/>
                  <a:pt x="5927" y="21090"/>
                </a:cubicBezTo>
                <a:close/>
                <a:moveTo>
                  <a:pt x="5747" y="20491"/>
                </a:moveTo>
                <a:cubicBezTo>
                  <a:pt x="5696" y="20501"/>
                  <a:pt x="5730" y="20421"/>
                  <a:pt x="5730" y="20371"/>
                </a:cubicBezTo>
                <a:cubicBezTo>
                  <a:pt x="5753" y="20391"/>
                  <a:pt x="5753" y="20441"/>
                  <a:pt x="5747" y="20491"/>
                </a:cubicBezTo>
                <a:close/>
                <a:moveTo>
                  <a:pt x="5702" y="21340"/>
                </a:moveTo>
                <a:cubicBezTo>
                  <a:pt x="5646" y="21240"/>
                  <a:pt x="5646" y="21090"/>
                  <a:pt x="5606" y="20970"/>
                </a:cubicBezTo>
                <a:cubicBezTo>
                  <a:pt x="5623" y="20900"/>
                  <a:pt x="5590" y="20890"/>
                  <a:pt x="5612" y="20820"/>
                </a:cubicBezTo>
                <a:cubicBezTo>
                  <a:pt x="5590" y="20790"/>
                  <a:pt x="5635" y="20680"/>
                  <a:pt x="5584" y="20690"/>
                </a:cubicBezTo>
                <a:cubicBezTo>
                  <a:pt x="5533" y="20950"/>
                  <a:pt x="5612" y="21080"/>
                  <a:pt x="5606" y="21300"/>
                </a:cubicBezTo>
                <a:cubicBezTo>
                  <a:pt x="5635" y="21370"/>
                  <a:pt x="5646" y="21470"/>
                  <a:pt x="5657" y="21560"/>
                </a:cubicBezTo>
                <a:cubicBezTo>
                  <a:pt x="5657" y="21570"/>
                  <a:pt x="5663" y="21580"/>
                  <a:pt x="5668" y="21590"/>
                </a:cubicBezTo>
                <a:cubicBezTo>
                  <a:pt x="5724" y="21590"/>
                  <a:pt x="5724" y="21590"/>
                  <a:pt x="5724" y="21590"/>
                </a:cubicBezTo>
                <a:cubicBezTo>
                  <a:pt x="5724" y="21580"/>
                  <a:pt x="5724" y="21570"/>
                  <a:pt x="5719" y="21560"/>
                </a:cubicBezTo>
                <a:cubicBezTo>
                  <a:pt x="5724" y="21480"/>
                  <a:pt x="5679" y="21450"/>
                  <a:pt x="5702" y="21340"/>
                </a:cubicBezTo>
                <a:close/>
                <a:moveTo>
                  <a:pt x="21201" y="15953"/>
                </a:moveTo>
                <a:cubicBezTo>
                  <a:pt x="21151" y="15893"/>
                  <a:pt x="21083" y="15953"/>
                  <a:pt x="21038" y="15863"/>
                </a:cubicBezTo>
                <a:cubicBezTo>
                  <a:pt x="21016" y="15863"/>
                  <a:pt x="20999" y="15863"/>
                  <a:pt x="20982" y="15853"/>
                </a:cubicBezTo>
                <a:cubicBezTo>
                  <a:pt x="20887" y="15833"/>
                  <a:pt x="20802" y="15773"/>
                  <a:pt x="20707" y="15743"/>
                </a:cubicBezTo>
                <a:cubicBezTo>
                  <a:pt x="20651" y="15753"/>
                  <a:pt x="20606" y="15693"/>
                  <a:pt x="20549" y="15683"/>
                </a:cubicBezTo>
                <a:cubicBezTo>
                  <a:pt x="20533" y="15583"/>
                  <a:pt x="20499" y="15673"/>
                  <a:pt x="20476" y="15623"/>
                </a:cubicBezTo>
                <a:cubicBezTo>
                  <a:pt x="20448" y="15573"/>
                  <a:pt x="20409" y="15633"/>
                  <a:pt x="20392" y="15553"/>
                </a:cubicBezTo>
                <a:cubicBezTo>
                  <a:pt x="20364" y="15583"/>
                  <a:pt x="20353" y="15543"/>
                  <a:pt x="20330" y="15543"/>
                </a:cubicBezTo>
                <a:cubicBezTo>
                  <a:pt x="20297" y="15623"/>
                  <a:pt x="20291" y="15483"/>
                  <a:pt x="20257" y="15563"/>
                </a:cubicBezTo>
                <a:cubicBezTo>
                  <a:pt x="20224" y="15513"/>
                  <a:pt x="20173" y="15543"/>
                  <a:pt x="20134" y="15523"/>
                </a:cubicBezTo>
                <a:cubicBezTo>
                  <a:pt x="20117" y="15493"/>
                  <a:pt x="20089" y="15543"/>
                  <a:pt x="20078" y="15483"/>
                </a:cubicBezTo>
                <a:cubicBezTo>
                  <a:pt x="20050" y="15513"/>
                  <a:pt x="20038" y="15433"/>
                  <a:pt x="20005" y="15493"/>
                </a:cubicBezTo>
                <a:cubicBezTo>
                  <a:pt x="19976" y="15413"/>
                  <a:pt x="19920" y="15493"/>
                  <a:pt x="19887" y="15423"/>
                </a:cubicBezTo>
                <a:cubicBezTo>
                  <a:pt x="19853" y="15453"/>
                  <a:pt x="19819" y="15463"/>
                  <a:pt x="19791" y="15423"/>
                </a:cubicBezTo>
                <a:cubicBezTo>
                  <a:pt x="19757" y="15463"/>
                  <a:pt x="19729" y="15433"/>
                  <a:pt x="19696" y="15433"/>
                </a:cubicBezTo>
                <a:cubicBezTo>
                  <a:pt x="19662" y="15493"/>
                  <a:pt x="19639" y="15433"/>
                  <a:pt x="19606" y="15493"/>
                </a:cubicBezTo>
                <a:cubicBezTo>
                  <a:pt x="19578" y="15483"/>
                  <a:pt x="19521" y="15533"/>
                  <a:pt x="19544" y="15593"/>
                </a:cubicBezTo>
                <a:cubicBezTo>
                  <a:pt x="19628" y="15563"/>
                  <a:pt x="19701" y="15593"/>
                  <a:pt x="19791" y="15533"/>
                </a:cubicBezTo>
                <a:cubicBezTo>
                  <a:pt x="19830" y="15593"/>
                  <a:pt x="19892" y="15533"/>
                  <a:pt x="19937" y="15573"/>
                </a:cubicBezTo>
                <a:cubicBezTo>
                  <a:pt x="19993" y="15563"/>
                  <a:pt x="20033" y="15623"/>
                  <a:pt x="20089" y="15613"/>
                </a:cubicBezTo>
                <a:cubicBezTo>
                  <a:pt x="20184" y="15663"/>
                  <a:pt x="20291" y="15673"/>
                  <a:pt x="20398" y="15683"/>
                </a:cubicBezTo>
                <a:cubicBezTo>
                  <a:pt x="20420" y="15723"/>
                  <a:pt x="20448" y="15703"/>
                  <a:pt x="20465" y="15773"/>
                </a:cubicBezTo>
                <a:cubicBezTo>
                  <a:pt x="20505" y="15703"/>
                  <a:pt x="20516" y="15833"/>
                  <a:pt x="20549" y="15783"/>
                </a:cubicBezTo>
                <a:cubicBezTo>
                  <a:pt x="20583" y="15843"/>
                  <a:pt x="20634" y="15823"/>
                  <a:pt x="20673" y="15853"/>
                </a:cubicBezTo>
                <a:cubicBezTo>
                  <a:pt x="20684" y="15863"/>
                  <a:pt x="20690" y="15873"/>
                  <a:pt x="20701" y="15893"/>
                </a:cubicBezTo>
                <a:cubicBezTo>
                  <a:pt x="20763" y="15823"/>
                  <a:pt x="20802" y="15953"/>
                  <a:pt x="20864" y="15913"/>
                </a:cubicBezTo>
                <a:cubicBezTo>
                  <a:pt x="20909" y="16013"/>
                  <a:pt x="20982" y="15923"/>
                  <a:pt x="21027" y="16003"/>
                </a:cubicBezTo>
                <a:cubicBezTo>
                  <a:pt x="21212" y="16073"/>
                  <a:pt x="21392" y="16123"/>
                  <a:pt x="21572" y="16192"/>
                </a:cubicBezTo>
                <a:cubicBezTo>
                  <a:pt x="21572" y="16073"/>
                  <a:pt x="21572" y="16073"/>
                  <a:pt x="21572" y="16073"/>
                </a:cubicBezTo>
                <a:cubicBezTo>
                  <a:pt x="21504" y="16043"/>
                  <a:pt x="21431" y="16023"/>
                  <a:pt x="21364" y="15973"/>
                </a:cubicBezTo>
                <a:cubicBezTo>
                  <a:pt x="21297" y="16043"/>
                  <a:pt x="21263" y="15913"/>
                  <a:pt x="21201" y="15953"/>
                </a:cubicBezTo>
                <a:close/>
                <a:moveTo>
                  <a:pt x="6106" y="21020"/>
                </a:moveTo>
                <a:cubicBezTo>
                  <a:pt x="6067" y="20800"/>
                  <a:pt x="6028" y="20580"/>
                  <a:pt x="6005" y="20341"/>
                </a:cubicBezTo>
                <a:cubicBezTo>
                  <a:pt x="6011" y="20281"/>
                  <a:pt x="6005" y="20221"/>
                  <a:pt x="6000" y="20161"/>
                </a:cubicBezTo>
                <a:cubicBezTo>
                  <a:pt x="6005" y="20081"/>
                  <a:pt x="6039" y="19981"/>
                  <a:pt x="5994" y="19951"/>
                </a:cubicBezTo>
                <a:cubicBezTo>
                  <a:pt x="5955" y="20041"/>
                  <a:pt x="5972" y="20171"/>
                  <a:pt x="5955" y="20351"/>
                </a:cubicBezTo>
                <a:cubicBezTo>
                  <a:pt x="5983" y="20411"/>
                  <a:pt x="5972" y="20520"/>
                  <a:pt x="5983" y="20600"/>
                </a:cubicBezTo>
                <a:cubicBezTo>
                  <a:pt x="5983" y="20700"/>
                  <a:pt x="6017" y="20760"/>
                  <a:pt x="6011" y="20860"/>
                </a:cubicBezTo>
                <a:cubicBezTo>
                  <a:pt x="6045" y="20920"/>
                  <a:pt x="6033" y="21020"/>
                  <a:pt x="6061" y="21090"/>
                </a:cubicBezTo>
                <a:cubicBezTo>
                  <a:pt x="6073" y="21180"/>
                  <a:pt x="6101" y="21260"/>
                  <a:pt x="6106" y="21350"/>
                </a:cubicBezTo>
                <a:cubicBezTo>
                  <a:pt x="6129" y="21430"/>
                  <a:pt x="6146" y="21510"/>
                  <a:pt x="6163" y="21590"/>
                </a:cubicBezTo>
                <a:cubicBezTo>
                  <a:pt x="6241" y="21590"/>
                  <a:pt x="6241" y="21590"/>
                  <a:pt x="6241" y="21590"/>
                </a:cubicBezTo>
                <a:cubicBezTo>
                  <a:pt x="6230" y="21500"/>
                  <a:pt x="6191" y="21440"/>
                  <a:pt x="6196" y="21330"/>
                </a:cubicBezTo>
                <a:cubicBezTo>
                  <a:pt x="6140" y="21250"/>
                  <a:pt x="6140" y="21120"/>
                  <a:pt x="6106" y="21020"/>
                </a:cubicBezTo>
                <a:close/>
                <a:moveTo>
                  <a:pt x="6297" y="20870"/>
                </a:moveTo>
                <a:cubicBezTo>
                  <a:pt x="6275" y="20720"/>
                  <a:pt x="6264" y="20560"/>
                  <a:pt x="6247" y="20401"/>
                </a:cubicBezTo>
                <a:cubicBezTo>
                  <a:pt x="6252" y="20311"/>
                  <a:pt x="6219" y="20261"/>
                  <a:pt x="6236" y="20151"/>
                </a:cubicBezTo>
                <a:cubicBezTo>
                  <a:pt x="6247" y="20101"/>
                  <a:pt x="6224" y="20081"/>
                  <a:pt x="6236" y="20031"/>
                </a:cubicBezTo>
                <a:cubicBezTo>
                  <a:pt x="6196" y="20031"/>
                  <a:pt x="6264" y="19911"/>
                  <a:pt x="6202" y="19931"/>
                </a:cubicBezTo>
                <a:cubicBezTo>
                  <a:pt x="6196" y="20051"/>
                  <a:pt x="6213" y="20151"/>
                  <a:pt x="6196" y="20291"/>
                </a:cubicBezTo>
                <a:cubicBezTo>
                  <a:pt x="6213" y="20341"/>
                  <a:pt x="6202" y="20411"/>
                  <a:pt x="6224" y="20451"/>
                </a:cubicBezTo>
                <a:cubicBezTo>
                  <a:pt x="6213" y="20520"/>
                  <a:pt x="6213" y="20590"/>
                  <a:pt x="6230" y="20630"/>
                </a:cubicBezTo>
                <a:cubicBezTo>
                  <a:pt x="6241" y="20870"/>
                  <a:pt x="6264" y="21110"/>
                  <a:pt x="6297" y="21320"/>
                </a:cubicBezTo>
                <a:cubicBezTo>
                  <a:pt x="6314" y="21410"/>
                  <a:pt x="6326" y="21500"/>
                  <a:pt x="6342" y="21590"/>
                </a:cubicBezTo>
                <a:cubicBezTo>
                  <a:pt x="6415" y="21590"/>
                  <a:pt x="6415" y="21590"/>
                  <a:pt x="6415" y="21590"/>
                </a:cubicBezTo>
                <a:cubicBezTo>
                  <a:pt x="6399" y="21500"/>
                  <a:pt x="6387" y="21410"/>
                  <a:pt x="6365" y="21320"/>
                </a:cubicBezTo>
                <a:cubicBezTo>
                  <a:pt x="6337" y="21180"/>
                  <a:pt x="6314" y="21030"/>
                  <a:pt x="6297" y="20870"/>
                </a:cubicBezTo>
                <a:close/>
                <a:moveTo>
                  <a:pt x="472" y="16402"/>
                </a:moveTo>
                <a:cubicBezTo>
                  <a:pt x="489" y="16302"/>
                  <a:pt x="404" y="16382"/>
                  <a:pt x="388" y="16322"/>
                </a:cubicBezTo>
                <a:cubicBezTo>
                  <a:pt x="337" y="16332"/>
                  <a:pt x="320" y="16272"/>
                  <a:pt x="258" y="16302"/>
                </a:cubicBezTo>
                <a:cubicBezTo>
                  <a:pt x="247" y="16232"/>
                  <a:pt x="174" y="16282"/>
                  <a:pt x="163" y="16212"/>
                </a:cubicBezTo>
                <a:cubicBezTo>
                  <a:pt x="112" y="16222"/>
                  <a:pt x="84" y="16183"/>
                  <a:pt x="45" y="16163"/>
                </a:cubicBezTo>
                <a:cubicBezTo>
                  <a:pt x="34" y="16153"/>
                  <a:pt x="17" y="16143"/>
                  <a:pt x="0" y="16133"/>
                </a:cubicBezTo>
                <a:cubicBezTo>
                  <a:pt x="0" y="16212"/>
                  <a:pt x="0" y="16212"/>
                  <a:pt x="0" y="16212"/>
                </a:cubicBezTo>
                <a:cubicBezTo>
                  <a:pt x="45" y="16222"/>
                  <a:pt x="79" y="16242"/>
                  <a:pt x="112" y="16272"/>
                </a:cubicBezTo>
                <a:cubicBezTo>
                  <a:pt x="236" y="16312"/>
                  <a:pt x="354" y="16352"/>
                  <a:pt x="472" y="16402"/>
                </a:cubicBezTo>
                <a:close/>
                <a:moveTo>
                  <a:pt x="6561" y="21000"/>
                </a:moveTo>
                <a:cubicBezTo>
                  <a:pt x="6561" y="20930"/>
                  <a:pt x="6573" y="20850"/>
                  <a:pt x="6561" y="20790"/>
                </a:cubicBezTo>
                <a:cubicBezTo>
                  <a:pt x="6561" y="20670"/>
                  <a:pt x="6595" y="20670"/>
                  <a:pt x="6556" y="20610"/>
                </a:cubicBezTo>
                <a:cubicBezTo>
                  <a:pt x="6533" y="20700"/>
                  <a:pt x="6528" y="20790"/>
                  <a:pt x="6533" y="20860"/>
                </a:cubicBezTo>
                <a:cubicBezTo>
                  <a:pt x="6522" y="20910"/>
                  <a:pt x="6522" y="20950"/>
                  <a:pt x="6533" y="20980"/>
                </a:cubicBezTo>
                <a:cubicBezTo>
                  <a:pt x="6528" y="21030"/>
                  <a:pt x="6511" y="21090"/>
                  <a:pt x="6533" y="21100"/>
                </a:cubicBezTo>
                <a:cubicBezTo>
                  <a:pt x="6505" y="21210"/>
                  <a:pt x="6522" y="21270"/>
                  <a:pt x="6511" y="21360"/>
                </a:cubicBezTo>
                <a:cubicBezTo>
                  <a:pt x="6494" y="21430"/>
                  <a:pt x="6539" y="21550"/>
                  <a:pt x="6494" y="21570"/>
                </a:cubicBezTo>
                <a:cubicBezTo>
                  <a:pt x="6505" y="21500"/>
                  <a:pt x="6488" y="21450"/>
                  <a:pt x="6483" y="21440"/>
                </a:cubicBezTo>
                <a:cubicBezTo>
                  <a:pt x="6477" y="21430"/>
                  <a:pt x="6488" y="21400"/>
                  <a:pt x="6488" y="21380"/>
                </a:cubicBezTo>
                <a:cubicBezTo>
                  <a:pt x="6488" y="21380"/>
                  <a:pt x="6477" y="21380"/>
                  <a:pt x="6472" y="21380"/>
                </a:cubicBezTo>
                <a:cubicBezTo>
                  <a:pt x="6472" y="21370"/>
                  <a:pt x="6472" y="21300"/>
                  <a:pt x="6472" y="21290"/>
                </a:cubicBezTo>
                <a:cubicBezTo>
                  <a:pt x="6460" y="21240"/>
                  <a:pt x="6455" y="21150"/>
                  <a:pt x="6460" y="21130"/>
                </a:cubicBezTo>
                <a:cubicBezTo>
                  <a:pt x="6466" y="21100"/>
                  <a:pt x="6449" y="21110"/>
                  <a:pt x="6449" y="21090"/>
                </a:cubicBezTo>
                <a:cubicBezTo>
                  <a:pt x="6432" y="20940"/>
                  <a:pt x="6427" y="20770"/>
                  <a:pt x="6421" y="20600"/>
                </a:cubicBezTo>
                <a:cubicBezTo>
                  <a:pt x="6427" y="20421"/>
                  <a:pt x="6393" y="20281"/>
                  <a:pt x="6415" y="20091"/>
                </a:cubicBezTo>
                <a:cubicBezTo>
                  <a:pt x="6415" y="20051"/>
                  <a:pt x="6399" y="20021"/>
                  <a:pt x="6415" y="19971"/>
                </a:cubicBezTo>
                <a:cubicBezTo>
                  <a:pt x="6370" y="19971"/>
                  <a:pt x="6443" y="19841"/>
                  <a:pt x="6399" y="19841"/>
                </a:cubicBezTo>
                <a:cubicBezTo>
                  <a:pt x="6415" y="19741"/>
                  <a:pt x="6421" y="19651"/>
                  <a:pt x="6387" y="19601"/>
                </a:cubicBezTo>
                <a:cubicBezTo>
                  <a:pt x="6354" y="19991"/>
                  <a:pt x="6382" y="20331"/>
                  <a:pt x="6370" y="20700"/>
                </a:cubicBezTo>
                <a:cubicBezTo>
                  <a:pt x="6393" y="20720"/>
                  <a:pt x="6376" y="20770"/>
                  <a:pt x="6370" y="20820"/>
                </a:cubicBezTo>
                <a:cubicBezTo>
                  <a:pt x="6399" y="20840"/>
                  <a:pt x="6365" y="20920"/>
                  <a:pt x="6387" y="20950"/>
                </a:cubicBezTo>
                <a:cubicBezTo>
                  <a:pt x="6415" y="21010"/>
                  <a:pt x="6370" y="21150"/>
                  <a:pt x="6415" y="21200"/>
                </a:cubicBezTo>
                <a:cubicBezTo>
                  <a:pt x="6421" y="21290"/>
                  <a:pt x="6421" y="21380"/>
                  <a:pt x="6427" y="21470"/>
                </a:cubicBezTo>
                <a:cubicBezTo>
                  <a:pt x="6438" y="21510"/>
                  <a:pt x="6443" y="21550"/>
                  <a:pt x="6443" y="21590"/>
                </a:cubicBezTo>
                <a:cubicBezTo>
                  <a:pt x="6584" y="21590"/>
                  <a:pt x="6584" y="21590"/>
                  <a:pt x="6584" y="21590"/>
                </a:cubicBezTo>
                <a:cubicBezTo>
                  <a:pt x="6567" y="21530"/>
                  <a:pt x="6567" y="21450"/>
                  <a:pt x="6556" y="21390"/>
                </a:cubicBezTo>
                <a:cubicBezTo>
                  <a:pt x="6567" y="21270"/>
                  <a:pt x="6561" y="21160"/>
                  <a:pt x="6561" y="21000"/>
                </a:cubicBezTo>
                <a:close/>
                <a:moveTo>
                  <a:pt x="6803" y="20510"/>
                </a:moveTo>
                <a:cubicBezTo>
                  <a:pt x="6786" y="20640"/>
                  <a:pt x="6764" y="20780"/>
                  <a:pt x="6747" y="20910"/>
                </a:cubicBezTo>
                <a:cubicBezTo>
                  <a:pt x="6736" y="21100"/>
                  <a:pt x="6719" y="21300"/>
                  <a:pt x="6691" y="21510"/>
                </a:cubicBezTo>
                <a:cubicBezTo>
                  <a:pt x="6696" y="21530"/>
                  <a:pt x="6696" y="21560"/>
                  <a:pt x="6696" y="21590"/>
                </a:cubicBezTo>
                <a:cubicBezTo>
                  <a:pt x="6747" y="21590"/>
                  <a:pt x="6747" y="21590"/>
                  <a:pt x="6747" y="21590"/>
                </a:cubicBezTo>
                <a:cubicBezTo>
                  <a:pt x="6764" y="21320"/>
                  <a:pt x="6792" y="21080"/>
                  <a:pt x="6792" y="20810"/>
                </a:cubicBezTo>
                <a:cubicBezTo>
                  <a:pt x="6803" y="20710"/>
                  <a:pt x="6859" y="20550"/>
                  <a:pt x="6803" y="20510"/>
                </a:cubicBezTo>
                <a:close/>
                <a:moveTo>
                  <a:pt x="17" y="18102"/>
                </a:moveTo>
                <a:cubicBezTo>
                  <a:pt x="84" y="18022"/>
                  <a:pt x="73" y="17922"/>
                  <a:pt x="140" y="17852"/>
                </a:cubicBezTo>
                <a:cubicBezTo>
                  <a:pt x="157" y="17802"/>
                  <a:pt x="191" y="17772"/>
                  <a:pt x="185" y="17722"/>
                </a:cubicBezTo>
                <a:cubicBezTo>
                  <a:pt x="219" y="17672"/>
                  <a:pt x="247" y="17632"/>
                  <a:pt x="253" y="17572"/>
                </a:cubicBezTo>
                <a:cubicBezTo>
                  <a:pt x="146" y="17712"/>
                  <a:pt x="67" y="17862"/>
                  <a:pt x="0" y="18012"/>
                </a:cubicBezTo>
                <a:cubicBezTo>
                  <a:pt x="0" y="18162"/>
                  <a:pt x="0" y="18162"/>
                  <a:pt x="0" y="18162"/>
                </a:cubicBezTo>
                <a:cubicBezTo>
                  <a:pt x="11" y="18142"/>
                  <a:pt x="22" y="18122"/>
                  <a:pt x="17" y="18102"/>
                </a:cubicBezTo>
                <a:close/>
                <a:moveTo>
                  <a:pt x="343" y="20780"/>
                </a:moveTo>
                <a:cubicBezTo>
                  <a:pt x="404" y="20710"/>
                  <a:pt x="455" y="20770"/>
                  <a:pt x="517" y="20670"/>
                </a:cubicBezTo>
                <a:cubicBezTo>
                  <a:pt x="888" y="20560"/>
                  <a:pt x="899" y="20690"/>
                  <a:pt x="938" y="20590"/>
                </a:cubicBezTo>
                <a:cubicBezTo>
                  <a:pt x="1382" y="20630"/>
                  <a:pt x="1483" y="20540"/>
                  <a:pt x="1573" y="20600"/>
                </a:cubicBezTo>
                <a:cubicBezTo>
                  <a:pt x="1944" y="20610"/>
                  <a:pt x="1961" y="20710"/>
                  <a:pt x="1989" y="20660"/>
                </a:cubicBezTo>
                <a:cubicBezTo>
                  <a:pt x="2213" y="20750"/>
                  <a:pt x="2241" y="20670"/>
                  <a:pt x="2264" y="20720"/>
                </a:cubicBezTo>
                <a:cubicBezTo>
                  <a:pt x="2489" y="20820"/>
                  <a:pt x="2511" y="20830"/>
                  <a:pt x="2528" y="20850"/>
                </a:cubicBezTo>
                <a:cubicBezTo>
                  <a:pt x="2680" y="21000"/>
                  <a:pt x="2713" y="20870"/>
                  <a:pt x="2730" y="20960"/>
                </a:cubicBezTo>
                <a:cubicBezTo>
                  <a:pt x="2955" y="21020"/>
                  <a:pt x="2977" y="21030"/>
                  <a:pt x="3000" y="21060"/>
                </a:cubicBezTo>
                <a:cubicBezTo>
                  <a:pt x="3152" y="21060"/>
                  <a:pt x="3213" y="21060"/>
                  <a:pt x="3196" y="21000"/>
                </a:cubicBezTo>
                <a:cubicBezTo>
                  <a:pt x="2865" y="20910"/>
                  <a:pt x="2831" y="20890"/>
                  <a:pt x="2798" y="20880"/>
                </a:cubicBezTo>
                <a:cubicBezTo>
                  <a:pt x="2331" y="20650"/>
                  <a:pt x="2275" y="20590"/>
                  <a:pt x="2202" y="20610"/>
                </a:cubicBezTo>
                <a:cubicBezTo>
                  <a:pt x="1764" y="20431"/>
                  <a:pt x="1725" y="20510"/>
                  <a:pt x="1691" y="20501"/>
                </a:cubicBezTo>
                <a:cubicBezTo>
                  <a:pt x="1320" y="20461"/>
                  <a:pt x="1247" y="20481"/>
                  <a:pt x="1174" y="20481"/>
                </a:cubicBezTo>
                <a:cubicBezTo>
                  <a:pt x="820" y="20501"/>
                  <a:pt x="781" y="20510"/>
                  <a:pt x="747" y="20540"/>
                </a:cubicBezTo>
                <a:cubicBezTo>
                  <a:pt x="180" y="20650"/>
                  <a:pt x="135" y="20760"/>
                  <a:pt x="101" y="20760"/>
                </a:cubicBezTo>
                <a:cubicBezTo>
                  <a:pt x="56" y="20890"/>
                  <a:pt x="112" y="20870"/>
                  <a:pt x="174" y="20850"/>
                </a:cubicBezTo>
                <a:close/>
                <a:moveTo>
                  <a:pt x="3343" y="21340"/>
                </a:moveTo>
                <a:cubicBezTo>
                  <a:pt x="3298" y="21290"/>
                  <a:pt x="3241" y="21340"/>
                  <a:pt x="3196" y="21310"/>
                </a:cubicBezTo>
                <a:cubicBezTo>
                  <a:pt x="2713" y="21200"/>
                  <a:pt x="2680" y="21210"/>
                  <a:pt x="2663" y="21150"/>
                </a:cubicBezTo>
                <a:cubicBezTo>
                  <a:pt x="2365" y="21120"/>
                  <a:pt x="2326" y="20990"/>
                  <a:pt x="2264" y="21030"/>
                </a:cubicBezTo>
                <a:cubicBezTo>
                  <a:pt x="1393" y="20810"/>
                  <a:pt x="1365" y="20760"/>
                  <a:pt x="1326" y="20790"/>
                </a:cubicBezTo>
                <a:cubicBezTo>
                  <a:pt x="977" y="20780"/>
                  <a:pt x="944" y="20740"/>
                  <a:pt x="904" y="20810"/>
                </a:cubicBezTo>
                <a:cubicBezTo>
                  <a:pt x="719" y="20840"/>
                  <a:pt x="646" y="20830"/>
                  <a:pt x="567" y="20860"/>
                </a:cubicBezTo>
                <a:cubicBezTo>
                  <a:pt x="107" y="20920"/>
                  <a:pt x="56" y="21020"/>
                  <a:pt x="28" y="20980"/>
                </a:cubicBezTo>
                <a:cubicBezTo>
                  <a:pt x="45" y="21120"/>
                  <a:pt x="90" y="21090"/>
                  <a:pt x="129" y="21100"/>
                </a:cubicBezTo>
                <a:cubicBezTo>
                  <a:pt x="607" y="20970"/>
                  <a:pt x="635" y="21000"/>
                  <a:pt x="680" y="20940"/>
                </a:cubicBezTo>
                <a:cubicBezTo>
                  <a:pt x="921" y="20950"/>
                  <a:pt x="966" y="20880"/>
                  <a:pt x="1000" y="20900"/>
                </a:cubicBezTo>
                <a:cubicBezTo>
                  <a:pt x="1826" y="20930"/>
                  <a:pt x="1865" y="21060"/>
                  <a:pt x="1927" y="21020"/>
                </a:cubicBezTo>
                <a:cubicBezTo>
                  <a:pt x="2477" y="21180"/>
                  <a:pt x="2528" y="21230"/>
                  <a:pt x="2579" y="21250"/>
                </a:cubicBezTo>
                <a:cubicBezTo>
                  <a:pt x="2770" y="21330"/>
                  <a:pt x="2781" y="21370"/>
                  <a:pt x="2803" y="21360"/>
                </a:cubicBezTo>
                <a:cubicBezTo>
                  <a:pt x="3017" y="21410"/>
                  <a:pt x="3045" y="21350"/>
                  <a:pt x="3056" y="21410"/>
                </a:cubicBezTo>
                <a:cubicBezTo>
                  <a:pt x="3286" y="21430"/>
                  <a:pt x="3314" y="21410"/>
                  <a:pt x="3343" y="21450"/>
                </a:cubicBezTo>
                <a:cubicBezTo>
                  <a:pt x="3562" y="21380"/>
                  <a:pt x="3612" y="21330"/>
                  <a:pt x="3590" y="21260"/>
                </a:cubicBezTo>
                <a:close/>
                <a:moveTo>
                  <a:pt x="5590" y="21440"/>
                </a:moveTo>
                <a:cubicBezTo>
                  <a:pt x="5550" y="21380"/>
                  <a:pt x="5612" y="21230"/>
                  <a:pt x="5562" y="21180"/>
                </a:cubicBezTo>
                <a:cubicBezTo>
                  <a:pt x="5511" y="21300"/>
                  <a:pt x="5545" y="21450"/>
                  <a:pt x="5545" y="21590"/>
                </a:cubicBezTo>
                <a:cubicBezTo>
                  <a:pt x="5590" y="21590"/>
                  <a:pt x="5590" y="21590"/>
                  <a:pt x="5590" y="21590"/>
                </a:cubicBezTo>
                <a:cubicBezTo>
                  <a:pt x="5590" y="21540"/>
                  <a:pt x="5584" y="21490"/>
                  <a:pt x="5590" y="21440"/>
                </a:cubicBezTo>
                <a:close/>
                <a:moveTo>
                  <a:pt x="2887" y="21440"/>
                </a:moveTo>
                <a:cubicBezTo>
                  <a:pt x="2843" y="21430"/>
                  <a:pt x="2803" y="21440"/>
                  <a:pt x="2758" y="21450"/>
                </a:cubicBezTo>
                <a:cubicBezTo>
                  <a:pt x="2354" y="21460"/>
                  <a:pt x="2326" y="21340"/>
                  <a:pt x="2281" y="21390"/>
                </a:cubicBezTo>
                <a:cubicBezTo>
                  <a:pt x="2011" y="21380"/>
                  <a:pt x="1989" y="21230"/>
                  <a:pt x="1938" y="21310"/>
                </a:cubicBezTo>
                <a:cubicBezTo>
                  <a:pt x="1747" y="21240"/>
                  <a:pt x="1668" y="21230"/>
                  <a:pt x="1584" y="21210"/>
                </a:cubicBezTo>
                <a:cubicBezTo>
                  <a:pt x="1202" y="21140"/>
                  <a:pt x="1157" y="21190"/>
                  <a:pt x="1124" y="21180"/>
                </a:cubicBezTo>
                <a:cubicBezTo>
                  <a:pt x="848" y="21180"/>
                  <a:pt x="809" y="21170"/>
                  <a:pt x="770" y="21180"/>
                </a:cubicBezTo>
                <a:cubicBezTo>
                  <a:pt x="624" y="21160"/>
                  <a:pt x="595" y="21230"/>
                  <a:pt x="579" y="21200"/>
                </a:cubicBezTo>
                <a:cubicBezTo>
                  <a:pt x="225" y="21280"/>
                  <a:pt x="202" y="21290"/>
                  <a:pt x="180" y="21290"/>
                </a:cubicBezTo>
                <a:cubicBezTo>
                  <a:pt x="22" y="21350"/>
                  <a:pt x="11" y="21360"/>
                  <a:pt x="0" y="21370"/>
                </a:cubicBezTo>
                <a:cubicBezTo>
                  <a:pt x="337" y="21360"/>
                  <a:pt x="388" y="21360"/>
                  <a:pt x="449" y="21320"/>
                </a:cubicBezTo>
                <a:cubicBezTo>
                  <a:pt x="848" y="21310"/>
                  <a:pt x="910" y="21270"/>
                  <a:pt x="966" y="21290"/>
                </a:cubicBezTo>
                <a:cubicBezTo>
                  <a:pt x="1534" y="21290"/>
                  <a:pt x="1584" y="21360"/>
                  <a:pt x="1646" y="21320"/>
                </a:cubicBezTo>
                <a:cubicBezTo>
                  <a:pt x="2000" y="21430"/>
                  <a:pt x="2022" y="21460"/>
                  <a:pt x="2056" y="21420"/>
                </a:cubicBezTo>
                <a:cubicBezTo>
                  <a:pt x="2421" y="21500"/>
                  <a:pt x="2528" y="21540"/>
                  <a:pt x="2646" y="21520"/>
                </a:cubicBezTo>
                <a:cubicBezTo>
                  <a:pt x="2938" y="21450"/>
                  <a:pt x="2961" y="21540"/>
                  <a:pt x="3000" y="21480"/>
                </a:cubicBezTo>
                <a:close/>
              </a:path>
            </a:pathLst>
          </a:custGeom>
          <a:solidFill>
            <a:srgbClr val="121316">
              <a:alpha val="7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9" name="Rounded Rectangle 7"/>
          <p:cNvSpPr/>
          <p:nvPr/>
        </p:nvSpPr>
        <p:spPr>
          <a:xfrm>
            <a:off x="469589" y="463983"/>
            <a:ext cx="11260978" cy="5916614"/>
          </a:xfrm>
          <a:prstGeom prst="roundRect">
            <a:avLst>
              <a:gd name="adj" fmla="val 5227"/>
            </a:avLst>
          </a:prstGeom>
          <a:solidFill>
            <a:srgbClr val="484A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Freeform 24"/>
          <p:cNvSpPr/>
          <p:nvPr/>
        </p:nvSpPr>
        <p:spPr>
          <a:xfrm>
            <a:off x="6700519" y="560831"/>
            <a:ext cx="4930649" cy="58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577" y="0"/>
                </a:lnTo>
                <a:cubicBezTo>
                  <a:pt x="21142" y="0"/>
                  <a:pt x="21600" y="505"/>
                  <a:pt x="21600" y="1129"/>
                </a:cubicBezTo>
                <a:lnTo>
                  <a:pt x="21600" y="20471"/>
                </a:lnTo>
                <a:cubicBezTo>
                  <a:pt x="21600" y="21095"/>
                  <a:pt x="21142" y="21600"/>
                  <a:pt x="20577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81" y="904157"/>
            <a:ext cx="3545827" cy="2437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48" y="3318182"/>
            <a:ext cx="5684107" cy="105156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Freeform 18"/>
          <p:cNvSpPr/>
          <p:nvPr/>
        </p:nvSpPr>
        <p:spPr>
          <a:xfrm>
            <a:off x="461433" y="474133"/>
            <a:ext cx="11260978" cy="592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" y="718"/>
                </a:moveTo>
                <a:cubicBezTo>
                  <a:pt x="511" y="718"/>
                  <a:pt x="402" y="925"/>
                  <a:pt x="402" y="1181"/>
                </a:cubicBezTo>
                <a:lnTo>
                  <a:pt x="402" y="20373"/>
                </a:lnTo>
                <a:cubicBezTo>
                  <a:pt x="402" y="20629"/>
                  <a:pt x="511" y="20836"/>
                  <a:pt x="645" y="20836"/>
                </a:cubicBezTo>
                <a:lnTo>
                  <a:pt x="20982" y="20836"/>
                </a:lnTo>
                <a:cubicBezTo>
                  <a:pt x="21116" y="20836"/>
                  <a:pt x="21226" y="20629"/>
                  <a:pt x="21226" y="20373"/>
                </a:cubicBezTo>
                <a:lnTo>
                  <a:pt x="21226" y="1181"/>
                </a:lnTo>
                <a:cubicBezTo>
                  <a:pt x="21226" y="925"/>
                  <a:pt x="21116" y="718"/>
                  <a:pt x="20982" y="718"/>
                </a:cubicBezTo>
                <a:close/>
                <a:moveTo>
                  <a:pt x="594" y="0"/>
                </a:moveTo>
                <a:lnTo>
                  <a:pt x="21006" y="0"/>
                </a:lnTo>
                <a:cubicBezTo>
                  <a:pt x="21334" y="0"/>
                  <a:pt x="21600" y="505"/>
                  <a:pt x="21600" y="1129"/>
                </a:cubicBezTo>
                <a:lnTo>
                  <a:pt x="21600" y="20471"/>
                </a:lnTo>
                <a:cubicBezTo>
                  <a:pt x="21600" y="21095"/>
                  <a:pt x="21334" y="21600"/>
                  <a:pt x="21006" y="21600"/>
                </a:cubicBezTo>
                <a:lnTo>
                  <a:pt x="594" y="21600"/>
                </a:lnTo>
                <a:cubicBezTo>
                  <a:pt x="266" y="21600"/>
                  <a:pt x="0" y="21095"/>
                  <a:pt x="0" y="20471"/>
                </a:cubicBezTo>
                <a:lnTo>
                  <a:pt x="0" y="1129"/>
                </a:lnTo>
                <a:cubicBezTo>
                  <a:pt x="0" y="505"/>
                  <a:pt x="266" y="0"/>
                  <a:pt x="594" y="0"/>
                </a:cubicBezTo>
                <a:close/>
              </a:path>
            </a:pathLst>
          </a:custGeom>
          <a:solidFill>
            <a:srgbClr val="484A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Rounded Rectangle 8"/>
          <p:cNvSpPr/>
          <p:nvPr/>
        </p:nvSpPr>
        <p:spPr>
          <a:xfrm>
            <a:off x="670963" y="670965"/>
            <a:ext cx="10856206" cy="5516603"/>
          </a:xfrm>
          <a:prstGeom prst="roundRect">
            <a:avLst>
              <a:gd name="adj" fmla="val 2462"/>
            </a:avLst>
          </a:prstGeom>
          <a:ln w="38100">
            <a:solidFill>
              <a:srgbClr val="FEFCF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Title 1"/>
          <p:cNvSpPr txBox="1">
            <a:spLocks noGrp="1"/>
          </p:cNvSpPr>
          <p:nvPr>
            <p:ph type="title"/>
          </p:nvPr>
        </p:nvSpPr>
        <p:spPr>
          <a:xfrm>
            <a:off x="980745" y="670432"/>
            <a:ext cx="4694304" cy="13325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4999"/>
              </a:lnSpc>
              <a:defRPr sz="3900">
                <a:solidFill>
                  <a:srgbClr val="FEFCF7"/>
                </a:solidFill>
              </a:defRPr>
            </a:pPr>
            <a:r>
              <a:rPr dirty="0"/>
              <a:t>Neura</a:t>
            </a:r>
            <a:r>
              <a:rPr lang="en-US" dirty="0"/>
              <a:t>l</a:t>
            </a:r>
            <a:r>
              <a:rPr dirty="0"/>
              <a:t> Network</a:t>
            </a:r>
            <a:br>
              <a:rPr dirty="0"/>
            </a:br>
            <a:r>
              <a:rPr sz="3200" dirty="0"/>
              <a:t>Accuracy 96.06%</a:t>
            </a:r>
          </a:p>
        </p:txBody>
      </p:sp>
      <p:pic>
        <p:nvPicPr>
          <p:cNvPr id="256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461" y="3491518"/>
            <a:ext cx="3545827" cy="247321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traight Connector 37"/>
          <p:cNvSpPr/>
          <p:nvPr/>
        </p:nvSpPr>
        <p:spPr>
          <a:xfrm>
            <a:off x="1181100" y="4629094"/>
            <a:ext cx="694945" cy="1"/>
          </a:xfrm>
          <a:prstGeom prst="line">
            <a:avLst/>
          </a:prstGeom>
          <a:ln w="38100">
            <a:solidFill>
              <a:srgbClr val="FEFCF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TextBox 26"/>
          <p:cNvSpPr txBox="1"/>
          <p:nvPr/>
        </p:nvSpPr>
        <p:spPr>
          <a:xfrm>
            <a:off x="993448" y="4304864"/>
            <a:ext cx="468116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EFCF7"/>
                </a:solidFill>
              </a:defRPr>
            </a:lvl1pPr>
          </a:lstStyle>
          <a:p>
            <a:r>
              <a:rPr dirty="0"/>
              <a:t>Comparing predicted values with actual values</a:t>
            </a:r>
          </a:p>
        </p:txBody>
      </p:sp>
      <p:sp>
        <p:nvSpPr>
          <p:cNvPr id="259" name="TextBox 28"/>
          <p:cNvSpPr txBox="1"/>
          <p:nvPr/>
        </p:nvSpPr>
        <p:spPr>
          <a:xfrm>
            <a:off x="1226819" y="4815068"/>
            <a:ext cx="3033244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EFCF7"/>
                </a:solidFill>
              </a:defRPr>
            </a:pPr>
            <a:r>
              <a:t>Here </a:t>
            </a:r>
          </a:p>
          <a:p>
            <a:pPr>
              <a:defRPr>
                <a:solidFill>
                  <a:srgbClr val="FEFCF7"/>
                </a:solidFill>
              </a:defRPr>
            </a:pPr>
            <a:r>
              <a:t>1 = user clicked the ad</a:t>
            </a:r>
          </a:p>
          <a:p>
            <a:pPr>
              <a:defRPr>
                <a:solidFill>
                  <a:srgbClr val="FEFCF7"/>
                </a:solidFill>
              </a:defRPr>
            </a:pPr>
            <a:r>
              <a:t>0 = user DID NOT click the 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277B8-D995-1E45-9F6E-C239BCBC0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8" y="1914625"/>
            <a:ext cx="5358809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F0D87-22E9-8D47-825A-99B9805B3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00" y="2648475"/>
            <a:ext cx="5257800" cy="469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xfrm>
            <a:off x="7852527" y="568345"/>
            <a:ext cx="3851744" cy="15607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dirty="0">
                <a:solidFill>
                  <a:schemeClr val="bg1"/>
                </a:solidFill>
              </a:rPr>
              <a:t>Generate random test data</a:t>
            </a:r>
          </a:p>
        </p:txBody>
      </p:sp>
      <p:sp>
        <p:nvSpPr>
          <p:cNvPr id="265" name="Content Placeholder 8"/>
          <p:cNvSpPr txBox="1">
            <a:spLocks noGrp="1"/>
          </p:cNvSpPr>
          <p:nvPr>
            <p:ph type="body" sz="half" idx="1"/>
          </p:nvPr>
        </p:nvSpPr>
        <p:spPr>
          <a:xfrm>
            <a:off x="7852527" y="2438399"/>
            <a:ext cx="3851744" cy="36619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9899"/>
              </a:lnSpc>
            </a:pPr>
            <a:r>
              <a:rPr dirty="0">
                <a:solidFill>
                  <a:schemeClr val="bg1"/>
                </a:solidFill>
              </a:rPr>
              <a:t>Generate random data from Testing data</a:t>
            </a:r>
          </a:p>
          <a:p>
            <a:pPr>
              <a:lnSpc>
                <a:spcPct val="99899"/>
              </a:lnSpc>
            </a:pPr>
            <a:r>
              <a:rPr dirty="0">
                <a:solidFill>
                  <a:schemeClr val="bg1"/>
                </a:solidFill>
              </a:rPr>
              <a:t>As we know what the output is going to be.</a:t>
            </a:r>
          </a:p>
          <a:p>
            <a:pPr>
              <a:lnSpc>
                <a:spcPct val="99899"/>
              </a:lnSpc>
            </a:pPr>
            <a:r>
              <a:rPr dirty="0">
                <a:solidFill>
                  <a:schemeClr val="bg1"/>
                </a:solidFill>
              </a:rPr>
              <a:t>We can use these input values in our model to get the predicted value.</a:t>
            </a:r>
          </a:p>
          <a:p>
            <a:pPr>
              <a:lnSpc>
                <a:spcPct val="99899"/>
              </a:lnSpc>
            </a:pPr>
            <a:r>
              <a:rPr dirty="0">
                <a:solidFill>
                  <a:schemeClr val="bg1"/>
                </a:solidFill>
              </a:rPr>
              <a:t>And we can compare the predicted value with the actual value.</a:t>
            </a:r>
          </a:p>
        </p:txBody>
      </p:sp>
      <p:pic>
        <p:nvPicPr>
          <p:cNvPr id="263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732510"/>
            <a:ext cx="6898018" cy="315584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traight Connector 13"/>
          <p:cNvSpPr/>
          <p:nvPr/>
        </p:nvSpPr>
        <p:spPr>
          <a:xfrm>
            <a:off x="7852527" y="2176009"/>
            <a:ext cx="3851744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Straight Arrow Connector 12"/>
          <p:cNvSpPr/>
          <p:nvPr/>
        </p:nvSpPr>
        <p:spPr>
          <a:xfrm flipH="1">
            <a:off x="937548" y="4328931"/>
            <a:ext cx="914401" cy="1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7" name="TextBox 14"/>
          <p:cNvSpPr txBox="1"/>
          <p:nvPr/>
        </p:nvSpPr>
        <p:spPr>
          <a:xfrm>
            <a:off x="2092131" y="4144266"/>
            <a:ext cx="133224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y_test value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Title 1"/>
          <p:cNvSpPr txBox="1">
            <a:spLocks noGrp="1"/>
          </p:cNvSpPr>
          <p:nvPr>
            <p:ph type="title"/>
          </p:nvPr>
        </p:nvSpPr>
        <p:spPr>
          <a:xfrm>
            <a:off x="7852527" y="568345"/>
            <a:ext cx="3851744" cy="1560716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Prediction for new/test data</a:t>
            </a:r>
          </a:p>
        </p:txBody>
      </p:sp>
      <p:sp>
        <p:nvSpPr>
          <p:cNvPr id="27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852527" y="2438399"/>
            <a:ext cx="3851744" cy="36619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>
                <a:solidFill>
                  <a:schemeClr val="bg1"/>
                </a:solidFill>
              </a:rPr>
              <a:t> Here we are asking for new or test data.</a:t>
            </a:r>
          </a:p>
          <a:p>
            <a:r>
              <a:rPr dirty="0">
                <a:solidFill>
                  <a:schemeClr val="bg1"/>
                </a:solidFill>
              </a:rPr>
              <a:t>Put the input values in our trained neural network model.</a:t>
            </a:r>
          </a:p>
          <a:p>
            <a:r>
              <a:rPr dirty="0">
                <a:solidFill>
                  <a:schemeClr val="bg1"/>
                </a:solidFill>
              </a:rPr>
              <a:t>And produce an output based on our trained neural network model.</a:t>
            </a:r>
          </a:p>
        </p:txBody>
      </p:sp>
      <p:pic>
        <p:nvPicPr>
          <p:cNvPr id="27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870470"/>
            <a:ext cx="6898018" cy="2879923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traight Connector 11"/>
          <p:cNvSpPr/>
          <p:nvPr/>
        </p:nvSpPr>
        <p:spPr>
          <a:xfrm>
            <a:off x="7852527" y="2176009"/>
            <a:ext cx="3851744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Summary</a:t>
            </a:r>
          </a:p>
        </p:txBody>
      </p:sp>
      <p:sp>
        <p:nvSpPr>
          <p:cNvPr id="276" name="内容占位符 4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8800"/>
              </a:lnSpc>
              <a:defRPr sz="2500"/>
            </a:pPr>
            <a:r>
              <a:t>We created one logistic regression model from scratch.</a:t>
            </a:r>
            <a:endParaRPr sz="1800"/>
          </a:p>
          <a:p>
            <a:pPr>
              <a:lnSpc>
                <a:spcPct val="88800"/>
              </a:lnSpc>
              <a:defRPr sz="2500"/>
            </a:pPr>
            <a:r>
              <a:t>Used one library for logistic regression and </a:t>
            </a:r>
            <a:endParaRPr sz="1800"/>
          </a:p>
          <a:p>
            <a:pPr>
              <a:lnSpc>
                <a:spcPct val="88800"/>
              </a:lnSpc>
              <a:defRPr sz="2500"/>
            </a:pPr>
            <a:r>
              <a:t>One library for neural network. </a:t>
            </a:r>
            <a:endParaRPr sz="1800"/>
          </a:p>
          <a:p>
            <a:pPr>
              <a:lnSpc>
                <a:spcPct val="88800"/>
              </a:lnSpc>
              <a:defRPr sz="2500"/>
            </a:pPr>
            <a:r>
              <a:t>The results shows that neural network is the best model and does a better job of predicting the values than logistic regression model. </a:t>
            </a:r>
            <a:endParaRPr sz="1800"/>
          </a:p>
          <a:p>
            <a:pPr>
              <a:lnSpc>
                <a:spcPct val="88800"/>
              </a:lnSpc>
              <a:defRPr sz="2500"/>
            </a:pPr>
            <a:r>
              <a:t>The accuracy we got from neural network is closer to 100 percent.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onclusion &amp; Takeaw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 &amp; Takeaways</a:t>
            </a:r>
          </a:p>
        </p:txBody>
      </p:sp>
      <p:sp>
        <p:nvSpPr>
          <p:cNvPr id="279" name="Using an improved logistic regression, advertising accuracy increased 10.45%…"/>
          <p:cNvSpPr txBox="1">
            <a:spLocks noGrp="1"/>
          </p:cNvSpPr>
          <p:nvPr>
            <p:ph type="body" sz="quarter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272034" indent="-272034" defTabSz="777240">
              <a:lnSpc>
                <a:spcPct val="88800"/>
              </a:lnSpc>
              <a:spcBef>
                <a:spcPts val="700"/>
              </a:spcBef>
              <a:buSzPct val="100000"/>
              <a:buFont typeface="Gill Sans Light"/>
              <a:buChar char="–"/>
              <a:defRPr sz="2125">
                <a:solidFill>
                  <a:srgbClr val="474B57"/>
                </a:solidFill>
              </a:defRPr>
            </a:pPr>
            <a:r>
              <a:t>Using an improved logistic regression, advertising accuracy increased 10.45%</a:t>
            </a:r>
          </a:p>
          <a:p>
            <a:pPr marL="544068" lvl="1" indent="-272034" defTabSz="777240">
              <a:lnSpc>
                <a:spcPct val="88800"/>
              </a:lnSpc>
              <a:spcBef>
                <a:spcPts val="700"/>
              </a:spcBef>
              <a:buSzPct val="100000"/>
              <a:buFont typeface="Gill Sans Light"/>
              <a:buChar char="–"/>
              <a:defRPr sz="2125">
                <a:solidFill>
                  <a:srgbClr val="474B57"/>
                </a:solidFill>
              </a:defRPr>
            </a:pPr>
            <a:r>
              <a:t>Which correlates to an extra 10% efficiency and profit from the company’s advertising efforts</a:t>
            </a:r>
            <a:endParaRPr sz="1530"/>
          </a:p>
          <a:p>
            <a:pPr marL="272034" indent="-272034" defTabSz="777240">
              <a:lnSpc>
                <a:spcPct val="88800"/>
              </a:lnSpc>
              <a:spcBef>
                <a:spcPts val="700"/>
              </a:spcBef>
              <a:buSzPct val="100000"/>
              <a:buFont typeface="Gill Sans Light"/>
              <a:buChar char="–"/>
              <a:defRPr sz="2125">
                <a:solidFill>
                  <a:srgbClr val="474B57"/>
                </a:solidFill>
              </a:defRPr>
            </a:pPr>
            <a:r>
              <a:t>Neural network increased accuracy even further, from 94.85% to 96.06%</a:t>
            </a:r>
            <a:endParaRPr sz="1530"/>
          </a:p>
          <a:p>
            <a:pPr marL="272034" indent="-272034" defTabSz="777240">
              <a:lnSpc>
                <a:spcPct val="88800"/>
              </a:lnSpc>
              <a:spcBef>
                <a:spcPts val="700"/>
              </a:spcBef>
              <a:buSzPct val="100000"/>
              <a:buFont typeface="Gill Sans Light"/>
              <a:buChar char="–"/>
              <a:defRPr sz="2125">
                <a:solidFill>
                  <a:srgbClr val="474B57"/>
                </a:solidFill>
              </a:defRPr>
            </a:pPr>
            <a:r>
              <a:t>For a company that spends $1,000,000 on advertising, they are saving $12,100 by not wasting it on ineffective methods </a:t>
            </a:r>
            <a:endParaRPr sz="1530"/>
          </a:p>
          <a:p>
            <a:pPr marL="272034" indent="-272034" defTabSz="777240">
              <a:lnSpc>
                <a:spcPct val="88800"/>
              </a:lnSpc>
              <a:spcBef>
                <a:spcPts val="700"/>
              </a:spcBef>
              <a:buSzPct val="100000"/>
              <a:buFont typeface="Gill Sans Light"/>
              <a:buChar char="–"/>
              <a:defRPr sz="2125">
                <a:solidFill>
                  <a:srgbClr val="474B57"/>
                </a:solidFill>
              </a:defRPr>
            </a:pPr>
            <a:r>
              <a:t>Scaling this project, if hundreds of companies utilized our method, millions of dollars could be saved  </a:t>
            </a:r>
            <a:endParaRPr sz="1530"/>
          </a:p>
          <a:p>
            <a:pPr marL="272034" indent="-272034" defTabSz="777240">
              <a:lnSpc>
                <a:spcPct val="88800"/>
              </a:lnSpc>
              <a:spcBef>
                <a:spcPts val="700"/>
              </a:spcBef>
              <a:buSzPct val="100000"/>
              <a:buFont typeface="Gill Sans Light"/>
              <a:buChar char="–"/>
              <a:defRPr sz="2125">
                <a:solidFill>
                  <a:srgbClr val="474B57"/>
                </a:solidFill>
              </a:defRPr>
            </a:pPr>
            <a:r>
              <a:t>This project helps save everyone involved both time and money, two of the most valuable aspects of life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</a:t>
            </a:r>
          </a:p>
        </p:txBody>
      </p:sp>
      <p:sp>
        <p:nvSpPr>
          <p:cNvPr id="121" name="内容占位符 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4038" indent="-304038" defTabSz="868680">
              <a:lnSpc>
                <a:spcPct val="99899"/>
              </a:lnSpc>
              <a:spcBef>
                <a:spcPts val="800"/>
              </a:spcBef>
              <a:defRPr sz="2375"/>
            </a:pPr>
            <a:r>
              <a:t>In today’s world, visiting websites has become an integral part of our lives. </a:t>
            </a:r>
          </a:p>
          <a:p>
            <a:pPr marL="608076" lvl="1" indent="-304038" defTabSz="868680">
              <a:lnSpc>
                <a:spcPct val="99899"/>
              </a:lnSpc>
              <a:spcBef>
                <a:spcPts val="800"/>
              </a:spcBef>
              <a:defRPr sz="2375"/>
            </a:pPr>
            <a:r>
              <a:t>People on average spend 24 hours per week online</a:t>
            </a:r>
            <a:endParaRPr sz="1710"/>
          </a:p>
          <a:p>
            <a:pPr marL="304038" indent="-304038" defTabSz="868680">
              <a:lnSpc>
                <a:spcPct val="99899"/>
              </a:lnSpc>
              <a:spcBef>
                <a:spcPts val="800"/>
              </a:spcBef>
              <a:defRPr sz="2375"/>
            </a:pPr>
            <a:r>
              <a:t>The Internet or World Wide Web is quickly becoming the most effective way for businesses to advertise their products or services to consumers. </a:t>
            </a:r>
            <a:endParaRPr sz="1710"/>
          </a:p>
          <a:p>
            <a:pPr marL="304038" indent="-304038" defTabSz="868680">
              <a:lnSpc>
                <a:spcPct val="99899"/>
              </a:lnSpc>
              <a:spcBef>
                <a:spcPts val="800"/>
              </a:spcBef>
              <a:defRPr sz="2375"/>
            </a:pPr>
            <a:r>
              <a:t>Web sites such as search engines or small sites that sell advertisement space for sponsoring are profiting highly from the increase of advertising on the internet.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3"/>
          <p:cNvSpPr txBox="1"/>
          <p:nvPr/>
        </p:nvSpPr>
        <p:spPr>
          <a:xfrm>
            <a:off x="3657250" y="2317227"/>
            <a:ext cx="537379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Goal</a:t>
            </a:r>
          </a:p>
        </p:txBody>
      </p:sp>
      <p:sp>
        <p:nvSpPr>
          <p:cNvPr id="124" name="Content Placeholder 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04038" indent="-304038" defTabSz="868680">
              <a:spcBef>
                <a:spcPts val="800"/>
              </a:spcBef>
              <a:defRPr sz="2470"/>
            </a:pPr>
            <a:r>
              <a:t>In this project we wanted to develop a classification model which can predict whether a user will click on an ad on a website or not. </a:t>
            </a:r>
          </a:p>
          <a:p>
            <a:pPr marL="304038" indent="-304038" defTabSz="868680">
              <a:spcBef>
                <a:spcPts val="800"/>
              </a:spcBef>
              <a:defRPr sz="2470"/>
            </a:pPr>
            <a:r>
              <a:t>With the use of data like age, gender, income, daily internet usage and daily time spent on site.</a:t>
            </a:r>
          </a:p>
          <a:p>
            <a:pPr marL="304038" indent="-304038" defTabSz="868680">
              <a:spcBef>
                <a:spcPts val="800"/>
              </a:spcBef>
              <a:defRPr sz="2470"/>
            </a:pPr>
            <a:r>
              <a:t>This data will help companies more accurately advertise, wasting less money while making even more</a:t>
            </a:r>
          </a:p>
          <a:p>
            <a:pPr marL="304038" indent="-304038" defTabSz="868680">
              <a:spcBef>
                <a:spcPts val="800"/>
              </a:spcBef>
              <a:defRPr sz="2470"/>
            </a:pPr>
            <a:r>
              <a:t>Consumers benefit from seeing ads they are more likely to be interested in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标题 1"/>
          <p:cNvSpPr txBox="1">
            <a:spLocks noGrp="1"/>
          </p:cNvSpPr>
          <p:nvPr>
            <p:ph type="title"/>
          </p:nvPr>
        </p:nvSpPr>
        <p:spPr>
          <a:xfrm>
            <a:off x="7852527" y="568345"/>
            <a:ext cx="3851744" cy="1560716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Data source </a:t>
            </a:r>
          </a:p>
        </p:txBody>
      </p:sp>
      <p:sp>
        <p:nvSpPr>
          <p:cNvPr id="130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7852527" y="2438399"/>
            <a:ext cx="3851744" cy="3661956"/>
          </a:xfrm>
          <a:prstGeom prst="rect">
            <a:avLst/>
          </a:prstGeom>
        </p:spPr>
        <p:txBody>
          <a:bodyPr/>
          <a:lstStyle/>
          <a:p>
            <a:r>
              <a:rPr u="sng" dirty="0">
                <a:solidFill>
                  <a:schemeClr val="bg1"/>
                </a:solidFill>
                <a:uFill>
                  <a:solidFill>
                    <a:srgbClr val="85C4D2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https://www.kaggle.com/fayomi/advertising</a:t>
            </a:r>
          </a:p>
          <a:p>
            <a:pPr>
              <a:defRPr>
                <a:latin typeface="Inter-Regular"/>
                <a:ea typeface="Inter-Regular"/>
                <a:cs typeface="Inter-Regular"/>
                <a:sym typeface="Inter-Regular"/>
              </a:defRPr>
            </a:pPr>
            <a:r>
              <a:rPr dirty="0">
                <a:solidFill>
                  <a:schemeClr val="bg1"/>
                </a:solidFill>
              </a:rPr>
              <a:t>Dataset Created by Jose </a:t>
            </a:r>
            <a:r>
              <a:rPr dirty="0" err="1">
                <a:solidFill>
                  <a:schemeClr val="bg1"/>
                </a:solidFill>
              </a:rPr>
              <a:t>Portilla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pPr>
              <a:defRPr>
                <a:latin typeface="Inter-Regular"/>
                <a:ea typeface="Inter-Regular"/>
                <a:cs typeface="Inter-Regular"/>
                <a:sym typeface="Inter-Regular"/>
              </a:defRPr>
            </a:pPr>
            <a:r>
              <a:rPr dirty="0">
                <a:solidFill>
                  <a:schemeClr val="bg1"/>
                </a:solidFill>
              </a:rPr>
              <a:t>Explore the data to find predict who is more likely to click the ad.</a:t>
            </a:r>
          </a:p>
        </p:txBody>
      </p:sp>
      <p:pic>
        <p:nvPicPr>
          <p:cNvPr id="128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3" y="1076444"/>
            <a:ext cx="6898018" cy="4247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traight Connector 13"/>
          <p:cNvSpPr/>
          <p:nvPr/>
        </p:nvSpPr>
        <p:spPr>
          <a:xfrm>
            <a:off x="7852527" y="2176009"/>
            <a:ext cx="3851744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xfrm>
            <a:off x="8474696" y="1508760"/>
            <a:ext cx="3229575" cy="169164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rPr>
                <a:solidFill>
                  <a:schemeClr val="bg1"/>
                </a:solidFill>
              </a:rPr>
              <a:t>Numerical Data</a:t>
            </a:r>
          </a:p>
        </p:txBody>
      </p:sp>
      <p:pic>
        <p:nvPicPr>
          <p:cNvPr id="134" name="Content Placeholder 11" descr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11" y="640080"/>
            <a:ext cx="6972421" cy="5455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xfrm>
            <a:off x="8474696" y="1508760"/>
            <a:ext cx="3229575" cy="1691640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rPr>
                <a:solidFill>
                  <a:schemeClr val="bg1"/>
                </a:solidFill>
              </a:rPr>
              <a:t>Categorical data</a:t>
            </a:r>
          </a:p>
        </p:txBody>
      </p:sp>
      <p:pic>
        <p:nvPicPr>
          <p:cNvPr id="138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702688"/>
            <a:ext cx="7352693" cy="5330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rid of the categorical columns</a:t>
            </a:r>
          </a:p>
        </p:txBody>
      </p:sp>
      <p:pic>
        <p:nvPicPr>
          <p:cNvPr id="141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2474209"/>
            <a:ext cx="6070600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6"/>
          <p:cNvSpPr txBox="1"/>
          <p:nvPr/>
        </p:nvSpPr>
        <p:spPr>
          <a:xfrm>
            <a:off x="3106420" y="3738622"/>
            <a:ext cx="7820660" cy="297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There are total 1000 records in our dataset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There are lot of unique values in this categorical columns</a:t>
            </a:r>
          </a:p>
          <a:p>
            <a:pPr marL="742950" lvl="1" indent="-285750">
              <a:buSzPct val="100000"/>
              <a:buFont typeface="Arial"/>
              <a:buChar char="•"/>
              <a:defRPr sz="2400"/>
            </a:pPr>
            <a:r>
              <a:t>Little overlap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Even if we try to convert those categorical values into numeric values 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There will be no pattern in those columns that will train our models any better and get a better accuracy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Ultimately decided to drop these columns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9"/>
          <p:cNvGrpSpPr/>
          <p:nvPr/>
        </p:nvGrpSpPr>
        <p:grpSpPr>
          <a:xfrm>
            <a:off x="-1" y="3175"/>
            <a:ext cx="12198351" cy="6869015"/>
            <a:chOff x="0" y="0"/>
            <a:chExt cx="12198350" cy="6869014"/>
          </a:xfrm>
        </p:grpSpPr>
        <p:sp>
          <p:nvSpPr>
            <p:cNvPr id="144" name="Freeform 5"/>
            <p:cNvSpPr/>
            <p:nvPr/>
          </p:nvSpPr>
          <p:spPr>
            <a:xfrm>
              <a:off x="0" y="0"/>
              <a:ext cx="12192001" cy="686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19" y="260"/>
                  </a:moveTo>
                  <a:cubicBezTo>
                    <a:pt x="17719" y="290"/>
                    <a:pt x="17713" y="310"/>
                    <a:pt x="17708" y="330"/>
                  </a:cubicBezTo>
                  <a:cubicBezTo>
                    <a:pt x="17606" y="540"/>
                    <a:pt x="17623" y="630"/>
                    <a:pt x="17584" y="630"/>
                  </a:cubicBezTo>
                  <a:cubicBezTo>
                    <a:pt x="17499" y="920"/>
                    <a:pt x="17488" y="940"/>
                    <a:pt x="17477" y="950"/>
                  </a:cubicBezTo>
                  <a:cubicBezTo>
                    <a:pt x="17297" y="1450"/>
                    <a:pt x="17246" y="1640"/>
                    <a:pt x="17201" y="1840"/>
                  </a:cubicBezTo>
                  <a:cubicBezTo>
                    <a:pt x="17128" y="2170"/>
                    <a:pt x="17122" y="2240"/>
                    <a:pt x="17111" y="2290"/>
                  </a:cubicBezTo>
                  <a:cubicBezTo>
                    <a:pt x="17106" y="2310"/>
                    <a:pt x="17156" y="2260"/>
                    <a:pt x="17151" y="2130"/>
                  </a:cubicBezTo>
                  <a:cubicBezTo>
                    <a:pt x="17336" y="1500"/>
                    <a:pt x="17364" y="1410"/>
                    <a:pt x="17392" y="1310"/>
                  </a:cubicBezTo>
                  <a:cubicBezTo>
                    <a:pt x="17482" y="1130"/>
                    <a:pt x="17482" y="1090"/>
                    <a:pt x="17494" y="1080"/>
                  </a:cubicBezTo>
                  <a:cubicBezTo>
                    <a:pt x="17623" y="750"/>
                    <a:pt x="17646" y="650"/>
                    <a:pt x="17679" y="570"/>
                  </a:cubicBezTo>
                  <a:cubicBezTo>
                    <a:pt x="17786" y="300"/>
                    <a:pt x="17798" y="290"/>
                    <a:pt x="17792" y="260"/>
                  </a:cubicBezTo>
                  <a:cubicBezTo>
                    <a:pt x="17871" y="50"/>
                    <a:pt x="17893" y="30"/>
                    <a:pt x="17916" y="0"/>
                  </a:cubicBezTo>
                  <a:cubicBezTo>
                    <a:pt x="17798" y="110"/>
                    <a:pt x="17781" y="220"/>
                    <a:pt x="17719" y="260"/>
                  </a:cubicBezTo>
                  <a:close/>
                  <a:moveTo>
                    <a:pt x="16999" y="730"/>
                  </a:moveTo>
                  <a:cubicBezTo>
                    <a:pt x="16988" y="920"/>
                    <a:pt x="16976" y="1040"/>
                    <a:pt x="16971" y="1280"/>
                  </a:cubicBezTo>
                  <a:cubicBezTo>
                    <a:pt x="16954" y="2010"/>
                    <a:pt x="16959" y="2080"/>
                    <a:pt x="16942" y="2110"/>
                  </a:cubicBezTo>
                  <a:cubicBezTo>
                    <a:pt x="16971" y="2550"/>
                    <a:pt x="16954" y="2570"/>
                    <a:pt x="16965" y="2630"/>
                  </a:cubicBezTo>
                  <a:cubicBezTo>
                    <a:pt x="17021" y="2040"/>
                    <a:pt x="17016" y="1990"/>
                    <a:pt x="17021" y="1950"/>
                  </a:cubicBezTo>
                  <a:cubicBezTo>
                    <a:pt x="17100" y="1530"/>
                    <a:pt x="17083" y="1390"/>
                    <a:pt x="17122" y="1340"/>
                  </a:cubicBezTo>
                  <a:cubicBezTo>
                    <a:pt x="17224" y="960"/>
                    <a:pt x="17241" y="930"/>
                    <a:pt x="17252" y="890"/>
                  </a:cubicBezTo>
                  <a:cubicBezTo>
                    <a:pt x="17342" y="650"/>
                    <a:pt x="17319" y="560"/>
                    <a:pt x="17359" y="570"/>
                  </a:cubicBezTo>
                  <a:cubicBezTo>
                    <a:pt x="17443" y="340"/>
                    <a:pt x="17454" y="330"/>
                    <a:pt x="17449" y="300"/>
                  </a:cubicBezTo>
                  <a:cubicBezTo>
                    <a:pt x="17499" y="0"/>
                    <a:pt x="17499" y="0"/>
                    <a:pt x="17499" y="0"/>
                  </a:cubicBezTo>
                  <a:cubicBezTo>
                    <a:pt x="17409" y="210"/>
                    <a:pt x="17415" y="290"/>
                    <a:pt x="17376" y="310"/>
                  </a:cubicBezTo>
                  <a:cubicBezTo>
                    <a:pt x="17286" y="690"/>
                    <a:pt x="17224" y="720"/>
                    <a:pt x="17212" y="830"/>
                  </a:cubicBezTo>
                  <a:cubicBezTo>
                    <a:pt x="17235" y="580"/>
                    <a:pt x="17263" y="550"/>
                    <a:pt x="17258" y="470"/>
                  </a:cubicBezTo>
                  <a:cubicBezTo>
                    <a:pt x="17353" y="0"/>
                    <a:pt x="17353" y="0"/>
                    <a:pt x="17353" y="0"/>
                  </a:cubicBezTo>
                  <a:cubicBezTo>
                    <a:pt x="17319" y="130"/>
                    <a:pt x="17297" y="160"/>
                    <a:pt x="17297" y="230"/>
                  </a:cubicBezTo>
                  <a:cubicBezTo>
                    <a:pt x="17201" y="550"/>
                    <a:pt x="17201" y="620"/>
                    <a:pt x="17196" y="680"/>
                  </a:cubicBezTo>
                  <a:cubicBezTo>
                    <a:pt x="17111" y="1120"/>
                    <a:pt x="17100" y="1240"/>
                    <a:pt x="17072" y="1330"/>
                  </a:cubicBezTo>
                  <a:cubicBezTo>
                    <a:pt x="16976" y="1790"/>
                    <a:pt x="16999" y="1770"/>
                    <a:pt x="16988" y="1690"/>
                  </a:cubicBezTo>
                  <a:cubicBezTo>
                    <a:pt x="17032" y="1270"/>
                    <a:pt x="17072" y="1210"/>
                    <a:pt x="17072" y="1090"/>
                  </a:cubicBezTo>
                  <a:cubicBezTo>
                    <a:pt x="17139" y="700"/>
                    <a:pt x="17151" y="600"/>
                    <a:pt x="17173" y="510"/>
                  </a:cubicBezTo>
                  <a:cubicBezTo>
                    <a:pt x="17224" y="0"/>
                    <a:pt x="17224" y="0"/>
                    <a:pt x="17224" y="0"/>
                  </a:cubicBezTo>
                  <a:cubicBezTo>
                    <a:pt x="17145" y="470"/>
                    <a:pt x="17106" y="630"/>
                    <a:pt x="17089" y="820"/>
                  </a:cubicBezTo>
                  <a:cubicBezTo>
                    <a:pt x="17027" y="1110"/>
                    <a:pt x="17044" y="1190"/>
                    <a:pt x="17016" y="1200"/>
                  </a:cubicBezTo>
                  <a:cubicBezTo>
                    <a:pt x="16993" y="1080"/>
                    <a:pt x="17016" y="1060"/>
                    <a:pt x="17010" y="990"/>
                  </a:cubicBezTo>
                  <a:cubicBezTo>
                    <a:pt x="17083" y="450"/>
                    <a:pt x="17111" y="430"/>
                    <a:pt x="17106" y="360"/>
                  </a:cubicBezTo>
                  <a:cubicBezTo>
                    <a:pt x="17128" y="0"/>
                    <a:pt x="17128" y="0"/>
                    <a:pt x="17128" y="0"/>
                  </a:cubicBezTo>
                  <a:cubicBezTo>
                    <a:pt x="17044" y="520"/>
                    <a:pt x="17032" y="560"/>
                    <a:pt x="17032" y="610"/>
                  </a:cubicBezTo>
                  <a:close/>
                  <a:moveTo>
                    <a:pt x="17528" y="460"/>
                  </a:moveTo>
                  <a:cubicBezTo>
                    <a:pt x="17528" y="490"/>
                    <a:pt x="17511" y="490"/>
                    <a:pt x="17505" y="510"/>
                  </a:cubicBezTo>
                  <a:cubicBezTo>
                    <a:pt x="17454" y="600"/>
                    <a:pt x="17466" y="640"/>
                    <a:pt x="17449" y="650"/>
                  </a:cubicBezTo>
                  <a:cubicBezTo>
                    <a:pt x="17308" y="1000"/>
                    <a:pt x="17314" y="1120"/>
                    <a:pt x="17263" y="1150"/>
                  </a:cubicBezTo>
                  <a:cubicBezTo>
                    <a:pt x="17207" y="1480"/>
                    <a:pt x="17162" y="1510"/>
                    <a:pt x="17156" y="1600"/>
                  </a:cubicBezTo>
                  <a:cubicBezTo>
                    <a:pt x="17061" y="1980"/>
                    <a:pt x="17083" y="2060"/>
                    <a:pt x="17049" y="2070"/>
                  </a:cubicBezTo>
                  <a:cubicBezTo>
                    <a:pt x="17032" y="2400"/>
                    <a:pt x="16993" y="2460"/>
                    <a:pt x="17032" y="2470"/>
                  </a:cubicBezTo>
                  <a:cubicBezTo>
                    <a:pt x="17122" y="1930"/>
                    <a:pt x="17134" y="1870"/>
                    <a:pt x="17139" y="1800"/>
                  </a:cubicBezTo>
                  <a:cubicBezTo>
                    <a:pt x="17246" y="1420"/>
                    <a:pt x="17269" y="1310"/>
                    <a:pt x="17314" y="1230"/>
                  </a:cubicBezTo>
                  <a:cubicBezTo>
                    <a:pt x="17432" y="870"/>
                    <a:pt x="17438" y="840"/>
                    <a:pt x="17443" y="820"/>
                  </a:cubicBezTo>
                  <a:cubicBezTo>
                    <a:pt x="17651" y="360"/>
                    <a:pt x="17657" y="230"/>
                    <a:pt x="17713" y="180"/>
                  </a:cubicBezTo>
                  <a:cubicBezTo>
                    <a:pt x="17691" y="60"/>
                    <a:pt x="17657" y="110"/>
                    <a:pt x="17640" y="190"/>
                  </a:cubicBezTo>
                  <a:close/>
                  <a:moveTo>
                    <a:pt x="17871" y="400"/>
                  </a:moveTo>
                  <a:cubicBezTo>
                    <a:pt x="17842" y="440"/>
                    <a:pt x="17854" y="550"/>
                    <a:pt x="17803" y="560"/>
                  </a:cubicBezTo>
                  <a:cubicBezTo>
                    <a:pt x="17696" y="830"/>
                    <a:pt x="17679" y="850"/>
                    <a:pt x="17679" y="900"/>
                  </a:cubicBezTo>
                  <a:cubicBezTo>
                    <a:pt x="17595" y="1080"/>
                    <a:pt x="17584" y="1100"/>
                    <a:pt x="17567" y="1110"/>
                  </a:cubicBezTo>
                  <a:cubicBezTo>
                    <a:pt x="17438" y="1500"/>
                    <a:pt x="17376" y="1600"/>
                    <a:pt x="17348" y="1730"/>
                  </a:cubicBezTo>
                  <a:cubicBezTo>
                    <a:pt x="17218" y="2100"/>
                    <a:pt x="17212" y="2140"/>
                    <a:pt x="17218" y="2180"/>
                  </a:cubicBezTo>
                  <a:cubicBezTo>
                    <a:pt x="17122" y="2560"/>
                    <a:pt x="17145" y="2680"/>
                    <a:pt x="17100" y="2700"/>
                  </a:cubicBezTo>
                  <a:cubicBezTo>
                    <a:pt x="17078" y="3430"/>
                    <a:pt x="17038" y="3310"/>
                    <a:pt x="17066" y="3300"/>
                  </a:cubicBezTo>
                  <a:cubicBezTo>
                    <a:pt x="17094" y="2920"/>
                    <a:pt x="17111" y="2880"/>
                    <a:pt x="17117" y="2830"/>
                  </a:cubicBezTo>
                  <a:cubicBezTo>
                    <a:pt x="17207" y="2380"/>
                    <a:pt x="17201" y="2310"/>
                    <a:pt x="17235" y="2290"/>
                  </a:cubicBezTo>
                  <a:cubicBezTo>
                    <a:pt x="17348" y="1870"/>
                    <a:pt x="17364" y="1840"/>
                    <a:pt x="17376" y="1790"/>
                  </a:cubicBezTo>
                  <a:cubicBezTo>
                    <a:pt x="17572" y="1310"/>
                    <a:pt x="17567" y="1350"/>
                    <a:pt x="17589" y="1310"/>
                  </a:cubicBezTo>
                  <a:cubicBezTo>
                    <a:pt x="17691" y="1050"/>
                    <a:pt x="17685" y="1000"/>
                    <a:pt x="17708" y="990"/>
                  </a:cubicBezTo>
                  <a:cubicBezTo>
                    <a:pt x="17781" y="790"/>
                    <a:pt x="17792" y="770"/>
                    <a:pt x="17798" y="740"/>
                  </a:cubicBezTo>
                  <a:cubicBezTo>
                    <a:pt x="17932" y="450"/>
                    <a:pt x="17944" y="380"/>
                    <a:pt x="17978" y="340"/>
                  </a:cubicBezTo>
                  <a:cubicBezTo>
                    <a:pt x="18084" y="70"/>
                    <a:pt x="18129" y="90"/>
                    <a:pt x="18112" y="20"/>
                  </a:cubicBezTo>
                  <a:cubicBezTo>
                    <a:pt x="18051" y="30"/>
                    <a:pt x="18051" y="70"/>
                    <a:pt x="18028" y="70"/>
                  </a:cubicBezTo>
                  <a:cubicBezTo>
                    <a:pt x="17910" y="320"/>
                    <a:pt x="17899" y="370"/>
                    <a:pt x="17871" y="400"/>
                  </a:cubicBezTo>
                  <a:close/>
                  <a:moveTo>
                    <a:pt x="16954" y="800"/>
                  </a:moveTo>
                  <a:cubicBezTo>
                    <a:pt x="16937" y="540"/>
                    <a:pt x="16971" y="360"/>
                    <a:pt x="16976" y="140"/>
                  </a:cubicBezTo>
                  <a:cubicBezTo>
                    <a:pt x="16999" y="130"/>
                    <a:pt x="16982" y="60"/>
                    <a:pt x="16999" y="50"/>
                  </a:cubicBezTo>
                  <a:cubicBezTo>
                    <a:pt x="17004" y="40"/>
                    <a:pt x="17010" y="20"/>
                    <a:pt x="17016" y="0"/>
                  </a:cubicBezTo>
                  <a:cubicBezTo>
                    <a:pt x="16959" y="0"/>
                    <a:pt x="16959" y="0"/>
                    <a:pt x="16959" y="0"/>
                  </a:cubicBezTo>
                  <a:cubicBezTo>
                    <a:pt x="16942" y="60"/>
                    <a:pt x="16954" y="150"/>
                    <a:pt x="16926" y="190"/>
                  </a:cubicBezTo>
                  <a:cubicBezTo>
                    <a:pt x="16926" y="310"/>
                    <a:pt x="16926" y="440"/>
                    <a:pt x="16920" y="560"/>
                  </a:cubicBezTo>
                  <a:cubicBezTo>
                    <a:pt x="16920" y="600"/>
                    <a:pt x="16920" y="650"/>
                    <a:pt x="16926" y="690"/>
                  </a:cubicBezTo>
                  <a:cubicBezTo>
                    <a:pt x="16931" y="730"/>
                    <a:pt x="16914" y="820"/>
                    <a:pt x="16954" y="800"/>
                  </a:cubicBezTo>
                  <a:close/>
                  <a:moveTo>
                    <a:pt x="12116" y="1760"/>
                  </a:moveTo>
                  <a:cubicBezTo>
                    <a:pt x="12105" y="1820"/>
                    <a:pt x="12071" y="1910"/>
                    <a:pt x="12111" y="1940"/>
                  </a:cubicBezTo>
                  <a:cubicBezTo>
                    <a:pt x="12144" y="1880"/>
                    <a:pt x="12172" y="1800"/>
                    <a:pt x="12201" y="1710"/>
                  </a:cubicBezTo>
                  <a:cubicBezTo>
                    <a:pt x="12234" y="1500"/>
                    <a:pt x="12262" y="1330"/>
                    <a:pt x="12296" y="1190"/>
                  </a:cubicBezTo>
                  <a:cubicBezTo>
                    <a:pt x="12302" y="1110"/>
                    <a:pt x="12308" y="1030"/>
                    <a:pt x="12330" y="940"/>
                  </a:cubicBezTo>
                  <a:cubicBezTo>
                    <a:pt x="12319" y="890"/>
                    <a:pt x="12336" y="910"/>
                    <a:pt x="12341" y="850"/>
                  </a:cubicBezTo>
                  <a:cubicBezTo>
                    <a:pt x="12352" y="810"/>
                    <a:pt x="12358" y="760"/>
                    <a:pt x="12369" y="710"/>
                  </a:cubicBezTo>
                  <a:cubicBezTo>
                    <a:pt x="12375" y="470"/>
                    <a:pt x="12386" y="270"/>
                    <a:pt x="12403" y="0"/>
                  </a:cubicBezTo>
                  <a:cubicBezTo>
                    <a:pt x="12358" y="0"/>
                    <a:pt x="12358" y="0"/>
                    <a:pt x="12358" y="0"/>
                  </a:cubicBezTo>
                  <a:cubicBezTo>
                    <a:pt x="12352" y="40"/>
                    <a:pt x="12352" y="90"/>
                    <a:pt x="12347" y="130"/>
                  </a:cubicBezTo>
                  <a:cubicBezTo>
                    <a:pt x="12358" y="210"/>
                    <a:pt x="12324" y="350"/>
                    <a:pt x="12341" y="400"/>
                  </a:cubicBezTo>
                  <a:cubicBezTo>
                    <a:pt x="12347" y="410"/>
                    <a:pt x="12324" y="420"/>
                    <a:pt x="12324" y="410"/>
                  </a:cubicBezTo>
                  <a:cubicBezTo>
                    <a:pt x="12324" y="460"/>
                    <a:pt x="12330" y="500"/>
                    <a:pt x="12330" y="550"/>
                  </a:cubicBezTo>
                  <a:cubicBezTo>
                    <a:pt x="12330" y="550"/>
                    <a:pt x="12313" y="550"/>
                    <a:pt x="12313" y="570"/>
                  </a:cubicBezTo>
                  <a:cubicBezTo>
                    <a:pt x="12313" y="570"/>
                    <a:pt x="12324" y="580"/>
                    <a:pt x="12324" y="590"/>
                  </a:cubicBezTo>
                  <a:cubicBezTo>
                    <a:pt x="12324" y="620"/>
                    <a:pt x="12330" y="640"/>
                    <a:pt x="12319" y="680"/>
                  </a:cubicBezTo>
                  <a:cubicBezTo>
                    <a:pt x="12302" y="760"/>
                    <a:pt x="12296" y="890"/>
                    <a:pt x="12268" y="930"/>
                  </a:cubicBezTo>
                  <a:cubicBezTo>
                    <a:pt x="12291" y="940"/>
                    <a:pt x="12257" y="1020"/>
                    <a:pt x="12257" y="1060"/>
                  </a:cubicBezTo>
                  <a:cubicBezTo>
                    <a:pt x="12268" y="1090"/>
                    <a:pt x="12257" y="1140"/>
                    <a:pt x="12246" y="1190"/>
                  </a:cubicBezTo>
                  <a:cubicBezTo>
                    <a:pt x="12212" y="1310"/>
                    <a:pt x="12189" y="1450"/>
                    <a:pt x="12167" y="1600"/>
                  </a:cubicBezTo>
                  <a:cubicBezTo>
                    <a:pt x="12161" y="1640"/>
                    <a:pt x="12144" y="1640"/>
                    <a:pt x="12139" y="1680"/>
                  </a:cubicBezTo>
                  <a:cubicBezTo>
                    <a:pt x="12133" y="1710"/>
                    <a:pt x="12133" y="1760"/>
                    <a:pt x="12116" y="1760"/>
                  </a:cubicBezTo>
                  <a:close/>
                  <a:moveTo>
                    <a:pt x="12999" y="8450"/>
                  </a:moveTo>
                  <a:cubicBezTo>
                    <a:pt x="13016" y="8490"/>
                    <a:pt x="13028" y="8540"/>
                    <a:pt x="13067" y="8580"/>
                  </a:cubicBezTo>
                  <a:cubicBezTo>
                    <a:pt x="13185" y="8980"/>
                    <a:pt x="13196" y="9090"/>
                    <a:pt x="13258" y="9170"/>
                  </a:cubicBezTo>
                  <a:cubicBezTo>
                    <a:pt x="13348" y="9620"/>
                    <a:pt x="13354" y="9680"/>
                    <a:pt x="13382" y="9740"/>
                  </a:cubicBezTo>
                  <a:cubicBezTo>
                    <a:pt x="13511" y="10390"/>
                    <a:pt x="13528" y="10450"/>
                    <a:pt x="13534" y="10520"/>
                  </a:cubicBezTo>
                  <a:cubicBezTo>
                    <a:pt x="13658" y="11170"/>
                    <a:pt x="13669" y="11240"/>
                    <a:pt x="13663" y="11310"/>
                  </a:cubicBezTo>
                  <a:cubicBezTo>
                    <a:pt x="13731" y="11780"/>
                    <a:pt x="13804" y="11820"/>
                    <a:pt x="13770" y="11900"/>
                  </a:cubicBezTo>
                  <a:cubicBezTo>
                    <a:pt x="13849" y="12360"/>
                    <a:pt x="13871" y="12420"/>
                    <a:pt x="13888" y="12490"/>
                  </a:cubicBezTo>
                  <a:cubicBezTo>
                    <a:pt x="13961" y="12910"/>
                    <a:pt x="13961" y="12940"/>
                    <a:pt x="13984" y="12970"/>
                  </a:cubicBezTo>
                  <a:cubicBezTo>
                    <a:pt x="14057" y="13330"/>
                    <a:pt x="14051" y="13400"/>
                    <a:pt x="14085" y="13450"/>
                  </a:cubicBezTo>
                  <a:cubicBezTo>
                    <a:pt x="14192" y="13910"/>
                    <a:pt x="14209" y="13970"/>
                    <a:pt x="14237" y="14030"/>
                  </a:cubicBezTo>
                  <a:cubicBezTo>
                    <a:pt x="14293" y="14350"/>
                    <a:pt x="14316" y="14370"/>
                    <a:pt x="14332" y="14400"/>
                  </a:cubicBezTo>
                  <a:cubicBezTo>
                    <a:pt x="14417" y="14730"/>
                    <a:pt x="14439" y="14750"/>
                    <a:pt x="14439" y="14790"/>
                  </a:cubicBezTo>
                  <a:cubicBezTo>
                    <a:pt x="14715" y="15360"/>
                    <a:pt x="14732" y="15370"/>
                    <a:pt x="14754" y="15370"/>
                  </a:cubicBezTo>
                  <a:cubicBezTo>
                    <a:pt x="14777" y="15380"/>
                    <a:pt x="14771" y="15360"/>
                    <a:pt x="14760" y="15350"/>
                  </a:cubicBezTo>
                  <a:cubicBezTo>
                    <a:pt x="14490" y="14760"/>
                    <a:pt x="14439" y="14710"/>
                    <a:pt x="14451" y="14650"/>
                  </a:cubicBezTo>
                  <a:cubicBezTo>
                    <a:pt x="14383" y="14350"/>
                    <a:pt x="14344" y="14340"/>
                    <a:pt x="14355" y="14300"/>
                  </a:cubicBezTo>
                  <a:cubicBezTo>
                    <a:pt x="14254" y="13880"/>
                    <a:pt x="14220" y="13830"/>
                    <a:pt x="14214" y="13770"/>
                  </a:cubicBezTo>
                  <a:cubicBezTo>
                    <a:pt x="14136" y="13480"/>
                    <a:pt x="14113" y="13450"/>
                    <a:pt x="14096" y="13420"/>
                  </a:cubicBezTo>
                  <a:cubicBezTo>
                    <a:pt x="14085" y="13190"/>
                    <a:pt x="14046" y="13140"/>
                    <a:pt x="14051" y="13070"/>
                  </a:cubicBezTo>
                  <a:cubicBezTo>
                    <a:pt x="13956" y="12790"/>
                    <a:pt x="14023" y="12740"/>
                    <a:pt x="13972" y="12720"/>
                  </a:cubicBezTo>
                  <a:cubicBezTo>
                    <a:pt x="13928" y="12500"/>
                    <a:pt x="13939" y="12440"/>
                    <a:pt x="13911" y="12380"/>
                  </a:cubicBezTo>
                  <a:cubicBezTo>
                    <a:pt x="13838" y="11920"/>
                    <a:pt x="13838" y="11890"/>
                    <a:pt x="13826" y="11860"/>
                  </a:cubicBezTo>
                  <a:cubicBezTo>
                    <a:pt x="13781" y="11440"/>
                    <a:pt x="13714" y="11400"/>
                    <a:pt x="13731" y="11330"/>
                  </a:cubicBezTo>
                  <a:cubicBezTo>
                    <a:pt x="13658" y="10870"/>
                    <a:pt x="13635" y="10750"/>
                    <a:pt x="13590" y="10640"/>
                  </a:cubicBezTo>
                  <a:cubicBezTo>
                    <a:pt x="13556" y="10410"/>
                    <a:pt x="13562" y="10350"/>
                    <a:pt x="13539" y="10300"/>
                  </a:cubicBezTo>
                  <a:cubicBezTo>
                    <a:pt x="13427" y="9740"/>
                    <a:pt x="13410" y="9680"/>
                    <a:pt x="13388" y="9620"/>
                  </a:cubicBezTo>
                  <a:cubicBezTo>
                    <a:pt x="13309" y="9150"/>
                    <a:pt x="13247" y="9090"/>
                    <a:pt x="13258" y="9020"/>
                  </a:cubicBezTo>
                  <a:cubicBezTo>
                    <a:pt x="13157" y="8700"/>
                    <a:pt x="13134" y="8670"/>
                    <a:pt x="13134" y="8640"/>
                  </a:cubicBezTo>
                  <a:cubicBezTo>
                    <a:pt x="13101" y="8530"/>
                    <a:pt x="13089" y="8500"/>
                    <a:pt x="13061" y="8470"/>
                  </a:cubicBezTo>
                  <a:close/>
                  <a:moveTo>
                    <a:pt x="12521" y="8300"/>
                  </a:moveTo>
                  <a:cubicBezTo>
                    <a:pt x="12516" y="8350"/>
                    <a:pt x="12583" y="8410"/>
                    <a:pt x="12600" y="8400"/>
                  </a:cubicBezTo>
                  <a:cubicBezTo>
                    <a:pt x="12825" y="8850"/>
                    <a:pt x="12836" y="8920"/>
                    <a:pt x="12870" y="8980"/>
                  </a:cubicBezTo>
                  <a:cubicBezTo>
                    <a:pt x="12988" y="9300"/>
                    <a:pt x="12988" y="9320"/>
                    <a:pt x="12988" y="9330"/>
                  </a:cubicBezTo>
                  <a:cubicBezTo>
                    <a:pt x="13072" y="9640"/>
                    <a:pt x="13095" y="9670"/>
                    <a:pt x="13101" y="9700"/>
                  </a:cubicBezTo>
                  <a:cubicBezTo>
                    <a:pt x="13224" y="10080"/>
                    <a:pt x="13219" y="10150"/>
                    <a:pt x="13247" y="10210"/>
                  </a:cubicBezTo>
                  <a:cubicBezTo>
                    <a:pt x="13348" y="10670"/>
                    <a:pt x="13359" y="10700"/>
                    <a:pt x="13359" y="10740"/>
                  </a:cubicBezTo>
                  <a:cubicBezTo>
                    <a:pt x="13483" y="11320"/>
                    <a:pt x="13478" y="11350"/>
                    <a:pt x="13506" y="11380"/>
                  </a:cubicBezTo>
                  <a:cubicBezTo>
                    <a:pt x="13539" y="11630"/>
                    <a:pt x="13534" y="11670"/>
                    <a:pt x="13579" y="11700"/>
                  </a:cubicBezTo>
                  <a:cubicBezTo>
                    <a:pt x="13618" y="12030"/>
                    <a:pt x="13641" y="12110"/>
                    <a:pt x="13624" y="12200"/>
                  </a:cubicBezTo>
                  <a:cubicBezTo>
                    <a:pt x="13742" y="12710"/>
                    <a:pt x="13742" y="12730"/>
                    <a:pt x="13742" y="12760"/>
                  </a:cubicBezTo>
                  <a:cubicBezTo>
                    <a:pt x="13798" y="13060"/>
                    <a:pt x="13792" y="13120"/>
                    <a:pt x="13821" y="13170"/>
                  </a:cubicBezTo>
                  <a:cubicBezTo>
                    <a:pt x="13854" y="13440"/>
                    <a:pt x="13899" y="13460"/>
                    <a:pt x="13894" y="13490"/>
                  </a:cubicBezTo>
                  <a:cubicBezTo>
                    <a:pt x="13989" y="13860"/>
                    <a:pt x="13972" y="13920"/>
                    <a:pt x="14029" y="13960"/>
                  </a:cubicBezTo>
                  <a:cubicBezTo>
                    <a:pt x="14119" y="14330"/>
                    <a:pt x="14164" y="14380"/>
                    <a:pt x="14158" y="14430"/>
                  </a:cubicBezTo>
                  <a:cubicBezTo>
                    <a:pt x="14248" y="14610"/>
                    <a:pt x="14259" y="14630"/>
                    <a:pt x="14265" y="14660"/>
                  </a:cubicBezTo>
                  <a:cubicBezTo>
                    <a:pt x="14366" y="14850"/>
                    <a:pt x="14400" y="14930"/>
                    <a:pt x="14417" y="14890"/>
                  </a:cubicBezTo>
                  <a:cubicBezTo>
                    <a:pt x="14231" y="14450"/>
                    <a:pt x="14186" y="14410"/>
                    <a:pt x="14186" y="14360"/>
                  </a:cubicBezTo>
                  <a:cubicBezTo>
                    <a:pt x="13871" y="13200"/>
                    <a:pt x="13849" y="13160"/>
                    <a:pt x="13860" y="13110"/>
                  </a:cubicBezTo>
                  <a:cubicBezTo>
                    <a:pt x="13753" y="12630"/>
                    <a:pt x="13764" y="12580"/>
                    <a:pt x="13736" y="12540"/>
                  </a:cubicBezTo>
                  <a:cubicBezTo>
                    <a:pt x="13697" y="12290"/>
                    <a:pt x="13697" y="12270"/>
                    <a:pt x="13697" y="12240"/>
                  </a:cubicBezTo>
                  <a:cubicBezTo>
                    <a:pt x="13539" y="11430"/>
                    <a:pt x="13539" y="11330"/>
                    <a:pt x="13517" y="11240"/>
                  </a:cubicBezTo>
                  <a:cubicBezTo>
                    <a:pt x="13478" y="11040"/>
                    <a:pt x="13478" y="10990"/>
                    <a:pt x="13466" y="10940"/>
                  </a:cubicBezTo>
                  <a:cubicBezTo>
                    <a:pt x="13382" y="10560"/>
                    <a:pt x="13382" y="10540"/>
                    <a:pt x="13371" y="10520"/>
                  </a:cubicBezTo>
                  <a:cubicBezTo>
                    <a:pt x="13286" y="10180"/>
                    <a:pt x="13275" y="10130"/>
                    <a:pt x="13269" y="10080"/>
                  </a:cubicBezTo>
                  <a:cubicBezTo>
                    <a:pt x="13061" y="9390"/>
                    <a:pt x="13028" y="9290"/>
                    <a:pt x="12999" y="9190"/>
                  </a:cubicBezTo>
                  <a:cubicBezTo>
                    <a:pt x="12758" y="8600"/>
                    <a:pt x="12763" y="8570"/>
                    <a:pt x="12752" y="8550"/>
                  </a:cubicBezTo>
                  <a:cubicBezTo>
                    <a:pt x="12611" y="8330"/>
                    <a:pt x="12578" y="8290"/>
                    <a:pt x="12544" y="8250"/>
                  </a:cubicBezTo>
                  <a:cubicBezTo>
                    <a:pt x="12459" y="8290"/>
                    <a:pt x="12471" y="8290"/>
                    <a:pt x="12482" y="8290"/>
                  </a:cubicBezTo>
                  <a:close/>
                  <a:moveTo>
                    <a:pt x="19744" y="160"/>
                  </a:moveTo>
                  <a:cubicBezTo>
                    <a:pt x="19822" y="180"/>
                    <a:pt x="19884" y="220"/>
                    <a:pt x="19946" y="270"/>
                  </a:cubicBezTo>
                  <a:cubicBezTo>
                    <a:pt x="20138" y="420"/>
                    <a:pt x="20149" y="380"/>
                    <a:pt x="20160" y="420"/>
                  </a:cubicBezTo>
                  <a:cubicBezTo>
                    <a:pt x="20351" y="520"/>
                    <a:pt x="20379" y="540"/>
                    <a:pt x="20408" y="560"/>
                  </a:cubicBezTo>
                  <a:cubicBezTo>
                    <a:pt x="20824" y="780"/>
                    <a:pt x="20880" y="880"/>
                    <a:pt x="20964" y="910"/>
                  </a:cubicBezTo>
                  <a:cubicBezTo>
                    <a:pt x="21291" y="1200"/>
                    <a:pt x="21302" y="1220"/>
                    <a:pt x="21324" y="1230"/>
                  </a:cubicBezTo>
                  <a:cubicBezTo>
                    <a:pt x="21206" y="1030"/>
                    <a:pt x="21161" y="1050"/>
                    <a:pt x="21150" y="990"/>
                  </a:cubicBezTo>
                  <a:cubicBezTo>
                    <a:pt x="20852" y="770"/>
                    <a:pt x="20807" y="700"/>
                    <a:pt x="20745" y="670"/>
                  </a:cubicBezTo>
                  <a:cubicBezTo>
                    <a:pt x="20351" y="440"/>
                    <a:pt x="20306" y="380"/>
                    <a:pt x="20244" y="360"/>
                  </a:cubicBezTo>
                  <a:cubicBezTo>
                    <a:pt x="19952" y="170"/>
                    <a:pt x="19912" y="180"/>
                    <a:pt x="19901" y="120"/>
                  </a:cubicBezTo>
                  <a:cubicBezTo>
                    <a:pt x="19710" y="10"/>
                    <a:pt x="19704" y="10"/>
                    <a:pt x="19704" y="0"/>
                  </a:cubicBezTo>
                  <a:cubicBezTo>
                    <a:pt x="19659" y="80"/>
                    <a:pt x="19716" y="90"/>
                    <a:pt x="19744" y="160"/>
                  </a:cubicBezTo>
                  <a:close/>
                  <a:moveTo>
                    <a:pt x="19277" y="200"/>
                  </a:moveTo>
                  <a:cubicBezTo>
                    <a:pt x="19299" y="230"/>
                    <a:pt x="19344" y="220"/>
                    <a:pt x="19356" y="280"/>
                  </a:cubicBezTo>
                  <a:cubicBezTo>
                    <a:pt x="19530" y="490"/>
                    <a:pt x="19586" y="470"/>
                    <a:pt x="19598" y="530"/>
                  </a:cubicBezTo>
                  <a:cubicBezTo>
                    <a:pt x="20031" y="810"/>
                    <a:pt x="20064" y="880"/>
                    <a:pt x="20138" y="880"/>
                  </a:cubicBezTo>
                  <a:cubicBezTo>
                    <a:pt x="20306" y="990"/>
                    <a:pt x="20295" y="1050"/>
                    <a:pt x="20329" y="1030"/>
                  </a:cubicBezTo>
                  <a:cubicBezTo>
                    <a:pt x="20661" y="1290"/>
                    <a:pt x="20711" y="1280"/>
                    <a:pt x="20734" y="1330"/>
                  </a:cubicBezTo>
                  <a:cubicBezTo>
                    <a:pt x="20970" y="1500"/>
                    <a:pt x="21015" y="1500"/>
                    <a:pt x="21026" y="1560"/>
                  </a:cubicBezTo>
                  <a:cubicBezTo>
                    <a:pt x="21184" y="1710"/>
                    <a:pt x="21195" y="1730"/>
                    <a:pt x="21206" y="1750"/>
                  </a:cubicBezTo>
                  <a:cubicBezTo>
                    <a:pt x="21459" y="2180"/>
                    <a:pt x="21488" y="2210"/>
                    <a:pt x="21510" y="2260"/>
                  </a:cubicBezTo>
                  <a:cubicBezTo>
                    <a:pt x="21600" y="2320"/>
                    <a:pt x="21521" y="2260"/>
                    <a:pt x="21504" y="2170"/>
                  </a:cubicBezTo>
                  <a:cubicBezTo>
                    <a:pt x="21426" y="1970"/>
                    <a:pt x="21392" y="2000"/>
                    <a:pt x="21398" y="1950"/>
                  </a:cubicBezTo>
                  <a:cubicBezTo>
                    <a:pt x="21262" y="1700"/>
                    <a:pt x="21218" y="1730"/>
                    <a:pt x="21218" y="1660"/>
                  </a:cubicBezTo>
                  <a:cubicBezTo>
                    <a:pt x="20992" y="1390"/>
                    <a:pt x="20953" y="1410"/>
                    <a:pt x="20948" y="1350"/>
                  </a:cubicBezTo>
                  <a:cubicBezTo>
                    <a:pt x="20655" y="1190"/>
                    <a:pt x="20644" y="1140"/>
                    <a:pt x="20616" y="1130"/>
                  </a:cubicBezTo>
                  <a:cubicBezTo>
                    <a:pt x="20374" y="940"/>
                    <a:pt x="20318" y="930"/>
                    <a:pt x="20289" y="880"/>
                  </a:cubicBezTo>
                  <a:cubicBezTo>
                    <a:pt x="19986" y="690"/>
                    <a:pt x="19941" y="690"/>
                    <a:pt x="19907" y="650"/>
                  </a:cubicBezTo>
                  <a:cubicBezTo>
                    <a:pt x="19688" y="460"/>
                    <a:pt x="19626" y="450"/>
                    <a:pt x="19581" y="400"/>
                  </a:cubicBezTo>
                  <a:cubicBezTo>
                    <a:pt x="19395" y="230"/>
                    <a:pt x="19401" y="170"/>
                    <a:pt x="19372" y="190"/>
                  </a:cubicBezTo>
                  <a:cubicBezTo>
                    <a:pt x="19249" y="20"/>
                    <a:pt x="19243" y="10"/>
                    <a:pt x="19243" y="0"/>
                  </a:cubicBezTo>
                  <a:close/>
                  <a:moveTo>
                    <a:pt x="11925" y="1520"/>
                  </a:moveTo>
                  <a:cubicBezTo>
                    <a:pt x="11936" y="1490"/>
                    <a:pt x="11964" y="1520"/>
                    <a:pt x="11959" y="1450"/>
                  </a:cubicBezTo>
                  <a:cubicBezTo>
                    <a:pt x="11970" y="1410"/>
                    <a:pt x="11976" y="1360"/>
                    <a:pt x="11981" y="1320"/>
                  </a:cubicBezTo>
                  <a:cubicBezTo>
                    <a:pt x="11998" y="1350"/>
                    <a:pt x="12021" y="1230"/>
                    <a:pt x="11998" y="1240"/>
                  </a:cubicBezTo>
                  <a:cubicBezTo>
                    <a:pt x="11998" y="1190"/>
                    <a:pt x="12026" y="1210"/>
                    <a:pt x="12026" y="1140"/>
                  </a:cubicBezTo>
                  <a:cubicBezTo>
                    <a:pt x="12021" y="1060"/>
                    <a:pt x="12043" y="960"/>
                    <a:pt x="12060" y="860"/>
                  </a:cubicBezTo>
                  <a:cubicBezTo>
                    <a:pt x="12060" y="690"/>
                    <a:pt x="12088" y="480"/>
                    <a:pt x="12116" y="280"/>
                  </a:cubicBezTo>
                  <a:cubicBezTo>
                    <a:pt x="12105" y="200"/>
                    <a:pt x="12128" y="90"/>
                    <a:pt x="12128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120"/>
                    <a:pt x="12066" y="240"/>
                    <a:pt x="12071" y="350"/>
                  </a:cubicBezTo>
                  <a:cubicBezTo>
                    <a:pt x="12038" y="380"/>
                    <a:pt x="12066" y="450"/>
                    <a:pt x="12038" y="530"/>
                  </a:cubicBezTo>
                  <a:cubicBezTo>
                    <a:pt x="12054" y="590"/>
                    <a:pt x="12021" y="690"/>
                    <a:pt x="12009" y="770"/>
                  </a:cubicBezTo>
                  <a:cubicBezTo>
                    <a:pt x="12054" y="790"/>
                    <a:pt x="11976" y="830"/>
                    <a:pt x="12015" y="840"/>
                  </a:cubicBezTo>
                  <a:cubicBezTo>
                    <a:pt x="12004" y="880"/>
                    <a:pt x="11998" y="920"/>
                    <a:pt x="11992" y="960"/>
                  </a:cubicBezTo>
                  <a:cubicBezTo>
                    <a:pt x="11964" y="1060"/>
                    <a:pt x="11987" y="1110"/>
                    <a:pt x="11964" y="1200"/>
                  </a:cubicBezTo>
                  <a:cubicBezTo>
                    <a:pt x="11959" y="1270"/>
                    <a:pt x="11942" y="1310"/>
                    <a:pt x="11925" y="1360"/>
                  </a:cubicBezTo>
                  <a:cubicBezTo>
                    <a:pt x="11919" y="1420"/>
                    <a:pt x="11891" y="1500"/>
                    <a:pt x="11925" y="1520"/>
                  </a:cubicBezTo>
                  <a:close/>
                  <a:moveTo>
                    <a:pt x="19536" y="210"/>
                  </a:moveTo>
                  <a:cubicBezTo>
                    <a:pt x="19541" y="260"/>
                    <a:pt x="19581" y="230"/>
                    <a:pt x="19586" y="270"/>
                  </a:cubicBezTo>
                  <a:cubicBezTo>
                    <a:pt x="19828" y="420"/>
                    <a:pt x="19851" y="410"/>
                    <a:pt x="19851" y="430"/>
                  </a:cubicBezTo>
                  <a:cubicBezTo>
                    <a:pt x="20002" y="500"/>
                    <a:pt x="20025" y="530"/>
                    <a:pt x="20053" y="540"/>
                  </a:cubicBezTo>
                  <a:cubicBezTo>
                    <a:pt x="20177" y="590"/>
                    <a:pt x="20194" y="630"/>
                    <a:pt x="20228" y="630"/>
                  </a:cubicBezTo>
                  <a:cubicBezTo>
                    <a:pt x="20576" y="810"/>
                    <a:pt x="20616" y="830"/>
                    <a:pt x="20655" y="840"/>
                  </a:cubicBezTo>
                  <a:cubicBezTo>
                    <a:pt x="20841" y="940"/>
                    <a:pt x="20835" y="1000"/>
                    <a:pt x="20869" y="980"/>
                  </a:cubicBezTo>
                  <a:cubicBezTo>
                    <a:pt x="21043" y="1130"/>
                    <a:pt x="21094" y="1220"/>
                    <a:pt x="21161" y="1280"/>
                  </a:cubicBezTo>
                  <a:cubicBezTo>
                    <a:pt x="21004" y="1060"/>
                    <a:pt x="21009" y="1020"/>
                    <a:pt x="20992" y="1010"/>
                  </a:cubicBezTo>
                  <a:cubicBezTo>
                    <a:pt x="20829" y="870"/>
                    <a:pt x="20784" y="860"/>
                    <a:pt x="20762" y="800"/>
                  </a:cubicBezTo>
                  <a:cubicBezTo>
                    <a:pt x="20492" y="670"/>
                    <a:pt x="20441" y="680"/>
                    <a:pt x="20424" y="630"/>
                  </a:cubicBezTo>
                  <a:cubicBezTo>
                    <a:pt x="20222" y="530"/>
                    <a:pt x="20138" y="510"/>
                    <a:pt x="20059" y="450"/>
                  </a:cubicBezTo>
                  <a:cubicBezTo>
                    <a:pt x="19806" y="290"/>
                    <a:pt x="19755" y="290"/>
                    <a:pt x="19721" y="250"/>
                  </a:cubicBezTo>
                  <a:cubicBezTo>
                    <a:pt x="19406" y="10"/>
                    <a:pt x="19406" y="10"/>
                    <a:pt x="19401" y="0"/>
                  </a:cubicBezTo>
                  <a:cubicBezTo>
                    <a:pt x="19462" y="140"/>
                    <a:pt x="19491" y="200"/>
                    <a:pt x="19536" y="210"/>
                  </a:cubicBezTo>
                  <a:close/>
                  <a:moveTo>
                    <a:pt x="20362" y="240"/>
                  </a:moveTo>
                  <a:cubicBezTo>
                    <a:pt x="20424" y="330"/>
                    <a:pt x="20520" y="370"/>
                    <a:pt x="20588" y="450"/>
                  </a:cubicBezTo>
                  <a:cubicBezTo>
                    <a:pt x="20773" y="630"/>
                    <a:pt x="20784" y="640"/>
                    <a:pt x="20796" y="640"/>
                  </a:cubicBezTo>
                  <a:cubicBezTo>
                    <a:pt x="20694" y="440"/>
                    <a:pt x="20655" y="470"/>
                    <a:pt x="20661" y="400"/>
                  </a:cubicBezTo>
                  <a:cubicBezTo>
                    <a:pt x="20678" y="280"/>
                    <a:pt x="20655" y="290"/>
                    <a:pt x="20644" y="270"/>
                  </a:cubicBezTo>
                  <a:cubicBezTo>
                    <a:pt x="20531" y="70"/>
                    <a:pt x="20514" y="40"/>
                    <a:pt x="20498" y="0"/>
                  </a:cubicBezTo>
                  <a:cubicBezTo>
                    <a:pt x="20447" y="40"/>
                    <a:pt x="20436" y="20"/>
                    <a:pt x="20436" y="10"/>
                  </a:cubicBezTo>
                  <a:cubicBezTo>
                    <a:pt x="20318" y="30"/>
                    <a:pt x="20334" y="40"/>
                    <a:pt x="20351" y="70"/>
                  </a:cubicBezTo>
                  <a:cubicBezTo>
                    <a:pt x="20408" y="50"/>
                    <a:pt x="20436" y="120"/>
                    <a:pt x="20452" y="120"/>
                  </a:cubicBezTo>
                  <a:cubicBezTo>
                    <a:pt x="20599" y="380"/>
                    <a:pt x="20644" y="350"/>
                    <a:pt x="20638" y="420"/>
                  </a:cubicBezTo>
                  <a:cubicBezTo>
                    <a:pt x="20396" y="220"/>
                    <a:pt x="20396" y="190"/>
                    <a:pt x="20374" y="190"/>
                  </a:cubicBezTo>
                  <a:cubicBezTo>
                    <a:pt x="19997" y="0"/>
                    <a:pt x="19997" y="0"/>
                    <a:pt x="19997" y="0"/>
                  </a:cubicBezTo>
                  <a:close/>
                  <a:moveTo>
                    <a:pt x="18068" y="330"/>
                  </a:moveTo>
                  <a:cubicBezTo>
                    <a:pt x="18034" y="330"/>
                    <a:pt x="18028" y="370"/>
                    <a:pt x="18017" y="400"/>
                  </a:cubicBezTo>
                  <a:cubicBezTo>
                    <a:pt x="17938" y="620"/>
                    <a:pt x="17899" y="630"/>
                    <a:pt x="17893" y="700"/>
                  </a:cubicBezTo>
                  <a:cubicBezTo>
                    <a:pt x="17752" y="1010"/>
                    <a:pt x="17736" y="1050"/>
                    <a:pt x="17713" y="1100"/>
                  </a:cubicBezTo>
                  <a:cubicBezTo>
                    <a:pt x="17589" y="1420"/>
                    <a:pt x="17556" y="1450"/>
                    <a:pt x="17533" y="1490"/>
                  </a:cubicBezTo>
                  <a:cubicBezTo>
                    <a:pt x="17409" y="1820"/>
                    <a:pt x="17421" y="1910"/>
                    <a:pt x="17376" y="1920"/>
                  </a:cubicBezTo>
                  <a:cubicBezTo>
                    <a:pt x="17280" y="2300"/>
                    <a:pt x="17269" y="2350"/>
                    <a:pt x="17252" y="2400"/>
                  </a:cubicBezTo>
                  <a:cubicBezTo>
                    <a:pt x="17184" y="2790"/>
                    <a:pt x="17156" y="2790"/>
                    <a:pt x="17168" y="2850"/>
                  </a:cubicBezTo>
                  <a:cubicBezTo>
                    <a:pt x="17224" y="2730"/>
                    <a:pt x="17207" y="2660"/>
                    <a:pt x="17224" y="2640"/>
                  </a:cubicBezTo>
                  <a:cubicBezTo>
                    <a:pt x="17387" y="2120"/>
                    <a:pt x="17404" y="1990"/>
                    <a:pt x="17449" y="1890"/>
                  </a:cubicBezTo>
                  <a:cubicBezTo>
                    <a:pt x="17601" y="1530"/>
                    <a:pt x="17612" y="1470"/>
                    <a:pt x="17629" y="1410"/>
                  </a:cubicBezTo>
                  <a:cubicBezTo>
                    <a:pt x="17876" y="910"/>
                    <a:pt x="17888" y="840"/>
                    <a:pt x="17910" y="790"/>
                  </a:cubicBezTo>
                  <a:cubicBezTo>
                    <a:pt x="18034" y="540"/>
                    <a:pt x="18017" y="470"/>
                    <a:pt x="18056" y="480"/>
                  </a:cubicBezTo>
                  <a:cubicBezTo>
                    <a:pt x="18169" y="230"/>
                    <a:pt x="18180" y="210"/>
                    <a:pt x="18197" y="180"/>
                  </a:cubicBezTo>
                  <a:cubicBezTo>
                    <a:pt x="18202" y="0"/>
                    <a:pt x="18202" y="0"/>
                    <a:pt x="18202" y="0"/>
                  </a:cubicBezTo>
                  <a:close/>
                  <a:moveTo>
                    <a:pt x="18186" y="560"/>
                  </a:moveTo>
                  <a:cubicBezTo>
                    <a:pt x="18186" y="580"/>
                    <a:pt x="18169" y="570"/>
                    <a:pt x="18163" y="580"/>
                  </a:cubicBezTo>
                  <a:cubicBezTo>
                    <a:pt x="18090" y="750"/>
                    <a:pt x="18068" y="850"/>
                    <a:pt x="18011" y="900"/>
                  </a:cubicBezTo>
                  <a:cubicBezTo>
                    <a:pt x="17837" y="1290"/>
                    <a:pt x="17809" y="1320"/>
                    <a:pt x="17798" y="1370"/>
                  </a:cubicBezTo>
                  <a:cubicBezTo>
                    <a:pt x="17657" y="1700"/>
                    <a:pt x="17623" y="1780"/>
                    <a:pt x="17584" y="1850"/>
                  </a:cubicBezTo>
                  <a:cubicBezTo>
                    <a:pt x="17438" y="2280"/>
                    <a:pt x="17426" y="2300"/>
                    <a:pt x="17432" y="2330"/>
                  </a:cubicBezTo>
                  <a:cubicBezTo>
                    <a:pt x="17376" y="2550"/>
                    <a:pt x="17348" y="2610"/>
                    <a:pt x="17336" y="2690"/>
                  </a:cubicBezTo>
                  <a:cubicBezTo>
                    <a:pt x="17286" y="2890"/>
                    <a:pt x="17269" y="2940"/>
                    <a:pt x="17274" y="3010"/>
                  </a:cubicBezTo>
                  <a:cubicBezTo>
                    <a:pt x="17218" y="3370"/>
                    <a:pt x="17168" y="3440"/>
                    <a:pt x="17207" y="3480"/>
                  </a:cubicBezTo>
                  <a:cubicBezTo>
                    <a:pt x="17263" y="3110"/>
                    <a:pt x="17274" y="3070"/>
                    <a:pt x="17286" y="3050"/>
                  </a:cubicBezTo>
                  <a:cubicBezTo>
                    <a:pt x="17364" y="2710"/>
                    <a:pt x="17370" y="2680"/>
                    <a:pt x="17381" y="2640"/>
                  </a:cubicBezTo>
                  <a:cubicBezTo>
                    <a:pt x="17499" y="2370"/>
                    <a:pt x="17471" y="2280"/>
                    <a:pt x="17488" y="2260"/>
                  </a:cubicBezTo>
                  <a:cubicBezTo>
                    <a:pt x="17589" y="2080"/>
                    <a:pt x="17561" y="1990"/>
                    <a:pt x="17601" y="2010"/>
                  </a:cubicBezTo>
                  <a:cubicBezTo>
                    <a:pt x="17786" y="1550"/>
                    <a:pt x="17798" y="1530"/>
                    <a:pt x="17803" y="1500"/>
                  </a:cubicBezTo>
                  <a:cubicBezTo>
                    <a:pt x="17944" y="1250"/>
                    <a:pt x="17927" y="1180"/>
                    <a:pt x="17949" y="1170"/>
                  </a:cubicBezTo>
                  <a:cubicBezTo>
                    <a:pt x="18045" y="990"/>
                    <a:pt x="18073" y="990"/>
                    <a:pt x="18079" y="940"/>
                  </a:cubicBezTo>
                  <a:cubicBezTo>
                    <a:pt x="18191" y="640"/>
                    <a:pt x="18219" y="640"/>
                    <a:pt x="18236" y="610"/>
                  </a:cubicBezTo>
                  <a:cubicBezTo>
                    <a:pt x="18332" y="280"/>
                    <a:pt x="18366" y="280"/>
                    <a:pt x="18382" y="250"/>
                  </a:cubicBezTo>
                  <a:cubicBezTo>
                    <a:pt x="18444" y="10"/>
                    <a:pt x="18444" y="10"/>
                    <a:pt x="18444" y="0"/>
                  </a:cubicBezTo>
                  <a:cubicBezTo>
                    <a:pt x="18315" y="190"/>
                    <a:pt x="18321" y="220"/>
                    <a:pt x="18321" y="250"/>
                  </a:cubicBezTo>
                  <a:cubicBezTo>
                    <a:pt x="18214" y="460"/>
                    <a:pt x="18208" y="520"/>
                    <a:pt x="18186" y="560"/>
                  </a:cubicBezTo>
                  <a:close/>
                  <a:moveTo>
                    <a:pt x="18371" y="580"/>
                  </a:moveTo>
                  <a:cubicBezTo>
                    <a:pt x="18382" y="640"/>
                    <a:pt x="18326" y="610"/>
                    <a:pt x="18349" y="690"/>
                  </a:cubicBezTo>
                  <a:cubicBezTo>
                    <a:pt x="18276" y="910"/>
                    <a:pt x="18253" y="920"/>
                    <a:pt x="18236" y="940"/>
                  </a:cubicBezTo>
                  <a:cubicBezTo>
                    <a:pt x="18124" y="1210"/>
                    <a:pt x="18124" y="1240"/>
                    <a:pt x="18112" y="1240"/>
                  </a:cubicBezTo>
                  <a:cubicBezTo>
                    <a:pt x="18022" y="1380"/>
                    <a:pt x="18051" y="1470"/>
                    <a:pt x="18011" y="1450"/>
                  </a:cubicBezTo>
                  <a:cubicBezTo>
                    <a:pt x="17910" y="1680"/>
                    <a:pt x="17893" y="1760"/>
                    <a:pt x="17865" y="1820"/>
                  </a:cubicBezTo>
                  <a:cubicBezTo>
                    <a:pt x="17775" y="2060"/>
                    <a:pt x="17752" y="2120"/>
                    <a:pt x="17730" y="2190"/>
                  </a:cubicBezTo>
                  <a:cubicBezTo>
                    <a:pt x="17606" y="2470"/>
                    <a:pt x="17623" y="2540"/>
                    <a:pt x="17601" y="2550"/>
                  </a:cubicBezTo>
                  <a:cubicBezTo>
                    <a:pt x="17528" y="2780"/>
                    <a:pt x="17533" y="2830"/>
                    <a:pt x="17528" y="2870"/>
                  </a:cubicBezTo>
                  <a:cubicBezTo>
                    <a:pt x="17454" y="3090"/>
                    <a:pt x="17477" y="3170"/>
                    <a:pt x="17454" y="3180"/>
                  </a:cubicBezTo>
                  <a:cubicBezTo>
                    <a:pt x="17460" y="3230"/>
                    <a:pt x="17511" y="3070"/>
                    <a:pt x="17539" y="2890"/>
                  </a:cubicBezTo>
                  <a:cubicBezTo>
                    <a:pt x="17618" y="2630"/>
                    <a:pt x="17623" y="2610"/>
                    <a:pt x="17623" y="2590"/>
                  </a:cubicBezTo>
                  <a:cubicBezTo>
                    <a:pt x="17730" y="2350"/>
                    <a:pt x="17752" y="2270"/>
                    <a:pt x="17769" y="2180"/>
                  </a:cubicBezTo>
                  <a:cubicBezTo>
                    <a:pt x="18068" y="1520"/>
                    <a:pt x="18062" y="1460"/>
                    <a:pt x="18084" y="1440"/>
                  </a:cubicBezTo>
                  <a:cubicBezTo>
                    <a:pt x="18186" y="1230"/>
                    <a:pt x="18191" y="1210"/>
                    <a:pt x="18197" y="1190"/>
                  </a:cubicBezTo>
                  <a:cubicBezTo>
                    <a:pt x="18428" y="610"/>
                    <a:pt x="18456" y="540"/>
                    <a:pt x="18478" y="450"/>
                  </a:cubicBezTo>
                  <a:cubicBezTo>
                    <a:pt x="18585" y="70"/>
                    <a:pt x="18596" y="30"/>
                    <a:pt x="18602" y="0"/>
                  </a:cubicBezTo>
                  <a:cubicBezTo>
                    <a:pt x="18501" y="130"/>
                    <a:pt x="18501" y="200"/>
                    <a:pt x="18495" y="250"/>
                  </a:cubicBezTo>
                  <a:close/>
                  <a:moveTo>
                    <a:pt x="18720" y="440"/>
                  </a:moveTo>
                  <a:cubicBezTo>
                    <a:pt x="18737" y="570"/>
                    <a:pt x="18675" y="580"/>
                    <a:pt x="18681" y="690"/>
                  </a:cubicBezTo>
                  <a:cubicBezTo>
                    <a:pt x="18512" y="1250"/>
                    <a:pt x="18478" y="1400"/>
                    <a:pt x="18416" y="1510"/>
                  </a:cubicBezTo>
                  <a:cubicBezTo>
                    <a:pt x="18259" y="1950"/>
                    <a:pt x="18225" y="1990"/>
                    <a:pt x="18219" y="2060"/>
                  </a:cubicBezTo>
                  <a:cubicBezTo>
                    <a:pt x="18039" y="2390"/>
                    <a:pt x="18062" y="2490"/>
                    <a:pt x="18017" y="2480"/>
                  </a:cubicBezTo>
                  <a:cubicBezTo>
                    <a:pt x="17927" y="2770"/>
                    <a:pt x="17904" y="2800"/>
                    <a:pt x="17893" y="2840"/>
                  </a:cubicBezTo>
                  <a:cubicBezTo>
                    <a:pt x="17634" y="3460"/>
                    <a:pt x="17634" y="3520"/>
                    <a:pt x="17612" y="3560"/>
                  </a:cubicBezTo>
                  <a:cubicBezTo>
                    <a:pt x="17528" y="3930"/>
                    <a:pt x="17533" y="3860"/>
                    <a:pt x="17550" y="3830"/>
                  </a:cubicBezTo>
                  <a:cubicBezTo>
                    <a:pt x="17747" y="3330"/>
                    <a:pt x="17769" y="3230"/>
                    <a:pt x="17820" y="3160"/>
                  </a:cubicBezTo>
                  <a:cubicBezTo>
                    <a:pt x="17966" y="2800"/>
                    <a:pt x="17966" y="2760"/>
                    <a:pt x="17978" y="2750"/>
                  </a:cubicBezTo>
                  <a:cubicBezTo>
                    <a:pt x="18124" y="2470"/>
                    <a:pt x="18112" y="2370"/>
                    <a:pt x="18146" y="2350"/>
                  </a:cubicBezTo>
                  <a:cubicBezTo>
                    <a:pt x="18276" y="2050"/>
                    <a:pt x="18281" y="1990"/>
                    <a:pt x="18315" y="1960"/>
                  </a:cubicBezTo>
                  <a:cubicBezTo>
                    <a:pt x="18444" y="1680"/>
                    <a:pt x="18456" y="1590"/>
                    <a:pt x="18484" y="1520"/>
                  </a:cubicBezTo>
                  <a:cubicBezTo>
                    <a:pt x="18579" y="1140"/>
                    <a:pt x="18630" y="1170"/>
                    <a:pt x="18624" y="1110"/>
                  </a:cubicBezTo>
                  <a:cubicBezTo>
                    <a:pt x="18742" y="680"/>
                    <a:pt x="18742" y="660"/>
                    <a:pt x="18742" y="640"/>
                  </a:cubicBezTo>
                  <a:cubicBezTo>
                    <a:pt x="18793" y="430"/>
                    <a:pt x="18816" y="380"/>
                    <a:pt x="18827" y="300"/>
                  </a:cubicBezTo>
                  <a:cubicBezTo>
                    <a:pt x="18861" y="40"/>
                    <a:pt x="18866" y="30"/>
                    <a:pt x="18872" y="0"/>
                  </a:cubicBezTo>
                  <a:cubicBezTo>
                    <a:pt x="18759" y="300"/>
                    <a:pt x="18759" y="400"/>
                    <a:pt x="18720" y="440"/>
                  </a:cubicBezTo>
                  <a:close/>
                  <a:moveTo>
                    <a:pt x="18596" y="460"/>
                  </a:moveTo>
                  <a:cubicBezTo>
                    <a:pt x="18557" y="560"/>
                    <a:pt x="18529" y="690"/>
                    <a:pt x="18501" y="820"/>
                  </a:cubicBezTo>
                  <a:cubicBezTo>
                    <a:pt x="18394" y="1210"/>
                    <a:pt x="18360" y="1200"/>
                    <a:pt x="18371" y="1250"/>
                  </a:cubicBezTo>
                  <a:cubicBezTo>
                    <a:pt x="18264" y="1510"/>
                    <a:pt x="18276" y="1570"/>
                    <a:pt x="18264" y="1590"/>
                  </a:cubicBezTo>
                  <a:cubicBezTo>
                    <a:pt x="18163" y="1870"/>
                    <a:pt x="18152" y="1900"/>
                    <a:pt x="18129" y="1900"/>
                  </a:cubicBezTo>
                  <a:cubicBezTo>
                    <a:pt x="17989" y="2260"/>
                    <a:pt x="17961" y="2390"/>
                    <a:pt x="17904" y="2470"/>
                  </a:cubicBezTo>
                  <a:cubicBezTo>
                    <a:pt x="17691" y="3000"/>
                    <a:pt x="17691" y="3090"/>
                    <a:pt x="17646" y="3110"/>
                  </a:cubicBezTo>
                  <a:cubicBezTo>
                    <a:pt x="17516" y="3530"/>
                    <a:pt x="17505" y="3590"/>
                    <a:pt x="17482" y="3640"/>
                  </a:cubicBezTo>
                  <a:cubicBezTo>
                    <a:pt x="17409" y="3960"/>
                    <a:pt x="17409" y="4010"/>
                    <a:pt x="17398" y="4040"/>
                  </a:cubicBezTo>
                  <a:cubicBezTo>
                    <a:pt x="17387" y="4180"/>
                    <a:pt x="17409" y="4140"/>
                    <a:pt x="17415" y="4080"/>
                  </a:cubicBezTo>
                  <a:cubicBezTo>
                    <a:pt x="17488" y="3680"/>
                    <a:pt x="17533" y="3660"/>
                    <a:pt x="17528" y="3590"/>
                  </a:cubicBezTo>
                  <a:cubicBezTo>
                    <a:pt x="17708" y="3130"/>
                    <a:pt x="17713" y="3070"/>
                    <a:pt x="17741" y="3040"/>
                  </a:cubicBezTo>
                  <a:cubicBezTo>
                    <a:pt x="17921" y="2580"/>
                    <a:pt x="17949" y="2560"/>
                    <a:pt x="17955" y="2490"/>
                  </a:cubicBezTo>
                  <a:cubicBezTo>
                    <a:pt x="18191" y="1900"/>
                    <a:pt x="18202" y="1860"/>
                    <a:pt x="18219" y="1820"/>
                  </a:cubicBezTo>
                  <a:cubicBezTo>
                    <a:pt x="18309" y="1580"/>
                    <a:pt x="18360" y="1500"/>
                    <a:pt x="18377" y="1380"/>
                  </a:cubicBezTo>
                  <a:cubicBezTo>
                    <a:pt x="18596" y="780"/>
                    <a:pt x="18568" y="660"/>
                    <a:pt x="18608" y="660"/>
                  </a:cubicBezTo>
                  <a:cubicBezTo>
                    <a:pt x="18698" y="320"/>
                    <a:pt x="18686" y="260"/>
                    <a:pt x="18703" y="250"/>
                  </a:cubicBezTo>
                  <a:cubicBezTo>
                    <a:pt x="18686" y="0"/>
                    <a:pt x="18686" y="0"/>
                    <a:pt x="18686" y="0"/>
                  </a:cubicBezTo>
                  <a:cubicBezTo>
                    <a:pt x="18619" y="260"/>
                    <a:pt x="18636" y="330"/>
                    <a:pt x="18619" y="350"/>
                  </a:cubicBezTo>
                  <a:close/>
                  <a:moveTo>
                    <a:pt x="10311" y="1440"/>
                  </a:moveTo>
                  <a:cubicBezTo>
                    <a:pt x="10316" y="1480"/>
                    <a:pt x="10299" y="1540"/>
                    <a:pt x="10316" y="1580"/>
                  </a:cubicBezTo>
                  <a:cubicBezTo>
                    <a:pt x="10311" y="1760"/>
                    <a:pt x="10328" y="1920"/>
                    <a:pt x="10311" y="2120"/>
                  </a:cubicBezTo>
                  <a:cubicBezTo>
                    <a:pt x="10322" y="2200"/>
                    <a:pt x="10322" y="2290"/>
                    <a:pt x="10322" y="2380"/>
                  </a:cubicBezTo>
                  <a:cubicBezTo>
                    <a:pt x="10311" y="2440"/>
                    <a:pt x="10339" y="2450"/>
                    <a:pt x="10322" y="2510"/>
                  </a:cubicBezTo>
                  <a:cubicBezTo>
                    <a:pt x="10356" y="2530"/>
                    <a:pt x="10288" y="2640"/>
                    <a:pt x="10339" y="2640"/>
                  </a:cubicBezTo>
                  <a:cubicBezTo>
                    <a:pt x="10361" y="2410"/>
                    <a:pt x="10356" y="2200"/>
                    <a:pt x="10344" y="2000"/>
                  </a:cubicBezTo>
                  <a:cubicBezTo>
                    <a:pt x="10367" y="1930"/>
                    <a:pt x="10339" y="1900"/>
                    <a:pt x="10361" y="1830"/>
                  </a:cubicBezTo>
                  <a:cubicBezTo>
                    <a:pt x="10339" y="1800"/>
                    <a:pt x="10372" y="1720"/>
                    <a:pt x="10350" y="1680"/>
                  </a:cubicBezTo>
                  <a:cubicBezTo>
                    <a:pt x="10361" y="1560"/>
                    <a:pt x="10344" y="1460"/>
                    <a:pt x="10356" y="1350"/>
                  </a:cubicBezTo>
                  <a:cubicBezTo>
                    <a:pt x="10339" y="1330"/>
                    <a:pt x="10350" y="1320"/>
                    <a:pt x="10361" y="1300"/>
                  </a:cubicBezTo>
                  <a:cubicBezTo>
                    <a:pt x="10361" y="1280"/>
                    <a:pt x="10356" y="1250"/>
                    <a:pt x="10344" y="1230"/>
                  </a:cubicBezTo>
                  <a:cubicBezTo>
                    <a:pt x="10339" y="1180"/>
                    <a:pt x="10367" y="1110"/>
                    <a:pt x="10350" y="1070"/>
                  </a:cubicBezTo>
                  <a:cubicBezTo>
                    <a:pt x="10356" y="960"/>
                    <a:pt x="10356" y="850"/>
                    <a:pt x="10350" y="750"/>
                  </a:cubicBezTo>
                  <a:cubicBezTo>
                    <a:pt x="10361" y="530"/>
                    <a:pt x="10389" y="280"/>
                    <a:pt x="10418" y="40"/>
                  </a:cubicBezTo>
                  <a:cubicBezTo>
                    <a:pt x="10423" y="30"/>
                    <a:pt x="10423" y="20"/>
                    <a:pt x="10423" y="0"/>
                  </a:cubicBezTo>
                  <a:cubicBezTo>
                    <a:pt x="10378" y="0"/>
                    <a:pt x="10378" y="0"/>
                    <a:pt x="10378" y="0"/>
                  </a:cubicBezTo>
                  <a:cubicBezTo>
                    <a:pt x="10361" y="190"/>
                    <a:pt x="10333" y="360"/>
                    <a:pt x="10316" y="510"/>
                  </a:cubicBezTo>
                  <a:cubicBezTo>
                    <a:pt x="10311" y="680"/>
                    <a:pt x="10305" y="870"/>
                    <a:pt x="10299" y="1050"/>
                  </a:cubicBezTo>
                  <a:cubicBezTo>
                    <a:pt x="10311" y="1130"/>
                    <a:pt x="10299" y="1220"/>
                    <a:pt x="10311" y="1300"/>
                  </a:cubicBezTo>
                  <a:cubicBezTo>
                    <a:pt x="10305" y="1350"/>
                    <a:pt x="10311" y="1390"/>
                    <a:pt x="10311" y="1440"/>
                  </a:cubicBezTo>
                  <a:close/>
                  <a:moveTo>
                    <a:pt x="0" y="20630"/>
                  </a:moveTo>
                  <a:cubicBezTo>
                    <a:pt x="0" y="20740"/>
                    <a:pt x="0" y="20740"/>
                    <a:pt x="0" y="20740"/>
                  </a:cubicBezTo>
                  <a:cubicBezTo>
                    <a:pt x="17" y="20760"/>
                    <a:pt x="28" y="20780"/>
                    <a:pt x="45" y="20800"/>
                  </a:cubicBezTo>
                  <a:cubicBezTo>
                    <a:pt x="186" y="21020"/>
                    <a:pt x="321" y="21230"/>
                    <a:pt x="444" y="21450"/>
                  </a:cubicBezTo>
                  <a:cubicBezTo>
                    <a:pt x="467" y="21500"/>
                    <a:pt x="489" y="21550"/>
                    <a:pt x="512" y="21600"/>
                  </a:cubicBezTo>
                  <a:cubicBezTo>
                    <a:pt x="557" y="21600"/>
                    <a:pt x="557" y="21600"/>
                    <a:pt x="557" y="21600"/>
                  </a:cubicBezTo>
                  <a:cubicBezTo>
                    <a:pt x="512" y="21490"/>
                    <a:pt x="472" y="21390"/>
                    <a:pt x="411" y="21280"/>
                  </a:cubicBezTo>
                  <a:cubicBezTo>
                    <a:pt x="276" y="21060"/>
                    <a:pt x="141" y="20820"/>
                    <a:pt x="0" y="20630"/>
                  </a:cubicBezTo>
                  <a:close/>
                  <a:moveTo>
                    <a:pt x="19271" y="1010"/>
                  </a:moveTo>
                  <a:cubicBezTo>
                    <a:pt x="19277" y="1050"/>
                    <a:pt x="19311" y="1020"/>
                    <a:pt x="19311" y="1070"/>
                  </a:cubicBezTo>
                  <a:cubicBezTo>
                    <a:pt x="19496" y="1290"/>
                    <a:pt x="19536" y="1310"/>
                    <a:pt x="19558" y="1370"/>
                  </a:cubicBezTo>
                  <a:cubicBezTo>
                    <a:pt x="19727" y="1450"/>
                    <a:pt x="19727" y="1550"/>
                    <a:pt x="19783" y="1540"/>
                  </a:cubicBezTo>
                  <a:cubicBezTo>
                    <a:pt x="20048" y="1740"/>
                    <a:pt x="20070" y="1810"/>
                    <a:pt x="20126" y="1800"/>
                  </a:cubicBezTo>
                  <a:cubicBezTo>
                    <a:pt x="20475" y="2040"/>
                    <a:pt x="20526" y="2040"/>
                    <a:pt x="20542" y="2100"/>
                  </a:cubicBezTo>
                  <a:cubicBezTo>
                    <a:pt x="21009" y="2340"/>
                    <a:pt x="21038" y="2370"/>
                    <a:pt x="21071" y="2380"/>
                  </a:cubicBezTo>
                  <a:cubicBezTo>
                    <a:pt x="21223" y="2540"/>
                    <a:pt x="21302" y="2550"/>
                    <a:pt x="21352" y="2630"/>
                  </a:cubicBezTo>
                  <a:cubicBezTo>
                    <a:pt x="21566" y="2800"/>
                    <a:pt x="21578" y="2850"/>
                    <a:pt x="21600" y="2870"/>
                  </a:cubicBezTo>
                  <a:cubicBezTo>
                    <a:pt x="21532" y="2680"/>
                    <a:pt x="21459" y="2660"/>
                    <a:pt x="21414" y="2580"/>
                  </a:cubicBezTo>
                  <a:cubicBezTo>
                    <a:pt x="21161" y="2400"/>
                    <a:pt x="21122" y="2310"/>
                    <a:pt x="21043" y="2300"/>
                  </a:cubicBezTo>
                  <a:cubicBezTo>
                    <a:pt x="20936" y="2170"/>
                    <a:pt x="20891" y="2170"/>
                    <a:pt x="20858" y="2170"/>
                  </a:cubicBezTo>
                  <a:cubicBezTo>
                    <a:pt x="20593" y="1970"/>
                    <a:pt x="20531" y="1990"/>
                    <a:pt x="20503" y="1950"/>
                  </a:cubicBezTo>
                  <a:cubicBezTo>
                    <a:pt x="20244" y="1780"/>
                    <a:pt x="20171" y="1770"/>
                    <a:pt x="20138" y="1690"/>
                  </a:cubicBezTo>
                  <a:cubicBezTo>
                    <a:pt x="19766" y="1440"/>
                    <a:pt x="19693" y="1340"/>
                    <a:pt x="19592" y="1300"/>
                  </a:cubicBezTo>
                  <a:cubicBezTo>
                    <a:pt x="19479" y="1110"/>
                    <a:pt x="19451" y="1120"/>
                    <a:pt x="19434" y="1100"/>
                  </a:cubicBezTo>
                  <a:cubicBezTo>
                    <a:pt x="19328" y="1010"/>
                    <a:pt x="19316" y="920"/>
                    <a:pt x="19266" y="900"/>
                  </a:cubicBezTo>
                  <a:cubicBezTo>
                    <a:pt x="19254" y="830"/>
                    <a:pt x="19294" y="830"/>
                    <a:pt x="19305" y="870"/>
                  </a:cubicBezTo>
                  <a:cubicBezTo>
                    <a:pt x="19401" y="1000"/>
                    <a:pt x="19412" y="1020"/>
                    <a:pt x="19434" y="1010"/>
                  </a:cubicBezTo>
                  <a:cubicBezTo>
                    <a:pt x="19603" y="1200"/>
                    <a:pt x="19642" y="1260"/>
                    <a:pt x="19699" y="1280"/>
                  </a:cubicBezTo>
                  <a:cubicBezTo>
                    <a:pt x="19884" y="1450"/>
                    <a:pt x="19918" y="1520"/>
                    <a:pt x="19980" y="1530"/>
                  </a:cubicBezTo>
                  <a:cubicBezTo>
                    <a:pt x="20149" y="1660"/>
                    <a:pt x="20188" y="1650"/>
                    <a:pt x="20199" y="1700"/>
                  </a:cubicBezTo>
                  <a:cubicBezTo>
                    <a:pt x="20514" y="1810"/>
                    <a:pt x="20548" y="1880"/>
                    <a:pt x="20610" y="1890"/>
                  </a:cubicBezTo>
                  <a:cubicBezTo>
                    <a:pt x="20807" y="1980"/>
                    <a:pt x="20869" y="2000"/>
                    <a:pt x="20925" y="2030"/>
                  </a:cubicBezTo>
                  <a:cubicBezTo>
                    <a:pt x="21167" y="2210"/>
                    <a:pt x="21195" y="2220"/>
                    <a:pt x="21229" y="2230"/>
                  </a:cubicBezTo>
                  <a:cubicBezTo>
                    <a:pt x="21431" y="2450"/>
                    <a:pt x="21448" y="2460"/>
                    <a:pt x="21454" y="2460"/>
                  </a:cubicBezTo>
                  <a:cubicBezTo>
                    <a:pt x="21369" y="2280"/>
                    <a:pt x="21319" y="2290"/>
                    <a:pt x="21302" y="2220"/>
                  </a:cubicBezTo>
                  <a:cubicBezTo>
                    <a:pt x="21077" y="2020"/>
                    <a:pt x="21054" y="2010"/>
                    <a:pt x="21032" y="2010"/>
                  </a:cubicBezTo>
                  <a:cubicBezTo>
                    <a:pt x="20784" y="1870"/>
                    <a:pt x="20711" y="1820"/>
                    <a:pt x="20610" y="1830"/>
                  </a:cubicBezTo>
                  <a:cubicBezTo>
                    <a:pt x="20391" y="1690"/>
                    <a:pt x="20362" y="1650"/>
                    <a:pt x="20346" y="1680"/>
                  </a:cubicBezTo>
                  <a:cubicBezTo>
                    <a:pt x="19907" y="1380"/>
                    <a:pt x="19845" y="1320"/>
                    <a:pt x="19789" y="1270"/>
                  </a:cubicBezTo>
                  <a:cubicBezTo>
                    <a:pt x="19423" y="920"/>
                    <a:pt x="19418" y="890"/>
                    <a:pt x="19401" y="880"/>
                  </a:cubicBezTo>
                  <a:cubicBezTo>
                    <a:pt x="19271" y="670"/>
                    <a:pt x="19238" y="640"/>
                    <a:pt x="19209" y="620"/>
                  </a:cubicBezTo>
                  <a:cubicBezTo>
                    <a:pt x="19058" y="370"/>
                    <a:pt x="19063" y="320"/>
                    <a:pt x="19046" y="320"/>
                  </a:cubicBezTo>
                  <a:cubicBezTo>
                    <a:pt x="19136" y="340"/>
                    <a:pt x="19136" y="380"/>
                    <a:pt x="19148" y="390"/>
                  </a:cubicBezTo>
                  <a:cubicBezTo>
                    <a:pt x="19249" y="490"/>
                    <a:pt x="19243" y="550"/>
                    <a:pt x="19266" y="550"/>
                  </a:cubicBezTo>
                  <a:cubicBezTo>
                    <a:pt x="19389" y="710"/>
                    <a:pt x="19412" y="710"/>
                    <a:pt x="19412" y="750"/>
                  </a:cubicBezTo>
                  <a:cubicBezTo>
                    <a:pt x="19614" y="930"/>
                    <a:pt x="19631" y="980"/>
                    <a:pt x="19665" y="1000"/>
                  </a:cubicBezTo>
                  <a:cubicBezTo>
                    <a:pt x="19924" y="1190"/>
                    <a:pt x="19958" y="1300"/>
                    <a:pt x="20048" y="1310"/>
                  </a:cubicBezTo>
                  <a:cubicBezTo>
                    <a:pt x="20295" y="1480"/>
                    <a:pt x="20368" y="1460"/>
                    <a:pt x="20396" y="1520"/>
                  </a:cubicBezTo>
                  <a:cubicBezTo>
                    <a:pt x="20908" y="1600"/>
                    <a:pt x="20902" y="1540"/>
                    <a:pt x="20869" y="1550"/>
                  </a:cubicBezTo>
                  <a:cubicBezTo>
                    <a:pt x="20419" y="1210"/>
                    <a:pt x="20340" y="1060"/>
                    <a:pt x="20182" y="1070"/>
                  </a:cubicBezTo>
                  <a:cubicBezTo>
                    <a:pt x="19811" y="770"/>
                    <a:pt x="19766" y="790"/>
                    <a:pt x="19755" y="730"/>
                  </a:cubicBezTo>
                  <a:cubicBezTo>
                    <a:pt x="19429" y="450"/>
                    <a:pt x="19372" y="400"/>
                    <a:pt x="19333" y="320"/>
                  </a:cubicBezTo>
                  <a:cubicBezTo>
                    <a:pt x="19232" y="230"/>
                    <a:pt x="19209" y="230"/>
                    <a:pt x="19215" y="190"/>
                  </a:cubicBezTo>
                  <a:cubicBezTo>
                    <a:pt x="19097" y="30"/>
                    <a:pt x="19086" y="20"/>
                    <a:pt x="19080" y="0"/>
                  </a:cubicBezTo>
                  <a:cubicBezTo>
                    <a:pt x="18889" y="120"/>
                    <a:pt x="18894" y="220"/>
                    <a:pt x="18900" y="310"/>
                  </a:cubicBezTo>
                  <a:cubicBezTo>
                    <a:pt x="18765" y="1120"/>
                    <a:pt x="18765" y="1170"/>
                    <a:pt x="18765" y="1230"/>
                  </a:cubicBezTo>
                  <a:cubicBezTo>
                    <a:pt x="18681" y="1500"/>
                    <a:pt x="18675" y="1560"/>
                    <a:pt x="18658" y="1590"/>
                  </a:cubicBezTo>
                  <a:cubicBezTo>
                    <a:pt x="18585" y="1940"/>
                    <a:pt x="18540" y="1990"/>
                    <a:pt x="18529" y="2090"/>
                  </a:cubicBezTo>
                  <a:cubicBezTo>
                    <a:pt x="18467" y="2190"/>
                    <a:pt x="18467" y="2210"/>
                    <a:pt x="18461" y="2230"/>
                  </a:cubicBezTo>
                  <a:cubicBezTo>
                    <a:pt x="18371" y="2410"/>
                    <a:pt x="18388" y="2500"/>
                    <a:pt x="18349" y="2500"/>
                  </a:cubicBezTo>
                  <a:cubicBezTo>
                    <a:pt x="18163" y="2950"/>
                    <a:pt x="18129" y="2950"/>
                    <a:pt x="18118" y="2990"/>
                  </a:cubicBezTo>
                  <a:cubicBezTo>
                    <a:pt x="17831" y="3530"/>
                    <a:pt x="17786" y="3580"/>
                    <a:pt x="17752" y="3650"/>
                  </a:cubicBezTo>
                  <a:cubicBezTo>
                    <a:pt x="17646" y="3880"/>
                    <a:pt x="17629" y="3910"/>
                    <a:pt x="17618" y="3950"/>
                  </a:cubicBezTo>
                  <a:cubicBezTo>
                    <a:pt x="17516" y="4160"/>
                    <a:pt x="17511" y="4180"/>
                    <a:pt x="17505" y="4200"/>
                  </a:cubicBezTo>
                  <a:cubicBezTo>
                    <a:pt x="17561" y="4110"/>
                    <a:pt x="17578" y="4110"/>
                    <a:pt x="17584" y="4080"/>
                  </a:cubicBezTo>
                  <a:cubicBezTo>
                    <a:pt x="17679" y="3830"/>
                    <a:pt x="17730" y="3830"/>
                    <a:pt x="17736" y="3760"/>
                  </a:cubicBezTo>
                  <a:cubicBezTo>
                    <a:pt x="18062" y="3240"/>
                    <a:pt x="18084" y="3140"/>
                    <a:pt x="18135" y="3080"/>
                  </a:cubicBezTo>
                  <a:cubicBezTo>
                    <a:pt x="18377" y="2560"/>
                    <a:pt x="18399" y="2560"/>
                    <a:pt x="18411" y="2540"/>
                  </a:cubicBezTo>
                  <a:cubicBezTo>
                    <a:pt x="18506" y="2220"/>
                    <a:pt x="18551" y="2170"/>
                    <a:pt x="18562" y="2080"/>
                  </a:cubicBezTo>
                  <a:cubicBezTo>
                    <a:pt x="18714" y="1560"/>
                    <a:pt x="18748" y="1550"/>
                    <a:pt x="18748" y="1490"/>
                  </a:cubicBezTo>
                  <a:cubicBezTo>
                    <a:pt x="18900" y="770"/>
                    <a:pt x="18889" y="690"/>
                    <a:pt x="18900" y="660"/>
                  </a:cubicBezTo>
                  <a:cubicBezTo>
                    <a:pt x="18956" y="310"/>
                    <a:pt x="18928" y="210"/>
                    <a:pt x="18968" y="220"/>
                  </a:cubicBezTo>
                  <a:cubicBezTo>
                    <a:pt x="18928" y="850"/>
                    <a:pt x="18889" y="920"/>
                    <a:pt x="18911" y="970"/>
                  </a:cubicBezTo>
                  <a:cubicBezTo>
                    <a:pt x="18844" y="1340"/>
                    <a:pt x="18832" y="1360"/>
                    <a:pt x="18821" y="1370"/>
                  </a:cubicBezTo>
                  <a:cubicBezTo>
                    <a:pt x="18759" y="1570"/>
                    <a:pt x="18776" y="1640"/>
                    <a:pt x="18754" y="1640"/>
                  </a:cubicBezTo>
                  <a:cubicBezTo>
                    <a:pt x="18686" y="1900"/>
                    <a:pt x="18675" y="1920"/>
                    <a:pt x="18658" y="1940"/>
                  </a:cubicBezTo>
                  <a:cubicBezTo>
                    <a:pt x="18495" y="2300"/>
                    <a:pt x="18534" y="2400"/>
                    <a:pt x="18501" y="2400"/>
                  </a:cubicBezTo>
                  <a:cubicBezTo>
                    <a:pt x="18321" y="2830"/>
                    <a:pt x="18326" y="2870"/>
                    <a:pt x="18315" y="2880"/>
                  </a:cubicBezTo>
                  <a:cubicBezTo>
                    <a:pt x="18219" y="3110"/>
                    <a:pt x="18174" y="3160"/>
                    <a:pt x="18141" y="3230"/>
                  </a:cubicBezTo>
                  <a:cubicBezTo>
                    <a:pt x="17820" y="3810"/>
                    <a:pt x="17826" y="3850"/>
                    <a:pt x="17809" y="3860"/>
                  </a:cubicBezTo>
                  <a:cubicBezTo>
                    <a:pt x="17708" y="4080"/>
                    <a:pt x="17662" y="4130"/>
                    <a:pt x="17640" y="4210"/>
                  </a:cubicBezTo>
                  <a:cubicBezTo>
                    <a:pt x="17589" y="4430"/>
                    <a:pt x="17595" y="4380"/>
                    <a:pt x="17606" y="4340"/>
                  </a:cubicBezTo>
                  <a:cubicBezTo>
                    <a:pt x="17736" y="4080"/>
                    <a:pt x="17752" y="4040"/>
                    <a:pt x="17769" y="4000"/>
                  </a:cubicBezTo>
                  <a:cubicBezTo>
                    <a:pt x="17848" y="3870"/>
                    <a:pt x="17871" y="3830"/>
                    <a:pt x="17882" y="3780"/>
                  </a:cubicBezTo>
                  <a:cubicBezTo>
                    <a:pt x="17983" y="3690"/>
                    <a:pt x="17978" y="3610"/>
                    <a:pt x="18011" y="3590"/>
                  </a:cubicBezTo>
                  <a:cubicBezTo>
                    <a:pt x="18501" y="2520"/>
                    <a:pt x="18579" y="2390"/>
                    <a:pt x="18630" y="2200"/>
                  </a:cubicBezTo>
                  <a:cubicBezTo>
                    <a:pt x="18782" y="1800"/>
                    <a:pt x="18788" y="1740"/>
                    <a:pt x="18810" y="1700"/>
                  </a:cubicBezTo>
                  <a:cubicBezTo>
                    <a:pt x="18855" y="1460"/>
                    <a:pt x="18872" y="1450"/>
                    <a:pt x="18872" y="1410"/>
                  </a:cubicBezTo>
                  <a:cubicBezTo>
                    <a:pt x="18945" y="1010"/>
                    <a:pt x="18979" y="930"/>
                    <a:pt x="18979" y="810"/>
                  </a:cubicBezTo>
                  <a:cubicBezTo>
                    <a:pt x="19046" y="520"/>
                    <a:pt x="19052" y="590"/>
                    <a:pt x="19074" y="640"/>
                  </a:cubicBezTo>
                  <a:cubicBezTo>
                    <a:pt x="19029" y="1090"/>
                    <a:pt x="18945" y="1230"/>
                    <a:pt x="18945" y="1510"/>
                  </a:cubicBezTo>
                  <a:cubicBezTo>
                    <a:pt x="18810" y="2000"/>
                    <a:pt x="18782" y="2130"/>
                    <a:pt x="18742" y="2260"/>
                  </a:cubicBezTo>
                  <a:cubicBezTo>
                    <a:pt x="18568" y="2690"/>
                    <a:pt x="18574" y="2740"/>
                    <a:pt x="18568" y="2780"/>
                  </a:cubicBezTo>
                  <a:cubicBezTo>
                    <a:pt x="18405" y="3130"/>
                    <a:pt x="18382" y="3140"/>
                    <a:pt x="18388" y="3200"/>
                  </a:cubicBezTo>
                  <a:cubicBezTo>
                    <a:pt x="18141" y="3620"/>
                    <a:pt x="18101" y="3660"/>
                    <a:pt x="18073" y="3720"/>
                  </a:cubicBezTo>
                  <a:cubicBezTo>
                    <a:pt x="17882" y="4040"/>
                    <a:pt x="17876" y="4070"/>
                    <a:pt x="17842" y="4070"/>
                  </a:cubicBezTo>
                  <a:cubicBezTo>
                    <a:pt x="17888" y="4080"/>
                    <a:pt x="17899" y="4060"/>
                    <a:pt x="17916" y="4040"/>
                  </a:cubicBezTo>
                  <a:cubicBezTo>
                    <a:pt x="18028" y="3780"/>
                    <a:pt x="18084" y="3820"/>
                    <a:pt x="18079" y="3760"/>
                  </a:cubicBezTo>
                  <a:cubicBezTo>
                    <a:pt x="18366" y="3340"/>
                    <a:pt x="18377" y="3270"/>
                    <a:pt x="18399" y="3220"/>
                  </a:cubicBezTo>
                  <a:cubicBezTo>
                    <a:pt x="18596" y="2870"/>
                    <a:pt x="18585" y="2800"/>
                    <a:pt x="18602" y="2780"/>
                  </a:cubicBezTo>
                  <a:cubicBezTo>
                    <a:pt x="18748" y="2430"/>
                    <a:pt x="18742" y="2370"/>
                    <a:pt x="18771" y="2360"/>
                  </a:cubicBezTo>
                  <a:cubicBezTo>
                    <a:pt x="18861" y="2040"/>
                    <a:pt x="18872" y="1980"/>
                    <a:pt x="18889" y="1930"/>
                  </a:cubicBezTo>
                  <a:cubicBezTo>
                    <a:pt x="19046" y="1210"/>
                    <a:pt x="19029" y="1140"/>
                    <a:pt x="19041" y="1130"/>
                  </a:cubicBezTo>
                  <a:cubicBezTo>
                    <a:pt x="19074" y="930"/>
                    <a:pt x="19052" y="870"/>
                    <a:pt x="19097" y="880"/>
                  </a:cubicBezTo>
                  <a:cubicBezTo>
                    <a:pt x="19069" y="1470"/>
                    <a:pt x="19035" y="1460"/>
                    <a:pt x="19046" y="1520"/>
                  </a:cubicBezTo>
                  <a:cubicBezTo>
                    <a:pt x="18951" y="2090"/>
                    <a:pt x="18979" y="2180"/>
                    <a:pt x="18939" y="2170"/>
                  </a:cubicBezTo>
                  <a:cubicBezTo>
                    <a:pt x="18737" y="2880"/>
                    <a:pt x="18692" y="3010"/>
                    <a:pt x="18658" y="3140"/>
                  </a:cubicBezTo>
                  <a:cubicBezTo>
                    <a:pt x="18540" y="3360"/>
                    <a:pt x="18523" y="3360"/>
                    <a:pt x="18529" y="3400"/>
                  </a:cubicBezTo>
                  <a:cubicBezTo>
                    <a:pt x="18467" y="3480"/>
                    <a:pt x="18478" y="3510"/>
                    <a:pt x="18472" y="3510"/>
                  </a:cubicBezTo>
                  <a:cubicBezTo>
                    <a:pt x="18169" y="4040"/>
                    <a:pt x="18180" y="4180"/>
                    <a:pt x="18118" y="4210"/>
                  </a:cubicBezTo>
                  <a:cubicBezTo>
                    <a:pt x="18006" y="4670"/>
                    <a:pt x="17961" y="4680"/>
                    <a:pt x="17972" y="4760"/>
                  </a:cubicBezTo>
                  <a:cubicBezTo>
                    <a:pt x="17916" y="4990"/>
                    <a:pt x="17899" y="5020"/>
                    <a:pt x="17921" y="5030"/>
                  </a:cubicBezTo>
                  <a:cubicBezTo>
                    <a:pt x="18051" y="4520"/>
                    <a:pt x="18112" y="4420"/>
                    <a:pt x="18135" y="4280"/>
                  </a:cubicBezTo>
                  <a:cubicBezTo>
                    <a:pt x="18411" y="3750"/>
                    <a:pt x="18444" y="3670"/>
                    <a:pt x="18489" y="3600"/>
                  </a:cubicBezTo>
                  <a:cubicBezTo>
                    <a:pt x="18591" y="3420"/>
                    <a:pt x="18591" y="3380"/>
                    <a:pt x="18602" y="3370"/>
                  </a:cubicBezTo>
                  <a:cubicBezTo>
                    <a:pt x="18832" y="2830"/>
                    <a:pt x="18844" y="2790"/>
                    <a:pt x="18849" y="2720"/>
                  </a:cubicBezTo>
                  <a:cubicBezTo>
                    <a:pt x="19007" y="2290"/>
                    <a:pt x="18979" y="2200"/>
                    <a:pt x="19001" y="2180"/>
                  </a:cubicBezTo>
                  <a:cubicBezTo>
                    <a:pt x="19046" y="1910"/>
                    <a:pt x="19052" y="1870"/>
                    <a:pt x="19069" y="1840"/>
                  </a:cubicBezTo>
                  <a:cubicBezTo>
                    <a:pt x="19159" y="1450"/>
                    <a:pt x="19119" y="1450"/>
                    <a:pt x="19148" y="1530"/>
                  </a:cubicBezTo>
                  <a:cubicBezTo>
                    <a:pt x="19119" y="1780"/>
                    <a:pt x="19114" y="1800"/>
                    <a:pt x="19108" y="1820"/>
                  </a:cubicBezTo>
                  <a:cubicBezTo>
                    <a:pt x="19052" y="2190"/>
                    <a:pt x="19012" y="2340"/>
                    <a:pt x="18990" y="2510"/>
                  </a:cubicBezTo>
                  <a:cubicBezTo>
                    <a:pt x="18951" y="2610"/>
                    <a:pt x="18956" y="2630"/>
                    <a:pt x="18956" y="2640"/>
                  </a:cubicBezTo>
                  <a:cubicBezTo>
                    <a:pt x="18838" y="3020"/>
                    <a:pt x="18844" y="3120"/>
                    <a:pt x="18804" y="3170"/>
                  </a:cubicBezTo>
                  <a:cubicBezTo>
                    <a:pt x="18726" y="3420"/>
                    <a:pt x="18714" y="3450"/>
                    <a:pt x="18709" y="3480"/>
                  </a:cubicBezTo>
                  <a:cubicBezTo>
                    <a:pt x="18613" y="3730"/>
                    <a:pt x="18596" y="3750"/>
                    <a:pt x="18596" y="3800"/>
                  </a:cubicBezTo>
                  <a:cubicBezTo>
                    <a:pt x="18444" y="4090"/>
                    <a:pt x="18444" y="4150"/>
                    <a:pt x="18428" y="4180"/>
                  </a:cubicBezTo>
                  <a:cubicBezTo>
                    <a:pt x="18315" y="4530"/>
                    <a:pt x="18276" y="4520"/>
                    <a:pt x="18281" y="4590"/>
                  </a:cubicBezTo>
                  <a:cubicBezTo>
                    <a:pt x="18174" y="4940"/>
                    <a:pt x="18191" y="5030"/>
                    <a:pt x="18163" y="5040"/>
                  </a:cubicBezTo>
                  <a:cubicBezTo>
                    <a:pt x="18158" y="5560"/>
                    <a:pt x="18112" y="5650"/>
                    <a:pt x="18163" y="5670"/>
                  </a:cubicBezTo>
                  <a:cubicBezTo>
                    <a:pt x="18236" y="4880"/>
                    <a:pt x="18264" y="4810"/>
                    <a:pt x="18276" y="4700"/>
                  </a:cubicBezTo>
                  <a:cubicBezTo>
                    <a:pt x="18388" y="4400"/>
                    <a:pt x="18388" y="4350"/>
                    <a:pt x="18422" y="4350"/>
                  </a:cubicBezTo>
                  <a:cubicBezTo>
                    <a:pt x="18602" y="3870"/>
                    <a:pt x="18624" y="3850"/>
                    <a:pt x="18636" y="3820"/>
                  </a:cubicBezTo>
                  <a:cubicBezTo>
                    <a:pt x="18782" y="3430"/>
                    <a:pt x="18788" y="3390"/>
                    <a:pt x="18799" y="3360"/>
                  </a:cubicBezTo>
                  <a:cubicBezTo>
                    <a:pt x="18832" y="3370"/>
                    <a:pt x="18799" y="3390"/>
                    <a:pt x="18804" y="3450"/>
                  </a:cubicBezTo>
                  <a:cubicBezTo>
                    <a:pt x="18731" y="3610"/>
                    <a:pt x="18720" y="3660"/>
                    <a:pt x="18714" y="3720"/>
                  </a:cubicBezTo>
                  <a:cubicBezTo>
                    <a:pt x="18619" y="4030"/>
                    <a:pt x="18602" y="4070"/>
                    <a:pt x="18596" y="4130"/>
                  </a:cubicBezTo>
                  <a:cubicBezTo>
                    <a:pt x="18405" y="4770"/>
                    <a:pt x="18382" y="4870"/>
                    <a:pt x="18371" y="4990"/>
                  </a:cubicBezTo>
                  <a:cubicBezTo>
                    <a:pt x="18321" y="5840"/>
                    <a:pt x="18326" y="6020"/>
                    <a:pt x="18332" y="6130"/>
                  </a:cubicBezTo>
                  <a:cubicBezTo>
                    <a:pt x="18349" y="5910"/>
                    <a:pt x="18343" y="5800"/>
                    <a:pt x="18338" y="5690"/>
                  </a:cubicBezTo>
                  <a:cubicBezTo>
                    <a:pt x="18416" y="5010"/>
                    <a:pt x="18411" y="4910"/>
                    <a:pt x="18428" y="4850"/>
                  </a:cubicBezTo>
                  <a:cubicBezTo>
                    <a:pt x="18484" y="4630"/>
                    <a:pt x="18489" y="4600"/>
                    <a:pt x="18506" y="4580"/>
                  </a:cubicBezTo>
                  <a:cubicBezTo>
                    <a:pt x="18658" y="4060"/>
                    <a:pt x="18669" y="3980"/>
                    <a:pt x="18698" y="3940"/>
                  </a:cubicBezTo>
                  <a:cubicBezTo>
                    <a:pt x="18827" y="3550"/>
                    <a:pt x="18827" y="3460"/>
                    <a:pt x="18866" y="3420"/>
                  </a:cubicBezTo>
                  <a:cubicBezTo>
                    <a:pt x="19007" y="2930"/>
                    <a:pt x="19029" y="2790"/>
                    <a:pt x="19069" y="2670"/>
                  </a:cubicBezTo>
                  <a:cubicBezTo>
                    <a:pt x="19136" y="2420"/>
                    <a:pt x="19125" y="2320"/>
                    <a:pt x="19164" y="2290"/>
                  </a:cubicBezTo>
                  <a:cubicBezTo>
                    <a:pt x="19232" y="1810"/>
                    <a:pt x="19209" y="1730"/>
                    <a:pt x="19215" y="1690"/>
                  </a:cubicBezTo>
                  <a:cubicBezTo>
                    <a:pt x="19282" y="1570"/>
                    <a:pt x="19232" y="1640"/>
                    <a:pt x="19238" y="1740"/>
                  </a:cubicBezTo>
                  <a:cubicBezTo>
                    <a:pt x="19192" y="2380"/>
                    <a:pt x="19209" y="2450"/>
                    <a:pt x="19192" y="2460"/>
                  </a:cubicBezTo>
                  <a:cubicBezTo>
                    <a:pt x="19119" y="2880"/>
                    <a:pt x="19102" y="3010"/>
                    <a:pt x="19058" y="3110"/>
                  </a:cubicBezTo>
                  <a:cubicBezTo>
                    <a:pt x="18956" y="3490"/>
                    <a:pt x="18962" y="3540"/>
                    <a:pt x="18956" y="3580"/>
                  </a:cubicBezTo>
                  <a:cubicBezTo>
                    <a:pt x="18832" y="3990"/>
                    <a:pt x="18810" y="4060"/>
                    <a:pt x="18793" y="4150"/>
                  </a:cubicBezTo>
                  <a:cubicBezTo>
                    <a:pt x="18692" y="4430"/>
                    <a:pt x="18686" y="4530"/>
                    <a:pt x="18664" y="4600"/>
                  </a:cubicBezTo>
                  <a:cubicBezTo>
                    <a:pt x="18574" y="5010"/>
                    <a:pt x="18562" y="5050"/>
                    <a:pt x="18562" y="5100"/>
                  </a:cubicBezTo>
                  <a:cubicBezTo>
                    <a:pt x="18518" y="5470"/>
                    <a:pt x="18501" y="5560"/>
                    <a:pt x="18495" y="5670"/>
                  </a:cubicBezTo>
                  <a:cubicBezTo>
                    <a:pt x="18529" y="6080"/>
                    <a:pt x="18518" y="6150"/>
                    <a:pt x="18551" y="6130"/>
                  </a:cubicBezTo>
                  <a:cubicBezTo>
                    <a:pt x="18579" y="5140"/>
                    <a:pt x="18608" y="5120"/>
                    <a:pt x="18608" y="5050"/>
                  </a:cubicBezTo>
                  <a:cubicBezTo>
                    <a:pt x="18681" y="4710"/>
                    <a:pt x="18692" y="4710"/>
                    <a:pt x="18692" y="4670"/>
                  </a:cubicBezTo>
                  <a:cubicBezTo>
                    <a:pt x="18765" y="4330"/>
                    <a:pt x="18816" y="4270"/>
                    <a:pt x="18832" y="4150"/>
                  </a:cubicBezTo>
                  <a:cubicBezTo>
                    <a:pt x="19035" y="3490"/>
                    <a:pt x="19052" y="3380"/>
                    <a:pt x="19080" y="3290"/>
                  </a:cubicBezTo>
                  <a:cubicBezTo>
                    <a:pt x="19131" y="3220"/>
                    <a:pt x="19080" y="3430"/>
                    <a:pt x="19029" y="3640"/>
                  </a:cubicBezTo>
                  <a:cubicBezTo>
                    <a:pt x="18945" y="4000"/>
                    <a:pt x="18939" y="4060"/>
                    <a:pt x="18928" y="4110"/>
                  </a:cubicBezTo>
                  <a:cubicBezTo>
                    <a:pt x="18832" y="4470"/>
                    <a:pt x="18838" y="4560"/>
                    <a:pt x="18810" y="4590"/>
                  </a:cubicBezTo>
                  <a:cubicBezTo>
                    <a:pt x="18720" y="5150"/>
                    <a:pt x="18703" y="5200"/>
                    <a:pt x="18703" y="5280"/>
                  </a:cubicBezTo>
                  <a:cubicBezTo>
                    <a:pt x="18664" y="6060"/>
                    <a:pt x="18692" y="6170"/>
                    <a:pt x="18664" y="6200"/>
                  </a:cubicBezTo>
                  <a:cubicBezTo>
                    <a:pt x="18742" y="6690"/>
                    <a:pt x="18703" y="6830"/>
                    <a:pt x="18742" y="6820"/>
                  </a:cubicBezTo>
                  <a:cubicBezTo>
                    <a:pt x="18709" y="6330"/>
                    <a:pt x="18703" y="6210"/>
                    <a:pt x="18698" y="6090"/>
                  </a:cubicBezTo>
                  <a:cubicBezTo>
                    <a:pt x="18748" y="5430"/>
                    <a:pt x="18726" y="5350"/>
                    <a:pt x="18731" y="5320"/>
                  </a:cubicBezTo>
                  <a:cubicBezTo>
                    <a:pt x="18776" y="5100"/>
                    <a:pt x="18759" y="5030"/>
                    <a:pt x="18782" y="5030"/>
                  </a:cubicBezTo>
                  <a:cubicBezTo>
                    <a:pt x="18900" y="4380"/>
                    <a:pt x="18928" y="4340"/>
                    <a:pt x="18934" y="4270"/>
                  </a:cubicBezTo>
                  <a:cubicBezTo>
                    <a:pt x="19058" y="3880"/>
                    <a:pt x="19041" y="3760"/>
                    <a:pt x="19074" y="3720"/>
                  </a:cubicBezTo>
                  <a:cubicBezTo>
                    <a:pt x="19153" y="3440"/>
                    <a:pt x="19136" y="3370"/>
                    <a:pt x="19159" y="3360"/>
                  </a:cubicBezTo>
                  <a:cubicBezTo>
                    <a:pt x="19299" y="2610"/>
                    <a:pt x="19294" y="2490"/>
                    <a:pt x="19328" y="2420"/>
                  </a:cubicBezTo>
                  <a:cubicBezTo>
                    <a:pt x="19350" y="2220"/>
                    <a:pt x="19395" y="2270"/>
                    <a:pt x="19361" y="2330"/>
                  </a:cubicBezTo>
                  <a:cubicBezTo>
                    <a:pt x="19322" y="3040"/>
                    <a:pt x="19322" y="3120"/>
                    <a:pt x="19311" y="3170"/>
                  </a:cubicBezTo>
                  <a:cubicBezTo>
                    <a:pt x="19271" y="3490"/>
                    <a:pt x="19209" y="3550"/>
                    <a:pt x="19221" y="3730"/>
                  </a:cubicBezTo>
                  <a:cubicBezTo>
                    <a:pt x="19114" y="4090"/>
                    <a:pt x="19097" y="4190"/>
                    <a:pt x="19069" y="4290"/>
                  </a:cubicBezTo>
                  <a:cubicBezTo>
                    <a:pt x="18979" y="4680"/>
                    <a:pt x="18951" y="4770"/>
                    <a:pt x="18922" y="4860"/>
                  </a:cubicBezTo>
                  <a:cubicBezTo>
                    <a:pt x="18844" y="5550"/>
                    <a:pt x="18799" y="5610"/>
                    <a:pt x="18804" y="5640"/>
                  </a:cubicBezTo>
                  <a:cubicBezTo>
                    <a:pt x="18771" y="5890"/>
                    <a:pt x="18793" y="5970"/>
                    <a:pt x="18765" y="5970"/>
                  </a:cubicBezTo>
                  <a:cubicBezTo>
                    <a:pt x="18765" y="6310"/>
                    <a:pt x="18737" y="6350"/>
                    <a:pt x="18748" y="6450"/>
                  </a:cubicBezTo>
                  <a:cubicBezTo>
                    <a:pt x="18849" y="5570"/>
                    <a:pt x="18866" y="5420"/>
                    <a:pt x="18900" y="5300"/>
                  </a:cubicBezTo>
                  <a:cubicBezTo>
                    <a:pt x="19012" y="4720"/>
                    <a:pt x="19012" y="4680"/>
                    <a:pt x="19035" y="4690"/>
                  </a:cubicBezTo>
                  <a:cubicBezTo>
                    <a:pt x="19131" y="4320"/>
                    <a:pt x="19131" y="4210"/>
                    <a:pt x="19164" y="4150"/>
                  </a:cubicBezTo>
                  <a:cubicBezTo>
                    <a:pt x="19288" y="3600"/>
                    <a:pt x="19299" y="3520"/>
                    <a:pt x="19322" y="3450"/>
                  </a:cubicBezTo>
                  <a:cubicBezTo>
                    <a:pt x="19361" y="3130"/>
                    <a:pt x="19372" y="3070"/>
                    <a:pt x="19389" y="3010"/>
                  </a:cubicBezTo>
                  <a:cubicBezTo>
                    <a:pt x="19434" y="2910"/>
                    <a:pt x="19401" y="2950"/>
                    <a:pt x="19423" y="2980"/>
                  </a:cubicBezTo>
                  <a:cubicBezTo>
                    <a:pt x="19266" y="4100"/>
                    <a:pt x="19238" y="4100"/>
                    <a:pt x="19249" y="4160"/>
                  </a:cubicBezTo>
                  <a:cubicBezTo>
                    <a:pt x="19086" y="4780"/>
                    <a:pt x="19086" y="4960"/>
                    <a:pt x="19041" y="5060"/>
                  </a:cubicBezTo>
                  <a:cubicBezTo>
                    <a:pt x="18956" y="5640"/>
                    <a:pt x="18911" y="5750"/>
                    <a:pt x="18900" y="5910"/>
                  </a:cubicBezTo>
                  <a:cubicBezTo>
                    <a:pt x="18849" y="6520"/>
                    <a:pt x="18855" y="6660"/>
                    <a:pt x="18861" y="6810"/>
                  </a:cubicBezTo>
                  <a:cubicBezTo>
                    <a:pt x="18889" y="6220"/>
                    <a:pt x="18922" y="6120"/>
                    <a:pt x="18917" y="5970"/>
                  </a:cubicBezTo>
                  <a:cubicBezTo>
                    <a:pt x="19012" y="5570"/>
                    <a:pt x="19001" y="5490"/>
                    <a:pt x="19029" y="5460"/>
                  </a:cubicBezTo>
                  <a:cubicBezTo>
                    <a:pt x="19136" y="4830"/>
                    <a:pt x="19164" y="4800"/>
                    <a:pt x="19159" y="4720"/>
                  </a:cubicBezTo>
                  <a:cubicBezTo>
                    <a:pt x="19266" y="4370"/>
                    <a:pt x="19249" y="4300"/>
                    <a:pt x="19266" y="4290"/>
                  </a:cubicBezTo>
                  <a:cubicBezTo>
                    <a:pt x="19339" y="3970"/>
                    <a:pt x="19333" y="3880"/>
                    <a:pt x="19361" y="3840"/>
                  </a:cubicBezTo>
                  <a:cubicBezTo>
                    <a:pt x="19434" y="3320"/>
                    <a:pt x="19462" y="3320"/>
                    <a:pt x="19446" y="3260"/>
                  </a:cubicBezTo>
                  <a:cubicBezTo>
                    <a:pt x="19479" y="3490"/>
                    <a:pt x="19451" y="3580"/>
                    <a:pt x="19451" y="3720"/>
                  </a:cubicBezTo>
                  <a:cubicBezTo>
                    <a:pt x="19406" y="3880"/>
                    <a:pt x="19412" y="3930"/>
                    <a:pt x="19412" y="3960"/>
                  </a:cubicBezTo>
                  <a:cubicBezTo>
                    <a:pt x="19372" y="4160"/>
                    <a:pt x="19361" y="4170"/>
                    <a:pt x="19361" y="4210"/>
                  </a:cubicBezTo>
                  <a:cubicBezTo>
                    <a:pt x="19299" y="4460"/>
                    <a:pt x="19294" y="4600"/>
                    <a:pt x="19260" y="4680"/>
                  </a:cubicBezTo>
                  <a:cubicBezTo>
                    <a:pt x="19164" y="5090"/>
                    <a:pt x="19131" y="5180"/>
                    <a:pt x="19108" y="5290"/>
                  </a:cubicBezTo>
                  <a:cubicBezTo>
                    <a:pt x="19029" y="5830"/>
                    <a:pt x="18990" y="5920"/>
                    <a:pt x="19024" y="5960"/>
                  </a:cubicBezTo>
                  <a:cubicBezTo>
                    <a:pt x="19176" y="5240"/>
                    <a:pt x="19192" y="5130"/>
                    <a:pt x="19221" y="5040"/>
                  </a:cubicBezTo>
                  <a:cubicBezTo>
                    <a:pt x="19356" y="4580"/>
                    <a:pt x="19350" y="4530"/>
                    <a:pt x="19350" y="4500"/>
                  </a:cubicBezTo>
                  <a:cubicBezTo>
                    <a:pt x="19446" y="4050"/>
                    <a:pt x="19446" y="3980"/>
                    <a:pt x="19474" y="3960"/>
                  </a:cubicBezTo>
                  <a:cubicBezTo>
                    <a:pt x="19530" y="3560"/>
                    <a:pt x="19502" y="3440"/>
                    <a:pt x="19552" y="3440"/>
                  </a:cubicBezTo>
                  <a:cubicBezTo>
                    <a:pt x="19485" y="4120"/>
                    <a:pt x="19491" y="4220"/>
                    <a:pt x="19462" y="4260"/>
                  </a:cubicBezTo>
                  <a:cubicBezTo>
                    <a:pt x="19401" y="4640"/>
                    <a:pt x="19378" y="4660"/>
                    <a:pt x="19384" y="4710"/>
                  </a:cubicBezTo>
                  <a:cubicBezTo>
                    <a:pt x="19339" y="5020"/>
                    <a:pt x="19311" y="5060"/>
                    <a:pt x="19311" y="5160"/>
                  </a:cubicBezTo>
                  <a:cubicBezTo>
                    <a:pt x="19221" y="5680"/>
                    <a:pt x="19209" y="5760"/>
                    <a:pt x="19181" y="5810"/>
                  </a:cubicBezTo>
                  <a:cubicBezTo>
                    <a:pt x="19181" y="6600"/>
                    <a:pt x="19192" y="6650"/>
                    <a:pt x="19192" y="6720"/>
                  </a:cubicBezTo>
                  <a:cubicBezTo>
                    <a:pt x="19271" y="7060"/>
                    <a:pt x="19249" y="7190"/>
                    <a:pt x="19294" y="7170"/>
                  </a:cubicBezTo>
                  <a:cubicBezTo>
                    <a:pt x="19238" y="6810"/>
                    <a:pt x="19226" y="6690"/>
                    <a:pt x="19209" y="6590"/>
                  </a:cubicBezTo>
                  <a:cubicBezTo>
                    <a:pt x="19221" y="6020"/>
                    <a:pt x="19204" y="5950"/>
                    <a:pt x="19221" y="5930"/>
                  </a:cubicBezTo>
                  <a:cubicBezTo>
                    <a:pt x="19316" y="5460"/>
                    <a:pt x="19299" y="5250"/>
                    <a:pt x="19361" y="5150"/>
                  </a:cubicBezTo>
                  <a:cubicBezTo>
                    <a:pt x="19451" y="4650"/>
                    <a:pt x="19462" y="4560"/>
                    <a:pt x="19468" y="4480"/>
                  </a:cubicBezTo>
                  <a:cubicBezTo>
                    <a:pt x="19558" y="4110"/>
                    <a:pt x="19558" y="4040"/>
                    <a:pt x="19575" y="4010"/>
                  </a:cubicBezTo>
                  <a:cubicBezTo>
                    <a:pt x="19648" y="3950"/>
                    <a:pt x="19603" y="4060"/>
                    <a:pt x="19609" y="4250"/>
                  </a:cubicBezTo>
                  <a:cubicBezTo>
                    <a:pt x="19496" y="4800"/>
                    <a:pt x="19513" y="4880"/>
                    <a:pt x="19485" y="4900"/>
                  </a:cubicBezTo>
                  <a:cubicBezTo>
                    <a:pt x="19446" y="5220"/>
                    <a:pt x="19423" y="5240"/>
                    <a:pt x="19429" y="5320"/>
                  </a:cubicBezTo>
                  <a:cubicBezTo>
                    <a:pt x="19372" y="5610"/>
                    <a:pt x="19384" y="5680"/>
                    <a:pt x="19372" y="5720"/>
                  </a:cubicBezTo>
                  <a:cubicBezTo>
                    <a:pt x="19333" y="6820"/>
                    <a:pt x="19316" y="6910"/>
                    <a:pt x="19344" y="7190"/>
                  </a:cubicBezTo>
                  <a:cubicBezTo>
                    <a:pt x="19395" y="7430"/>
                    <a:pt x="19406" y="7490"/>
                    <a:pt x="19446" y="7500"/>
                  </a:cubicBezTo>
                  <a:cubicBezTo>
                    <a:pt x="19372" y="6820"/>
                    <a:pt x="19361" y="6680"/>
                    <a:pt x="19356" y="6550"/>
                  </a:cubicBezTo>
                  <a:cubicBezTo>
                    <a:pt x="19401" y="6160"/>
                    <a:pt x="19361" y="6150"/>
                    <a:pt x="19389" y="6110"/>
                  </a:cubicBezTo>
                  <a:cubicBezTo>
                    <a:pt x="19412" y="5710"/>
                    <a:pt x="19440" y="5640"/>
                    <a:pt x="19440" y="5540"/>
                  </a:cubicBezTo>
                  <a:cubicBezTo>
                    <a:pt x="19586" y="4640"/>
                    <a:pt x="19614" y="4560"/>
                    <a:pt x="19620" y="4460"/>
                  </a:cubicBezTo>
                  <a:cubicBezTo>
                    <a:pt x="19654" y="4300"/>
                    <a:pt x="19682" y="4320"/>
                    <a:pt x="19659" y="4330"/>
                  </a:cubicBezTo>
                  <a:cubicBezTo>
                    <a:pt x="19592" y="5070"/>
                    <a:pt x="19536" y="5250"/>
                    <a:pt x="19552" y="5540"/>
                  </a:cubicBezTo>
                  <a:cubicBezTo>
                    <a:pt x="19513" y="5970"/>
                    <a:pt x="19496" y="6120"/>
                    <a:pt x="19491" y="6290"/>
                  </a:cubicBezTo>
                  <a:cubicBezTo>
                    <a:pt x="19569" y="7520"/>
                    <a:pt x="19603" y="7500"/>
                    <a:pt x="19603" y="7550"/>
                  </a:cubicBezTo>
                  <a:cubicBezTo>
                    <a:pt x="19682" y="7910"/>
                    <a:pt x="19688" y="7940"/>
                    <a:pt x="19704" y="7950"/>
                  </a:cubicBezTo>
                  <a:cubicBezTo>
                    <a:pt x="19642" y="7580"/>
                    <a:pt x="19620" y="7460"/>
                    <a:pt x="19598" y="7440"/>
                  </a:cubicBezTo>
                  <a:cubicBezTo>
                    <a:pt x="19581" y="7330"/>
                    <a:pt x="19581" y="7290"/>
                    <a:pt x="19581" y="7290"/>
                  </a:cubicBezTo>
                  <a:cubicBezTo>
                    <a:pt x="19547" y="6790"/>
                    <a:pt x="19547" y="6620"/>
                    <a:pt x="19536" y="6460"/>
                  </a:cubicBezTo>
                  <a:cubicBezTo>
                    <a:pt x="19581" y="5730"/>
                    <a:pt x="19586" y="5700"/>
                    <a:pt x="19581" y="5650"/>
                  </a:cubicBezTo>
                  <a:cubicBezTo>
                    <a:pt x="19620" y="5430"/>
                    <a:pt x="19598" y="5350"/>
                    <a:pt x="19603" y="5320"/>
                  </a:cubicBezTo>
                  <a:cubicBezTo>
                    <a:pt x="19654" y="5190"/>
                    <a:pt x="19614" y="5320"/>
                    <a:pt x="19620" y="5510"/>
                  </a:cubicBezTo>
                  <a:cubicBezTo>
                    <a:pt x="19592" y="5820"/>
                    <a:pt x="19581" y="5910"/>
                    <a:pt x="19581" y="6000"/>
                  </a:cubicBezTo>
                  <a:cubicBezTo>
                    <a:pt x="19721" y="7470"/>
                    <a:pt x="19710" y="7540"/>
                    <a:pt x="19727" y="7550"/>
                  </a:cubicBezTo>
                  <a:cubicBezTo>
                    <a:pt x="19811" y="7990"/>
                    <a:pt x="19845" y="8030"/>
                    <a:pt x="19862" y="8110"/>
                  </a:cubicBezTo>
                  <a:cubicBezTo>
                    <a:pt x="19822" y="7880"/>
                    <a:pt x="19806" y="7830"/>
                    <a:pt x="19800" y="7760"/>
                  </a:cubicBezTo>
                  <a:cubicBezTo>
                    <a:pt x="19749" y="7430"/>
                    <a:pt x="19727" y="7330"/>
                    <a:pt x="19704" y="7230"/>
                  </a:cubicBezTo>
                  <a:cubicBezTo>
                    <a:pt x="19688" y="6960"/>
                    <a:pt x="19671" y="6890"/>
                    <a:pt x="19659" y="6820"/>
                  </a:cubicBezTo>
                  <a:cubicBezTo>
                    <a:pt x="19637" y="6310"/>
                    <a:pt x="19637" y="6160"/>
                    <a:pt x="19631" y="5990"/>
                  </a:cubicBezTo>
                  <a:cubicBezTo>
                    <a:pt x="19659" y="5540"/>
                    <a:pt x="19659" y="5500"/>
                    <a:pt x="19671" y="5480"/>
                  </a:cubicBezTo>
                  <a:cubicBezTo>
                    <a:pt x="19699" y="4980"/>
                    <a:pt x="19716" y="4940"/>
                    <a:pt x="19721" y="4890"/>
                  </a:cubicBezTo>
                  <a:cubicBezTo>
                    <a:pt x="19721" y="5470"/>
                    <a:pt x="19704" y="5660"/>
                    <a:pt x="19699" y="5850"/>
                  </a:cubicBezTo>
                  <a:cubicBezTo>
                    <a:pt x="19772" y="6920"/>
                    <a:pt x="19749" y="6950"/>
                    <a:pt x="19755" y="6980"/>
                  </a:cubicBezTo>
                  <a:cubicBezTo>
                    <a:pt x="19845" y="7520"/>
                    <a:pt x="19868" y="7650"/>
                    <a:pt x="19896" y="7750"/>
                  </a:cubicBezTo>
                  <a:cubicBezTo>
                    <a:pt x="19969" y="7900"/>
                    <a:pt x="19929" y="7820"/>
                    <a:pt x="19907" y="7710"/>
                  </a:cubicBezTo>
                  <a:cubicBezTo>
                    <a:pt x="19811" y="7080"/>
                    <a:pt x="19806" y="7040"/>
                    <a:pt x="19794" y="7020"/>
                  </a:cubicBezTo>
                  <a:cubicBezTo>
                    <a:pt x="19749" y="6340"/>
                    <a:pt x="19749" y="6150"/>
                    <a:pt x="19738" y="6000"/>
                  </a:cubicBezTo>
                  <a:cubicBezTo>
                    <a:pt x="19800" y="5470"/>
                    <a:pt x="19749" y="5330"/>
                    <a:pt x="19800" y="5340"/>
                  </a:cubicBezTo>
                  <a:cubicBezTo>
                    <a:pt x="19822" y="6110"/>
                    <a:pt x="19806" y="6190"/>
                    <a:pt x="19834" y="6190"/>
                  </a:cubicBezTo>
                  <a:cubicBezTo>
                    <a:pt x="19845" y="6450"/>
                    <a:pt x="19868" y="6490"/>
                    <a:pt x="19862" y="6600"/>
                  </a:cubicBezTo>
                  <a:cubicBezTo>
                    <a:pt x="20002" y="7370"/>
                    <a:pt x="20031" y="7440"/>
                    <a:pt x="20036" y="7600"/>
                  </a:cubicBezTo>
                  <a:cubicBezTo>
                    <a:pt x="20166" y="7870"/>
                    <a:pt x="20149" y="7840"/>
                    <a:pt x="20132" y="7830"/>
                  </a:cubicBezTo>
                  <a:cubicBezTo>
                    <a:pt x="20025" y="7290"/>
                    <a:pt x="19980" y="7010"/>
                    <a:pt x="19929" y="6720"/>
                  </a:cubicBezTo>
                  <a:cubicBezTo>
                    <a:pt x="19868" y="6180"/>
                    <a:pt x="19868" y="6140"/>
                    <a:pt x="19868" y="6090"/>
                  </a:cubicBezTo>
                  <a:cubicBezTo>
                    <a:pt x="19884" y="5970"/>
                    <a:pt x="19912" y="6090"/>
                    <a:pt x="19935" y="6220"/>
                  </a:cubicBezTo>
                  <a:cubicBezTo>
                    <a:pt x="20048" y="6850"/>
                    <a:pt x="20064" y="6890"/>
                    <a:pt x="20076" y="6960"/>
                  </a:cubicBezTo>
                  <a:cubicBezTo>
                    <a:pt x="20166" y="7160"/>
                    <a:pt x="20126" y="7100"/>
                    <a:pt x="20109" y="7000"/>
                  </a:cubicBezTo>
                  <a:cubicBezTo>
                    <a:pt x="19935" y="5910"/>
                    <a:pt x="19907" y="5780"/>
                    <a:pt x="19873" y="5660"/>
                  </a:cubicBezTo>
                  <a:cubicBezTo>
                    <a:pt x="19822" y="5010"/>
                    <a:pt x="19822" y="4960"/>
                    <a:pt x="19822" y="4920"/>
                  </a:cubicBezTo>
                  <a:cubicBezTo>
                    <a:pt x="19901" y="5190"/>
                    <a:pt x="19912" y="5340"/>
                    <a:pt x="19941" y="5450"/>
                  </a:cubicBezTo>
                  <a:cubicBezTo>
                    <a:pt x="20053" y="6110"/>
                    <a:pt x="20087" y="6140"/>
                    <a:pt x="20092" y="6220"/>
                  </a:cubicBezTo>
                  <a:cubicBezTo>
                    <a:pt x="20278" y="6980"/>
                    <a:pt x="20267" y="7090"/>
                    <a:pt x="20301" y="7110"/>
                  </a:cubicBezTo>
                  <a:cubicBezTo>
                    <a:pt x="20368" y="7440"/>
                    <a:pt x="20413" y="7530"/>
                    <a:pt x="20430" y="7660"/>
                  </a:cubicBezTo>
                  <a:cubicBezTo>
                    <a:pt x="20520" y="7910"/>
                    <a:pt x="20520" y="7930"/>
                    <a:pt x="20531" y="7930"/>
                  </a:cubicBezTo>
                  <a:cubicBezTo>
                    <a:pt x="20436" y="7420"/>
                    <a:pt x="20402" y="7420"/>
                    <a:pt x="20396" y="7380"/>
                  </a:cubicBezTo>
                  <a:cubicBezTo>
                    <a:pt x="20301" y="6920"/>
                    <a:pt x="20261" y="6840"/>
                    <a:pt x="20250" y="6700"/>
                  </a:cubicBezTo>
                  <a:cubicBezTo>
                    <a:pt x="20098" y="5910"/>
                    <a:pt x="20081" y="5860"/>
                    <a:pt x="20076" y="5780"/>
                  </a:cubicBezTo>
                  <a:cubicBezTo>
                    <a:pt x="20064" y="5680"/>
                    <a:pt x="20087" y="5720"/>
                    <a:pt x="20098" y="5780"/>
                  </a:cubicBezTo>
                  <a:cubicBezTo>
                    <a:pt x="20188" y="5950"/>
                    <a:pt x="20199" y="6010"/>
                    <a:pt x="20211" y="6070"/>
                  </a:cubicBezTo>
                  <a:cubicBezTo>
                    <a:pt x="20334" y="6420"/>
                    <a:pt x="20357" y="6470"/>
                    <a:pt x="20374" y="6510"/>
                  </a:cubicBezTo>
                  <a:cubicBezTo>
                    <a:pt x="20711" y="7570"/>
                    <a:pt x="20734" y="7690"/>
                    <a:pt x="20768" y="7790"/>
                  </a:cubicBezTo>
                  <a:cubicBezTo>
                    <a:pt x="20812" y="8010"/>
                    <a:pt x="20818" y="8050"/>
                    <a:pt x="20818" y="8090"/>
                  </a:cubicBezTo>
                  <a:cubicBezTo>
                    <a:pt x="20801" y="7730"/>
                    <a:pt x="20768" y="7670"/>
                    <a:pt x="20751" y="7580"/>
                  </a:cubicBezTo>
                  <a:cubicBezTo>
                    <a:pt x="20711" y="7410"/>
                    <a:pt x="20683" y="7380"/>
                    <a:pt x="20689" y="7320"/>
                  </a:cubicBezTo>
                  <a:cubicBezTo>
                    <a:pt x="20571" y="6830"/>
                    <a:pt x="20481" y="6680"/>
                    <a:pt x="20424" y="6460"/>
                  </a:cubicBezTo>
                  <a:cubicBezTo>
                    <a:pt x="20301" y="6100"/>
                    <a:pt x="20278" y="6060"/>
                    <a:pt x="20267" y="6000"/>
                  </a:cubicBezTo>
                  <a:cubicBezTo>
                    <a:pt x="20261" y="5880"/>
                    <a:pt x="20272" y="5930"/>
                    <a:pt x="20278" y="5980"/>
                  </a:cubicBezTo>
                  <a:cubicBezTo>
                    <a:pt x="20452" y="6460"/>
                    <a:pt x="20503" y="6500"/>
                    <a:pt x="20526" y="6600"/>
                  </a:cubicBezTo>
                  <a:cubicBezTo>
                    <a:pt x="20717" y="7180"/>
                    <a:pt x="20717" y="7240"/>
                    <a:pt x="20739" y="7270"/>
                  </a:cubicBezTo>
                  <a:cubicBezTo>
                    <a:pt x="20874" y="7750"/>
                    <a:pt x="20863" y="7850"/>
                    <a:pt x="20897" y="7870"/>
                  </a:cubicBezTo>
                  <a:cubicBezTo>
                    <a:pt x="20835" y="7560"/>
                    <a:pt x="20846" y="7490"/>
                    <a:pt x="20829" y="7480"/>
                  </a:cubicBezTo>
                  <a:cubicBezTo>
                    <a:pt x="20717" y="7050"/>
                    <a:pt x="20678" y="6920"/>
                    <a:pt x="20644" y="6780"/>
                  </a:cubicBezTo>
                  <a:cubicBezTo>
                    <a:pt x="20486" y="6290"/>
                    <a:pt x="20430" y="6200"/>
                    <a:pt x="20396" y="6070"/>
                  </a:cubicBezTo>
                  <a:cubicBezTo>
                    <a:pt x="20278" y="5800"/>
                    <a:pt x="20256" y="5790"/>
                    <a:pt x="20256" y="5740"/>
                  </a:cubicBezTo>
                  <a:cubicBezTo>
                    <a:pt x="20098" y="5360"/>
                    <a:pt x="20076" y="5300"/>
                    <a:pt x="20053" y="5240"/>
                  </a:cubicBezTo>
                  <a:cubicBezTo>
                    <a:pt x="19946" y="4870"/>
                    <a:pt x="19918" y="4880"/>
                    <a:pt x="19929" y="4820"/>
                  </a:cubicBezTo>
                  <a:cubicBezTo>
                    <a:pt x="19890" y="4570"/>
                    <a:pt x="19896" y="4650"/>
                    <a:pt x="19924" y="4690"/>
                  </a:cubicBezTo>
                  <a:cubicBezTo>
                    <a:pt x="20059" y="5060"/>
                    <a:pt x="20087" y="5100"/>
                    <a:pt x="20109" y="5140"/>
                  </a:cubicBezTo>
                  <a:cubicBezTo>
                    <a:pt x="20340" y="5630"/>
                    <a:pt x="20368" y="5670"/>
                    <a:pt x="20379" y="5750"/>
                  </a:cubicBezTo>
                  <a:cubicBezTo>
                    <a:pt x="20649" y="6390"/>
                    <a:pt x="20638" y="6460"/>
                    <a:pt x="20655" y="6480"/>
                  </a:cubicBezTo>
                  <a:cubicBezTo>
                    <a:pt x="20762" y="6780"/>
                    <a:pt x="20756" y="6890"/>
                    <a:pt x="20784" y="6920"/>
                  </a:cubicBezTo>
                  <a:cubicBezTo>
                    <a:pt x="20880" y="7310"/>
                    <a:pt x="20863" y="7410"/>
                    <a:pt x="20902" y="7410"/>
                  </a:cubicBezTo>
                  <a:cubicBezTo>
                    <a:pt x="20858" y="7030"/>
                    <a:pt x="20829" y="7040"/>
                    <a:pt x="20835" y="6980"/>
                  </a:cubicBezTo>
                  <a:cubicBezTo>
                    <a:pt x="20762" y="6750"/>
                    <a:pt x="20768" y="6640"/>
                    <a:pt x="20734" y="6620"/>
                  </a:cubicBezTo>
                  <a:cubicBezTo>
                    <a:pt x="20644" y="6200"/>
                    <a:pt x="20610" y="6220"/>
                    <a:pt x="20610" y="6180"/>
                  </a:cubicBezTo>
                  <a:cubicBezTo>
                    <a:pt x="20436" y="5760"/>
                    <a:pt x="20447" y="5690"/>
                    <a:pt x="20430" y="5670"/>
                  </a:cubicBezTo>
                  <a:cubicBezTo>
                    <a:pt x="20318" y="5440"/>
                    <a:pt x="20301" y="5420"/>
                    <a:pt x="20295" y="5380"/>
                  </a:cubicBezTo>
                  <a:cubicBezTo>
                    <a:pt x="20222" y="5200"/>
                    <a:pt x="20194" y="5200"/>
                    <a:pt x="20188" y="5160"/>
                  </a:cubicBezTo>
                  <a:cubicBezTo>
                    <a:pt x="20109" y="4850"/>
                    <a:pt x="20115" y="4920"/>
                    <a:pt x="20154" y="4940"/>
                  </a:cubicBezTo>
                  <a:cubicBezTo>
                    <a:pt x="20278" y="5180"/>
                    <a:pt x="20318" y="5300"/>
                    <a:pt x="20368" y="5400"/>
                  </a:cubicBezTo>
                  <a:cubicBezTo>
                    <a:pt x="20458" y="5620"/>
                    <a:pt x="20509" y="5620"/>
                    <a:pt x="20514" y="5710"/>
                  </a:cubicBezTo>
                  <a:cubicBezTo>
                    <a:pt x="20694" y="6130"/>
                    <a:pt x="20739" y="6240"/>
                    <a:pt x="20773" y="6370"/>
                  </a:cubicBezTo>
                  <a:cubicBezTo>
                    <a:pt x="20936" y="6830"/>
                    <a:pt x="20936" y="6880"/>
                    <a:pt x="20953" y="6900"/>
                  </a:cubicBezTo>
                  <a:cubicBezTo>
                    <a:pt x="21015" y="6990"/>
                    <a:pt x="20981" y="6970"/>
                    <a:pt x="20981" y="6870"/>
                  </a:cubicBezTo>
                  <a:cubicBezTo>
                    <a:pt x="20790" y="6290"/>
                    <a:pt x="20784" y="6220"/>
                    <a:pt x="20756" y="6180"/>
                  </a:cubicBezTo>
                  <a:cubicBezTo>
                    <a:pt x="20610" y="5810"/>
                    <a:pt x="20593" y="5740"/>
                    <a:pt x="20576" y="5680"/>
                  </a:cubicBezTo>
                  <a:cubicBezTo>
                    <a:pt x="20385" y="5300"/>
                    <a:pt x="20346" y="5190"/>
                    <a:pt x="20295" y="5100"/>
                  </a:cubicBezTo>
                  <a:cubicBezTo>
                    <a:pt x="19879" y="4240"/>
                    <a:pt x="19845" y="4180"/>
                    <a:pt x="19822" y="4090"/>
                  </a:cubicBezTo>
                  <a:cubicBezTo>
                    <a:pt x="19716" y="3840"/>
                    <a:pt x="19721" y="3760"/>
                    <a:pt x="19688" y="3760"/>
                  </a:cubicBezTo>
                  <a:cubicBezTo>
                    <a:pt x="19699" y="3630"/>
                    <a:pt x="19688" y="3710"/>
                    <a:pt x="19710" y="3710"/>
                  </a:cubicBezTo>
                  <a:cubicBezTo>
                    <a:pt x="19856" y="4040"/>
                    <a:pt x="19868" y="4120"/>
                    <a:pt x="19901" y="4170"/>
                  </a:cubicBezTo>
                  <a:cubicBezTo>
                    <a:pt x="20036" y="4460"/>
                    <a:pt x="20059" y="4470"/>
                    <a:pt x="20064" y="4520"/>
                  </a:cubicBezTo>
                  <a:cubicBezTo>
                    <a:pt x="20261" y="4870"/>
                    <a:pt x="20261" y="4920"/>
                    <a:pt x="20289" y="4930"/>
                  </a:cubicBezTo>
                  <a:cubicBezTo>
                    <a:pt x="20531" y="5420"/>
                    <a:pt x="20565" y="5460"/>
                    <a:pt x="20582" y="5550"/>
                  </a:cubicBezTo>
                  <a:cubicBezTo>
                    <a:pt x="20846" y="6160"/>
                    <a:pt x="20858" y="6250"/>
                    <a:pt x="20897" y="6290"/>
                  </a:cubicBezTo>
                  <a:cubicBezTo>
                    <a:pt x="20964" y="6440"/>
                    <a:pt x="20948" y="6390"/>
                    <a:pt x="20925" y="6380"/>
                  </a:cubicBezTo>
                  <a:cubicBezTo>
                    <a:pt x="20751" y="5750"/>
                    <a:pt x="20672" y="5610"/>
                    <a:pt x="20604" y="5460"/>
                  </a:cubicBezTo>
                  <a:cubicBezTo>
                    <a:pt x="20481" y="5120"/>
                    <a:pt x="20424" y="5080"/>
                    <a:pt x="20391" y="5000"/>
                  </a:cubicBezTo>
                  <a:cubicBezTo>
                    <a:pt x="20205" y="4680"/>
                    <a:pt x="20199" y="4650"/>
                    <a:pt x="20199" y="4610"/>
                  </a:cubicBezTo>
                  <a:cubicBezTo>
                    <a:pt x="20121" y="4430"/>
                    <a:pt x="20081" y="4450"/>
                    <a:pt x="20081" y="4380"/>
                  </a:cubicBezTo>
                  <a:cubicBezTo>
                    <a:pt x="19884" y="4020"/>
                    <a:pt x="19873" y="3980"/>
                    <a:pt x="19868" y="3930"/>
                  </a:cubicBezTo>
                  <a:cubicBezTo>
                    <a:pt x="19856" y="3870"/>
                    <a:pt x="19868" y="3900"/>
                    <a:pt x="19879" y="3930"/>
                  </a:cubicBezTo>
                  <a:cubicBezTo>
                    <a:pt x="19963" y="4120"/>
                    <a:pt x="19980" y="4110"/>
                    <a:pt x="19986" y="4130"/>
                  </a:cubicBezTo>
                  <a:cubicBezTo>
                    <a:pt x="20205" y="4530"/>
                    <a:pt x="20216" y="4550"/>
                    <a:pt x="20228" y="4580"/>
                  </a:cubicBezTo>
                  <a:cubicBezTo>
                    <a:pt x="20368" y="4830"/>
                    <a:pt x="20402" y="4850"/>
                    <a:pt x="20424" y="4910"/>
                  </a:cubicBezTo>
                  <a:cubicBezTo>
                    <a:pt x="20548" y="5160"/>
                    <a:pt x="20593" y="5260"/>
                    <a:pt x="20638" y="5360"/>
                  </a:cubicBezTo>
                  <a:cubicBezTo>
                    <a:pt x="20869" y="5880"/>
                    <a:pt x="20886" y="5950"/>
                    <a:pt x="20919" y="5980"/>
                  </a:cubicBezTo>
                  <a:cubicBezTo>
                    <a:pt x="21116" y="6570"/>
                    <a:pt x="21128" y="6650"/>
                    <a:pt x="21144" y="6720"/>
                  </a:cubicBezTo>
                  <a:cubicBezTo>
                    <a:pt x="21201" y="6960"/>
                    <a:pt x="21178" y="7050"/>
                    <a:pt x="21206" y="7040"/>
                  </a:cubicBezTo>
                  <a:cubicBezTo>
                    <a:pt x="21167" y="6700"/>
                    <a:pt x="21167" y="6590"/>
                    <a:pt x="21139" y="6550"/>
                  </a:cubicBezTo>
                  <a:cubicBezTo>
                    <a:pt x="20936" y="5900"/>
                    <a:pt x="20908" y="5860"/>
                    <a:pt x="20886" y="5790"/>
                  </a:cubicBezTo>
                  <a:cubicBezTo>
                    <a:pt x="20632" y="5270"/>
                    <a:pt x="20649" y="5200"/>
                    <a:pt x="20632" y="5190"/>
                  </a:cubicBezTo>
                  <a:cubicBezTo>
                    <a:pt x="20464" y="4830"/>
                    <a:pt x="20396" y="4750"/>
                    <a:pt x="20351" y="4630"/>
                  </a:cubicBezTo>
                  <a:cubicBezTo>
                    <a:pt x="20233" y="4460"/>
                    <a:pt x="20211" y="4390"/>
                    <a:pt x="20177" y="4350"/>
                  </a:cubicBezTo>
                  <a:cubicBezTo>
                    <a:pt x="19935" y="3880"/>
                    <a:pt x="19862" y="3730"/>
                    <a:pt x="19778" y="3590"/>
                  </a:cubicBezTo>
                  <a:cubicBezTo>
                    <a:pt x="19586" y="3120"/>
                    <a:pt x="19592" y="3070"/>
                    <a:pt x="19575" y="3070"/>
                  </a:cubicBezTo>
                  <a:cubicBezTo>
                    <a:pt x="19637" y="3060"/>
                    <a:pt x="19659" y="3100"/>
                    <a:pt x="19676" y="3150"/>
                  </a:cubicBezTo>
                  <a:cubicBezTo>
                    <a:pt x="19845" y="3470"/>
                    <a:pt x="19890" y="3540"/>
                    <a:pt x="19929" y="3620"/>
                  </a:cubicBezTo>
                  <a:cubicBezTo>
                    <a:pt x="20104" y="3810"/>
                    <a:pt x="20087" y="3920"/>
                    <a:pt x="20138" y="3900"/>
                  </a:cubicBezTo>
                  <a:cubicBezTo>
                    <a:pt x="20239" y="4070"/>
                    <a:pt x="20284" y="4140"/>
                    <a:pt x="20334" y="4200"/>
                  </a:cubicBezTo>
                  <a:cubicBezTo>
                    <a:pt x="20486" y="4490"/>
                    <a:pt x="20514" y="4540"/>
                    <a:pt x="20531" y="4570"/>
                  </a:cubicBezTo>
                  <a:cubicBezTo>
                    <a:pt x="20700" y="4860"/>
                    <a:pt x="20711" y="4930"/>
                    <a:pt x="20734" y="4980"/>
                  </a:cubicBezTo>
                  <a:cubicBezTo>
                    <a:pt x="20948" y="5440"/>
                    <a:pt x="20976" y="5470"/>
                    <a:pt x="20987" y="5540"/>
                  </a:cubicBezTo>
                  <a:cubicBezTo>
                    <a:pt x="21178" y="6050"/>
                    <a:pt x="21212" y="6070"/>
                    <a:pt x="21223" y="6140"/>
                  </a:cubicBezTo>
                  <a:cubicBezTo>
                    <a:pt x="21336" y="6490"/>
                    <a:pt x="21330" y="6420"/>
                    <a:pt x="21319" y="6370"/>
                  </a:cubicBezTo>
                  <a:cubicBezTo>
                    <a:pt x="21218" y="6010"/>
                    <a:pt x="21206" y="5950"/>
                    <a:pt x="21178" y="5930"/>
                  </a:cubicBezTo>
                  <a:cubicBezTo>
                    <a:pt x="21077" y="5560"/>
                    <a:pt x="21038" y="5570"/>
                    <a:pt x="21038" y="5490"/>
                  </a:cubicBezTo>
                  <a:cubicBezTo>
                    <a:pt x="20902" y="5180"/>
                    <a:pt x="20886" y="5130"/>
                    <a:pt x="20858" y="5100"/>
                  </a:cubicBezTo>
                  <a:cubicBezTo>
                    <a:pt x="20604" y="4550"/>
                    <a:pt x="20576" y="4530"/>
                    <a:pt x="20565" y="4480"/>
                  </a:cubicBezTo>
                  <a:cubicBezTo>
                    <a:pt x="20469" y="4330"/>
                    <a:pt x="20447" y="4300"/>
                    <a:pt x="20424" y="4280"/>
                  </a:cubicBezTo>
                  <a:cubicBezTo>
                    <a:pt x="20284" y="4030"/>
                    <a:pt x="20278" y="4000"/>
                    <a:pt x="20261" y="3990"/>
                  </a:cubicBezTo>
                  <a:cubicBezTo>
                    <a:pt x="20070" y="3670"/>
                    <a:pt x="20025" y="3690"/>
                    <a:pt x="20014" y="3630"/>
                  </a:cubicBezTo>
                  <a:cubicBezTo>
                    <a:pt x="19654" y="2950"/>
                    <a:pt x="19609" y="2880"/>
                    <a:pt x="19575" y="2790"/>
                  </a:cubicBezTo>
                  <a:cubicBezTo>
                    <a:pt x="19530" y="2590"/>
                    <a:pt x="19575" y="2690"/>
                    <a:pt x="19614" y="2800"/>
                  </a:cubicBezTo>
                  <a:cubicBezTo>
                    <a:pt x="20143" y="3550"/>
                    <a:pt x="20160" y="3570"/>
                    <a:pt x="20182" y="3560"/>
                  </a:cubicBezTo>
                  <a:cubicBezTo>
                    <a:pt x="20289" y="3710"/>
                    <a:pt x="20295" y="3750"/>
                    <a:pt x="20329" y="3740"/>
                  </a:cubicBezTo>
                  <a:cubicBezTo>
                    <a:pt x="20498" y="3970"/>
                    <a:pt x="20492" y="4070"/>
                    <a:pt x="20537" y="4060"/>
                  </a:cubicBezTo>
                  <a:cubicBezTo>
                    <a:pt x="20649" y="4250"/>
                    <a:pt x="20661" y="4260"/>
                    <a:pt x="20666" y="4290"/>
                  </a:cubicBezTo>
                  <a:cubicBezTo>
                    <a:pt x="20824" y="4570"/>
                    <a:pt x="20852" y="4610"/>
                    <a:pt x="20869" y="4660"/>
                  </a:cubicBezTo>
                  <a:cubicBezTo>
                    <a:pt x="21122" y="5190"/>
                    <a:pt x="21133" y="5200"/>
                    <a:pt x="21150" y="5210"/>
                  </a:cubicBezTo>
                  <a:cubicBezTo>
                    <a:pt x="21234" y="5520"/>
                    <a:pt x="21279" y="5520"/>
                    <a:pt x="21285" y="5590"/>
                  </a:cubicBezTo>
                  <a:cubicBezTo>
                    <a:pt x="21386" y="5920"/>
                    <a:pt x="21392" y="5940"/>
                    <a:pt x="21409" y="5940"/>
                  </a:cubicBezTo>
                  <a:cubicBezTo>
                    <a:pt x="21392" y="5830"/>
                    <a:pt x="21392" y="5760"/>
                    <a:pt x="21364" y="5730"/>
                  </a:cubicBezTo>
                  <a:cubicBezTo>
                    <a:pt x="21144" y="5130"/>
                    <a:pt x="21116" y="5040"/>
                    <a:pt x="21077" y="4960"/>
                  </a:cubicBezTo>
                  <a:cubicBezTo>
                    <a:pt x="20914" y="4570"/>
                    <a:pt x="20880" y="4590"/>
                    <a:pt x="20886" y="4550"/>
                  </a:cubicBezTo>
                  <a:cubicBezTo>
                    <a:pt x="20711" y="4270"/>
                    <a:pt x="20700" y="4210"/>
                    <a:pt x="20678" y="4180"/>
                  </a:cubicBezTo>
                  <a:cubicBezTo>
                    <a:pt x="20588" y="4050"/>
                    <a:pt x="20559" y="4040"/>
                    <a:pt x="20559" y="3970"/>
                  </a:cubicBezTo>
                  <a:cubicBezTo>
                    <a:pt x="20385" y="3780"/>
                    <a:pt x="20385" y="3700"/>
                    <a:pt x="20351" y="3690"/>
                  </a:cubicBezTo>
                  <a:cubicBezTo>
                    <a:pt x="20272" y="3560"/>
                    <a:pt x="20250" y="3530"/>
                    <a:pt x="20222" y="3510"/>
                  </a:cubicBezTo>
                  <a:cubicBezTo>
                    <a:pt x="20182" y="3430"/>
                    <a:pt x="20166" y="3430"/>
                    <a:pt x="20154" y="3410"/>
                  </a:cubicBezTo>
                  <a:cubicBezTo>
                    <a:pt x="19980" y="3240"/>
                    <a:pt x="19980" y="3160"/>
                    <a:pt x="19946" y="3150"/>
                  </a:cubicBezTo>
                  <a:cubicBezTo>
                    <a:pt x="19789" y="2930"/>
                    <a:pt x="19761" y="2920"/>
                    <a:pt x="19749" y="2870"/>
                  </a:cubicBezTo>
                  <a:cubicBezTo>
                    <a:pt x="19536" y="2490"/>
                    <a:pt x="19524" y="2390"/>
                    <a:pt x="19485" y="2360"/>
                  </a:cubicBezTo>
                  <a:cubicBezTo>
                    <a:pt x="19485" y="2290"/>
                    <a:pt x="19524" y="2290"/>
                    <a:pt x="19547" y="2330"/>
                  </a:cubicBezTo>
                  <a:cubicBezTo>
                    <a:pt x="19676" y="2570"/>
                    <a:pt x="19693" y="2600"/>
                    <a:pt x="19716" y="2620"/>
                  </a:cubicBezTo>
                  <a:cubicBezTo>
                    <a:pt x="19794" y="2770"/>
                    <a:pt x="19817" y="2750"/>
                    <a:pt x="19822" y="2780"/>
                  </a:cubicBezTo>
                  <a:cubicBezTo>
                    <a:pt x="20002" y="3010"/>
                    <a:pt x="20036" y="3000"/>
                    <a:pt x="20053" y="3030"/>
                  </a:cubicBezTo>
                  <a:cubicBezTo>
                    <a:pt x="20138" y="3120"/>
                    <a:pt x="20138" y="3130"/>
                    <a:pt x="20143" y="3130"/>
                  </a:cubicBezTo>
                  <a:cubicBezTo>
                    <a:pt x="20256" y="3250"/>
                    <a:pt x="20272" y="3260"/>
                    <a:pt x="20295" y="3290"/>
                  </a:cubicBezTo>
                  <a:cubicBezTo>
                    <a:pt x="20492" y="3510"/>
                    <a:pt x="20526" y="3500"/>
                    <a:pt x="20542" y="3540"/>
                  </a:cubicBezTo>
                  <a:cubicBezTo>
                    <a:pt x="20689" y="3670"/>
                    <a:pt x="20773" y="3750"/>
                    <a:pt x="20858" y="3830"/>
                  </a:cubicBezTo>
                  <a:cubicBezTo>
                    <a:pt x="21150" y="4110"/>
                    <a:pt x="21161" y="4210"/>
                    <a:pt x="21206" y="4240"/>
                  </a:cubicBezTo>
                  <a:cubicBezTo>
                    <a:pt x="21426" y="4610"/>
                    <a:pt x="21442" y="4630"/>
                    <a:pt x="21459" y="4670"/>
                  </a:cubicBezTo>
                  <a:cubicBezTo>
                    <a:pt x="21566" y="4870"/>
                    <a:pt x="21589" y="4870"/>
                    <a:pt x="21600" y="4900"/>
                  </a:cubicBezTo>
                  <a:cubicBezTo>
                    <a:pt x="21566" y="4750"/>
                    <a:pt x="21516" y="4690"/>
                    <a:pt x="21482" y="4600"/>
                  </a:cubicBezTo>
                  <a:cubicBezTo>
                    <a:pt x="21330" y="4380"/>
                    <a:pt x="21336" y="4320"/>
                    <a:pt x="21308" y="4340"/>
                  </a:cubicBezTo>
                  <a:cubicBezTo>
                    <a:pt x="21201" y="4150"/>
                    <a:pt x="21189" y="4130"/>
                    <a:pt x="21189" y="4090"/>
                  </a:cubicBezTo>
                  <a:cubicBezTo>
                    <a:pt x="21043" y="3930"/>
                    <a:pt x="21021" y="3900"/>
                    <a:pt x="20998" y="3880"/>
                  </a:cubicBezTo>
                  <a:cubicBezTo>
                    <a:pt x="20689" y="3580"/>
                    <a:pt x="20649" y="3500"/>
                    <a:pt x="20576" y="3490"/>
                  </a:cubicBezTo>
                  <a:cubicBezTo>
                    <a:pt x="20362" y="3240"/>
                    <a:pt x="20340" y="3200"/>
                    <a:pt x="20306" y="3180"/>
                  </a:cubicBezTo>
                  <a:cubicBezTo>
                    <a:pt x="20171" y="3050"/>
                    <a:pt x="20143" y="3010"/>
                    <a:pt x="20115" y="2980"/>
                  </a:cubicBezTo>
                  <a:cubicBezTo>
                    <a:pt x="19974" y="2860"/>
                    <a:pt x="19969" y="2780"/>
                    <a:pt x="19929" y="2760"/>
                  </a:cubicBezTo>
                  <a:cubicBezTo>
                    <a:pt x="19789" y="2560"/>
                    <a:pt x="19732" y="2510"/>
                    <a:pt x="19671" y="2450"/>
                  </a:cubicBezTo>
                  <a:cubicBezTo>
                    <a:pt x="19575" y="2200"/>
                    <a:pt x="19541" y="2220"/>
                    <a:pt x="19530" y="2200"/>
                  </a:cubicBezTo>
                  <a:cubicBezTo>
                    <a:pt x="19451" y="1980"/>
                    <a:pt x="19418" y="1960"/>
                    <a:pt x="19406" y="1890"/>
                  </a:cubicBezTo>
                  <a:cubicBezTo>
                    <a:pt x="19502" y="2020"/>
                    <a:pt x="19519" y="2000"/>
                    <a:pt x="19519" y="2010"/>
                  </a:cubicBezTo>
                  <a:cubicBezTo>
                    <a:pt x="19732" y="2280"/>
                    <a:pt x="19766" y="2320"/>
                    <a:pt x="19794" y="2370"/>
                  </a:cubicBezTo>
                  <a:cubicBezTo>
                    <a:pt x="19963" y="2520"/>
                    <a:pt x="19980" y="2530"/>
                    <a:pt x="19997" y="2560"/>
                  </a:cubicBezTo>
                  <a:cubicBezTo>
                    <a:pt x="20239" y="2780"/>
                    <a:pt x="20278" y="2820"/>
                    <a:pt x="20306" y="2870"/>
                  </a:cubicBezTo>
                  <a:cubicBezTo>
                    <a:pt x="20678" y="3200"/>
                    <a:pt x="20728" y="3150"/>
                    <a:pt x="20722" y="3210"/>
                  </a:cubicBezTo>
                  <a:cubicBezTo>
                    <a:pt x="20953" y="3400"/>
                    <a:pt x="20981" y="3460"/>
                    <a:pt x="21021" y="3500"/>
                  </a:cubicBezTo>
                  <a:cubicBezTo>
                    <a:pt x="21195" y="3720"/>
                    <a:pt x="21212" y="3750"/>
                    <a:pt x="21240" y="3760"/>
                  </a:cubicBezTo>
                  <a:cubicBezTo>
                    <a:pt x="21499" y="4160"/>
                    <a:pt x="21493" y="4230"/>
                    <a:pt x="21516" y="4250"/>
                  </a:cubicBezTo>
                  <a:cubicBezTo>
                    <a:pt x="21578" y="4270"/>
                    <a:pt x="21521" y="4250"/>
                    <a:pt x="21510" y="4140"/>
                  </a:cubicBezTo>
                  <a:cubicBezTo>
                    <a:pt x="21420" y="3990"/>
                    <a:pt x="21386" y="4010"/>
                    <a:pt x="21392" y="3960"/>
                  </a:cubicBezTo>
                  <a:cubicBezTo>
                    <a:pt x="21246" y="3740"/>
                    <a:pt x="21240" y="3690"/>
                    <a:pt x="21212" y="3670"/>
                  </a:cubicBezTo>
                  <a:cubicBezTo>
                    <a:pt x="21111" y="3540"/>
                    <a:pt x="21099" y="3520"/>
                    <a:pt x="21094" y="3490"/>
                  </a:cubicBezTo>
                  <a:cubicBezTo>
                    <a:pt x="20812" y="3220"/>
                    <a:pt x="20801" y="3170"/>
                    <a:pt x="20756" y="3160"/>
                  </a:cubicBezTo>
                  <a:cubicBezTo>
                    <a:pt x="20571" y="2990"/>
                    <a:pt x="20565" y="2970"/>
                    <a:pt x="20542" y="2970"/>
                  </a:cubicBezTo>
                  <a:cubicBezTo>
                    <a:pt x="20233" y="2650"/>
                    <a:pt x="20132" y="2570"/>
                    <a:pt x="20031" y="2510"/>
                  </a:cubicBezTo>
                  <a:cubicBezTo>
                    <a:pt x="19761" y="2200"/>
                    <a:pt x="19727" y="2200"/>
                    <a:pt x="19710" y="2160"/>
                  </a:cubicBezTo>
                  <a:cubicBezTo>
                    <a:pt x="19603" y="1990"/>
                    <a:pt x="19541" y="1970"/>
                    <a:pt x="19513" y="1880"/>
                  </a:cubicBezTo>
                  <a:cubicBezTo>
                    <a:pt x="19361" y="1570"/>
                    <a:pt x="19389" y="1630"/>
                    <a:pt x="19423" y="1690"/>
                  </a:cubicBezTo>
                  <a:cubicBezTo>
                    <a:pt x="19564" y="1870"/>
                    <a:pt x="19581" y="1890"/>
                    <a:pt x="19592" y="1930"/>
                  </a:cubicBezTo>
                  <a:cubicBezTo>
                    <a:pt x="19828" y="2180"/>
                    <a:pt x="19862" y="2240"/>
                    <a:pt x="19901" y="2290"/>
                  </a:cubicBezTo>
                  <a:cubicBezTo>
                    <a:pt x="20222" y="2560"/>
                    <a:pt x="20267" y="2600"/>
                    <a:pt x="20306" y="2650"/>
                  </a:cubicBezTo>
                  <a:cubicBezTo>
                    <a:pt x="20486" y="2750"/>
                    <a:pt x="20498" y="2760"/>
                    <a:pt x="20509" y="2780"/>
                  </a:cubicBezTo>
                  <a:cubicBezTo>
                    <a:pt x="20796" y="2960"/>
                    <a:pt x="20841" y="2960"/>
                    <a:pt x="20863" y="3000"/>
                  </a:cubicBezTo>
                  <a:cubicBezTo>
                    <a:pt x="21195" y="3280"/>
                    <a:pt x="21268" y="3310"/>
                    <a:pt x="21308" y="3400"/>
                  </a:cubicBezTo>
                  <a:cubicBezTo>
                    <a:pt x="21409" y="3510"/>
                    <a:pt x="21420" y="3530"/>
                    <a:pt x="21437" y="3540"/>
                  </a:cubicBezTo>
                  <a:cubicBezTo>
                    <a:pt x="21561" y="3740"/>
                    <a:pt x="21583" y="3740"/>
                    <a:pt x="21600" y="3760"/>
                  </a:cubicBezTo>
                  <a:cubicBezTo>
                    <a:pt x="21538" y="3650"/>
                    <a:pt x="21532" y="3540"/>
                    <a:pt x="21476" y="3530"/>
                  </a:cubicBezTo>
                  <a:cubicBezTo>
                    <a:pt x="21319" y="3290"/>
                    <a:pt x="21285" y="3310"/>
                    <a:pt x="21291" y="3250"/>
                  </a:cubicBezTo>
                  <a:cubicBezTo>
                    <a:pt x="21144" y="3140"/>
                    <a:pt x="21116" y="3080"/>
                    <a:pt x="21060" y="3060"/>
                  </a:cubicBezTo>
                  <a:cubicBezTo>
                    <a:pt x="20762" y="2790"/>
                    <a:pt x="20689" y="2800"/>
                    <a:pt x="20655" y="2740"/>
                  </a:cubicBezTo>
                  <a:cubicBezTo>
                    <a:pt x="20250" y="2540"/>
                    <a:pt x="20188" y="2410"/>
                    <a:pt x="20076" y="2370"/>
                  </a:cubicBezTo>
                  <a:cubicBezTo>
                    <a:pt x="19907" y="2150"/>
                    <a:pt x="19873" y="2170"/>
                    <a:pt x="19879" y="2110"/>
                  </a:cubicBezTo>
                  <a:cubicBezTo>
                    <a:pt x="19642" y="1940"/>
                    <a:pt x="19659" y="1840"/>
                    <a:pt x="19626" y="1840"/>
                  </a:cubicBezTo>
                  <a:cubicBezTo>
                    <a:pt x="19440" y="1520"/>
                    <a:pt x="19389" y="1550"/>
                    <a:pt x="19389" y="1480"/>
                  </a:cubicBezTo>
                  <a:cubicBezTo>
                    <a:pt x="19266" y="1260"/>
                    <a:pt x="19254" y="1250"/>
                    <a:pt x="19254" y="1210"/>
                  </a:cubicBezTo>
                  <a:cubicBezTo>
                    <a:pt x="19316" y="1290"/>
                    <a:pt x="19333" y="1290"/>
                    <a:pt x="19333" y="1310"/>
                  </a:cubicBezTo>
                  <a:cubicBezTo>
                    <a:pt x="19468" y="1500"/>
                    <a:pt x="19541" y="1560"/>
                    <a:pt x="19592" y="1670"/>
                  </a:cubicBezTo>
                  <a:cubicBezTo>
                    <a:pt x="19766" y="1760"/>
                    <a:pt x="19772" y="1870"/>
                    <a:pt x="19834" y="1860"/>
                  </a:cubicBezTo>
                  <a:cubicBezTo>
                    <a:pt x="19991" y="1980"/>
                    <a:pt x="20031" y="2020"/>
                    <a:pt x="20064" y="2070"/>
                  </a:cubicBezTo>
                  <a:cubicBezTo>
                    <a:pt x="20402" y="2290"/>
                    <a:pt x="20464" y="2380"/>
                    <a:pt x="20571" y="2400"/>
                  </a:cubicBezTo>
                  <a:cubicBezTo>
                    <a:pt x="20762" y="2570"/>
                    <a:pt x="20801" y="2650"/>
                    <a:pt x="20863" y="2670"/>
                  </a:cubicBezTo>
                  <a:cubicBezTo>
                    <a:pt x="21099" y="2900"/>
                    <a:pt x="21122" y="2930"/>
                    <a:pt x="21156" y="2940"/>
                  </a:cubicBezTo>
                  <a:cubicBezTo>
                    <a:pt x="21330" y="3130"/>
                    <a:pt x="21341" y="3150"/>
                    <a:pt x="21347" y="3180"/>
                  </a:cubicBezTo>
                  <a:cubicBezTo>
                    <a:pt x="21471" y="3310"/>
                    <a:pt x="21510" y="3360"/>
                    <a:pt x="21544" y="3440"/>
                  </a:cubicBezTo>
                  <a:cubicBezTo>
                    <a:pt x="21583" y="3390"/>
                    <a:pt x="21561" y="3380"/>
                    <a:pt x="21538" y="3350"/>
                  </a:cubicBezTo>
                  <a:cubicBezTo>
                    <a:pt x="21082" y="2790"/>
                    <a:pt x="21071" y="2740"/>
                    <a:pt x="21026" y="2760"/>
                  </a:cubicBezTo>
                  <a:cubicBezTo>
                    <a:pt x="20751" y="2460"/>
                    <a:pt x="20683" y="2440"/>
                    <a:pt x="20644" y="2370"/>
                  </a:cubicBezTo>
                  <a:cubicBezTo>
                    <a:pt x="20278" y="2090"/>
                    <a:pt x="20250" y="2070"/>
                    <a:pt x="20211" y="2070"/>
                  </a:cubicBezTo>
                  <a:cubicBezTo>
                    <a:pt x="19918" y="1810"/>
                    <a:pt x="19862" y="1770"/>
                    <a:pt x="19806" y="1730"/>
                  </a:cubicBezTo>
                  <a:cubicBezTo>
                    <a:pt x="19614" y="1520"/>
                    <a:pt x="19552" y="1480"/>
                    <a:pt x="19508" y="1420"/>
                  </a:cubicBezTo>
                  <a:cubicBezTo>
                    <a:pt x="19406" y="1230"/>
                    <a:pt x="19389" y="1240"/>
                    <a:pt x="19378" y="1220"/>
                  </a:cubicBezTo>
                  <a:cubicBezTo>
                    <a:pt x="19271" y="1050"/>
                    <a:pt x="19254" y="1020"/>
                    <a:pt x="19271" y="1010"/>
                  </a:cubicBezTo>
                  <a:close/>
                  <a:moveTo>
                    <a:pt x="19249" y="380"/>
                  </a:moveTo>
                  <a:cubicBezTo>
                    <a:pt x="19271" y="370"/>
                    <a:pt x="19282" y="390"/>
                    <a:pt x="19299" y="390"/>
                  </a:cubicBezTo>
                  <a:cubicBezTo>
                    <a:pt x="19316" y="440"/>
                    <a:pt x="19333" y="470"/>
                    <a:pt x="19361" y="500"/>
                  </a:cubicBezTo>
                  <a:cubicBezTo>
                    <a:pt x="19395" y="510"/>
                    <a:pt x="19412" y="550"/>
                    <a:pt x="19440" y="570"/>
                  </a:cubicBezTo>
                  <a:cubicBezTo>
                    <a:pt x="19462" y="610"/>
                    <a:pt x="19496" y="610"/>
                    <a:pt x="19519" y="650"/>
                  </a:cubicBezTo>
                  <a:cubicBezTo>
                    <a:pt x="19575" y="690"/>
                    <a:pt x="19609" y="770"/>
                    <a:pt x="19682" y="780"/>
                  </a:cubicBezTo>
                  <a:cubicBezTo>
                    <a:pt x="19721" y="860"/>
                    <a:pt x="19800" y="860"/>
                    <a:pt x="19834" y="940"/>
                  </a:cubicBezTo>
                  <a:cubicBezTo>
                    <a:pt x="19969" y="970"/>
                    <a:pt x="20081" y="1050"/>
                    <a:pt x="20177" y="1160"/>
                  </a:cubicBezTo>
                  <a:cubicBezTo>
                    <a:pt x="20244" y="1160"/>
                    <a:pt x="20289" y="1210"/>
                    <a:pt x="20351" y="1220"/>
                  </a:cubicBezTo>
                  <a:cubicBezTo>
                    <a:pt x="20385" y="1280"/>
                    <a:pt x="20452" y="1280"/>
                    <a:pt x="20492" y="1340"/>
                  </a:cubicBezTo>
                  <a:cubicBezTo>
                    <a:pt x="20548" y="1350"/>
                    <a:pt x="20593" y="1410"/>
                    <a:pt x="20655" y="1430"/>
                  </a:cubicBezTo>
                  <a:cubicBezTo>
                    <a:pt x="20706" y="1450"/>
                    <a:pt x="20739" y="1520"/>
                    <a:pt x="20807" y="1520"/>
                  </a:cubicBezTo>
                  <a:cubicBezTo>
                    <a:pt x="20762" y="1600"/>
                    <a:pt x="20728" y="1470"/>
                    <a:pt x="20666" y="1510"/>
                  </a:cubicBezTo>
                  <a:cubicBezTo>
                    <a:pt x="20627" y="1490"/>
                    <a:pt x="20582" y="1480"/>
                    <a:pt x="20520" y="1490"/>
                  </a:cubicBezTo>
                  <a:cubicBezTo>
                    <a:pt x="20503" y="1450"/>
                    <a:pt x="20458" y="1460"/>
                    <a:pt x="20430" y="1430"/>
                  </a:cubicBezTo>
                  <a:cubicBezTo>
                    <a:pt x="20402" y="1430"/>
                    <a:pt x="20374" y="1410"/>
                    <a:pt x="20357" y="1380"/>
                  </a:cubicBezTo>
                  <a:cubicBezTo>
                    <a:pt x="20289" y="1370"/>
                    <a:pt x="20250" y="1310"/>
                    <a:pt x="20182" y="1310"/>
                  </a:cubicBezTo>
                  <a:cubicBezTo>
                    <a:pt x="20138" y="1250"/>
                    <a:pt x="20064" y="1250"/>
                    <a:pt x="20019" y="1200"/>
                  </a:cubicBezTo>
                  <a:cubicBezTo>
                    <a:pt x="19969" y="1160"/>
                    <a:pt x="19924" y="1110"/>
                    <a:pt x="19868" y="1090"/>
                  </a:cubicBezTo>
                  <a:cubicBezTo>
                    <a:pt x="19845" y="1050"/>
                    <a:pt x="19811" y="1040"/>
                    <a:pt x="19789" y="1010"/>
                  </a:cubicBezTo>
                  <a:cubicBezTo>
                    <a:pt x="19778" y="1000"/>
                    <a:pt x="19761" y="990"/>
                    <a:pt x="19738" y="1000"/>
                  </a:cubicBezTo>
                  <a:cubicBezTo>
                    <a:pt x="19744" y="960"/>
                    <a:pt x="19727" y="960"/>
                    <a:pt x="19710" y="950"/>
                  </a:cubicBezTo>
                  <a:cubicBezTo>
                    <a:pt x="19671" y="900"/>
                    <a:pt x="19614" y="870"/>
                    <a:pt x="19581" y="800"/>
                  </a:cubicBezTo>
                  <a:cubicBezTo>
                    <a:pt x="19547" y="800"/>
                    <a:pt x="19536" y="750"/>
                    <a:pt x="19519" y="720"/>
                  </a:cubicBezTo>
                  <a:cubicBezTo>
                    <a:pt x="19496" y="720"/>
                    <a:pt x="19491" y="690"/>
                    <a:pt x="19468" y="700"/>
                  </a:cubicBezTo>
                  <a:cubicBezTo>
                    <a:pt x="19474" y="660"/>
                    <a:pt x="19457" y="660"/>
                    <a:pt x="19440" y="660"/>
                  </a:cubicBezTo>
                  <a:cubicBezTo>
                    <a:pt x="19434" y="600"/>
                    <a:pt x="19389" y="630"/>
                    <a:pt x="19378" y="580"/>
                  </a:cubicBezTo>
                  <a:cubicBezTo>
                    <a:pt x="19344" y="580"/>
                    <a:pt x="19339" y="520"/>
                    <a:pt x="19299" y="530"/>
                  </a:cubicBezTo>
                  <a:cubicBezTo>
                    <a:pt x="19282" y="450"/>
                    <a:pt x="19249" y="400"/>
                    <a:pt x="19209" y="360"/>
                  </a:cubicBezTo>
                  <a:cubicBezTo>
                    <a:pt x="19209" y="310"/>
                    <a:pt x="19249" y="350"/>
                    <a:pt x="19249" y="380"/>
                  </a:cubicBezTo>
                  <a:close/>
                  <a:moveTo>
                    <a:pt x="18889" y="3160"/>
                  </a:moveTo>
                  <a:cubicBezTo>
                    <a:pt x="18872" y="3180"/>
                    <a:pt x="18866" y="3220"/>
                    <a:pt x="18855" y="3250"/>
                  </a:cubicBezTo>
                  <a:cubicBezTo>
                    <a:pt x="18816" y="3220"/>
                    <a:pt x="18878" y="3190"/>
                    <a:pt x="18866" y="3140"/>
                  </a:cubicBezTo>
                  <a:cubicBezTo>
                    <a:pt x="18878" y="3110"/>
                    <a:pt x="18889" y="3080"/>
                    <a:pt x="18900" y="3050"/>
                  </a:cubicBezTo>
                  <a:cubicBezTo>
                    <a:pt x="18939" y="3070"/>
                    <a:pt x="18872" y="3100"/>
                    <a:pt x="18889" y="3160"/>
                  </a:cubicBezTo>
                  <a:close/>
                  <a:moveTo>
                    <a:pt x="18951" y="2890"/>
                  </a:moveTo>
                  <a:cubicBezTo>
                    <a:pt x="18945" y="2930"/>
                    <a:pt x="18934" y="2970"/>
                    <a:pt x="18922" y="3020"/>
                  </a:cubicBezTo>
                  <a:cubicBezTo>
                    <a:pt x="18889" y="3000"/>
                    <a:pt x="18945" y="2950"/>
                    <a:pt x="18928" y="2890"/>
                  </a:cubicBezTo>
                  <a:cubicBezTo>
                    <a:pt x="18951" y="2860"/>
                    <a:pt x="18968" y="2810"/>
                    <a:pt x="18973" y="2750"/>
                  </a:cubicBezTo>
                  <a:cubicBezTo>
                    <a:pt x="19001" y="2770"/>
                    <a:pt x="18962" y="2860"/>
                    <a:pt x="18951" y="2890"/>
                  </a:cubicBezTo>
                  <a:close/>
                  <a:moveTo>
                    <a:pt x="19046" y="2500"/>
                  </a:moveTo>
                  <a:cubicBezTo>
                    <a:pt x="19029" y="2560"/>
                    <a:pt x="19046" y="2470"/>
                    <a:pt x="19046" y="2440"/>
                  </a:cubicBezTo>
                  <a:cubicBezTo>
                    <a:pt x="19069" y="2450"/>
                    <a:pt x="19052" y="2480"/>
                    <a:pt x="19046" y="2500"/>
                  </a:cubicBezTo>
                  <a:close/>
                  <a:moveTo>
                    <a:pt x="19187" y="2940"/>
                  </a:moveTo>
                  <a:cubicBezTo>
                    <a:pt x="19159" y="2940"/>
                    <a:pt x="19181" y="2870"/>
                    <a:pt x="19187" y="2860"/>
                  </a:cubicBezTo>
                  <a:cubicBezTo>
                    <a:pt x="19221" y="2870"/>
                    <a:pt x="19176" y="2900"/>
                    <a:pt x="19187" y="2940"/>
                  </a:cubicBezTo>
                  <a:close/>
                  <a:moveTo>
                    <a:pt x="19238" y="2610"/>
                  </a:moveTo>
                  <a:cubicBezTo>
                    <a:pt x="19215" y="2670"/>
                    <a:pt x="19232" y="2570"/>
                    <a:pt x="19232" y="2540"/>
                  </a:cubicBezTo>
                  <a:cubicBezTo>
                    <a:pt x="19254" y="2560"/>
                    <a:pt x="19238" y="2580"/>
                    <a:pt x="19238" y="2610"/>
                  </a:cubicBezTo>
                  <a:close/>
                  <a:moveTo>
                    <a:pt x="20211" y="5790"/>
                  </a:moveTo>
                  <a:cubicBezTo>
                    <a:pt x="20211" y="5800"/>
                    <a:pt x="20211" y="5820"/>
                    <a:pt x="20211" y="5830"/>
                  </a:cubicBezTo>
                  <a:cubicBezTo>
                    <a:pt x="20188" y="5850"/>
                    <a:pt x="20188" y="5800"/>
                    <a:pt x="20188" y="5770"/>
                  </a:cubicBezTo>
                  <a:cubicBezTo>
                    <a:pt x="20194" y="5770"/>
                    <a:pt x="20199" y="5790"/>
                    <a:pt x="20211" y="5790"/>
                  </a:cubicBezTo>
                  <a:close/>
                  <a:moveTo>
                    <a:pt x="20115" y="5560"/>
                  </a:moveTo>
                  <a:cubicBezTo>
                    <a:pt x="20109" y="5620"/>
                    <a:pt x="20087" y="5510"/>
                    <a:pt x="20064" y="5520"/>
                  </a:cubicBezTo>
                  <a:cubicBezTo>
                    <a:pt x="20064" y="5490"/>
                    <a:pt x="20064" y="5460"/>
                    <a:pt x="20053" y="5460"/>
                  </a:cubicBezTo>
                  <a:cubicBezTo>
                    <a:pt x="20076" y="5390"/>
                    <a:pt x="20087" y="5560"/>
                    <a:pt x="20115" y="5560"/>
                  </a:cubicBezTo>
                  <a:close/>
                  <a:moveTo>
                    <a:pt x="19811" y="4400"/>
                  </a:moveTo>
                  <a:cubicBezTo>
                    <a:pt x="19789" y="4380"/>
                    <a:pt x="19778" y="4340"/>
                    <a:pt x="19772" y="4290"/>
                  </a:cubicBezTo>
                  <a:cubicBezTo>
                    <a:pt x="19794" y="4300"/>
                    <a:pt x="19806" y="4350"/>
                    <a:pt x="19811" y="4400"/>
                  </a:cubicBezTo>
                  <a:close/>
                  <a:moveTo>
                    <a:pt x="19704" y="4430"/>
                  </a:moveTo>
                  <a:cubicBezTo>
                    <a:pt x="19727" y="4460"/>
                    <a:pt x="19710" y="4580"/>
                    <a:pt x="19732" y="4620"/>
                  </a:cubicBezTo>
                  <a:cubicBezTo>
                    <a:pt x="19716" y="4600"/>
                    <a:pt x="19704" y="4600"/>
                    <a:pt x="19688" y="4630"/>
                  </a:cubicBezTo>
                  <a:cubicBezTo>
                    <a:pt x="19699" y="4740"/>
                    <a:pt x="19676" y="4790"/>
                    <a:pt x="19671" y="4870"/>
                  </a:cubicBezTo>
                  <a:cubicBezTo>
                    <a:pt x="19671" y="4950"/>
                    <a:pt x="19637" y="4810"/>
                    <a:pt x="19671" y="4830"/>
                  </a:cubicBezTo>
                  <a:cubicBezTo>
                    <a:pt x="19659" y="4660"/>
                    <a:pt x="19699" y="4580"/>
                    <a:pt x="19704" y="4430"/>
                  </a:cubicBezTo>
                  <a:close/>
                  <a:moveTo>
                    <a:pt x="19412" y="2650"/>
                  </a:moveTo>
                  <a:cubicBezTo>
                    <a:pt x="19457" y="2670"/>
                    <a:pt x="19429" y="2770"/>
                    <a:pt x="19418" y="2810"/>
                  </a:cubicBezTo>
                  <a:cubicBezTo>
                    <a:pt x="19378" y="2780"/>
                    <a:pt x="19429" y="2720"/>
                    <a:pt x="19412" y="2650"/>
                  </a:cubicBezTo>
                  <a:close/>
                  <a:moveTo>
                    <a:pt x="321" y="21390"/>
                  </a:moveTo>
                  <a:cubicBezTo>
                    <a:pt x="292" y="21410"/>
                    <a:pt x="270" y="21280"/>
                    <a:pt x="242" y="21300"/>
                  </a:cubicBezTo>
                  <a:cubicBezTo>
                    <a:pt x="214" y="21200"/>
                    <a:pt x="158" y="21170"/>
                    <a:pt x="101" y="21090"/>
                  </a:cubicBezTo>
                  <a:cubicBezTo>
                    <a:pt x="68" y="21040"/>
                    <a:pt x="34" y="20990"/>
                    <a:pt x="0" y="20930"/>
                  </a:cubicBezTo>
                  <a:cubicBezTo>
                    <a:pt x="0" y="21050"/>
                    <a:pt x="0" y="21050"/>
                    <a:pt x="0" y="21050"/>
                  </a:cubicBezTo>
                  <a:cubicBezTo>
                    <a:pt x="28" y="21080"/>
                    <a:pt x="56" y="21110"/>
                    <a:pt x="84" y="21150"/>
                  </a:cubicBezTo>
                  <a:cubicBezTo>
                    <a:pt x="163" y="21280"/>
                    <a:pt x="242" y="21390"/>
                    <a:pt x="326" y="21500"/>
                  </a:cubicBezTo>
                  <a:cubicBezTo>
                    <a:pt x="338" y="21530"/>
                    <a:pt x="360" y="21570"/>
                    <a:pt x="377" y="21600"/>
                  </a:cubicBezTo>
                  <a:cubicBezTo>
                    <a:pt x="416" y="21600"/>
                    <a:pt x="416" y="21600"/>
                    <a:pt x="416" y="21600"/>
                  </a:cubicBezTo>
                  <a:cubicBezTo>
                    <a:pt x="405" y="21570"/>
                    <a:pt x="388" y="21540"/>
                    <a:pt x="377" y="21500"/>
                  </a:cubicBezTo>
                  <a:cubicBezTo>
                    <a:pt x="343" y="21430"/>
                    <a:pt x="332" y="21460"/>
                    <a:pt x="321" y="21390"/>
                  </a:cubicBezTo>
                  <a:close/>
                  <a:moveTo>
                    <a:pt x="0" y="21310"/>
                  </a:moveTo>
                  <a:cubicBezTo>
                    <a:pt x="0" y="21520"/>
                    <a:pt x="0" y="21520"/>
                    <a:pt x="0" y="21520"/>
                  </a:cubicBezTo>
                  <a:cubicBezTo>
                    <a:pt x="11" y="21550"/>
                    <a:pt x="22" y="21580"/>
                    <a:pt x="34" y="21600"/>
                  </a:cubicBezTo>
                  <a:cubicBezTo>
                    <a:pt x="101" y="21600"/>
                    <a:pt x="101" y="21600"/>
                    <a:pt x="101" y="21600"/>
                  </a:cubicBezTo>
                  <a:cubicBezTo>
                    <a:pt x="84" y="21550"/>
                    <a:pt x="62" y="21490"/>
                    <a:pt x="28" y="21440"/>
                  </a:cubicBezTo>
                  <a:cubicBezTo>
                    <a:pt x="22" y="21390"/>
                    <a:pt x="11" y="21350"/>
                    <a:pt x="0" y="21310"/>
                  </a:cubicBezTo>
                  <a:close/>
                  <a:moveTo>
                    <a:pt x="9641" y="330"/>
                  </a:moveTo>
                  <a:cubicBezTo>
                    <a:pt x="9664" y="310"/>
                    <a:pt x="9669" y="230"/>
                    <a:pt x="9681" y="170"/>
                  </a:cubicBezTo>
                  <a:cubicBezTo>
                    <a:pt x="9709" y="160"/>
                    <a:pt x="9698" y="20"/>
                    <a:pt x="9731" y="20"/>
                  </a:cubicBezTo>
                  <a:cubicBezTo>
                    <a:pt x="9731" y="10"/>
                    <a:pt x="9731" y="10"/>
                    <a:pt x="9731" y="0"/>
                  </a:cubicBezTo>
                  <a:cubicBezTo>
                    <a:pt x="9692" y="0"/>
                    <a:pt x="9692" y="0"/>
                    <a:pt x="9692" y="0"/>
                  </a:cubicBezTo>
                  <a:cubicBezTo>
                    <a:pt x="9675" y="50"/>
                    <a:pt x="9664" y="90"/>
                    <a:pt x="9647" y="130"/>
                  </a:cubicBezTo>
                  <a:cubicBezTo>
                    <a:pt x="9619" y="270"/>
                    <a:pt x="9591" y="420"/>
                    <a:pt x="9557" y="540"/>
                  </a:cubicBezTo>
                  <a:cubicBezTo>
                    <a:pt x="9574" y="610"/>
                    <a:pt x="9529" y="630"/>
                    <a:pt x="9523" y="720"/>
                  </a:cubicBezTo>
                  <a:cubicBezTo>
                    <a:pt x="9512" y="820"/>
                    <a:pt x="9518" y="830"/>
                    <a:pt x="9489" y="910"/>
                  </a:cubicBezTo>
                  <a:cubicBezTo>
                    <a:pt x="9478" y="880"/>
                    <a:pt x="9495" y="820"/>
                    <a:pt x="9489" y="770"/>
                  </a:cubicBezTo>
                  <a:cubicBezTo>
                    <a:pt x="9495" y="730"/>
                    <a:pt x="9506" y="680"/>
                    <a:pt x="9512" y="630"/>
                  </a:cubicBezTo>
                  <a:cubicBezTo>
                    <a:pt x="9518" y="530"/>
                    <a:pt x="9523" y="520"/>
                    <a:pt x="9540" y="390"/>
                  </a:cubicBezTo>
                  <a:cubicBezTo>
                    <a:pt x="9557" y="240"/>
                    <a:pt x="9591" y="130"/>
                    <a:pt x="9619" y="0"/>
                  </a:cubicBezTo>
                  <a:cubicBezTo>
                    <a:pt x="9579" y="0"/>
                    <a:pt x="9579" y="0"/>
                    <a:pt x="9579" y="0"/>
                  </a:cubicBezTo>
                  <a:cubicBezTo>
                    <a:pt x="9534" y="240"/>
                    <a:pt x="9523" y="320"/>
                    <a:pt x="9472" y="650"/>
                  </a:cubicBezTo>
                  <a:cubicBezTo>
                    <a:pt x="9472" y="770"/>
                    <a:pt x="9472" y="890"/>
                    <a:pt x="9444" y="1030"/>
                  </a:cubicBezTo>
                  <a:cubicBezTo>
                    <a:pt x="9461" y="1030"/>
                    <a:pt x="9478" y="1030"/>
                    <a:pt x="9461" y="1010"/>
                  </a:cubicBezTo>
                  <a:cubicBezTo>
                    <a:pt x="9472" y="980"/>
                    <a:pt x="9484" y="1020"/>
                    <a:pt x="9484" y="1040"/>
                  </a:cubicBezTo>
                  <a:cubicBezTo>
                    <a:pt x="9484" y="1090"/>
                    <a:pt x="9439" y="1180"/>
                    <a:pt x="9484" y="1180"/>
                  </a:cubicBezTo>
                  <a:cubicBezTo>
                    <a:pt x="9512" y="950"/>
                    <a:pt x="9551" y="830"/>
                    <a:pt x="9562" y="650"/>
                  </a:cubicBezTo>
                  <a:cubicBezTo>
                    <a:pt x="9591" y="570"/>
                    <a:pt x="9613" y="440"/>
                    <a:pt x="9641" y="330"/>
                  </a:cubicBezTo>
                  <a:close/>
                  <a:moveTo>
                    <a:pt x="17764" y="18070"/>
                  </a:moveTo>
                  <a:cubicBezTo>
                    <a:pt x="17747" y="18050"/>
                    <a:pt x="17736" y="18050"/>
                    <a:pt x="17724" y="18050"/>
                  </a:cubicBezTo>
                  <a:cubicBezTo>
                    <a:pt x="17634" y="17900"/>
                    <a:pt x="17618" y="17870"/>
                    <a:pt x="17612" y="17890"/>
                  </a:cubicBezTo>
                  <a:cubicBezTo>
                    <a:pt x="17409" y="17620"/>
                    <a:pt x="17398" y="17590"/>
                    <a:pt x="17342" y="17540"/>
                  </a:cubicBezTo>
                  <a:cubicBezTo>
                    <a:pt x="17212" y="17150"/>
                    <a:pt x="17207" y="17090"/>
                    <a:pt x="17196" y="17030"/>
                  </a:cubicBezTo>
                  <a:cubicBezTo>
                    <a:pt x="17151" y="17050"/>
                    <a:pt x="17179" y="17090"/>
                    <a:pt x="17162" y="17150"/>
                  </a:cubicBezTo>
                  <a:cubicBezTo>
                    <a:pt x="17263" y="17450"/>
                    <a:pt x="17246" y="17500"/>
                    <a:pt x="17286" y="17530"/>
                  </a:cubicBezTo>
                  <a:cubicBezTo>
                    <a:pt x="17235" y="17570"/>
                    <a:pt x="17201" y="17550"/>
                    <a:pt x="17168" y="17500"/>
                  </a:cubicBezTo>
                  <a:cubicBezTo>
                    <a:pt x="17027" y="17190"/>
                    <a:pt x="17049" y="17150"/>
                    <a:pt x="17010" y="17130"/>
                  </a:cubicBezTo>
                  <a:cubicBezTo>
                    <a:pt x="16909" y="16870"/>
                    <a:pt x="16903" y="16800"/>
                    <a:pt x="16864" y="16740"/>
                  </a:cubicBezTo>
                  <a:cubicBezTo>
                    <a:pt x="16729" y="16140"/>
                    <a:pt x="16729" y="16050"/>
                    <a:pt x="16695" y="15970"/>
                  </a:cubicBezTo>
                  <a:cubicBezTo>
                    <a:pt x="16650" y="15610"/>
                    <a:pt x="16622" y="15520"/>
                    <a:pt x="16616" y="15430"/>
                  </a:cubicBezTo>
                  <a:cubicBezTo>
                    <a:pt x="16549" y="14870"/>
                    <a:pt x="16526" y="14850"/>
                    <a:pt x="16532" y="14830"/>
                  </a:cubicBezTo>
                  <a:cubicBezTo>
                    <a:pt x="16492" y="14580"/>
                    <a:pt x="16481" y="14540"/>
                    <a:pt x="16459" y="14510"/>
                  </a:cubicBezTo>
                  <a:cubicBezTo>
                    <a:pt x="16414" y="14230"/>
                    <a:pt x="16414" y="14120"/>
                    <a:pt x="16386" y="14160"/>
                  </a:cubicBezTo>
                  <a:cubicBezTo>
                    <a:pt x="16436" y="14410"/>
                    <a:pt x="16442" y="14440"/>
                    <a:pt x="16448" y="14470"/>
                  </a:cubicBezTo>
                  <a:cubicBezTo>
                    <a:pt x="16498" y="14890"/>
                    <a:pt x="16521" y="14990"/>
                    <a:pt x="16532" y="15100"/>
                  </a:cubicBezTo>
                  <a:cubicBezTo>
                    <a:pt x="16577" y="15460"/>
                    <a:pt x="16571" y="15520"/>
                    <a:pt x="16594" y="15560"/>
                  </a:cubicBezTo>
                  <a:cubicBezTo>
                    <a:pt x="16622" y="15830"/>
                    <a:pt x="16644" y="15850"/>
                    <a:pt x="16622" y="15880"/>
                  </a:cubicBezTo>
                  <a:cubicBezTo>
                    <a:pt x="16678" y="16150"/>
                    <a:pt x="16718" y="16240"/>
                    <a:pt x="16729" y="16350"/>
                  </a:cubicBezTo>
                  <a:cubicBezTo>
                    <a:pt x="16903" y="17030"/>
                    <a:pt x="16954" y="17070"/>
                    <a:pt x="16948" y="17130"/>
                  </a:cubicBezTo>
                  <a:cubicBezTo>
                    <a:pt x="16942" y="17290"/>
                    <a:pt x="16914" y="17120"/>
                    <a:pt x="16852" y="17040"/>
                  </a:cubicBezTo>
                  <a:cubicBezTo>
                    <a:pt x="16779" y="16720"/>
                    <a:pt x="16734" y="16700"/>
                    <a:pt x="16746" y="16660"/>
                  </a:cubicBezTo>
                  <a:cubicBezTo>
                    <a:pt x="16656" y="16400"/>
                    <a:pt x="16656" y="16320"/>
                    <a:pt x="16628" y="16260"/>
                  </a:cubicBezTo>
                  <a:cubicBezTo>
                    <a:pt x="16582" y="15980"/>
                    <a:pt x="16571" y="15910"/>
                    <a:pt x="16566" y="15840"/>
                  </a:cubicBezTo>
                  <a:cubicBezTo>
                    <a:pt x="16504" y="15290"/>
                    <a:pt x="16509" y="15250"/>
                    <a:pt x="16504" y="15220"/>
                  </a:cubicBezTo>
                  <a:cubicBezTo>
                    <a:pt x="16487" y="14930"/>
                    <a:pt x="16464" y="14870"/>
                    <a:pt x="16470" y="14790"/>
                  </a:cubicBezTo>
                  <a:cubicBezTo>
                    <a:pt x="16346" y="14100"/>
                    <a:pt x="16341" y="14030"/>
                    <a:pt x="16324" y="13960"/>
                  </a:cubicBezTo>
                  <a:cubicBezTo>
                    <a:pt x="16262" y="13850"/>
                    <a:pt x="16312" y="13910"/>
                    <a:pt x="16312" y="14000"/>
                  </a:cubicBezTo>
                  <a:cubicBezTo>
                    <a:pt x="16374" y="14420"/>
                    <a:pt x="16397" y="14450"/>
                    <a:pt x="16386" y="14500"/>
                  </a:cubicBezTo>
                  <a:cubicBezTo>
                    <a:pt x="16436" y="14770"/>
                    <a:pt x="16425" y="14800"/>
                    <a:pt x="16431" y="14820"/>
                  </a:cubicBezTo>
                  <a:cubicBezTo>
                    <a:pt x="16442" y="15060"/>
                    <a:pt x="16481" y="15090"/>
                    <a:pt x="16459" y="15140"/>
                  </a:cubicBezTo>
                  <a:cubicBezTo>
                    <a:pt x="16521" y="15820"/>
                    <a:pt x="16515" y="15850"/>
                    <a:pt x="16526" y="15870"/>
                  </a:cubicBezTo>
                  <a:cubicBezTo>
                    <a:pt x="16571" y="16200"/>
                    <a:pt x="16577" y="16230"/>
                    <a:pt x="16577" y="16280"/>
                  </a:cubicBezTo>
                  <a:cubicBezTo>
                    <a:pt x="16605" y="16380"/>
                    <a:pt x="16644" y="16430"/>
                    <a:pt x="16639" y="16480"/>
                  </a:cubicBezTo>
                  <a:cubicBezTo>
                    <a:pt x="16706" y="16690"/>
                    <a:pt x="16706" y="16750"/>
                    <a:pt x="16734" y="16800"/>
                  </a:cubicBezTo>
                  <a:cubicBezTo>
                    <a:pt x="16791" y="17030"/>
                    <a:pt x="16824" y="17080"/>
                    <a:pt x="16830" y="17150"/>
                  </a:cubicBezTo>
                  <a:cubicBezTo>
                    <a:pt x="16650" y="16720"/>
                    <a:pt x="16605" y="16650"/>
                    <a:pt x="16588" y="16570"/>
                  </a:cubicBezTo>
                  <a:cubicBezTo>
                    <a:pt x="16481" y="16040"/>
                    <a:pt x="16442" y="15990"/>
                    <a:pt x="16442" y="15930"/>
                  </a:cubicBezTo>
                  <a:cubicBezTo>
                    <a:pt x="16402" y="15540"/>
                    <a:pt x="16363" y="15520"/>
                    <a:pt x="16374" y="15480"/>
                  </a:cubicBezTo>
                  <a:cubicBezTo>
                    <a:pt x="16329" y="15130"/>
                    <a:pt x="16329" y="15060"/>
                    <a:pt x="16318" y="15000"/>
                  </a:cubicBezTo>
                  <a:cubicBezTo>
                    <a:pt x="16296" y="14750"/>
                    <a:pt x="16279" y="14690"/>
                    <a:pt x="16284" y="14620"/>
                  </a:cubicBezTo>
                  <a:cubicBezTo>
                    <a:pt x="16234" y="14040"/>
                    <a:pt x="16200" y="14020"/>
                    <a:pt x="16194" y="13990"/>
                  </a:cubicBezTo>
                  <a:cubicBezTo>
                    <a:pt x="16026" y="13060"/>
                    <a:pt x="16003" y="12980"/>
                    <a:pt x="16020" y="12890"/>
                  </a:cubicBezTo>
                  <a:cubicBezTo>
                    <a:pt x="15975" y="12700"/>
                    <a:pt x="15981" y="12770"/>
                    <a:pt x="15998" y="12840"/>
                  </a:cubicBezTo>
                  <a:cubicBezTo>
                    <a:pt x="16003" y="13280"/>
                    <a:pt x="15998" y="13320"/>
                    <a:pt x="16026" y="13340"/>
                  </a:cubicBezTo>
                  <a:cubicBezTo>
                    <a:pt x="16048" y="14010"/>
                    <a:pt x="16031" y="14160"/>
                    <a:pt x="16054" y="14290"/>
                  </a:cubicBezTo>
                  <a:cubicBezTo>
                    <a:pt x="16054" y="14470"/>
                    <a:pt x="16082" y="14480"/>
                    <a:pt x="16059" y="14510"/>
                  </a:cubicBezTo>
                  <a:cubicBezTo>
                    <a:pt x="16088" y="14860"/>
                    <a:pt x="16104" y="15000"/>
                    <a:pt x="16104" y="15140"/>
                  </a:cubicBezTo>
                  <a:cubicBezTo>
                    <a:pt x="16189" y="15670"/>
                    <a:pt x="16172" y="15710"/>
                    <a:pt x="16189" y="15740"/>
                  </a:cubicBezTo>
                  <a:cubicBezTo>
                    <a:pt x="16211" y="15880"/>
                    <a:pt x="16206" y="15920"/>
                    <a:pt x="16234" y="15940"/>
                  </a:cubicBezTo>
                  <a:cubicBezTo>
                    <a:pt x="16284" y="16300"/>
                    <a:pt x="16341" y="16310"/>
                    <a:pt x="16296" y="16330"/>
                  </a:cubicBezTo>
                  <a:cubicBezTo>
                    <a:pt x="16239" y="16030"/>
                    <a:pt x="16200" y="16020"/>
                    <a:pt x="16183" y="15990"/>
                  </a:cubicBezTo>
                  <a:cubicBezTo>
                    <a:pt x="16149" y="15760"/>
                    <a:pt x="16144" y="15730"/>
                    <a:pt x="16144" y="15710"/>
                  </a:cubicBezTo>
                  <a:cubicBezTo>
                    <a:pt x="16065" y="15240"/>
                    <a:pt x="16059" y="15190"/>
                    <a:pt x="16059" y="15140"/>
                  </a:cubicBezTo>
                  <a:cubicBezTo>
                    <a:pt x="16014" y="14810"/>
                    <a:pt x="16020" y="14760"/>
                    <a:pt x="15998" y="14720"/>
                  </a:cubicBezTo>
                  <a:cubicBezTo>
                    <a:pt x="15941" y="14240"/>
                    <a:pt x="15879" y="14210"/>
                    <a:pt x="15913" y="14150"/>
                  </a:cubicBezTo>
                  <a:cubicBezTo>
                    <a:pt x="15789" y="13540"/>
                    <a:pt x="15733" y="13360"/>
                    <a:pt x="15705" y="13170"/>
                  </a:cubicBezTo>
                  <a:cubicBezTo>
                    <a:pt x="15592" y="12870"/>
                    <a:pt x="15632" y="12810"/>
                    <a:pt x="15592" y="12780"/>
                  </a:cubicBezTo>
                  <a:cubicBezTo>
                    <a:pt x="15525" y="12590"/>
                    <a:pt x="15542" y="12540"/>
                    <a:pt x="15514" y="12500"/>
                  </a:cubicBezTo>
                  <a:cubicBezTo>
                    <a:pt x="15407" y="12190"/>
                    <a:pt x="15412" y="12140"/>
                    <a:pt x="15373" y="12100"/>
                  </a:cubicBezTo>
                  <a:cubicBezTo>
                    <a:pt x="15210" y="11760"/>
                    <a:pt x="15176" y="11670"/>
                    <a:pt x="15137" y="11580"/>
                  </a:cubicBezTo>
                  <a:cubicBezTo>
                    <a:pt x="15058" y="11520"/>
                    <a:pt x="15002" y="11500"/>
                    <a:pt x="15030" y="11560"/>
                  </a:cubicBezTo>
                  <a:cubicBezTo>
                    <a:pt x="15114" y="11710"/>
                    <a:pt x="15165" y="11740"/>
                    <a:pt x="15193" y="11780"/>
                  </a:cubicBezTo>
                  <a:cubicBezTo>
                    <a:pt x="15294" y="12170"/>
                    <a:pt x="15339" y="12210"/>
                    <a:pt x="15339" y="12270"/>
                  </a:cubicBezTo>
                  <a:cubicBezTo>
                    <a:pt x="15424" y="12660"/>
                    <a:pt x="15480" y="12710"/>
                    <a:pt x="15474" y="12770"/>
                  </a:cubicBezTo>
                  <a:cubicBezTo>
                    <a:pt x="15564" y="13140"/>
                    <a:pt x="15564" y="13170"/>
                    <a:pt x="15587" y="13190"/>
                  </a:cubicBezTo>
                  <a:cubicBezTo>
                    <a:pt x="15638" y="13510"/>
                    <a:pt x="15677" y="13560"/>
                    <a:pt x="15671" y="13630"/>
                  </a:cubicBezTo>
                  <a:cubicBezTo>
                    <a:pt x="15728" y="13820"/>
                    <a:pt x="15716" y="13850"/>
                    <a:pt x="15722" y="13880"/>
                  </a:cubicBezTo>
                  <a:cubicBezTo>
                    <a:pt x="15767" y="14170"/>
                    <a:pt x="15778" y="14200"/>
                    <a:pt x="15801" y="14230"/>
                  </a:cubicBezTo>
                  <a:cubicBezTo>
                    <a:pt x="15823" y="14440"/>
                    <a:pt x="15829" y="14470"/>
                    <a:pt x="15812" y="14500"/>
                  </a:cubicBezTo>
                  <a:cubicBezTo>
                    <a:pt x="15891" y="14910"/>
                    <a:pt x="15908" y="14930"/>
                    <a:pt x="15908" y="14960"/>
                  </a:cubicBezTo>
                  <a:cubicBezTo>
                    <a:pt x="15947" y="15220"/>
                    <a:pt x="15952" y="15250"/>
                    <a:pt x="15969" y="15270"/>
                  </a:cubicBezTo>
                  <a:cubicBezTo>
                    <a:pt x="16037" y="15800"/>
                    <a:pt x="16048" y="15850"/>
                    <a:pt x="16076" y="15890"/>
                  </a:cubicBezTo>
                  <a:cubicBezTo>
                    <a:pt x="16234" y="16440"/>
                    <a:pt x="16256" y="16550"/>
                    <a:pt x="16296" y="16650"/>
                  </a:cubicBezTo>
                  <a:cubicBezTo>
                    <a:pt x="16358" y="16890"/>
                    <a:pt x="16369" y="16970"/>
                    <a:pt x="16346" y="16940"/>
                  </a:cubicBezTo>
                  <a:cubicBezTo>
                    <a:pt x="16099" y="16370"/>
                    <a:pt x="16037" y="16060"/>
                    <a:pt x="15930" y="15770"/>
                  </a:cubicBezTo>
                  <a:cubicBezTo>
                    <a:pt x="15812" y="15280"/>
                    <a:pt x="15806" y="15240"/>
                    <a:pt x="15801" y="15200"/>
                  </a:cubicBezTo>
                  <a:cubicBezTo>
                    <a:pt x="15699" y="14700"/>
                    <a:pt x="15682" y="14540"/>
                    <a:pt x="15666" y="14380"/>
                  </a:cubicBezTo>
                  <a:cubicBezTo>
                    <a:pt x="15542" y="13610"/>
                    <a:pt x="15514" y="13530"/>
                    <a:pt x="15497" y="13450"/>
                  </a:cubicBezTo>
                  <a:cubicBezTo>
                    <a:pt x="15452" y="13180"/>
                    <a:pt x="15407" y="13150"/>
                    <a:pt x="15424" y="13100"/>
                  </a:cubicBezTo>
                  <a:cubicBezTo>
                    <a:pt x="15418" y="13180"/>
                    <a:pt x="15418" y="13220"/>
                    <a:pt x="15424" y="13260"/>
                  </a:cubicBezTo>
                  <a:cubicBezTo>
                    <a:pt x="15531" y="13800"/>
                    <a:pt x="15559" y="13830"/>
                    <a:pt x="15548" y="13880"/>
                  </a:cubicBezTo>
                  <a:cubicBezTo>
                    <a:pt x="15643" y="14330"/>
                    <a:pt x="15598" y="14390"/>
                    <a:pt x="15638" y="14430"/>
                  </a:cubicBezTo>
                  <a:cubicBezTo>
                    <a:pt x="15694" y="14910"/>
                    <a:pt x="15705" y="14960"/>
                    <a:pt x="15711" y="15010"/>
                  </a:cubicBezTo>
                  <a:cubicBezTo>
                    <a:pt x="15677" y="15020"/>
                    <a:pt x="15688" y="14980"/>
                    <a:pt x="15688" y="14960"/>
                  </a:cubicBezTo>
                  <a:cubicBezTo>
                    <a:pt x="15604" y="14510"/>
                    <a:pt x="15542" y="14430"/>
                    <a:pt x="15553" y="14330"/>
                  </a:cubicBezTo>
                  <a:cubicBezTo>
                    <a:pt x="15497" y="14090"/>
                    <a:pt x="15508" y="14060"/>
                    <a:pt x="15502" y="14030"/>
                  </a:cubicBezTo>
                  <a:cubicBezTo>
                    <a:pt x="15469" y="13800"/>
                    <a:pt x="15458" y="13780"/>
                    <a:pt x="15463" y="13750"/>
                  </a:cubicBezTo>
                  <a:cubicBezTo>
                    <a:pt x="15401" y="13360"/>
                    <a:pt x="15407" y="13260"/>
                    <a:pt x="15368" y="13170"/>
                  </a:cubicBezTo>
                  <a:cubicBezTo>
                    <a:pt x="15345" y="12920"/>
                    <a:pt x="15339" y="12880"/>
                    <a:pt x="15356" y="12890"/>
                  </a:cubicBezTo>
                  <a:cubicBezTo>
                    <a:pt x="15368" y="12820"/>
                    <a:pt x="15351" y="12820"/>
                    <a:pt x="15339" y="12820"/>
                  </a:cubicBezTo>
                  <a:cubicBezTo>
                    <a:pt x="15238" y="12240"/>
                    <a:pt x="15216" y="12170"/>
                    <a:pt x="15193" y="12100"/>
                  </a:cubicBezTo>
                  <a:cubicBezTo>
                    <a:pt x="15165" y="11990"/>
                    <a:pt x="15148" y="12030"/>
                    <a:pt x="15165" y="12060"/>
                  </a:cubicBezTo>
                  <a:cubicBezTo>
                    <a:pt x="15199" y="12350"/>
                    <a:pt x="15255" y="12410"/>
                    <a:pt x="15238" y="12490"/>
                  </a:cubicBezTo>
                  <a:cubicBezTo>
                    <a:pt x="15328" y="12970"/>
                    <a:pt x="15322" y="13010"/>
                    <a:pt x="15328" y="13040"/>
                  </a:cubicBezTo>
                  <a:cubicBezTo>
                    <a:pt x="15334" y="13200"/>
                    <a:pt x="15356" y="13230"/>
                    <a:pt x="15345" y="13270"/>
                  </a:cubicBezTo>
                  <a:cubicBezTo>
                    <a:pt x="15384" y="13660"/>
                    <a:pt x="15407" y="13680"/>
                    <a:pt x="15412" y="13720"/>
                  </a:cubicBezTo>
                  <a:cubicBezTo>
                    <a:pt x="15441" y="13910"/>
                    <a:pt x="15458" y="13990"/>
                    <a:pt x="15446" y="14070"/>
                  </a:cubicBezTo>
                  <a:cubicBezTo>
                    <a:pt x="15508" y="14290"/>
                    <a:pt x="15497" y="14320"/>
                    <a:pt x="15502" y="14350"/>
                  </a:cubicBezTo>
                  <a:cubicBezTo>
                    <a:pt x="15531" y="14550"/>
                    <a:pt x="15559" y="14590"/>
                    <a:pt x="15536" y="14650"/>
                  </a:cubicBezTo>
                  <a:cubicBezTo>
                    <a:pt x="15688" y="15210"/>
                    <a:pt x="15705" y="15250"/>
                    <a:pt x="15688" y="15300"/>
                  </a:cubicBezTo>
                  <a:cubicBezTo>
                    <a:pt x="15801" y="15800"/>
                    <a:pt x="15840" y="15880"/>
                    <a:pt x="15851" y="15970"/>
                  </a:cubicBezTo>
                  <a:cubicBezTo>
                    <a:pt x="16009" y="16380"/>
                    <a:pt x="15992" y="16440"/>
                    <a:pt x="16037" y="16470"/>
                  </a:cubicBezTo>
                  <a:cubicBezTo>
                    <a:pt x="16071" y="16510"/>
                    <a:pt x="16076" y="16480"/>
                    <a:pt x="16059" y="16450"/>
                  </a:cubicBezTo>
                  <a:cubicBezTo>
                    <a:pt x="16014" y="16220"/>
                    <a:pt x="15964" y="16200"/>
                    <a:pt x="15975" y="16160"/>
                  </a:cubicBezTo>
                  <a:cubicBezTo>
                    <a:pt x="15789" y="15510"/>
                    <a:pt x="15772" y="15440"/>
                    <a:pt x="15767" y="15370"/>
                  </a:cubicBezTo>
                  <a:cubicBezTo>
                    <a:pt x="15744" y="15210"/>
                    <a:pt x="15728" y="15180"/>
                    <a:pt x="15750" y="15190"/>
                  </a:cubicBezTo>
                  <a:cubicBezTo>
                    <a:pt x="15795" y="15420"/>
                    <a:pt x="15801" y="15480"/>
                    <a:pt x="15823" y="15540"/>
                  </a:cubicBezTo>
                  <a:cubicBezTo>
                    <a:pt x="15885" y="15830"/>
                    <a:pt x="15924" y="15850"/>
                    <a:pt x="15913" y="15880"/>
                  </a:cubicBezTo>
                  <a:cubicBezTo>
                    <a:pt x="15986" y="16110"/>
                    <a:pt x="15998" y="16170"/>
                    <a:pt x="16026" y="16220"/>
                  </a:cubicBezTo>
                  <a:cubicBezTo>
                    <a:pt x="16054" y="16430"/>
                    <a:pt x="16127" y="16440"/>
                    <a:pt x="16104" y="16480"/>
                  </a:cubicBezTo>
                  <a:cubicBezTo>
                    <a:pt x="16166" y="16650"/>
                    <a:pt x="16200" y="16680"/>
                    <a:pt x="16206" y="16720"/>
                  </a:cubicBezTo>
                  <a:cubicBezTo>
                    <a:pt x="16127" y="16790"/>
                    <a:pt x="16099" y="16740"/>
                    <a:pt x="16076" y="16750"/>
                  </a:cubicBezTo>
                  <a:cubicBezTo>
                    <a:pt x="15975" y="16570"/>
                    <a:pt x="15969" y="16510"/>
                    <a:pt x="15936" y="16460"/>
                  </a:cubicBezTo>
                  <a:cubicBezTo>
                    <a:pt x="15823" y="16260"/>
                    <a:pt x="15812" y="16240"/>
                    <a:pt x="15795" y="16210"/>
                  </a:cubicBezTo>
                  <a:cubicBezTo>
                    <a:pt x="15660" y="15860"/>
                    <a:pt x="15649" y="15840"/>
                    <a:pt x="15649" y="15810"/>
                  </a:cubicBezTo>
                  <a:cubicBezTo>
                    <a:pt x="15486" y="15340"/>
                    <a:pt x="15508" y="15270"/>
                    <a:pt x="15469" y="15220"/>
                  </a:cubicBezTo>
                  <a:cubicBezTo>
                    <a:pt x="15424" y="15030"/>
                    <a:pt x="15418" y="15000"/>
                    <a:pt x="15412" y="14980"/>
                  </a:cubicBezTo>
                  <a:cubicBezTo>
                    <a:pt x="15384" y="14770"/>
                    <a:pt x="15351" y="14750"/>
                    <a:pt x="15351" y="14720"/>
                  </a:cubicBezTo>
                  <a:cubicBezTo>
                    <a:pt x="15283" y="14320"/>
                    <a:pt x="15272" y="14270"/>
                    <a:pt x="15261" y="14220"/>
                  </a:cubicBezTo>
                  <a:cubicBezTo>
                    <a:pt x="15227" y="13820"/>
                    <a:pt x="15193" y="13800"/>
                    <a:pt x="15188" y="13770"/>
                  </a:cubicBezTo>
                  <a:cubicBezTo>
                    <a:pt x="15154" y="13270"/>
                    <a:pt x="15109" y="13230"/>
                    <a:pt x="15120" y="13160"/>
                  </a:cubicBezTo>
                  <a:cubicBezTo>
                    <a:pt x="15047" y="12800"/>
                    <a:pt x="15103" y="12740"/>
                    <a:pt x="15064" y="12730"/>
                  </a:cubicBezTo>
                  <a:cubicBezTo>
                    <a:pt x="14985" y="12160"/>
                    <a:pt x="14979" y="12050"/>
                    <a:pt x="14946" y="11940"/>
                  </a:cubicBezTo>
                  <a:cubicBezTo>
                    <a:pt x="14861" y="11400"/>
                    <a:pt x="14856" y="11370"/>
                    <a:pt x="14861" y="11340"/>
                  </a:cubicBezTo>
                  <a:cubicBezTo>
                    <a:pt x="14822" y="11130"/>
                    <a:pt x="14816" y="11100"/>
                    <a:pt x="14816" y="11070"/>
                  </a:cubicBezTo>
                  <a:cubicBezTo>
                    <a:pt x="14709" y="10610"/>
                    <a:pt x="14709" y="10530"/>
                    <a:pt x="14692" y="10450"/>
                  </a:cubicBezTo>
                  <a:cubicBezTo>
                    <a:pt x="14451" y="9750"/>
                    <a:pt x="14473" y="9670"/>
                    <a:pt x="14428" y="9620"/>
                  </a:cubicBezTo>
                  <a:cubicBezTo>
                    <a:pt x="14422" y="9640"/>
                    <a:pt x="14439" y="9840"/>
                    <a:pt x="14518" y="10010"/>
                  </a:cubicBezTo>
                  <a:cubicBezTo>
                    <a:pt x="14586" y="10310"/>
                    <a:pt x="14552" y="10360"/>
                    <a:pt x="14569" y="10390"/>
                  </a:cubicBezTo>
                  <a:cubicBezTo>
                    <a:pt x="14586" y="10660"/>
                    <a:pt x="14580" y="10720"/>
                    <a:pt x="14614" y="10780"/>
                  </a:cubicBezTo>
                  <a:cubicBezTo>
                    <a:pt x="14625" y="11310"/>
                    <a:pt x="14648" y="11430"/>
                    <a:pt x="14642" y="11570"/>
                  </a:cubicBezTo>
                  <a:cubicBezTo>
                    <a:pt x="14687" y="12220"/>
                    <a:pt x="14692" y="12290"/>
                    <a:pt x="14687" y="12360"/>
                  </a:cubicBezTo>
                  <a:cubicBezTo>
                    <a:pt x="14715" y="12680"/>
                    <a:pt x="14709" y="12720"/>
                    <a:pt x="14715" y="12760"/>
                  </a:cubicBezTo>
                  <a:cubicBezTo>
                    <a:pt x="14777" y="13070"/>
                    <a:pt x="14726" y="13130"/>
                    <a:pt x="14760" y="13150"/>
                  </a:cubicBezTo>
                  <a:cubicBezTo>
                    <a:pt x="14760" y="13410"/>
                    <a:pt x="14782" y="13470"/>
                    <a:pt x="14794" y="13530"/>
                  </a:cubicBezTo>
                  <a:cubicBezTo>
                    <a:pt x="14850" y="14060"/>
                    <a:pt x="14872" y="14180"/>
                    <a:pt x="14895" y="14310"/>
                  </a:cubicBezTo>
                  <a:cubicBezTo>
                    <a:pt x="15030" y="14940"/>
                    <a:pt x="15069" y="15190"/>
                    <a:pt x="15171" y="15420"/>
                  </a:cubicBezTo>
                  <a:cubicBezTo>
                    <a:pt x="15294" y="15820"/>
                    <a:pt x="15334" y="15840"/>
                    <a:pt x="15328" y="15870"/>
                  </a:cubicBezTo>
                  <a:cubicBezTo>
                    <a:pt x="15396" y="16110"/>
                    <a:pt x="15373" y="16080"/>
                    <a:pt x="15351" y="16050"/>
                  </a:cubicBezTo>
                  <a:cubicBezTo>
                    <a:pt x="15317" y="16020"/>
                    <a:pt x="15306" y="16010"/>
                    <a:pt x="15294" y="16010"/>
                  </a:cubicBezTo>
                  <a:cubicBezTo>
                    <a:pt x="15098" y="15580"/>
                    <a:pt x="15120" y="15500"/>
                    <a:pt x="15064" y="15450"/>
                  </a:cubicBezTo>
                  <a:cubicBezTo>
                    <a:pt x="14979" y="15190"/>
                    <a:pt x="14940" y="15130"/>
                    <a:pt x="14946" y="15050"/>
                  </a:cubicBezTo>
                  <a:cubicBezTo>
                    <a:pt x="14839" y="14610"/>
                    <a:pt x="14799" y="14590"/>
                    <a:pt x="14811" y="14550"/>
                  </a:cubicBezTo>
                  <a:cubicBezTo>
                    <a:pt x="14726" y="14070"/>
                    <a:pt x="14687" y="13980"/>
                    <a:pt x="14709" y="13880"/>
                  </a:cubicBezTo>
                  <a:cubicBezTo>
                    <a:pt x="14642" y="13390"/>
                    <a:pt x="14653" y="13340"/>
                    <a:pt x="14631" y="13290"/>
                  </a:cubicBezTo>
                  <a:cubicBezTo>
                    <a:pt x="14642" y="13130"/>
                    <a:pt x="14602" y="13090"/>
                    <a:pt x="14631" y="13020"/>
                  </a:cubicBezTo>
                  <a:cubicBezTo>
                    <a:pt x="14597" y="12320"/>
                    <a:pt x="14602" y="12210"/>
                    <a:pt x="14586" y="12110"/>
                  </a:cubicBezTo>
                  <a:cubicBezTo>
                    <a:pt x="14586" y="11710"/>
                    <a:pt x="14580" y="11680"/>
                    <a:pt x="14580" y="11660"/>
                  </a:cubicBezTo>
                  <a:cubicBezTo>
                    <a:pt x="14541" y="11310"/>
                    <a:pt x="14558" y="11100"/>
                    <a:pt x="14541" y="10900"/>
                  </a:cubicBezTo>
                  <a:cubicBezTo>
                    <a:pt x="14496" y="10510"/>
                    <a:pt x="14496" y="10410"/>
                    <a:pt x="14462" y="10320"/>
                  </a:cubicBezTo>
                  <a:cubicBezTo>
                    <a:pt x="14332" y="9650"/>
                    <a:pt x="14293" y="9570"/>
                    <a:pt x="14288" y="9480"/>
                  </a:cubicBezTo>
                  <a:cubicBezTo>
                    <a:pt x="14186" y="9120"/>
                    <a:pt x="14158" y="9030"/>
                    <a:pt x="14124" y="8940"/>
                  </a:cubicBezTo>
                  <a:cubicBezTo>
                    <a:pt x="14034" y="8730"/>
                    <a:pt x="14012" y="8700"/>
                    <a:pt x="14001" y="8720"/>
                  </a:cubicBezTo>
                  <a:cubicBezTo>
                    <a:pt x="14152" y="9120"/>
                    <a:pt x="14169" y="9160"/>
                    <a:pt x="14169" y="9210"/>
                  </a:cubicBezTo>
                  <a:cubicBezTo>
                    <a:pt x="14259" y="9610"/>
                    <a:pt x="14265" y="9630"/>
                    <a:pt x="14271" y="9640"/>
                  </a:cubicBezTo>
                  <a:cubicBezTo>
                    <a:pt x="14316" y="9850"/>
                    <a:pt x="14321" y="9870"/>
                    <a:pt x="14327" y="9890"/>
                  </a:cubicBezTo>
                  <a:cubicBezTo>
                    <a:pt x="14361" y="10150"/>
                    <a:pt x="14366" y="10190"/>
                    <a:pt x="14378" y="10240"/>
                  </a:cubicBezTo>
                  <a:cubicBezTo>
                    <a:pt x="14417" y="11030"/>
                    <a:pt x="14411" y="11070"/>
                    <a:pt x="14422" y="11100"/>
                  </a:cubicBezTo>
                  <a:cubicBezTo>
                    <a:pt x="14422" y="11250"/>
                    <a:pt x="14422" y="11320"/>
                    <a:pt x="14434" y="11380"/>
                  </a:cubicBezTo>
                  <a:cubicBezTo>
                    <a:pt x="14406" y="11740"/>
                    <a:pt x="14456" y="11760"/>
                    <a:pt x="14439" y="11800"/>
                  </a:cubicBezTo>
                  <a:cubicBezTo>
                    <a:pt x="14462" y="12270"/>
                    <a:pt x="14473" y="12300"/>
                    <a:pt x="14456" y="12350"/>
                  </a:cubicBezTo>
                  <a:cubicBezTo>
                    <a:pt x="14473" y="12490"/>
                    <a:pt x="14479" y="12530"/>
                    <a:pt x="14473" y="12580"/>
                  </a:cubicBezTo>
                  <a:cubicBezTo>
                    <a:pt x="14490" y="13050"/>
                    <a:pt x="14484" y="13130"/>
                    <a:pt x="14484" y="13220"/>
                  </a:cubicBezTo>
                  <a:cubicBezTo>
                    <a:pt x="14501" y="13520"/>
                    <a:pt x="14507" y="13560"/>
                    <a:pt x="14535" y="13590"/>
                  </a:cubicBezTo>
                  <a:cubicBezTo>
                    <a:pt x="14563" y="14060"/>
                    <a:pt x="14591" y="14140"/>
                    <a:pt x="14586" y="14230"/>
                  </a:cubicBezTo>
                  <a:cubicBezTo>
                    <a:pt x="14648" y="14540"/>
                    <a:pt x="14659" y="14590"/>
                    <a:pt x="14670" y="14650"/>
                  </a:cubicBezTo>
                  <a:cubicBezTo>
                    <a:pt x="14670" y="14720"/>
                    <a:pt x="14659" y="14640"/>
                    <a:pt x="14625" y="14570"/>
                  </a:cubicBezTo>
                  <a:cubicBezTo>
                    <a:pt x="14563" y="14230"/>
                    <a:pt x="14512" y="14160"/>
                    <a:pt x="14501" y="14080"/>
                  </a:cubicBezTo>
                  <a:cubicBezTo>
                    <a:pt x="14445" y="13710"/>
                    <a:pt x="14462" y="13670"/>
                    <a:pt x="14456" y="13640"/>
                  </a:cubicBezTo>
                  <a:cubicBezTo>
                    <a:pt x="14422" y="13330"/>
                    <a:pt x="14417" y="13290"/>
                    <a:pt x="14411" y="13240"/>
                  </a:cubicBezTo>
                  <a:cubicBezTo>
                    <a:pt x="14383" y="12750"/>
                    <a:pt x="14349" y="12670"/>
                    <a:pt x="14372" y="12570"/>
                  </a:cubicBezTo>
                  <a:cubicBezTo>
                    <a:pt x="14316" y="12220"/>
                    <a:pt x="14310" y="12130"/>
                    <a:pt x="14304" y="12040"/>
                  </a:cubicBezTo>
                  <a:cubicBezTo>
                    <a:pt x="14276" y="11740"/>
                    <a:pt x="14293" y="11680"/>
                    <a:pt x="14276" y="11640"/>
                  </a:cubicBezTo>
                  <a:cubicBezTo>
                    <a:pt x="14276" y="11180"/>
                    <a:pt x="14265" y="11140"/>
                    <a:pt x="14259" y="11100"/>
                  </a:cubicBezTo>
                  <a:cubicBezTo>
                    <a:pt x="14192" y="10230"/>
                    <a:pt x="14152" y="10040"/>
                    <a:pt x="14136" y="9850"/>
                  </a:cubicBezTo>
                  <a:cubicBezTo>
                    <a:pt x="14046" y="9370"/>
                    <a:pt x="14018" y="9330"/>
                    <a:pt x="14012" y="9280"/>
                  </a:cubicBezTo>
                  <a:cubicBezTo>
                    <a:pt x="13815" y="8640"/>
                    <a:pt x="13753" y="8560"/>
                    <a:pt x="13725" y="8470"/>
                  </a:cubicBezTo>
                  <a:cubicBezTo>
                    <a:pt x="13629" y="8250"/>
                    <a:pt x="13601" y="8220"/>
                    <a:pt x="13590" y="8240"/>
                  </a:cubicBezTo>
                  <a:cubicBezTo>
                    <a:pt x="13871" y="8890"/>
                    <a:pt x="13866" y="8950"/>
                    <a:pt x="13899" y="8990"/>
                  </a:cubicBezTo>
                  <a:cubicBezTo>
                    <a:pt x="13950" y="9260"/>
                    <a:pt x="13989" y="9270"/>
                    <a:pt x="13972" y="9310"/>
                  </a:cubicBezTo>
                  <a:cubicBezTo>
                    <a:pt x="14074" y="9710"/>
                    <a:pt x="14062" y="9780"/>
                    <a:pt x="14085" y="9840"/>
                  </a:cubicBezTo>
                  <a:cubicBezTo>
                    <a:pt x="14169" y="10350"/>
                    <a:pt x="14169" y="10480"/>
                    <a:pt x="14181" y="10610"/>
                  </a:cubicBezTo>
                  <a:cubicBezTo>
                    <a:pt x="14192" y="10940"/>
                    <a:pt x="14203" y="10970"/>
                    <a:pt x="14203" y="11010"/>
                  </a:cubicBezTo>
                  <a:cubicBezTo>
                    <a:pt x="14231" y="11870"/>
                    <a:pt x="14254" y="11930"/>
                    <a:pt x="14248" y="12000"/>
                  </a:cubicBezTo>
                  <a:cubicBezTo>
                    <a:pt x="14293" y="12420"/>
                    <a:pt x="14327" y="12440"/>
                    <a:pt x="14299" y="12480"/>
                  </a:cubicBezTo>
                  <a:cubicBezTo>
                    <a:pt x="14288" y="12380"/>
                    <a:pt x="14242" y="12210"/>
                    <a:pt x="14248" y="12030"/>
                  </a:cubicBezTo>
                  <a:cubicBezTo>
                    <a:pt x="14096" y="10940"/>
                    <a:pt x="14091" y="10900"/>
                    <a:pt x="14102" y="10850"/>
                  </a:cubicBezTo>
                  <a:cubicBezTo>
                    <a:pt x="14012" y="10370"/>
                    <a:pt x="13978" y="10300"/>
                    <a:pt x="13972" y="10210"/>
                  </a:cubicBezTo>
                  <a:cubicBezTo>
                    <a:pt x="13894" y="9780"/>
                    <a:pt x="13860" y="9740"/>
                    <a:pt x="13854" y="9700"/>
                  </a:cubicBezTo>
                  <a:cubicBezTo>
                    <a:pt x="13641" y="9130"/>
                    <a:pt x="13612" y="9050"/>
                    <a:pt x="13584" y="8960"/>
                  </a:cubicBezTo>
                  <a:cubicBezTo>
                    <a:pt x="13202" y="8440"/>
                    <a:pt x="13314" y="8460"/>
                    <a:pt x="13298" y="8510"/>
                  </a:cubicBezTo>
                  <a:cubicBezTo>
                    <a:pt x="13489" y="8810"/>
                    <a:pt x="13472" y="8850"/>
                    <a:pt x="13506" y="8870"/>
                  </a:cubicBezTo>
                  <a:cubicBezTo>
                    <a:pt x="13612" y="9140"/>
                    <a:pt x="13618" y="9170"/>
                    <a:pt x="13629" y="9200"/>
                  </a:cubicBezTo>
                  <a:cubicBezTo>
                    <a:pt x="13894" y="10090"/>
                    <a:pt x="13933" y="10210"/>
                    <a:pt x="13944" y="10330"/>
                  </a:cubicBezTo>
                  <a:cubicBezTo>
                    <a:pt x="13989" y="10570"/>
                    <a:pt x="14018" y="10630"/>
                    <a:pt x="14012" y="10700"/>
                  </a:cubicBezTo>
                  <a:cubicBezTo>
                    <a:pt x="14062" y="11180"/>
                    <a:pt x="14102" y="11200"/>
                    <a:pt x="14091" y="11240"/>
                  </a:cubicBezTo>
                  <a:cubicBezTo>
                    <a:pt x="14152" y="11670"/>
                    <a:pt x="14181" y="11730"/>
                    <a:pt x="14169" y="11800"/>
                  </a:cubicBezTo>
                  <a:cubicBezTo>
                    <a:pt x="14226" y="12230"/>
                    <a:pt x="14220" y="12270"/>
                    <a:pt x="14220" y="12310"/>
                  </a:cubicBezTo>
                  <a:cubicBezTo>
                    <a:pt x="14259" y="12590"/>
                    <a:pt x="14265" y="12630"/>
                    <a:pt x="14259" y="12670"/>
                  </a:cubicBezTo>
                  <a:cubicBezTo>
                    <a:pt x="14304" y="13070"/>
                    <a:pt x="14316" y="13110"/>
                    <a:pt x="14316" y="13150"/>
                  </a:cubicBezTo>
                  <a:cubicBezTo>
                    <a:pt x="14338" y="13460"/>
                    <a:pt x="14349" y="13540"/>
                    <a:pt x="14378" y="13620"/>
                  </a:cubicBezTo>
                  <a:cubicBezTo>
                    <a:pt x="14434" y="14000"/>
                    <a:pt x="14439" y="14020"/>
                    <a:pt x="14439" y="14030"/>
                  </a:cubicBezTo>
                  <a:cubicBezTo>
                    <a:pt x="14327" y="13720"/>
                    <a:pt x="14316" y="13680"/>
                    <a:pt x="14293" y="13650"/>
                  </a:cubicBezTo>
                  <a:cubicBezTo>
                    <a:pt x="14231" y="13270"/>
                    <a:pt x="14220" y="13220"/>
                    <a:pt x="14220" y="13170"/>
                  </a:cubicBezTo>
                  <a:cubicBezTo>
                    <a:pt x="14169" y="12810"/>
                    <a:pt x="14147" y="12760"/>
                    <a:pt x="14141" y="12710"/>
                  </a:cubicBezTo>
                  <a:cubicBezTo>
                    <a:pt x="14068" y="12220"/>
                    <a:pt x="14068" y="12200"/>
                    <a:pt x="14079" y="12170"/>
                  </a:cubicBezTo>
                  <a:cubicBezTo>
                    <a:pt x="14023" y="11840"/>
                    <a:pt x="14029" y="11730"/>
                    <a:pt x="14001" y="11630"/>
                  </a:cubicBezTo>
                  <a:cubicBezTo>
                    <a:pt x="13939" y="11230"/>
                    <a:pt x="13944" y="11200"/>
                    <a:pt x="13933" y="11180"/>
                  </a:cubicBezTo>
                  <a:cubicBezTo>
                    <a:pt x="13866" y="10610"/>
                    <a:pt x="13860" y="10500"/>
                    <a:pt x="13826" y="10400"/>
                  </a:cubicBezTo>
                  <a:cubicBezTo>
                    <a:pt x="13714" y="9690"/>
                    <a:pt x="13658" y="9610"/>
                    <a:pt x="13663" y="9500"/>
                  </a:cubicBezTo>
                  <a:cubicBezTo>
                    <a:pt x="13522" y="9010"/>
                    <a:pt x="13528" y="8950"/>
                    <a:pt x="13489" y="8900"/>
                  </a:cubicBezTo>
                  <a:cubicBezTo>
                    <a:pt x="13348" y="8650"/>
                    <a:pt x="13348" y="8590"/>
                    <a:pt x="13331" y="8610"/>
                  </a:cubicBezTo>
                  <a:cubicBezTo>
                    <a:pt x="13579" y="9280"/>
                    <a:pt x="13573" y="9400"/>
                    <a:pt x="13618" y="9500"/>
                  </a:cubicBezTo>
                  <a:cubicBezTo>
                    <a:pt x="13635" y="9790"/>
                    <a:pt x="13702" y="9800"/>
                    <a:pt x="13686" y="9840"/>
                  </a:cubicBezTo>
                  <a:cubicBezTo>
                    <a:pt x="13753" y="10190"/>
                    <a:pt x="13753" y="10210"/>
                    <a:pt x="13776" y="10230"/>
                  </a:cubicBezTo>
                  <a:cubicBezTo>
                    <a:pt x="13815" y="10560"/>
                    <a:pt x="13826" y="10610"/>
                    <a:pt x="13832" y="10670"/>
                  </a:cubicBezTo>
                  <a:cubicBezTo>
                    <a:pt x="13882" y="10890"/>
                    <a:pt x="13849" y="10960"/>
                    <a:pt x="13877" y="11010"/>
                  </a:cubicBezTo>
                  <a:cubicBezTo>
                    <a:pt x="13939" y="11550"/>
                    <a:pt x="13956" y="11570"/>
                    <a:pt x="13956" y="11600"/>
                  </a:cubicBezTo>
                  <a:cubicBezTo>
                    <a:pt x="13984" y="11970"/>
                    <a:pt x="14018" y="12070"/>
                    <a:pt x="14029" y="12180"/>
                  </a:cubicBezTo>
                  <a:cubicBezTo>
                    <a:pt x="14040" y="12460"/>
                    <a:pt x="14079" y="12480"/>
                    <a:pt x="14068" y="12520"/>
                  </a:cubicBezTo>
                  <a:cubicBezTo>
                    <a:pt x="14124" y="12780"/>
                    <a:pt x="14102" y="12820"/>
                    <a:pt x="14119" y="12840"/>
                  </a:cubicBezTo>
                  <a:cubicBezTo>
                    <a:pt x="14181" y="13280"/>
                    <a:pt x="14214" y="13390"/>
                    <a:pt x="14231" y="13500"/>
                  </a:cubicBezTo>
                  <a:cubicBezTo>
                    <a:pt x="14265" y="13720"/>
                    <a:pt x="14288" y="13770"/>
                    <a:pt x="14288" y="13820"/>
                  </a:cubicBezTo>
                  <a:cubicBezTo>
                    <a:pt x="14389" y="14160"/>
                    <a:pt x="14439" y="14210"/>
                    <a:pt x="14422" y="14280"/>
                  </a:cubicBezTo>
                  <a:cubicBezTo>
                    <a:pt x="14546" y="14750"/>
                    <a:pt x="14625" y="14760"/>
                    <a:pt x="14597" y="14800"/>
                  </a:cubicBezTo>
                  <a:cubicBezTo>
                    <a:pt x="14642" y="15000"/>
                    <a:pt x="14681" y="15020"/>
                    <a:pt x="14681" y="15050"/>
                  </a:cubicBezTo>
                  <a:cubicBezTo>
                    <a:pt x="14788" y="15350"/>
                    <a:pt x="14782" y="15400"/>
                    <a:pt x="14822" y="15430"/>
                  </a:cubicBezTo>
                  <a:cubicBezTo>
                    <a:pt x="14805" y="15500"/>
                    <a:pt x="14856" y="15520"/>
                    <a:pt x="14844" y="15560"/>
                  </a:cubicBezTo>
                  <a:cubicBezTo>
                    <a:pt x="14361" y="14930"/>
                    <a:pt x="14316" y="14890"/>
                    <a:pt x="14321" y="14830"/>
                  </a:cubicBezTo>
                  <a:cubicBezTo>
                    <a:pt x="14051" y="14310"/>
                    <a:pt x="14029" y="14260"/>
                    <a:pt x="14012" y="14200"/>
                  </a:cubicBezTo>
                  <a:cubicBezTo>
                    <a:pt x="13838" y="13760"/>
                    <a:pt x="13826" y="13640"/>
                    <a:pt x="13792" y="13530"/>
                  </a:cubicBezTo>
                  <a:cubicBezTo>
                    <a:pt x="13686" y="13130"/>
                    <a:pt x="13714" y="13050"/>
                    <a:pt x="13663" y="13010"/>
                  </a:cubicBezTo>
                  <a:cubicBezTo>
                    <a:pt x="13556" y="12640"/>
                    <a:pt x="13579" y="12600"/>
                    <a:pt x="13579" y="12570"/>
                  </a:cubicBezTo>
                  <a:cubicBezTo>
                    <a:pt x="13528" y="12360"/>
                    <a:pt x="13522" y="12330"/>
                    <a:pt x="13511" y="12310"/>
                  </a:cubicBezTo>
                  <a:cubicBezTo>
                    <a:pt x="13438" y="11920"/>
                    <a:pt x="13371" y="11920"/>
                    <a:pt x="13410" y="11870"/>
                  </a:cubicBezTo>
                  <a:cubicBezTo>
                    <a:pt x="13241" y="11330"/>
                    <a:pt x="13224" y="11210"/>
                    <a:pt x="13179" y="11100"/>
                  </a:cubicBezTo>
                  <a:cubicBezTo>
                    <a:pt x="13050" y="10650"/>
                    <a:pt x="13039" y="10620"/>
                    <a:pt x="13016" y="10600"/>
                  </a:cubicBezTo>
                  <a:cubicBezTo>
                    <a:pt x="12836" y="10030"/>
                    <a:pt x="12780" y="9990"/>
                    <a:pt x="12786" y="9920"/>
                  </a:cubicBezTo>
                  <a:cubicBezTo>
                    <a:pt x="12651" y="9660"/>
                    <a:pt x="12628" y="9540"/>
                    <a:pt x="12532" y="9450"/>
                  </a:cubicBezTo>
                  <a:cubicBezTo>
                    <a:pt x="12414" y="9150"/>
                    <a:pt x="12358" y="9080"/>
                    <a:pt x="12319" y="9010"/>
                  </a:cubicBezTo>
                  <a:cubicBezTo>
                    <a:pt x="11970" y="8550"/>
                    <a:pt x="11936" y="8460"/>
                    <a:pt x="11919" y="8530"/>
                  </a:cubicBezTo>
                  <a:cubicBezTo>
                    <a:pt x="11987" y="8680"/>
                    <a:pt x="12009" y="8690"/>
                    <a:pt x="12026" y="8690"/>
                  </a:cubicBezTo>
                  <a:cubicBezTo>
                    <a:pt x="12234" y="9010"/>
                    <a:pt x="12308" y="9090"/>
                    <a:pt x="12352" y="9180"/>
                  </a:cubicBezTo>
                  <a:cubicBezTo>
                    <a:pt x="12555" y="9530"/>
                    <a:pt x="12572" y="9630"/>
                    <a:pt x="12628" y="9710"/>
                  </a:cubicBezTo>
                  <a:cubicBezTo>
                    <a:pt x="12836" y="10160"/>
                    <a:pt x="12836" y="10220"/>
                    <a:pt x="12864" y="10260"/>
                  </a:cubicBezTo>
                  <a:cubicBezTo>
                    <a:pt x="12909" y="10450"/>
                    <a:pt x="12943" y="10490"/>
                    <a:pt x="12949" y="10540"/>
                  </a:cubicBezTo>
                  <a:cubicBezTo>
                    <a:pt x="13050" y="10870"/>
                    <a:pt x="13089" y="10910"/>
                    <a:pt x="13089" y="10960"/>
                  </a:cubicBezTo>
                  <a:cubicBezTo>
                    <a:pt x="13196" y="11290"/>
                    <a:pt x="13196" y="11340"/>
                    <a:pt x="13224" y="11390"/>
                  </a:cubicBezTo>
                  <a:cubicBezTo>
                    <a:pt x="13281" y="11630"/>
                    <a:pt x="13292" y="11660"/>
                    <a:pt x="13320" y="11680"/>
                  </a:cubicBezTo>
                  <a:cubicBezTo>
                    <a:pt x="13371" y="12090"/>
                    <a:pt x="13438" y="12110"/>
                    <a:pt x="13416" y="12170"/>
                  </a:cubicBezTo>
                  <a:cubicBezTo>
                    <a:pt x="13494" y="12580"/>
                    <a:pt x="13522" y="12620"/>
                    <a:pt x="13545" y="12660"/>
                  </a:cubicBezTo>
                  <a:cubicBezTo>
                    <a:pt x="13607" y="12930"/>
                    <a:pt x="13584" y="12980"/>
                    <a:pt x="13618" y="13010"/>
                  </a:cubicBezTo>
                  <a:cubicBezTo>
                    <a:pt x="13714" y="13420"/>
                    <a:pt x="13742" y="13460"/>
                    <a:pt x="13742" y="13500"/>
                  </a:cubicBezTo>
                  <a:cubicBezTo>
                    <a:pt x="13719" y="13410"/>
                    <a:pt x="13624" y="13240"/>
                    <a:pt x="13590" y="13050"/>
                  </a:cubicBezTo>
                  <a:cubicBezTo>
                    <a:pt x="13461" y="12730"/>
                    <a:pt x="13478" y="12670"/>
                    <a:pt x="13449" y="12630"/>
                  </a:cubicBezTo>
                  <a:cubicBezTo>
                    <a:pt x="13371" y="12390"/>
                    <a:pt x="13371" y="12370"/>
                    <a:pt x="13348" y="12350"/>
                  </a:cubicBezTo>
                  <a:cubicBezTo>
                    <a:pt x="13202" y="11820"/>
                    <a:pt x="13162" y="11730"/>
                    <a:pt x="13146" y="11640"/>
                  </a:cubicBezTo>
                  <a:cubicBezTo>
                    <a:pt x="13022" y="11310"/>
                    <a:pt x="12994" y="11260"/>
                    <a:pt x="12999" y="11200"/>
                  </a:cubicBezTo>
                  <a:cubicBezTo>
                    <a:pt x="12898" y="10940"/>
                    <a:pt x="12859" y="10840"/>
                    <a:pt x="12819" y="10730"/>
                  </a:cubicBezTo>
                  <a:cubicBezTo>
                    <a:pt x="12572" y="10000"/>
                    <a:pt x="12493" y="9910"/>
                    <a:pt x="12459" y="9800"/>
                  </a:cubicBezTo>
                  <a:cubicBezTo>
                    <a:pt x="12223" y="9420"/>
                    <a:pt x="12240" y="9380"/>
                    <a:pt x="12218" y="9360"/>
                  </a:cubicBezTo>
                  <a:cubicBezTo>
                    <a:pt x="11908" y="8990"/>
                    <a:pt x="11948" y="9010"/>
                    <a:pt x="11964" y="9040"/>
                  </a:cubicBezTo>
                  <a:cubicBezTo>
                    <a:pt x="12172" y="9350"/>
                    <a:pt x="12223" y="9460"/>
                    <a:pt x="12285" y="9570"/>
                  </a:cubicBezTo>
                  <a:cubicBezTo>
                    <a:pt x="12409" y="9840"/>
                    <a:pt x="12459" y="9850"/>
                    <a:pt x="12442" y="9890"/>
                  </a:cubicBezTo>
                  <a:cubicBezTo>
                    <a:pt x="12594" y="10310"/>
                    <a:pt x="12611" y="10330"/>
                    <a:pt x="12628" y="10340"/>
                  </a:cubicBezTo>
                  <a:cubicBezTo>
                    <a:pt x="12808" y="10780"/>
                    <a:pt x="12814" y="10860"/>
                    <a:pt x="12848" y="10940"/>
                  </a:cubicBezTo>
                  <a:cubicBezTo>
                    <a:pt x="13039" y="11520"/>
                    <a:pt x="13078" y="11600"/>
                    <a:pt x="13095" y="11680"/>
                  </a:cubicBezTo>
                  <a:cubicBezTo>
                    <a:pt x="13208" y="12100"/>
                    <a:pt x="13269" y="12130"/>
                    <a:pt x="13252" y="12180"/>
                  </a:cubicBezTo>
                  <a:cubicBezTo>
                    <a:pt x="13438" y="12740"/>
                    <a:pt x="13455" y="12820"/>
                    <a:pt x="13483" y="12900"/>
                  </a:cubicBezTo>
                  <a:cubicBezTo>
                    <a:pt x="13646" y="13440"/>
                    <a:pt x="13641" y="13500"/>
                    <a:pt x="13674" y="13490"/>
                  </a:cubicBezTo>
                  <a:cubicBezTo>
                    <a:pt x="13736" y="13750"/>
                    <a:pt x="13776" y="13790"/>
                    <a:pt x="13781" y="13830"/>
                  </a:cubicBezTo>
                  <a:cubicBezTo>
                    <a:pt x="13832" y="14010"/>
                    <a:pt x="13776" y="13940"/>
                    <a:pt x="13770" y="13900"/>
                  </a:cubicBezTo>
                  <a:cubicBezTo>
                    <a:pt x="13697" y="13660"/>
                    <a:pt x="13658" y="13700"/>
                    <a:pt x="13646" y="13640"/>
                  </a:cubicBezTo>
                  <a:cubicBezTo>
                    <a:pt x="13511" y="13230"/>
                    <a:pt x="13461" y="13160"/>
                    <a:pt x="13461" y="13080"/>
                  </a:cubicBezTo>
                  <a:cubicBezTo>
                    <a:pt x="13303" y="12700"/>
                    <a:pt x="13264" y="12550"/>
                    <a:pt x="13213" y="12400"/>
                  </a:cubicBezTo>
                  <a:cubicBezTo>
                    <a:pt x="13106" y="12100"/>
                    <a:pt x="13056" y="12020"/>
                    <a:pt x="13044" y="11940"/>
                  </a:cubicBezTo>
                  <a:cubicBezTo>
                    <a:pt x="12926" y="11640"/>
                    <a:pt x="12938" y="11560"/>
                    <a:pt x="12887" y="11490"/>
                  </a:cubicBezTo>
                  <a:cubicBezTo>
                    <a:pt x="12797" y="11180"/>
                    <a:pt x="12763" y="11110"/>
                    <a:pt x="12741" y="11030"/>
                  </a:cubicBezTo>
                  <a:cubicBezTo>
                    <a:pt x="12549" y="10420"/>
                    <a:pt x="12499" y="10400"/>
                    <a:pt x="12504" y="10350"/>
                  </a:cubicBezTo>
                  <a:cubicBezTo>
                    <a:pt x="12420" y="10170"/>
                    <a:pt x="12442" y="10140"/>
                    <a:pt x="12414" y="10120"/>
                  </a:cubicBezTo>
                  <a:cubicBezTo>
                    <a:pt x="12246" y="9750"/>
                    <a:pt x="12262" y="9720"/>
                    <a:pt x="12234" y="9700"/>
                  </a:cubicBezTo>
                  <a:cubicBezTo>
                    <a:pt x="12150" y="9500"/>
                    <a:pt x="12128" y="9470"/>
                    <a:pt x="12128" y="9440"/>
                  </a:cubicBezTo>
                  <a:cubicBezTo>
                    <a:pt x="12009" y="9240"/>
                    <a:pt x="11987" y="9220"/>
                    <a:pt x="11964" y="9190"/>
                  </a:cubicBezTo>
                  <a:cubicBezTo>
                    <a:pt x="11621" y="8790"/>
                    <a:pt x="11588" y="8750"/>
                    <a:pt x="11548" y="8700"/>
                  </a:cubicBezTo>
                  <a:cubicBezTo>
                    <a:pt x="11481" y="8640"/>
                    <a:pt x="11503" y="8720"/>
                    <a:pt x="11526" y="8720"/>
                  </a:cubicBezTo>
                  <a:cubicBezTo>
                    <a:pt x="11717" y="8870"/>
                    <a:pt x="11711" y="9010"/>
                    <a:pt x="11734" y="8950"/>
                  </a:cubicBezTo>
                  <a:cubicBezTo>
                    <a:pt x="12015" y="9370"/>
                    <a:pt x="12139" y="9560"/>
                    <a:pt x="12206" y="9770"/>
                  </a:cubicBezTo>
                  <a:cubicBezTo>
                    <a:pt x="12381" y="10190"/>
                    <a:pt x="12414" y="10300"/>
                    <a:pt x="12459" y="10400"/>
                  </a:cubicBezTo>
                  <a:cubicBezTo>
                    <a:pt x="12611" y="10900"/>
                    <a:pt x="12656" y="10910"/>
                    <a:pt x="12651" y="10950"/>
                  </a:cubicBezTo>
                  <a:cubicBezTo>
                    <a:pt x="12819" y="11460"/>
                    <a:pt x="12864" y="11570"/>
                    <a:pt x="12909" y="11670"/>
                  </a:cubicBezTo>
                  <a:cubicBezTo>
                    <a:pt x="13044" y="12090"/>
                    <a:pt x="13072" y="12200"/>
                    <a:pt x="13129" y="12300"/>
                  </a:cubicBezTo>
                  <a:cubicBezTo>
                    <a:pt x="13376" y="13050"/>
                    <a:pt x="13421" y="13150"/>
                    <a:pt x="13449" y="13260"/>
                  </a:cubicBezTo>
                  <a:cubicBezTo>
                    <a:pt x="13641" y="13790"/>
                    <a:pt x="13759" y="13990"/>
                    <a:pt x="13849" y="14200"/>
                  </a:cubicBezTo>
                  <a:cubicBezTo>
                    <a:pt x="14023" y="14540"/>
                    <a:pt x="14113" y="14560"/>
                    <a:pt x="14074" y="14620"/>
                  </a:cubicBezTo>
                  <a:cubicBezTo>
                    <a:pt x="13612" y="13960"/>
                    <a:pt x="13607" y="13920"/>
                    <a:pt x="13584" y="13880"/>
                  </a:cubicBezTo>
                  <a:cubicBezTo>
                    <a:pt x="13348" y="13380"/>
                    <a:pt x="13292" y="13310"/>
                    <a:pt x="13286" y="13220"/>
                  </a:cubicBezTo>
                  <a:cubicBezTo>
                    <a:pt x="13101" y="12770"/>
                    <a:pt x="13072" y="12680"/>
                    <a:pt x="13033" y="12600"/>
                  </a:cubicBezTo>
                  <a:cubicBezTo>
                    <a:pt x="12786" y="12020"/>
                    <a:pt x="12791" y="11920"/>
                    <a:pt x="12741" y="11840"/>
                  </a:cubicBezTo>
                  <a:cubicBezTo>
                    <a:pt x="12549" y="11280"/>
                    <a:pt x="12532" y="11240"/>
                    <a:pt x="12510" y="11200"/>
                  </a:cubicBezTo>
                  <a:cubicBezTo>
                    <a:pt x="12409" y="10890"/>
                    <a:pt x="12409" y="10850"/>
                    <a:pt x="12381" y="10810"/>
                  </a:cubicBezTo>
                  <a:cubicBezTo>
                    <a:pt x="12066" y="9960"/>
                    <a:pt x="12032" y="9880"/>
                    <a:pt x="11992" y="9800"/>
                  </a:cubicBezTo>
                  <a:cubicBezTo>
                    <a:pt x="11784" y="9380"/>
                    <a:pt x="11711" y="9210"/>
                    <a:pt x="11604" y="9060"/>
                  </a:cubicBezTo>
                  <a:cubicBezTo>
                    <a:pt x="11014" y="8460"/>
                    <a:pt x="11014" y="8500"/>
                    <a:pt x="11025" y="8480"/>
                  </a:cubicBezTo>
                  <a:cubicBezTo>
                    <a:pt x="11048" y="8570"/>
                    <a:pt x="11098" y="8680"/>
                    <a:pt x="11194" y="8750"/>
                  </a:cubicBezTo>
                  <a:cubicBezTo>
                    <a:pt x="11413" y="9150"/>
                    <a:pt x="11492" y="9170"/>
                    <a:pt x="11486" y="9220"/>
                  </a:cubicBezTo>
                  <a:cubicBezTo>
                    <a:pt x="11649" y="9510"/>
                    <a:pt x="11666" y="9550"/>
                    <a:pt x="11683" y="9590"/>
                  </a:cubicBezTo>
                  <a:cubicBezTo>
                    <a:pt x="11886" y="10060"/>
                    <a:pt x="11908" y="10150"/>
                    <a:pt x="11942" y="10240"/>
                  </a:cubicBezTo>
                  <a:cubicBezTo>
                    <a:pt x="12066" y="10690"/>
                    <a:pt x="12139" y="10710"/>
                    <a:pt x="12111" y="10780"/>
                  </a:cubicBezTo>
                  <a:cubicBezTo>
                    <a:pt x="11588" y="9800"/>
                    <a:pt x="11396" y="9530"/>
                    <a:pt x="11267" y="9330"/>
                  </a:cubicBezTo>
                  <a:cubicBezTo>
                    <a:pt x="11233" y="9340"/>
                    <a:pt x="11419" y="9620"/>
                    <a:pt x="11582" y="9870"/>
                  </a:cubicBezTo>
                  <a:cubicBezTo>
                    <a:pt x="12009" y="10700"/>
                    <a:pt x="12043" y="10710"/>
                    <a:pt x="12038" y="10740"/>
                  </a:cubicBezTo>
                  <a:cubicBezTo>
                    <a:pt x="12139" y="11000"/>
                    <a:pt x="12178" y="11040"/>
                    <a:pt x="12184" y="11100"/>
                  </a:cubicBezTo>
                  <a:cubicBezTo>
                    <a:pt x="12291" y="11500"/>
                    <a:pt x="12369" y="11540"/>
                    <a:pt x="12364" y="11600"/>
                  </a:cubicBezTo>
                  <a:cubicBezTo>
                    <a:pt x="12538" y="12020"/>
                    <a:pt x="12561" y="12140"/>
                    <a:pt x="12606" y="12250"/>
                  </a:cubicBezTo>
                  <a:cubicBezTo>
                    <a:pt x="12825" y="12790"/>
                    <a:pt x="12853" y="12840"/>
                    <a:pt x="12864" y="12900"/>
                  </a:cubicBezTo>
                  <a:cubicBezTo>
                    <a:pt x="12994" y="13150"/>
                    <a:pt x="12982" y="13240"/>
                    <a:pt x="13005" y="13200"/>
                  </a:cubicBezTo>
                  <a:cubicBezTo>
                    <a:pt x="13129" y="13470"/>
                    <a:pt x="13179" y="13480"/>
                    <a:pt x="13162" y="13520"/>
                  </a:cubicBezTo>
                  <a:cubicBezTo>
                    <a:pt x="12960" y="13200"/>
                    <a:pt x="12921" y="13170"/>
                    <a:pt x="12926" y="13130"/>
                  </a:cubicBezTo>
                  <a:cubicBezTo>
                    <a:pt x="12752" y="12790"/>
                    <a:pt x="12701" y="12760"/>
                    <a:pt x="12707" y="12720"/>
                  </a:cubicBezTo>
                  <a:cubicBezTo>
                    <a:pt x="12414" y="12020"/>
                    <a:pt x="12381" y="11960"/>
                    <a:pt x="12341" y="11890"/>
                  </a:cubicBezTo>
                  <a:cubicBezTo>
                    <a:pt x="12167" y="11440"/>
                    <a:pt x="12150" y="11400"/>
                    <a:pt x="12122" y="11370"/>
                  </a:cubicBezTo>
                  <a:cubicBezTo>
                    <a:pt x="11841" y="10710"/>
                    <a:pt x="11751" y="10580"/>
                    <a:pt x="11678" y="10450"/>
                  </a:cubicBezTo>
                  <a:cubicBezTo>
                    <a:pt x="10929" y="9370"/>
                    <a:pt x="10901" y="9390"/>
                    <a:pt x="10856" y="9320"/>
                  </a:cubicBezTo>
                  <a:cubicBezTo>
                    <a:pt x="10744" y="9240"/>
                    <a:pt x="10755" y="9260"/>
                    <a:pt x="10783" y="9290"/>
                  </a:cubicBezTo>
                  <a:cubicBezTo>
                    <a:pt x="10969" y="9530"/>
                    <a:pt x="11059" y="9600"/>
                    <a:pt x="11109" y="9670"/>
                  </a:cubicBezTo>
                  <a:cubicBezTo>
                    <a:pt x="11267" y="9920"/>
                    <a:pt x="11346" y="9970"/>
                    <a:pt x="11374" y="10070"/>
                  </a:cubicBezTo>
                  <a:cubicBezTo>
                    <a:pt x="11441" y="10200"/>
                    <a:pt x="11526" y="10230"/>
                    <a:pt x="11514" y="10280"/>
                  </a:cubicBezTo>
                  <a:cubicBezTo>
                    <a:pt x="11942" y="11100"/>
                    <a:pt x="12004" y="11170"/>
                    <a:pt x="12015" y="11270"/>
                  </a:cubicBezTo>
                  <a:cubicBezTo>
                    <a:pt x="11841" y="10930"/>
                    <a:pt x="11756" y="10930"/>
                    <a:pt x="11779" y="10880"/>
                  </a:cubicBezTo>
                  <a:cubicBezTo>
                    <a:pt x="11216" y="10260"/>
                    <a:pt x="11132" y="10150"/>
                    <a:pt x="11048" y="10070"/>
                  </a:cubicBezTo>
                  <a:cubicBezTo>
                    <a:pt x="10598" y="9810"/>
                    <a:pt x="10575" y="9800"/>
                    <a:pt x="10547" y="9790"/>
                  </a:cubicBezTo>
                  <a:cubicBezTo>
                    <a:pt x="10136" y="9590"/>
                    <a:pt x="10091" y="9570"/>
                    <a:pt x="10041" y="9540"/>
                  </a:cubicBezTo>
                  <a:cubicBezTo>
                    <a:pt x="10012" y="9600"/>
                    <a:pt x="10125" y="9640"/>
                    <a:pt x="10238" y="9690"/>
                  </a:cubicBezTo>
                  <a:cubicBezTo>
                    <a:pt x="10468" y="9840"/>
                    <a:pt x="10524" y="9850"/>
                    <a:pt x="10586" y="9890"/>
                  </a:cubicBezTo>
                  <a:cubicBezTo>
                    <a:pt x="10676" y="9910"/>
                    <a:pt x="10710" y="9980"/>
                    <a:pt x="10738" y="9960"/>
                  </a:cubicBezTo>
                  <a:cubicBezTo>
                    <a:pt x="11340" y="10470"/>
                    <a:pt x="11413" y="10560"/>
                    <a:pt x="11486" y="10640"/>
                  </a:cubicBezTo>
                  <a:cubicBezTo>
                    <a:pt x="12032" y="11520"/>
                    <a:pt x="12111" y="11570"/>
                    <a:pt x="12105" y="11660"/>
                  </a:cubicBezTo>
                  <a:cubicBezTo>
                    <a:pt x="11458" y="10630"/>
                    <a:pt x="11408" y="10570"/>
                    <a:pt x="11357" y="10510"/>
                  </a:cubicBezTo>
                  <a:cubicBezTo>
                    <a:pt x="10789" y="10080"/>
                    <a:pt x="10761" y="10000"/>
                    <a:pt x="10744" y="10020"/>
                  </a:cubicBezTo>
                  <a:cubicBezTo>
                    <a:pt x="10575" y="9950"/>
                    <a:pt x="10552" y="9920"/>
                    <a:pt x="10530" y="9930"/>
                  </a:cubicBezTo>
                  <a:cubicBezTo>
                    <a:pt x="11182" y="10440"/>
                    <a:pt x="11205" y="10460"/>
                    <a:pt x="11278" y="10530"/>
                  </a:cubicBezTo>
                  <a:cubicBezTo>
                    <a:pt x="11869" y="11340"/>
                    <a:pt x="11891" y="11390"/>
                    <a:pt x="11936" y="11440"/>
                  </a:cubicBezTo>
                  <a:cubicBezTo>
                    <a:pt x="12274" y="12050"/>
                    <a:pt x="12262" y="12100"/>
                    <a:pt x="12296" y="12130"/>
                  </a:cubicBezTo>
                  <a:cubicBezTo>
                    <a:pt x="12398" y="12380"/>
                    <a:pt x="12465" y="12400"/>
                    <a:pt x="12442" y="12450"/>
                  </a:cubicBezTo>
                  <a:cubicBezTo>
                    <a:pt x="12262" y="12180"/>
                    <a:pt x="12229" y="12100"/>
                    <a:pt x="12189" y="12020"/>
                  </a:cubicBezTo>
                  <a:cubicBezTo>
                    <a:pt x="12060" y="11770"/>
                    <a:pt x="11981" y="11770"/>
                    <a:pt x="12004" y="11730"/>
                  </a:cubicBezTo>
                  <a:cubicBezTo>
                    <a:pt x="11346" y="11020"/>
                    <a:pt x="11261" y="10930"/>
                    <a:pt x="11182" y="10860"/>
                  </a:cubicBezTo>
                  <a:cubicBezTo>
                    <a:pt x="10986" y="10720"/>
                    <a:pt x="10958" y="10630"/>
                    <a:pt x="10941" y="10710"/>
                  </a:cubicBezTo>
                  <a:cubicBezTo>
                    <a:pt x="11334" y="11080"/>
                    <a:pt x="11340" y="11100"/>
                    <a:pt x="11346" y="11080"/>
                  </a:cubicBezTo>
                  <a:cubicBezTo>
                    <a:pt x="11520" y="11270"/>
                    <a:pt x="11582" y="11310"/>
                    <a:pt x="11644" y="11400"/>
                  </a:cubicBezTo>
                  <a:cubicBezTo>
                    <a:pt x="11948" y="11790"/>
                    <a:pt x="11970" y="11810"/>
                    <a:pt x="11959" y="11850"/>
                  </a:cubicBezTo>
                  <a:cubicBezTo>
                    <a:pt x="10654" y="10670"/>
                    <a:pt x="10474" y="10460"/>
                    <a:pt x="10299" y="10310"/>
                  </a:cubicBezTo>
                  <a:cubicBezTo>
                    <a:pt x="10232" y="10280"/>
                    <a:pt x="10266" y="10320"/>
                    <a:pt x="10294" y="10360"/>
                  </a:cubicBezTo>
                  <a:cubicBezTo>
                    <a:pt x="10564" y="10620"/>
                    <a:pt x="10637" y="10740"/>
                    <a:pt x="10749" y="10790"/>
                  </a:cubicBezTo>
                  <a:cubicBezTo>
                    <a:pt x="11728" y="11720"/>
                    <a:pt x="11796" y="11790"/>
                    <a:pt x="11858" y="11840"/>
                  </a:cubicBezTo>
                  <a:cubicBezTo>
                    <a:pt x="12223" y="12340"/>
                    <a:pt x="12302" y="12350"/>
                    <a:pt x="12274" y="12390"/>
                  </a:cubicBezTo>
                  <a:cubicBezTo>
                    <a:pt x="11599" y="11850"/>
                    <a:pt x="11430" y="11710"/>
                    <a:pt x="11256" y="11520"/>
                  </a:cubicBezTo>
                  <a:cubicBezTo>
                    <a:pt x="10682" y="10940"/>
                    <a:pt x="10519" y="10650"/>
                    <a:pt x="10277" y="10440"/>
                  </a:cubicBezTo>
                  <a:cubicBezTo>
                    <a:pt x="10136" y="10210"/>
                    <a:pt x="10086" y="10200"/>
                    <a:pt x="10102" y="10160"/>
                  </a:cubicBezTo>
                  <a:cubicBezTo>
                    <a:pt x="9928" y="9830"/>
                    <a:pt x="9894" y="9820"/>
                    <a:pt x="9900" y="9790"/>
                  </a:cubicBezTo>
                  <a:cubicBezTo>
                    <a:pt x="9844" y="9650"/>
                    <a:pt x="9799" y="9620"/>
                    <a:pt x="9799" y="9640"/>
                  </a:cubicBezTo>
                  <a:cubicBezTo>
                    <a:pt x="10457" y="10730"/>
                    <a:pt x="10671" y="10980"/>
                    <a:pt x="10839" y="11220"/>
                  </a:cubicBezTo>
                  <a:cubicBezTo>
                    <a:pt x="11160" y="11570"/>
                    <a:pt x="11222" y="11550"/>
                    <a:pt x="11233" y="11630"/>
                  </a:cubicBezTo>
                  <a:cubicBezTo>
                    <a:pt x="11621" y="11920"/>
                    <a:pt x="11661" y="12040"/>
                    <a:pt x="11683" y="12000"/>
                  </a:cubicBezTo>
                  <a:cubicBezTo>
                    <a:pt x="11244" y="11810"/>
                    <a:pt x="11109" y="11720"/>
                    <a:pt x="10980" y="11640"/>
                  </a:cubicBezTo>
                  <a:cubicBezTo>
                    <a:pt x="10192" y="11020"/>
                    <a:pt x="10125" y="11070"/>
                    <a:pt x="10136" y="11010"/>
                  </a:cubicBezTo>
                  <a:cubicBezTo>
                    <a:pt x="10479" y="11350"/>
                    <a:pt x="10524" y="11470"/>
                    <a:pt x="10547" y="11450"/>
                  </a:cubicBezTo>
                  <a:cubicBezTo>
                    <a:pt x="10868" y="11630"/>
                    <a:pt x="10884" y="11660"/>
                    <a:pt x="10901" y="11680"/>
                  </a:cubicBezTo>
                  <a:cubicBezTo>
                    <a:pt x="11014" y="11700"/>
                    <a:pt x="11036" y="11780"/>
                    <a:pt x="11059" y="11780"/>
                  </a:cubicBezTo>
                  <a:cubicBezTo>
                    <a:pt x="11182" y="11810"/>
                    <a:pt x="11222" y="11910"/>
                    <a:pt x="11256" y="11890"/>
                  </a:cubicBezTo>
                  <a:cubicBezTo>
                    <a:pt x="11666" y="12120"/>
                    <a:pt x="11689" y="12170"/>
                    <a:pt x="11700" y="12150"/>
                  </a:cubicBezTo>
                  <a:cubicBezTo>
                    <a:pt x="11908" y="12280"/>
                    <a:pt x="11948" y="12320"/>
                    <a:pt x="12021" y="12350"/>
                  </a:cubicBezTo>
                  <a:cubicBezTo>
                    <a:pt x="12566" y="12790"/>
                    <a:pt x="12628" y="12870"/>
                    <a:pt x="12617" y="12920"/>
                  </a:cubicBezTo>
                  <a:cubicBezTo>
                    <a:pt x="11987" y="12450"/>
                    <a:pt x="11925" y="12420"/>
                    <a:pt x="11858" y="12390"/>
                  </a:cubicBezTo>
                  <a:cubicBezTo>
                    <a:pt x="11408" y="12170"/>
                    <a:pt x="11346" y="12160"/>
                    <a:pt x="11278" y="12130"/>
                  </a:cubicBezTo>
                  <a:cubicBezTo>
                    <a:pt x="11014" y="11970"/>
                    <a:pt x="10952" y="11950"/>
                    <a:pt x="10884" y="11920"/>
                  </a:cubicBezTo>
                  <a:cubicBezTo>
                    <a:pt x="10119" y="11160"/>
                    <a:pt x="10097" y="11180"/>
                    <a:pt x="10086" y="11160"/>
                  </a:cubicBezTo>
                  <a:cubicBezTo>
                    <a:pt x="9996" y="11100"/>
                    <a:pt x="10012" y="11010"/>
                    <a:pt x="9996" y="11000"/>
                  </a:cubicBezTo>
                  <a:cubicBezTo>
                    <a:pt x="9945" y="10910"/>
                    <a:pt x="9934" y="10920"/>
                    <a:pt x="9945" y="10940"/>
                  </a:cubicBezTo>
                  <a:cubicBezTo>
                    <a:pt x="9984" y="11100"/>
                    <a:pt x="10035" y="11110"/>
                    <a:pt x="10046" y="11140"/>
                  </a:cubicBezTo>
                  <a:cubicBezTo>
                    <a:pt x="10328" y="11500"/>
                    <a:pt x="10389" y="11610"/>
                    <a:pt x="10434" y="11630"/>
                  </a:cubicBezTo>
                  <a:cubicBezTo>
                    <a:pt x="10620" y="11880"/>
                    <a:pt x="10648" y="11910"/>
                    <a:pt x="10659" y="11890"/>
                  </a:cubicBezTo>
                  <a:cubicBezTo>
                    <a:pt x="11014" y="12230"/>
                    <a:pt x="11126" y="12300"/>
                    <a:pt x="11267" y="12400"/>
                  </a:cubicBezTo>
                  <a:cubicBezTo>
                    <a:pt x="11481" y="12450"/>
                    <a:pt x="11520" y="12530"/>
                    <a:pt x="11548" y="12520"/>
                  </a:cubicBezTo>
                  <a:cubicBezTo>
                    <a:pt x="12077" y="12790"/>
                    <a:pt x="12133" y="12820"/>
                    <a:pt x="12184" y="12860"/>
                  </a:cubicBezTo>
                  <a:cubicBezTo>
                    <a:pt x="12471" y="13010"/>
                    <a:pt x="12583" y="13080"/>
                    <a:pt x="12696" y="13150"/>
                  </a:cubicBezTo>
                  <a:cubicBezTo>
                    <a:pt x="13072" y="13580"/>
                    <a:pt x="13112" y="13520"/>
                    <a:pt x="13095" y="13570"/>
                  </a:cubicBezTo>
                  <a:cubicBezTo>
                    <a:pt x="13112" y="13610"/>
                    <a:pt x="13067" y="13610"/>
                    <a:pt x="13005" y="13540"/>
                  </a:cubicBezTo>
                  <a:cubicBezTo>
                    <a:pt x="12724" y="13270"/>
                    <a:pt x="12701" y="13270"/>
                    <a:pt x="12673" y="13250"/>
                  </a:cubicBezTo>
                  <a:cubicBezTo>
                    <a:pt x="12499" y="13130"/>
                    <a:pt x="12465" y="13070"/>
                    <a:pt x="12442" y="13080"/>
                  </a:cubicBezTo>
                  <a:cubicBezTo>
                    <a:pt x="12330" y="13030"/>
                    <a:pt x="12302" y="13020"/>
                    <a:pt x="12274" y="13020"/>
                  </a:cubicBezTo>
                  <a:cubicBezTo>
                    <a:pt x="11925" y="12850"/>
                    <a:pt x="11902" y="12900"/>
                    <a:pt x="11874" y="12860"/>
                  </a:cubicBezTo>
                  <a:cubicBezTo>
                    <a:pt x="11599" y="12730"/>
                    <a:pt x="11576" y="12750"/>
                    <a:pt x="11554" y="12740"/>
                  </a:cubicBezTo>
                  <a:cubicBezTo>
                    <a:pt x="11278" y="12630"/>
                    <a:pt x="11256" y="12630"/>
                    <a:pt x="11228" y="12620"/>
                  </a:cubicBezTo>
                  <a:cubicBezTo>
                    <a:pt x="10929" y="12520"/>
                    <a:pt x="10879" y="12490"/>
                    <a:pt x="10822" y="12450"/>
                  </a:cubicBezTo>
                  <a:cubicBezTo>
                    <a:pt x="10541" y="12310"/>
                    <a:pt x="10434" y="12250"/>
                    <a:pt x="10322" y="12170"/>
                  </a:cubicBezTo>
                  <a:cubicBezTo>
                    <a:pt x="10063" y="11810"/>
                    <a:pt x="10035" y="11760"/>
                    <a:pt x="10012" y="11810"/>
                  </a:cubicBezTo>
                  <a:cubicBezTo>
                    <a:pt x="10080" y="11940"/>
                    <a:pt x="10131" y="11970"/>
                    <a:pt x="10125" y="12020"/>
                  </a:cubicBezTo>
                  <a:cubicBezTo>
                    <a:pt x="9698" y="11680"/>
                    <a:pt x="9934" y="11860"/>
                    <a:pt x="10108" y="12070"/>
                  </a:cubicBezTo>
                  <a:cubicBezTo>
                    <a:pt x="10401" y="12370"/>
                    <a:pt x="10462" y="12440"/>
                    <a:pt x="10519" y="12510"/>
                  </a:cubicBezTo>
                  <a:cubicBezTo>
                    <a:pt x="11346" y="13190"/>
                    <a:pt x="11402" y="13210"/>
                    <a:pt x="11464" y="13260"/>
                  </a:cubicBezTo>
                  <a:cubicBezTo>
                    <a:pt x="11599" y="13340"/>
                    <a:pt x="11610" y="13290"/>
                    <a:pt x="11627" y="13320"/>
                  </a:cubicBezTo>
                  <a:cubicBezTo>
                    <a:pt x="11818" y="13450"/>
                    <a:pt x="11863" y="13440"/>
                    <a:pt x="11908" y="13480"/>
                  </a:cubicBezTo>
                  <a:cubicBezTo>
                    <a:pt x="12257" y="13650"/>
                    <a:pt x="12319" y="13630"/>
                    <a:pt x="12386" y="13700"/>
                  </a:cubicBezTo>
                  <a:cubicBezTo>
                    <a:pt x="12594" y="13780"/>
                    <a:pt x="12611" y="13810"/>
                    <a:pt x="12617" y="13790"/>
                  </a:cubicBezTo>
                  <a:cubicBezTo>
                    <a:pt x="12774" y="13950"/>
                    <a:pt x="12819" y="13900"/>
                    <a:pt x="12876" y="13960"/>
                  </a:cubicBezTo>
                  <a:cubicBezTo>
                    <a:pt x="13134" y="14070"/>
                    <a:pt x="13174" y="14150"/>
                    <a:pt x="13196" y="14130"/>
                  </a:cubicBezTo>
                  <a:cubicBezTo>
                    <a:pt x="13702" y="14550"/>
                    <a:pt x="13725" y="14580"/>
                    <a:pt x="13753" y="14610"/>
                  </a:cubicBezTo>
                  <a:cubicBezTo>
                    <a:pt x="13731" y="14600"/>
                    <a:pt x="13725" y="14700"/>
                    <a:pt x="13697" y="14650"/>
                  </a:cubicBezTo>
                  <a:cubicBezTo>
                    <a:pt x="13517" y="14460"/>
                    <a:pt x="13494" y="14440"/>
                    <a:pt x="13478" y="14410"/>
                  </a:cubicBezTo>
                  <a:cubicBezTo>
                    <a:pt x="13191" y="14210"/>
                    <a:pt x="13174" y="14170"/>
                    <a:pt x="13157" y="14190"/>
                  </a:cubicBezTo>
                  <a:cubicBezTo>
                    <a:pt x="12870" y="14000"/>
                    <a:pt x="12814" y="13990"/>
                    <a:pt x="12752" y="13950"/>
                  </a:cubicBezTo>
                  <a:cubicBezTo>
                    <a:pt x="12611" y="13930"/>
                    <a:pt x="12589" y="13870"/>
                    <a:pt x="12578" y="13900"/>
                  </a:cubicBezTo>
                  <a:cubicBezTo>
                    <a:pt x="12291" y="13830"/>
                    <a:pt x="12262" y="13810"/>
                    <a:pt x="12229" y="13800"/>
                  </a:cubicBezTo>
                  <a:cubicBezTo>
                    <a:pt x="11858" y="13670"/>
                    <a:pt x="11812" y="13690"/>
                    <a:pt x="11762" y="13640"/>
                  </a:cubicBezTo>
                  <a:cubicBezTo>
                    <a:pt x="11419" y="13520"/>
                    <a:pt x="11362" y="13450"/>
                    <a:pt x="11318" y="13480"/>
                  </a:cubicBezTo>
                  <a:cubicBezTo>
                    <a:pt x="10806" y="13210"/>
                    <a:pt x="10710" y="13140"/>
                    <a:pt x="10620" y="13100"/>
                  </a:cubicBezTo>
                  <a:cubicBezTo>
                    <a:pt x="10384" y="12940"/>
                    <a:pt x="10389" y="12800"/>
                    <a:pt x="10372" y="12860"/>
                  </a:cubicBezTo>
                  <a:cubicBezTo>
                    <a:pt x="10153" y="12640"/>
                    <a:pt x="10136" y="12600"/>
                    <a:pt x="10119" y="12560"/>
                  </a:cubicBezTo>
                  <a:cubicBezTo>
                    <a:pt x="10080" y="12620"/>
                    <a:pt x="10102" y="12640"/>
                    <a:pt x="10119" y="12670"/>
                  </a:cubicBezTo>
                  <a:cubicBezTo>
                    <a:pt x="10249" y="12810"/>
                    <a:pt x="10299" y="12880"/>
                    <a:pt x="10344" y="12930"/>
                  </a:cubicBezTo>
                  <a:cubicBezTo>
                    <a:pt x="10884" y="13350"/>
                    <a:pt x="10941" y="13390"/>
                    <a:pt x="11002" y="13420"/>
                  </a:cubicBezTo>
                  <a:cubicBezTo>
                    <a:pt x="11211" y="13520"/>
                    <a:pt x="11233" y="13530"/>
                    <a:pt x="11261" y="13520"/>
                  </a:cubicBezTo>
                  <a:cubicBezTo>
                    <a:pt x="11711" y="13710"/>
                    <a:pt x="11717" y="13720"/>
                    <a:pt x="11728" y="13730"/>
                  </a:cubicBezTo>
                  <a:cubicBezTo>
                    <a:pt x="11897" y="13750"/>
                    <a:pt x="11914" y="13810"/>
                    <a:pt x="11925" y="13780"/>
                  </a:cubicBezTo>
                  <a:cubicBezTo>
                    <a:pt x="12122" y="13860"/>
                    <a:pt x="12178" y="13830"/>
                    <a:pt x="12240" y="13890"/>
                  </a:cubicBezTo>
                  <a:cubicBezTo>
                    <a:pt x="12352" y="13930"/>
                    <a:pt x="12381" y="13910"/>
                    <a:pt x="12414" y="13940"/>
                  </a:cubicBezTo>
                  <a:cubicBezTo>
                    <a:pt x="12521" y="13930"/>
                    <a:pt x="12555" y="13970"/>
                    <a:pt x="12583" y="13960"/>
                  </a:cubicBezTo>
                  <a:cubicBezTo>
                    <a:pt x="12876" y="14100"/>
                    <a:pt x="12904" y="14080"/>
                    <a:pt x="12938" y="14120"/>
                  </a:cubicBezTo>
                  <a:cubicBezTo>
                    <a:pt x="13517" y="14510"/>
                    <a:pt x="13539" y="14540"/>
                    <a:pt x="13562" y="14570"/>
                  </a:cubicBezTo>
                  <a:cubicBezTo>
                    <a:pt x="13399" y="14600"/>
                    <a:pt x="13376" y="14550"/>
                    <a:pt x="13359" y="14560"/>
                  </a:cubicBezTo>
                  <a:cubicBezTo>
                    <a:pt x="13213" y="14540"/>
                    <a:pt x="13196" y="14570"/>
                    <a:pt x="13174" y="14550"/>
                  </a:cubicBezTo>
                  <a:cubicBezTo>
                    <a:pt x="12814" y="14470"/>
                    <a:pt x="12786" y="14440"/>
                    <a:pt x="12752" y="14450"/>
                  </a:cubicBezTo>
                  <a:cubicBezTo>
                    <a:pt x="12504" y="14400"/>
                    <a:pt x="12482" y="14370"/>
                    <a:pt x="12459" y="14330"/>
                  </a:cubicBezTo>
                  <a:cubicBezTo>
                    <a:pt x="12336" y="14310"/>
                    <a:pt x="12324" y="14340"/>
                    <a:pt x="12308" y="14340"/>
                  </a:cubicBezTo>
                  <a:cubicBezTo>
                    <a:pt x="12122" y="14270"/>
                    <a:pt x="12082" y="14210"/>
                    <a:pt x="12054" y="14230"/>
                  </a:cubicBezTo>
                  <a:cubicBezTo>
                    <a:pt x="11756" y="14170"/>
                    <a:pt x="11717" y="14080"/>
                    <a:pt x="11694" y="14130"/>
                  </a:cubicBezTo>
                  <a:cubicBezTo>
                    <a:pt x="11244" y="13980"/>
                    <a:pt x="11188" y="13930"/>
                    <a:pt x="11138" y="13920"/>
                  </a:cubicBezTo>
                  <a:cubicBezTo>
                    <a:pt x="11008" y="13850"/>
                    <a:pt x="10991" y="13820"/>
                    <a:pt x="10980" y="13840"/>
                  </a:cubicBezTo>
                  <a:cubicBezTo>
                    <a:pt x="10502" y="13550"/>
                    <a:pt x="10508" y="13520"/>
                    <a:pt x="10508" y="13520"/>
                  </a:cubicBezTo>
                  <a:cubicBezTo>
                    <a:pt x="10429" y="13450"/>
                    <a:pt x="10423" y="13460"/>
                    <a:pt x="10412" y="13460"/>
                  </a:cubicBezTo>
                  <a:cubicBezTo>
                    <a:pt x="10232" y="13300"/>
                    <a:pt x="10204" y="13220"/>
                    <a:pt x="10181" y="13210"/>
                  </a:cubicBezTo>
                  <a:cubicBezTo>
                    <a:pt x="9894" y="12880"/>
                    <a:pt x="9900" y="12850"/>
                    <a:pt x="9883" y="12830"/>
                  </a:cubicBezTo>
                  <a:cubicBezTo>
                    <a:pt x="9771" y="12780"/>
                    <a:pt x="9810" y="12850"/>
                    <a:pt x="9849" y="12920"/>
                  </a:cubicBezTo>
                  <a:cubicBezTo>
                    <a:pt x="10260" y="13360"/>
                    <a:pt x="10238" y="13390"/>
                    <a:pt x="10266" y="13420"/>
                  </a:cubicBezTo>
                  <a:cubicBezTo>
                    <a:pt x="10766" y="13760"/>
                    <a:pt x="10806" y="13850"/>
                    <a:pt x="10834" y="13830"/>
                  </a:cubicBezTo>
                  <a:cubicBezTo>
                    <a:pt x="11059" y="13960"/>
                    <a:pt x="11081" y="13990"/>
                    <a:pt x="11092" y="13970"/>
                  </a:cubicBezTo>
                  <a:cubicBezTo>
                    <a:pt x="11689" y="14200"/>
                    <a:pt x="11824" y="14260"/>
                    <a:pt x="11953" y="14260"/>
                  </a:cubicBezTo>
                  <a:cubicBezTo>
                    <a:pt x="12403" y="14430"/>
                    <a:pt x="12437" y="14430"/>
                    <a:pt x="12471" y="14420"/>
                  </a:cubicBezTo>
                  <a:cubicBezTo>
                    <a:pt x="12690" y="14490"/>
                    <a:pt x="12707" y="14500"/>
                    <a:pt x="12729" y="14520"/>
                  </a:cubicBezTo>
                  <a:cubicBezTo>
                    <a:pt x="12606" y="14490"/>
                    <a:pt x="12572" y="14500"/>
                    <a:pt x="12532" y="14530"/>
                  </a:cubicBezTo>
                  <a:cubicBezTo>
                    <a:pt x="12156" y="14500"/>
                    <a:pt x="12026" y="14520"/>
                    <a:pt x="11897" y="14530"/>
                  </a:cubicBezTo>
                  <a:cubicBezTo>
                    <a:pt x="11436" y="14530"/>
                    <a:pt x="11419" y="14530"/>
                    <a:pt x="11402" y="14520"/>
                  </a:cubicBezTo>
                  <a:cubicBezTo>
                    <a:pt x="11239" y="14500"/>
                    <a:pt x="11228" y="14560"/>
                    <a:pt x="11205" y="14500"/>
                  </a:cubicBezTo>
                  <a:cubicBezTo>
                    <a:pt x="11036" y="14490"/>
                    <a:pt x="11025" y="14550"/>
                    <a:pt x="10997" y="14490"/>
                  </a:cubicBezTo>
                  <a:cubicBezTo>
                    <a:pt x="10789" y="14510"/>
                    <a:pt x="10772" y="14510"/>
                    <a:pt x="10755" y="14520"/>
                  </a:cubicBezTo>
                  <a:cubicBezTo>
                    <a:pt x="10879" y="14560"/>
                    <a:pt x="10924" y="14560"/>
                    <a:pt x="10974" y="14570"/>
                  </a:cubicBezTo>
                  <a:cubicBezTo>
                    <a:pt x="11211" y="14580"/>
                    <a:pt x="11233" y="14560"/>
                    <a:pt x="11256" y="14590"/>
                  </a:cubicBezTo>
                  <a:cubicBezTo>
                    <a:pt x="11565" y="14610"/>
                    <a:pt x="11588" y="14590"/>
                    <a:pt x="11616" y="14620"/>
                  </a:cubicBezTo>
                  <a:cubicBezTo>
                    <a:pt x="11784" y="14650"/>
                    <a:pt x="11801" y="14570"/>
                    <a:pt x="11835" y="14620"/>
                  </a:cubicBezTo>
                  <a:cubicBezTo>
                    <a:pt x="12212" y="14620"/>
                    <a:pt x="12302" y="14590"/>
                    <a:pt x="12403" y="14610"/>
                  </a:cubicBezTo>
                  <a:cubicBezTo>
                    <a:pt x="12594" y="14640"/>
                    <a:pt x="12634" y="14580"/>
                    <a:pt x="12684" y="14630"/>
                  </a:cubicBezTo>
                  <a:cubicBezTo>
                    <a:pt x="13382" y="14670"/>
                    <a:pt x="13416" y="14690"/>
                    <a:pt x="13444" y="14690"/>
                  </a:cubicBezTo>
                  <a:cubicBezTo>
                    <a:pt x="13764" y="14770"/>
                    <a:pt x="13798" y="14850"/>
                    <a:pt x="13815" y="14810"/>
                  </a:cubicBezTo>
                  <a:cubicBezTo>
                    <a:pt x="13899" y="14830"/>
                    <a:pt x="13928" y="14850"/>
                    <a:pt x="13950" y="14840"/>
                  </a:cubicBezTo>
                  <a:cubicBezTo>
                    <a:pt x="14040" y="14920"/>
                    <a:pt x="14001" y="14910"/>
                    <a:pt x="13956" y="14900"/>
                  </a:cubicBezTo>
                  <a:cubicBezTo>
                    <a:pt x="13832" y="14860"/>
                    <a:pt x="13832" y="14880"/>
                    <a:pt x="13821" y="14870"/>
                  </a:cubicBezTo>
                  <a:cubicBezTo>
                    <a:pt x="13702" y="14840"/>
                    <a:pt x="13669" y="14850"/>
                    <a:pt x="13629" y="14830"/>
                  </a:cubicBezTo>
                  <a:cubicBezTo>
                    <a:pt x="13314" y="14820"/>
                    <a:pt x="13208" y="14790"/>
                    <a:pt x="13106" y="14810"/>
                  </a:cubicBezTo>
                  <a:cubicBezTo>
                    <a:pt x="12842" y="14850"/>
                    <a:pt x="12808" y="14790"/>
                    <a:pt x="12786" y="14800"/>
                  </a:cubicBezTo>
                  <a:cubicBezTo>
                    <a:pt x="12375" y="14840"/>
                    <a:pt x="12352" y="14870"/>
                    <a:pt x="12324" y="14880"/>
                  </a:cubicBezTo>
                  <a:cubicBezTo>
                    <a:pt x="12122" y="14880"/>
                    <a:pt x="12111" y="14900"/>
                    <a:pt x="12094" y="14870"/>
                  </a:cubicBezTo>
                  <a:cubicBezTo>
                    <a:pt x="11908" y="14860"/>
                    <a:pt x="11886" y="14900"/>
                    <a:pt x="11858" y="14880"/>
                  </a:cubicBezTo>
                  <a:cubicBezTo>
                    <a:pt x="11638" y="14830"/>
                    <a:pt x="11588" y="14870"/>
                    <a:pt x="11531" y="14840"/>
                  </a:cubicBezTo>
                  <a:cubicBezTo>
                    <a:pt x="11182" y="14720"/>
                    <a:pt x="11166" y="14770"/>
                    <a:pt x="11132" y="14730"/>
                  </a:cubicBezTo>
                  <a:cubicBezTo>
                    <a:pt x="10941" y="14690"/>
                    <a:pt x="10901" y="14560"/>
                    <a:pt x="10884" y="14640"/>
                  </a:cubicBezTo>
                  <a:cubicBezTo>
                    <a:pt x="11256" y="14820"/>
                    <a:pt x="11301" y="14870"/>
                    <a:pt x="11334" y="14860"/>
                  </a:cubicBezTo>
                  <a:cubicBezTo>
                    <a:pt x="11700" y="14930"/>
                    <a:pt x="11734" y="14940"/>
                    <a:pt x="11779" y="14970"/>
                  </a:cubicBezTo>
                  <a:cubicBezTo>
                    <a:pt x="12189" y="14950"/>
                    <a:pt x="12296" y="14980"/>
                    <a:pt x="12392" y="14940"/>
                  </a:cubicBezTo>
                  <a:cubicBezTo>
                    <a:pt x="12594" y="14950"/>
                    <a:pt x="12606" y="14920"/>
                    <a:pt x="12622" y="14920"/>
                  </a:cubicBezTo>
                  <a:cubicBezTo>
                    <a:pt x="12876" y="14870"/>
                    <a:pt x="12904" y="14900"/>
                    <a:pt x="12926" y="14890"/>
                  </a:cubicBezTo>
                  <a:cubicBezTo>
                    <a:pt x="13213" y="14910"/>
                    <a:pt x="13264" y="14880"/>
                    <a:pt x="13320" y="14910"/>
                  </a:cubicBezTo>
                  <a:cubicBezTo>
                    <a:pt x="13545" y="14910"/>
                    <a:pt x="13551" y="14890"/>
                    <a:pt x="13568" y="14910"/>
                  </a:cubicBezTo>
                  <a:cubicBezTo>
                    <a:pt x="13792" y="14940"/>
                    <a:pt x="13815" y="14930"/>
                    <a:pt x="13849" y="14980"/>
                  </a:cubicBezTo>
                  <a:cubicBezTo>
                    <a:pt x="14029" y="14990"/>
                    <a:pt x="14057" y="15040"/>
                    <a:pt x="14085" y="15030"/>
                  </a:cubicBezTo>
                  <a:cubicBezTo>
                    <a:pt x="14282" y="15130"/>
                    <a:pt x="14293" y="15110"/>
                    <a:pt x="14310" y="15140"/>
                  </a:cubicBezTo>
                  <a:cubicBezTo>
                    <a:pt x="14288" y="15220"/>
                    <a:pt x="14254" y="15170"/>
                    <a:pt x="14220" y="15140"/>
                  </a:cubicBezTo>
                  <a:cubicBezTo>
                    <a:pt x="14057" y="15150"/>
                    <a:pt x="14034" y="15160"/>
                    <a:pt x="14012" y="15150"/>
                  </a:cubicBezTo>
                  <a:cubicBezTo>
                    <a:pt x="13894" y="15170"/>
                    <a:pt x="13843" y="15110"/>
                    <a:pt x="13798" y="15160"/>
                  </a:cubicBezTo>
                  <a:cubicBezTo>
                    <a:pt x="13281" y="15110"/>
                    <a:pt x="13264" y="15220"/>
                    <a:pt x="13230" y="15140"/>
                  </a:cubicBezTo>
                  <a:cubicBezTo>
                    <a:pt x="12954" y="15210"/>
                    <a:pt x="12932" y="15200"/>
                    <a:pt x="12909" y="15210"/>
                  </a:cubicBezTo>
                  <a:cubicBezTo>
                    <a:pt x="12758" y="15220"/>
                    <a:pt x="12741" y="15290"/>
                    <a:pt x="12712" y="15260"/>
                  </a:cubicBezTo>
                  <a:cubicBezTo>
                    <a:pt x="12414" y="15330"/>
                    <a:pt x="12364" y="15290"/>
                    <a:pt x="12324" y="15330"/>
                  </a:cubicBezTo>
                  <a:cubicBezTo>
                    <a:pt x="12144" y="15330"/>
                    <a:pt x="12099" y="15310"/>
                    <a:pt x="12060" y="15330"/>
                  </a:cubicBezTo>
                  <a:cubicBezTo>
                    <a:pt x="11936" y="15340"/>
                    <a:pt x="11931" y="15370"/>
                    <a:pt x="11948" y="15350"/>
                  </a:cubicBezTo>
                  <a:cubicBezTo>
                    <a:pt x="12071" y="15330"/>
                    <a:pt x="12105" y="15390"/>
                    <a:pt x="12128" y="15380"/>
                  </a:cubicBezTo>
                  <a:cubicBezTo>
                    <a:pt x="12369" y="15370"/>
                    <a:pt x="12420" y="15370"/>
                    <a:pt x="12471" y="15370"/>
                  </a:cubicBezTo>
                  <a:cubicBezTo>
                    <a:pt x="12701" y="15310"/>
                    <a:pt x="12735" y="15370"/>
                    <a:pt x="12758" y="15340"/>
                  </a:cubicBezTo>
                  <a:cubicBezTo>
                    <a:pt x="12915" y="15260"/>
                    <a:pt x="12943" y="15310"/>
                    <a:pt x="12960" y="15270"/>
                  </a:cubicBezTo>
                  <a:cubicBezTo>
                    <a:pt x="13134" y="15250"/>
                    <a:pt x="13151" y="15280"/>
                    <a:pt x="13168" y="15280"/>
                  </a:cubicBezTo>
                  <a:cubicBezTo>
                    <a:pt x="13326" y="15270"/>
                    <a:pt x="13354" y="15220"/>
                    <a:pt x="13382" y="15250"/>
                  </a:cubicBezTo>
                  <a:cubicBezTo>
                    <a:pt x="13584" y="15190"/>
                    <a:pt x="13624" y="15290"/>
                    <a:pt x="13646" y="15210"/>
                  </a:cubicBezTo>
                  <a:cubicBezTo>
                    <a:pt x="13944" y="15230"/>
                    <a:pt x="13972" y="15240"/>
                    <a:pt x="14001" y="15240"/>
                  </a:cubicBezTo>
                  <a:cubicBezTo>
                    <a:pt x="14119" y="15250"/>
                    <a:pt x="14152" y="15240"/>
                    <a:pt x="14181" y="15240"/>
                  </a:cubicBezTo>
                  <a:cubicBezTo>
                    <a:pt x="14327" y="15260"/>
                    <a:pt x="14394" y="15340"/>
                    <a:pt x="14456" y="15330"/>
                  </a:cubicBezTo>
                  <a:cubicBezTo>
                    <a:pt x="14670" y="15510"/>
                    <a:pt x="14721" y="15560"/>
                    <a:pt x="14777" y="15580"/>
                  </a:cubicBezTo>
                  <a:cubicBezTo>
                    <a:pt x="14929" y="15750"/>
                    <a:pt x="14951" y="15820"/>
                    <a:pt x="14968" y="15780"/>
                  </a:cubicBezTo>
                  <a:cubicBezTo>
                    <a:pt x="15069" y="15920"/>
                    <a:pt x="15008" y="15910"/>
                    <a:pt x="14951" y="15870"/>
                  </a:cubicBezTo>
                  <a:cubicBezTo>
                    <a:pt x="14636" y="15710"/>
                    <a:pt x="14614" y="15760"/>
                    <a:pt x="14580" y="15720"/>
                  </a:cubicBezTo>
                  <a:cubicBezTo>
                    <a:pt x="14023" y="15660"/>
                    <a:pt x="13984" y="15590"/>
                    <a:pt x="13961" y="15640"/>
                  </a:cubicBezTo>
                  <a:cubicBezTo>
                    <a:pt x="13804" y="15590"/>
                    <a:pt x="13792" y="15590"/>
                    <a:pt x="13781" y="15610"/>
                  </a:cubicBezTo>
                  <a:cubicBezTo>
                    <a:pt x="13539" y="15540"/>
                    <a:pt x="13528" y="15610"/>
                    <a:pt x="13506" y="15600"/>
                  </a:cubicBezTo>
                  <a:cubicBezTo>
                    <a:pt x="13292" y="15610"/>
                    <a:pt x="13264" y="15540"/>
                    <a:pt x="13247" y="15580"/>
                  </a:cubicBezTo>
                  <a:cubicBezTo>
                    <a:pt x="13095" y="15630"/>
                    <a:pt x="13067" y="15550"/>
                    <a:pt x="13056" y="15610"/>
                  </a:cubicBezTo>
                  <a:cubicBezTo>
                    <a:pt x="12898" y="15600"/>
                    <a:pt x="12881" y="15620"/>
                    <a:pt x="12859" y="15620"/>
                  </a:cubicBezTo>
                  <a:cubicBezTo>
                    <a:pt x="12617" y="15640"/>
                    <a:pt x="12578" y="15660"/>
                    <a:pt x="12538" y="15660"/>
                  </a:cubicBezTo>
                  <a:cubicBezTo>
                    <a:pt x="12223" y="15640"/>
                    <a:pt x="12189" y="15690"/>
                    <a:pt x="12139" y="15660"/>
                  </a:cubicBezTo>
                  <a:cubicBezTo>
                    <a:pt x="11931" y="15650"/>
                    <a:pt x="11914" y="15720"/>
                    <a:pt x="11886" y="15670"/>
                  </a:cubicBezTo>
                  <a:cubicBezTo>
                    <a:pt x="11678" y="15670"/>
                    <a:pt x="11672" y="15640"/>
                    <a:pt x="11666" y="15620"/>
                  </a:cubicBezTo>
                  <a:cubicBezTo>
                    <a:pt x="11447" y="15530"/>
                    <a:pt x="11436" y="15510"/>
                    <a:pt x="11424" y="15490"/>
                  </a:cubicBezTo>
                  <a:cubicBezTo>
                    <a:pt x="11357" y="15490"/>
                    <a:pt x="11430" y="15530"/>
                    <a:pt x="11503" y="15590"/>
                  </a:cubicBezTo>
                  <a:cubicBezTo>
                    <a:pt x="11632" y="15630"/>
                    <a:pt x="11621" y="15720"/>
                    <a:pt x="11644" y="15680"/>
                  </a:cubicBezTo>
                  <a:cubicBezTo>
                    <a:pt x="11768" y="15720"/>
                    <a:pt x="11801" y="15700"/>
                    <a:pt x="11824" y="15760"/>
                  </a:cubicBezTo>
                  <a:cubicBezTo>
                    <a:pt x="12161" y="15820"/>
                    <a:pt x="12212" y="15870"/>
                    <a:pt x="12257" y="15850"/>
                  </a:cubicBezTo>
                  <a:cubicBezTo>
                    <a:pt x="12414" y="15880"/>
                    <a:pt x="12420" y="15840"/>
                    <a:pt x="12437" y="15850"/>
                  </a:cubicBezTo>
                  <a:cubicBezTo>
                    <a:pt x="12561" y="15830"/>
                    <a:pt x="12594" y="15900"/>
                    <a:pt x="12611" y="15850"/>
                  </a:cubicBezTo>
                  <a:cubicBezTo>
                    <a:pt x="12729" y="15860"/>
                    <a:pt x="12780" y="15860"/>
                    <a:pt x="12825" y="15870"/>
                  </a:cubicBezTo>
                  <a:cubicBezTo>
                    <a:pt x="13011" y="15850"/>
                    <a:pt x="13067" y="15890"/>
                    <a:pt x="13112" y="15890"/>
                  </a:cubicBezTo>
                  <a:cubicBezTo>
                    <a:pt x="13303" y="15920"/>
                    <a:pt x="13314" y="15910"/>
                    <a:pt x="13326" y="15910"/>
                  </a:cubicBezTo>
                  <a:cubicBezTo>
                    <a:pt x="13494" y="15940"/>
                    <a:pt x="13528" y="16000"/>
                    <a:pt x="13545" y="15960"/>
                  </a:cubicBezTo>
                  <a:cubicBezTo>
                    <a:pt x="13736" y="15970"/>
                    <a:pt x="13787" y="16020"/>
                    <a:pt x="13832" y="15980"/>
                  </a:cubicBezTo>
                  <a:cubicBezTo>
                    <a:pt x="13899" y="16010"/>
                    <a:pt x="13911" y="16010"/>
                    <a:pt x="13922" y="16010"/>
                  </a:cubicBezTo>
                  <a:cubicBezTo>
                    <a:pt x="13753" y="16060"/>
                    <a:pt x="13742" y="16070"/>
                    <a:pt x="13719" y="16040"/>
                  </a:cubicBezTo>
                  <a:cubicBezTo>
                    <a:pt x="13472" y="16070"/>
                    <a:pt x="13354" y="16080"/>
                    <a:pt x="13230" y="16090"/>
                  </a:cubicBezTo>
                  <a:cubicBezTo>
                    <a:pt x="12679" y="16210"/>
                    <a:pt x="12639" y="16160"/>
                    <a:pt x="12617" y="16200"/>
                  </a:cubicBezTo>
                  <a:cubicBezTo>
                    <a:pt x="12392" y="16160"/>
                    <a:pt x="12279" y="16200"/>
                    <a:pt x="12156" y="16200"/>
                  </a:cubicBezTo>
                  <a:cubicBezTo>
                    <a:pt x="11880" y="16210"/>
                    <a:pt x="11863" y="16220"/>
                    <a:pt x="11852" y="16230"/>
                  </a:cubicBezTo>
                  <a:cubicBezTo>
                    <a:pt x="11419" y="16210"/>
                    <a:pt x="11396" y="16160"/>
                    <a:pt x="11385" y="16180"/>
                  </a:cubicBezTo>
                  <a:cubicBezTo>
                    <a:pt x="11216" y="16110"/>
                    <a:pt x="11194" y="16170"/>
                    <a:pt x="11154" y="16120"/>
                  </a:cubicBezTo>
                  <a:cubicBezTo>
                    <a:pt x="11166" y="16140"/>
                    <a:pt x="11182" y="16190"/>
                    <a:pt x="11199" y="16170"/>
                  </a:cubicBezTo>
                  <a:cubicBezTo>
                    <a:pt x="11486" y="16240"/>
                    <a:pt x="11548" y="16250"/>
                    <a:pt x="11604" y="16260"/>
                  </a:cubicBezTo>
                  <a:cubicBezTo>
                    <a:pt x="12004" y="16310"/>
                    <a:pt x="12026" y="16250"/>
                    <a:pt x="12060" y="16270"/>
                  </a:cubicBezTo>
                  <a:cubicBezTo>
                    <a:pt x="12336" y="16230"/>
                    <a:pt x="12352" y="16270"/>
                    <a:pt x="12369" y="16270"/>
                  </a:cubicBezTo>
                  <a:cubicBezTo>
                    <a:pt x="12442" y="16250"/>
                    <a:pt x="12476" y="16270"/>
                    <a:pt x="12504" y="16250"/>
                  </a:cubicBezTo>
                  <a:cubicBezTo>
                    <a:pt x="12977" y="16240"/>
                    <a:pt x="12999" y="16170"/>
                    <a:pt x="13033" y="16220"/>
                  </a:cubicBezTo>
                  <a:cubicBezTo>
                    <a:pt x="13151" y="16180"/>
                    <a:pt x="13185" y="16200"/>
                    <a:pt x="13213" y="16170"/>
                  </a:cubicBezTo>
                  <a:cubicBezTo>
                    <a:pt x="13601" y="16140"/>
                    <a:pt x="13635" y="16170"/>
                    <a:pt x="13658" y="16120"/>
                  </a:cubicBezTo>
                  <a:cubicBezTo>
                    <a:pt x="13984" y="16130"/>
                    <a:pt x="14034" y="16110"/>
                    <a:pt x="14085" y="16130"/>
                  </a:cubicBezTo>
                  <a:cubicBezTo>
                    <a:pt x="14276" y="16160"/>
                    <a:pt x="14310" y="16140"/>
                    <a:pt x="14349" y="16180"/>
                  </a:cubicBezTo>
                  <a:cubicBezTo>
                    <a:pt x="14490" y="16170"/>
                    <a:pt x="14524" y="16190"/>
                    <a:pt x="14563" y="16190"/>
                  </a:cubicBezTo>
                  <a:cubicBezTo>
                    <a:pt x="14653" y="16200"/>
                    <a:pt x="14664" y="16170"/>
                    <a:pt x="14659" y="16210"/>
                  </a:cubicBezTo>
                  <a:cubicBezTo>
                    <a:pt x="14456" y="16260"/>
                    <a:pt x="14439" y="16240"/>
                    <a:pt x="14428" y="16240"/>
                  </a:cubicBezTo>
                  <a:cubicBezTo>
                    <a:pt x="14310" y="16260"/>
                    <a:pt x="14304" y="16330"/>
                    <a:pt x="14282" y="16310"/>
                  </a:cubicBezTo>
                  <a:cubicBezTo>
                    <a:pt x="14203" y="16260"/>
                    <a:pt x="14186" y="16260"/>
                    <a:pt x="14169" y="16250"/>
                  </a:cubicBezTo>
                  <a:cubicBezTo>
                    <a:pt x="13995" y="16260"/>
                    <a:pt x="13984" y="16320"/>
                    <a:pt x="13961" y="16300"/>
                  </a:cubicBezTo>
                  <a:cubicBezTo>
                    <a:pt x="13708" y="16360"/>
                    <a:pt x="13601" y="16310"/>
                    <a:pt x="13506" y="16380"/>
                  </a:cubicBezTo>
                  <a:cubicBezTo>
                    <a:pt x="13326" y="16380"/>
                    <a:pt x="13303" y="16410"/>
                    <a:pt x="13275" y="16400"/>
                  </a:cubicBezTo>
                  <a:cubicBezTo>
                    <a:pt x="12870" y="16460"/>
                    <a:pt x="12842" y="16430"/>
                    <a:pt x="12819" y="16440"/>
                  </a:cubicBezTo>
                  <a:cubicBezTo>
                    <a:pt x="12639" y="16460"/>
                    <a:pt x="12606" y="16430"/>
                    <a:pt x="12583" y="16440"/>
                  </a:cubicBezTo>
                  <a:cubicBezTo>
                    <a:pt x="12324" y="16410"/>
                    <a:pt x="12302" y="16480"/>
                    <a:pt x="12268" y="16410"/>
                  </a:cubicBezTo>
                  <a:cubicBezTo>
                    <a:pt x="11936" y="16430"/>
                    <a:pt x="11908" y="16370"/>
                    <a:pt x="11886" y="16380"/>
                  </a:cubicBezTo>
                  <a:cubicBezTo>
                    <a:pt x="11616" y="16360"/>
                    <a:pt x="11593" y="16370"/>
                    <a:pt x="11565" y="16370"/>
                  </a:cubicBezTo>
                  <a:cubicBezTo>
                    <a:pt x="11374" y="16340"/>
                    <a:pt x="11346" y="16300"/>
                    <a:pt x="11318" y="16310"/>
                  </a:cubicBezTo>
                  <a:cubicBezTo>
                    <a:pt x="11514" y="16400"/>
                    <a:pt x="11542" y="16410"/>
                    <a:pt x="11571" y="16400"/>
                  </a:cubicBezTo>
                  <a:cubicBezTo>
                    <a:pt x="11762" y="16470"/>
                    <a:pt x="11784" y="16430"/>
                    <a:pt x="11812" y="16450"/>
                  </a:cubicBezTo>
                  <a:cubicBezTo>
                    <a:pt x="11992" y="16450"/>
                    <a:pt x="12009" y="16470"/>
                    <a:pt x="12021" y="16490"/>
                  </a:cubicBezTo>
                  <a:cubicBezTo>
                    <a:pt x="12172" y="16510"/>
                    <a:pt x="12189" y="16480"/>
                    <a:pt x="12206" y="16500"/>
                  </a:cubicBezTo>
                  <a:cubicBezTo>
                    <a:pt x="12347" y="16550"/>
                    <a:pt x="12364" y="16460"/>
                    <a:pt x="12398" y="16510"/>
                  </a:cubicBezTo>
                  <a:cubicBezTo>
                    <a:pt x="12696" y="16520"/>
                    <a:pt x="12746" y="16510"/>
                    <a:pt x="12802" y="16520"/>
                  </a:cubicBezTo>
                  <a:cubicBezTo>
                    <a:pt x="13185" y="16490"/>
                    <a:pt x="13241" y="16490"/>
                    <a:pt x="13292" y="16470"/>
                  </a:cubicBezTo>
                  <a:cubicBezTo>
                    <a:pt x="13483" y="16500"/>
                    <a:pt x="13500" y="16430"/>
                    <a:pt x="13528" y="16440"/>
                  </a:cubicBezTo>
                  <a:cubicBezTo>
                    <a:pt x="13832" y="16430"/>
                    <a:pt x="13877" y="16340"/>
                    <a:pt x="13939" y="16400"/>
                  </a:cubicBezTo>
                  <a:cubicBezTo>
                    <a:pt x="13641" y="16490"/>
                    <a:pt x="13596" y="16510"/>
                    <a:pt x="13556" y="16520"/>
                  </a:cubicBezTo>
                  <a:cubicBezTo>
                    <a:pt x="13404" y="16560"/>
                    <a:pt x="13393" y="16610"/>
                    <a:pt x="13365" y="16590"/>
                  </a:cubicBezTo>
                  <a:cubicBezTo>
                    <a:pt x="13213" y="16600"/>
                    <a:pt x="13196" y="16660"/>
                    <a:pt x="13168" y="16610"/>
                  </a:cubicBezTo>
                  <a:cubicBezTo>
                    <a:pt x="12954" y="16670"/>
                    <a:pt x="12932" y="16680"/>
                    <a:pt x="12909" y="16670"/>
                  </a:cubicBezTo>
                  <a:cubicBezTo>
                    <a:pt x="12752" y="16670"/>
                    <a:pt x="12712" y="16670"/>
                    <a:pt x="12673" y="16680"/>
                  </a:cubicBezTo>
                  <a:cubicBezTo>
                    <a:pt x="12465" y="16630"/>
                    <a:pt x="12459" y="16720"/>
                    <a:pt x="12431" y="16690"/>
                  </a:cubicBezTo>
                  <a:cubicBezTo>
                    <a:pt x="12054" y="16670"/>
                    <a:pt x="12032" y="16640"/>
                    <a:pt x="12015" y="16690"/>
                  </a:cubicBezTo>
                  <a:cubicBezTo>
                    <a:pt x="12234" y="16760"/>
                    <a:pt x="12268" y="16720"/>
                    <a:pt x="12308" y="16750"/>
                  </a:cubicBezTo>
                  <a:cubicBezTo>
                    <a:pt x="12493" y="16750"/>
                    <a:pt x="12499" y="16750"/>
                    <a:pt x="12504" y="16720"/>
                  </a:cubicBezTo>
                  <a:cubicBezTo>
                    <a:pt x="12673" y="16720"/>
                    <a:pt x="12696" y="16730"/>
                    <a:pt x="12712" y="16760"/>
                  </a:cubicBezTo>
                  <a:cubicBezTo>
                    <a:pt x="12915" y="16770"/>
                    <a:pt x="12898" y="16810"/>
                    <a:pt x="12938" y="16840"/>
                  </a:cubicBezTo>
                  <a:cubicBezTo>
                    <a:pt x="13258" y="16780"/>
                    <a:pt x="13309" y="16820"/>
                    <a:pt x="13354" y="16780"/>
                  </a:cubicBezTo>
                  <a:cubicBezTo>
                    <a:pt x="13697" y="16740"/>
                    <a:pt x="13725" y="16730"/>
                    <a:pt x="13753" y="16730"/>
                  </a:cubicBezTo>
                  <a:cubicBezTo>
                    <a:pt x="13866" y="16670"/>
                    <a:pt x="13899" y="16690"/>
                    <a:pt x="13928" y="16670"/>
                  </a:cubicBezTo>
                  <a:cubicBezTo>
                    <a:pt x="14108" y="16610"/>
                    <a:pt x="14130" y="16660"/>
                    <a:pt x="14141" y="16640"/>
                  </a:cubicBezTo>
                  <a:cubicBezTo>
                    <a:pt x="14327" y="16620"/>
                    <a:pt x="14366" y="16610"/>
                    <a:pt x="14400" y="16580"/>
                  </a:cubicBezTo>
                  <a:cubicBezTo>
                    <a:pt x="14738" y="16520"/>
                    <a:pt x="14754" y="16510"/>
                    <a:pt x="14771" y="16500"/>
                  </a:cubicBezTo>
                  <a:cubicBezTo>
                    <a:pt x="14974" y="16520"/>
                    <a:pt x="15013" y="16520"/>
                    <a:pt x="15047" y="16510"/>
                  </a:cubicBezTo>
                  <a:cubicBezTo>
                    <a:pt x="15322" y="16520"/>
                    <a:pt x="15368" y="16550"/>
                    <a:pt x="15407" y="16540"/>
                  </a:cubicBezTo>
                  <a:cubicBezTo>
                    <a:pt x="15728" y="16610"/>
                    <a:pt x="15750" y="16640"/>
                    <a:pt x="15767" y="16630"/>
                  </a:cubicBezTo>
                  <a:cubicBezTo>
                    <a:pt x="15846" y="16780"/>
                    <a:pt x="15823" y="16730"/>
                    <a:pt x="15812" y="16750"/>
                  </a:cubicBezTo>
                  <a:cubicBezTo>
                    <a:pt x="15581" y="16720"/>
                    <a:pt x="15514" y="16730"/>
                    <a:pt x="15441" y="16710"/>
                  </a:cubicBezTo>
                  <a:cubicBezTo>
                    <a:pt x="14906" y="16760"/>
                    <a:pt x="14884" y="16830"/>
                    <a:pt x="14839" y="16790"/>
                  </a:cubicBezTo>
                  <a:cubicBezTo>
                    <a:pt x="14732" y="16860"/>
                    <a:pt x="14709" y="16820"/>
                    <a:pt x="14698" y="16850"/>
                  </a:cubicBezTo>
                  <a:cubicBezTo>
                    <a:pt x="14586" y="16880"/>
                    <a:pt x="14569" y="16880"/>
                    <a:pt x="14552" y="16890"/>
                  </a:cubicBezTo>
                  <a:cubicBezTo>
                    <a:pt x="14389" y="16950"/>
                    <a:pt x="14372" y="16950"/>
                    <a:pt x="14355" y="16970"/>
                  </a:cubicBezTo>
                  <a:cubicBezTo>
                    <a:pt x="14113" y="17010"/>
                    <a:pt x="14096" y="17050"/>
                    <a:pt x="14068" y="17000"/>
                  </a:cubicBezTo>
                  <a:cubicBezTo>
                    <a:pt x="13832" y="17070"/>
                    <a:pt x="13787" y="17070"/>
                    <a:pt x="13742" y="17080"/>
                  </a:cubicBezTo>
                  <a:cubicBezTo>
                    <a:pt x="13579" y="17130"/>
                    <a:pt x="13534" y="17100"/>
                    <a:pt x="13489" y="17130"/>
                  </a:cubicBezTo>
                  <a:cubicBezTo>
                    <a:pt x="13056" y="17100"/>
                    <a:pt x="13016" y="17130"/>
                    <a:pt x="12966" y="17110"/>
                  </a:cubicBezTo>
                  <a:cubicBezTo>
                    <a:pt x="12606" y="17030"/>
                    <a:pt x="12521" y="17050"/>
                    <a:pt x="12431" y="17000"/>
                  </a:cubicBezTo>
                  <a:cubicBezTo>
                    <a:pt x="12251" y="16970"/>
                    <a:pt x="12195" y="16880"/>
                    <a:pt x="12156" y="16910"/>
                  </a:cubicBezTo>
                  <a:cubicBezTo>
                    <a:pt x="12398" y="17050"/>
                    <a:pt x="12431" y="17060"/>
                    <a:pt x="12465" y="17070"/>
                  </a:cubicBezTo>
                  <a:cubicBezTo>
                    <a:pt x="13016" y="17200"/>
                    <a:pt x="13050" y="17190"/>
                    <a:pt x="13084" y="17190"/>
                  </a:cubicBezTo>
                  <a:cubicBezTo>
                    <a:pt x="13309" y="17160"/>
                    <a:pt x="13354" y="17240"/>
                    <a:pt x="13388" y="17210"/>
                  </a:cubicBezTo>
                  <a:cubicBezTo>
                    <a:pt x="14006" y="17120"/>
                    <a:pt x="14074" y="17110"/>
                    <a:pt x="14141" y="17110"/>
                  </a:cubicBezTo>
                  <a:cubicBezTo>
                    <a:pt x="14400" y="17010"/>
                    <a:pt x="14456" y="17010"/>
                    <a:pt x="14512" y="17000"/>
                  </a:cubicBezTo>
                  <a:cubicBezTo>
                    <a:pt x="14760" y="16890"/>
                    <a:pt x="14777" y="16890"/>
                    <a:pt x="14794" y="16910"/>
                  </a:cubicBezTo>
                  <a:cubicBezTo>
                    <a:pt x="15041" y="16860"/>
                    <a:pt x="15075" y="16850"/>
                    <a:pt x="15114" y="16850"/>
                  </a:cubicBezTo>
                  <a:cubicBezTo>
                    <a:pt x="15306" y="16780"/>
                    <a:pt x="15328" y="16840"/>
                    <a:pt x="15345" y="16810"/>
                  </a:cubicBezTo>
                  <a:cubicBezTo>
                    <a:pt x="15458" y="16840"/>
                    <a:pt x="15469" y="16800"/>
                    <a:pt x="15480" y="16810"/>
                  </a:cubicBezTo>
                  <a:cubicBezTo>
                    <a:pt x="15632" y="16890"/>
                    <a:pt x="15598" y="16780"/>
                    <a:pt x="15592" y="16860"/>
                  </a:cubicBezTo>
                  <a:cubicBezTo>
                    <a:pt x="15373" y="16900"/>
                    <a:pt x="15362" y="16910"/>
                    <a:pt x="15351" y="16920"/>
                  </a:cubicBezTo>
                  <a:cubicBezTo>
                    <a:pt x="15182" y="16960"/>
                    <a:pt x="15137" y="17010"/>
                    <a:pt x="15086" y="17030"/>
                  </a:cubicBezTo>
                  <a:cubicBezTo>
                    <a:pt x="14884" y="17070"/>
                    <a:pt x="14839" y="17130"/>
                    <a:pt x="14794" y="17150"/>
                  </a:cubicBezTo>
                  <a:cubicBezTo>
                    <a:pt x="14546" y="17300"/>
                    <a:pt x="14518" y="17310"/>
                    <a:pt x="14496" y="17320"/>
                  </a:cubicBezTo>
                  <a:cubicBezTo>
                    <a:pt x="14254" y="17470"/>
                    <a:pt x="14231" y="17480"/>
                    <a:pt x="14203" y="17500"/>
                  </a:cubicBezTo>
                  <a:cubicBezTo>
                    <a:pt x="14001" y="17540"/>
                    <a:pt x="13961" y="17640"/>
                    <a:pt x="13905" y="17590"/>
                  </a:cubicBezTo>
                  <a:cubicBezTo>
                    <a:pt x="13573" y="17640"/>
                    <a:pt x="13551" y="17660"/>
                    <a:pt x="13522" y="17660"/>
                  </a:cubicBezTo>
                  <a:cubicBezTo>
                    <a:pt x="13230" y="17660"/>
                    <a:pt x="13174" y="17600"/>
                    <a:pt x="13123" y="17630"/>
                  </a:cubicBezTo>
                  <a:cubicBezTo>
                    <a:pt x="13522" y="17700"/>
                    <a:pt x="13568" y="17720"/>
                    <a:pt x="13607" y="17710"/>
                  </a:cubicBezTo>
                  <a:cubicBezTo>
                    <a:pt x="13922" y="17650"/>
                    <a:pt x="14012" y="17690"/>
                    <a:pt x="14085" y="17620"/>
                  </a:cubicBezTo>
                  <a:cubicBezTo>
                    <a:pt x="14439" y="17440"/>
                    <a:pt x="14462" y="17470"/>
                    <a:pt x="14479" y="17400"/>
                  </a:cubicBezTo>
                  <a:cubicBezTo>
                    <a:pt x="14602" y="17320"/>
                    <a:pt x="14631" y="17380"/>
                    <a:pt x="14642" y="17310"/>
                  </a:cubicBezTo>
                  <a:cubicBezTo>
                    <a:pt x="14923" y="17220"/>
                    <a:pt x="14957" y="17140"/>
                    <a:pt x="14996" y="17120"/>
                  </a:cubicBezTo>
                  <a:cubicBezTo>
                    <a:pt x="15244" y="17030"/>
                    <a:pt x="15339" y="17000"/>
                    <a:pt x="15435" y="16970"/>
                  </a:cubicBezTo>
                  <a:cubicBezTo>
                    <a:pt x="15638" y="16980"/>
                    <a:pt x="15682" y="16920"/>
                    <a:pt x="15733" y="16950"/>
                  </a:cubicBezTo>
                  <a:cubicBezTo>
                    <a:pt x="15930" y="16930"/>
                    <a:pt x="15981" y="16920"/>
                    <a:pt x="16037" y="16970"/>
                  </a:cubicBezTo>
                  <a:cubicBezTo>
                    <a:pt x="16217" y="17000"/>
                    <a:pt x="16239" y="17010"/>
                    <a:pt x="16268" y="17030"/>
                  </a:cubicBezTo>
                  <a:cubicBezTo>
                    <a:pt x="16099" y="17080"/>
                    <a:pt x="16054" y="17040"/>
                    <a:pt x="16014" y="17070"/>
                  </a:cubicBezTo>
                  <a:cubicBezTo>
                    <a:pt x="15722" y="17060"/>
                    <a:pt x="15688" y="17140"/>
                    <a:pt x="15638" y="17100"/>
                  </a:cubicBezTo>
                  <a:cubicBezTo>
                    <a:pt x="15542" y="17150"/>
                    <a:pt x="15525" y="17120"/>
                    <a:pt x="15519" y="17140"/>
                  </a:cubicBezTo>
                  <a:cubicBezTo>
                    <a:pt x="15306" y="17180"/>
                    <a:pt x="15227" y="17240"/>
                    <a:pt x="15142" y="17240"/>
                  </a:cubicBezTo>
                  <a:cubicBezTo>
                    <a:pt x="15002" y="17320"/>
                    <a:pt x="14979" y="17310"/>
                    <a:pt x="14968" y="17350"/>
                  </a:cubicBezTo>
                  <a:cubicBezTo>
                    <a:pt x="14771" y="17450"/>
                    <a:pt x="14766" y="17450"/>
                    <a:pt x="14760" y="17480"/>
                  </a:cubicBezTo>
                  <a:cubicBezTo>
                    <a:pt x="14580" y="17570"/>
                    <a:pt x="14501" y="17640"/>
                    <a:pt x="14417" y="17680"/>
                  </a:cubicBezTo>
                  <a:cubicBezTo>
                    <a:pt x="14259" y="17730"/>
                    <a:pt x="14220" y="17770"/>
                    <a:pt x="14175" y="17810"/>
                  </a:cubicBezTo>
                  <a:cubicBezTo>
                    <a:pt x="13989" y="17810"/>
                    <a:pt x="13944" y="17840"/>
                    <a:pt x="13899" y="17850"/>
                  </a:cubicBezTo>
                  <a:cubicBezTo>
                    <a:pt x="13331" y="17800"/>
                    <a:pt x="13269" y="17710"/>
                    <a:pt x="13213" y="17740"/>
                  </a:cubicBezTo>
                  <a:cubicBezTo>
                    <a:pt x="13444" y="17810"/>
                    <a:pt x="13466" y="17870"/>
                    <a:pt x="13483" y="17850"/>
                  </a:cubicBezTo>
                  <a:cubicBezTo>
                    <a:pt x="13714" y="17860"/>
                    <a:pt x="13787" y="17900"/>
                    <a:pt x="13849" y="17890"/>
                  </a:cubicBezTo>
                  <a:cubicBezTo>
                    <a:pt x="14181" y="17860"/>
                    <a:pt x="14198" y="17850"/>
                    <a:pt x="14220" y="17860"/>
                  </a:cubicBezTo>
                  <a:cubicBezTo>
                    <a:pt x="14507" y="17700"/>
                    <a:pt x="14558" y="17690"/>
                    <a:pt x="14580" y="17680"/>
                  </a:cubicBezTo>
                  <a:cubicBezTo>
                    <a:pt x="14906" y="17470"/>
                    <a:pt x="14929" y="17460"/>
                    <a:pt x="14946" y="17460"/>
                  </a:cubicBezTo>
                  <a:cubicBezTo>
                    <a:pt x="15114" y="17340"/>
                    <a:pt x="15131" y="17340"/>
                    <a:pt x="15154" y="17370"/>
                  </a:cubicBezTo>
                  <a:cubicBezTo>
                    <a:pt x="15322" y="17240"/>
                    <a:pt x="15351" y="17280"/>
                    <a:pt x="15362" y="17270"/>
                  </a:cubicBezTo>
                  <a:cubicBezTo>
                    <a:pt x="15564" y="17220"/>
                    <a:pt x="15592" y="17200"/>
                    <a:pt x="15632" y="17230"/>
                  </a:cubicBezTo>
                  <a:cubicBezTo>
                    <a:pt x="15716" y="17200"/>
                    <a:pt x="15733" y="17180"/>
                    <a:pt x="15728" y="17210"/>
                  </a:cubicBezTo>
                  <a:cubicBezTo>
                    <a:pt x="15615" y="17280"/>
                    <a:pt x="15587" y="17300"/>
                    <a:pt x="15553" y="17320"/>
                  </a:cubicBezTo>
                  <a:cubicBezTo>
                    <a:pt x="15255" y="17550"/>
                    <a:pt x="15232" y="17620"/>
                    <a:pt x="15199" y="17600"/>
                  </a:cubicBezTo>
                  <a:cubicBezTo>
                    <a:pt x="14884" y="17810"/>
                    <a:pt x="14856" y="17880"/>
                    <a:pt x="14822" y="17890"/>
                  </a:cubicBezTo>
                  <a:cubicBezTo>
                    <a:pt x="14484" y="18100"/>
                    <a:pt x="14434" y="18020"/>
                    <a:pt x="14400" y="18070"/>
                  </a:cubicBezTo>
                  <a:cubicBezTo>
                    <a:pt x="14057" y="18200"/>
                    <a:pt x="14085" y="18160"/>
                    <a:pt x="14124" y="18190"/>
                  </a:cubicBezTo>
                  <a:cubicBezTo>
                    <a:pt x="14451" y="18130"/>
                    <a:pt x="14479" y="18090"/>
                    <a:pt x="14512" y="18130"/>
                  </a:cubicBezTo>
                  <a:cubicBezTo>
                    <a:pt x="14726" y="18020"/>
                    <a:pt x="14743" y="18020"/>
                    <a:pt x="14760" y="18030"/>
                  </a:cubicBezTo>
                  <a:cubicBezTo>
                    <a:pt x="14878" y="17970"/>
                    <a:pt x="14895" y="17960"/>
                    <a:pt x="14912" y="17940"/>
                  </a:cubicBezTo>
                  <a:cubicBezTo>
                    <a:pt x="15126" y="17740"/>
                    <a:pt x="15165" y="17790"/>
                    <a:pt x="15193" y="17730"/>
                  </a:cubicBezTo>
                  <a:cubicBezTo>
                    <a:pt x="15418" y="17560"/>
                    <a:pt x="15441" y="17460"/>
                    <a:pt x="15474" y="17490"/>
                  </a:cubicBezTo>
                  <a:cubicBezTo>
                    <a:pt x="15688" y="17330"/>
                    <a:pt x="15705" y="17330"/>
                    <a:pt x="15722" y="17300"/>
                  </a:cubicBezTo>
                  <a:cubicBezTo>
                    <a:pt x="15682" y="17400"/>
                    <a:pt x="15654" y="17350"/>
                    <a:pt x="15638" y="17410"/>
                  </a:cubicBezTo>
                  <a:cubicBezTo>
                    <a:pt x="15362" y="17740"/>
                    <a:pt x="15317" y="17720"/>
                    <a:pt x="15283" y="17810"/>
                  </a:cubicBezTo>
                  <a:cubicBezTo>
                    <a:pt x="14889" y="18060"/>
                    <a:pt x="14872" y="18110"/>
                    <a:pt x="14850" y="18100"/>
                  </a:cubicBezTo>
                  <a:cubicBezTo>
                    <a:pt x="14906" y="18100"/>
                    <a:pt x="14940" y="18130"/>
                    <a:pt x="14968" y="18090"/>
                  </a:cubicBezTo>
                  <a:cubicBezTo>
                    <a:pt x="15232" y="18020"/>
                    <a:pt x="15289" y="17950"/>
                    <a:pt x="15356" y="17970"/>
                  </a:cubicBezTo>
                  <a:cubicBezTo>
                    <a:pt x="15795" y="17760"/>
                    <a:pt x="15812" y="17680"/>
                    <a:pt x="15834" y="17670"/>
                  </a:cubicBezTo>
                  <a:cubicBezTo>
                    <a:pt x="15924" y="17570"/>
                    <a:pt x="15952" y="17620"/>
                    <a:pt x="15975" y="17580"/>
                  </a:cubicBezTo>
                  <a:cubicBezTo>
                    <a:pt x="16144" y="17520"/>
                    <a:pt x="16161" y="17430"/>
                    <a:pt x="16189" y="17470"/>
                  </a:cubicBezTo>
                  <a:cubicBezTo>
                    <a:pt x="16498" y="17370"/>
                    <a:pt x="16515" y="17370"/>
                    <a:pt x="16538" y="17380"/>
                  </a:cubicBezTo>
                  <a:cubicBezTo>
                    <a:pt x="16757" y="17440"/>
                    <a:pt x="16791" y="17410"/>
                    <a:pt x="16836" y="17440"/>
                  </a:cubicBezTo>
                  <a:cubicBezTo>
                    <a:pt x="16909" y="17500"/>
                    <a:pt x="16886" y="17560"/>
                    <a:pt x="16852" y="17510"/>
                  </a:cubicBezTo>
                  <a:cubicBezTo>
                    <a:pt x="16695" y="17520"/>
                    <a:pt x="16672" y="17510"/>
                    <a:pt x="16656" y="17490"/>
                  </a:cubicBezTo>
                  <a:cubicBezTo>
                    <a:pt x="16301" y="17540"/>
                    <a:pt x="16245" y="17620"/>
                    <a:pt x="16178" y="17580"/>
                  </a:cubicBezTo>
                  <a:cubicBezTo>
                    <a:pt x="15902" y="17820"/>
                    <a:pt x="15862" y="17850"/>
                    <a:pt x="15823" y="17870"/>
                  </a:cubicBezTo>
                  <a:cubicBezTo>
                    <a:pt x="15739" y="17970"/>
                    <a:pt x="15756" y="17950"/>
                    <a:pt x="15778" y="17950"/>
                  </a:cubicBezTo>
                  <a:cubicBezTo>
                    <a:pt x="15986" y="17800"/>
                    <a:pt x="16031" y="17840"/>
                    <a:pt x="16065" y="17760"/>
                  </a:cubicBezTo>
                  <a:cubicBezTo>
                    <a:pt x="16352" y="17640"/>
                    <a:pt x="16397" y="17650"/>
                    <a:pt x="16436" y="17600"/>
                  </a:cubicBezTo>
                  <a:cubicBezTo>
                    <a:pt x="16701" y="17570"/>
                    <a:pt x="16729" y="17630"/>
                    <a:pt x="16746" y="17600"/>
                  </a:cubicBezTo>
                  <a:cubicBezTo>
                    <a:pt x="17016" y="17700"/>
                    <a:pt x="17072" y="17670"/>
                    <a:pt x="17139" y="17730"/>
                  </a:cubicBezTo>
                  <a:cubicBezTo>
                    <a:pt x="16959" y="17790"/>
                    <a:pt x="16931" y="17730"/>
                    <a:pt x="16903" y="17760"/>
                  </a:cubicBezTo>
                  <a:cubicBezTo>
                    <a:pt x="16909" y="17800"/>
                    <a:pt x="16926" y="17840"/>
                    <a:pt x="16942" y="17860"/>
                  </a:cubicBezTo>
                  <a:cubicBezTo>
                    <a:pt x="16819" y="18130"/>
                    <a:pt x="16774" y="18170"/>
                    <a:pt x="16734" y="18260"/>
                  </a:cubicBezTo>
                  <a:cubicBezTo>
                    <a:pt x="16931" y="18180"/>
                    <a:pt x="16937" y="18150"/>
                    <a:pt x="16948" y="18160"/>
                  </a:cubicBezTo>
                  <a:cubicBezTo>
                    <a:pt x="17083" y="18040"/>
                    <a:pt x="17100" y="18020"/>
                    <a:pt x="17122" y="18020"/>
                  </a:cubicBezTo>
                  <a:cubicBezTo>
                    <a:pt x="17668" y="18290"/>
                    <a:pt x="17691" y="18190"/>
                    <a:pt x="17724" y="18210"/>
                  </a:cubicBezTo>
                  <a:close/>
                  <a:moveTo>
                    <a:pt x="16099" y="15790"/>
                  </a:moveTo>
                  <a:cubicBezTo>
                    <a:pt x="16048" y="15640"/>
                    <a:pt x="16054" y="15470"/>
                    <a:pt x="16009" y="15310"/>
                  </a:cubicBezTo>
                  <a:cubicBezTo>
                    <a:pt x="15992" y="15110"/>
                    <a:pt x="15975" y="15100"/>
                    <a:pt x="15981" y="15070"/>
                  </a:cubicBezTo>
                  <a:cubicBezTo>
                    <a:pt x="15834" y="14290"/>
                    <a:pt x="15823" y="14210"/>
                    <a:pt x="15823" y="14120"/>
                  </a:cubicBezTo>
                  <a:cubicBezTo>
                    <a:pt x="15711" y="13580"/>
                    <a:pt x="15671" y="13510"/>
                    <a:pt x="15671" y="13420"/>
                  </a:cubicBezTo>
                  <a:cubicBezTo>
                    <a:pt x="15576" y="13040"/>
                    <a:pt x="15576" y="13000"/>
                    <a:pt x="15548" y="12960"/>
                  </a:cubicBezTo>
                  <a:cubicBezTo>
                    <a:pt x="15396" y="12430"/>
                    <a:pt x="15407" y="12340"/>
                    <a:pt x="15368" y="12270"/>
                  </a:cubicBezTo>
                  <a:cubicBezTo>
                    <a:pt x="15294" y="12020"/>
                    <a:pt x="15311" y="12020"/>
                    <a:pt x="15322" y="12040"/>
                  </a:cubicBezTo>
                  <a:cubicBezTo>
                    <a:pt x="15390" y="12220"/>
                    <a:pt x="15407" y="12270"/>
                    <a:pt x="15418" y="12330"/>
                  </a:cubicBezTo>
                  <a:cubicBezTo>
                    <a:pt x="15564" y="12800"/>
                    <a:pt x="15576" y="12830"/>
                    <a:pt x="15576" y="12860"/>
                  </a:cubicBezTo>
                  <a:cubicBezTo>
                    <a:pt x="15694" y="13260"/>
                    <a:pt x="15682" y="13320"/>
                    <a:pt x="15722" y="13370"/>
                  </a:cubicBezTo>
                  <a:cubicBezTo>
                    <a:pt x="15840" y="14080"/>
                    <a:pt x="15868" y="14170"/>
                    <a:pt x="15868" y="14280"/>
                  </a:cubicBezTo>
                  <a:cubicBezTo>
                    <a:pt x="15908" y="14450"/>
                    <a:pt x="15902" y="14480"/>
                    <a:pt x="15902" y="14500"/>
                  </a:cubicBezTo>
                  <a:cubicBezTo>
                    <a:pt x="15975" y="14940"/>
                    <a:pt x="15986" y="14990"/>
                    <a:pt x="15998" y="15040"/>
                  </a:cubicBezTo>
                  <a:cubicBezTo>
                    <a:pt x="16065" y="15540"/>
                    <a:pt x="16082" y="15580"/>
                    <a:pt x="16082" y="15640"/>
                  </a:cubicBezTo>
                  <a:close/>
                  <a:moveTo>
                    <a:pt x="14529" y="14430"/>
                  </a:moveTo>
                  <a:cubicBezTo>
                    <a:pt x="14496" y="14410"/>
                    <a:pt x="14524" y="14370"/>
                    <a:pt x="14501" y="14340"/>
                  </a:cubicBezTo>
                  <a:cubicBezTo>
                    <a:pt x="14479" y="14280"/>
                    <a:pt x="14473" y="14220"/>
                    <a:pt x="14456" y="14160"/>
                  </a:cubicBezTo>
                  <a:cubicBezTo>
                    <a:pt x="14468" y="14130"/>
                    <a:pt x="14473" y="14180"/>
                    <a:pt x="14468" y="14200"/>
                  </a:cubicBezTo>
                  <a:cubicBezTo>
                    <a:pt x="14524" y="14290"/>
                    <a:pt x="14524" y="14400"/>
                    <a:pt x="14563" y="14490"/>
                  </a:cubicBezTo>
                  <a:cubicBezTo>
                    <a:pt x="14546" y="14530"/>
                    <a:pt x="14529" y="14450"/>
                    <a:pt x="14529" y="14430"/>
                  </a:cubicBezTo>
                  <a:close/>
                  <a:moveTo>
                    <a:pt x="12156" y="11640"/>
                  </a:moveTo>
                  <a:cubicBezTo>
                    <a:pt x="12144" y="11560"/>
                    <a:pt x="12088" y="11490"/>
                    <a:pt x="12066" y="11410"/>
                  </a:cubicBezTo>
                  <a:cubicBezTo>
                    <a:pt x="12094" y="11360"/>
                    <a:pt x="12082" y="11450"/>
                    <a:pt x="12105" y="11460"/>
                  </a:cubicBezTo>
                  <a:cubicBezTo>
                    <a:pt x="12111" y="11480"/>
                    <a:pt x="12128" y="11510"/>
                    <a:pt x="12150" y="11530"/>
                  </a:cubicBezTo>
                  <a:cubicBezTo>
                    <a:pt x="12150" y="11600"/>
                    <a:pt x="12184" y="11660"/>
                    <a:pt x="12218" y="11720"/>
                  </a:cubicBezTo>
                  <a:cubicBezTo>
                    <a:pt x="12184" y="11760"/>
                    <a:pt x="12189" y="11650"/>
                    <a:pt x="12156" y="11640"/>
                  </a:cubicBezTo>
                  <a:close/>
                  <a:moveTo>
                    <a:pt x="12240" y="11850"/>
                  </a:moveTo>
                  <a:cubicBezTo>
                    <a:pt x="12257" y="11770"/>
                    <a:pt x="12274" y="11890"/>
                    <a:pt x="12291" y="11910"/>
                  </a:cubicBezTo>
                  <a:cubicBezTo>
                    <a:pt x="12262" y="11950"/>
                    <a:pt x="12274" y="11850"/>
                    <a:pt x="12240" y="11850"/>
                  </a:cubicBezTo>
                  <a:close/>
                  <a:moveTo>
                    <a:pt x="12358" y="12090"/>
                  </a:moveTo>
                  <a:cubicBezTo>
                    <a:pt x="12341" y="12030"/>
                    <a:pt x="12375" y="12110"/>
                    <a:pt x="12386" y="12130"/>
                  </a:cubicBezTo>
                  <a:cubicBezTo>
                    <a:pt x="12369" y="12150"/>
                    <a:pt x="12369" y="12110"/>
                    <a:pt x="12358" y="12090"/>
                  </a:cubicBezTo>
                  <a:close/>
                  <a:moveTo>
                    <a:pt x="11790" y="12100"/>
                  </a:moveTo>
                  <a:cubicBezTo>
                    <a:pt x="11779" y="12070"/>
                    <a:pt x="11807" y="12090"/>
                    <a:pt x="11818" y="12110"/>
                  </a:cubicBezTo>
                  <a:cubicBezTo>
                    <a:pt x="11829" y="12140"/>
                    <a:pt x="11807" y="12120"/>
                    <a:pt x="11790" y="12100"/>
                  </a:cubicBezTo>
                  <a:close/>
                  <a:moveTo>
                    <a:pt x="12454" y="12940"/>
                  </a:moveTo>
                  <a:cubicBezTo>
                    <a:pt x="12426" y="12890"/>
                    <a:pt x="12414" y="12930"/>
                    <a:pt x="12392" y="12890"/>
                  </a:cubicBezTo>
                  <a:cubicBezTo>
                    <a:pt x="12066" y="12780"/>
                    <a:pt x="12021" y="12690"/>
                    <a:pt x="11981" y="12700"/>
                  </a:cubicBezTo>
                  <a:cubicBezTo>
                    <a:pt x="11616" y="12520"/>
                    <a:pt x="11582" y="12440"/>
                    <a:pt x="11565" y="12470"/>
                  </a:cubicBezTo>
                  <a:cubicBezTo>
                    <a:pt x="11430" y="12380"/>
                    <a:pt x="11419" y="12420"/>
                    <a:pt x="11396" y="12370"/>
                  </a:cubicBezTo>
                  <a:cubicBezTo>
                    <a:pt x="11205" y="12310"/>
                    <a:pt x="11177" y="12240"/>
                    <a:pt x="11166" y="12280"/>
                  </a:cubicBezTo>
                  <a:cubicBezTo>
                    <a:pt x="10654" y="11850"/>
                    <a:pt x="10626" y="11820"/>
                    <a:pt x="10598" y="11790"/>
                  </a:cubicBezTo>
                  <a:cubicBezTo>
                    <a:pt x="10890" y="11990"/>
                    <a:pt x="10912" y="12020"/>
                    <a:pt x="10929" y="12000"/>
                  </a:cubicBezTo>
                  <a:cubicBezTo>
                    <a:pt x="11070" y="12080"/>
                    <a:pt x="11098" y="12140"/>
                    <a:pt x="11109" y="12110"/>
                  </a:cubicBezTo>
                  <a:cubicBezTo>
                    <a:pt x="11520" y="12330"/>
                    <a:pt x="11559" y="12360"/>
                    <a:pt x="11599" y="12350"/>
                  </a:cubicBezTo>
                  <a:cubicBezTo>
                    <a:pt x="11858" y="12440"/>
                    <a:pt x="11891" y="12530"/>
                    <a:pt x="11908" y="12500"/>
                  </a:cubicBezTo>
                  <a:cubicBezTo>
                    <a:pt x="12054" y="12620"/>
                    <a:pt x="12066" y="12570"/>
                    <a:pt x="12088" y="12610"/>
                  </a:cubicBezTo>
                  <a:cubicBezTo>
                    <a:pt x="12510" y="12910"/>
                    <a:pt x="12544" y="12920"/>
                    <a:pt x="12572" y="12970"/>
                  </a:cubicBezTo>
                  <a:close/>
                  <a:moveTo>
                    <a:pt x="12572" y="12690"/>
                  </a:moveTo>
                  <a:cubicBezTo>
                    <a:pt x="12544" y="12650"/>
                    <a:pt x="12504" y="12620"/>
                    <a:pt x="12499" y="12570"/>
                  </a:cubicBezTo>
                  <a:cubicBezTo>
                    <a:pt x="12527" y="12540"/>
                    <a:pt x="12521" y="12640"/>
                    <a:pt x="12561" y="12650"/>
                  </a:cubicBezTo>
                  <a:cubicBezTo>
                    <a:pt x="12578" y="12660"/>
                    <a:pt x="12572" y="12680"/>
                    <a:pt x="12583" y="12700"/>
                  </a:cubicBezTo>
                  <a:cubicBezTo>
                    <a:pt x="12600" y="12720"/>
                    <a:pt x="12611" y="12730"/>
                    <a:pt x="12622" y="12750"/>
                  </a:cubicBezTo>
                  <a:cubicBezTo>
                    <a:pt x="12656" y="12810"/>
                    <a:pt x="12555" y="12720"/>
                    <a:pt x="12572" y="12690"/>
                  </a:cubicBezTo>
                  <a:close/>
                  <a:moveTo>
                    <a:pt x="13770" y="14290"/>
                  </a:moveTo>
                  <a:cubicBezTo>
                    <a:pt x="13787" y="14310"/>
                    <a:pt x="13798" y="14320"/>
                    <a:pt x="13815" y="14340"/>
                  </a:cubicBezTo>
                  <a:cubicBezTo>
                    <a:pt x="13826" y="14370"/>
                    <a:pt x="13804" y="14360"/>
                    <a:pt x="13798" y="14340"/>
                  </a:cubicBezTo>
                  <a:cubicBezTo>
                    <a:pt x="13781" y="14330"/>
                    <a:pt x="13770" y="14310"/>
                    <a:pt x="13753" y="14300"/>
                  </a:cubicBezTo>
                  <a:cubicBezTo>
                    <a:pt x="13742" y="14270"/>
                    <a:pt x="13759" y="14280"/>
                    <a:pt x="13770" y="14290"/>
                  </a:cubicBezTo>
                  <a:close/>
                  <a:moveTo>
                    <a:pt x="13269" y="13350"/>
                  </a:moveTo>
                  <a:cubicBezTo>
                    <a:pt x="13247" y="13380"/>
                    <a:pt x="13247" y="13330"/>
                    <a:pt x="13236" y="13320"/>
                  </a:cubicBezTo>
                  <a:cubicBezTo>
                    <a:pt x="13224" y="13250"/>
                    <a:pt x="13252" y="13330"/>
                    <a:pt x="13269" y="13350"/>
                  </a:cubicBezTo>
                  <a:close/>
                  <a:moveTo>
                    <a:pt x="12786" y="12390"/>
                  </a:moveTo>
                  <a:cubicBezTo>
                    <a:pt x="12741" y="12290"/>
                    <a:pt x="12701" y="12190"/>
                    <a:pt x="12668" y="12090"/>
                  </a:cubicBezTo>
                  <a:cubicBezTo>
                    <a:pt x="12426" y="11410"/>
                    <a:pt x="12386" y="11370"/>
                    <a:pt x="12381" y="11310"/>
                  </a:cubicBezTo>
                  <a:cubicBezTo>
                    <a:pt x="12274" y="11050"/>
                    <a:pt x="12279" y="11030"/>
                    <a:pt x="12262" y="11010"/>
                  </a:cubicBezTo>
                  <a:cubicBezTo>
                    <a:pt x="12122" y="10640"/>
                    <a:pt x="12122" y="10580"/>
                    <a:pt x="12082" y="10540"/>
                  </a:cubicBezTo>
                  <a:cubicBezTo>
                    <a:pt x="11858" y="9870"/>
                    <a:pt x="11841" y="9820"/>
                    <a:pt x="11812" y="9770"/>
                  </a:cubicBezTo>
                  <a:cubicBezTo>
                    <a:pt x="11745" y="9590"/>
                    <a:pt x="11694" y="9540"/>
                    <a:pt x="11683" y="9480"/>
                  </a:cubicBezTo>
                  <a:cubicBezTo>
                    <a:pt x="11385" y="8960"/>
                    <a:pt x="11306" y="8870"/>
                    <a:pt x="11256" y="8770"/>
                  </a:cubicBezTo>
                  <a:cubicBezTo>
                    <a:pt x="11092" y="8540"/>
                    <a:pt x="11121" y="8590"/>
                    <a:pt x="11149" y="8590"/>
                  </a:cubicBezTo>
                  <a:cubicBezTo>
                    <a:pt x="11447" y="8900"/>
                    <a:pt x="11498" y="9030"/>
                    <a:pt x="11604" y="9130"/>
                  </a:cubicBezTo>
                  <a:cubicBezTo>
                    <a:pt x="11835" y="9560"/>
                    <a:pt x="11852" y="9600"/>
                    <a:pt x="11858" y="9640"/>
                  </a:cubicBezTo>
                  <a:cubicBezTo>
                    <a:pt x="12060" y="10060"/>
                    <a:pt x="12077" y="10100"/>
                    <a:pt x="12082" y="10140"/>
                  </a:cubicBezTo>
                  <a:cubicBezTo>
                    <a:pt x="12352" y="10850"/>
                    <a:pt x="12347" y="10900"/>
                    <a:pt x="12375" y="10940"/>
                  </a:cubicBezTo>
                  <a:cubicBezTo>
                    <a:pt x="12572" y="11500"/>
                    <a:pt x="12572" y="11550"/>
                    <a:pt x="12600" y="11590"/>
                  </a:cubicBezTo>
                  <a:cubicBezTo>
                    <a:pt x="12746" y="12030"/>
                    <a:pt x="12786" y="12060"/>
                    <a:pt x="12791" y="12110"/>
                  </a:cubicBezTo>
                  <a:cubicBezTo>
                    <a:pt x="12915" y="12400"/>
                    <a:pt x="12949" y="12580"/>
                    <a:pt x="13039" y="12740"/>
                  </a:cubicBezTo>
                  <a:cubicBezTo>
                    <a:pt x="13095" y="12930"/>
                    <a:pt x="13106" y="12970"/>
                    <a:pt x="13129" y="13010"/>
                  </a:cubicBezTo>
                  <a:cubicBezTo>
                    <a:pt x="13095" y="13090"/>
                    <a:pt x="13095" y="13030"/>
                    <a:pt x="13050" y="12990"/>
                  </a:cubicBezTo>
                  <a:cubicBezTo>
                    <a:pt x="12954" y="12730"/>
                    <a:pt x="12915" y="12720"/>
                    <a:pt x="12926" y="12690"/>
                  </a:cubicBezTo>
                  <a:cubicBezTo>
                    <a:pt x="12808" y="12440"/>
                    <a:pt x="12780" y="12420"/>
                    <a:pt x="12786" y="12390"/>
                  </a:cubicBezTo>
                  <a:close/>
                  <a:moveTo>
                    <a:pt x="13033" y="13150"/>
                  </a:moveTo>
                  <a:cubicBezTo>
                    <a:pt x="13028" y="13100"/>
                    <a:pt x="12982" y="13060"/>
                    <a:pt x="12971" y="13000"/>
                  </a:cubicBezTo>
                  <a:cubicBezTo>
                    <a:pt x="12960" y="12950"/>
                    <a:pt x="12938" y="12910"/>
                    <a:pt x="12921" y="12860"/>
                  </a:cubicBezTo>
                  <a:cubicBezTo>
                    <a:pt x="12876" y="12770"/>
                    <a:pt x="12836" y="12670"/>
                    <a:pt x="12791" y="12580"/>
                  </a:cubicBezTo>
                  <a:cubicBezTo>
                    <a:pt x="12808" y="12560"/>
                    <a:pt x="12802" y="12600"/>
                    <a:pt x="12819" y="12620"/>
                  </a:cubicBezTo>
                  <a:cubicBezTo>
                    <a:pt x="12836" y="12630"/>
                    <a:pt x="12848" y="12650"/>
                    <a:pt x="12864" y="12660"/>
                  </a:cubicBezTo>
                  <a:cubicBezTo>
                    <a:pt x="12864" y="12720"/>
                    <a:pt x="12892" y="12770"/>
                    <a:pt x="12926" y="12820"/>
                  </a:cubicBezTo>
                  <a:cubicBezTo>
                    <a:pt x="12932" y="12870"/>
                    <a:pt x="12971" y="12910"/>
                    <a:pt x="12982" y="12970"/>
                  </a:cubicBezTo>
                  <a:cubicBezTo>
                    <a:pt x="13050" y="13050"/>
                    <a:pt x="13056" y="13160"/>
                    <a:pt x="13134" y="13240"/>
                  </a:cubicBezTo>
                  <a:cubicBezTo>
                    <a:pt x="13101" y="13300"/>
                    <a:pt x="13084" y="13180"/>
                    <a:pt x="13033" y="13150"/>
                  </a:cubicBezTo>
                  <a:close/>
                  <a:moveTo>
                    <a:pt x="13129" y="13290"/>
                  </a:moveTo>
                  <a:cubicBezTo>
                    <a:pt x="13134" y="13280"/>
                    <a:pt x="13146" y="13290"/>
                    <a:pt x="13157" y="13300"/>
                  </a:cubicBezTo>
                  <a:cubicBezTo>
                    <a:pt x="13236" y="13420"/>
                    <a:pt x="13292" y="13550"/>
                    <a:pt x="13399" y="13670"/>
                  </a:cubicBezTo>
                  <a:cubicBezTo>
                    <a:pt x="13432" y="13720"/>
                    <a:pt x="13444" y="13780"/>
                    <a:pt x="13489" y="13820"/>
                  </a:cubicBezTo>
                  <a:cubicBezTo>
                    <a:pt x="13522" y="13830"/>
                    <a:pt x="13483" y="13940"/>
                    <a:pt x="13522" y="13890"/>
                  </a:cubicBezTo>
                  <a:cubicBezTo>
                    <a:pt x="13528" y="13930"/>
                    <a:pt x="13556" y="13950"/>
                    <a:pt x="13562" y="13990"/>
                  </a:cubicBezTo>
                  <a:cubicBezTo>
                    <a:pt x="13573" y="14020"/>
                    <a:pt x="13629" y="14040"/>
                    <a:pt x="13612" y="14080"/>
                  </a:cubicBezTo>
                  <a:cubicBezTo>
                    <a:pt x="13629" y="14100"/>
                    <a:pt x="13674" y="14120"/>
                    <a:pt x="13641" y="14160"/>
                  </a:cubicBezTo>
                  <a:cubicBezTo>
                    <a:pt x="13635" y="14110"/>
                    <a:pt x="13612" y="14150"/>
                    <a:pt x="13579" y="14090"/>
                  </a:cubicBezTo>
                  <a:cubicBezTo>
                    <a:pt x="13545" y="14070"/>
                    <a:pt x="13562" y="14020"/>
                    <a:pt x="13528" y="14000"/>
                  </a:cubicBezTo>
                  <a:cubicBezTo>
                    <a:pt x="13489" y="13960"/>
                    <a:pt x="13449" y="13910"/>
                    <a:pt x="13416" y="13870"/>
                  </a:cubicBezTo>
                  <a:cubicBezTo>
                    <a:pt x="13309" y="13680"/>
                    <a:pt x="13224" y="13480"/>
                    <a:pt x="13129" y="13290"/>
                  </a:cubicBezTo>
                  <a:close/>
                  <a:moveTo>
                    <a:pt x="14001" y="14770"/>
                  </a:moveTo>
                  <a:cubicBezTo>
                    <a:pt x="13972" y="14760"/>
                    <a:pt x="13922" y="14750"/>
                    <a:pt x="13916" y="14690"/>
                  </a:cubicBezTo>
                  <a:cubicBezTo>
                    <a:pt x="13466" y="14240"/>
                    <a:pt x="13404" y="14240"/>
                    <a:pt x="13331" y="14130"/>
                  </a:cubicBezTo>
                  <a:cubicBezTo>
                    <a:pt x="13129" y="14020"/>
                    <a:pt x="13101" y="13990"/>
                    <a:pt x="13072" y="13990"/>
                  </a:cubicBezTo>
                  <a:cubicBezTo>
                    <a:pt x="12786" y="13800"/>
                    <a:pt x="12763" y="13810"/>
                    <a:pt x="12735" y="13790"/>
                  </a:cubicBezTo>
                  <a:cubicBezTo>
                    <a:pt x="12493" y="13630"/>
                    <a:pt x="12471" y="13650"/>
                    <a:pt x="12459" y="13630"/>
                  </a:cubicBezTo>
                  <a:cubicBezTo>
                    <a:pt x="12336" y="13590"/>
                    <a:pt x="12313" y="13560"/>
                    <a:pt x="12296" y="13540"/>
                  </a:cubicBezTo>
                  <a:cubicBezTo>
                    <a:pt x="12150" y="13490"/>
                    <a:pt x="12122" y="13450"/>
                    <a:pt x="12094" y="13460"/>
                  </a:cubicBezTo>
                  <a:cubicBezTo>
                    <a:pt x="11638" y="13230"/>
                    <a:pt x="11582" y="13220"/>
                    <a:pt x="11526" y="13200"/>
                  </a:cubicBezTo>
                  <a:cubicBezTo>
                    <a:pt x="11250" y="13010"/>
                    <a:pt x="11222" y="13020"/>
                    <a:pt x="11194" y="12990"/>
                  </a:cubicBezTo>
                  <a:cubicBezTo>
                    <a:pt x="10665" y="12550"/>
                    <a:pt x="10631" y="12510"/>
                    <a:pt x="10603" y="12480"/>
                  </a:cubicBezTo>
                  <a:cubicBezTo>
                    <a:pt x="10536" y="12380"/>
                    <a:pt x="10547" y="12380"/>
                    <a:pt x="10558" y="12400"/>
                  </a:cubicBezTo>
                  <a:cubicBezTo>
                    <a:pt x="10811" y="12540"/>
                    <a:pt x="10834" y="12520"/>
                    <a:pt x="10862" y="12580"/>
                  </a:cubicBezTo>
                  <a:cubicBezTo>
                    <a:pt x="11064" y="12620"/>
                    <a:pt x="11087" y="12680"/>
                    <a:pt x="11098" y="12650"/>
                  </a:cubicBezTo>
                  <a:cubicBezTo>
                    <a:pt x="11413" y="12760"/>
                    <a:pt x="11458" y="12840"/>
                    <a:pt x="11486" y="12790"/>
                  </a:cubicBezTo>
                  <a:cubicBezTo>
                    <a:pt x="11751" y="12920"/>
                    <a:pt x="11779" y="12890"/>
                    <a:pt x="11812" y="12940"/>
                  </a:cubicBezTo>
                  <a:cubicBezTo>
                    <a:pt x="12246" y="13070"/>
                    <a:pt x="12279" y="13110"/>
                    <a:pt x="12302" y="13100"/>
                  </a:cubicBezTo>
                  <a:cubicBezTo>
                    <a:pt x="12690" y="13360"/>
                    <a:pt x="12696" y="13300"/>
                    <a:pt x="12701" y="13370"/>
                  </a:cubicBezTo>
                  <a:cubicBezTo>
                    <a:pt x="12960" y="13600"/>
                    <a:pt x="13072" y="13670"/>
                    <a:pt x="13191" y="13790"/>
                  </a:cubicBezTo>
                  <a:cubicBezTo>
                    <a:pt x="13562" y="14190"/>
                    <a:pt x="13573" y="14220"/>
                    <a:pt x="13579" y="14250"/>
                  </a:cubicBezTo>
                  <a:cubicBezTo>
                    <a:pt x="13776" y="14430"/>
                    <a:pt x="13849" y="14510"/>
                    <a:pt x="13922" y="14600"/>
                  </a:cubicBezTo>
                  <a:close/>
                  <a:moveTo>
                    <a:pt x="14108" y="14890"/>
                  </a:moveTo>
                  <a:cubicBezTo>
                    <a:pt x="14091" y="14800"/>
                    <a:pt x="14169" y="14880"/>
                    <a:pt x="14198" y="14920"/>
                  </a:cubicBezTo>
                  <a:cubicBezTo>
                    <a:pt x="14169" y="14950"/>
                    <a:pt x="14130" y="14870"/>
                    <a:pt x="14108" y="14890"/>
                  </a:cubicBezTo>
                  <a:close/>
                  <a:moveTo>
                    <a:pt x="14254" y="15010"/>
                  </a:moveTo>
                  <a:cubicBezTo>
                    <a:pt x="14237" y="15000"/>
                    <a:pt x="14226" y="14980"/>
                    <a:pt x="14209" y="14970"/>
                  </a:cubicBezTo>
                  <a:cubicBezTo>
                    <a:pt x="14198" y="14940"/>
                    <a:pt x="14214" y="14950"/>
                    <a:pt x="14226" y="14960"/>
                  </a:cubicBezTo>
                  <a:cubicBezTo>
                    <a:pt x="14242" y="14980"/>
                    <a:pt x="14254" y="14990"/>
                    <a:pt x="14271" y="15010"/>
                  </a:cubicBezTo>
                  <a:cubicBezTo>
                    <a:pt x="14282" y="15040"/>
                    <a:pt x="14259" y="15030"/>
                    <a:pt x="14254" y="15010"/>
                  </a:cubicBezTo>
                  <a:close/>
                  <a:moveTo>
                    <a:pt x="12938" y="16760"/>
                  </a:moveTo>
                  <a:cubicBezTo>
                    <a:pt x="12960" y="16740"/>
                    <a:pt x="12982" y="16710"/>
                    <a:pt x="13016" y="16750"/>
                  </a:cubicBezTo>
                  <a:cubicBezTo>
                    <a:pt x="12988" y="16760"/>
                    <a:pt x="12966" y="16790"/>
                    <a:pt x="12938" y="16760"/>
                  </a:cubicBezTo>
                  <a:close/>
                  <a:moveTo>
                    <a:pt x="13101" y="16750"/>
                  </a:moveTo>
                  <a:cubicBezTo>
                    <a:pt x="13084" y="16770"/>
                    <a:pt x="13056" y="16730"/>
                    <a:pt x="13033" y="16770"/>
                  </a:cubicBezTo>
                  <a:cubicBezTo>
                    <a:pt x="13011" y="16720"/>
                    <a:pt x="13072" y="16760"/>
                    <a:pt x="13084" y="16720"/>
                  </a:cubicBezTo>
                  <a:cubicBezTo>
                    <a:pt x="13106" y="16730"/>
                    <a:pt x="13129" y="16720"/>
                    <a:pt x="13151" y="16700"/>
                  </a:cubicBezTo>
                  <a:cubicBezTo>
                    <a:pt x="13174" y="16750"/>
                    <a:pt x="13118" y="16750"/>
                    <a:pt x="13101" y="16750"/>
                  </a:cubicBezTo>
                  <a:close/>
                  <a:moveTo>
                    <a:pt x="15424" y="15930"/>
                  </a:moveTo>
                  <a:cubicBezTo>
                    <a:pt x="15351" y="15840"/>
                    <a:pt x="15351" y="15730"/>
                    <a:pt x="15283" y="15640"/>
                  </a:cubicBezTo>
                  <a:cubicBezTo>
                    <a:pt x="15210" y="15370"/>
                    <a:pt x="15199" y="15350"/>
                    <a:pt x="15182" y="15330"/>
                  </a:cubicBezTo>
                  <a:cubicBezTo>
                    <a:pt x="15098" y="15060"/>
                    <a:pt x="15103" y="15040"/>
                    <a:pt x="15092" y="15010"/>
                  </a:cubicBezTo>
                  <a:cubicBezTo>
                    <a:pt x="14906" y="14180"/>
                    <a:pt x="14929" y="14140"/>
                    <a:pt x="14912" y="14120"/>
                  </a:cubicBezTo>
                  <a:cubicBezTo>
                    <a:pt x="14839" y="13620"/>
                    <a:pt x="14839" y="13510"/>
                    <a:pt x="14828" y="13390"/>
                  </a:cubicBezTo>
                  <a:cubicBezTo>
                    <a:pt x="14766" y="13010"/>
                    <a:pt x="14794" y="12940"/>
                    <a:pt x="14766" y="12900"/>
                  </a:cubicBezTo>
                  <a:cubicBezTo>
                    <a:pt x="14749" y="12500"/>
                    <a:pt x="14743" y="12450"/>
                    <a:pt x="14743" y="12400"/>
                  </a:cubicBezTo>
                  <a:cubicBezTo>
                    <a:pt x="14692" y="11500"/>
                    <a:pt x="14664" y="11290"/>
                    <a:pt x="14670" y="11060"/>
                  </a:cubicBezTo>
                  <a:cubicBezTo>
                    <a:pt x="14715" y="11100"/>
                    <a:pt x="14692" y="11150"/>
                    <a:pt x="14715" y="11190"/>
                  </a:cubicBezTo>
                  <a:cubicBezTo>
                    <a:pt x="14738" y="11340"/>
                    <a:pt x="14743" y="11380"/>
                    <a:pt x="14738" y="11430"/>
                  </a:cubicBezTo>
                  <a:cubicBezTo>
                    <a:pt x="14822" y="12090"/>
                    <a:pt x="14833" y="12130"/>
                    <a:pt x="14828" y="12180"/>
                  </a:cubicBezTo>
                  <a:cubicBezTo>
                    <a:pt x="14861" y="12520"/>
                    <a:pt x="14867" y="12570"/>
                    <a:pt x="14867" y="12630"/>
                  </a:cubicBezTo>
                  <a:cubicBezTo>
                    <a:pt x="14951" y="13090"/>
                    <a:pt x="14946" y="13140"/>
                    <a:pt x="14946" y="13190"/>
                  </a:cubicBezTo>
                  <a:cubicBezTo>
                    <a:pt x="15008" y="13640"/>
                    <a:pt x="15008" y="13660"/>
                    <a:pt x="14996" y="13700"/>
                  </a:cubicBezTo>
                  <a:cubicBezTo>
                    <a:pt x="15024" y="13920"/>
                    <a:pt x="15052" y="13930"/>
                    <a:pt x="15052" y="13940"/>
                  </a:cubicBezTo>
                  <a:cubicBezTo>
                    <a:pt x="15081" y="14090"/>
                    <a:pt x="15036" y="14150"/>
                    <a:pt x="15075" y="14190"/>
                  </a:cubicBezTo>
                  <a:cubicBezTo>
                    <a:pt x="15126" y="14570"/>
                    <a:pt x="15142" y="14660"/>
                    <a:pt x="15176" y="14750"/>
                  </a:cubicBezTo>
                  <a:cubicBezTo>
                    <a:pt x="15322" y="15490"/>
                    <a:pt x="15384" y="15670"/>
                    <a:pt x="15458" y="15840"/>
                  </a:cubicBezTo>
                  <a:cubicBezTo>
                    <a:pt x="15604" y="16180"/>
                    <a:pt x="15643" y="16260"/>
                    <a:pt x="15682" y="16340"/>
                  </a:cubicBezTo>
                  <a:cubicBezTo>
                    <a:pt x="15502" y="16190"/>
                    <a:pt x="15491" y="16140"/>
                    <a:pt x="15469" y="16090"/>
                  </a:cubicBezTo>
                  <a:close/>
                  <a:moveTo>
                    <a:pt x="15278" y="16100"/>
                  </a:moveTo>
                  <a:cubicBezTo>
                    <a:pt x="15289" y="16130"/>
                    <a:pt x="15261" y="16110"/>
                    <a:pt x="15249" y="16090"/>
                  </a:cubicBezTo>
                  <a:cubicBezTo>
                    <a:pt x="15232" y="16050"/>
                    <a:pt x="15261" y="16080"/>
                    <a:pt x="15278" y="16100"/>
                  </a:cubicBezTo>
                  <a:close/>
                  <a:moveTo>
                    <a:pt x="15114" y="15820"/>
                  </a:moveTo>
                  <a:cubicBezTo>
                    <a:pt x="15092" y="15860"/>
                    <a:pt x="15058" y="15770"/>
                    <a:pt x="15036" y="15760"/>
                  </a:cubicBezTo>
                  <a:cubicBezTo>
                    <a:pt x="14889" y="15380"/>
                    <a:pt x="14918" y="15310"/>
                    <a:pt x="14878" y="15260"/>
                  </a:cubicBezTo>
                  <a:cubicBezTo>
                    <a:pt x="14777" y="14860"/>
                    <a:pt x="14743" y="14770"/>
                    <a:pt x="14732" y="14670"/>
                  </a:cubicBezTo>
                  <a:cubicBezTo>
                    <a:pt x="14591" y="13800"/>
                    <a:pt x="14580" y="13710"/>
                    <a:pt x="14580" y="13620"/>
                  </a:cubicBezTo>
                  <a:cubicBezTo>
                    <a:pt x="14512" y="12810"/>
                    <a:pt x="14529" y="12760"/>
                    <a:pt x="14524" y="12720"/>
                  </a:cubicBezTo>
                  <a:cubicBezTo>
                    <a:pt x="14541" y="12420"/>
                    <a:pt x="14501" y="12390"/>
                    <a:pt x="14518" y="12340"/>
                  </a:cubicBezTo>
                  <a:cubicBezTo>
                    <a:pt x="14501" y="12140"/>
                    <a:pt x="14490" y="12130"/>
                    <a:pt x="14484" y="12120"/>
                  </a:cubicBezTo>
                  <a:cubicBezTo>
                    <a:pt x="14479" y="11440"/>
                    <a:pt x="14496" y="11390"/>
                    <a:pt x="14468" y="11370"/>
                  </a:cubicBezTo>
                  <a:cubicBezTo>
                    <a:pt x="14479" y="10980"/>
                    <a:pt x="14451" y="10920"/>
                    <a:pt x="14473" y="10850"/>
                  </a:cubicBezTo>
                  <a:cubicBezTo>
                    <a:pt x="14456" y="10560"/>
                    <a:pt x="14451" y="10500"/>
                    <a:pt x="14434" y="10440"/>
                  </a:cubicBezTo>
                  <a:cubicBezTo>
                    <a:pt x="14468" y="10640"/>
                    <a:pt x="14490" y="10690"/>
                    <a:pt x="14479" y="10750"/>
                  </a:cubicBezTo>
                  <a:cubicBezTo>
                    <a:pt x="14524" y="11490"/>
                    <a:pt x="14529" y="11520"/>
                    <a:pt x="14535" y="11550"/>
                  </a:cubicBezTo>
                  <a:cubicBezTo>
                    <a:pt x="14558" y="11930"/>
                    <a:pt x="14529" y="12060"/>
                    <a:pt x="14552" y="12170"/>
                  </a:cubicBezTo>
                  <a:cubicBezTo>
                    <a:pt x="14563" y="12730"/>
                    <a:pt x="14574" y="12750"/>
                    <a:pt x="14580" y="12760"/>
                  </a:cubicBezTo>
                  <a:cubicBezTo>
                    <a:pt x="14563" y="13010"/>
                    <a:pt x="14591" y="13110"/>
                    <a:pt x="14580" y="13230"/>
                  </a:cubicBezTo>
                  <a:cubicBezTo>
                    <a:pt x="14591" y="13470"/>
                    <a:pt x="14619" y="13520"/>
                    <a:pt x="14614" y="13580"/>
                  </a:cubicBezTo>
                  <a:cubicBezTo>
                    <a:pt x="14648" y="13880"/>
                    <a:pt x="14636" y="13910"/>
                    <a:pt x="14659" y="13930"/>
                  </a:cubicBezTo>
                  <a:cubicBezTo>
                    <a:pt x="14687" y="14230"/>
                    <a:pt x="14687" y="14250"/>
                    <a:pt x="14709" y="14270"/>
                  </a:cubicBezTo>
                  <a:cubicBezTo>
                    <a:pt x="14782" y="14670"/>
                    <a:pt x="14799" y="14720"/>
                    <a:pt x="14811" y="14780"/>
                  </a:cubicBezTo>
                  <a:cubicBezTo>
                    <a:pt x="14912" y="15170"/>
                    <a:pt x="14940" y="15210"/>
                    <a:pt x="14951" y="15270"/>
                  </a:cubicBezTo>
                  <a:cubicBezTo>
                    <a:pt x="15171" y="15930"/>
                    <a:pt x="15137" y="15840"/>
                    <a:pt x="15114" y="15820"/>
                  </a:cubicBezTo>
                  <a:close/>
                  <a:moveTo>
                    <a:pt x="12060" y="15750"/>
                  </a:moveTo>
                  <a:cubicBezTo>
                    <a:pt x="12082" y="15700"/>
                    <a:pt x="12116" y="15770"/>
                    <a:pt x="12139" y="15740"/>
                  </a:cubicBezTo>
                  <a:cubicBezTo>
                    <a:pt x="12150" y="15780"/>
                    <a:pt x="12088" y="15780"/>
                    <a:pt x="12060" y="15750"/>
                  </a:cubicBezTo>
                  <a:close/>
                  <a:moveTo>
                    <a:pt x="14209" y="16070"/>
                  </a:moveTo>
                  <a:cubicBezTo>
                    <a:pt x="14198" y="16070"/>
                    <a:pt x="14186" y="16070"/>
                    <a:pt x="14175" y="16050"/>
                  </a:cubicBezTo>
                  <a:cubicBezTo>
                    <a:pt x="14152" y="16090"/>
                    <a:pt x="14124" y="16030"/>
                    <a:pt x="14108" y="16070"/>
                  </a:cubicBezTo>
                  <a:cubicBezTo>
                    <a:pt x="14057" y="16050"/>
                    <a:pt x="14006" y="16050"/>
                    <a:pt x="13961" y="16060"/>
                  </a:cubicBezTo>
                  <a:cubicBezTo>
                    <a:pt x="13950" y="16030"/>
                    <a:pt x="13972" y="16010"/>
                    <a:pt x="13984" y="16040"/>
                  </a:cubicBezTo>
                  <a:cubicBezTo>
                    <a:pt x="14001" y="16020"/>
                    <a:pt x="14018" y="16030"/>
                    <a:pt x="14029" y="16010"/>
                  </a:cubicBezTo>
                  <a:cubicBezTo>
                    <a:pt x="14102" y="16050"/>
                    <a:pt x="14164" y="16010"/>
                    <a:pt x="14237" y="16040"/>
                  </a:cubicBezTo>
                  <a:cubicBezTo>
                    <a:pt x="14248" y="16080"/>
                    <a:pt x="14220" y="16040"/>
                    <a:pt x="14209" y="16070"/>
                  </a:cubicBezTo>
                  <a:close/>
                  <a:moveTo>
                    <a:pt x="14439" y="16130"/>
                  </a:moveTo>
                  <a:cubicBezTo>
                    <a:pt x="14394" y="16060"/>
                    <a:pt x="14372" y="16140"/>
                    <a:pt x="14327" y="16070"/>
                  </a:cubicBezTo>
                  <a:cubicBezTo>
                    <a:pt x="14361" y="16050"/>
                    <a:pt x="14406" y="16100"/>
                    <a:pt x="14445" y="16080"/>
                  </a:cubicBezTo>
                  <a:cubicBezTo>
                    <a:pt x="14479" y="16100"/>
                    <a:pt x="14512" y="16070"/>
                    <a:pt x="14552" y="16100"/>
                  </a:cubicBezTo>
                  <a:cubicBezTo>
                    <a:pt x="14518" y="16150"/>
                    <a:pt x="14473" y="16070"/>
                    <a:pt x="14439" y="16130"/>
                  </a:cubicBezTo>
                  <a:close/>
                  <a:moveTo>
                    <a:pt x="14288" y="15980"/>
                  </a:moveTo>
                  <a:cubicBezTo>
                    <a:pt x="14203" y="15930"/>
                    <a:pt x="14130" y="15970"/>
                    <a:pt x="14046" y="15920"/>
                  </a:cubicBezTo>
                  <a:cubicBezTo>
                    <a:pt x="13781" y="15950"/>
                    <a:pt x="13731" y="15860"/>
                    <a:pt x="13697" y="15900"/>
                  </a:cubicBezTo>
                  <a:cubicBezTo>
                    <a:pt x="13427" y="15880"/>
                    <a:pt x="13382" y="15820"/>
                    <a:pt x="13342" y="15830"/>
                  </a:cubicBezTo>
                  <a:cubicBezTo>
                    <a:pt x="13005" y="15770"/>
                    <a:pt x="12966" y="15800"/>
                    <a:pt x="12915" y="15790"/>
                  </a:cubicBezTo>
                  <a:cubicBezTo>
                    <a:pt x="12606" y="15750"/>
                    <a:pt x="12589" y="15810"/>
                    <a:pt x="12561" y="15790"/>
                  </a:cubicBezTo>
                  <a:cubicBezTo>
                    <a:pt x="12398" y="15810"/>
                    <a:pt x="12369" y="15780"/>
                    <a:pt x="12352" y="15800"/>
                  </a:cubicBezTo>
                  <a:cubicBezTo>
                    <a:pt x="12189" y="15780"/>
                    <a:pt x="12178" y="15780"/>
                    <a:pt x="12161" y="15760"/>
                  </a:cubicBezTo>
                  <a:cubicBezTo>
                    <a:pt x="12414" y="15690"/>
                    <a:pt x="12454" y="15770"/>
                    <a:pt x="12482" y="15720"/>
                  </a:cubicBezTo>
                  <a:cubicBezTo>
                    <a:pt x="12814" y="15690"/>
                    <a:pt x="12881" y="15710"/>
                    <a:pt x="12938" y="15690"/>
                  </a:cubicBezTo>
                  <a:cubicBezTo>
                    <a:pt x="13067" y="15690"/>
                    <a:pt x="13101" y="15690"/>
                    <a:pt x="13134" y="15680"/>
                  </a:cubicBezTo>
                  <a:cubicBezTo>
                    <a:pt x="13725" y="15710"/>
                    <a:pt x="13748" y="15680"/>
                    <a:pt x="13776" y="15660"/>
                  </a:cubicBezTo>
                  <a:cubicBezTo>
                    <a:pt x="14074" y="15750"/>
                    <a:pt x="14096" y="15690"/>
                    <a:pt x="14130" y="15730"/>
                  </a:cubicBezTo>
                  <a:cubicBezTo>
                    <a:pt x="14439" y="15820"/>
                    <a:pt x="14479" y="15790"/>
                    <a:pt x="14529" y="15810"/>
                  </a:cubicBezTo>
                  <a:cubicBezTo>
                    <a:pt x="14856" y="15900"/>
                    <a:pt x="14884" y="15930"/>
                    <a:pt x="14918" y="15960"/>
                  </a:cubicBezTo>
                  <a:cubicBezTo>
                    <a:pt x="15227" y="16220"/>
                    <a:pt x="15199" y="16160"/>
                    <a:pt x="15182" y="16190"/>
                  </a:cubicBezTo>
                  <a:cubicBezTo>
                    <a:pt x="15030" y="16120"/>
                    <a:pt x="15013" y="16120"/>
                    <a:pt x="14996" y="16130"/>
                  </a:cubicBezTo>
                  <a:cubicBezTo>
                    <a:pt x="14833" y="16060"/>
                    <a:pt x="14799" y="16110"/>
                    <a:pt x="14760" y="16060"/>
                  </a:cubicBezTo>
                  <a:close/>
                  <a:moveTo>
                    <a:pt x="14608" y="16110"/>
                  </a:moveTo>
                  <a:cubicBezTo>
                    <a:pt x="14659" y="16070"/>
                    <a:pt x="14726" y="16190"/>
                    <a:pt x="14777" y="16130"/>
                  </a:cubicBezTo>
                  <a:cubicBezTo>
                    <a:pt x="14811" y="16190"/>
                    <a:pt x="14828" y="16140"/>
                    <a:pt x="14861" y="16180"/>
                  </a:cubicBezTo>
                  <a:cubicBezTo>
                    <a:pt x="14811" y="16210"/>
                    <a:pt x="14754" y="16190"/>
                    <a:pt x="14704" y="16210"/>
                  </a:cubicBezTo>
                  <a:cubicBezTo>
                    <a:pt x="14670" y="16130"/>
                    <a:pt x="14653" y="16150"/>
                    <a:pt x="14608" y="16110"/>
                  </a:cubicBezTo>
                  <a:close/>
                  <a:moveTo>
                    <a:pt x="15542" y="16490"/>
                  </a:moveTo>
                  <a:cubicBezTo>
                    <a:pt x="15491" y="16490"/>
                    <a:pt x="15441" y="16460"/>
                    <a:pt x="15384" y="16430"/>
                  </a:cubicBezTo>
                  <a:cubicBezTo>
                    <a:pt x="15052" y="16440"/>
                    <a:pt x="14996" y="16420"/>
                    <a:pt x="14940" y="16430"/>
                  </a:cubicBezTo>
                  <a:cubicBezTo>
                    <a:pt x="14732" y="16440"/>
                    <a:pt x="14681" y="16450"/>
                    <a:pt x="14631" y="16480"/>
                  </a:cubicBezTo>
                  <a:cubicBezTo>
                    <a:pt x="14434" y="16480"/>
                    <a:pt x="14417" y="16480"/>
                    <a:pt x="14400" y="16500"/>
                  </a:cubicBezTo>
                  <a:cubicBezTo>
                    <a:pt x="14147" y="16530"/>
                    <a:pt x="14119" y="16560"/>
                    <a:pt x="14079" y="16540"/>
                  </a:cubicBezTo>
                  <a:cubicBezTo>
                    <a:pt x="13787" y="16590"/>
                    <a:pt x="13725" y="16690"/>
                    <a:pt x="13646" y="16630"/>
                  </a:cubicBezTo>
                  <a:cubicBezTo>
                    <a:pt x="13365" y="16730"/>
                    <a:pt x="13326" y="16670"/>
                    <a:pt x="13303" y="16720"/>
                  </a:cubicBezTo>
                  <a:cubicBezTo>
                    <a:pt x="13382" y="16680"/>
                    <a:pt x="13410" y="16670"/>
                    <a:pt x="13438" y="16640"/>
                  </a:cubicBezTo>
                  <a:cubicBezTo>
                    <a:pt x="13714" y="16570"/>
                    <a:pt x="13742" y="16560"/>
                    <a:pt x="13770" y="16540"/>
                  </a:cubicBezTo>
                  <a:cubicBezTo>
                    <a:pt x="14108" y="16410"/>
                    <a:pt x="14124" y="16450"/>
                    <a:pt x="14130" y="16440"/>
                  </a:cubicBezTo>
                  <a:cubicBezTo>
                    <a:pt x="14299" y="16410"/>
                    <a:pt x="14321" y="16370"/>
                    <a:pt x="14349" y="16360"/>
                  </a:cubicBezTo>
                  <a:cubicBezTo>
                    <a:pt x="14648" y="16300"/>
                    <a:pt x="14704" y="16310"/>
                    <a:pt x="14754" y="16270"/>
                  </a:cubicBezTo>
                  <a:cubicBezTo>
                    <a:pt x="15114" y="16260"/>
                    <a:pt x="15171" y="16290"/>
                    <a:pt x="15216" y="16260"/>
                  </a:cubicBezTo>
                  <a:cubicBezTo>
                    <a:pt x="15469" y="16370"/>
                    <a:pt x="15486" y="16320"/>
                    <a:pt x="15508" y="16370"/>
                  </a:cubicBezTo>
                  <a:cubicBezTo>
                    <a:pt x="15654" y="16540"/>
                    <a:pt x="15598" y="16510"/>
                    <a:pt x="15542" y="16490"/>
                  </a:cubicBezTo>
                  <a:close/>
                  <a:moveTo>
                    <a:pt x="15778" y="16370"/>
                  </a:moveTo>
                  <a:cubicBezTo>
                    <a:pt x="15750" y="16340"/>
                    <a:pt x="15733" y="16310"/>
                    <a:pt x="15728" y="16260"/>
                  </a:cubicBezTo>
                  <a:cubicBezTo>
                    <a:pt x="15514" y="15890"/>
                    <a:pt x="15531" y="15840"/>
                    <a:pt x="15502" y="15810"/>
                  </a:cubicBezTo>
                  <a:cubicBezTo>
                    <a:pt x="15446" y="15680"/>
                    <a:pt x="15452" y="15640"/>
                    <a:pt x="15412" y="15610"/>
                  </a:cubicBezTo>
                  <a:cubicBezTo>
                    <a:pt x="15356" y="15350"/>
                    <a:pt x="15356" y="15320"/>
                    <a:pt x="15339" y="15300"/>
                  </a:cubicBezTo>
                  <a:cubicBezTo>
                    <a:pt x="15289" y="15060"/>
                    <a:pt x="15289" y="15030"/>
                    <a:pt x="15266" y="15010"/>
                  </a:cubicBezTo>
                  <a:cubicBezTo>
                    <a:pt x="15114" y="14210"/>
                    <a:pt x="15103" y="14000"/>
                    <a:pt x="15058" y="13800"/>
                  </a:cubicBezTo>
                  <a:cubicBezTo>
                    <a:pt x="15041" y="13530"/>
                    <a:pt x="15024" y="13510"/>
                    <a:pt x="15036" y="13480"/>
                  </a:cubicBezTo>
                  <a:cubicBezTo>
                    <a:pt x="14884" y="12360"/>
                    <a:pt x="14878" y="12140"/>
                    <a:pt x="14861" y="11940"/>
                  </a:cubicBezTo>
                  <a:cubicBezTo>
                    <a:pt x="14782" y="11290"/>
                    <a:pt x="14743" y="11270"/>
                    <a:pt x="14754" y="11230"/>
                  </a:cubicBezTo>
                  <a:cubicBezTo>
                    <a:pt x="14738" y="11090"/>
                    <a:pt x="14704" y="11060"/>
                    <a:pt x="14721" y="11010"/>
                  </a:cubicBezTo>
                  <a:cubicBezTo>
                    <a:pt x="14625" y="10600"/>
                    <a:pt x="14631" y="10470"/>
                    <a:pt x="14602" y="10350"/>
                  </a:cubicBezTo>
                  <a:cubicBezTo>
                    <a:pt x="14659" y="10500"/>
                    <a:pt x="14692" y="10520"/>
                    <a:pt x="14670" y="10560"/>
                  </a:cubicBezTo>
                  <a:cubicBezTo>
                    <a:pt x="14811" y="11190"/>
                    <a:pt x="14811" y="11260"/>
                    <a:pt x="14805" y="11330"/>
                  </a:cubicBezTo>
                  <a:cubicBezTo>
                    <a:pt x="14861" y="11580"/>
                    <a:pt x="14872" y="11640"/>
                    <a:pt x="14867" y="11710"/>
                  </a:cubicBezTo>
                  <a:cubicBezTo>
                    <a:pt x="14923" y="11960"/>
                    <a:pt x="14929" y="12030"/>
                    <a:pt x="14946" y="12090"/>
                  </a:cubicBezTo>
                  <a:cubicBezTo>
                    <a:pt x="15002" y="12720"/>
                    <a:pt x="15058" y="12740"/>
                    <a:pt x="15024" y="12790"/>
                  </a:cubicBezTo>
                  <a:cubicBezTo>
                    <a:pt x="15103" y="13330"/>
                    <a:pt x="15081" y="13400"/>
                    <a:pt x="15120" y="13450"/>
                  </a:cubicBezTo>
                  <a:cubicBezTo>
                    <a:pt x="15148" y="13780"/>
                    <a:pt x="15154" y="13810"/>
                    <a:pt x="15165" y="13840"/>
                  </a:cubicBezTo>
                  <a:cubicBezTo>
                    <a:pt x="15188" y="14180"/>
                    <a:pt x="15221" y="14200"/>
                    <a:pt x="15204" y="14230"/>
                  </a:cubicBezTo>
                  <a:cubicBezTo>
                    <a:pt x="15311" y="14750"/>
                    <a:pt x="15311" y="14780"/>
                    <a:pt x="15317" y="14810"/>
                  </a:cubicBezTo>
                  <a:cubicBezTo>
                    <a:pt x="15474" y="15480"/>
                    <a:pt x="15525" y="15600"/>
                    <a:pt x="15559" y="15730"/>
                  </a:cubicBezTo>
                  <a:cubicBezTo>
                    <a:pt x="15660" y="16040"/>
                    <a:pt x="15699" y="16050"/>
                    <a:pt x="15688" y="16090"/>
                  </a:cubicBezTo>
                  <a:close/>
                  <a:moveTo>
                    <a:pt x="15846" y="16540"/>
                  </a:moveTo>
                  <a:cubicBezTo>
                    <a:pt x="15857" y="16520"/>
                    <a:pt x="15857" y="16500"/>
                    <a:pt x="15851" y="16490"/>
                  </a:cubicBezTo>
                  <a:cubicBezTo>
                    <a:pt x="15885" y="16470"/>
                    <a:pt x="15936" y="16570"/>
                    <a:pt x="15952" y="16610"/>
                  </a:cubicBezTo>
                  <a:cubicBezTo>
                    <a:pt x="15902" y="16630"/>
                    <a:pt x="15896" y="16550"/>
                    <a:pt x="15846" y="16540"/>
                  </a:cubicBezTo>
                  <a:close/>
                  <a:moveTo>
                    <a:pt x="15908" y="16770"/>
                  </a:moveTo>
                  <a:cubicBezTo>
                    <a:pt x="15913" y="16750"/>
                    <a:pt x="15924" y="16730"/>
                    <a:pt x="15930" y="16710"/>
                  </a:cubicBezTo>
                  <a:cubicBezTo>
                    <a:pt x="15947" y="16710"/>
                    <a:pt x="15975" y="16730"/>
                    <a:pt x="15998" y="16770"/>
                  </a:cubicBezTo>
                  <a:cubicBezTo>
                    <a:pt x="15969" y="16790"/>
                    <a:pt x="15941" y="16790"/>
                    <a:pt x="15908" y="16770"/>
                  </a:cubicBezTo>
                  <a:close/>
                  <a:moveTo>
                    <a:pt x="16312" y="16400"/>
                  </a:moveTo>
                  <a:cubicBezTo>
                    <a:pt x="16284" y="16330"/>
                    <a:pt x="16341" y="16390"/>
                    <a:pt x="16335" y="16410"/>
                  </a:cubicBezTo>
                  <a:cubicBezTo>
                    <a:pt x="16335" y="16420"/>
                    <a:pt x="16312" y="16410"/>
                    <a:pt x="16312" y="16400"/>
                  </a:cubicBezTo>
                  <a:close/>
                  <a:moveTo>
                    <a:pt x="16110" y="17370"/>
                  </a:moveTo>
                  <a:cubicBezTo>
                    <a:pt x="16088" y="17390"/>
                    <a:pt x="16065" y="17430"/>
                    <a:pt x="16037" y="17410"/>
                  </a:cubicBezTo>
                  <a:cubicBezTo>
                    <a:pt x="16014" y="17450"/>
                    <a:pt x="15992" y="17480"/>
                    <a:pt x="15958" y="17460"/>
                  </a:cubicBezTo>
                  <a:cubicBezTo>
                    <a:pt x="15941" y="17530"/>
                    <a:pt x="15913" y="17520"/>
                    <a:pt x="15891" y="17530"/>
                  </a:cubicBezTo>
                  <a:cubicBezTo>
                    <a:pt x="15874" y="17590"/>
                    <a:pt x="15846" y="17540"/>
                    <a:pt x="15823" y="17580"/>
                  </a:cubicBezTo>
                  <a:cubicBezTo>
                    <a:pt x="15812" y="17570"/>
                    <a:pt x="15806" y="17600"/>
                    <a:pt x="15801" y="17610"/>
                  </a:cubicBezTo>
                  <a:cubicBezTo>
                    <a:pt x="15789" y="17620"/>
                    <a:pt x="15789" y="17610"/>
                    <a:pt x="15784" y="17610"/>
                  </a:cubicBezTo>
                  <a:cubicBezTo>
                    <a:pt x="15772" y="17620"/>
                    <a:pt x="15744" y="17630"/>
                    <a:pt x="15733" y="17660"/>
                  </a:cubicBezTo>
                  <a:cubicBezTo>
                    <a:pt x="15728" y="17680"/>
                    <a:pt x="15699" y="17710"/>
                    <a:pt x="15677" y="17700"/>
                  </a:cubicBezTo>
                  <a:cubicBezTo>
                    <a:pt x="15632" y="17760"/>
                    <a:pt x="15587" y="17780"/>
                    <a:pt x="15536" y="17790"/>
                  </a:cubicBezTo>
                  <a:cubicBezTo>
                    <a:pt x="15531" y="17840"/>
                    <a:pt x="15508" y="17800"/>
                    <a:pt x="15497" y="17820"/>
                  </a:cubicBezTo>
                  <a:cubicBezTo>
                    <a:pt x="15486" y="17840"/>
                    <a:pt x="15474" y="17850"/>
                    <a:pt x="15463" y="17840"/>
                  </a:cubicBezTo>
                  <a:cubicBezTo>
                    <a:pt x="15441" y="17850"/>
                    <a:pt x="15418" y="17890"/>
                    <a:pt x="15390" y="17880"/>
                  </a:cubicBezTo>
                  <a:cubicBezTo>
                    <a:pt x="15368" y="17910"/>
                    <a:pt x="15334" y="17890"/>
                    <a:pt x="15311" y="17920"/>
                  </a:cubicBezTo>
                  <a:cubicBezTo>
                    <a:pt x="15300" y="17910"/>
                    <a:pt x="15294" y="17950"/>
                    <a:pt x="15278" y="17930"/>
                  </a:cubicBezTo>
                  <a:cubicBezTo>
                    <a:pt x="15266" y="17930"/>
                    <a:pt x="15255" y="17930"/>
                    <a:pt x="15244" y="17950"/>
                  </a:cubicBezTo>
                  <a:cubicBezTo>
                    <a:pt x="15227" y="17890"/>
                    <a:pt x="15283" y="17890"/>
                    <a:pt x="15300" y="17880"/>
                  </a:cubicBezTo>
                  <a:cubicBezTo>
                    <a:pt x="15322" y="17860"/>
                    <a:pt x="15334" y="17780"/>
                    <a:pt x="15368" y="17830"/>
                  </a:cubicBezTo>
                  <a:cubicBezTo>
                    <a:pt x="15379" y="17750"/>
                    <a:pt x="15407" y="17760"/>
                    <a:pt x="15424" y="17740"/>
                  </a:cubicBezTo>
                  <a:cubicBezTo>
                    <a:pt x="15441" y="17680"/>
                    <a:pt x="15469" y="17710"/>
                    <a:pt x="15486" y="17660"/>
                  </a:cubicBezTo>
                  <a:cubicBezTo>
                    <a:pt x="15536" y="17660"/>
                    <a:pt x="15570" y="17580"/>
                    <a:pt x="15615" y="17550"/>
                  </a:cubicBezTo>
                  <a:cubicBezTo>
                    <a:pt x="15654" y="17490"/>
                    <a:pt x="15705" y="17490"/>
                    <a:pt x="15744" y="17410"/>
                  </a:cubicBezTo>
                  <a:cubicBezTo>
                    <a:pt x="15806" y="17400"/>
                    <a:pt x="15868" y="17350"/>
                    <a:pt x="15924" y="17310"/>
                  </a:cubicBezTo>
                  <a:cubicBezTo>
                    <a:pt x="15952" y="17320"/>
                    <a:pt x="15975" y="17310"/>
                    <a:pt x="15992" y="17290"/>
                  </a:cubicBezTo>
                  <a:cubicBezTo>
                    <a:pt x="16026" y="17350"/>
                    <a:pt x="16037" y="17240"/>
                    <a:pt x="16065" y="17290"/>
                  </a:cubicBezTo>
                  <a:cubicBezTo>
                    <a:pt x="16110" y="17250"/>
                    <a:pt x="16155" y="17240"/>
                    <a:pt x="16200" y="17210"/>
                  </a:cubicBezTo>
                  <a:cubicBezTo>
                    <a:pt x="16273" y="17260"/>
                    <a:pt x="16341" y="17220"/>
                    <a:pt x="16414" y="17260"/>
                  </a:cubicBezTo>
                  <a:cubicBezTo>
                    <a:pt x="16312" y="17290"/>
                    <a:pt x="16211" y="17340"/>
                    <a:pt x="16110" y="17370"/>
                  </a:cubicBezTo>
                  <a:close/>
                  <a:moveTo>
                    <a:pt x="16397" y="16870"/>
                  </a:moveTo>
                  <a:cubicBezTo>
                    <a:pt x="16391" y="16840"/>
                    <a:pt x="16380" y="16810"/>
                    <a:pt x="16380" y="16770"/>
                  </a:cubicBezTo>
                  <a:cubicBezTo>
                    <a:pt x="16346" y="16720"/>
                    <a:pt x="16352" y="16640"/>
                    <a:pt x="16312" y="16590"/>
                  </a:cubicBezTo>
                  <a:cubicBezTo>
                    <a:pt x="16335" y="16550"/>
                    <a:pt x="16363" y="16640"/>
                    <a:pt x="16358" y="16670"/>
                  </a:cubicBezTo>
                  <a:cubicBezTo>
                    <a:pt x="16386" y="16700"/>
                    <a:pt x="16380" y="16730"/>
                    <a:pt x="16397" y="16770"/>
                  </a:cubicBezTo>
                  <a:cubicBezTo>
                    <a:pt x="16408" y="16780"/>
                    <a:pt x="16397" y="16810"/>
                    <a:pt x="16402" y="16830"/>
                  </a:cubicBezTo>
                  <a:cubicBezTo>
                    <a:pt x="16402" y="16840"/>
                    <a:pt x="16419" y="16840"/>
                    <a:pt x="16425" y="16850"/>
                  </a:cubicBezTo>
                  <a:cubicBezTo>
                    <a:pt x="16425" y="16850"/>
                    <a:pt x="16414" y="16860"/>
                    <a:pt x="16414" y="16870"/>
                  </a:cubicBezTo>
                  <a:cubicBezTo>
                    <a:pt x="16425" y="16900"/>
                    <a:pt x="16464" y="16930"/>
                    <a:pt x="16436" y="16970"/>
                  </a:cubicBezTo>
                  <a:cubicBezTo>
                    <a:pt x="16397" y="16950"/>
                    <a:pt x="16414" y="16910"/>
                    <a:pt x="16397" y="16870"/>
                  </a:cubicBezTo>
                  <a:close/>
                  <a:moveTo>
                    <a:pt x="16431" y="17260"/>
                  </a:moveTo>
                  <a:cubicBezTo>
                    <a:pt x="16448" y="17250"/>
                    <a:pt x="16464" y="17250"/>
                    <a:pt x="16476" y="17260"/>
                  </a:cubicBezTo>
                  <a:cubicBezTo>
                    <a:pt x="16498" y="17290"/>
                    <a:pt x="16448" y="17270"/>
                    <a:pt x="16431" y="17260"/>
                  </a:cubicBezTo>
                  <a:close/>
                  <a:moveTo>
                    <a:pt x="16453" y="17040"/>
                  </a:moveTo>
                  <a:cubicBezTo>
                    <a:pt x="16459" y="17010"/>
                    <a:pt x="16476" y="17020"/>
                    <a:pt x="16487" y="17030"/>
                  </a:cubicBezTo>
                  <a:cubicBezTo>
                    <a:pt x="16481" y="17040"/>
                    <a:pt x="16487" y="17050"/>
                    <a:pt x="16492" y="17060"/>
                  </a:cubicBezTo>
                  <a:cubicBezTo>
                    <a:pt x="16481" y="17080"/>
                    <a:pt x="16464" y="17060"/>
                    <a:pt x="16453" y="17040"/>
                  </a:cubicBezTo>
                  <a:close/>
                  <a:moveTo>
                    <a:pt x="16616" y="17160"/>
                  </a:moveTo>
                  <a:cubicBezTo>
                    <a:pt x="16611" y="17170"/>
                    <a:pt x="16594" y="17160"/>
                    <a:pt x="16588" y="17150"/>
                  </a:cubicBezTo>
                  <a:cubicBezTo>
                    <a:pt x="16566" y="17080"/>
                    <a:pt x="16622" y="17140"/>
                    <a:pt x="16616" y="17160"/>
                  </a:cubicBezTo>
                  <a:close/>
                  <a:moveTo>
                    <a:pt x="16723" y="17260"/>
                  </a:moveTo>
                  <a:cubicBezTo>
                    <a:pt x="16695" y="17240"/>
                    <a:pt x="16718" y="17200"/>
                    <a:pt x="16701" y="17180"/>
                  </a:cubicBezTo>
                  <a:cubicBezTo>
                    <a:pt x="16526" y="16830"/>
                    <a:pt x="16481" y="16790"/>
                    <a:pt x="16464" y="16740"/>
                  </a:cubicBezTo>
                  <a:cubicBezTo>
                    <a:pt x="16397" y="16430"/>
                    <a:pt x="16380" y="16360"/>
                    <a:pt x="16352" y="16290"/>
                  </a:cubicBezTo>
                  <a:cubicBezTo>
                    <a:pt x="16268" y="15790"/>
                    <a:pt x="16234" y="15750"/>
                    <a:pt x="16239" y="15690"/>
                  </a:cubicBezTo>
                  <a:cubicBezTo>
                    <a:pt x="16217" y="15420"/>
                    <a:pt x="16183" y="15400"/>
                    <a:pt x="16194" y="15380"/>
                  </a:cubicBezTo>
                  <a:cubicBezTo>
                    <a:pt x="16149" y="15010"/>
                    <a:pt x="16144" y="14960"/>
                    <a:pt x="16132" y="14910"/>
                  </a:cubicBezTo>
                  <a:cubicBezTo>
                    <a:pt x="16048" y="13920"/>
                    <a:pt x="16082" y="13870"/>
                    <a:pt x="16059" y="13850"/>
                  </a:cubicBezTo>
                  <a:cubicBezTo>
                    <a:pt x="16037" y="13510"/>
                    <a:pt x="16054" y="13400"/>
                    <a:pt x="16031" y="13300"/>
                  </a:cubicBezTo>
                  <a:cubicBezTo>
                    <a:pt x="16071" y="13500"/>
                    <a:pt x="16099" y="13530"/>
                    <a:pt x="16104" y="13570"/>
                  </a:cubicBezTo>
                  <a:cubicBezTo>
                    <a:pt x="16155" y="13890"/>
                    <a:pt x="16166" y="13920"/>
                    <a:pt x="16166" y="13950"/>
                  </a:cubicBezTo>
                  <a:cubicBezTo>
                    <a:pt x="16200" y="14180"/>
                    <a:pt x="16183" y="14230"/>
                    <a:pt x="16200" y="14260"/>
                  </a:cubicBezTo>
                  <a:cubicBezTo>
                    <a:pt x="16217" y="14490"/>
                    <a:pt x="16228" y="14520"/>
                    <a:pt x="16234" y="14560"/>
                  </a:cubicBezTo>
                  <a:cubicBezTo>
                    <a:pt x="16239" y="14910"/>
                    <a:pt x="16296" y="14950"/>
                    <a:pt x="16268" y="15020"/>
                  </a:cubicBezTo>
                  <a:cubicBezTo>
                    <a:pt x="16318" y="15370"/>
                    <a:pt x="16318" y="15400"/>
                    <a:pt x="16307" y="15430"/>
                  </a:cubicBezTo>
                  <a:cubicBezTo>
                    <a:pt x="16352" y="15720"/>
                    <a:pt x="16386" y="15760"/>
                    <a:pt x="16369" y="15820"/>
                  </a:cubicBezTo>
                  <a:cubicBezTo>
                    <a:pt x="16386" y="16040"/>
                    <a:pt x="16448" y="16070"/>
                    <a:pt x="16414" y="16130"/>
                  </a:cubicBezTo>
                  <a:cubicBezTo>
                    <a:pt x="16521" y="16420"/>
                    <a:pt x="16504" y="16510"/>
                    <a:pt x="16543" y="16570"/>
                  </a:cubicBezTo>
                  <a:cubicBezTo>
                    <a:pt x="16836" y="17380"/>
                    <a:pt x="16774" y="17260"/>
                    <a:pt x="16723" y="17260"/>
                  </a:cubicBezTo>
                  <a:close/>
                  <a:moveTo>
                    <a:pt x="17010" y="17360"/>
                  </a:moveTo>
                  <a:cubicBezTo>
                    <a:pt x="17038" y="17280"/>
                    <a:pt x="17055" y="17420"/>
                    <a:pt x="17072" y="17440"/>
                  </a:cubicBezTo>
                  <a:cubicBezTo>
                    <a:pt x="17044" y="17470"/>
                    <a:pt x="17032" y="17380"/>
                    <a:pt x="17010" y="17360"/>
                  </a:cubicBezTo>
                  <a:close/>
                  <a:moveTo>
                    <a:pt x="17522" y="18050"/>
                  </a:moveTo>
                  <a:cubicBezTo>
                    <a:pt x="17494" y="18020"/>
                    <a:pt x="17466" y="18020"/>
                    <a:pt x="17438" y="18030"/>
                  </a:cubicBezTo>
                  <a:cubicBezTo>
                    <a:pt x="17415" y="17980"/>
                    <a:pt x="17398" y="18000"/>
                    <a:pt x="17370" y="17970"/>
                  </a:cubicBezTo>
                  <a:cubicBezTo>
                    <a:pt x="17348" y="17960"/>
                    <a:pt x="17325" y="17930"/>
                    <a:pt x="17308" y="17950"/>
                  </a:cubicBezTo>
                  <a:cubicBezTo>
                    <a:pt x="17291" y="17910"/>
                    <a:pt x="17319" y="17920"/>
                    <a:pt x="17325" y="17900"/>
                  </a:cubicBezTo>
                  <a:cubicBezTo>
                    <a:pt x="17348" y="17890"/>
                    <a:pt x="17370" y="17900"/>
                    <a:pt x="17387" y="17890"/>
                  </a:cubicBezTo>
                  <a:cubicBezTo>
                    <a:pt x="17415" y="17920"/>
                    <a:pt x="17443" y="17950"/>
                    <a:pt x="17471" y="17990"/>
                  </a:cubicBezTo>
                  <a:cubicBezTo>
                    <a:pt x="17482" y="18010"/>
                    <a:pt x="17494" y="17990"/>
                    <a:pt x="17511" y="18000"/>
                  </a:cubicBezTo>
                  <a:cubicBezTo>
                    <a:pt x="17516" y="18020"/>
                    <a:pt x="17528" y="18030"/>
                    <a:pt x="17539" y="18040"/>
                  </a:cubicBezTo>
                  <a:cubicBezTo>
                    <a:pt x="17550" y="18050"/>
                    <a:pt x="17561" y="18060"/>
                    <a:pt x="17567" y="18080"/>
                  </a:cubicBezTo>
                  <a:cubicBezTo>
                    <a:pt x="17556" y="18100"/>
                    <a:pt x="17539" y="18060"/>
                    <a:pt x="17522" y="18050"/>
                  </a:cubicBezTo>
                  <a:close/>
                  <a:moveTo>
                    <a:pt x="9450" y="90"/>
                  </a:moveTo>
                  <a:cubicBezTo>
                    <a:pt x="9456" y="60"/>
                    <a:pt x="9461" y="30"/>
                    <a:pt x="9467" y="0"/>
                  </a:cubicBezTo>
                  <a:cubicBezTo>
                    <a:pt x="9439" y="0"/>
                    <a:pt x="9439" y="0"/>
                    <a:pt x="9439" y="0"/>
                  </a:cubicBezTo>
                  <a:cubicBezTo>
                    <a:pt x="9439" y="20"/>
                    <a:pt x="9433" y="40"/>
                    <a:pt x="9428" y="60"/>
                  </a:cubicBezTo>
                  <a:cubicBezTo>
                    <a:pt x="9428" y="90"/>
                    <a:pt x="9439" y="110"/>
                    <a:pt x="9428" y="150"/>
                  </a:cubicBezTo>
                  <a:cubicBezTo>
                    <a:pt x="9405" y="190"/>
                    <a:pt x="9428" y="260"/>
                    <a:pt x="9444" y="200"/>
                  </a:cubicBezTo>
                  <a:cubicBezTo>
                    <a:pt x="9416" y="190"/>
                    <a:pt x="9450" y="130"/>
                    <a:pt x="9450" y="90"/>
                  </a:cubicBezTo>
                  <a:close/>
                  <a:moveTo>
                    <a:pt x="5479" y="15070"/>
                  </a:moveTo>
                  <a:cubicBezTo>
                    <a:pt x="5468" y="15030"/>
                    <a:pt x="5451" y="15050"/>
                    <a:pt x="5434" y="15040"/>
                  </a:cubicBezTo>
                  <a:cubicBezTo>
                    <a:pt x="5237" y="14800"/>
                    <a:pt x="5226" y="14800"/>
                    <a:pt x="5214" y="14790"/>
                  </a:cubicBezTo>
                  <a:cubicBezTo>
                    <a:pt x="5124" y="14560"/>
                    <a:pt x="5079" y="14500"/>
                    <a:pt x="5062" y="14490"/>
                  </a:cubicBezTo>
                  <a:cubicBezTo>
                    <a:pt x="5012" y="14200"/>
                    <a:pt x="5018" y="14130"/>
                    <a:pt x="4989" y="14050"/>
                  </a:cubicBezTo>
                  <a:cubicBezTo>
                    <a:pt x="5057" y="13460"/>
                    <a:pt x="5029" y="13420"/>
                    <a:pt x="5062" y="13400"/>
                  </a:cubicBezTo>
                  <a:cubicBezTo>
                    <a:pt x="5001" y="13540"/>
                    <a:pt x="4961" y="13590"/>
                    <a:pt x="4967" y="13650"/>
                  </a:cubicBezTo>
                  <a:cubicBezTo>
                    <a:pt x="4944" y="13790"/>
                    <a:pt x="4911" y="13750"/>
                    <a:pt x="4928" y="13730"/>
                  </a:cubicBezTo>
                  <a:cubicBezTo>
                    <a:pt x="4877" y="13150"/>
                    <a:pt x="4860" y="13030"/>
                    <a:pt x="4843" y="12900"/>
                  </a:cubicBezTo>
                  <a:cubicBezTo>
                    <a:pt x="4748" y="12270"/>
                    <a:pt x="4776" y="12250"/>
                    <a:pt x="4753" y="12210"/>
                  </a:cubicBezTo>
                  <a:cubicBezTo>
                    <a:pt x="4612" y="11670"/>
                    <a:pt x="4590" y="11620"/>
                    <a:pt x="4568" y="11560"/>
                  </a:cubicBezTo>
                  <a:cubicBezTo>
                    <a:pt x="4399" y="11110"/>
                    <a:pt x="4359" y="11060"/>
                    <a:pt x="4371" y="11030"/>
                  </a:cubicBezTo>
                  <a:cubicBezTo>
                    <a:pt x="4292" y="10610"/>
                    <a:pt x="4314" y="10540"/>
                    <a:pt x="4275" y="10460"/>
                  </a:cubicBezTo>
                  <a:cubicBezTo>
                    <a:pt x="4264" y="10370"/>
                    <a:pt x="4241" y="10470"/>
                    <a:pt x="4281" y="10590"/>
                  </a:cubicBezTo>
                  <a:cubicBezTo>
                    <a:pt x="4269" y="10810"/>
                    <a:pt x="4258" y="10790"/>
                    <a:pt x="4247" y="10760"/>
                  </a:cubicBezTo>
                  <a:cubicBezTo>
                    <a:pt x="4196" y="10520"/>
                    <a:pt x="4224" y="10500"/>
                    <a:pt x="4213" y="10460"/>
                  </a:cubicBezTo>
                  <a:cubicBezTo>
                    <a:pt x="4179" y="10050"/>
                    <a:pt x="4185" y="9970"/>
                    <a:pt x="4185" y="9900"/>
                  </a:cubicBezTo>
                  <a:cubicBezTo>
                    <a:pt x="4050" y="9170"/>
                    <a:pt x="4061" y="9130"/>
                    <a:pt x="4044" y="9090"/>
                  </a:cubicBezTo>
                  <a:cubicBezTo>
                    <a:pt x="4072" y="9390"/>
                    <a:pt x="4072" y="9440"/>
                    <a:pt x="4101" y="9500"/>
                  </a:cubicBezTo>
                  <a:cubicBezTo>
                    <a:pt x="4174" y="10330"/>
                    <a:pt x="4179" y="10420"/>
                    <a:pt x="4174" y="10510"/>
                  </a:cubicBezTo>
                  <a:cubicBezTo>
                    <a:pt x="4208" y="10980"/>
                    <a:pt x="4202" y="11160"/>
                    <a:pt x="4224" y="11350"/>
                  </a:cubicBezTo>
                  <a:cubicBezTo>
                    <a:pt x="4275" y="11830"/>
                    <a:pt x="4269" y="11880"/>
                    <a:pt x="4292" y="11930"/>
                  </a:cubicBezTo>
                  <a:cubicBezTo>
                    <a:pt x="4354" y="12260"/>
                    <a:pt x="4337" y="12310"/>
                    <a:pt x="4342" y="12360"/>
                  </a:cubicBezTo>
                  <a:cubicBezTo>
                    <a:pt x="4393" y="12820"/>
                    <a:pt x="4466" y="12890"/>
                    <a:pt x="4421" y="12930"/>
                  </a:cubicBezTo>
                  <a:cubicBezTo>
                    <a:pt x="4494" y="13260"/>
                    <a:pt x="4494" y="13310"/>
                    <a:pt x="4506" y="13360"/>
                  </a:cubicBezTo>
                  <a:cubicBezTo>
                    <a:pt x="4641" y="14010"/>
                    <a:pt x="4663" y="14060"/>
                    <a:pt x="4669" y="14110"/>
                  </a:cubicBezTo>
                  <a:cubicBezTo>
                    <a:pt x="4669" y="14130"/>
                    <a:pt x="4629" y="14040"/>
                    <a:pt x="4590" y="13940"/>
                  </a:cubicBezTo>
                  <a:cubicBezTo>
                    <a:pt x="4393" y="13200"/>
                    <a:pt x="4404" y="13150"/>
                    <a:pt x="4365" y="13080"/>
                  </a:cubicBezTo>
                  <a:cubicBezTo>
                    <a:pt x="4326" y="12840"/>
                    <a:pt x="4314" y="12770"/>
                    <a:pt x="4303" y="12700"/>
                  </a:cubicBezTo>
                  <a:cubicBezTo>
                    <a:pt x="4179" y="11870"/>
                    <a:pt x="4168" y="11800"/>
                    <a:pt x="4174" y="11740"/>
                  </a:cubicBezTo>
                  <a:cubicBezTo>
                    <a:pt x="4134" y="11420"/>
                    <a:pt x="4123" y="11300"/>
                    <a:pt x="4129" y="11180"/>
                  </a:cubicBezTo>
                  <a:cubicBezTo>
                    <a:pt x="4112" y="10860"/>
                    <a:pt x="4078" y="10820"/>
                    <a:pt x="4095" y="10800"/>
                  </a:cubicBezTo>
                  <a:cubicBezTo>
                    <a:pt x="4061" y="10180"/>
                    <a:pt x="4022" y="10100"/>
                    <a:pt x="4033" y="10040"/>
                  </a:cubicBezTo>
                  <a:cubicBezTo>
                    <a:pt x="4011" y="10330"/>
                    <a:pt x="4072" y="10380"/>
                    <a:pt x="4028" y="10400"/>
                  </a:cubicBezTo>
                  <a:cubicBezTo>
                    <a:pt x="4033" y="10700"/>
                    <a:pt x="4072" y="10740"/>
                    <a:pt x="4056" y="10770"/>
                  </a:cubicBezTo>
                  <a:cubicBezTo>
                    <a:pt x="4061" y="11260"/>
                    <a:pt x="4095" y="11300"/>
                    <a:pt x="4078" y="11320"/>
                  </a:cubicBezTo>
                  <a:cubicBezTo>
                    <a:pt x="4056" y="11460"/>
                    <a:pt x="4084" y="11420"/>
                    <a:pt x="4050" y="11360"/>
                  </a:cubicBezTo>
                  <a:cubicBezTo>
                    <a:pt x="4011" y="10980"/>
                    <a:pt x="4016" y="10930"/>
                    <a:pt x="4005" y="10880"/>
                  </a:cubicBezTo>
                  <a:cubicBezTo>
                    <a:pt x="3960" y="10520"/>
                    <a:pt x="4011" y="10480"/>
                    <a:pt x="3971" y="10420"/>
                  </a:cubicBezTo>
                  <a:cubicBezTo>
                    <a:pt x="3960" y="10060"/>
                    <a:pt x="3949" y="10010"/>
                    <a:pt x="3954" y="9960"/>
                  </a:cubicBezTo>
                  <a:cubicBezTo>
                    <a:pt x="3921" y="9540"/>
                    <a:pt x="3926" y="9440"/>
                    <a:pt x="3915" y="9340"/>
                  </a:cubicBezTo>
                  <a:cubicBezTo>
                    <a:pt x="3876" y="8960"/>
                    <a:pt x="3876" y="8910"/>
                    <a:pt x="3876" y="8850"/>
                  </a:cubicBezTo>
                  <a:cubicBezTo>
                    <a:pt x="3808" y="8320"/>
                    <a:pt x="3797" y="8270"/>
                    <a:pt x="3802" y="8220"/>
                  </a:cubicBezTo>
                  <a:cubicBezTo>
                    <a:pt x="3769" y="8490"/>
                    <a:pt x="3831" y="8570"/>
                    <a:pt x="3808" y="8620"/>
                  </a:cubicBezTo>
                  <a:cubicBezTo>
                    <a:pt x="3836" y="8910"/>
                    <a:pt x="3819" y="9020"/>
                    <a:pt x="3836" y="9140"/>
                  </a:cubicBezTo>
                  <a:cubicBezTo>
                    <a:pt x="3797" y="9360"/>
                    <a:pt x="3819" y="9390"/>
                    <a:pt x="3797" y="9410"/>
                  </a:cubicBezTo>
                  <a:cubicBezTo>
                    <a:pt x="3802" y="9510"/>
                    <a:pt x="3791" y="9530"/>
                    <a:pt x="3808" y="9550"/>
                  </a:cubicBezTo>
                  <a:cubicBezTo>
                    <a:pt x="3774" y="10010"/>
                    <a:pt x="3746" y="10060"/>
                    <a:pt x="3763" y="10120"/>
                  </a:cubicBezTo>
                  <a:cubicBezTo>
                    <a:pt x="3769" y="10420"/>
                    <a:pt x="3741" y="10440"/>
                    <a:pt x="3774" y="10480"/>
                  </a:cubicBezTo>
                  <a:cubicBezTo>
                    <a:pt x="3797" y="10910"/>
                    <a:pt x="3758" y="10960"/>
                    <a:pt x="3780" y="11030"/>
                  </a:cubicBezTo>
                  <a:cubicBezTo>
                    <a:pt x="3797" y="11630"/>
                    <a:pt x="3802" y="11690"/>
                    <a:pt x="3802" y="11760"/>
                  </a:cubicBezTo>
                  <a:cubicBezTo>
                    <a:pt x="3836" y="12360"/>
                    <a:pt x="3904" y="12440"/>
                    <a:pt x="3870" y="12500"/>
                  </a:cubicBezTo>
                  <a:cubicBezTo>
                    <a:pt x="3926" y="12810"/>
                    <a:pt x="3932" y="12840"/>
                    <a:pt x="3915" y="12870"/>
                  </a:cubicBezTo>
                  <a:cubicBezTo>
                    <a:pt x="3881" y="12980"/>
                    <a:pt x="3892" y="12930"/>
                    <a:pt x="3870" y="12870"/>
                  </a:cubicBezTo>
                  <a:cubicBezTo>
                    <a:pt x="3780" y="12520"/>
                    <a:pt x="3758" y="12430"/>
                    <a:pt x="3746" y="12330"/>
                  </a:cubicBezTo>
                  <a:cubicBezTo>
                    <a:pt x="3662" y="11460"/>
                    <a:pt x="3628" y="11380"/>
                    <a:pt x="3634" y="11300"/>
                  </a:cubicBezTo>
                  <a:cubicBezTo>
                    <a:pt x="3600" y="10690"/>
                    <a:pt x="3617" y="10540"/>
                    <a:pt x="3617" y="10390"/>
                  </a:cubicBezTo>
                  <a:cubicBezTo>
                    <a:pt x="3639" y="9870"/>
                    <a:pt x="3645" y="9800"/>
                    <a:pt x="3634" y="9720"/>
                  </a:cubicBezTo>
                  <a:cubicBezTo>
                    <a:pt x="3668" y="9350"/>
                    <a:pt x="3662" y="9310"/>
                    <a:pt x="3668" y="9280"/>
                  </a:cubicBezTo>
                  <a:cubicBezTo>
                    <a:pt x="3690" y="8520"/>
                    <a:pt x="3645" y="8430"/>
                    <a:pt x="3673" y="8360"/>
                  </a:cubicBezTo>
                  <a:cubicBezTo>
                    <a:pt x="3617" y="8160"/>
                    <a:pt x="3656" y="8220"/>
                    <a:pt x="3639" y="8270"/>
                  </a:cubicBezTo>
                  <a:cubicBezTo>
                    <a:pt x="3622" y="8820"/>
                    <a:pt x="3651" y="8880"/>
                    <a:pt x="3628" y="8920"/>
                  </a:cubicBezTo>
                  <a:cubicBezTo>
                    <a:pt x="3611" y="9280"/>
                    <a:pt x="3622" y="9340"/>
                    <a:pt x="3606" y="9380"/>
                  </a:cubicBezTo>
                  <a:cubicBezTo>
                    <a:pt x="3606" y="9650"/>
                    <a:pt x="3589" y="9670"/>
                    <a:pt x="3594" y="9690"/>
                  </a:cubicBezTo>
                  <a:cubicBezTo>
                    <a:pt x="3561" y="10380"/>
                    <a:pt x="3561" y="10430"/>
                    <a:pt x="3561" y="10480"/>
                  </a:cubicBezTo>
                  <a:cubicBezTo>
                    <a:pt x="3561" y="10850"/>
                    <a:pt x="3572" y="10900"/>
                    <a:pt x="3572" y="10950"/>
                  </a:cubicBezTo>
                  <a:cubicBezTo>
                    <a:pt x="3611" y="11230"/>
                    <a:pt x="3549" y="11240"/>
                    <a:pt x="3583" y="11280"/>
                  </a:cubicBezTo>
                  <a:cubicBezTo>
                    <a:pt x="3589" y="11560"/>
                    <a:pt x="3611" y="11690"/>
                    <a:pt x="3611" y="11810"/>
                  </a:cubicBezTo>
                  <a:cubicBezTo>
                    <a:pt x="3668" y="12030"/>
                    <a:pt x="3645" y="12050"/>
                    <a:pt x="3662" y="12090"/>
                  </a:cubicBezTo>
                  <a:cubicBezTo>
                    <a:pt x="3769" y="12640"/>
                    <a:pt x="3763" y="12700"/>
                    <a:pt x="3786" y="12770"/>
                  </a:cubicBezTo>
                  <a:cubicBezTo>
                    <a:pt x="3797" y="12880"/>
                    <a:pt x="3769" y="12910"/>
                    <a:pt x="3741" y="12850"/>
                  </a:cubicBezTo>
                  <a:cubicBezTo>
                    <a:pt x="3656" y="12510"/>
                    <a:pt x="3611" y="12450"/>
                    <a:pt x="3628" y="12410"/>
                  </a:cubicBezTo>
                  <a:cubicBezTo>
                    <a:pt x="3510" y="11860"/>
                    <a:pt x="3527" y="11770"/>
                    <a:pt x="3510" y="11670"/>
                  </a:cubicBezTo>
                  <a:cubicBezTo>
                    <a:pt x="3471" y="11190"/>
                    <a:pt x="3488" y="11150"/>
                    <a:pt x="3459" y="11090"/>
                  </a:cubicBezTo>
                  <a:cubicBezTo>
                    <a:pt x="3442" y="10610"/>
                    <a:pt x="3465" y="10430"/>
                    <a:pt x="3426" y="10220"/>
                  </a:cubicBezTo>
                  <a:cubicBezTo>
                    <a:pt x="3504" y="9490"/>
                    <a:pt x="3471" y="9410"/>
                    <a:pt x="3510" y="9340"/>
                  </a:cubicBezTo>
                  <a:cubicBezTo>
                    <a:pt x="3600" y="8660"/>
                    <a:pt x="3566" y="8610"/>
                    <a:pt x="3583" y="8580"/>
                  </a:cubicBezTo>
                  <a:cubicBezTo>
                    <a:pt x="3572" y="8340"/>
                    <a:pt x="3634" y="8330"/>
                    <a:pt x="3600" y="8290"/>
                  </a:cubicBezTo>
                  <a:cubicBezTo>
                    <a:pt x="3611" y="8010"/>
                    <a:pt x="3639" y="7990"/>
                    <a:pt x="3617" y="7950"/>
                  </a:cubicBezTo>
                  <a:cubicBezTo>
                    <a:pt x="3617" y="7610"/>
                    <a:pt x="3628" y="7570"/>
                    <a:pt x="3628" y="7530"/>
                  </a:cubicBezTo>
                  <a:cubicBezTo>
                    <a:pt x="3566" y="7440"/>
                    <a:pt x="3555" y="7550"/>
                    <a:pt x="3589" y="7660"/>
                  </a:cubicBezTo>
                  <a:cubicBezTo>
                    <a:pt x="3555" y="8200"/>
                    <a:pt x="3555" y="8340"/>
                    <a:pt x="3555" y="8480"/>
                  </a:cubicBezTo>
                  <a:cubicBezTo>
                    <a:pt x="3493" y="8750"/>
                    <a:pt x="3516" y="8830"/>
                    <a:pt x="3482" y="8890"/>
                  </a:cubicBezTo>
                  <a:cubicBezTo>
                    <a:pt x="3426" y="9630"/>
                    <a:pt x="3409" y="9930"/>
                    <a:pt x="3381" y="10220"/>
                  </a:cubicBezTo>
                  <a:cubicBezTo>
                    <a:pt x="3414" y="10610"/>
                    <a:pt x="3369" y="10690"/>
                    <a:pt x="3398" y="10790"/>
                  </a:cubicBezTo>
                  <a:cubicBezTo>
                    <a:pt x="3414" y="11030"/>
                    <a:pt x="3403" y="11050"/>
                    <a:pt x="3409" y="11080"/>
                  </a:cubicBezTo>
                  <a:cubicBezTo>
                    <a:pt x="3459" y="11760"/>
                    <a:pt x="3465" y="11860"/>
                    <a:pt x="3493" y="11960"/>
                  </a:cubicBezTo>
                  <a:cubicBezTo>
                    <a:pt x="3544" y="12300"/>
                    <a:pt x="3544" y="12350"/>
                    <a:pt x="3566" y="12400"/>
                  </a:cubicBezTo>
                  <a:cubicBezTo>
                    <a:pt x="3510" y="12450"/>
                    <a:pt x="3527" y="12410"/>
                    <a:pt x="3504" y="12370"/>
                  </a:cubicBezTo>
                  <a:cubicBezTo>
                    <a:pt x="3437" y="11840"/>
                    <a:pt x="3403" y="11760"/>
                    <a:pt x="3414" y="11690"/>
                  </a:cubicBezTo>
                  <a:cubicBezTo>
                    <a:pt x="3352" y="11160"/>
                    <a:pt x="3341" y="11080"/>
                    <a:pt x="3336" y="11010"/>
                  </a:cubicBezTo>
                  <a:cubicBezTo>
                    <a:pt x="3336" y="10670"/>
                    <a:pt x="3308" y="10540"/>
                    <a:pt x="3313" y="10420"/>
                  </a:cubicBezTo>
                  <a:cubicBezTo>
                    <a:pt x="3324" y="9640"/>
                    <a:pt x="3324" y="9610"/>
                    <a:pt x="3319" y="9580"/>
                  </a:cubicBezTo>
                  <a:cubicBezTo>
                    <a:pt x="3319" y="9270"/>
                    <a:pt x="3352" y="9250"/>
                    <a:pt x="3336" y="9210"/>
                  </a:cubicBezTo>
                  <a:cubicBezTo>
                    <a:pt x="3403" y="8920"/>
                    <a:pt x="3347" y="8870"/>
                    <a:pt x="3392" y="8850"/>
                  </a:cubicBezTo>
                  <a:cubicBezTo>
                    <a:pt x="3386" y="8630"/>
                    <a:pt x="3454" y="8620"/>
                    <a:pt x="3414" y="8580"/>
                  </a:cubicBezTo>
                  <a:cubicBezTo>
                    <a:pt x="3448" y="8340"/>
                    <a:pt x="3454" y="8280"/>
                    <a:pt x="3465" y="8220"/>
                  </a:cubicBezTo>
                  <a:cubicBezTo>
                    <a:pt x="3459" y="8000"/>
                    <a:pt x="3488" y="7970"/>
                    <a:pt x="3476" y="7940"/>
                  </a:cubicBezTo>
                  <a:cubicBezTo>
                    <a:pt x="3420" y="8170"/>
                    <a:pt x="3426" y="8220"/>
                    <a:pt x="3426" y="8270"/>
                  </a:cubicBezTo>
                  <a:cubicBezTo>
                    <a:pt x="3358" y="8760"/>
                    <a:pt x="3341" y="8850"/>
                    <a:pt x="3319" y="8940"/>
                  </a:cubicBezTo>
                  <a:cubicBezTo>
                    <a:pt x="3285" y="9570"/>
                    <a:pt x="3251" y="9650"/>
                    <a:pt x="3268" y="9750"/>
                  </a:cubicBezTo>
                  <a:cubicBezTo>
                    <a:pt x="3257" y="10120"/>
                    <a:pt x="3262" y="10210"/>
                    <a:pt x="3262" y="10300"/>
                  </a:cubicBezTo>
                  <a:cubicBezTo>
                    <a:pt x="3274" y="10910"/>
                    <a:pt x="3296" y="10960"/>
                    <a:pt x="3291" y="11010"/>
                  </a:cubicBezTo>
                  <a:cubicBezTo>
                    <a:pt x="3375" y="11770"/>
                    <a:pt x="3364" y="11810"/>
                    <a:pt x="3398" y="11870"/>
                  </a:cubicBezTo>
                  <a:cubicBezTo>
                    <a:pt x="3409" y="12300"/>
                    <a:pt x="3392" y="12240"/>
                    <a:pt x="3375" y="12190"/>
                  </a:cubicBezTo>
                  <a:cubicBezTo>
                    <a:pt x="3291" y="11800"/>
                    <a:pt x="3319" y="11720"/>
                    <a:pt x="3296" y="11700"/>
                  </a:cubicBezTo>
                  <a:cubicBezTo>
                    <a:pt x="3268" y="11510"/>
                    <a:pt x="3285" y="11490"/>
                    <a:pt x="3257" y="11450"/>
                  </a:cubicBezTo>
                  <a:cubicBezTo>
                    <a:pt x="3223" y="11140"/>
                    <a:pt x="3223" y="11120"/>
                    <a:pt x="3223" y="11100"/>
                  </a:cubicBezTo>
                  <a:cubicBezTo>
                    <a:pt x="3184" y="10820"/>
                    <a:pt x="3201" y="10780"/>
                    <a:pt x="3195" y="10730"/>
                  </a:cubicBezTo>
                  <a:cubicBezTo>
                    <a:pt x="3184" y="10360"/>
                    <a:pt x="3167" y="10330"/>
                    <a:pt x="3189" y="10310"/>
                  </a:cubicBezTo>
                  <a:cubicBezTo>
                    <a:pt x="3201" y="9790"/>
                    <a:pt x="3167" y="9690"/>
                    <a:pt x="3178" y="9600"/>
                  </a:cubicBezTo>
                  <a:cubicBezTo>
                    <a:pt x="3195" y="9300"/>
                    <a:pt x="3172" y="9270"/>
                    <a:pt x="3184" y="9240"/>
                  </a:cubicBezTo>
                  <a:cubicBezTo>
                    <a:pt x="3229" y="8950"/>
                    <a:pt x="3201" y="8890"/>
                    <a:pt x="3223" y="8850"/>
                  </a:cubicBezTo>
                  <a:cubicBezTo>
                    <a:pt x="3257" y="8470"/>
                    <a:pt x="3251" y="8410"/>
                    <a:pt x="3251" y="8360"/>
                  </a:cubicBezTo>
                  <a:cubicBezTo>
                    <a:pt x="3279" y="8080"/>
                    <a:pt x="3319" y="8060"/>
                    <a:pt x="3319" y="8030"/>
                  </a:cubicBezTo>
                  <a:cubicBezTo>
                    <a:pt x="3358" y="7490"/>
                    <a:pt x="3364" y="7430"/>
                    <a:pt x="3369" y="7380"/>
                  </a:cubicBezTo>
                  <a:cubicBezTo>
                    <a:pt x="3375" y="6940"/>
                    <a:pt x="3381" y="6910"/>
                    <a:pt x="3381" y="6880"/>
                  </a:cubicBezTo>
                  <a:cubicBezTo>
                    <a:pt x="3341" y="6750"/>
                    <a:pt x="3352" y="6800"/>
                    <a:pt x="3375" y="6860"/>
                  </a:cubicBezTo>
                  <a:cubicBezTo>
                    <a:pt x="3347" y="7330"/>
                    <a:pt x="3319" y="7390"/>
                    <a:pt x="3330" y="7460"/>
                  </a:cubicBezTo>
                  <a:cubicBezTo>
                    <a:pt x="3206" y="8520"/>
                    <a:pt x="3167" y="8530"/>
                    <a:pt x="3189" y="8570"/>
                  </a:cubicBezTo>
                  <a:cubicBezTo>
                    <a:pt x="3167" y="8820"/>
                    <a:pt x="3156" y="8850"/>
                    <a:pt x="3167" y="8890"/>
                  </a:cubicBezTo>
                  <a:cubicBezTo>
                    <a:pt x="3139" y="9150"/>
                    <a:pt x="3139" y="9180"/>
                    <a:pt x="3139" y="9200"/>
                  </a:cubicBezTo>
                  <a:cubicBezTo>
                    <a:pt x="3116" y="9580"/>
                    <a:pt x="3139" y="9660"/>
                    <a:pt x="3122" y="9720"/>
                  </a:cubicBezTo>
                  <a:cubicBezTo>
                    <a:pt x="3139" y="10190"/>
                    <a:pt x="3122" y="10230"/>
                    <a:pt x="3133" y="10270"/>
                  </a:cubicBezTo>
                  <a:cubicBezTo>
                    <a:pt x="3139" y="10590"/>
                    <a:pt x="3156" y="10640"/>
                    <a:pt x="3128" y="10680"/>
                  </a:cubicBezTo>
                  <a:cubicBezTo>
                    <a:pt x="3161" y="10930"/>
                    <a:pt x="3150" y="10960"/>
                    <a:pt x="3167" y="11000"/>
                  </a:cubicBezTo>
                  <a:cubicBezTo>
                    <a:pt x="3172" y="11210"/>
                    <a:pt x="3195" y="11310"/>
                    <a:pt x="3212" y="11410"/>
                  </a:cubicBezTo>
                  <a:cubicBezTo>
                    <a:pt x="3262" y="11810"/>
                    <a:pt x="3285" y="11840"/>
                    <a:pt x="3274" y="11860"/>
                  </a:cubicBezTo>
                  <a:cubicBezTo>
                    <a:pt x="3172" y="11720"/>
                    <a:pt x="3156" y="11610"/>
                    <a:pt x="3139" y="11500"/>
                  </a:cubicBezTo>
                  <a:cubicBezTo>
                    <a:pt x="3071" y="11040"/>
                    <a:pt x="3094" y="11010"/>
                    <a:pt x="3066" y="10970"/>
                  </a:cubicBezTo>
                  <a:cubicBezTo>
                    <a:pt x="3054" y="10580"/>
                    <a:pt x="3032" y="10470"/>
                    <a:pt x="3038" y="10370"/>
                  </a:cubicBezTo>
                  <a:cubicBezTo>
                    <a:pt x="3015" y="9870"/>
                    <a:pt x="2998" y="9820"/>
                    <a:pt x="3004" y="9770"/>
                  </a:cubicBezTo>
                  <a:cubicBezTo>
                    <a:pt x="2998" y="9420"/>
                    <a:pt x="3009" y="9380"/>
                    <a:pt x="3009" y="9330"/>
                  </a:cubicBezTo>
                  <a:cubicBezTo>
                    <a:pt x="3038" y="9080"/>
                    <a:pt x="3004" y="8970"/>
                    <a:pt x="3043" y="8890"/>
                  </a:cubicBezTo>
                  <a:cubicBezTo>
                    <a:pt x="3060" y="8650"/>
                    <a:pt x="3060" y="8620"/>
                    <a:pt x="3077" y="8600"/>
                  </a:cubicBezTo>
                  <a:cubicBezTo>
                    <a:pt x="3071" y="8290"/>
                    <a:pt x="3105" y="8260"/>
                    <a:pt x="3105" y="8220"/>
                  </a:cubicBezTo>
                  <a:cubicBezTo>
                    <a:pt x="3178" y="7790"/>
                    <a:pt x="3178" y="7750"/>
                    <a:pt x="3189" y="7710"/>
                  </a:cubicBezTo>
                  <a:cubicBezTo>
                    <a:pt x="3234" y="7410"/>
                    <a:pt x="3206" y="7360"/>
                    <a:pt x="3246" y="7320"/>
                  </a:cubicBezTo>
                  <a:cubicBezTo>
                    <a:pt x="3246" y="7020"/>
                    <a:pt x="3279" y="6980"/>
                    <a:pt x="3251" y="6930"/>
                  </a:cubicBezTo>
                  <a:cubicBezTo>
                    <a:pt x="3279" y="6750"/>
                    <a:pt x="3279" y="6710"/>
                    <a:pt x="3279" y="6660"/>
                  </a:cubicBezTo>
                  <a:cubicBezTo>
                    <a:pt x="3234" y="7030"/>
                    <a:pt x="3229" y="7100"/>
                    <a:pt x="3212" y="7170"/>
                  </a:cubicBezTo>
                  <a:cubicBezTo>
                    <a:pt x="3206" y="7350"/>
                    <a:pt x="3189" y="7360"/>
                    <a:pt x="3195" y="7390"/>
                  </a:cubicBezTo>
                  <a:cubicBezTo>
                    <a:pt x="3156" y="7630"/>
                    <a:pt x="3161" y="7670"/>
                    <a:pt x="3156" y="7700"/>
                  </a:cubicBezTo>
                  <a:cubicBezTo>
                    <a:pt x="3088" y="8020"/>
                    <a:pt x="3088" y="8040"/>
                    <a:pt x="3088" y="8060"/>
                  </a:cubicBezTo>
                  <a:cubicBezTo>
                    <a:pt x="3038" y="8400"/>
                    <a:pt x="3021" y="8580"/>
                    <a:pt x="2992" y="8760"/>
                  </a:cubicBezTo>
                  <a:cubicBezTo>
                    <a:pt x="2948" y="9360"/>
                    <a:pt x="2964" y="9410"/>
                    <a:pt x="2953" y="9460"/>
                  </a:cubicBezTo>
                  <a:cubicBezTo>
                    <a:pt x="2959" y="9790"/>
                    <a:pt x="2948" y="9830"/>
                    <a:pt x="2959" y="9880"/>
                  </a:cubicBezTo>
                  <a:cubicBezTo>
                    <a:pt x="2970" y="10260"/>
                    <a:pt x="3004" y="10360"/>
                    <a:pt x="2976" y="10450"/>
                  </a:cubicBezTo>
                  <a:cubicBezTo>
                    <a:pt x="3060" y="11430"/>
                    <a:pt x="3105" y="11510"/>
                    <a:pt x="3082" y="11570"/>
                  </a:cubicBezTo>
                  <a:cubicBezTo>
                    <a:pt x="3032" y="11260"/>
                    <a:pt x="2992" y="11320"/>
                    <a:pt x="2964" y="11210"/>
                  </a:cubicBezTo>
                  <a:cubicBezTo>
                    <a:pt x="2959" y="10980"/>
                    <a:pt x="2959" y="10920"/>
                    <a:pt x="2948" y="10860"/>
                  </a:cubicBezTo>
                  <a:cubicBezTo>
                    <a:pt x="2936" y="10280"/>
                    <a:pt x="2908" y="10220"/>
                    <a:pt x="2925" y="10170"/>
                  </a:cubicBezTo>
                  <a:cubicBezTo>
                    <a:pt x="2914" y="9930"/>
                    <a:pt x="2902" y="9870"/>
                    <a:pt x="2919" y="9820"/>
                  </a:cubicBezTo>
                  <a:cubicBezTo>
                    <a:pt x="2908" y="8900"/>
                    <a:pt x="2908" y="8780"/>
                    <a:pt x="2936" y="8650"/>
                  </a:cubicBezTo>
                  <a:cubicBezTo>
                    <a:pt x="2948" y="8340"/>
                    <a:pt x="2942" y="8300"/>
                    <a:pt x="2942" y="8260"/>
                  </a:cubicBezTo>
                  <a:cubicBezTo>
                    <a:pt x="2970" y="7660"/>
                    <a:pt x="3009" y="7640"/>
                    <a:pt x="2998" y="7610"/>
                  </a:cubicBezTo>
                  <a:cubicBezTo>
                    <a:pt x="3043" y="7260"/>
                    <a:pt x="3021" y="7180"/>
                    <a:pt x="3043" y="7120"/>
                  </a:cubicBezTo>
                  <a:cubicBezTo>
                    <a:pt x="3099" y="6920"/>
                    <a:pt x="3071" y="6880"/>
                    <a:pt x="3088" y="6850"/>
                  </a:cubicBezTo>
                  <a:cubicBezTo>
                    <a:pt x="3049" y="7130"/>
                    <a:pt x="2981" y="7160"/>
                    <a:pt x="3009" y="7220"/>
                  </a:cubicBezTo>
                  <a:cubicBezTo>
                    <a:pt x="2959" y="7430"/>
                    <a:pt x="2987" y="7490"/>
                    <a:pt x="2953" y="7530"/>
                  </a:cubicBezTo>
                  <a:cubicBezTo>
                    <a:pt x="2914" y="8090"/>
                    <a:pt x="2891" y="8150"/>
                    <a:pt x="2914" y="8220"/>
                  </a:cubicBezTo>
                  <a:cubicBezTo>
                    <a:pt x="2886" y="8540"/>
                    <a:pt x="2886" y="8560"/>
                    <a:pt x="2869" y="8570"/>
                  </a:cubicBezTo>
                  <a:cubicBezTo>
                    <a:pt x="2858" y="8700"/>
                    <a:pt x="2874" y="8720"/>
                    <a:pt x="2863" y="8740"/>
                  </a:cubicBezTo>
                  <a:cubicBezTo>
                    <a:pt x="2863" y="8980"/>
                    <a:pt x="2852" y="9010"/>
                    <a:pt x="2852" y="9050"/>
                  </a:cubicBezTo>
                  <a:cubicBezTo>
                    <a:pt x="2829" y="9540"/>
                    <a:pt x="2858" y="9620"/>
                    <a:pt x="2835" y="9690"/>
                  </a:cubicBezTo>
                  <a:cubicBezTo>
                    <a:pt x="2858" y="10180"/>
                    <a:pt x="2874" y="10310"/>
                    <a:pt x="2863" y="10430"/>
                  </a:cubicBezTo>
                  <a:cubicBezTo>
                    <a:pt x="2874" y="10740"/>
                    <a:pt x="2880" y="10780"/>
                    <a:pt x="2897" y="10810"/>
                  </a:cubicBezTo>
                  <a:cubicBezTo>
                    <a:pt x="2914" y="11120"/>
                    <a:pt x="2908" y="11130"/>
                    <a:pt x="2908" y="11150"/>
                  </a:cubicBezTo>
                  <a:cubicBezTo>
                    <a:pt x="2829" y="10900"/>
                    <a:pt x="2796" y="10800"/>
                    <a:pt x="2818" y="10730"/>
                  </a:cubicBezTo>
                  <a:cubicBezTo>
                    <a:pt x="2768" y="10330"/>
                    <a:pt x="2734" y="10280"/>
                    <a:pt x="2756" y="10240"/>
                  </a:cubicBezTo>
                  <a:cubicBezTo>
                    <a:pt x="2739" y="9960"/>
                    <a:pt x="2717" y="9910"/>
                    <a:pt x="2728" y="9870"/>
                  </a:cubicBezTo>
                  <a:cubicBezTo>
                    <a:pt x="2722" y="9720"/>
                    <a:pt x="2711" y="9690"/>
                    <a:pt x="2722" y="9670"/>
                  </a:cubicBezTo>
                  <a:cubicBezTo>
                    <a:pt x="2717" y="9260"/>
                    <a:pt x="2734" y="9140"/>
                    <a:pt x="2734" y="9010"/>
                  </a:cubicBezTo>
                  <a:cubicBezTo>
                    <a:pt x="2734" y="8720"/>
                    <a:pt x="2734" y="8690"/>
                    <a:pt x="2739" y="8660"/>
                  </a:cubicBezTo>
                  <a:cubicBezTo>
                    <a:pt x="2762" y="8410"/>
                    <a:pt x="2768" y="8350"/>
                    <a:pt x="2790" y="8300"/>
                  </a:cubicBezTo>
                  <a:cubicBezTo>
                    <a:pt x="2796" y="8080"/>
                    <a:pt x="2796" y="8050"/>
                    <a:pt x="2801" y="8020"/>
                  </a:cubicBezTo>
                  <a:cubicBezTo>
                    <a:pt x="2818" y="7810"/>
                    <a:pt x="2824" y="7770"/>
                    <a:pt x="2824" y="7740"/>
                  </a:cubicBezTo>
                  <a:cubicBezTo>
                    <a:pt x="2863" y="7430"/>
                    <a:pt x="2829" y="7390"/>
                    <a:pt x="2852" y="7360"/>
                  </a:cubicBezTo>
                  <a:cubicBezTo>
                    <a:pt x="2886" y="7140"/>
                    <a:pt x="2858" y="7100"/>
                    <a:pt x="2891" y="7080"/>
                  </a:cubicBezTo>
                  <a:cubicBezTo>
                    <a:pt x="2902" y="6720"/>
                    <a:pt x="2914" y="6660"/>
                    <a:pt x="2891" y="6590"/>
                  </a:cubicBezTo>
                  <a:cubicBezTo>
                    <a:pt x="2936" y="6200"/>
                    <a:pt x="2874" y="6150"/>
                    <a:pt x="2897" y="6130"/>
                  </a:cubicBezTo>
                  <a:cubicBezTo>
                    <a:pt x="2886" y="5760"/>
                    <a:pt x="2908" y="5700"/>
                    <a:pt x="2891" y="5620"/>
                  </a:cubicBezTo>
                  <a:cubicBezTo>
                    <a:pt x="2880" y="5400"/>
                    <a:pt x="2874" y="5370"/>
                    <a:pt x="2886" y="5340"/>
                  </a:cubicBezTo>
                  <a:cubicBezTo>
                    <a:pt x="2858" y="5420"/>
                    <a:pt x="2863" y="5470"/>
                    <a:pt x="2869" y="5520"/>
                  </a:cubicBezTo>
                  <a:cubicBezTo>
                    <a:pt x="2874" y="6130"/>
                    <a:pt x="2869" y="6180"/>
                    <a:pt x="2863" y="6220"/>
                  </a:cubicBezTo>
                  <a:cubicBezTo>
                    <a:pt x="2863" y="6540"/>
                    <a:pt x="2858" y="6580"/>
                    <a:pt x="2863" y="6630"/>
                  </a:cubicBezTo>
                  <a:cubicBezTo>
                    <a:pt x="2807" y="7220"/>
                    <a:pt x="2824" y="7270"/>
                    <a:pt x="2807" y="7320"/>
                  </a:cubicBezTo>
                  <a:cubicBezTo>
                    <a:pt x="2756" y="7940"/>
                    <a:pt x="2745" y="8010"/>
                    <a:pt x="2734" y="8080"/>
                  </a:cubicBezTo>
                  <a:cubicBezTo>
                    <a:pt x="2722" y="8360"/>
                    <a:pt x="2706" y="8420"/>
                    <a:pt x="2700" y="8490"/>
                  </a:cubicBezTo>
                  <a:cubicBezTo>
                    <a:pt x="2683" y="8850"/>
                    <a:pt x="2666" y="8880"/>
                    <a:pt x="2678" y="8920"/>
                  </a:cubicBezTo>
                  <a:cubicBezTo>
                    <a:pt x="2672" y="9410"/>
                    <a:pt x="2683" y="9490"/>
                    <a:pt x="2666" y="9560"/>
                  </a:cubicBezTo>
                  <a:cubicBezTo>
                    <a:pt x="2689" y="10070"/>
                    <a:pt x="2689" y="10150"/>
                    <a:pt x="2706" y="10230"/>
                  </a:cubicBezTo>
                  <a:cubicBezTo>
                    <a:pt x="2728" y="10600"/>
                    <a:pt x="2734" y="10630"/>
                    <a:pt x="2751" y="10680"/>
                  </a:cubicBezTo>
                  <a:cubicBezTo>
                    <a:pt x="2683" y="10650"/>
                    <a:pt x="2661" y="10580"/>
                    <a:pt x="2655" y="10510"/>
                  </a:cubicBezTo>
                  <a:cubicBezTo>
                    <a:pt x="2638" y="10210"/>
                    <a:pt x="2638" y="10140"/>
                    <a:pt x="2627" y="10060"/>
                  </a:cubicBezTo>
                  <a:cubicBezTo>
                    <a:pt x="2610" y="9560"/>
                    <a:pt x="2599" y="9490"/>
                    <a:pt x="2588" y="9410"/>
                  </a:cubicBezTo>
                  <a:cubicBezTo>
                    <a:pt x="2588" y="8790"/>
                    <a:pt x="2599" y="8770"/>
                    <a:pt x="2593" y="8740"/>
                  </a:cubicBezTo>
                  <a:cubicBezTo>
                    <a:pt x="2632" y="8260"/>
                    <a:pt x="2604" y="8200"/>
                    <a:pt x="2627" y="8150"/>
                  </a:cubicBezTo>
                  <a:cubicBezTo>
                    <a:pt x="2666" y="7890"/>
                    <a:pt x="2644" y="7860"/>
                    <a:pt x="2666" y="7840"/>
                  </a:cubicBezTo>
                  <a:cubicBezTo>
                    <a:pt x="2694" y="7460"/>
                    <a:pt x="2711" y="7240"/>
                    <a:pt x="2734" y="7030"/>
                  </a:cubicBezTo>
                  <a:cubicBezTo>
                    <a:pt x="2756" y="6660"/>
                    <a:pt x="2779" y="6610"/>
                    <a:pt x="2773" y="6560"/>
                  </a:cubicBezTo>
                  <a:cubicBezTo>
                    <a:pt x="2779" y="6000"/>
                    <a:pt x="2762" y="5940"/>
                    <a:pt x="2756" y="5880"/>
                  </a:cubicBezTo>
                  <a:cubicBezTo>
                    <a:pt x="2711" y="5720"/>
                    <a:pt x="2711" y="5750"/>
                    <a:pt x="2728" y="5780"/>
                  </a:cubicBezTo>
                  <a:cubicBezTo>
                    <a:pt x="2751" y="6150"/>
                    <a:pt x="2722" y="6250"/>
                    <a:pt x="2745" y="6380"/>
                  </a:cubicBezTo>
                  <a:cubicBezTo>
                    <a:pt x="2711" y="6910"/>
                    <a:pt x="2666" y="6950"/>
                    <a:pt x="2683" y="7010"/>
                  </a:cubicBezTo>
                  <a:cubicBezTo>
                    <a:pt x="2689" y="7280"/>
                    <a:pt x="2627" y="7290"/>
                    <a:pt x="2661" y="7340"/>
                  </a:cubicBezTo>
                  <a:cubicBezTo>
                    <a:pt x="2621" y="7870"/>
                    <a:pt x="2565" y="8070"/>
                    <a:pt x="2565" y="8290"/>
                  </a:cubicBezTo>
                  <a:cubicBezTo>
                    <a:pt x="2542" y="8640"/>
                    <a:pt x="2548" y="8670"/>
                    <a:pt x="2542" y="8690"/>
                  </a:cubicBezTo>
                  <a:cubicBezTo>
                    <a:pt x="2542" y="8980"/>
                    <a:pt x="2537" y="9010"/>
                    <a:pt x="2531" y="9030"/>
                  </a:cubicBezTo>
                  <a:cubicBezTo>
                    <a:pt x="2554" y="9260"/>
                    <a:pt x="2520" y="9280"/>
                    <a:pt x="2554" y="9320"/>
                  </a:cubicBezTo>
                  <a:cubicBezTo>
                    <a:pt x="2548" y="9800"/>
                    <a:pt x="2571" y="9930"/>
                    <a:pt x="2576" y="10050"/>
                  </a:cubicBezTo>
                  <a:cubicBezTo>
                    <a:pt x="2588" y="10360"/>
                    <a:pt x="2542" y="10280"/>
                    <a:pt x="2548" y="10210"/>
                  </a:cubicBezTo>
                  <a:cubicBezTo>
                    <a:pt x="2475" y="9680"/>
                    <a:pt x="2458" y="9660"/>
                    <a:pt x="2469" y="9640"/>
                  </a:cubicBezTo>
                  <a:cubicBezTo>
                    <a:pt x="2464" y="9470"/>
                    <a:pt x="2458" y="9440"/>
                    <a:pt x="2458" y="9420"/>
                  </a:cubicBezTo>
                  <a:cubicBezTo>
                    <a:pt x="2441" y="8940"/>
                    <a:pt x="2452" y="8900"/>
                    <a:pt x="2458" y="8850"/>
                  </a:cubicBezTo>
                  <a:cubicBezTo>
                    <a:pt x="2486" y="8390"/>
                    <a:pt x="2469" y="8340"/>
                    <a:pt x="2475" y="8300"/>
                  </a:cubicBezTo>
                  <a:cubicBezTo>
                    <a:pt x="2531" y="7930"/>
                    <a:pt x="2509" y="7830"/>
                    <a:pt x="2537" y="7740"/>
                  </a:cubicBezTo>
                  <a:cubicBezTo>
                    <a:pt x="2554" y="7440"/>
                    <a:pt x="2571" y="7420"/>
                    <a:pt x="2571" y="7400"/>
                  </a:cubicBezTo>
                  <a:cubicBezTo>
                    <a:pt x="2604" y="7170"/>
                    <a:pt x="2604" y="7150"/>
                    <a:pt x="2610" y="7130"/>
                  </a:cubicBezTo>
                  <a:cubicBezTo>
                    <a:pt x="2632" y="6970"/>
                    <a:pt x="2604" y="6940"/>
                    <a:pt x="2632" y="6920"/>
                  </a:cubicBezTo>
                  <a:cubicBezTo>
                    <a:pt x="2666" y="6470"/>
                    <a:pt x="2661" y="6450"/>
                    <a:pt x="2661" y="6430"/>
                  </a:cubicBezTo>
                  <a:cubicBezTo>
                    <a:pt x="2672" y="6170"/>
                    <a:pt x="2689" y="6120"/>
                    <a:pt x="2666" y="6070"/>
                  </a:cubicBezTo>
                  <a:cubicBezTo>
                    <a:pt x="2627" y="5440"/>
                    <a:pt x="2649" y="5390"/>
                    <a:pt x="2616" y="5380"/>
                  </a:cubicBezTo>
                  <a:cubicBezTo>
                    <a:pt x="2593" y="5110"/>
                    <a:pt x="2588" y="5070"/>
                    <a:pt x="2599" y="5030"/>
                  </a:cubicBezTo>
                  <a:cubicBezTo>
                    <a:pt x="2571" y="5380"/>
                    <a:pt x="2644" y="5460"/>
                    <a:pt x="2616" y="5520"/>
                  </a:cubicBezTo>
                  <a:cubicBezTo>
                    <a:pt x="2644" y="5820"/>
                    <a:pt x="2638" y="5880"/>
                    <a:pt x="2632" y="5950"/>
                  </a:cubicBezTo>
                  <a:cubicBezTo>
                    <a:pt x="2616" y="6220"/>
                    <a:pt x="2627" y="6280"/>
                    <a:pt x="2627" y="6340"/>
                  </a:cubicBezTo>
                  <a:cubicBezTo>
                    <a:pt x="2588" y="6640"/>
                    <a:pt x="2593" y="6760"/>
                    <a:pt x="2582" y="6870"/>
                  </a:cubicBezTo>
                  <a:cubicBezTo>
                    <a:pt x="2498" y="7310"/>
                    <a:pt x="2542" y="7360"/>
                    <a:pt x="2514" y="7390"/>
                  </a:cubicBezTo>
                  <a:cubicBezTo>
                    <a:pt x="2498" y="7640"/>
                    <a:pt x="2486" y="7670"/>
                    <a:pt x="2481" y="7700"/>
                  </a:cubicBezTo>
                  <a:cubicBezTo>
                    <a:pt x="2436" y="8060"/>
                    <a:pt x="2458" y="8100"/>
                    <a:pt x="2436" y="8130"/>
                  </a:cubicBezTo>
                  <a:cubicBezTo>
                    <a:pt x="2419" y="8410"/>
                    <a:pt x="2413" y="8490"/>
                    <a:pt x="2396" y="8550"/>
                  </a:cubicBezTo>
                  <a:cubicBezTo>
                    <a:pt x="2402" y="8950"/>
                    <a:pt x="2396" y="8970"/>
                    <a:pt x="2391" y="8990"/>
                  </a:cubicBezTo>
                  <a:cubicBezTo>
                    <a:pt x="2374" y="8880"/>
                    <a:pt x="2357" y="8830"/>
                    <a:pt x="2357" y="8790"/>
                  </a:cubicBezTo>
                  <a:cubicBezTo>
                    <a:pt x="2374" y="8400"/>
                    <a:pt x="2351" y="8350"/>
                    <a:pt x="2357" y="8310"/>
                  </a:cubicBezTo>
                  <a:cubicBezTo>
                    <a:pt x="2362" y="7730"/>
                    <a:pt x="2391" y="7410"/>
                    <a:pt x="2430" y="7090"/>
                  </a:cubicBezTo>
                  <a:cubicBezTo>
                    <a:pt x="2436" y="6690"/>
                    <a:pt x="2452" y="6650"/>
                    <a:pt x="2430" y="6610"/>
                  </a:cubicBezTo>
                  <a:cubicBezTo>
                    <a:pt x="2464" y="6240"/>
                    <a:pt x="2447" y="6200"/>
                    <a:pt x="2464" y="6170"/>
                  </a:cubicBezTo>
                  <a:cubicBezTo>
                    <a:pt x="2464" y="6010"/>
                    <a:pt x="2458" y="5970"/>
                    <a:pt x="2458" y="5930"/>
                  </a:cubicBezTo>
                  <a:cubicBezTo>
                    <a:pt x="2436" y="6020"/>
                    <a:pt x="2441" y="6080"/>
                    <a:pt x="2436" y="6130"/>
                  </a:cubicBezTo>
                  <a:cubicBezTo>
                    <a:pt x="2379" y="6770"/>
                    <a:pt x="2385" y="6830"/>
                    <a:pt x="2391" y="6880"/>
                  </a:cubicBezTo>
                  <a:cubicBezTo>
                    <a:pt x="2351" y="7110"/>
                    <a:pt x="2379" y="7150"/>
                    <a:pt x="2351" y="7170"/>
                  </a:cubicBezTo>
                  <a:cubicBezTo>
                    <a:pt x="2312" y="7650"/>
                    <a:pt x="2329" y="7680"/>
                    <a:pt x="2329" y="7710"/>
                  </a:cubicBezTo>
                  <a:cubicBezTo>
                    <a:pt x="2334" y="8050"/>
                    <a:pt x="2295" y="8140"/>
                    <a:pt x="2323" y="8250"/>
                  </a:cubicBezTo>
                  <a:cubicBezTo>
                    <a:pt x="2301" y="8430"/>
                    <a:pt x="2312" y="8470"/>
                    <a:pt x="2295" y="8520"/>
                  </a:cubicBezTo>
                  <a:cubicBezTo>
                    <a:pt x="2323" y="9070"/>
                    <a:pt x="2340" y="9110"/>
                    <a:pt x="2334" y="9150"/>
                  </a:cubicBezTo>
                  <a:cubicBezTo>
                    <a:pt x="2385" y="9560"/>
                    <a:pt x="2379" y="9630"/>
                    <a:pt x="2396" y="9710"/>
                  </a:cubicBezTo>
                  <a:cubicBezTo>
                    <a:pt x="2374" y="9730"/>
                    <a:pt x="2323" y="9660"/>
                    <a:pt x="2340" y="9620"/>
                  </a:cubicBezTo>
                  <a:cubicBezTo>
                    <a:pt x="2239" y="9010"/>
                    <a:pt x="2194" y="8960"/>
                    <a:pt x="2233" y="8930"/>
                  </a:cubicBezTo>
                  <a:cubicBezTo>
                    <a:pt x="2211" y="8590"/>
                    <a:pt x="2182" y="8540"/>
                    <a:pt x="2177" y="8490"/>
                  </a:cubicBezTo>
                  <a:cubicBezTo>
                    <a:pt x="2182" y="8250"/>
                    <a:pt x="2177" y="8220"/>
                    <a:pt x="2177" y="8190"/>
                  </a:cubicBezTo>
                  <a:cubicBezTo>
                    <a:pt x="2177" y="7810"/>
                    <a:pt x="2177" y="7780"/>
                    <a:pt x="2166" y="7750"/>
                  </a:cubicBezTo>
                  <a:cubicBezTo>
                    <a:pt x="2166" y="7400"/>
                    <a:pt x="2182" y="7350"/>
                    <a:pt x="2182" y="7300"/>
                  </a:cubicBezTo>
                  <a:cubicBezTo>
                    <a:pt x="2228" y="6830"/>
                    <a:pt x="2188" y="6760"/>
                    <a:pt x="2216" y="6720"/>
                  </a:cubicBezTo>
                  <a:cubicBezTo>
                    <a:pt x="2233" y="6220"/>
                    <a:pt x="2250" y="6170"/>
                    <a:pt x="2233" y="6110"/>
                  </a:cubicBezTo>
                  <a:cubicBezTo>
                    <a:pt x="2272" y="5860"/>
                    <a:pt x="2284" y="5840"/>
                    <a:pt x="2278" y="5810"/>
                  </a:cubicBezTo>
                  <a:cubicBezTo>
                    <a:pt x="2334" y="5400"/>
                    <a:pt x="2323" y="5370"/>
                    <a:pt x="2329" y="5350"/>
                  </a:cubicBezTo>
                  <a:cubicBezTo>
                    <a:pt x="2329" y="4770"/>
                    <a:pt x="2362" y="4680"/>
                    <a:pt x="2340" y="4580"/>
                  </a:cubicBezTo>
                  <a:cubicBezTo>
                    <a:pt x="2318" y="4350"/>
                    <a:pt x="2329" y="4310"/>
                    <a:pt x="2312" y="4320"/>
                  </a:cubicBezTo>
                  <a:cubicBezTo>
                    <a:pt x="2318" y="4900"/>
                    <a:pt x="2301" y="4950"/>
                    <a:pt x="2312" y="5000"/>
                  </a:cubicBezTo>
                  <a:cubicBezTo>
                    <a:pt x="2295" y="5240"/>
                    <a:pt x="2295" y="5260"/>
                    <a:pt x="2295" y="5290"/>
                  </a:cubicBezTo>
                  <a:cubicBezTo>
                    <a:pt x="2278" y="5630"/>
                    <a:pt x="2233" y="5670"/>
                    <a:pt x="2261" y="5730"/>
                  </a:cubicBezTo>
                  <a:cubicBezTo>
                    <a:pt x="2216" y="6070"/>
                    <a:pt x="2194" y="6120"/>
                    <a:pt x="2199" y="6180"/>
                  </a:cubicBezTo>
                  <a:cubicBezTo>
                    <a:pt x="2188" y="6400"/>
                    <a:pt x="2188" y="6430"/>
                    <a:pt x="2188" y="6460"/>
                  </a:cubicBezTo>
                  <a:cubicBezTo>
                    <a:pt x="2171" y="6670"/>
                    <a:pt x="2138" y="6700"/>
                    <a:pt x="2166" y="6730"/>
                  </a:cubicBezTo>
                  <a:cubicBezTo>
                    <a:pt x="2115" y="7200"/>
                    <a:pt x="2138" y="7340"/>
                    <a:pt x="2121" y="7460"/>
                  </a:cubicBezTo>
                  <a:cubicBezTo>
                    <a:pt x="2149" y="7860"/>
                    <a:pt x="2115" y="7880"/>
                    <a:pt x="2126" y="7910"/>
                  </a:cubicBezTo>
                  <a:cubicBezTo>
                    <a:pt x="2092" y="8120"/>
                    <a:pt x="2160" y="8170"/>
                    <a:pt x="2132" y="8190"/>
                  </a:cubicBezTo>
                  <a:cubicBezTo>
                    <a:pt x="2160" y="8780"/>
                    <a:pt x="2166" y="8810"/>
                    <a:pt x="2149" y="8840"/>
                  </a:cubicBezTo>
                  <a:cubicBezTo>
                    <a:pt x="2109" y="8700"/>
                    <a:pt x="2126" y="8660"/>
                    <a:pt x="2121" y="8610"/>
                  </a:cubicBezTo>
                  <a:cubicBezTo>
                    <a:pt x="2098" y="8220"/>
                    <a:pt x="2081" y="8120"/>
                    <a:pt x="2098" y="8030"/>
                  </a:cubicBezTo>
                  <a:cubicBezTo>
                    <a:pt x="2076" y="7520"/>
                    <a:pt x="2059" y="7390"/>
                    <a:pt x="2081" y="7270"/>
                  </a:cubicBezTo>
                  <a:cubicBezTo>
                    <a:pt x="2104" y="6780"/>
                    <a:pt x="2070" y="6740"/>
                    <a:pt x="2098" y="6710"/>
                  </a:cubicBezTo>
                  <a:cubicBezTo>
                    <a:pt x="2109" y="6500"/>
                    <a:pt x="2115" y="6440"/>
                    <a:pt x="2109" y="6370"/>
                  </a:cubicBezTo>
                  <a:cubicBezTo>
                    <a:pt x="2166" y="6180"/>
                    <a:pt x="2115" y="6130"/>
                    <a:pt x="2154" y="6110"/>
                  </a:cubicBezTo>
                  <a:cubicBezTo>
                    <a:pt x="2205" y="5830"/>
                    <a:pt x="2149" y="5770"/>
                    <a:pt x="2188" y="5740"/>
                  </a:cubicBezTo>
                  <a:cubicBezTo>
                    <a:pt x="2216" y="5390"/>
                    <a:pt x="2211" y="5370"/>
                    <a:pt x="2216" y="5360"/>
                  </a:cubicBezTo>
                  <a:cubicBezTo>
                    <a:pt x="2244" y="5130"/>
                    <a:pt x="2233" y="5060"/>
                    <a:pt x="2233" y="4990"/>
                  </a:cubicBezTo>
                  <a:cubicBezTo>
                    <a:pt x="2222" y="4820"/>
                    <a:pt x="2211" y="4850"/>
                    <a:pt x="2216" y="4870"/>
                  </a:cubicBezTo>
                  <a:cubicBezTo>
                    <a:pt x="2171" y="5370"/>
                    <a:pt x="2177" y="5420"/>
                    <a:pt x="2171" y="5470"/>
                  </a:cubicBezTo>
                  <a:cubicBezTo>
                    <a:pt x="2160" y="5700"/>
                    <a:pt x="2143" y="5750"/>
                    <a:pt x="2138" y="5800"/>
                  </a:cubicBezTo>
                  <a:cubicBezTo>
                    <a:pt x="2104" y="6080"/>
                    <a:pt x="2092" y="6180"/>
                    <a:pt x="2076" y="6290"/>
                  </a:cubicBezTo>
                  <a:cubicBezTo>
                    <a:pt x="2036" y="7010"/>
                    <a:pt x="2036" y="7110"/>
                    <a:pt x="2025" y="7210"/>
                  </a:cubicBezTo>
                  <a:cubicBezTo>
                    <a:pt x="2008" y="7900"/>
                    <a:pt x="2025" y="8000"/>
                    <a:pt x="2036" y="8100"/>
                  </a:cubicBezTo>
                  <a:cubicBezTo>
                    <a:pt x="2048" y="8350"/>
                    <a:pt x="2053" y="8380"/>
                    <a:pt x="2053" y="8400"/>
                  </a:cubicBezTo>
                  <a:cubicBezTo>
                    <a:pt x="2092" y="8770"/>
                    <a:pt x="2059" y="8810"/>
                    <a:pt x="2087" y="8870"/>
                  </a:cubicBezTo>
                  <a:cubicBezTo>
                    <a:pt x="2025" y="8760"/>
                    <a:pt x="1963" y="8660"/>
                    <a:pt x="1980" y="8570"/>
                  </a:cubicBezTo>
                  <a:cubicBezTo>
                    <a:pt x="1963" y="8320"/>
                    <a:pt x="1918" y="8290"/>
                    <a:pt x="1935" y="8230"/>
                  </a:cubicBezTo>
                  <a:cubicBezTo>
                    <a:pt x="1924" y="8040"/>
                    <a:pt x="1929" y="7990"/>
                    <a:pt x="1912" y="7940"/>
                  </a:cubicBezTo>
                  <a:cubicBezTo>
                    <a:pt x="1935" y="7670"/>
                    <a:pt x="1884" y="7580"/>
                    <a:pt x="1924" y="7520"/>
                  </a:cubicBezTo>
                  <a:cubicBezTo>
                    <a:pt x="1935" y="6890"/>
                    <a:pt x="1935" y="6870"/>
                    <a:pt x="1924" y="6850"/>
                  </a:cubicBezTo>
                  <a:cubicBezTo>
                    <a:pt x="1946" y="6650"/>
                    <a:pt x="1946" y="6620"/>
                    <a:pt x="1958" y="6590"/>
                  </a:cubicBezTo>
                  <a:cubicBezTo>
                    <a:pt x="1974" y="6340"/>
                    <a:pt x="1986" y="6310"/>
                    <a:pt x="2014" y="6280"/>
                  </a:cubicBezTo>
                  <a:cubicBezTo>
                    <a:pt x="2048" y="5730"/>
                    <a:pt x="2064" y="5680"/>
                    <a:pt x="2048" y="5620"/>
                  </a:cubicBezTo>
                  <a:cubicBezTo>
                    <a:pt x="2109" y="5270"/>
                    <a:pt x="2081" y="5210"/>
                    <a:pt x="2109" y="5170"/>
                  </a:cubicBezTo>
                  <a:cubicBezTo>
                    <a:pt x="2143" y="4760"/>
                    <a:pt x="2143" y="4660"/>
                    <a:pt x="2149" y="4560"/>
                  </a:cubicBezTo>
                  <a:cubicBezTo>
                    <a:pt x="2154" y="3910"/>
                    <a:pt x="2138" y="3880"/>
                    <a:pt x="2138" y="3850"/>
                  </a:cubicBezTo>
                  <a:cubicBezTo>
                    <a:pt x="2138" y="3650"/>
                    <a:pt x="2126" y="3630"/>
                    <a:pt x="2109" y="3620"/>
                  </a:cubicBezTo>
                  <a:cubicBezTo>
                    <a:pt x="2121" y="3200"/>
                    <a:pt x="2109" y="3140"/>
                    <a:pt x="2115" y="3080"/>
                  </a:cubicBezTo>
                  <a:cubicBezTo>
                    <a:pt x="2059" y="2620"/>
                    <a:pt x="2087" y="2570"/>
                    <a:pt x="2048" y="2490"/>
                  </a:cubicBezTo>
                  <a:cubicBezTo>
                    <a:pt x="2008" y="2190"/>
                    <a:pt x="1969" y="2090"/>
                    <a:pt x="1958" y="2120"/>
                  </a:cubicBezTo>
                  <a:cubicBezTo>
                    <a:pt x="2031" y="2630"/>
                    <a:pt x="2053" y="2710"/>
                    <a:pt x="2053" y="2780"/>
                  </a:cubicBezTo>
                  <a:cubicBezTo>
                    <a:pt x="2098" y="3470"/>
                    <a:pt x="2064" y="3530"/>
                    <a:pt x="2081" y="3600"/>
                  </a:cubicBezTo>
                  <a:cubicBezTo>
                    <a:pt x="2070" y="3830"/>
                    <a:pt x="2036" y="3850"/>
                    <a:pt x="2064" y="3890"/>
                  </a:cubicBezTo>
                  <a:cubicBezTo>
                    <a:pt x="2019" y="4260"/>
                    <a:pt x="1991" y="4320"/>
                    <a:pt x="1991" y="4380"/>
                  </a:cubicBezTo>
                  <a:cubicBezTo>
                    <a:pt x="1946" y="4710"/>
                    <a:pt x="1918" y="4840"/>
                    <a:pt x="1907" y="4970"/>
                  </a:cubicBezTo>
                  <a:cubicBezTo>
                    <a:pt x="1851" y="5430"/>
                    <a:pt x="1811" y="5480"/>
                    <a:pt x="1828" y="5560"/>
                  </a:cubicBezTo>
                  <a:cubicBezTo>
                    <a:pt x="1800" y="5920"/>
                    <a:pt x="1772" y="6060"/>
                    <a:pt x="1772" y="6210"/>
                  </a:cubicBezTo>
                  <a:cubicBezTo>
                    <a:pt x="1755" y="6480"/>
                    <a:pt x="1738" y="6510"/>
                    <a:pt x="1761" y="6550"/>
                  </a:cubicBezTo>
                  <a:cubicBezTo>
                    <a:pt x="1738" y="6750"/>
                    <a:pt x="1749" y="6830"/>
                    <a:pt x="1738" y="6900"/>
                  </a:cubicBezTo>
                  <a:cubicBezTo>
                    <a:pt x="1710" y="7170"/>
                    <a:pt x="1761" y="7220"/>
                    <a:pt x="1721" y="7240"/>
                  </a:cubicBezTo>
                  <a:cubicBezTo>
                    <a:pt x="1727" y="7520"/>
                    <a:pt x="1766" y="7570"/>
                    <a:pt x="1732" y="7610"/>
                  </a:cubicBezTo>
                  <a:cubicBezTo>
                    <a:pt x="1693" y="6810"/>
                    <a:pt x="1699" y="6740"/>
                    <a:pt x="1688" y="6670"/>
                  </a:cubicBezTo>
                  <a:cubicBezTo>
                    <a:pt x="1704" y="6220"/>
                    <a:pt x="1699" y="6180"/>
                    <a:pt x="1721" y="6150"/>
                  </a:cubicBezTo>
                  <a:cubicBezTo>
                    <a:pt x="1772" y="5600"/>
                    <a:pt x="1772" y="5570"/>
                    <a:pt x="1778" y="5540"/>
                  </a:cubicBezTo>
                  <a:cubicBezTo>
                    <a:pt x="1789" y="5290"/>
                    <a:pt x="1828" y="5260"/>
                    <a:pt x="1800" y="5220"/>
                  </a:cubicBezTo>
                  <a:cubicBezTo>
                    <a:pt x="1856" y="4780"/>
                    <a:pt x="1862" y="4750"/>
                    <a:pt x="1873" y="4720"/>
                  </a:cubicBezTo>
                  <a:cubicBezTo>
                    <a:pt x="1879" y="4470"/>
                    <a:pt x="1901" y="4440"/>
                    <a:pt x="1907" y="4410"/>
                  </a:cubicBezTo>
                  <a:cubicBezTo>
                    <a:pt x="1918" y="4170"/>
                    <a:pt x="1935" y="4140"/>
                    <a:pt x="1924" y="4100"/>
                  </a:cubicBezTo>
                  <a:cubicBezTo>
                    <a:pt x="1929" y="3710"/>
                    <a:pt x="1918" y="3640"/>
                    <a:pt x="1935" y="3570"/>
                  </a:cubicBezTo>
                  <a:cubicBezTo>
                    <a:pt x="1862" y="2890"/>
                    <a:pt x="1834" y="2790"/>
                    <a:pt x="1822" y="2690"/>
                  </a:cubicBezTo>
                  <a:cubicBezTo>
                    <a:pt x="1783" y="2540"/>
                    <a:pt x="1766" y="2650"/>
                    <a:pt x="1811" y="2770"/>
                  </a:cubicBezTo>
                  <a:cubicBezTo>
                    <a:pt x="1822" y="2970"/>
                    <a:pt x="1851" y="3000"/>
                    <a:pt x="1839" y="3030"/>
                  </a:cubicBezTo>
                  <a:cubicBezTo>
                    <a:pt x="1884" y="3470"/>
                    <a:pt x="1890" y="3550"/>
                    <a:pt x="1884" y="3630"/>
                  </a:cubicBezTo>
                  <a:cubicBezTo>
                    <a:pt x="1851" y="4200"/>
                    <a:pt x="1879" y="4280"/>
                    <a:pt x="1856" y="4340"/>
                  </a:cubicBezTo>
                  <a:cubicBezTo>
                    <a:pt x="1822" y="4630"/>
                    <a:pt x="1811" y="4700"/>
                    <a:pt x="1811" y="4770"/>
                  </a:cubicBezTo>
                  <a:cubicBezTo>
                    <a:pt x="1749" y="5260"/>
                    <a:pt x="1755" y="5340"/>
                    <a:pt x="1738" y="5400"/>
                  </a:cubicBezTo>
                  <a:cubicBezTo>
                    <a:pt x="1659" y="6240"/>
                    <a:pt x="1654" y="6270"/>
                    <a:pt x="1642" y="6300"/>
                  </a:cubicBezTo>
                  <a:cubicBezTo>
                    <a:pt x="1637" y="6520"/>
                    <a:pt x="1642" y="6560"/>
                    <a:pt x="1642" y="6590"/>
                  </a:cubicBezTo>
                  <a:cubicBezTo>
                    <a:pt x="1642" y="7050"/>
                    <a:pt x="1648" y="7110"/>
                    <a:pt x="1648" y="7170"/>
                  </a:cubicBezTo>
                  <a:cubicBezTo>
                    <a:pt x="1648" y="7330"/>
                    <a:pt x="1654" y="7360"/>
                    <a:pt x="1642" y="7340"/>
                  </a:cubicBezTo>
                  <a:cubicBezTo>
                    <a:pt x="1626" y="6940"/>
                    <a:pt x="1558" y="6950"/>
                    <a:pt x="1598" y="6890"/>
                  </a:cubicBezTo>
                  <a:cubicBezTo>
                    <a:pt x="1592" y="6340"/>
                    <a:pt x="1598" y="6310"/>
                    <a:pt x="1592" y="6280"/>
                  </a:cubicBezTo>
                  <a:cubicBezTo>
                    <a:pt x="1603" y="5960"/>
                    <a:pt x="1631" y="5920"/>
                    <a:pt x="1620" y="5870"/>
                  </a:cubicBezTo>
                  <a:cubicBezTo>
                    <a:pt x="1665" y="5550"/>
                    <a:pt x="1654" y="5500"/>
                    <a:pt x="1671" y="5460"/>
                  </a:cubicBezTo>
                  <a:cubicBezTo>
                    <a:pt x="1699" y="5240"/>
                    <a:pt x="1688" y="5210"/>
                    <a:pt x="1693" y="5190"/>
                  </a:cubicBezTo>
                  <a:cubicBezTo>
                    <a:pt x="1716" y="4750"/>
                    <a:pt x="1710" y="4730"/>
                    <a:pt x="1732" y="4710"/>
                  </a:cubicBezTo>
                  <a:cubicBezTo>
                    <a:pt x="1721" y="4390"/>
                    <a:pt x="1761" y="4300"/>
                    <a:pt x="1738" y="4200"/>
                  </a:cubicBezTo>
                  <a:cubicBezTo>
                    <a:pt x="1755" y="3830"/>
                    <a:pt x="1738" y="3730"/>
                    <a:pt x="1755" y="3640"/>
                  </a:cubicBezTo>
                  <a:cubicBezTo>
                    <a:pt x="1710" y="3300"/>
                    <a:pt x="1738" y="3260"/>
                    <a:pt x="1716" y="3210"/>
                  </a:cubicBezTo>
                  <a:cubicBezTo>
                    <a:pt x="1654" y="2660"/>
                    <a:pt x="1637" y="2560"/>
                    <a:pt x="1609" y="2460"/>
                  </a:cubicBezTo>
                  <a:cubicBezTo>
                    <a:pt x="1530" y="2140"/>
                    <a:pt x="1541" y="2090"/>
                    <a:pt x="1519" y="2040"/>
                  </a:cubicBezTo>
                  <a:cubicBezTo>
                    <a:pt x="1479" y="2010"/>
                    <a:pt x="1513" y="2130"/>
                    <a:pt x="1541" y="2250"/>
                  </a:cubicBezTo>
                  <a:cubicBezTo>
                    <a:pt x="1598" y="2670"/>
                    <a:pt x="1631" y="2740"/>
                    <a:pt x="1637" y="2790"/>
                  </a:cubicBezTo>
                  <a:cubicBezTo>
                    <a:pt x="1676" y="3090"/>
                    <a:pt x="1665" y="3200"/>
                    <a:pt x="1704" y="3330"/>
                  </a:cubicBezTo>
                  <a:cubicBezTo>
                    <a:pt x="1693" y="3830"/>
                    <a:pt x="1699" y="3960"/>
                    <a:pt x="1693" y="4090"/>
                  </a:cubicBezTo>
                  <a:cubicBezTo>
                    <a:pt x="1676" y="4410"/>
                    <a:pt x="1682" y="4440"/>
                    <a:pt x="1682" y="4480"/>
                  </a:cubicBezTo>
                  <a:cubicBezTo>
                    <a:pt x="1642" y="4690"/>
                    <a:pt x="1699" y="4740"/>
                    <a:pt x="1659" y="4750"/>
                  </a:cubicBezTo>
                  <a:cubicBezTo>
                    <a:pt x="1586" y="5750"/>
                    <a:pt x="1558" y="5880"/>
                    <a:pt x="1558" y="6010"/>
                  </a:cubicBezTo>
                  <a:cubicBezTo>
                    <a:pt x="1519" y="6210"/>
                    <a:pt x="1558" y="6260"/>
                    <a:pt x="1530" y="6280"/>
                  </a:cubicBezTo>
                  <a:cubicBezTo>
                    <a:pt x="1491" y="6150"/>
                    <a:pt x="1519" y="5960"/>
                    <a:pt x="1519" y="5760"/>
                  </a:cubicBezTo>
                  <a:cubicBezTo>
                    <a:pt x="1569" y="5020"/>
                    <a:pt x="1558" y="4980"/>
                    <a:pt x="1558" y="4960"/>
                  </a:cubicBezTo>
                  <a:cubicBezTo>
                    <a:pt x="1569" y="4690"/>
                    <a:pt x="1586" y="4640"/>
                    <a:pt x="1575" y="4590"/>
                  </a:cubicBezTo>
                  <a:cubicBezTo>
                    <a:pt x="1603" y="4250"/>
                    <a:pt x="1586" y="4190"/>
                    <a:pt x="1592" y="4140"/>
                  </a:cubicBezTo>
                  <a:cubicBezTo>
                    <a:pt x="1598" y="3940"/>
                    <a:pt x="1581" y="3890"/>
                    <a:pt x="1592" y="3840"/>
                  </a:cubicBezTo>
                  <a:cubicBezTo>
                    <a:pt x="1552" y="3280"/>
                    <a:pt x="1524" y="3170"/>
                    <a:pt x="1524" y="3070"/>
                  </a:cubicBezTo>
                  <a:cubicBezTo>
                    <a:pt x="1446" y="2560"/>
                    <a:pt x="1434" y="2500"/>
                    <a:pt x="1429" y="2450"/>
                  </a:cubicBezTo>
                  <a:cubicBezTo>
                    <a:pt x="1238" y="1750"/>
                    <a:pt x="1181" y="1680"/>
                    <a:pt x="1170" y="1620"/>
                  </a:cubicBezTo>
                  <a:cubicBezTo>
                    <a:pt x="1311" y="2230"/>
                    <a:pt x="1344" y="2220"/>
                    <a:pt x="1333" y="2250"/>
                  </a:cubicBezTo>
                  <a:cubicBezTo>
                    <a:pt x="1429" y="2640"/>
                    <a:pt x="1423" y="2760"/>
                    <a:pt x="1462" y="2880"/>
                  </a:cubicBezTo>
                  <a:cubicBezTo>
                    <a:pt x="1485" y="3260"/>
                    <a:pt x="1502" y="3310"/>
                    <a:pt x="1502" y="3350"/>
                  </a:cubicBezTo>
                  <a:cubicBezTo>
                    <a:pt x="1530" y="4070"/>
                    <a:pt x="1547" y="4110"/>
                    <a:pt x="1530" y="4140"/>
                  </a:cubicBezTo>
                  <a:cubicBezTo>
                    <a:pt x="1552" y="4540"/>
                    <a:pt x="1502" y="4560"/>
                    <a:pt x="1524" y="4600"/>
                  </a:cubicBezTo>
                  <a:cubicBezTo>
                    <a:pt x="1519" y="5030"/>
                    <a:pt x="1485" y="5090"/>
                    <a:pt x="1496" y="5170"/>
                  </a:cubicBezTo>
                  <a:cubicBezTo>
                    <a:pt x="1446" y="5430"/>
                    <a:pt x="1491" y="5480"/>
                    <a:pt x="1462" y="5510"/>
                  </a:cubicBezTo>
                  <a:cubicBezTo>
                    <a:pt x="1457" y="5930"/>
                    <a:pt x="1457" y="6010"/>
                    <a:pt x="1451" y="6080"/>
                  </a:cubicBezTo>
                  <a:cubicBezTo>
                    <a:pt x="1457" y="6360"/>
                    <a:pt x="1474" y="6400"/>
                    <a:pt x="1457" y="6430"/>
                  </a:cubicBezTo>
                  <a:cubicBezTo>
                    <a:pt x="1401" y="6340"/>
                    <a:pt x="1412" y="6180"/>
                    <a:pt x="1389" y="6000"/>
                  </a:cubicBezTo>
                  <a:cubicBezTo>
                    <a:pt x="1350" y="5410"/>
                    <a:pt x="1356" y="5330"/>
                    <a:pt x="1356" y="5240"/>
                  </a:cubicBezTo>
                  <a:cubicBezTo>
                    <a:pt x="1395" y="4920"/>
                    <a:pt x="1350" y="4820"/>
                    <a:pt x="1384" y="4750"/>
                  </a:cubicBezTo>
                  <a:cubicBezTo>
                    <a:pt x="1372" y="4530"/>
                    <a:pt x="1406" y="4520"/>
                    <a:pt x="1384" y="4480"/>
                  </a:cubicBezTo>
                  <a:cubicBezTo>
                    <a:pt x="1389" y="4070"/>
                    <a:pt x="1429" y="4040"/>
                    <a:pt x="1412" y="3990"/>
                  </a:cubicBezTo>
                  <a:cubicBezTo>
                    <a:pt x="1429" y="3830"/>
                    <a:pt x="1406" y="3780"/>
                    <a:pt x="1418" y="3740"/>
                  </a:cubicBezTo>
                  <a:cubicBezTo>
                    <a:pt x="1412" y="3140"/>
                    <a:pt x="1395" y="3060"/>
                    <a:pt x="1412" y="2980"/>
                  </a:cubicBezTo>
                  <a:cubicBezTo>
                    <a:pt x="1350" y="2570"/>
                    <a:pt x="1311" y="2600"/>
                    <a:pt x="1339" y="2640"/>
                  </a:cubicBezTo>
                  <a:cubicBezTo>
                    <a:pt x="1389" y="3130"/>
                    <a:pt x="1372" y="3190"/>
                    <a:pt x="1395" y="3270"/>
                  </a:cubicBezTo>
                  <a:cubicBezTo>
                    <a:pt x="1395" y="3560"/>
                    <a:pt x="1361" y="3590"/>
                    <a:pt x="1378" y="3640"/>
                  </a:cubicBezTo>
                  <a:cubicBezTo>
                    <a:pt x="1356" y="4050"/>
                    <a:pt x="1344" y="4090"/>
                    <a:pt x="1361" y="4140"/>
                  </a:cubicBezTo>
                  <a:cubicBezTo>
                    <a:pt x="1344" y="4350"/>
                    <a:pt x="1350" y="4380"/>
                    <a:pt x="1350" y="4400"/>
                  </a:cubicBezTo>
                  <a:cubicBezTo>
                    <a:pt x="1328" y="4860"/>
                    <a:pt x="1316" y="4940"/>
                    <a:pt x="1316" y="5030"/>
                  </a:cubicBezTo>
                  <a:cubicBezTo>
                    <a:pt x="1299" y="5240"/>
                    <a:pt x="1305" y="5260"/>
                    <a:pt x="1299" y="5290"/>
                  </a:cubicBezTo>
                  <a:cubicBezTo>
                    <a:pt x="1294" y="4710"/>
                    <a:pt x="1249" y="4640"/>
                    <a:pt x="1277" y="4590"/>
                  </a:cubicBezTo>
                  <a:cubicBezTo>
                    <a:pt x="1282" y="4310"/>
                    <a:pt x="1249" y="4270"/>
                    <a:pt x="1271" y="4250"/>
                  </a:cubicBezTo>
                  <a:cubicBezTo>
                    <a:pt x="1277" y="3720"/>
                    <a:pt x="1282" y="3670"/>
                    <a:pt x="1266" y="3620"/>
                  </a:cubicBezTo>
                  <a:cubicBezTo>
                    <a:pt x="1271" y="3130"/>
                    <a:pt x="1254" y="3080"/>
                    <a:pt x="1266" y="3030"/>
                  </a:cubicBezTo>
                  <a:cubicBezTo>
                    <a:pt x="1209" y="2260"/>
                    <a:pt x="1136" y="2210"/>
                    <a:pt x="1170" y="2190"/>
                  </a:cubicBezTo>
                  <a:cubicBezTo>
                    <a:pt x="1136" y="1920"/>
                    <a:pt x="1086" y="1870"/>
                    <a:pt x="1108" y="1840"/>
                  </a:cubicBezTo>
                  <a:cubicBezTo>
                    <a:pt x="894" y="1110"/>
                    <a:pt x="906" y="1080"/>
                    <a:pt x="889" y="1040"/>
                  </a:cubicBezTo>
                  <a:cubicBezTo>
                    <a:pt x="911" y="1200"/>
                    <a:pt x="928" y="1260"/>
                    <a:pt x="928" y="1320"/>
                  </a:cubicBezTo>
                  <a:cubicBezTo>
                    <a:pt x="1097" y="2030"/>
                    <a:pt x="1125" y="2090"/>
                    <a:pt x="1119" y="2140"/>
                  </a:cubicBezTo>
                  <a:cubicBezTo>
                    <a:pt x="1192" y="2700"/>
                    <a:pt x="1209" y="2750"/>
                    <a:pt x="1209" y="2810"/>
                  </a:cubicBezTo>
                  <a:cubicBezTo>
                    <a:pt x="1192" y="3170"/>
                    <a:pt x="1238" y="3240"/>
                    <a:pt x="1221" y="3300"/>
                  </a:cubicBezTo>
                  <a:cubicBezTo>
                    <a:pt x="1232" y="3720"/>
                    <a:pt x="1221" y="3830"/>
                    <a:pt x="1209" y="3930"/>
                  </a:cubicBezTo>
                  <a:cubicBezTo>
                    <a:pt x="1243" y="4220"/>
                    <a:pt x="1181" y="4240"/>
                    <a:pt x="1215" y="4290"/>
                  </a:cubicBezTo>
                  <a:cubicBezTo>
                    <a:pt x="1215" y="4740"/>
                    <a:pt x="1238" y="4830"/>
                    <a:pt x="1221" y="4910"/>
                  </a:cubicBezTo>
                  <a:cubicBezTo>
                    <a:pt x="1271" y="5480"/>
                    <a:pt x="1226" y="5550"/>
                    <a:pt x="1260" y="5640"/>
                  </a:cubicBezTo>
                  <a:cubicBezTo>
                    <a:pt x="1204" y="5560"/>
                    <a:pt x="1243" y="5530"/>
                    <a:pt x="1226" y="5490"/>
                  </a:cubicBezTo>
                  <a:cubicBezTo>
                    <a:pt x="1198" y="4980"/>
                    <a:pt x="1159" y="4880"/>
                    <a:pt x="1176" y="4800"/>
                  </a:cubicBezTo>
                  <a:cubicBezTo>
                    <a:pt x="1125" y="4160"/>
                    <a:pt x="1125" y="4070"/>
                    <a:pt x="1125" y="3990"/>
                  </a:cubicBezTo>
                  <a:cubicBezTo>
                    <a:pt x="1125" y="3410"/>
                    <a:pt x="1108" y="3370"/>
                    <a:pt x="1114" y="3330"/>
                  </a:cubicBezTo>
                  <a:cubicBezTo>
                    <a:pt x="1119" y="3120"/>
                    <a:pt x="1142" y="3100"/>
                    <a:pt x="1114" y="3060"/>
                  </a:cubicBezTo>
                  <a:cubicBezTo>
                    <a:pt x="1114" y="2750"/>
                    <a:pt x="1091" y="2690"/>
                    <a:pt x="1097" y="2650"/>
                  </a:cubicBezTo>
                  <a:cubicBezTo>
                    <a:pt x="984" y="1910"/>
                    <a:pt x="968" y="1860"/>
                    <a:pt x="956" y="1810"/>
                  </a:cubicBezTo>
                  <a:cubicBezTo>
                    <a:pt x="686" y="1110"/>
                    <a:pt x="742" y="1170"/>
                    <a:pt x="754" y="1220"/>
                  </a:cubicBezTo>
                  <a:cubicBezTo>
                    <a:pt x="861" y="1510"/>
                    <a:pt x="861" y="1550"/>
                    <a:pt x="872" y="1600"/>
                  </a:cubicBezTo>
                  <a:cubicBezTo>
                    <a:pt x="1024" y="2430"/>
                    <a:pt x="1052" y="2480"/>
                    <a:pt x="1052" y="2520"/>
                  </a:cubicBezTo>
                  <a:cubicBezTo>
                    <a:pt x="1069" y="2820"/>
                    <a:pt x="1086" y="2870"/>
                    <a:pt x="1069" y="2910"/>
                  </a:cubicBezTo>
                  <a:cubicBezTo>
                    <a:pt x="1091" y="3470"/>
                    <a:pt x="1080" y="3510"/>
                    <a:pt x="1069" y="3550"/>
                  </a:cubicBezTo>
                  <a:cubicBezTo>
                    <a:pt x="1074" y="3940"/>
                    <a:pt x="1091" y="3970"/>
                    <a:pt x="1080" y="3990"/>
                  </a:cubicBezTo>
                  <a:cubicBezTo>
                    <a:pt x="1086" y="4280"/>
                    <a:pt x="1091" y="4360"/>
                    <a:pt x="1097" y="4450"/>
                  </a:cubicBezTo>
                  <a:cubicBezTo>
                    <a:pt x="1108" y="5040"/>
                    <a:pt x="1148" y="5140"/>
                    <a:pt x="1136" y="5220"/>
                  </a:cubicBezTo>
                  <a:cubicBezTo>
                    <a:pt x="1097" y="4960"/>
                    <a:pt x="1080" y="4920"/>
                    <a:pt x="1074" y="4880"/>
                  </a:cubicBezTo>
                  <a:cubicBezTo>
                    <a:pt x="1024" y="4420"/>
                    <a:pt x="1046" y="4370"/>
                    <a:pt x="1041" y="4300"/>
                  </a:cubicBezTo>
                  <a:cubicBezTo>
                    <a:pt x="1046" y="3700"/>
                    <a:pt x="1018" y="3630"/>
                    <a:pt x="1029" y="3570"/>
                  </a:cubicBezTo>
                  <a:cubicBezTo>
                    <a:pt x="1024" y="3250"/>
                    <a:pt x="984" y="3210"/>
                    <a:pt x="996" y="3180"/>
                  </a:cubicBezTo>
                  <a:cubicBezTo>
                    <a:pt x="973" y="2940"/>
                    <a:pt x="984" y="2880"/>
                    <a:pt x="968" y="2810"/>
                  </a:cubicBezTo>
                  <a:cubicBezTo>
                    <a:pt x="956" y="2500"/>
                    <a:pt x="917" y="2450"/>
                    <a:pt x="934" y="2430"/>
                  </a:cubicBezTo>
                  <a:cubicBezTo>
                    <a:pt x="658" y="1460"/>
                    <a:pt x="647" y="1360"/>
                    <a:pt x="619" y="1380"/>
                  </a:cubicBezTo>
                  <a:cubicBezTo>
                    <a:pt x="889" y="2510"/>
                    <a:pt x="934" y="2680"/>
                    <a:pt x="917" y="2830"/>
                  </a:cubicBezTo>
                  <a:cubicBezTo>
                    <a:pt x="956" y="3150"/>
                    <a:pt x="939" y="3230"/>
                    <a:pt x="973" y="3320"/>
                  </a:cubicBezTo>
                  <a:cubicBezTo>
                    <a:pt x="968" y="3910"/>
                    <a:pt x="979" y="3970"/>
                    <a:pt x="979" y="4040"/>
                  </a:cubicBezTo>
                  <a:cubicBezTo>
                    <a:pt x="979" y="4190"/>
                    <a:pt x="984" y="4230"/>
                    <a:pt x="968" y="4210"/>
                  </a:cubicBezTo>
                  <a:cubicBezTo>
                    <a:pt x="883" y="3350"/>
                    <a:pt x="883" y="3250"/>
                    <a:pt x="878" y="3220"/>
                  </a:cubicBezTo>
                  <a:cubicBezTo>
                    <a:pt x="866" y="3040"/>
                    <a:pt x="855" y="3010"/>
                    <a:pt x="855" y="2980"/>
                  </a:cubicBezTo>
                  <a:cubicBezTo>
                    <a:pt x="681" y="2150"/>
                    <a:pt x="698" y="2200"/>
                    <a:pt x="709" y="2240"/>
                  </a:cubicBezTo>
                  <a:cubicBezTo>
                    <a:pt x="799" y="2780"/>
                    <a:pt x="793" y="2940"/>
                    <a:pt x="838" y="3120"/>
                  </a:cubicBezTo>
                  <a:cubicBezTo>
                    <a:pt x="855" y="3600"/>
                    <a:pt x="838" y="3720"/>
                    <a:pt x="872" y="3850"/>
                  </a:cubicBezTo>
                  <a:cubicBezTo>
                    <a:pt x="922" y="4250"/>
                    <a:pt x="917" y="4270"/>
                    <a:pt x="934" y="4300"/>
                  </a:cubicBezTo>
                  <a:cubicBezTo>
                    <a:pt x="934" y="4490"/>
                    <a:pt x="900" y="4410"/>
                    <a:pt x="872" y="4330"/>
                  </a:cubicBezTo>
                  <a:cubicBezTo>
                    <a:pt x="292" y="2160"/>
                    <a:pt x="287" y="2030"/>
                    <a:pt x="236" y="1890"/>
                  </a:cubicBezTo>
                  <a:cubicBezTo>
                    <a:pt x="186" y="1580"/>
                    <a:pt x="186" y="1480"/>
                    <a:pt x="163" y="1510"/>
                  </a:cubicBezTo>
                  <a:cubicBezTo>
                    <a:pt x="568" y="3270"/>
                    <a:pt x="585" y="3460"/>
                    <a:pt x="692" y="3700"/>
                  </a:cubicBezTo>
                  <a:cubicBezTo>
                    <a:pt x="759" y="3950"/>
                    <a:pt x="731" y="3970"/>
                    <a:pt x="754" y="4000"/>
                  </a:cubicBezTo>
                  <a:cubicBezTo>
                    <a:pt x="832" y="4370"/>
                    <a:pt x="883" y="4430"/>
                    <a:pt x="866" y="4470"/>
                  </a:cubicBezTo>
                  <a:cubicBezTo>
                    <a:pt x="849" y="4510"/>
                    <a:pt x="878" y="4440"/>
                    <a:pt x="849" y="4470"/>
                  </a:cubicBezTo>
                  <a:cubicBezTo>
                    <a:pt x="742" y="4200"/>
                    <a:pt x="703" y="4050"/>
                    <a:pt x="652" y="3940"/>
                  </a:cubicBezTo>
                  <a:cubicBezTo>
                    <a:pt x="264" y="2710"/>
                    <a:pt x="253" y="2640"/>
                    <a:pt x="219" y="2560"/>
                  </a:cubicBezTo>
                  <a:cubicBezTo>
                    <a:pt x="129" y="2170"/>
                    <a:pt x="107" y="2030"/>
                    <a:pt x="45" y="1870"/>
                  </a:cubicBezTo>
                  <a:cubicBezTo>
                    <a:pt x="0" y="1720"/>
                    <a:pt x="0" y="1720"/>
                    <a:pt x="0" y="1720"/>
                  </a:cubicBezTo>
                  <a:cubicBezTo>
                    <a:pt x="73" y="2120"/>
                    <a:pt x="101" y="2170"/>
                    <a:pt x="96" y="2210"/>
                  </a:cubicBezTo>
                  <a:cubicBezTo>
                    <a:pt x="214" y="2620"/>
                    <a:pt x="236" y="2770"/>
                    <a:pt x="276" y="2920"/>
                  </a:cubicBezTo>
                  <a:cubicBezTo>
                    <a:pt x="495" y="3610"/>
                    <a:pt x="472" y="3750"/>
                    <a:pt x="501" y="3710"/>
                  </a:cubicBezTo>
                  <a:cubicBezTo>
                    <a:pt x="883" y="4710"/>
                    <a:pt x="922" y="4810"/>
                    <a:pt x="968" y="4910"/>
                  </a:cubicBezTo>
                  <a:cubicBezTo>
                    <a:pt x="1052" y="5170"/>
                    <a:pt x="1046" y="5180"/>
                    <a:pt x="1046" y="5180"/>
                  </a:cubicBezTo>
                  <a:cubicBezTo>
                    <a:pt x="1114" y="5350"/>
                    <a:pt x="1131" y="5440"/>
                    <a:pt x="1119" y="5520"/>
                  </a:cubicBezTo>
                  <a:cubicBezTo>
                    <a:pt x="878" y="4860"/>
                    <a:pt x="793" y="4720"/>
                    <a:pt x="731" y="4590"/>
                  </a:cubicBezTo>
                  <a:cubicBezTo>
                    <a:pt x="619" y="4300"/>
                    <a:pt x="602" y="4270"/>
                    <a:pt x="591" y="4230"/>
                  </a:cubicBezTo>
                  <a:cubicBezTo>
                    <a:pt x="281" y="3480"/>
                    <a:pt x="309" y="3460"/>
                    <a:pt x="281" y="3420"/>
                  </a:cubicBezTo>
                  <a:cubicBezTo>
                    <a:pt x="17" y="2670"/>
                    <a:pt x="28" y="2580"/>
                    <a:pt x="0" y="2540"/>
                  </a:cubicBezTo>
                  <a:cubicBezTo>
                    <a:pt x="62" y="2970"/>
                    <a:pt x="107" y="3010"/>
                    <a:pt x="112" y="3040"/>
                  </a:cubicBezTo>
                  <a:cubicBezTo>
                    <a:pt x="208" y="3300"/>
                    <a:pt x="197" y="3330"/>
                    <a:pt x="214" y="3370"/>
                  </a:cubicBezTo>
                  <a:cubicBezTo>
                    <a:pt x="529" y="4230"/>
                    <a:pt x="551" y="4260"/>
                    <a:pt x="568" y="4290"/>
                  </a:cubicBezTo>
                  <a:cubicBezTo>
                    <a:pt x="726" y="4690"/>
                    <a:pt x="742" y="4720"/>
                    <a:pt x="754" y="4750"/>
                  </a:cubicBezTo>
                  <a:cubicBezTo>
                    <a:pt x="872" y="5020"/>
                    <a:pt x="883" y="5040"/>
                    <a:pt x="894" y="5070"/>
                  </a:cubicBezTo>
                  <a:cubicBezTo>
                    <a:pt x="939" y="5260"/>
                    <a:pt x="990" y="5230"/>
                    <a:pt x="968" y="5280"/>
                  </a:cubicBezTo>
                  <a:cubicBezTo>
                    <a:pt x="714" y="4760"/>
                    <a:pt x="602" y="4580"/>
                    <a:pt x="478" y="4320"/>
                  </a:cubicBezTo>
                  <a:cubicBezTo>
                    <a:pt x="236" y="3730"/>
                    <a:pt x="169" y="3640"/>
                    <a:pt x="152" y="3550"/>
                  </a:cubicBezTo>
                  <a:cubicBezTo>
                    <a:pt x="0" y="3280"/>
                    <a:pt x="0" y="3280"/>
                    <a:pt x="0" y="3280"/>
                  </a:cubicBezTo>
                  <a:cubicBezTo>
                    <a:pt x="146" y="3630"/>
                    <a:pt x="141" y="3680"/>
                    <a:pt x="180" y="3730"/>
                  </a:cubicBezTo>
                  <a:cubicBezTo>
                    <a:pt x="388" y="4240"/>
                    <a:pt x="444" y="4340"/>
                    <a:pt x="501" y="4500"/>
                  </a:cubicBezTo>
                  <a:cubicBezTo>
                    <a:pt x="1052" y="5650"/>
                    <a:pt x="1091" y="5740"/>
                    <a:pt x="1125" y="5830"/>
                  </a:cubicBezTo>
                  <a:cubicBezTo>
                    <a:pt x="1097" y="5800"/>
                    <a:pt x="1001" y="5730"/>
                    <a:pt x="922" y="5520"/>
                  </a:cubicBezTo>
                  <a:cubicBezTo>
                    <a:pt x="731" y="5190"/>
                    <a:pt x="686" y="5080"/>
                    <a:pt x="641" y="5000"/>
                  </a:cubicBezTo>
                  <a:cubicBezTo>
                    <a:pt x="101" y="3760"/>
                    <a:pt x="107" y="3740"/>
                    <a:pt x="90" y="3740"/>
                  </a:cubicBezTo>
                  <a:cubicBezTo>
                    <a:pt x="39" y="3600"/>
                    <a:pt x="28" y="3540"/>
                    <a:pt x="0" y="3470"/>
                  </a:cubicBezTo>
                  <a:cubicBezTo>
                    <a:pt x="0" y="3580"/>
                    <a:pt x="0" y="3580"/>
                    <a:pt x="0" y="3590"/>
                  </a:cubicBezTo>
                  <a:cubicBezTo>
                    <a:pt x="90" y="3780"/>
                    <a:pt x="73" y="3880"/>
                    <a:pt x="112" y="3870"/>
                  </a:cubicBezTo>
                  <a:cubicBezTo>
                    <a:pt x="827" y="5440"/>
                    <a:pt x="838" y="5520"/>
                    <a:pt x="861" y="5550"/>
                  </a:cubicBezTo>
                  <a:cubicBezTo>
                    <a:pt x="1153" y="6090"/>
                    <a:pt x="1176" y="6140"/>
                    <a:pt x="1198" y="6200"/>
                  </a:cubicBezTo>
                  <a:cubicBezTo>
                    <a:pt x="1395" y="6730"/>
                    <a:pt x="1406" y="6780"/>
                    <a:pt x="1401" y="6820"/>
                  </a:cubicBezTo>
                  <a:cubicBezTo>
                    <a:pt x="1209" y="6480"/>
                    <a:pt x="1187" y="6420"/>
                    <a:pt x="1164" y="6420"/>
                  </a:cubicBezTo>
                  <a:cubicBezTo>
                    <a:pt x="973" y="6070"/>
                    <a:pt x="894" y="5990"/>
                    <a:pt x="816" y="5850"/>
                  </a:cubicBezTo>
                  <a:cubicBezTo>
                    <a:pt x="501" y="5390"/>
                    <a:pt x="489" y="5280"/>
                    <a:pt x="461" y="5300"/>
                  </a:cubicBezTo>
                  <a:cubicBezTo>
                    <a:pt x="56" y="4450"/>
                    <a:pt x="28" y="4380"/>
                    <a:pt x="0" y="4300"/>
                  </a:cubicBezTo>
                  <a:cubicBezTo>
                    <a:pt x="39" y="4480"/>
                    <a:pt x="56" y="4500"/>
                    <a:pt x="68" y="4550"/>
                  </a:cubicBezTo>
                  <a:cubicBezTo>
                    <a:pt x="354" y="5160"/>
                    <a:pt x="382" y="5290"/>
                    <a:pt x="428" y="5320"/>
                  </a:cubicBezTo>
                  <a:cubicBezTo>
                    <a:pt x="613" y="5630"/>
                    <a:pt x="630" y="5690"/>
                    <a:pt x="652" y="5740"/>
                  </a:cubicBezTo>
                  <a:cubicBezTo>
                    <a:pt x="849" y="6060"/>
                    <a:pt x="934" y="6130"/>
                    <a:pt x="1012" y="6300"/>
                  </a:cubicBezTo>
                  <a:cubicBezTo>
                    <a:pt x="1344" y="6830"/>
                    <a:pt x="1356" y="6860"/>
                    <a:pt x="1367" y="6890"/>
                  </a:cubicBezTo>
                  <a:cubicBezTo>
                    <a:pt x="872" y="6160"/>
                    <a:pt x="754" y="6030"/>
                    <a:pt x="641" y="5860"/>
                  </a:cubicBezTo>
                  <a:cubicBezTo>
                    <a:pt x="208" y="5190"/>
                    <a:pt x="197" y="5030"/>
                    <a:pt x="169" y="5060"/>
                  </a:cubicBezTo>
                  <a:cubicBezTo>
                    <a:pt x="428" y="5670"/>
                    <a:pt x="512" y="5760"/>
                    <a:pt x="591" y="5920"/>
                  </a:cubicBezTo>
                  <a:cubicBezTo>
                    <a:pt x="726" y="6110"/>
                    <a:pt x="771" y="6160"/>
                    <a:pt x="816" y="6220"/>
                  </a:cubicBezTo>
                  <a:cubicBezTo>
                    <a:pt x="917" y="6360"/>
                    <a:pt x="939" y="6410"/>
                    <a:pt x="928" y="6430"/>
                  </a:cubicBezTo>
                  <a:cubicBezTo>
                    <a:pt x="669" y="6120"/>
                    <a:pt x="652" y="6120"/>
                    <a:pt x="641" y="6120"/>
                  </a:cubicBezTo>
                  <a:cubicBezTo>
                    <a:pt x="495" y="5930"/>
                    <a:pt x="461" y="5910"/>
                    <a:pt x="433" y="5870"/>
                  </a:cubicBezTo>
                  <a:cubicBezTo>
                    <a:pt x="73" y="5440"/>
                    <a:pt x="39" y="5380"/>
                    <a:pt x="0" y="5330"/>
                  </a:cubicBezTo>
                  <a:cubicBezTo>
                    <a:pt x="96" y="5550"/>
                    <a:pt x="135" y="5600"/>
                    <a:pt x="174" y="5670"/>
                  </a:cubicBezTo>
                  <a:cubicBezTo>
                    <a:pt x="439" y="6000"/>
                    <a:pt x="461" y="5970"/>
                    <a:pt x="484" y="6030"/>
                  </a:cubicBezTo>
                  <a:cubicBezTo>
                    <a:pt x="709" y="6270"/>
                    <a:pt x="748" y="6310"/>
                    <a:pt x="793" y="6360"/>
                  </a:cubicBezTo>
                  <a:cubicBezTo>
                    <a:pt x="945" y="6560"/>
                    <a:pt x="962" y="6580"/>
                    <a:pt x="973" y="6580"/>
                  </a:cubicBezTo>
                  <a:cubicBezTo>
                    <a:pt x="1198" y="6860"/>
                    <a:pt x="1209" y="6910"/>
                    <a:pt x="1221" y="6940"/>
                  </a:cubicBezTo>
                  <a:cubicBezTo>
                    <a:pt x="1356" y="7180"/>
                    <a:pt x="1384" y="7170"/>
                    <a:pt x="1412" y="7230"/>
                  </a:cubicBezTo>
                  <a:cubicBezTo>
                    <a:pt x="1530" y="7540"/>
                    <a:pt x="1581" y="7530"/>
                    <a:pt x="1558" y="7590"/>
                  </a:cubicBezTo>
                  <a:cubicBezTo>
                    <a:pt x="1406" y="7380"/>
                    <a:pt x="1395" y="7310"/>
                    <a:pt x="1378" y="7330"/>
                  </a:cubicBezTo>
                  <a:cubicBezTo>
                    <a:pt x="1209" y="7090"/>
                    <a:pt x="1153" y="7030"/>
                    <a:pt x="1097" y="6960"/>
                  </a:cubicBezTo>
                  <a:cubicBezTo>
                    <a:pt x="878" y="6700"/>
                    <a:pt x="816" y="6700"/>
                    <a:pt x="759" y="6610"/>
                  </a:cubicBezTo>
                  <a:cubicBezTo>
                    <a:pt x="551" y="6420"/>
                    <a:pt x="489" y="6390"/>
                    <a:pt x="439" y="6300"/>
                  </a:cubicBezTo>
                  <a:cubicBezTo>
                    <a:pt x="248" y="6080"/>
                    <a:pt x="219" y="6040"/>
                    <a:pt x="197" y="5990"/>
                  </a:cubicBezTo>
                  <a:cubicBezTo>
                    <a:pt x="360" y="6320"/>
                    <a:pt x="433" y="6340"/>
                    <a:pt x="495" y="6470"/>
                  </a:cubicBezTo>
                  <a:cubicBezTo>
                    <a:pt x="636" y="6630"/>
                    <a:pt x="675" y="6610"/>
                    <a:pt x="709" y="6680"/>
                  </a:cubicBezTo>
                  <a:cubicBezTo>
                    <a:pt x="1007" y="7000"/>
                    <a:pt x="1080" y="7040"/>
                    <a:pt x="1153" y="7140"/>
                  </a:cubicBezTo>
                  <a:cubicBezTo>
                    <a:pt x="1418" y="7490"/>
                    <a:pt x="1440" y="7480"/>
                    <a:pt x="1457" y="7520"/>
                  </a:cubicBezTo>
                  <a:cubicBezTo>
                    <a:pt x="1738" y="8120"/>
                    <a:pt x="1761" y="8150"/>
                    <a:pt x="1749" y="8170"/>
                  </a:cubicBezTo>
                  <a:cubicBezTo>
                    <a:pt x="1614" y="7930"/>
                    <a:pt x="1581" y="7890"/>
                    <a:pt x="1547" y="7820"/>
                  </a:cubicBezTo>
                  <a:cubicBezTo>
                    <a:pt x="1339" y="7560"/>
                    <a:pt x="1311" y="7450"/>
                    <a:pt x="1271" y="7440"/>
                  </a:cubicBezTo>
                  <a:cubicBezTo>
                    <a:pt x="1007" y="7130"/>
                    <a:pt x="939" y="7090"/>
                    <a:pt x="872" y="7010"/>
                  </a:cubicBezTo>
                  <a:cubicBezTo>
                    <a:pt x="731" y="6890"/>
                    <a:pt x="698" y="6880"/>
                    <a:pt x="664" y="6820"/>
                  </a:cubicBezTo>
                  <a:cubicBezTo>
                    <a:pt x="489" y="6730"/>
                    <a:pt x="478" y="6660"/>
                    <a:pt x="456" y="6680"/>
                  </a:cubicBezTo>
                  <a:cubicBezTo>
                    <a:pt x="34" y="6280"/>
                    <a:pt x="22" y="6260"/>
                    <a:pt x="0" y="6260"/>
                  </a:cubicBezTo>
                  <a:cubicBezTo>
                    <a:pt x="11" y="6340"/>
                    <a:pt x="22" y="6340"/>
                    <a:pt x="28" y="6330"/>
                  </a:cubicBezTo>
                  <a:cubicBezTo>
                    <a:pt x="191" y="6520"/>
                    <a:pt x="208" y="6570"/>
                    <a:pt x="231" y="6560"/>
                  </a:cubicBezTo>
                  <a:cubicBezTo>
                    <a:pt x="461" y="6710"/>
                    <a:pt x="484" y="6840"/>
                    <a:pt x="523" y="6810"/>
                  </a:cubicBezTo>
                  <a:cubicBezTo>
                    <a:pt x="832" y="7140"/>
                    <a:pt x="861" y="7040"/>
                    <a:pt x="872" y="7110"/>
                  </a:cubicBezTo>
                  <a:cubicBezTo>
                    <a:pt x="1058" y="7270"/>
                    <a:pt x="1086" y="7330"/>
                    <a:pt x="1119" y="7360"/>
                  </a:cubicBezTo>
                  <a:cubicBezTo>
                    <a:pt x="1277" y="7580"/>
                    <a:pt x="1299" y="7540"/>
                    <a:pt x="1311" y="7600"/>
                  </a:cubicBezTo>
                  <a:cubicBezTo>
                    <a:pt x="1631" y="8130"/>
                    <a:pt x="1665" y="8200"/>
                    <a:pt x="1699" y="8240"/>
                  </a:cubicBezTo>
                  <a:cubicBezTo>
                    <a:pt x="1766" y="8390"/>
                    <a:pt x="1749" y="8400"/>
                    <a:pt x="1732" y="8360"/>
                  </a:cubicBezTo>
                  <a:cubicBezTo>
                    <a:pt x="1654" y="8290"/>
                    <a:pt x="1620" y="8170"/>
                    <a:pt x="1581" y="8170"/>
                  </a:cubicBezTo>
                  <a:cubicBezTo>
                    <a:pt x="1288" y="7770"/>
                    <a:pt x="1277" y="7730"/>
                    <a:pt x="1254" y="7730"/>
                  </a:cubicBezTo>
                  <a:cubicBezTo>
                    <a:pt x="984" y="7410"/>
                    <a:pt x="939" y="7430"/>
                    <a:pt x="900" y="7340"/>
                  </a:cubicBezTo>
                  <a:cubicBezTo>
                    <a:pt x="748" y="7220"/>
                    <a:pt x="703" y="7220"/>
                    <a:pt x="664" y="7160"/>
                  </a:cubicBezTo>
                  <a:cubicBezTo>
                    <a:pt x="467" y="7080"/>
                    <a:pt x="456" y="6950"/>
                    <a:pt x="422" y="7010"/>
                  </a:cubicBezTo>
                  <a:cubicBezTo>
                    <a:pt x="574" y="7180"/>
                    <a:pt x="591" y="7190"/>
                    <a:pt x="608" y="7210"/>
                  </a:cubicBezTo>
                  <a:cubicBezTo>
                    <a:pt x="911" y="7470"/>
                    <a:pt x="922" y="7490"/>
                    <a:pt x="945" y="7480"/>
                  </a:cubicBezTo>
                  <a:cubicBezTo>
                    <a:pt x="1114" y="7700"/>
                    <a:pt x="1153" y="7700"/>
                    <a:pt x="1181" y="7740"/>
                  </a:cubicBezTo>
                  <a:cubicBezTo>
                    <a:pt x="1671" y="8360"/>
                    <a:pt x="1699" y="8420"/>
                    <a:pt x="1727" y="8460"/>
                  </a:cubicBezTo>
                  <a:cubicBezTo>
                    <a:pt x="1822" y="8650"/>
                    <a:pt x="1755" y="8600"/>
                    <a:pt x="1704" y="8470"/>
                  </a:cubicBezTo>
                  <a:cubicBezTo>
                    <a:pt x="1372" y="8130"/>
                    <a:pt x="1339" y="8070"/>
                    <a:pt x="1305" y="8010"/>
                  </a:cubicBezTo>
                  <a:cubicBezTo>
                    <a:pt x="968" y="7650"/>
                    <a:pt x="928" y="7680"/>
                    <a:pt x="894" y="7590"/>
                  </a:cubicBezTo>
                  <a:cubicBezTo>
                    <a:pt x="698" y="7420"/>
                    <a:pt x="669" y="7470"/>
                    <a:pt x="647" y="7420"/>
                  </a:cubicBezTo>
                  <a:cubicBezTo>
                    <a:pt x="450" y="7240"/>
                    <a:pt x="433" y="7230"/>
                    <a:pt x="422" y="7200"/>
                  </a:cubicBezTo>
                  <a:cubicBezTo>
                    <a:pt x="242" y="7070"/>
                    <a:pt x="219" y="6960"/>
                    <a:pt x="191" y="6990"/>
                  </a:cubicBezTo>
                  <a:cubicBezTo>
                    <a:pt x="96" y="6980"/>
                    <a:pt x="174" y="6990"/>
                    <a:pt x="236" y="7110"/>
                  </a:cubicBezTo>
                  <a:cubicBezTo>
                    <a:pt x="411" y="7260"/>
                    <a:pt x="428" y="7310"/>
                    <a:pt x="450" y="7300"/>
                  </a:cubicBezTo>
                  <a:cubicBezTo>
                    <a:pt x="804" y="7580"/>
                    <a:pt x="832" y="7690"/>
                    <a:pt x="872" y="7680"/>
                  </a:cubicBezTo>
                  <a:cubicBezTo>
                    <a:pt x="1097" y="7900"/>
                    <a:pt x="1114" y="7920"/>
                    <a:pt x="1131" y="7910"/>
                  </a:cubicBezTo>
                  <a:cubicBezTo>
                    <a:pt x="1356" y="8220"/>
                    <a:pt x="1429" y="8230"/>
                    <a:pt x="1496" y="8330"/>
                  </a:cubicBezTo>
                  <a:cubicBezTo>
                    <a:pt x="1806" y="8810"/>
                    <a:pt x="1839" y="8800"/>
                    <a:pt x="1868" y="8850"/>
                  </a:cubicBezTo>
                  <a:cubicBezTo>
                    <a:pt x="2014" y="9190"/>
                    <a:pt x="1958" y="9170"/>
                    <a:pt x="1912" y="9040"/>
                  </a:cubicBezTo>
                  <a:cubicBezTo>
                    <a:pt x="1744" y="8810"/>
                    <a:pt x="1727" y="8820"/>
                    <a:pt x="1716" y="8770"/>
                  </a:cubicBezTo>
                  <a:cubicBezTo>
                    <a:pt x="1564" y="8590"/>
                    <a:pt x="1524" y="8550"/>
                    <a:pt x="1479" y="8520"/>
                  </a:cubicBezTo>
                  <a:cubicBezTo>
                    <a:pt x="1221" y="8250"/>
                    <a:pt x="1192" y="8190"/>
                    <a:pt x="1170" y="8160"/>
                  </a:cubicBezTo>
                  <a:cubicBezTo>
                    <a:pt x="956" y="8020"/>
                    <a:pt x="951" y="7990"/>
                    <a:pt x="939" y="7990"/>
                  </a:cubicBezTo>
                  <a:cubicBezTo>
                    <a:pt x="709" y="7820"/>
                    <a:pt x="669" y="7750"/>
                    <a:pt x="619" y="7760"/>
                  </a:cubicBezTo>
                  <a:cubicBezTo>
                    <a:pt x="394" y="7600"/>
                    <a:pt x="377" y="7540"/>
                    <a:pt x="349" y="7540"/>
                  </a:cubicBezTo>
                  <a:cubicBezTo>
                    <a:pt x="101" y="7390"/>
                    <a:pt x="141" y="7380"/>
                    <a:pt x="174" y="7440"/>
                  </a:cubicBezTo>
                  <a:cubicBezTo>
                    <a:pt x="422" y="7670"/>
                    <a:pt x="456" y="7720"/>
                    <a:pt x="495" y="7720"/>
                  </a:cubicBezTo>
                  <a:cubicBezTo>
                    <a:pt x="742" y="7930"/>
                    <a:pt x="782" y="7940"/>
                    <a:pt x="816" y="7990"/>
                  </a:cubicBezTo>
                  <a:cubicBezTo>
                    <a:pt x="889" y="8050"/>
                    <a:pt x="917" y="8020"/>
                    <a:pt x="934" y="8060"/>
                  </a:cubicBezTo>
                  <a:cubicBezTo>
                    <a:pt x="1221" y="8290"/>
                    <a:pt x="1282" y="8420"/>
                    <a:pt x="1356" y="8480"/>
                  </a:cubicBezTo>
                  <a:cubicBezTo>
                    <a:pt x="1648" y="8790"/>
                    <a:pt x="1710" y="8940"/>
                    <a:pt x="1783" y="8980"/>
                  </a:cubicBezTo>
                  <a:cubicBezTo>
                    <a:pt x="2092" y="9460"/>
                    <a:pt x="2171" y="9630"/>
                    <a:pt x="2250" y="9760"/>
                  </a:cubicBezTo>
                  <a:cubicBezTo>
                    <a:pt x="2205" y="9790"/>
                    <a:pt x="2087" y="9600"/>
                    <a:pt x="1963" y="9430"/>
                  </a:cubicBezTo>
                  <a:cubicBezTo>
                    <a:pt x="1851" y="9240"/>
                    <a:pt x="1811" y="9260"/>
                    <a:pt x="1783" y="9170"/>
                  </a:cubicBezTo>
                  <a:cubicBezTo>
                    <a:pt x="1564" y="8920"/>
                    <a:pt x="1541" y="8830"/>
                    <a:pt x="1513" y="8820"/>
                  </a:cubicBezTo>
                  <a:cubicBezTo>
                    <a:pt x="1198" y="8440"/>
                    <a:pt x="1159" y="8500"/>
                    <a:pt x="1136" y="8410"/>
                  </a:cubicBezTo>
                  <a:cubicBezTo>
                    <a:pt x="1007" y="8290"/>
                    <a:pt x="973" y="8270"/>
                    <a:pt x="939" y="8230"/>
                  </a:cubicBezTo>
                  <a:cubicBezTo>
                    <a:pt x="816" y="8090"/>
                    <a:pt x="788" y="8070"/>
                    <a:pt x="759" y="8030"/>
                  </a:cubicBezTo>
                  <a:cubicBezTo>
                    <a:pt x="529" y="7870"/>
                    <a:pt x="495" y="7860"/>
                    <a:pt x="461" y="7820"/>
                  </a:cubicBezTo>
                  <a:cubicBezTo>
                    <a:pt x="101" y="7680"/>
                    <a:pt x="141" y="7630"/>
                    <a:pt x="174" y="7700"/>
                  </a:cubicBezTo>
                  <a:cubicBezTo>
                    <a:pt x="405" y="7890"/>
                    <a:pt x="428" y="7840"/>
                    <a:pt x="439" y="7880"/>
                  </a:cubicBezTo>
                  <a:cubicBezTo>
                    <a:pt x="568" y="7930"/>
                    <a:pt x="579" y="8010"/>
                    <a:pt x="602" y="7990"/>
                  </a:cubicBezTo>
                  <a:cubicBezTo>
                    <a:pt x="731" y="8080"/>
                    <a:pt x="759" y="8150"/>
                    <a:pt x="799" y="8170"/>
                  </a:cubicBezTo>
                  <a:cubicBezTo>
                    <a:pt x="956" y="8360"/>
                    <a:pt x="1007" y="8380"/>
                    <a:pt x="1052" y="8440"/>
                  </a:cubicBezTo>
                  <a:cubicBezTo>
                    <a:pt x="1311" y="8700"/>
                    <a:pt x="1412" y="8800"/>
                    <a:pt x="1508" y="8930"/>
                  </a:cubicBezTo>
                  <a:cubicBezTo>
                    <a:pt x="1704" y="9200"/>
                    <a:pt x="1761" y="9230"/>
                    <a:pt x="1806" y="9330"/>
                  </a:cubicBezTo>
                  <a:cubicBezTo>
                    <a:pt x="1997" y="9610"/>
                    <a:pt x="2014" y="9600"/>
                    <a:pt x="2019" y="9650"/>
                  </a:cubicBezTo>
                  <a:cubicBezTo>
                    <a:pt x="1856" y="9530"/>
                    <a:pt x="1845" y="9460"/>
                    <a:pt x="1828" y="9460"/>
                  </a:cubicBezTo>
                  <a:cubicBezTo>
                    <a:pt x="1654" y="9280"/>
                    <a:pt x="1637" y="9260"/>
                    <a:pt x="1620" y="9280"/>
                  </a:cubicBezTo>
                  <a:cubicBezTo>
                    <a:pt x="1423" y="9050"/>
                    <a:pt x="1384" y="9070"/>
                    <a:pt x="1350" y="9020"/>
                  </a:cubicBezTo>
                  <a:cubicBezTo>
                    <a:pt x="1102" y="8740"/>
                    <a:pt x="1063" y="8780"/>
                    <a:pt x="1029" y="8710"/>
                  </a:cubicBezTo>
                  <a:cubicBezTo>
                    <a:pt x="849" y="8630"/>
                    <a:pt x="838" y="8530"/>
                    <a:pt x="816" y="8550"/>
                  </a:cubicBezTo>
                  <a:cubicBezTo>
                    <a:pt x="568" y="8360"/>
                    <a:pt x="534" y="8300"/>
                    <a:pt x="501" y="8250"/>
                  </a:cubicBezTo>
                  <a:cubicBezTo>
                    <a:pt x="422" y="8200"/>
                    <a:pt x="439" y="8240"/>
                    <a:pt x="456" y="8290"/>
                  </a:cubicBezTo>
                  <a:cubicBezTo>
                    <a:pt x="703" y="8510"/>
                    <a:pt x="754" y="8570"/>
                    <a:pt x="804" y="8590"/>
                  </a:cubicBezTo>
                  <a:cubicBezTo>
                    <a:pt x="996" y="8780"/>
                    <a:pt x="1046" y="8800"/>
                    <a:pt x="1097" y="8840"/>
                  </a:cubicBezTo>
                  <a:cubicBezTo>
                    <a:pt x="1164" y="8920"/>
                    <a:pt x="1187" y="8970"/>
                    <a:pt x="1226" y="8970"/>
                  </a:cubicBezTo>
                  <a:cubicBezTo>
                    <a:pt x="1401" y="9160"/>
                    <a:pt x="1446" y="9200"/>
                    <a:pt x="1491" y="9220"/>
                  </a:cubicBezTo>
                  <a:cubicBezTo>
                    <a:pt x="1665" y="9440"/>
                    <a:pt x="1727" y="9460"/>
                    <a:pt x="1783" y="9540"/>
                  </a:cubicBezTo>
                  <a:cubicBezTo>
                    <a:pt x="2092" y="9830"/>
                    <a:pt x="2121" y="9910"/>
                    <a:pt x="2154" y="9910"/>
                  </a:cubicBezTo>
                  <a:cubicBezTo>
                    <a:pt x="2289" y="10100"/>
                    <a:pt x="2306" y="10110"/>
                    <a:pt x="2318" y="10130"/>
                  </a:cubicBezTo>
                  <a:cubicBezTo>
                    <a:pt x="2413" y="10290"/>
                    <a:pt x="2430" y="10320"/>
                    <a:pt x="2441" y="10350"/>
                  </a:cubicBezTo>
                  <a:cubicBezTo>
                    <a:pt x="2199" y="10120"/>
                    <a:pt x="2132" y="10030"/>
                    <a:pt x="2059" y="10000"/>
                  </a:cubicBezTo>
                  <a:cubicBezTo>
                    <a:pt x="1586" y="9590"/>
                    <a:pt x="1536" y="9560"/>
                    <a:pt x="1491" y="9520"/>
                  </a:cubicBezTo>
                  <a:cubicBezTo>
                    <a:pt x="1170" y="9250"/>
                    <a:pt x="1148" y="9230"/>
                    <a:pt x="1119" y="9240"/>
                  </a:cubicBezTo>
                  <a:cubicBezTo>
                    <a:pt x="945" y="9020"/>
                    <a:pt x="922" y="8970"/>
                    <a:pt x="900" y="8950"/>
                  </a:cubicBezTo>
                  <a:cubicBezTo>
                    <a:pt x="669" y="8630"/>
                    <a:pt x="641" y="8610"/>
                    <a:pt x="619" y="8560"/>
                  </a:cubicBezTo>
                  <a:cubicBezTo>
                    <a:pt x="546" y="8530"/>
                    <a:pt x="624" y="8610"/>
                    <a:pt x="698" y="8750"/>
                  </a:cubicBezTo>
                  <a:cubicBezTo>
                    <a:pt x="1052" y="9330"/>
                    <a:pt x="1119" y="9430"/>
                    <a:pt x="1187" y="9520"/>
                  </a:cubicBezTo>
                  <a:cubicBezTo>
                    <a:pt x="1333" y="9720"/>
                    <a:pt x="1372" y="9760"/>
                    <a:pt x="1412" y="9780"/>
                  </a:cubicBezTo>
                  <a:cubicBezTo>
                    <a:pt x="1997" y="10370"/>
                    <a:pt x="2036" y="10360"/>
                    <a:pt x="2076" y="10410"/>
                  </a:cubicBezTo>
                  <a:cubicBezTo>
                    <a:pt x="2228" y="10530"/>
                    <a:pt x="2261" y="10570"/>
                    <a:pt x="2306" y="10570"/>
                  </a:cubicBezTo>
                  <a:cubicBezTo>
                    <a:pt x="2492" y="10780"/>
                    <a:pt x="2509" y="10800"/>
                    <a:pt x="2531" y="10800"/>
                  </a:cubicBezTo>
                  <a:cubicBezTo>
                    <a:pt x="2801" y="11170"/>
                    <a:pt x="2852" y="11220"/>
                    <a:pt x="2829" y="11250"/>
                  </a:cubicBezTo>
                  <a:cubicBezTo>
                    <a:pt x="2396" y="10840"/>
                    <a:pt x="2334" y="10780"/>
                    <a:pt x="2267" y="10750"/>
                  </a:cubicBezTo>
                  <a:cubicBezTo>
                    <a:pt x="2149" y="10650"/>
                    <a:pt x="2115" y="10610"/>
                    <a:pt x="2081" y="10620"/>
                  </a:cubicBezTo>
                  <a:cubicBezTo>
                    <a:pt x="1862" y="10450"/>
                    <a:pt x="1828" y="10460"/>
                    <a:pt x="1800" y="10410"/>
                  </a:cubicBezTo>
                  <a:cubicBezTo>
                    <a:pt x="1688" y="10350"/>
                    <a:pt x="1671" y="10340"/>
                    <a:pt x="1659" y="10350"/>
                  </a:cubicBezTo>
                  <a:cubicBezTo>
                    <a:pt x="1446" y="10180"/>
                    <a:pt x="1372" y="10170"/>
                    <a:pt x="1305" y="10150"/>
                  </a:cubicBezTo>
                  <a:cubicBezTo>
                    <a:pt x="1552" y="10320"/>
                    <a:pt x="1614" y="10380"/>
                    <a:pt x="1676" y="10400"/>
                  </a:cubicBezTo>
                  <a:cubicBezTo>
                    <a:pt x="1929" y="10600"/>
                    <a:pt x="1997" y="10620"/>
                    <a:pt x="2059" y="10670"/>
                  </a:cubicBezTo>
                  <a:cubicBezTo>
                    <a:pt x="2368" y="10940"/>
                    <a:pt x="2408" y="10890"/>
                    <a:pt x="2436" y="10970"/>
                  </a:cubicBezTo>
                  <a:cubicBezTo>
                    <a:pt x="2683" y="11200"/>
                    <a:pt x="2745" y="11240"/>
                    <a:pt x="2807" y="11300"/>
                  </a:cubicBezTo>
                  <a:cubicBezTo>
                    <a:pt x="2981" y="11530"/>
                    <a:pt x="3026" y="11580"/>
                    <a:pt x="3004" y="11610"/>
                  </a:cubicBezTo>
                  <a:cubicBezTo>
                    <a:pt x="2796" y="11420"/>
                    <a:pt x="2784" y="11350"/>
                    <a:pt x="2768" y="11350"/>
                  </a:cubicBezTo>
                  <a:cubicBezTo>
                    <a:pt x="2548" y="11190"/>
                    <a:pt x="2486" y="11100"/>
                    <a:pt x="2419" y="11050"/>
                  </a:cubicBezTo>
                  <a:cubicBezTo>
                    <a:pt x="2244" y="10910"/>
                    <a:pt x="2222" y="10890"/>
                    <a:pt x="2205" y="10890"/>
                  </a:cubicBezTo>
                  <a:cubicBezTo>
                    <a:pt x="2059" y="10800"/>
                    <a:pt x="2031" y="10730"/>
                    <a:pt x="1991" y="10730"/>
                  </a:cubicBezTo>
                  <a:cubicBezTo>
                    <a:pt x="1530" y="10380"/>
                    <a:pt x="1485" y="10450"/>
                    <a:pt x="1451" y="10370"/>
                  </a:cubicBezTo>
                  <a:cubicBezTo>
                    <a:pt x="1282" y="10200"/>
                    <a:pt x="1260" y="10180"/>
                    <a:pt x="1243" y="10180"/>
                  </a:cubicBezTo>
                  <a:cubicBezTo>
                    <a:pt x="1069" y="10010"/>
                    <a:pt x="1058" y="9910"/>
                    <a:pt x="1035" y="9930"/>
                  </a:cubicBezTo>
                  <a:cubicBezTo>
                    <a:pt x="866" y="9650"/>
                    <a:pt x="844" y="9620"/>
                    <a:pt x="821" y="9620"/>
                  </a:cubicBezTo>
                  <a:cubicBezTo>
                    <a:pt x="1058" y="10030"/>
                    <a:pt x="1074" y="10020"/>
                    <a:pt x="1086" y="10060"/>
                  </a:cubicBezTo>
                  <a:cubicBezTo>
                    <a:pt x="1299" y="10270"/>
                    <a:pt x="1311" y="10330"/>
                    <a:pt x="1328" y="10310"/>
                  </a:cubicBezTo>
                  <a:cubicBezTo>
                    <a:pt x="1440" y="10460"/>
                    <a:pt x="1451" y="10530"/>
                    <a:pt x="1468" y="10510"/>
                  </a:cubicBezTo>
                  <a:cubicBezTo>
                    <a:pt x="1598" y="10670"/>
                    <a:pt x="1609" y="10720"/>
                    <a:pt x="1620" y="10750"/>
                  </a:cubicBezTo>
                  <a:cubicBezTo>
                    <a:pt x="1783" y="10950"/>
                    <a:pt x="1817" y="10990"/>
                    <a:pt x="1856" y="11040"/>
                  </a:cubicBezTo>
                  <a:cubicBezTo>
                    <a:pt x="1969" y="11130"/>
                    <a:pt x="1980" y="11140"/>
                    <a:pt x="1997" y="11150"/>
                  </a:cubicBezTo>
                  <a:cubicBezTo>
                    <a:pt x="2177" y="11320"/>
                    <a:pt x="2205" y="11320"/>
                    <a:pt x="2228" y="11370"/>
                  </a:cubicBezTo>
                  <a:cubicBezTo>
                    <a:pt x="2486" y="11600"/>
                    <a:pt x="2503" y="11590"/>
                    <a:pt x="2514" y="11620"/>
                  </a:cubicBezTo>
                  <a:cubicBezTo>
                    <a:pt x="2784" y="11780"/>
                    <a:pt x="2835" y="11880"/>
                    <a:pt x="2891" y="11890"/>
                  </a:cubicBezTo>
                  <a:cubicBezTo>
                    <a:pt x="3066" y="12070"/>
                    <a:pt x="3082" y="12050"/>
                    <a:pt x="3094" y="12060"/>
                  </a:cubicBezTo>
                  <a:cubicBezTo>
                    <a:pt x="3240" y="12220"/>
                    <a:pt x="3268" y="12230"/>
                    <a:pt x="3296" y="12290"/>
                  </a:cubicBezTo>
                  <a:cubicBezTo>
                    <a:pt x="3409" y="12380"/>
                    <a:pt x="3431" y="12480"/>
                    <a:pt x="3459" y="12480"/>
                  </a:cubicBezTo>
                  <a:cubicBezTo>
                    <a:pt x="3471" y="12570"/>
                    <a:pt x="3409" y="12550"/>
                    <a:pt x="3358" y="12450"/>
                  </a:cubicBezTo>
                  <a:cubicBezTo>
                    <a:pt x="3066" y="12210"/>
                    <a:pt x="3038" y="12170"/>
                    <a:pt x="3004" y="12180"/>
                  </a:cubicBezTo>
                  <a:cubicBezTo>
                    <a:pt x="2728" y="12000"/>
                    <a:pt x="2711" y="11960"/>
                    <a:pt x="2694" y="11930"/>
                  </a:cubicBezTo>
                  <a:cubicBezTo>
                    <a:pt x="2554" y="11860"/>
                    <a:pt x="2531" y="11840"/>
                    <a:pt x="2509" y="11840"/>
                  </a:cubicBezTo>
                  <a:cubicBezTo>
                    <a:pt x="2188" y="11550"/>
                    <a:pt x="2104" y="11550"/>
                    <a:pt x="2031" y="11400"/>
                  </a:cubicBezTo>
                  <a:cubicBezTo>
                    <a:pt x="1868" y="11260"/>
                    <a:pt x="1834" y="11170"/>
                    <a:pt x="1789" y="11170"/>
                  </a:cubicBezTo>
                  <a:cubicBezTo>
                    <a:pt x="1665" y="10990"/>
                    <a:pt x="1637" y="10960"/>
                    <a:pt x="1598" y="10960"/>
                  </a:cubicBezTo>
                  <a:cubicBezTo>
                    <a:pt x="1671" y="11080"/>
                    <a:pt x="1699" y="11070"/>
                    <a:pt x="1716" y="11100"/>
                  </a:cubicBezTo>
                  <a:cubicBezTo>
                    <a:pt x="1834" y="11250"/>
                    <a:pt x="1851" y="11280"/>
                    <a:pt x="1873" y="11340"/>
                  </a:cubicBezTo>
                  <a:cubicBezTo>
                    <a:pt x="2177" y="11660"/>
                    <a:pt x="2216" y="11760"/>
                    <a:pt x="2256" y="11810"/>
                  </a:cubicBezTo>
                  <a:cubicBezTo>
                    <a:pt x="2419" y="11960"/>
                    <a:pt x="2436" y="11990"/>
                    <a:pt x="2458" y="12040"/>
                  </a:cubicBezTo>
                  <a:cubicBezTo>
                    <a:pt x="2700" y="12250"/>
                    <a:pt x="2745" y="12300"/>
                    <a:pt x="2790" y="12310"/>
                  </a:cubicBezTo>
                  <a:cubicBezTo>
                    <a:pt x="2880" y="12440"/>
                    <a:pt x="2897" y="12390"/>
                    <a:pt x="2902" y="12440"/>
                  </a:cubicBezTo>
                  <a:cubicBezTo>
                    <a:pt x="3094" y="12570"/>
                    <a:pt x="3111" y="12590"/>
                    <a:pt x="3133" y="12600"/>
                  </a:cubicBezTo>
                  <a:cubicBezTo>
                    <a:pt x="3347" y="12780"/>
                    <a:pt x="3386" y="12760"/>
                    <a:pt x="3420" y="12830"/>
                  </a:cubicBezTo>
                  <a:cubicBezTo>
                    <a:pt x="3561" y="12890"/>
                    <a:pt x="3589" y="12920"/>
                    <a:pt x="3611" y="12900"/>
                  </a:cubicBezTo>
                  <a:cubicBezTo>
                    <a:pt x="3774" y="13060"/>
                    <a:pt x="3786" y="13060"/>
                    <a:pt x="3780" y="13090"/>
                  </a:cubicBezTo>
                  <a:cubicBezTo>
                    <a:pt x="3870" y="13310"/>
                    <a:pt x="3797" y="13220"/>
                    <a:pt x="3712" y="13230"/>
                  </a:cubicBezTo>
                  <a:cubicBezTo>
                    <a:pt x="3555" y="13170"/>
                    <a:pt x="3516" y="13080"/>
                    <a:pt x="3471" y="13110"/>
                  </a:cubicBezTo>
                  <a:cubicBezTo>
                    <a:pt x="3308" y="13070"/>
                    <a:pt x="3274" y="12960"/>
                    <a:pt x="3229" y="12990"/>
                  </a:cubicBezTo>
                  <a:cubicBezTo>
                    <a:pt x="3066" y="12910"/>
                    <a:pt x="3032" y="12840"/>
                    <a:pt x="2987" y="12840"/>
                  </a:cubicBezTo>
                  <a:cubicBezTo>
                    <a:pt x="2914" y="12760"/>
                    <a:pt x="2891" y="12770"/>
                    <a:pt x="2874" y="12750"/>
                  </a:cubicBezTo>
                  <a:cubicBezTo>
                    <a:pt x="2621" y="12500"/>
                    <a:pt x="2599" y="12530"/>
                    <a:pt x="2582" y="12470"/>
                  </a:cubicBezTo>
                  <a:cubicBezTo>
                    <a:pt x="2391" y="12260"/>
                    <a:pt x="2362" y="12290"/>
                    <a:pt x="2351" y="12230"/>
                  </a:cubicBezTo>
                  <a:cubicBezTo>
                    <a:pt x="2160" y="12000"/>
                    <a:pt x="2143" y="11950"/>
                    <a:pt x="2121" y="11960"/>
                  </a:cubicBezTo>
                  <a:cubicBezTo>
                    <a:pt x="2447" y="12440"/>
                    <a:pt x="2509" y="12490"/>
                    <a:pt x="2565" y="12580"/>
                  </a:cubicBezTo>
                  <a:cubicBezTo>
                    <a:pt x="2768" y="12780"/>
                    <a:pt x="2801" y="12760"/>
                    <a:pt x="2835" y="12800"/>
                  </a:cubicBezTo>
                  <a:cubicBezTo>
                    <a:pt x="2953" y="12890"/>
                    <a:pt x="2981" y="12910"/>
                    <a:pt x="3015" y="12940"/>
                  </a:cubicBezTo>
                  <a:cubicBezTo>
                    <a:pt x="3133" y="13010"/>
                    <a:pt x="3161" y="13050"/>
                    <a:pt x="3195" y="13060"/>
                  </a:cubicBezTo>
                  <a:cubicBezTo>
                    <a:pt x="3319" y="13090"/>
                    <a:pt x="3347" y="13190"/>
                    <a:pt x="3381" y="13150"/>
                  </a:cubicBezTo>
                  <a:cubicBezTo>
                    <a:pt x="3808" y="13380"/>
                    <a:pt x="3836" y="13370"/>
                    <a:pt x="3859" y="13370"/>
                  </a:cubicBezTo>
                  <a:cubicBezTo>
                    <a:pt x="4033" y="13520"/>
                    <a:pt x="4061" y="13530"/>
                    <a:pt x="4084" y="13590"/>
                  </a:cubicBezTo>
                  <a:cubicBezTo>
                    <a:pt x="3926" y="13540"/>
                    <a:pt x="3887" y="13500"/>
                    <a:pt x="3848" y="13490"/>
                  </a:cubicBezTo>
                  <a:cubicBezTo>
                    <a:pt x="3769" y="13480"/>
                    <a:pt x="3752" y="13430"/>
                    <a:pt x="3729" y="13450"/>
                  </a:cubicBezTo>
                  <a:cubicBezTo>
                    <a:pt x="3527" y="13410"/>
                    <a:pt x="3510" y="13360"/>
                    <a:pt x="3488" y="13380"/>
                  </a:cubicBezTo>
                  <a:cubicBezTo>
                    <a:pt x="3150" y="13200"/>
                    <a:pt x="3128" y="13200"/>
                    <a:pt x="3111" y="13190"/>
                  </a:cubicBezTo>
                  <a:cubicBezTo>
                    <a:pt x="2914" y="13030"/>
                    <a:pt x="2880" y="13000"/>
                    <a:pt x="2841" y="13000"/>
                  </a:cubicBezTo>
                  <a:cubicBezTo>
                    <a:pt x="2745" y="12930"/>
                    <a:pt x="2739" y="12890"/>
                    <a:pt x="2728" y="12900"/>
                  </a:cubicBezTo>
                  <a:cubicBezTo>
                    <a:pt x="2931" y="13150"/>
                    <a:pt x="2948" y="13190"/>
                    <a:pt x="2970" y="13180"/>
                  </a:cubicBezTo>
                  <a:cubicBezTo>
                    <a:pt x="3184" y="13350"/>
                    <a:pt x="3201" y="13410"/>
                    <a:pt x="3218" y="13460"/>
                  </a:cubicBezTo>
                  <a:cubicBezTo>
                    <a:pt x="3398" y="13560"/>
                    <a:pt x="3420" y="13620"/>
                    <a:pt x="3437" y="13660"/>
                  </a:cubicBezTo>
                  <a:cubicBezTo>
                    <a:pt x="3668" y="13860"/>
                    <a:pt x="3712" y="13980"/>
                    <a:pt x="3763" y="14000"/>
                  </a:cubicBezTo>
                  <a:cubicBezTo>
                    <a:pt x="4033" y="14200"/>
                    <a:pt x="4056" y="14230"/>
                    <a:pt x="4084" y="14230"/>
                  </a:cubicBezTo>
                  <a:cubicBezTo>
                    <a:pt x="4438" y="14450"/>
                    <a:pt x="4466" y="14440"/>
                    <a:pt x="4494" y="14460"/>
                  </a:cubicBezTo>
                  <a:cubicBezTo>
                    <a:pt x="4691" y="14550"/>
                    <a:pt x="4719" y="14600"/>
                    <a:pt x="4748" y="14600"/>
                  </a:cubicBezTo>
                  <a:cubicBezTo>
                    <a:pt x="4882" y="14690"/>
                    <a:pt x="4905" y="14680"/>
                    <a:pt x="4894" y="14710"/>
                  </a:cubicBezTo>
                  <a:cubicBezTo>
                    <a:pt x="4494" y="14940"/>
                    <a:pt x="4478" y="14950"/>
                    <a:pt x="4455" y="14970"/>
                  </a:cubicBezTo>
                  <a:cubicBezTo>
                    <a:pt x="4539" y="15000"/>
                    <a:pt x="4579" y="14980"/>
                    <a:pt x="4618" y="14920"/>
                  </a:cubicBezTo>
                  <a:cubicBezTo>
                    <a:pt x="4798" y="14870"/>
                    <a:pt x="4759" y="14920"/>
                    <a:pt x="4725" y="14920"/>
                  </a:cubicBezTo>
                  <a:cubicBezTo>
                    <a:pt x="4753" y="14980"/>
                    <a:pt x="4781" y="15000"/>
                    <a:pt x="4821" y="14940"/>
                  </a:cubicBezTo>
                  <a:cubicBezTo>
                    <a:pt x="5040" y="14950"/>
                    <a:pt x="5074" y="14950"/>
                    <a:pt x="5096" y="14990"/>
                  </a:cubicBezTo>
                  <a:cubicBezTo>
                    <a:pt x="5271" y="14990"/>
                    <a:pt x="5282" y="15090"/>
                    <a:pt x="5310" y="15070"/>
                  </a:cubicBezTo>
                  <a:cubicBezTo>
                    <a:pt x="5507" y="15130"/>
                    <a:pt x="5512" y="15250"/>
                    <a:pt x="5535" y="15180"/>
                  </a:cubicBezTo>
                  <a:close/>
                  <a:moveTo>
                    <a:pt x="1091" y="5600"/>
                  </a:moveTo>
                  <a:cubicBezTo>
                    <a:pt x="1086" y="5560"/>
                    <a:pt x="1108" y="5600"/>
                    <a:pt x="1119" y="5630"/>
                  </a:cubicBezTo>
                  <a:cubicBezTo>
                    <a:pt x="1125" y="5670"/>
                    <a:pt x="1102" y="5630"/>
                    <a:pt x="1091" y="5600"/>
                  </a:cubicBezTo>
                  <a:close/>
                  <a:moveTo>
                    <a:pt x="1530" y="6550"/>
                  </a:moveTo>
                  <a:cubicBezTo>
                    <a:pt x="1524" y="6600"/>
                    <a:pt x="1541" y="6650"/>
                    <a:pt x="1536" y="6700"/>
                  </a:cubicBezTo>
                  <a:cubicBezTo>
                    <a:pt x="1496" y="6710"/>
                    <a:pt x="1530" y="6610"/>
                    <a:pt x="1513" y="6570"/>
                  </a:cubicBezTo>
                  <a:cubicBezTo>
                    <a:pt x="1519" y="6520"/>
                    <a:pt x="1513" y="6470"/>
                    <a:pt x="1508" y="6410"/>
                  </a:cubicBezTo>
                  <a:cubicBezTo>
                    <a:pt x="1547" y="6410"/>
                    <a:pt x="1513" y="6510"/>
                    <a:pt x="1530" y="6550"/>
                  </a:cubicBezTo>
                  <a:close/>
                  <a:moveTo>
                    <a:pt x="1508" y="7270"/>
                  </a:moveTo>
                  <a:cubicBezTo>
                    <a:pt x="1552" y="7240"/>
                    <a:pt x="1536" y="7330"/>
                    <a:pt x="1569" y="7380"/>
                  </a:cubicBezTo>
                  <a:cubicBezTo>
                    <a:pt x="1541" y="7410"/>
                    <a:pt x="1530" y="7300"/>
                    <a:pt x="1508" y="7270"/>
                  </a:cubicBezTo>
                  <a:close/>
                  <a:moveTo>
                    <a:pt x="1631" y="7510"/>
                  </a:moveTo>
                  <a:cubicBezTo>
                    <a:pt x="1676" y="7530"/>
                    <a:pt x="1688" y="7660"/>
                    <a:pt x="1704" y="7720"/>
                  </a:cubicBezTo>
                  <a:cubicBezTo>
                    <a:pt x="1665" y="7710"/>
                    <a:pt x="1676" y="7580"/>
                    <a:pt x="1631" y="7510"/>
                  </a:cubicBezTo>
                  <a:close/>
                  <a:moveTo>
                    <a:pt x="1732" y="7840"/>
                  </a:moveTo>
                  <a:cubicBezTo>
                    <a:pt x="1794" y="7810"/>
                    <a:pt x="1749" y="7950"/>
                    <a:pt x="1789" y="8010"/>
                  </a:cubicBezTo>
                  <a:cubicBezTo>
                    <a:pt x="1732" y="8010"/>
                    <a:pt x="1783" y="7900"/>
                    <a:pt x="1732" y="7840"/>
                  </a:cubicBezTo>
                  <a:close/>
                  <a:moveTo>
                    <a:pt x="1884" y="7310"/>
                  </a:moveTo>
                  <a:cubicBezTo>
                    <a:pt x="1862" y="7390"/>
                    <a:pt x="1873" y="7480"/>
                    <a:pt x="1851" y="7560"/>
                  </a:cubicBezTo>
                  <a:cubicBezTo>
                    <a:pt x="1862" y="8390"/>
                    <a:pt x="1856" y="8290"/>
                    <a:pt x="1862" y="8270"/>
                  </a:cubicBezTo>
                  <a:cubicBezTo>
                    <a:pt x="1811" y="7880"/>
                    <a:pt x="1800" y="7780"/>
                    <a:pt x="1811" y="7690"/>
                  </a:cubicBezTo>
                  <a:cubicBezTo>
                    <a:pt x="1789" y="7240"/>
                    <a:pt x="1783" y="7200"/>
                    <a:pt x="1783" y="7170"/>
                  </a:cubicBezTo>
                  <a:cubicBezTo>
                    <a:pt x="1789" y="6660"/>
                    <a:pt x="1772" y="6620"/>
                    <a:pt x="1789" y="6590"/>
                  </a:cubicBezTo>
                  <a:cubicBezTo>
                    <a:pt x="1806" y="6170"/>
                    <a:pt x="1828" y="6100"/>
                    <a:pt x="1834" y="6030"/>
                  </a:cubicBezTo>
                  <a:cubicBezTo>
                    <a:pt x="1851" y="5540"/>
                    <a:pt x="1896" y="5510"/>
                    <a:pt x="1879" y="5460"/>
                  </a:cubicBezTo>
                  <a:cubicBezTo>
                    <a:pt x="1912" y="5280"/>
                    <a:pt x="1896" y="5250"/>
                    <a:pt x="1912" y="5240"/>
                  </a:cubicBezTo>
                  <a:cubicBezTo>
                    <a:pt x="2014" y="4550"/>
                    <a:pt x="2031" y="4410"/>
                    <a:pt x="2064" y="4270"/>
                  </a:cubicBezTo>
                  <a:cubicBezTo>
                    <a:pt x="2092" y="4000"/>
                    <a:pt x="2076" y="3960"/>
                    <a:pt x="2092" y="3930"/>
                  </a:cubicBezTo>
                  <a:cubicBezTo>
                    <a:pt x="2098" y="3710"/>
                    <a:pt x="2109" y="3700"/>
                    <a:pt x="2121" y="3740"/>
                  </a:cubicBezTo>
                  <a:cubicBezTo>
                    <a:pt x="2121" y="4030"/>
                    <a:pt x="2115" y="4100"/>
                    <a:pt x="2115" y="4170"/>
                  </a:cubicBezTo>
                  <a:cubicBezTo>
                    <a:pt x="2115" y="4320"/>
                    <a:pt x="2132" y="4360"/>
                    <a:pt x="2115" y="4390"/>
                  </a:cubicBezTo>
                  <a:cubicBezTo>
                    <a:pt x="2104" y="4750"/>
                    <a:pt x="2081" y="4780"/>
                    <a:pt x="2092" y="4820"/>
                  </a:cubicBezTo>
                  <a:cubicBezTo>
                    <a:pt x="2042" y="5310"/>
                    <a:pt x="2014" y="5370"/>
                    <a:pt x="2042" y="5450"/>
                  </a:cubicBezTo>
                  <a:cubicBezTo>
                    <a:pt x="1963" y="5860"/>
                    <a:pt x="1991" y="5900"/>
                    <a:pt x="1974" y="5930"/>
                  </a:cubicBezTo>
                  <a:cubicBezTo>
                    <a:pt x="1946" y="6260"/>
                    <a:pt x="1935" y="6330"/>
                    <a:pt x="1924" y="6400"/>
                  </a:cubicBezTo>
                  <a:cubicBezTo>
                    <a:pt x="1901" y="6680"/>
                    <a:pt x="1890" y="6750"/>
                    <a:pt x="1884" y="6820"/>
                  </a:cubicBezTo>
                  <a:close/>
                  <a:moveTo>
                    <a:pt x="2121" y="9180"/>
                  </a:moveTo>
                  <a:cubicBezTo>
                    <a:pt x="2160" y="9170"/>
                    <a:pt x="2121" y="9270"/>
                    <a:pt x="2160" y="9310"/>
                  </a:cubicBezTo>
                  <a:cubicBezTo>
                    <a:pt x="2121" y="9320"/>
                    <a:pt x="2115" y="9210"/>
                    <a:pt x="2121" y="9180"/>
                  </a:cubicBezTo>
                  <a:close/>
                  <a:moveTo>
                    <a:pt x="2154" y="8970"/>
                  </a:moveTo>
                  <a:cubicBezTo>
                    <a:pt x="2149" y="8920"/>
                    <a:pt x="2177" y="8970"/>
                    <a:pt x="2166" y="8990"/>
                  </a:cubicBezTo>
                  <a:cubicBezTo>
                    <a:pt x="2177" y="9020"/>
                    <a:pt x="2166" y="9040"/>
                    <a:pt x="2182" y="9070"/>
                  </a:cubicBezTo>
                  <a:cubicBezTo>
                    <a:pt x="2177" y="9140"/>
                    <a:pt x="2154" y="8990"/>
                    <a:pt x="2154" y="8970"/>
                  </a:cubicBezTo>
                  <a:close/>
                  <a:moveTo>
                    <a:pt x="2554" y="10710"/>
                  </a:moveTo>
                  <a:cubicBezTo>
                    <a:pt x="2542" y="10700"/>
                    <a:pt x="2526" y="10720"/>
                    <a:pt x="2514" y="10680"/>
                  </a:cubicBezTo>
                  <a:cubicBezTo>
                    <a:pt x="2278" y="10480"/>
                    <a:pt x="2250" y="10450"/>
                    <a:pt x="2222" y="10440"/>
                  </a:cubicBezTo>
                  <a:cubicBezTo>
                    <a:pt x="1935" y="10220"/>
                    <a:pt x="1901" y="10210"/>
                    <a:pt x="1873" y="10180"/>
                  </a:cubicBezTo>
                  <a:cubicBezTo>
                    <a:pt x="1766" y="10120"/>
                    <a:pt x="1744" y="10010"/>
                    <a:pt x="1710" y="10040"/>
                  </a:cubicBezTo>
                  <a:cubicBezTo>
                    <a:pt x="1277" y="9580"/>
                    <a:pt x="1249" y="9520"/>
                    <a:pt x="1221" y="9490"/>
                  </a:cubicBezTo>
                  <a:cubicBezTo>
                    <a:pt x="1052" y="9180"/>
                    <a:pt x="1108" y="9350"/>
                    <a:pt x="1181" y="9350"/>
                  </a:cubicBezTo>
                  <a:cubicBezTo>
                    <a:pt x="1401" y="9530"/>
                    <a:pt x="1429" y="9580"/>
                    <a:pt x="1462" y="9600"/>
                  </a:cubicBezTo>
                  <a:cubicBezTo>
                    <a:pt x="1693" y="9770"/>
                    <a:pt x="1721" y="9820"/>
                    <a:pt x="1749" y="9830"/>
                  </a:cubicBezTo>
                  <a:cubicBezTo>
                    <a:pt x="2008" y="10050"/>
                    <a:pt x="2025" y="10060"/>
                    <a:pt x="2042" y="10070"/>
                  </a:cubicBezTo>
                  <a:cubicBezTo>
                    <a:pt x="2272" y="10250"/>
                    <a:pt x="2261" y="10330"/>
                    <a:pt x="2301" y="10310"/>
                  </a:cubicBezTo>
                  <a:cubicBezTo>
                    <a:pt x="2458" y="10490"/>
                    <a:pt x="2469" y="10560"/>
                    <a:pt x="2481" y="10530"/>
                  </a:cubicBezTo>
                  <a:cubicBezTo>
                    <a:pt x="2610" y="10810"/>
                    <a:pt x="2582" y="10760"/>
                    <a:pt x="2554" y="10710"/>
                  </a:cubicBezTo>
                  <a:close/>
                  <a:moveTo>
                    <a:pt x="1508" y="10510"/>
                  </a:moveTo>
                  <a:cubicBezTo>
                    <a:pt x="1524" y="10510"/>
                    <a:pt x="1536" y="10520"/>
                    <a:pt x="1552" y="10540"/>
                  </a:cubicBezTo>
                  <a:cubicBezTo>
                    <a:pt x="1564" y="10590"/>
                    <a:pt x="1519" y="10540"/>
                    <a:pt x="1508" y="10510"/>
                  </a:cubicBezTo>
                  <a:close/>
                  <a:moveTo>
                    <a:pt x="3262" y="12140"/>
                  </a:moveTo>
                  <a:cubicBezTo>
                    <a:pt x="3223" y="12110"/>
                    <a:pt x="3189" y="12050"/>
                    <a:pt x="3150" y="12050"/>
                  </a:cubicBezTo>
                  <a:cubicBezTo>
                    <a:pt x="2976" y="11860"/>
                    <a:pt x="2959" y="11840"/>
                    <a:pt x="2936" y="11860"/>
                  </a:cubicBezTo>
                  <a:cubicBezTo>
                    <a:pt x="2706" y="11690"/>
                    <a:pt x="2694" y="11620"/>
                    <a:pt x="2672" y="11640"/>
                  </a:cubicBezTo>
                  <a:cubicBezTo>
                    <a:pt x="2481" y="11470"/>
                    <a:pt x="2441" y="11480"/>
                    <a:pt x="2408" y="11430"/>
                  </a:cubicBezTo>
                  <a:cubicBezTo>
                    <a:pt x="2272" y="11350"/>
                    <a:pt x="2261" y="11250"/>
                    <a:pt x="2239" y="11270"/>
                  </a:cubicBezTo>
                  <a:cubicBezTo>
                    <a:pt x="1941" y="11020"/>
                    <a:pt x="1907" y="11020"/>
                    <a:pt x="1873" y="10960"/>
                  </a:cubicBezTo>
                  <a:cubicBezTo>
                    <a:pt x="1586" y="10570"/>
                    <a:pt x="1609" y="10560"/>
                    <a:pt x="1626" y="10610"/>
                  </a:cubicBezTo>
                  <a:cubicBezTo>
                    <a:pt x="1704" y="10650"/>
                    <a:pt x="1721" y="10640"/>
                    <a:pt x="1738" y="10670"/>
                  </a:cubicBezTo>
                  <a:cubicBezTo>
                    <a:pt x="1851" y="10730"/>
                    <a:pt x="1868" y="10770"/>
                    <a:pt x="1890" y="10750"/>
                  </a:cubicBezTo>
                  <a:cubicBezTo>
                    <a:pt x="2149" y="10960"/>
                    <a:pt x="2188" y="10940"/>
                    <a:pt x="2222" y="11000"/>
                  </a:cubicBezTo>
                  <a:cubicBezTo>
                    <a:pt x="2362" y="11100"/>
                    <a:pt x="2396" y="11170"/>
                    <a:pt x="2436" y="11160"/>
                  </a:cubicBezTo>
                  <a:cubicBezTo>
                    <a:pt x="2672" y="11380"/>
                    <a:pt x="2694" y="11370"/>
                    <a:pt x="2711" y="11400"/>
                  </a:cubicBezTo>
                  <a:cubicBezTo>
                    <a:pt x="2829" y="11500"/>
                    <a:pt x="2841" y="11570"/>
                    <a:pt x="2863" y="11550"/>
                  </a:cubicBezTo>
                  <a:cubicBezTo>
                    <a:pt x="3105" y="11890"/>
                    <a:pt x="3139" y="11930"/>
                    <a:pt x="3178" y="11960"/>
                  </a:cubicBezTo>
                  <a:close/>
                  <a:moveTo>
                    <a:pt x="3471" y="12740"/>
                  </a:moveTo>
                  <a:cubicBezTo>
                    <a:pt x="3448" y="12730"/>
                    <a:pt x="3420" y="12720"/>
                    <a:pt x="3398" y="12700"/>
                  </a:cubicBezTo>
                  <a:cubicBezTo>
                    <a:pt x="3352" y="12640"/>
                    <a:pt x="3302" y="12640"/>
                    <a:pt x="3257" y="12580"/>
                  </a:cubicBezTo>
                  <a:cubicBezTo>
                    <a:pt x="3234" y="12580"/>
                    <a:pt x="3206" y="12560"/>
                    <a:pt x="3184" y="12540"/>
                  </a:cubicBezTo>
                  <a:cubicBezTo>
                    <a:pt x="3161" y="12520"/>
                    <a:pt x="3139" y="12490"/>
                    <a:pt x="3116" y="12490"/>
                  </a:cubicBezTo>
                  <a:cubicBezTo>
                    <a:pt x="3071" y="12470"/>
                    <a:pt x="3021" y="12430"/>
                    <a:pt x="2976" y="12400"/>
                  </a:cubicBezTo>
                  <a:cubicBezTo>
                    <a:pt x="2886" y="12310"/>
                    <a:pt x="2784" y="12290"/>
                    <a:pt x="2700" y="12160"/>
                  </a:cubicBezTo>
                  <a:cubicBezTo>
                    <a:pt x="2672" y="12150"/>
                    <a:pt x="2649" y="12160"/>
                    <a:pt x="2627" y="12090"/>
                  </a:cubicBezTo>
                  <a:cubicBezTo>
                    <a:pt x="2599" y="12140"/>
                    <a:pt x="2588" y="12020"/>
                    <a:pt x="2559" y="12040"/>
                  </a:cubicBezTo>
                  <a:cubicBezTo>
                    <a:pt x="2514" y="12000"/>
                    <a:pt x="2469" y="11940"/>
                    <a:pt x="2424" y="11920"/>
                  </a:cubicBezTo>
                  <a:cubicBezTo>
                    <a:pt x="2402" y="11880"/>
                    <a:pt x="2385" y="11850"/>
                    <a:pt x="2362" y="11840"/>
                  </a:cubicBezTo>
                  <a:cubicBezTo>
                    <a:pt x="2357" y="11810"/>
                    <a:pt x="2368" y="11830"/>
                    <a:pt x="2379" y="11820"/>
                  </a:cubicBezTo>
                  <a:cubicBezTo>
                    <a:pt x="2391" y="11820"/>
                    <a:pt x="2402" y="11830"/>
                    <a:pt x="2413" y="11860"/>
                  </a:cubicBezTo>
                  <a:cubicBezTo>
                    <a:pt x="2441" y="11810"/>
                    <a:pt x="2452" y="11940"/>
                    <a:pt x="2481" y="11880"/>
                  </a:cubicBezTo>
                  <a:cubicBezTo>
                    <a:pt x="2514" y="11960"/>
                    <a:pt x="2565" y="11920"/>
                    <a:pt x="2599" y="11990"/>
                  </a:cubicBezTo>
                  <a:cubicBezTo>
                    <a:pt x="2610" y="12010"/>
                    <a:pt x="2627" y="11980"/>
                    <a:pt x="2632" y="12000"/>
                  </a:cubicBezTo>
                  <a:cubicBezTo>
                    <a:pt x="2644" y="12040"/>
                    <a:pt x="2655" y="12030"/>
                    <a:pt x="2672" y="12010"/>
                  </a:cubicBezTo>
                  <a:cubicBezTo>
                    <a:pt x="2683" y="12080"/>
                    <a:pt x="2711" y="12010"/>
                    <a:pt x="2722" y="12080"/>
                  </a:cubicBezTo>
                  <a:cubicBezTo>
                    <a:pt x="2768" y="12070"/>
                    <a:pt x="2807" y="12130"/>
                    <a:pt x="2846" y="12160"/>
                  </a:cubicBezTo>
                  <a:cubicBezTo>
                    <a:pt x="2897" y="12160"/>
                    <a:pt x="2936" y="12220"/>
                    <a:pt x="2981" y="12260"/>
                  </a:cubicBezTo>
                  <a:cubicBezTo>
                    <a:pt x="3026" y="12250"/>
                    <a:pt x="3066" y="12300"/>
                    <a:pt x="3105" y="12350"/>
                  </a:cubicBezTo>
                  <a:cubicBezTo>
                    <a:pt x="3128" y="12350"/>
                    <a:pt x="3144" y="12390"/>
                    <a:pt x="3167" y="12400"/>
                  </a:cubicBezTo>
                  <a:cubicBezTo>
                    <a:pt x="3189" y="12420"/>
                    <a:pt x="3212" y="12390"/>
                    <a:pt x="3223" y="12460"/>
                  </a:cubicBezTo>
                  <a:cubicBezTo>
                    <a:pt x="3268" y="12470"/>
                    <a:pt x="3308" y="12540"/>
                    <a:pt x="3347" y="12540"/>
                  </a:cubicBezTo>
                  <a:cubicBezTo>
                    <a:pt x="3358" y="12560"/>
                    <a:pt x="3364" y="12580"/>
                    <a:pt x="3369" y="12600"/>
                  </a:cubicBezTo>
                  <a:cubicBezTo>
                    <a:pt x="3398" y="12620"/>
                    <a:pt x="3426" y="12650"/>
                    <a:pt x="3454" y="12650"/>
                  </a:cubicBezTo>
                  <a:cubicBezTo>
                    <a:pt x="3476" y="12690"/>
                    <a:pt x="3504" y="12740"/>
                    <a:pt x="3532" y="12740"/>
                  </a:cubicBezTo>
                  <a:cubicBezTo>
                    <a:pt x="3538" y="12830"/>
                    <a:pt x="3488" y="12720"/>
                    <a:pt x="3471" y="12740"/>
                  </a:cubicBezTo>
                  <a:close/>
                  <a:moveTo>
                    <a:pt x="4528" y="13190"/>
                  </a:moveTo>
                  <a:cubicBezTo>
                    <a:pt x="4539" y="13160"/>
                    <a:pt x="4517" y="13120"/>
                    <a:pt x="4511" y="13080"/>
                  </a:cubicBezTo>
                  <a:cubicBezTo>
                    <a:pt x="4489" y="13000"/>
                    <a:pt x="4506" y="12940"/>
                    <a:pt x="4472" y="12860"/>
                  </a:cubicBezTo>
                  <a:cubicBezTo>
                    <a:pt x="4478" y="12830"/>
                    <a:pt x="4461" y="12790"/>
                    <a:pt x="4455" y="12750"/>
                  </a:cubicBezTo>
                  <a:cubicBezTo>
                    <a:pt x="4455" y="12710"/>
                    <a:pt x="4438" y="12670"/>
                    <a:pt x="4438" y="12630"/>
                  </a:cubicBezTo>
                  <a:cubicBezTo>
                    <a:pt x="4410" y="12590"/>
                    <a:pt x="4455" y="12570"/>
                    <a:pt x="4421" y="12520"/>
                  </a:cubicBezTo>
                  <a:cubicBezTo>
                    <a:pt x="4432" y="12490"/>
                    <a:pt x="4399" y="12450"/>
                    <a:pt x="4416" y="12420"/>
                  </a:cubicBezTo>
                  <a:cubicBezTo>
                    <a:pt x="4382" y="12400"/>
                    <a:pt x="4432" y="12320"/>
                    <a:pt x="4399" y="12340"/>
                  </a:cubicBezTo>
                  <a:cubicBezTo>
                    <a:pt x="4388" y="12300"/>
                    <a:pt x="4416" y="12270"/>
                    <a:pt x="4382" y="12230"/>
                  </a:cubicBezTo>
                  <a:cubicBezTo>
                    <a:pt x="4371" y="12160"/>
                    <a:pt x="4337" y="12080"/>
                    <a:pt x="4359" y="12020"/>
                  </a:cubicBezTo>
                  <a:cubicBezTo>
                    <a:pt x="4309" y="11860"/>
                    <a:pt x="4342" y="11730"/>
                    <a:pt x="4286" y="11570"/>
                  </a:cubicBezTo>
                  <a:cubicBezTo>
                    <a:pt x="4286" y="11510"/>
                    <a:pt x="4298" y="11450"/>
                    <a:pt x="4269" y="11380"/>
                  </a:cubicBezTo>
                  <a:cubicBezTo>
                    <a:pt x="4292" y="11330"/>
                    <a:pt x="4258" y="11260"/>
                    <a:pt x="4258" y="11200"/>
                  </a:cubicBezTo>
                  <a:cubicBezTo>
                    <a:pt x="4286" y="11150"/>
                    <a:pt x="4230" y="11070"/>
                    <a:pt x="4258" y="11020"/>
                  </a:cubicBezTo>
                  <a:cubicBezTo>
                    <a:pt x="4236" y="10950"/>
                    <a:pt x="4252" y="10900"/>
                    <a:pt x="4230" y="10840"/>
                  </a:cubicBezTo>
                  <a:cubicBezTo>
                    <a:pt x="4258" y="10820"/>
                    <a:pt x="4269" y="10920"/>
                    <a:pt x="4292" y="10950"/>
                  </a:cubicBezTo>
                  <a:cubicBezTo>
                    <a:pt x="4298" y="11010"/>
                    <a:pt x="4337" y="11080"/>
                    <a:pt x="4337" y="11130"/>
                  </a:cubicBezTo>
                  <a:cubicBezTo>
                    <a:pt x="4354" y="11230"/>
                    <a:pt x="4354" y="11320"/>
                    <a:pt x="4371" y="11410"/>
                  </a:cubicBezTo>
                  <a:cubicBezTo>
                    <a:pt x="4365" y="11450"/>
                    <a:pt x="4371" y="11500"/>
                    <a:pt x="4382" y="11550"/>
                  </a:cubicBezTo>
                  <a:cubicBezTo>
                    <a:pt x="4365" y="11590"/>
                    <a:pt x="4404" y="11640"/>
                    <a:pt x="4388" y="11680"/>
                  </a:cubicBezTo>
                  <a:cubicBezTo>
                    <a:pt x="4404" y="11780"/>
                    <a:pt x="4404" y="11860"/>
                    <a:pt x="4427" y="11960"/>
                  </a:cubicBezTo>
                  <a:cubicBezTo>
                    <a:pt x="4410" y="11990"/>
                    <a:pt x="4449" y="12050"/>
                    <a:pt x="4432" y="12080"/>
                  </a:cubicBezTo>
                  <a:cubicBezTo>
                    <a:pt x="4444" y="12130"/>
                    <a:pt x="4444" y="12170"/>
                    <a:pt x="4472" y="12220"/>
                  </a:cubicBezTo>
                  <a:cubicBezTo>
                    <a:pt x="4438" y="12260"/>
                    <a:pt x="4461" y="12310"/>
                    <a:pt x="4483" y="12370"/>
                  </a:cubicBezTo>
                  <a:cubicBezTo>
                    <a:pt x="4449" y="12400"/>
                    <a:pt x="4483" y="12450"/>
                    <a:pt x="4489" y="12490"/>
                  </a:cubicBezTo>
                  <a:cubicBezTo>
                    <a:pt x="4455" y="12570"/>
                    <a:pt x="4528" y="12670"/>
                    <a:pt x="4500" y="12750"/>
                  </a:cubicBezTo>
                  <a:cubicBezTo>
                    <a:pt x="4539" y="12810"/>
                    <a:pt x="4506" y="12840"/>
                    <a:pt x="4528" y="12900"/>
                  </a:cubicBezTo>
                  <a:cubicBezTo>
                    <a:pt x="4539" y="12940"/>
                    <a:pt x="4534" y="12980"/>
                    <a:pt x="4534" y="13020"/>
                  </a:cubicBezTo>
                  <a:cubicBezTo>
                    <a:pt x="4545" y="13110"/>
                    <a:pt x="4551" y="13190"/>
                    <a:pt x="4562" y="13280"/>
                  </a:cubicBezTo>
                  <a:cubicBezTo>
                    <a:pt x="4528" y="13300"/>
                    <a:pt x="4545" y="13220"/>
                    <a:pt x="4528" y="13190"/>
                  </a:cubicBezTo>
                  <a:close/>
                  <a:moveTo>
                    <a:pt x="4641" y="13770"/>
                  </a:moveTo>
                  <a:cubicBezTo>
                    <a:pt x="4624" y="13730"/>
                    <a:pt x="4629" y="13690"/>
                    <a:pt x="4601" y="13640"/>
                  </a:cubicBezTo>
                  <a:cubicBezTo>
                    <a:pt x="4624" y="13600"/>
                    <a:pt x="4573" y="13530"/>
                    <a:pt x="4590" y="13490"/>
                  </a:cubicBezTo>
                  <a:cubicBezTo>
                    <a:pt x="4556" y="13440"/>
                    <a:pt x="4573" y="13400"/>
                    <a:pt x="4545" y="13350"/>
                  </a:cubicBezTo>
                  <a:cubicBezTo>
                    <a:pt x="4590" y="13300"/>
                    <a:pt x="4579" y="13430"/>
                    <a:pt x="4590" y="13460"/>
                  </a:cubicBezTo>
                  <a:cubicBezTo>
                    <a:pt x="4618" y="13520"/>
                    <a:pt x="4601" y="13560"/>
                    <a:pt x="4635" y="13620"/>
                  </a:cubicBezTo>
                  <a:cubicBezTo>
                    <a:pt x="4618" y="13690"/>
                    <a:pt x="4674" y="13790"/>
                    <a:pt x="4680" y="13880"/>
                  </a:cubicBezTo>
                  <a:cubicBezTo>
                    <a:pt x="4646" y="13900"/>
                    <a:pt x="4658" y="13800"/>
                    <a:pt x="4641" y="13770"/>
                  </a:cubicBezTo>
                  <a:close/>
                  <a:moveTo>
                    <a:pt x="4219" y="12570"/>
                  </a:moveTo>
                  <a:cubicBezTo>
                    <a:pt x="4230" y="12600"/>
                    <a:pt x="4247" y="12640"/>
                    <a:pt x="4258" y="12670"/>
                  </a:cubicBezTo>
                  <a:cubicBezTo>
                    <a:pt x="4241" y="12720"/>
                    <a:pt x="4286" y="12790"/>
                    <a:pt x="4281" y="12840"/>
                  </a:cubicBezTo>
                  <a:cubicBezTo>
                    <a:pt x="4269" y="12890"/>
                    <a:pt x="4292" y="12940"/>
                    <a:pt x="4298" y="13000"/>
                  </a:cubicBezTo>
                  <a:cubicBezTo>
                    <a:pt x="4303" y="13050"/>
                    <a:pt x="4337" y="13110"/>
                    <a:pt x="4337" y="13170"/>
                  </a:cubicBezTo>
                  <a:cubicBezTo>
                    <a:pt x="4354" y="13200"/>
                    <a:pt x="4348" y="13220"/>
                    <a:pt x="4354" y="13250"/>
                  </a:cubicBezTo>
                  <a:cubicBezTo>
                    <a:pt x="4365" y="13270"/>
                    <a:pt x="4376" y="13300"/>
                    <a:pt x="4365" y="13320"/>
                  </a:cubicBezTo>
                  <a:cubicBezTo>
                    <a:pt x="4404" y="13410"/>
                    <a:pt x="4404" y="13560"/>
                    <a:pt x="4455" y="13610"/>
                  </a:cubicBezTo>
                  <a:cubicBezTo>
                    <a:pt x="4444" y="13630"/>
                    <a:pt x="4461" y="13660"/>
                    <a:pt x="4472" y="13690"/>
                  </a:cubicBezTo>
                  <a:cubicBezTo>
                    <a:pt x="4483" y="13720"/>
                    <a:pt x="4472" y="13740"/>
                    <a:pt x="4489" y="13770"/>
                  </a:cubicBezTo>
                  <a:cubicBezTo>
                    <a:pt x="4489" y="13820"/>
                    <a:pt x="4539" y="13880"/>
                    <a:pt x="4506" y="13920"/>
                  </a:cubicBezTo>
                  <a:cubicBezTo>
                    <a:pt x="4382" y="13650"/>
                    <a:pt x="4376" y="13420"/>
                    <a:pt x="4292" y="13170"/>
                  </a:cubicBezTo>
                  <a:cubicBezTo>
                    <a:pt x="4298" y="13120"/>
                    <a:pt x="4298" y="13070"/>
                    <a:pt x="4275" y="13010"/>
                  </a:cubicBezTo>
                  <a:cubicBezTo>
                    <a:pt x="4286" y="12960"/>
                    <a:pt x="4252" y="12910"/>
                    <a:pt x="4258" y="12860"/>
                  </a:cubicBezTo>
                  <a:cubicBezTo>
                    <a:pt x="4258" y="12810"/>
                    <a:pt x="4241" y="12760"/>
                    <a:pt x="4230" y="12710"/>
                  </a:cubicBezTo>
                  <a:cubicBezTo>
                    <a:pt x="4241" y="12670"/>
                    <a:pt x="4213" y="12610"/>
                    <a:pt x="4219" y="12570"/>
                  </a:cubicBezTo>
                  <a:cubicBezTo>
                    <a:pt x="4179" y="12510"/>
                    <a:pt x="4247" y="12530"/>
                    <a:pt x="4219" y="12570"/>
                  </a:cubicBezTo>
                  <a:close/>
                  <a:moveTo>
                    <a:pt x="4118" y="11760"/>
                  </a:moveTo>
                  <a:cubicBezTo>
                    <a:pt x="4129" y="11780"/>
                    <a:pt x="4129" y="11790"/>
                    <a:pt x="4123" y="11800"/>
                  </a:cubicBezTo>
                  <a:cubicBezTo>
                    <a:pt x="4146" y="11840"/>
                    <a:pt x="4118" y="11870"/>
                    <a:pt x="4146" y="11910"/>
                  </a:cubicBezTo>
                  <a:cubicBezTo>
                    <a:pt x="4123" y="11950"/>
                    <a:pt x="4162" y="12000"/>
                    <a:pt x="4146" y="12050"/>
                  </a:cubicBezTo>
                  <a:cubicBezTo>
                    <a:pt x="4129" y="12000"/>
                    <a:pt x="4123" y="11960"/>
                    <a:pt x="4140" y="11920"/>
                  </a:cubicBezTo>
                  <a:cubicBezTo>
                    <a:pt x="4112" y="11850"/>
                    <a:pt x="4112" y="11790"/>
                    <a:pt x="4106" y="11720"/>
                  </a:cubicBezTo>
                  <a:cubicBezTo>
                    <a:pt x="4123" y="11710"/>
                    <a:pt x="4106" y="11740"/>
                    <a:pt x="4118" y="11760"/>
                  </a:cubicBezTo>
                  <a:close/>
                  <a:moveTo>
                    <a:pt x="4089" y="11580"/>
                  </a:moveTo>
                  <a:cubicBezTo>
                    <a:pt x="4084" y="11490"/>
                    <a:pt x="4134" y="11680"/>
                    <a:pt x="4095" y="11620"/>
                  </a:cubicBezTo>
                  <a:cubicBezTo>
                    <a:pt x="4078" y="11600"/>
                    <a:pt x="4095" y="11590"/>
                    <a:pt x="4089" y="11580"/>
                  </a:cubicBezTo>
                  <a:close/>
                  <a:moveTo>
                    <a:pt x="3864" y="9880"/>
                  </a:moveTo>
                  <a:cubicBezTo>
                    <a:pt x="3859" y="9800"/>
                    <a:pt x="3887" y="9720"/>
                    <a:pt x="3870" y="9630"/>
                  </a:cubicBezTo>
                  <a:cubicBezTo>
                    <a:pt x="3881" y="9390"/>
                    <a:pt x="3892" y="9420"/>
                    <a:pt x="3881" y="9430"/>
                  </a:cubicBezTo>
                  <a:cubicBezTo>
                    <a:pt x="3887" y="9580"/>
                    <a:pt x="3881" y="9590"/>
                    <a:pt x="3892" y="9610"/>
                  </a:cubicBezTo>
                  <a:cubicBezTo>
                    <a:pt x="3892" y="9770"/>
                    <a:pt x="3898" y="9810"/>
                    <a:pt x="3892" y="9850"/>
                  </a:cubicBezTo>
                  <a:cubicBezTo>
                    <a:pt x="3926" y="10180"/>
                    <a:pt x="3904" y="10260"/>
                    <a:pt x="3926" y="10340"/>
                  </a:cubicBezTo>
                  <a:cubicBezTo>
                    <a:pt x="3977" y="10910"/>
                    <a:pt x="3960" y="10980"/>
                    <a:pt x="3982" y="11070"/>
                  </a:cubicBezTo>
                  <a:cubicBezTo>
                    <a:pt x="3999" y="11390"/>
                    <a:pt x="4028" y="11480"/>
                    <a:pt x="4022" y="11560"/>
                  </a:cubicBezTo>
                  <a:cubicBezTo>
                    <a:pt x="4078" y="11970"/>
                    <a:pt x="4101" y="12140"/>
                    <a:pt x="4129" y="12310"/>
                  </a:cubicBezTo>
                  <a:cubicBezTo>
                    <a:pt x="4213" y="12880"/>
                    <a:pt x="4202" y="12960"/>
                    <a:pt x="4230" y="13060"/>
                  </a:cubicBezTo>
                  <a:cubicBezTo>
                    <a:pt x="4298" y="13470"/>
                    <a:pt x="4348" y="13640"/>
                    <a:pt x="4399" y="13810"/>
                  </a:cubicBezTo>
                  <a:cubicBezTo>
                    <a:pt x="4196" y="13450"/>
                    <a:pt x="4196" y="13400"/>
                    <a:pt x="4162" y="13330"/>
                  </a:cubicBezTo>
                  <a:cubicBezTo>
                    <a:pt x="4101" y="12980"/>
                    <a:pt x="4106" y="12900"/>
                    <a:pt x="4056" y="12800"/>
                  </a:cubicBezTo>
                  <a:cubicBezTo>
                    <a:pt x="4011" y="12380"/>
                    <a:pt x="4022" y="12340"/>
                    <a:pt x="4005" y="12300"/>
                  </a:cubicBezTo>
                  <a:cubicBezTo>
                    <a:pt x="3971" y="11950"/>
                    <a:pt x="3960" y="11940"/>
                    <a:pt x="3960" y="11930"/>
                  </a:cubicBezTo>
                  <a:cubicBezTo>
                    <a:pt x="3943" y="11730"/>
                    <a:pt x="3932" y="11640"/>
                    <a:pt x="3932" y="11560"/>
                  </a:cubicBezTo>
                  <a:cubicBezTo>
                    <a:pt x="3887" y="11000"/>
                    <a:pt x="3881" y="10920"/>
                    <a:pt x="3887" y="10840"/>
                  </a:cubicBezTo>
                  <a:close/>
                  <a:moveTo>
                    <a:pt x="4140" y="13470"/>
                  </a:moveTo>
                  <a:cubicBezTo>
                    <a:pt x="4106" y="13480"/>
                    <a:pt x="4106" y="13370"/>
                    <a:pt x="4089" y="13340"/>
                  </a:cubicBezTo>
                  <a:cubicBezTo>
                    <a:pt x="4129" y="13330"/>
                    <a:pt x="4129" y="13440"/>
                    <a:pt x="4140" y="13470"/>
                  </a:cubicBezTo>
                  <a:close/>
                  <a:moveTo>
                    <a:pt x="3814" y="10700"/>
                  </a:moveTo>
                  <a:cubicBezTo>
                    <a:pt x="3848" y="10680"/>
                    <a:pt x="3814" y="10730"/>
                    <a:pt x="3825" y="10760"/>
                  </a:cubicBezTo>
                  <a:cubicBezTo>
                    <a:pt x="3848" y="10820"/>
                    <a:pt x="3797" y="10780"/>
                    <a:pt x="3814" y="10700"/>
                  </a:cubicBezTo>
                  <a:close/>
                  <a:moveTo>
                    <a:pt x="4028" y="13100"/>
                  </a:moveTo>
                  <a:cubicBezTo>
                    <a:pt x="4028" y="13050"/>
                    <a:pt x="3994" y="12990"/>
                    <a:pt x="3988" y="12940"/>
                  </a:cubicBezTo>
                  <a:cubicBezTo>
                    <a:pt x="3994" y="12890"/>
                    <a:pt x="3966" y="12830"/>
                    <a:pt x="3971" y="12780"/>
                  </a:cubicBezTo>
                  <a:cubicBezTo>
                    <a:pt x="3954" y="12750"/>
                    <a:pt x="3960" y="12720"/>
                    <a:pt x="3966" y="12700"/>
                  </a:cubicBezTo>
                  <a:cubicBezTo>
                    <a:pt x="3949" y="12690"/>
                    <a:pt x="3954" y="12670"/>
                    <a:pt x="3949" y="12640"/>
                  </a:cubicBezTo>
                  <a:cubicBezTo>
                    <a:pt x="3921" y="12530"/>
                    <a:pt x="3921" y="12420"/>
                    <a:pt x="3898" y="12300"/>
                  </a:cubicBezTo>
                  <a:cubicBezTo>
                    <a:pt x="3904" y="12250"/>
                    <a:pt x="3887" y="12190"/>
                    <a:pt x="3898" y="12140"/>
                  </a:cubicBezTo>
                  <a:cubicBezTo>
                    <a:pt x="3876" y="12080"/>
                    <a:pt x="3892" y="12040"/>
                    <a:pt x="3892" y="11990"/>
                  </a:cubicBezTo>
                  <a:cubicBezTo>
                    <a:pt x="3859" y="11800"/>
                    <a:pt x="3848" y="11620"/>
                    <a:pt x="3842" y="11440"/>
                  </a:cubicBezTo>
                  <a:cubicBezTo>
                    <a:pt x="3848" y="11350"/>
                    <a:pt x="3819" y="11260"/>
                    <a:pt x="3836" y="11170"/>
                  </a:cubicBezTo>
                  <a:cubicBezTo>
                    <a:pt x="3802" y="11070"/>
                    <a:pt x="3842" y="11000"/>
                    <a:pt x="3819" y="10900"/>
                  </a:cubicBezTo>
                  <a:cubicBezTo>
                    <a:pt x="3848" y="10880"/>
                    <a:pt x="3831" y="10960"/>
                    <a:pt x="3836" y="10990"/>
                  </a:cubicBezTo>
                  <a:cubicBezTo>
                    <a:pt x="3836" y="11020"/>
                    <a:pt x="3842" y="11060"/>
                    <a:pt x="3836" y="11090"/>
                  </a:cubicBezTo>
                  <a:cubicBezTo>
                    <a:pt x="3848" y="11170"/>
                    <a:pt x="3859" y="11240"/>
                    <a:pt x="3842" y="11300"/>
                  </a:cubicBezTo>
                  <a:cubicBezTo>
                    <a:pt x="3859" y="11380"/>
                    <a:pt x="3870" y="11450"/>
                    <a:pt x="3876" y="11530"/>
                  </a:cubicBezTo>
                  <a:cubicBezTo>
                    <a:pt x="3864" y="11560"/>
                    <a:pt x="3887" y="11600"/>
                    <a:pt x="3892" y="11640"/>
                  </a:cubicBezTo>
                  <a:cubicBezTo>
                    <a:pt x="3864" y="11670"/>
                    <a:pt x="3898" y="11710"/>
                    <a:pt x="3881" y="11730"/>
                  </a:cubicBezTo>
                  <a:cubicBezTo>
                    <a:pt x="3904" y="11800"/>
                    <a:pt x="3921" y="11870"/>
                    <a:pt x="3915" y="11930"/>
                  </a:cubicBezTo>
                  <a:cubicBezTo>
                    <a:pt x="3921" y="11960"/>
                    <a:pt x="3921" y="11990"/>
                    <a:pt x="3926" y="12030"/>
                  </a:cubicBezTo>
                  <a:cubicBezTo>
                    <a:pt x="3915" y="12060"/>
                    <a:pt x="3949" y="12100"/>
                    <a:pt x="3932" y="12120"/>
                  </a:cubicBezTo>
                  <a:cubicBezTo>
                    <a:pt x="3949" y="12250"/>
                    <a:pt x="3954" y="12370"/>
                    <a:pt x="3977" y="12500"/>
                  </a:cubicBezTo>
                  <a:cubicBezTo>
                    <a:pt x="3982" y="12740"/>
                    <a:pt x="4084" y="13020"/>
                    <a:pt x="4089" y="13260"/>
                  </a:cubicBezTo>
                  <a:cubicBezTo>
                    <a:pt x="4056" y="13270"/>
                    <a:pt x="4039" y="13150"/>
                    <a:pt x="4028" y="13100"/>
                  </a:cubicBezTo>
                  <a:close/>
                  <a:moveTo>
                    <a:pt x="3324" y="13430"/>
                  </a:moveTo>
                  <a:cubicBezTo>
                    <a:pt x="3279" y="13440"/>
                    <a:pt x="3240" y="13340"/>
                    <a:pt x="3195" y="13360"/>
                  </a:cubicBezTo>
                  <a:cubicBezTo>
                    <a:pt x="3178" y="13300"/>
                    <a:pt x="3218" y="13360"/>
                    <a:pt x="3229" y="13340"/>
                  </a:cubicBezTo>
                  <a:cubicBezTo>
                    <a:pt x="3246" y="13360"/>
                    <a:pt x="3257" y="13340"/>
                    <a:pt x="3274" y="13360"/>
                  </a:cubicBezTo>
                  <a:cubicBezTo>
                    <a:pt x="3302" y="13390"/>
                    <a:pt x="3336" y="13370"/>
                    <a:pt x="3364" y="13440"/>
                  </a:cubicBezTo>
                  <a:cubicBezTo>
                    <a:pt x="3414" y="13440"/>
                    <a:pt x="3471" y="13460"/>
                    <a:pt x="3527" y="13470"/>
                  </a:cubicBezTo>
                  <a:cubicBezTo>
                    <a:pt x="3555" y="13490"/>
                    <a:pt x="3583" y="13500"/>
                    <a:pt x="3611" y="13500"/>
                  </a:cubicBezTo>
                  <a:cubicBezTo>
                    <a:pt x="3634" y="13530"/>
                    <a:pt x="3662" y="13530"/>
                    <a:pt x="3684" y="13540"/>
                  </a:cubicBezTo>
                  <a:cubicBezTo>
                    <a:pt x="3718" y="13520"/>
                    <a:pt x="3741" y="13560"/>
                    <a:pt x="3774" y="13560"/>
                  </a:cubicBezTo>
                  <a:cubicBezTo>
                    <a:pt x="3797" y="13570"/>
                    <a:pt x="3825" y="13580"/>
                    <a:pt x="3848" y="13600"/>
                  </a:cubicBezTo>
                  <a:cubicBezTo>
                    <a:pt x="3898" y="13610"/>
                    <a:pt x="3949" y="13660"/>
                    <a:pt x="3999" y="13640"/>
                  </a:cubicBezTo>
                  <a:cubicBezTo>
                    <a:pt x="4061" y="13730"/>
                    <a:pt x="4134" y="13720"/>
                    <a:pt x="4196" y="13800"/>
                  </a:cubicBezTo>
                  <a:cubicBezTo>
                    <a:pt x="4219" y="13790"/>
                    <a:pt x="4236" y="13790"/>
                    <a:pt x="4247" y="13810"/>
                  </a:cubicBezTo>
                  <a:cubicBezTo>
                    <a:pt x="4258" y="13890"/>
                    <a:pt x="4286" y="13790"/>
                    <a:pt x="4298" y="13860"/>
                  </a:cubicBezTo>
                  <a:cubicBezTo>
                    <a:pt x="4331" y="13830"/>
                    <a:pt x="4354" y="13940"/>
                    <a:pt x="4393" y="13900"/>
                  </a:cubicBezTo>
                  <a:cubicBezTo>
                    <a:pt x="4399" y="13930"/>
                    <a:pt x="4410" y="13950"/>
                    <a:pt x="4421" y="13940"/>
                  </a:cubicBezTo>
                  <a:cubicBezTo>
                    <a:pt x="4421" y="13970"/>
                    <a:pt x="4421" y="13990"/>
                    <a:pt x="4438" y="13980"/>
                  </a:cubicBezTo>
                  <a:cubicBezTo>
                    <a:pt x="4455" y="13980"/>
                    <a:pt x="4472" y="14030"/>
                    <a:pt x="4489" y="14070"/>
                  </a:cubicBezTo>
                  <a:cubicBezTo>
                    <a:pt x="4449" y="14100"/>
                    <a:pt x="4421" y="14030"/>
                    <a:pt x="4388" y="14040"/>
                  </a:cubicBezTo>
                  <a:cubicBezTo>
                    <a:pt x="4354" y="13990"/>
                    <a:pt x="4320" y="14010"/>
                    <a:pt x="4292" y="13950"/>
                  </a:cubicBezTo>
                  <a:cubicBezTo>
                    <a:pt x="4264" y="13940"/>
                    <a:pt x="4236" y="13950"/>
                    <a:pt x="4213" y="13910"/>
                  </a:cubicBezTo>
                  <a:cubicBezTo>
                    <a:pt x="4191" y="13910"/>
                    <a:pt x="4168" y="13900"/>
                    <a:pt x="4146" y="13890"/>
                  </a:cubicBezTo>
                  <a:cubicBezTo>
                    <a:pt x="4101" y="13880"/>
                    <a:pt x="4056" y="13840"/>
                    <a:pt x="4011" y="13820"/>
                  </a:cubicBezTo>
                  <a:cubicBezTo>
                    <a:pt x="3966" y="13800"/>
                    <a:pt x="3915" y="13780"/>
                    <a:pt x="3870" y="13760"/>
                  </a:cubicBezTo>
                  <a:cubicBezTo>
                    <a:pt x="3819" y="13750"/>
                    <a:pt x="3774" y="13730"/>
                    <a:pt x="3735" y="13690"/>
                  </a:cubicBezTo>
                  <a:cubicBezTo>
                    <a:pt x="3718" y="13680"/>
                    <a:pt x="3701" y="13700"/>
                    <a:pt x="3690" y="13660"/>
                  </a:cubicBezTo>
                  <a:cubicBezTo>
                    <a:pt x="3679" y="13670"/>
                    <a:pt x="3673" y="13640"/>
                    <a:pt x="3656" y="13650"/>
                  </a:cubicBezTo>
                  <a:cubicBezTo>
                    <a:pt x="3639" y="13610"/>
                    <a:pt x="3611" y="13660"/>
                    <a:pt x="3594" y="13600"/>
                  </a:cubicBezTo>
                  <a:cubicBezTo>
                    <a:pt x="3544" y="13600"/>
                    <a:pt x="3504" y="13560"/>
                    <a:pt x="3459" y="13530"/>
                  </a:cubicBezTo>
                  <a:cubicBezTo>
                    <a:pt x="3414" y="13480"/>
                    <a:pt x="3369" y="13480"/>
                    <a:pt x="3324" y="13430"/>
                  </a:cubicBezTo>
                  <a:close/>
                  <a:moveTo>
                    <a:pt x="4849" y="14550"/>
                  </a:moveTo>
                  <a:cubicBezTo>
                    <a:pt x="4832" y="14560"/>
                    <a:pt x="4821" y="14560"/>
                    <a:pt x="4804" y="14530"/>
                  </a:cubicBezTo>
                  <a:cubicBezTo>
                    <a:pt x="4776" y="14530"/>
                    <a:pt x="4748" y="14490"/>
                    <a:pt x="4714" y="14480"/>
                  </a:cubicBezTo>
                  <a:cubicBezTo>
                    <a:pt x="4658" y="14430"/>
                    <a:pt x="4596" y="14430"/>
                    <a:pt x="4539" y="14380"/>
                  </a:cubicBezTo>
                  <a:cubicBezTo>
                    <a:pt x="4478" y="14360"/>
                    <a:pt x="4421" y="14310"/>
                    <a:pt x="4359" y="14310"/>
                  </a:cubicBezTo>
                  <a:cubicBezTo>
                    <a:pt x="4337" y="14240"/>
                    <a:pt x="4298" y="14310"/>
                    <a:pt x="4269" y="14240"/>
                  </a:cubicBezTo>
                  <a:cubicBezTo>
                    <a:pt x="4241" y="14270"/>
                    <a:pt x="4219" y="14190"/>
                    <a:pt x="4185" y="14220"/>
                  </a:cubicBezTo>
                  <a:cubicBezTo>
                    <a:pt x="4129" y="14130"/>
                    <a:pt x="4061" y="14160"/>
                    <a:pt x="4005" y="14100"/>
                  </a:cubicBezTo>
                  <a:cubicBezTo>
                    <a:pt x="3977" y="14050"/>
                    <a:pt x="3938" y="14100"/>
                    <a:pt x="3915" y="14020"/>
                  </a:cubicBezTo>
                  <a:cubicBezTo>
                    <a:pt x="3881" y="14030"/>
                    <a:pt x="3853" y="14010"/>
                    <a:pt x="3831" y="13970"/>
                  </a:cubicBezTo>
                  <a:cubicBezTo>
                    <a:pt x="3769" y="13940"/>
                    <a:pt x="3712" y="13890"/>
                    <a:pt x="3656" y="13840"/>
                  </a:cubicBezTo>
                  <a:cubicBezTo>
                    <a:pt x="3634" y="13770"/>
                    <a:pt x="3594" y="13820"/>
                    <a:pt x="3572" y="13740"/>
                  </a:cubicBezTo>
                  <a:cubicBezTo>
                    <a:pt x="3538" y="13740"/>
                    <a:pt x="3516" y="13670"/>
                    <a:pt x="3488" y="13680"/>
                  </a:cubicBezTo>
                  <a:cubicBezTo>
                    <a:pt x="3482" y="13660"/>
                    <a:pt x="3476" y="13640"/>
                    <a:pt x="3465" y="13630"/>
                  </a:cubicBezTo>
                  <a:cubicBezTo>
                    <a:pt x="3521" y="13630"/>
                    <a:pt x="3572" y="13690"/>
                    <a:pt x="3622" y="13720"/>
                  </a:cubicBezTo>
                  <a:cubicBezTo>
                    <a:pt x="3679" y="13760"/>
                    <a:pt x="3729" y="13790"/>
                    <a:pt x="3786" y="13810"/>
                  </a:cubicBezTo>
                  <a:cubicBezTo>
                    <a:pt x="3808" y="13850"/>
                    <a:pt x="3836" y="13850"/>
                    <a:pt x="3864" y="13870"/>
                  </a:cubicBezTo>
                  <a:cubicBezTo>
                    <a:pt x="3881" y="13860"/>
                    <a:pt x="3898" y="13870"/>
                    <a:pt x="3909" y="13900"/>
                  </a:cubicBezTo>
                  <a:cubicBezTo>
                    <a:pt x="3921" y="13870"/>
                    <a:pt x="3932" y="13890"/>
                    <a:pt x="3943" y="13910"/>
                  </a:cubicBezTo>
                  <a:cubicBezTo>
                    <a:pt x="3971" y="13860"/>
                    <a:pt x="3988" y="13950"/>
                    <a:pt x="4022" y="13920"/>
                  </a:cubicBezTo>
                  <a:cubicBezTo>
                    <a:pt x="4028" y="13960"/>
                    <a:pt x="4050" y="13920"/>
                    <a:pt x="4061" y="13940"/>
                  </a:cubicBezTo>
                  <a:cubicBezTo>
                    <a:pt x="4072" y="13950"/>
                    <a:pt x="4084" y="13960"/>
                    <a:pt x="4095" y="13980"/>
                  </a:cubicBezTo>
                  <a:cubicBezTo>
                    <a:pt x="4123" y="14000"/>
                    <a:pt x="4151" y="13980"/>
                    <a:pt x="4179" y="14010"/>
                  </a:cubicBezTo>
                  <a:cubicBezTo>
                    <a:pt x="4208" y="14000"/>
                    <a:pt x="4224" y="14070"/>
                    <a:pt x="4258" y="14020"/>
                  </a:cubicBezTo>
                  <a:cubicBezTo>
                    <a:pt x="4309" y="14100"/>
                    <a:pt x="4365" y="14110"/>
                    <a:pt x="4421" y="14160"/>
                  </a:cubicBezTo>
                  <a:cubicBezTo>
                    <a:pt x="4478" y="14160"/>
                    <a:pt x="4522" y="14250"/>
                    <a:pt x="4579" y="14250"/>
                  </a:cubicBezTo>
                  <a:cubicBezTo>
                    <a:pt x="4624" y="14340"/>
                    <a:pt x="4686" y="14310"/>
                    <a:pt x="4731" y="14380"/>
                  </a:cubicBezTo>
                  <a:cubicBezTo>
                    <a:pt x="4781" y="14440"/>
                    <a:pt x="4832" y="14510"/>
                    <a:pt x="4882" y="14530"/>
                  </a:cubicBezTo>
                  <a:cubicBezTo>
                    <a:pt x="4899" y="14580"/>
                    <a:pt x="4854" y="14580"/>
                    <a:pt x="4849" y="14550"/>
                  </a:cubicBezTo>
                  <a:close/>
                  <a:moveTo>
                    <a:pt x="4725" y="14250"/>
                  </a:moveTo>
                  <a:cubicBezTo>
                    <a:pt x="4736" y="14240"/>
                    <a:pt x="4748" y="14230"/>
                    <a:pt x="4759" y="14210"/>
                  </a:cubicBezTo>
                  <a:cubicBezTo>
                    <a:pt x="4764" y="14240"/>
                    <a:pt x="4776" y="14260"/>
                    <a:pt x="4787" y="14280"/>
                  </a:cubicBezTo>
                  <a:cubicBezTo>
                    <a:pt x="4759" y="14320"/>
                    <a:pt x="4742" y="14280"/>
                    <a:pt x="4725" y="14250"/>
                  </a:cubicBezTo>
                  <a:close/>
                  <a:moveTo>
                    <a:pt x="4838" y="14300"/>
                  </a:moveTo>
                  <a:cubicBezTo>
                    <a:pt x="4854" y="14270"/>
                    <a:pt x="4809" y="14220"/>
                    <a:pt x="4821" y="14190"/>
                  </a:cubicBezTo>
                  <a:cubicBezTo>
                    <a:pt x="4708" y="13770"/>
                    <a:pt x="4725" y="13730"/>
                    <a:pt x="4691" y="13680"/>
                  </a:cubicBezTo>
                  <a:cubicBezTo>
                    <a:pt x="4641" y="13370"/>
                    <a:pt x="4624" y="13320"/>
                    <a:pt x="4624" y="13280"/>
                  </a:cubicBezTo>
                  <a:cubicBezTo>
                    <a:pt x="4590" y="12810"/>
                    <a:pt x="4551" y="12720"/>
                    <a:pt x="4545" y="12630"/>
                  </a:cubicBezTo>
                  <a:cubicBezTo>
                    <a:pt x="4528" y="12310"/>
                    <a:pt x="4511" y="12220"/>
                    <a:pt x="4494" y="12140"/>
                  </a:cubicBezTo>
                  <a:cubicBezTo>
                    <a:pt x="4432" y="11550"/>
                    <a:pt x="4432" y="11470"/>
                    <a:pt x="4410" y="11390"/>
                  </a:cubicBezTo>
                  <a:cubicBezTo>
                    <a:pt x="4506" y="11690"/>
                    <a:pt x="4511" y="11720"/>
                    <a:pt x="4522" y="11750"/>
                  </a:cubicBezTo>
                  <a:cubicBezTo>
                    <a:pt x="4596" y="12310"/>
                    <a:pt x="4612" y="12370"/>
                    <a:pt x="4607" y="12420"/>
                  </a:cubicBezTo>
                  <a:cubicBezTo>
                    <a:pt x="4697" y="12980"/>
                    <a:pt x="4674" y="13030"/>
                    <a:pt x="4697" y="13090"/>
                  </a:cubicBezTo>
                  <a:cubicBezTo>
                    <a:pt x="4759" y="13640"/>
                    <a:pt x="4753" y="13690"/>
                    <a:pt x="4764" y="13750"/>
                  </a:cubicBezTo>
                  <a:cubicBezTo>
                    <a:pt x="4809" y="14040"/>
                    <a:pt x="4815" y="14060"/>
                    <a:pt x="4832" y="14090"/>
                  </a:cubicBezTo>
                  <a:close/>
                  <a:moveTo>
                    <a:pt x="4871" y="14010"/>
                  </a:moveTo>
                  <a:cubicBezTo>
                    <a:pt x="4871" y="13960"/>
                    <a:pt x="4860" y="13910"/>
                    <a:pt x="4854" y="13850"/>
                  </a:cubicBezTo>
                  <a:cubicBezTo>
                    <a:pt x="4809" y="13790"/>
                    <a:pt x="4854" y="13750"/>
                    <a:pt x="4815" y="13680"/>
                  </a:cubicBezTo>
                  <a:cubicBezTo>
                    <a:pt x="4815" y="13630"/>
                    <a:pt x="4792" y="13570"/>
                    <a:pt x="4815" y="13530"/>
                  </a:cubicBezTo>
                  <a:cubicBezTo>
                    <a:pt x="4792" y="13520"/>
                    <a:pt x="4798" y="13500"/>
                    <a:pt x="4792" y="13470"/>
                  </a:cubicBezTo>
                  <a:cubicBezTo>
                    <a:pt x="4804" y="13450"/>
                    <a:pt x="4770" y="13450"/>
                    <a:pt x="4787" y="13430"/>
                  </a:cubicBezTo>
                  <a:cubicBezTo>
                    <a:pt x="4781" y="13370"/>
                    <a:pt x="4770" y="13320"/>
                    <a:pt x="4770" y="13260"/>
                  </a:cubicBezTo>
                  <a:cubicBezTo>
                    <a:pt x="4753" y="13210"/>
                    <a:pt x="4759" y="13160"/>
                    <a:pt x="4748" y="13100"/>
                  </a:cubicBezTo>
                  <a:cubicBezTo>
                    <a:pt x="4731" y="13040"/>
                    <a:pt x="4759" y="13000"/>
                    <a:pt x="4725" y="12940"/>
                  </a:cubicBezTo>
                  <a:cubicBezTo>
                    <a:pt x="4753" y="12890"/>
                    <a:pt x="4714" y="12830"/>
                    <a:pt x="4708" y="12780"/>
                  </a:cubicBezTo>
                  <a:cubicBezTo>
                    <a:pt x="4708" y="12720"/>
                    <a:pt x="4691" y="12670"/>
                    <a:pt x="4686" y="12610"/>
                  </a:cubicBezTo>
                  <a:cubicBezTo>
                    <a:pt x="4686" y="12510"/>
                    <a:pt x="4652" y="12400"/>
                    <a:pt x="4663" y="12300"/>
                  </a:cubicBezTo>
                  <a:cubicBezTo>
                    <a:pt x="4629" y="12080"/>
                    <a:pt x="4607" y="11860"/>
                    <a:pt x="4534" y="11630"/>
                  </a:cubicBezTo>
                  <a:cubicBezTo>
                    <a:pt x="4556" y="11610"/>
                    <a:pt x="4568" y="11700"/>
                    <a:pt x="4584" y="11720"/>
                  </a:cubicBezTo>
                  <a:cubicBezTo>
                    <a:pt x="4607" y="11710"/>
                    <a:pt x="4590" y="11740"/>
                    <a:pt x="4601" y="11760"/>
                  </a:cubicBezTo>
                  <a:cubicBezTo>
                    <a:pt x="4607" y="11780"/>
                    <a:pt x="4618" y="11800"/>
                    <a:pt x="4624" y="11810"/>
                  </a:cubicBezTo>
                  <a:cubicBezTo>
                    <a:pt x="4629" y="11870"/>
                    <a:pt x="4658" y="11930"/>
                    <a:pt x="4658" y="11980"/>
                  </a:cubicBezTo>
                  <a:cubicBezTo>
                    <a:pt x="4658" y="12030"/>
                    <a:pt x="4697" y="12090"/>
                    <a:pt x="4691" y="12130"/>
                  </a:cubicBezTo>
                  <a:cubicBezTo>
                    <a:pt x="4708" y="12180"/>
                    <a:pt x="4702" y="12230"/>
                    <a:pt x="4719" y="12280"/>
                  </a:cubicBezTo>
                  <a:cubicBezTo>
                    <a:pt x="4759" y="12340"/>
                    <a:pt x="4708" y="12370"/>
                    <a:pt x="4748" y="12430"/>
                  </a:cubicBezTo>
                  <a:cubicBezTo>
                    <a:pt x="4736" y="12450"/>
                    <a:pt x="4764" y="12490"/>
                    <a:pt x="4753" y="12510"/>
                  </a:cubicBezTo>
                  <a:cubicBezTo>
                    <a:pt x="4753" y="12530"/>
                    <a:pt x="4753" y="12550"/>
                    <a:pt x="4764" y="12570"/>
                  </a:cubicBezTo>
                  <a:cubicBezTo>
                    <a:pt x="4753" y="12620"/>
                    <a:pt x="4776" y="12670"/>
                    <a:pt x="4776" y="12720"/>
                  </a:cubicBezTo>
                  <a:cubicBezTo>
                    <a:pt x="4787" y="12820"/>
                    <a:pt x="4787" y="12910"/>
                    <a:pt x="4815" y="13010"/>
                  </a:cubicBezTo>
                  <a:cubicBezTo>
                    <a:pt x="4809" y="13210"/>
                    <a:pt x="4854" y="13430"/>
                    <a:pt x="4838" y="13630"/>
                  </a:cubicBezTo>
                  <a:cubicBezTo>
                    <a:pt x="4866" y="13720"/>
                    <a:pt x="4866" y="13800"/>
                    <a:pt x="4882" y="13890"/>
                  </a:cubicBezTo>
                  <a:cubicBezTo>
                    <a:pt x="4894" y="13980"/>
                    <a:pt x="4922" y="14070"/>
                    <a:pt x="4911" y="14150"/>
                  </a:cubicBezTo>
                  <a:cubicBezTo>
                    <a:pt x="4877" y="14160"/>
                    <a:pt x="4882" y="14050"/>
                    <a:pt x="4871" y="14010"/>
                  </a:cubicBezTo>
                  <a:close/>
                  <a:moveTo>
                    <a:pt x="4905" y="14210"/>
                  </a:moveTo>
                  <a:cubicBezTo>
                    <a:pt x="4939" y="14210"/>
                    <a:pt x="4944" y="14330"/>
                    <a:pt x="4956" y="14370"/>
                  </a:cubicBezTo>
                  <a:cubicBezTo>
                    <a:pt x="4911" y="14370"/>
                    <a:pt x="4928" y="14260"/>
                    <a:pt x="4905" y="14210"/>
                  </a:cubicBezTo>
                  <a:close/>
                  <a:moveTo>
                    <a:pt x="0" y="1570"/>
                  </a:moveTo>
                  <a:cubicBezTo>
                    <a:pt x="0" y="1580"/>
                    <a:pt x="0" y="1580"/>
                    <a:pt x="0" y="1580"/>
                  </a:cubicBezTo>
                  <a:cubicBezTo>
                    <a:pt x="0" y="1580"/>
                    <a:pt x="6" y="1570"/>
                    <a:pt x="6" y="1570"/>
                  </a:cubicBezTo>
                  <a:cubicBezTo>
                    <a:pt x="6" y="1570"/>
                    <a:pt x="0" y="1570"/>
                    <a:pt x="0" y="1570"/>
                  </a:cubicBezTo>
                  <a:close/>
                  <a:moveTo>
                    <a:pt x="11194" y="1770"/>
                  </a:moveTo>
                  <a:cubicBezTo>
                    <a:pt x="11171" y="1770"/>
                    <a:pt x="11188" y="1800"/>
                    <a:pt x="11182" y="1830"/>
                  </a:cubicBezTo>
                  <a:cubicBezTo>
                    <a:pt x="11177" y="2000"/>
                    <a:pt x="11121" y="1990"/>
                    <a:pt x="11121" y="2030"/>
                  </a:cubicBezTo>
                  <a:cubicBezTo>
                    <a:pt x="11092" y="2140"/>
                    <a:pt x="11098" y="2150"/>
                    <a:pt x="11104" y="2130"/>
                  </a:cubicBezTo>
                  <a:cubicBezTo>
                    <a:pt x="11177" y="2010"/>
                    <a:pt x="11171" y="1930"/>
                    <a:pt x="11182" y="1900"/>
                  </a:cubicBezTo>
                  <a:cubicBezTo>
                    <a:pt x="11295" y="1310"/>
                    <a:pt x="11334" y="1180"/>
                    <a:pt x="11329" y="1090"/>
                  </a:cubicBezTo>
                  <a:cubicBezTo>
                    <a:pt x="11413" y="700"/>
                    <a:pt x="11419" y="640"/>
                    <a:pt x="11408" y="630"/>
                  </a:cubicBezTo>
                  <a:cubicBezTo>
                    <a:pt x="11464" y="120"/>
                    <a:pt x="11469" y="60"/>
                    <a:pt x="11475" y="0"/>
                  </a:cubicBezTo>
                  <a:cubicBezTo>
                    <a:pt x="11424" y="290"/>
                    <a:pt x="11413" y="440"/>
                    <a:pt x="11402" y="600"/>
                  </a:cubicBezTo>
                  <a:cubicBezTo>
                    <a:pt x="11391" y="570"/>
                    <a:pt x="11385" y="420"/>
                    <a:pt x="11391" y="260"/>
                  </a:cubicBezTo>
                  <a:cubicBezTo>
                    <a:pt x="11396" y="20"/>
                    <a:pt x="11396" y="10"/>
                    <a:pt x="11396" y="0"/>
                  </a:cubicBezTo>
                  <a:cubicBezTo>
                    <a:pt x="11323" y="630"/>
                    <a:pt x="11312" y="1010"/>
                    <a:pt x="11261" y="1420"/>
                  </a:cubicBezTo>
                  <a:close/>
                  <a:moveTo>
                    <a:pt x="11087" y="1920"/>
                  </a:moveTo>
                  <a:cubicBezTo>
                    <a:pt x="11149" y="1600"/>
                    <a:pt x="11160" y="1430"/>
                    <a:pt x="11194" y="1130"/>
                  </a:cubicBezTo>
                  <a:cubicBezTo>
                    <a:pt x="11171" y="1100"/>
                    <a:pt x="11222" y="990"/>
                    <a:pt x="11199" y="950"/>
                  </a:cubicBezTo>
                  <a:cubicBezTo>
                    <a:pt x="11205" y="880"/>
                    <a:pt x="11211" y="810"/>
                    <a:pt x="11205" y="750"/>
                  </a:cubicBezTo>
                  <a:cubicBezTo>
                    <a:pt x="11222" y="620"/>
                    <a:pt x="11222" y="490"/>
                    <a:pt x="11222" y="370"/>
                  </a:cubicBezTo>
                  <a:cubicBezTo>
                    <a:pt x="11205" y="360"/>
                    <a:pt x="11216" y="320"/>
                    <a:pt x="11222" y="280"/>
                  </a:cubicBezTo>
                  <a:cubicBezTo>
                    <a:pt x="11222" y="250"/>
                    <a:pt x="11211" y="230"/>
                    <a:pt x="11228" y="190"/>
                  </a:cubicBezTo>
                  <a:cubicBezTo>
                    <a:pt x="11211" y="180"/>
                    <a:pt x="11222" y="140"/>
                    <a:pt x="11228" y="100"/>
                  </a:cubicBezTo>
                  <a:cubicBezTo>
                    <a:pt x="11205" y="90"/>
                    <a:pt x="11228" y="40"/>
                    <a:pt x="11233" y="0"/>
                  </a:cubicBezTo>
                  <a:cubicBezTo>
                    <a:pt x="11182" y="0"/>
                    <a:pt x="11182" y="0"/>
                    <a:pt x="11182" y="0"/>
                  </a:cubicBezTo>
                  <a:cubicBezTo>
                    <a:pt x="11177" y="60"/>
                    <a:pt x="11177" y="110"/>
                    <a:pt x="11177" y="170"/>
                  </a:cubicBezTo>
                  <a:cubicBezTo>
                    <a:pt x="11188" y="400"/>
                    <a:pt x="11177" y="660"/>
                    <a:pt x="11166" y="910"/>
                  </a:cubicBezTo>
                  <a:cubicBezTo>
                    <a:pt x="11166" y="1130"/>
                    <a:pt x="11121" y="1400"/>
                    <a:pt x="11121" y="1660"/>
                  </a:cubicBezTo>
                  <a:cubicBezTo>
                    <a:pt x="11076" y="1690"/>
                    <a:pt x="11121" y="1780"/>
                    <a:pt x="11087" y="1780"/>
                  </a:cubicBezTo>
                  <a:cubicBezTo>
                    <a:pt x="11109" y="1840"/>
                    <a:pt x="11048" y="1880"/>
                    <a:pt x="11087" y="1920"/>
                  </a:cubicBezTo>
                  <a:close/>
                  <a:moveTo>
                    <a:pt x="10688" y="500"/>
                  </a:moveTo>
                  <a:cubicBezTo>
                    <a:pt x="10699" y="340"/>
                    <a:pt x="10721" y="170"/>
                    <a:pt x="10732" y="0"/>
                  </a:cubicBezTo>
                  <a:cubicBezTo>
                    <a:pt x="10704" y="0"/>
                    <a:pt x="10704" y="0"/>
                    <a:pt x="10704" y="0"/>
                  </a:cubicBezTo>
                  <a:cubicBezTo>
                    <a:pt x="10699" y="20"/>
                    <a:pt x="10699" y="40"/>
                    <a:pt x="10699" y="50"/>
                  </a:cubicBezTo>
                  <a:cubicBezTo>
                    <a:pt x="10688" y="130"/>
                    <a:pt x="10682" y="200"/>
                    <a:pt x="10688" y="270"/>
                  </a:cubicBezTo>
                  <a:cubicBezTo>
                    <a:pt x="10688" y="310"/>
                    <a:pt x="10654" y="370"/>
                    <a:pt x="10682" y="380"/>
                  </a:cubicBezTo>
                  <a:cubicBezTo>
                    <a:pt x="10682" y="420"/>
                    <a:pt x="10642" y="500"/>
                    <a:pt x="10688" y="500"/>
                  </a:cubicBezTo>
                  <a:close/>
                  <a:moveTo>
                    <a:pt x="9968" y="0"/>
                  </a:moveTo>
                  <a:cubicBezTo>
                    <a:pt x="9934" y="0"/>
                    <a:pt x="9934" y="0"/>
                    <a:pt x="9934" y="0"/>
                  </a:cubicBezTo>
                  <a:cubicBezTo>
                    <a:pt x="9906" y="130"/>
                    <a:pt x="9878" y="250"/>
                    <a:pt x="9855" y="350"/>
                  </a:cubicBezTo>
                  <a:cubicBezTo>
                    <a:pt x="9844" y="400"/>
                    <a:pt x="9832" y="480"/>
                    <a:pt x="9821" y="540"/>
                  </a:cubicBezTo>
                  <a:cubicBezTo>
                    <a:pt x="9810" y="620"/>
                    <a:pt x="9788" y="680"/>
                    <a:pt x="9804" y="740"/>
                  </a:cubicBezTo>
                  <a:cubicBezTo>
                    <a:pt x="9849" y="510"/>
                    <a:pt x="9906" y="260"/>
                    <a:pt x="9968" y="0"/>
                  </a:cubicBezTo>
                  <a:close/>
                  <a:moveTo>
                    <a:pt x="11464" y="2660"/>
                  </a:moveTo>
                  <a:cubicBezTo>
                    <a:pt x="11576" y="2330"/>
                    <a:pt x="11604" y="1880"/>
                    <a:pt x="11666" y="1520"/>
                  </a:cubicBezTo>
                  <a:cubicBezTo>
                    <a:pt x="11678" y="1450"/>
                    <a:pt x="11655" y="1410"/>
                    <a:pt x="11672" y="1340"/>
                  </a:cubicBezTo>
                  <a:cubicBezTo>
                    <a:pt x="11694" y="1200"/>
                    <a:pt x="11694" y="1180"/>
                    <a:pt x="11722" y="1050"/>
                  </a:cubicBezTo>
                  <a:cubicBezTo>
                    <a:pt x="11739" y="930"/>
                    <a:pt x="11762" y="810"/>
                    <a:pt x="11779" y="690"/>
                  </a:cubicBezTo>
                  <a:cubicBezTo>
                    <a:pt x="11801" y="460"/>
                    <a:pt x="11824" y="240"/>
                    <a:pt x="11852" y="0"/>
                  </a:cubicBezTo>
                  <a:cubicBezTo>
                    <a:pt x="11801" y="0"/>
                    <a:pt x="11801" y="0"/>
                    <a:pt x="11801" y="0"/>
                  </a:cubicBezTo>
                  <a:cubicBezTo>
                    <a:pt x="11790" y="140"/>
                    <a:pt x="11773" y="270"/>
                    <a:pt x="11768" y="390"/>
                  </a:cubicBezTo>
                  <a:cubicBezTo>
                    <a:pt x="11762" y="440"/>
                    <a:pt x="11751" y="500"/>
                    <a:pt x="11739" y="560"/>
                  </a:cubicBezTo>
                  <a:cubicBezTo>
                    <a:pt x="11728" y="620"/>
                    <a:pt x="11711" y="670"/>
                    <a:pt x="11728" y="710"/>
                  </a:cubicBezTo>
                  <a:cubicBezTo>
                    <a:pt x="11722" y="750"/>
                    <a:pt x="11711" y="750"/>
                    <a:pt x="11711" y="720"/>
                  </a:cubicBezTo>
                  <a:cubicBezTo>
                    <a:pt x="11706" y="700"/>
                    <a:pt x="11706" y="680"/>
                    <a:pt x="11711" y="660"/>
                  </a:cubicBezTo>
                  <a:cubicBezTo>
                    <a:pt x="11706" y="610"/>
                    <a:pt x="11722" y="550"/>
                    <a:pt x="11706" y="520"/>
                  </a:cubicBezTo>
                  <a:cubicBezTo>
                    <a:pt x="11728" y="410"/>
                    <a:pt x="11694" y="340"/>
                    <a:pt x="11717" y="230"/>
                  </a:cubicBezTo>
                  <a:cubicBezTo>
                    <a:pt x="11717" y="180"/>
                    <a:pt x="11694" y="160"/>
                    <a:pt x="11717" y="90"/>
                  </a:cubicBezTo>
                  <a:cubicBezTo>
                    <a:pt x="11706" y="70"/>
                    <a:pt x="11706" y="40"/>
                    <a:pt x="11706" y="0"/>
                  </a:cubicBezTo>
                  <a:cubicBezTo>
                    <a:pt x="11666" y="0"/>
                    <a:pt x="11666" y="0"/>
                    <a:pt x="11666" y="0"/>
                  </a:cubicBezTo>
                  <a:cubicBezTo>
                    <a:pt x="11666" y="70"/>
                    <a:pt x="11666" y="130"/>
                    <a:pt x="11661" y="200"/>
                  </a:cubicBezTo>
                  <a:cubicBezTo>
                    <a:pt x="11683" y="230"/>
                    <a:pt x="11644" y="320"/>
                    <a:pt x="11672" y="340"/>
                  </a:cubicBezTo>
                  <a:cubicBezTo>
                    <a:pt x="11661" y="400"/>
                    <a:pt x="11661" y="460"/>
                    <a:pt x="11672" y="500"/>
                  </a:cubicBezTo>
                  <a:cubicBezTo>
                    <a:pt x="11666" y="710"/>
                    <a:pt x="11666" y="910"/>
                    <a:pt x="11655" y="1130"/>
                  </a:cubicBezTo>
                  <a:cubicBezTo>
                    <a:pt x="11632" y="1190"/>
                    <a:pt x="11616" y="1340"/>
                    <a:pt x="11576" y="1450"/>
                  </a:cubicBezTo>
                  <a:cubicBezTo>
                    <a:pt x="11571" y="1510"/>
                    <a:pt x="11559" y="1560"/>
                    <a:pt x="11548" y="1620"/>
                  </a:cubicBezTo>
                  <a:cubicBezTo>
                    <a:pt x="11542" y="1670"/>
                    <a:pt x="11520" y="1740"/>
                    <a:pt x="11554" y="1750"/>
                  </a:cubicBezTo>
                  <a:cubicBezTo>
                    <a:pt x="11559" y="1730"/>
                    <a:pt x="11571" y="1730"/>
                    <a:pt x="11576" y="1700"/>
                  </a:cubicBezTo>
                  <a:cubicBezTo>
                    <a:pt x="11576" y="1660"/>
                    <a:pt x="11599" y="1650"/>
                    <a:pt x="11582" y="1640"/>
                  </a:cubicBezTo>
                  <a:cubicBezTo>
                    <a:pt x="11604" y="1610"/>
                    <a:pt x="11604" y="1510"/>
                    <a:pt x="11632" y="1500"/>
                  </a:cubicBezTo>
                  <a:cubicBezTo>
                    <a:pt x="11576" y="1930"/>
                    <a:pt x="11559" y="2100"/>
                    <a:pt x="11486" y="2520"/>
                  </a:cubicBezTo>
                  <a:cubicBezTo>
                    <a:pt x="11481" y="2550"/>
                    <a:pt x="11436" y="2620"/>
                    <a:pt x="11464" y="2660"/>
                  </a:cubicBezTo>
                  <a:close/>
                  <a:moveTo>
                    <a:pt x="10659" y="1890"/>
                  </a:moveTo>
                  <a:cubicBezTo>
                    <a:pt x="10671" y="1830"/>
                    <a:pt x="10676" y="1770"/>
                    <a:pt x="10688" y="1710"/>
                  </a:cubicBezTo>
                  <a:cubicBezTo>
                    <a:pt x="10699" y="1650"/>
                    <a:pt x="10716" y="1590"/>
                    <a:pt x="10704" y="1550"/>
                  </a:cubicBezTo>
                  <a:cubicBezTo>
                    <a:pt x="10732" y="1550"/>
                    <a:pt x="10727" y="1440"/>
                    <a:pt x="10744" y="1390"/>
                  </a:cubicBezTo>
                  <a:cubicBezTo>
                    <a:pt x="10749" y="1170"/>
                    <a:pt x="10794" y="1020"/>
                    <a:pt x="10789" y="800"/>
                  </a:cubicBezTo>
                  <a:cubicBezTo>
                    <a:pt x="10828" y="530"/>
                    <a:pt x="10862" y="260"/>
                    <a:pt x="10884" y="0"/>
                  </a:cubicBezTo>
                  <a:cubicBezTo>
                    <a:pt x="10839" y="0"/>
                    <a:pt x="10839" y="0"/>
                    <a:pt x="10839" y="0"/>
                  </a:cubicBezTo>
                  <a:cubicBezTo>
                    <a:pt x="10822" y="220"/>
                    <a:pt x="10783" y="430"/>
                    <a:pt x="10778" y="660"/>
                  </a:cubicBezTo>
                  <a:cubicBezTo>
                    <a:pt x="10749" y="1000"/>
                    <a:pt x="10693" y="1370"/>
                    <a:pt x="10665" y="1710"/>
                  </a:cubicBezTo>
                  <a:cubicBezTo>
                    <a:pt x="10631" y="1840"/>
                    <a:pt x="10648" y="1920"/>
                    <a:pt x="10603" y="1980"/>
                  </a:cubicBezTo>
                  <a:cubicBezTo>
                    <a:pt x="10642" y="2010"/>
                    <a:pt x="10648" y="1960"/>
                    <a:pt x="10659" y="1890"/>
                  </a:cubicBezTo>
                  <a:close/>
                  <a:moveTo>
                    <a:pt x="9939" y="1290"/>
                  </a:moveTo>
                  <a:cubicBezTo>
                    <a:pt x="9956" y="1270"/>
                    <a:pt x="9968" y="1240"/>
                    <a:pt x="9968" y="1190"/>
                  </a:cubicBezTo>
                  <a:cubicBezTo>
                    <a:pt x="9968" y="1170"/>
                    <a:pt x="9962" y="1070"/>
                    <a:pt x="9990" y="1080"/>
                  </a:cubicBezTo>
                  <a:cubicBezTo>
                    <a:pt x="10001" y="970"/>
                    <a:pt x="10001" y="980"/>
                    <a:pt x="10012" y="870"/>
                  </a:cubicBezTo>
                  <a:cubicBezTo>
                    <a:pt x="10052" y="800"/>
                    <a:pt x="10058" y="630"/>
                    <a:pt x="10080" y="520"/>
                  </a:cubicBezTo>
                  <a:cubicBezTo>
                    <a:pt x="10108" y="500"/>
                    <a:pt x="10097" y="460"/>
                    <a:pt x="10097" y="420"/>
                  </a:cubicBezTo>
                  <a:cubicBezTo>
                    <a:pt x="10131" y="410"/>
                    <a:pt x="10125" y="290"/>
                    <a:pt x="10142" y="230"/>
                  </a:cubicBezTo>
                  <a:cubicBezTo>
                    <a:pt x="10164" y="190"/>
                    <a:pt x="10170" y="90"/>
                    <a:pt x="10198" y="0"/>
                  </a:cubicBezTo>
                  <a:cubicBezTo>
                    <a:pt x="10164" y="0"/>
                    <a:pt x="10164" y="0"/>
                    <a:pt x="10164" y="0"/>
                  </a:cubicBezTo>
                  <a:cubicBezTo>
                    <a:pt x="10136" y="140"/>
                    <a:pt x="10108" y="270"/>
                    <a:pt x="10074" y="400"/>
                  </a:cubicBezTo>
                  <a:cubicBezTo>
                    <a:pt x="10052" y="560"/>
                    <a:pt x="10024" y="710"/>
                    <a:pt x="10001" y="860"/>
                  </a:cubicBezTo>
                  <a:cubicBezTo>
                    <a:pt x="9973" y="920"/>
                    <a:pt x="9990" y="960"/>
                    <a:pt x="9968" y="1050"/>
                  </a:cubicBezTo>
                  <a:cubicBezTo>
                    <a:pt x="9962" y="1090"/>
                    <a:pt x="9956" y="1130"/>
                    <a:pt x="9945" y="1180"/>
                  </a:cubicBezTo>
                  <a:cubicBezTo>
                    <a:pt x="9951" y="1210"/>
                    <a:pt x="9917" y="1280"/>
                    <a:pt x="9939" y="1290"/>
                  </a:cubicBezTo>
                  <a:close/>
                  <a:moveTo>
                    <a:pt x="10395" y="800"/>
                  </a:moveTo>
                  <a:cubicBezTo>
                    <a:pt x="10389" y="840"/>
                    <a:pt x="10378" y="880"/>
                    <a:pt x="10372" y="920"/>
                  </a:cubicBezTo>
                  <a:cubicBezTo>
                    <a:pt x="10395" y="940"/>
                    <a:pt x="10361" y="1020"/>
                    <a:pt x="10378" y="1040"/>
                  </a:cubicBezTo>
                  <a:cubicBezTo>
                    <a:pt x="10389" y="1080"/>
                    <a:pt x="10372" y="1140"/>
                    <a:pt x="10367" y="1190"/>
                  </a:cubicBezTo>
                  <a:cubicBezTo>
                    <a:pt x="10378" y="1220"/>
                    <a:pt x="10384" y="1260"/>
                    <a:pt x="10372" y="1310"/>
                  </a:cubicBezTo>
                  <a:cubicBezTo>
                    <a:pt x="10384" y="1340"/>
                    <a:pt x="10378" y="1400"/>
                    <a:pt x="10389" y="1430"/>
                  </a:cubicBezTo>
                  <a:cubicBezTo>
                    <a:pt x="10412" y="1190"/>
                    <a:pt x="10401" y="970"/>
                    <a:pt x="10418" y="720"/>
                  </a:cubicBezTo>
                  <a:cubicBezTo>
                    <a:pt x="10429" y="600"/>
                    <a:pt x="10434" y="470"/>
                    <a:pt x="10446" y="350"/>
                  </a:cubicBezTo>
                  <a:cubicBezTo>
                    <a:pt x="10474" y="180"/>
                    <a:pt x="10474" y="140"/>
                    <a:pt x="10491" y="0"/>
                  </a:cubicBezTo>
                  <a:cubicBezTo>
                    <a:pt x="10451" y="0"/>
                    <a:pt x="10451" y="0"/>
                    <a:pt x="10451" y="0"/>
                  </a:cubicBezTo>
                  <a:cubicBezTo>
                    <a:pt x="10423" y="280"/>
                    <a:pt x="10384" y="560"/>
                    <a:pt x="10395" y="800"/>
                  </a:cubicBezTo>
                  <a:close/>
                  <a:moveTo>
                    <a:pt x="10474" y="2590"/>
                  </a:moveTo>
                  <a:cubicBezTo>
                    <a:pt x="10451" y="2650"/>
                    <a:pt x="10474" y="2660"/>
                    <a:pt x="10451" y="2670"/>
                  </a:cubicBezTo>
                  <a:cubicBezTo>
                    <a:pt x="10440" y="2680"/>
                    <a:pt x="10440" y="2770"/>
                    <a:pt x="10446" y="2760"/>
                  </a:cubicBezTo>
                  <a:cubicBezTo>
                    <a:pt x="10502" y="2600"/>
                    <a:pt x="10558" y="2440"/>
                    <a:pt x="10620" y="2280"/>
                  </a:cubicBezTo>
                  <a:cubicBezTo>
                    <a:pt x="10688" y="2110"/>
                    <a:pt x="10716" y="1980"/>
                    <a:pt x="10766" y="1770"/>
                  </a:cubicBezTo>
                  <a:cubicBezTo>
                    <a:pt x="10839" y="1320"/>
                    <a:pt x="10918" y="880"/>
                    <a:pt x="10991" y="520"/>
                  </a:cubicBezTo>
                  <a:cubicBezTo>
                    <a:pt x="10991" y="420"/>
                    <a:pt x="11019" y="300"/>
                    <a:pt x="11019" y="200"/>
                  </a:cubicBezTo>
                  <a:cubicBezTo>
                    <a:pt x="11036" y="90"/>
                    <a:pt x="11048" y="80"/>
                    <a:pt x="11053" y="0"/>
                  </a:cubicBezTo>
                  <a:cubicBezTo>
                    <a:pt x="11008" y="0"/>
                    <a:pt x="11008" y="0"/>
                    <a:pt x="11008" y="0"/>
                  </a:cubicBezTo>
                  <a:cubicBezTo>
                    <a:pt x="10997" y="60"/>
                    <a:pt x="10986" y="130"/>
                    <a:pt x="10980" y="200"/>
                  </a:cubicBezTo>
                  <a:cubicBezTo>
                    <a:pt x="10980" y="300"/>
                    <a:pt x="10958" y="340"/>
                    <a:pt x="10958" y="420"/>
                  </a:cubicBezTo>
                  <a:cubicBezTo>
                    <a:pt x="10890" y="870"/>
                    <a:pt x="10783" y="1240"/>
                    <a:pt x="10738" y="1710"/>
                  </a:cubicBezTo>
                  <a:cubicBezTo>
                    <a:pt x="10710" y="1740"/>
                    <a:pt x="10710" y="1840"/>
                    <a:pt x="10693" y="1910"/>
                  </a:cubicBezTo>
                  <a:cubicBezTo>
                    <a:pt x="10688" y="1950"/>
                    <a:pt x="10671" y="1950"/>
                    <a:pt x="10665" y="1990"/>
                  </a:cubicBezTo>
                  <a:cubicBezTo>
                    <a:pt x="10654" y="2020"/>
                    <a:pt x="10665" y="2110"/>
                    <a:pt x="10637" y="2090"/>
                  </a:cubicBezTo>
                  <a:cubicBezTo>
                    <a:pt x="10631" y="2180"/>
                    <a:pt x="10609" y="2230"/>
                    <a:pt x="10581" y="2260"/>
                  </a:cubicBezTo>
                  <a:cubicBezTo>
                    <a:pt x="10575" y="2360"/>
                    <a:pt x="10541" y="2380"/>
                    <a:pt x="10530" y="2490"/>
                  </a:cubicBezTo>
                  <a:cubicBezTo>
                    <a:pt x="10513" y="2480"/>
                    <a:pt x="10519" y="2540"/>
                    <a:pt x="10496" y="2540"/>
                  </a:cubicBezTo>
                  <a:cubicBezTo>
                    <a:pt x="10468" y="2550"/>
                    <a:pt x="10508" y="2600"/>
                    <a:pt x="10474" y="2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Freeform 9"/>
            <p:cNvSpPr/>
            <p:nvPr/>
          </p:nvSpPr>
          <p:spPr>
            <a:xfrm>
              <a:off x="0" y="0"/>
              <a:ext cx="12192001" cy="686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" y="11110"/>
                  </a:moveTo>
                  <a:cubicBezTo>
                    <a:pt x="253" y="10960"/>
                    <a:pt x="326" y="10800"/>
                    <a:pt x="388" y="10610"/>
                  </a:cubicBezTo>
                  <a:cubicBezTo>
                    <a:pt x="405" y="10540"/>
                    <a:pt x="422" y="10470"/>
                    <a:pt x="439" y="10400"/>
                  </a:cubicBezTo>
                  <a:cubicBezTo>
                    <a:pt x="388" y="10340"/>
                    <a:pt x="405" y="10540"/>
                    <a:pt x="371" y="10520"/>
                  </a:cubicBezTo>
                  <a:cubicBezTo>
                    <a:pt x="371" y="10600"/>
                    <a:pt x="343" y="10610"/>
                    <a:pt x="326" y="10700"/>
                  </a:cubicBezTo>
                  <a:cubicBezTo>
                    <a:pt x="298" y="10750"/>
                    <a:pt x="270" y="10800"/>
                    <a:pt x="248" y="10860"/>
                  </a:cubicBezTo>
                  <a:cubicBezTo>
                    <a:pt x="242" y="10910"/>
                    <a:pt x="219" y="10880"/>
                    <a:pt x="214" y="10950"/>
                  </a:cubicBezTo>
                  <a:cubicBezTo>
                    <a:pt x="186" y="10910"/>
                    <a:pt x="197" y="11050"/>
                    <a:pt x="174" y="11010"/>
                  </a:cubicBezTo>
                  <a:cubicBezTo>
                    <a:pt x="146" y="11060"/>
                    <a:pt x="118" y="11110"/>
                    <a:pt x="96" y="11170"/>
                  </a:cubicBezTo>
                  <a:cubicBezTo>
                    <a:pt x="84" y="11190"/>
                    <a:pt x="68" y="11200"/>
                    <a:pt x="51" y="11230"/>
                  </a:cubicBezTo>
                  <a:cubicBezTo>
                    <a:pt x="34" y="11230"/>
                    <a:pt x="34" y="11310"/>
                    <a:pt x="11" y="11290"/>
                  </a:cubicBezTo>
                  <a:cubicBezTo>
                    <a:pt x="6" y="11300"/>
                    <a:pt x="6" y="11310"/>
                    <a:pt x="0" y="11310"/>
                  </a:cubicBezTo>
                  <a:cubicBezTo>
                    <a:pt x="0" y="11410"/>
                    <a:pt x="0" y="11410"/>
                    <a:pt x="0" y="11410"/>
                  </a:cubicBezTo>
                  <a:cubicBezTo>
                    <a:pt x="22" y="11380"/>
                    <a:pt x="39" y="11360"/>
                    <a:pt x="56" y="11330"/>
                  </a:cubicBezTo>
                  <a:cubicBezTo>
                    <a:pt x="96" y="11240"/>
                    <a:pt x="135" y="11170"/>
                    <a:pt x="174" y="11110"/>
                  </a:cubicBezTo>
                  <a:close/>
                  <a:moveTo>
                    <a:pt x="84" y="10540"/>
                  </a:moveTo>
                  <a:cubicBezTo>
                    <a:pt x="107" y="10460"/>
                    <a:pt x="146" y="10460"/>
                    <a:pt x="174" y="10400"/>
                  </a:cubicBezTo>
                  <a:cubicBezTo>
                    <a:pt x="197" y="10410"/>
                    <a:pt x="202" y="10330"/>
                    <a:pt x="225" y="10340"/>
                  </a:cubicBezTo>
                  <a:cubicBezTo>
                    <a:pt x="242" y="10310"/>
                    <a:pt x="253" y="10260"/>
                    <a:pt x="270" y="10260"/>
                  </a:cubicBezTo>
                  <a:cubicBezTo>
                    <a:pt x="276" y="10240"/>
                    <a:pt x="287" y="10240"/>
                    <a:pt x="298" y="10250"/>
                  </a:cubicBezTo>
                  <a:cubicBezTo>
                    <a:pt x="304" y="10230"/>
                    <a:pt x="292" y="10210"/>
                    <a:pt x="304" y="10180"/>
                  </a:cubicBezTo>
                  <a:cubicBezTo>
                    <a:pt x="321" y="10180"/>
                    <a:pt x="338" y="10150"/>
                    <a:pt x="349" y="10100"/>
                  </a:cubicBezTo>
                  <a:cubicBezTo>
                    <a:pt x="382" y="10040"/>
                    <a:pt x="405" y="9980"/>
                    <a:pt x="411" y="9890"/>
                  </a:cubicBezTo>
                  <a:cubicBezTo>
                    <a:pt x="377" y="9860"/>
                    <a:pt x="366" y="9920"/>
                    <a:pt x="349" y="9980"/>
                  </a:cubicBezTo>
                  <a:cubicBezTo>
                    <a:pt x="326" y="10030"/>
                    <a:pt x="304" y="10050"/>
                    <a:pt x="287" y="10130"/>
                  </a:cubicBezTo>
                  <a:cubicBezTo>
                    <a:pt x="259" y="10120"/>
                    <a:pt x="242" y="10190"/>
                    <a:pt x="214" y="10210"/>
                  </a:cubicBezTo>
                  <a:cubicBezTo>
                    <a:pt x="202" y="10310"/>
                    <a:pt x="158" y="10270"/>
                    <a:pt x="141" y="10350"/>
                  </a:cubicBezTo>
                  <a:cubicBezTo>
                    <a:pt x="96" y="10410"/>
                    <a:pt x="39" y="10440"/>
                    <a:pt x="0" y="10560"/>
                  </a:cubicBezTo>
                  <a:cubicBezTo>
                    <a:pt x="0" y="10640"/>
                    <a:pt x="0" y="10640"/>
                    <a:pt x="0" y="10640"/>
                  </a:cubicBezTo>
                  <a:cubicBezTo>
                    <a:pt x="28" y="10620"/>
                    <a:pt x="45" y="10540"/>
                    <a:pt x="84" y="10540"/>
                  </a:cubicBezTo>
                  <a:close/>
                  <a:moveTo>
                    <a:pt x="118" y="11070"/>
                  </a:moveTo>
                  <a:cubicBezTo>
                    <a:pt x="141" y="11010"/>
                    <a:pt x="174" y="11000"/>
                    <a:pt x="191" y="10930"/>
                  </a:cubicBezTo>
                  <a:cubicBezTo>
                    <a:pt x="219" y="10920"/>
                    <a:pt x="225" y="10810"/>
                    <a:pt x="259" y="10820"/>
                  </a:cubicBezTo>
                  <a:cubicBezTo>
                    <a:pt x="270" y="10730"/>
                    <a:pt x="304" y="10720"/>
                    <a:pt x="326" y="10650"/>
                  </a:cubicBezTo>
                  <a:cubicBezTo>
                    <a:pt x="304" y="10630"/>
                    <a:pt x="338" y="10620"/>
                    <a:pt x="321" y="10600"/>
                  </a:cubicBezTo>
                  <a:cubicBezTo>
                    <a:pt x="321" y="10560"/>
                    <a:pt x="371" y="10560"/>
                    <a:pt x="343" y="10520"/>
                  </a:cubicBezTo>
                  <a:cubicBezTo>
                    <a:pt x="248" y="10730"/>
                    <a:pt x="158" y="10950"/>
                    <a:pt x="39" y="11050"/>
                  </a:cubicBezTo>
                  <a:cubicBezTo>
                    <a:pt x="28" y="11080"/>
                    <a:pt x="17" y="11100"/>
                    <a:pt x="0" y="11120"/>
                  </a:cubicBezTo>
                  <a:cubicBezTo>
                    <a:pt x="0" y="11210"/>
                    <a:pt x="0" y="11210"/>
                    <a:pt x="0" y="11210"/>
                  </a:cubicBezTo>
                  <a:cubicBezTo>
                    <a:pt x="17" y="11190"/>
                    <a:pt x="28" y="11170"/>
                    <a:pt x="45" y="11150"/>
                  </a:cubicBezTo>
                  <a:cubicBezTo>
                    <a:pt x="73" y="11140"/>
                    <a:pt x="84" y="11060"/>
                    <a:pt x="118" y="11070"/>
                  </a:cubicBezTo>
                  <a:close/>
                  <a:moveTo>
                    <a:pt x="208" y="9620"/>
                  </a:moveTo>
                  <a:cubicBezTo>
                    <a:pt x="219" y="9590"/>
                    <a:pt x="236" y="9600"/>
                    <a:pt x="248" y="9580"/>
                  </a:cubicBezTo>
                  <a:cubicBezTo>
                    <a:pt x="259" y="9550"/>
                    <a:pt x="259" y="9500"/>
                    <a:pt x="276" y="9500"/>
                  </a:cubicBezTo>
                  <a:cubicBezTo>
                    <a:pt x="309" y="9420"/>
                    <a:pt x="292" y="9420"/>
                    <a:pt x="326" y="9350"/>
                  </a:cubicBezTo>
                  <a:cubicBezTo>
                    <a:pt x="343" y="9280"/>
                    <a:pt x="360" y="9220"/>
                    <a:pt x="377" y="9150"/>
                  </a:cubicBezTo>
                  <a:cubicBezTo>
                    <a:pt x="405" y="9130"/>
                    <a:pt x="405" y="9030"/>
                    <a:pt x="371" y="9000"/>
                  </a:cubicBezTo>
                  <a:cubicBezTo>
                    <a:pt x="360" y="9000"/>
                    <a:pt x="354" y="8990"/>
                    <a:pt x="349" y="8990"/>
                  </a:cubicBezTo>
                  <a:cubicBezTo>
                    <a:pt x="338" y="9020"/>
                    <a:pt x="343" y="9040"/>
                    <a:pt x="343" y="9060"/>
                  </a:cubicBezTo>
                  <a:cubicBezTo>
                    <a:pt x="304" y="9050"/>
                    <a:pt x="349" y="9110"/>
                    <a:pt x="343" y="9130"/>
                  </a:cubicBezTo>
                  <a:cubicBezTo>
                    <a:pt x="315" y="9130"/>
                    <a:pt x="298" y="9260"/>
                    <a:pt x="304" y="9290"/>
                  </a:cubicBezTo>
                  <a:cubicBezTo>
                    <a:pt x="259" y="9300"/>
                    <a:pt x="253" y="9450"/>
                    <a:pt x="214" y="9480"/>
                  </a:cubicBezTo>
                  <a:cubicBezTo>
                    <a:pt x="191" y="9570"/>
                    <a:pt x="152" y="9620"/>
                    <a:pt x="124" y="9700"/>
                  </a:cubicBezTo>
                  <a:cubicBezTo>
                    <a:pt x="96" y="9760"/>
                    <a:pt x="62" y="9790"/>
                    <a:pt x="34" y="9860"/>
                  </a:cubicBezTo>
                  <a:cubicBezTo>
                    <a:pt x="22" y="9870"/>
                    <a:pt x="11" y="9890"/>
                    <a:pt x="0" y="9910"/>
                  </a:cubicBezTo>
                  <a:cubicBezTo>
                    <a:pt x="0" y="10030"/>
                    <a:pt x="0" y="10030"/>
                    <a:pt x="0" y="10030"/>
                  </a:cubicBezTo>
                  <a:cubicBezTo>
                    <a:pt x="28" y="9980"/>
                    <a:pt x="51" y="9940"/>
                    <a:pt x="79" y="9900"/>
                  </a:cubicBezTo>
                  <a:cubicBezTo>
                    <a:pt x="124" y="9820"/>
                    <a:pt x="169" y="9720"/>
                    <a:pt x="208" y="9620"/>
                  </a:cubicBezTo>
                  <a:close/>
                  <a:moveTo>
                    <a:pt x="709" y="0"/>
                  </a:moveTo>
                  <a:cubicBezTo>
                    <a:pt x="726" y="40"/>
                    <a:pt x="737" y="80"/>
                    <a:pt x="771" y="80"/>
                  </a:cubicBezTo>
                  <a:cubicBezTo>
                    <a:pt x="771" y="50"/>
                    <a:pt x="765" y="30"/>
                    <a:pt x="759" y="0"/>
                  </a:cubicBezTo>
                  <a:lnTo>
                    <a:pt x="709" y="0"/>
                  </a:lnTo>
                  <a:close/>
                  <a:moveTo>
                    <a:pt x="129" y="8230"/>
                  </a:moveTo>
                  <a:cubicBezTo>
                    <a:pt x="101" y="8200"/>
                    <a:pt x="146" y="8130"/>
                    <a:pt x="101" y="8120"/>
                  </a:cubicBezTo>
                  <a:cubicBezTo>
                    <a:pt x="84" y="8100"/>
                    <a:pt x="84" y="8170"/>
                    <a:pt x="62" y="8160"/>
                  </a:cubicBezTo>
                  <a:cubicBezTo>
                    <a:pt x="51" y="8200"/>
                    <a:pt x="51" y="8240"/>
                    <a:pt x="51" y="8270"/>
                  </a:cubicBezTo>
                  <a:cubicBezTo>
                    <a:pt x="34" y="8260"/>
                    <a:pt x="34" y="8310"/>
                    <a:pt x="39" y="8330"/>
                  </a:cubicBezTo>
                  <a:cubicBezTo>
                    <a:pt x="6" y="8310"/>
                    <a:pt x="45" y="8380"/>
                    <a:pt x="17" y="8410"/>
                  </a:cubicBezTo>
                  <a:cubicBezTo>
                    <a:pt x="11" y="8430"/>
                    <a:pt x="6" y="8440"/>
                    <a:pt x="0" y="8460"/>
                  </a:cubicBezTo>
                  <a:cubicBezTo>
                    <a:pt x="0" y="8630"/>
                    <a:pt x="0" y="8630"/>
                    <a:pt x="0" y="8630"/>
                  </a:cubicBezTo>
                  <a:cubicBezTo>
                    <a:pt x="34" y="8530"/>
                    <a:pt x="62" y="8430"/>
                    <a:pt x="101" y="8350"/>
                  </a:cubicBezTo>
                  <a:cubicBezTo>
                    <a:pt x="73" y="8310"/>
                    <a:pt x="124" y="8270"/>
                    <a:pt x="129" y="8230"/>
                  </a:cubicBezTo>
                  <a:close/>
                  <a:moveTo>
                    <a:pt x="439" y="11280"/>
                  </a:moveTo>
                  <a:cubicBezTo>
                    <a:pt x="377" y="11320"/>
                    <a:pt x="354" y="11500"/>
                    <a:pt x="287" y="11520"/>
                  </a:cubicBezTo>
                  <a:cubicBezTo>
                    <a:pt x="270" y="11590"/>
                    <a:pt x="236" y="11590"/>
                    <a:pt x="219" y="11660"/>
                  </a:cubicBezTo>
                  <a:cubicBezTo>
                    <a:pt x="191" y="11690"/>
                    <a:pt x="163" y="11710"/>
                    <a:pt x="141" y="11770"/>
                  </a:cubicBezTo>
                  <a:cubicBezTo>
                    <a:pt x="129" y="11800"/>
                    <a:pt x="107" y="11760"/>
                    <a:pt x="101" y="11810"/>
                  </a:cubicBezTo>
                  <a:cubicBezTo>
                    <a:pt x="79" y="11800"/>
                    <a:pt x="79" y="11870"/>
                    <a:pt x="51" y="11840"/>
                  </a:cubicBezTo>
                  <a:cubicBezTo>
                    <a:pt x="39" y="11890"/>
                    <a:pt x="17" y="11890"/>
                    <a:pt x="0" y="1192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12000"/>
                    <a:pt x="0" y="12000"/>
                    <a:pt x="6" y="12000"/>
                  </a:cubicBezTo>
                  <a:cubicBezTo>
                    <a:pt x="34" y="11990"/>
                    <a:pt x="51" y="11930"/>
                    <a:pt x="79" y="11910"/>
                  </a:cubicBezTo>
                  <a:cubicBezTo>
                    <a:pt x="124" y="11860"/>
                    <a:pt x="169" y="11800"/>
                    <a:pt x="214" y="11730"/>
                  </a:cubicBezTo>
                  <a:cubicBezTo>
                    <a:pt x="259" y="11650"/>
                    <a:pt x="315" y="11610"/>
                    <a:pt x="349" y="11500"/>
                  </a:cubicBezTo>
                  <a:cubicBezTo>
                    <a:pt x="394" y="11450"/>
                    <a:pt x="428" y="11330"/>
                    <a:pt x="472" y="11260"/>
                  </a:cubicBezTo>
                  <a:cubicBezTo>
                    <a:pt x="489" y="11190"/>
                    <a:pt x="523" y="11210"/>
                    <a:pt x="534" y="11120"/>
                  </a:cubicBezTo>
                  <a:cubicBezTo>
                    <a:pt x="551" y="11130"/>
                    <a:pt x="557" y="11080"/>
                    <a:pt x="562" y="11040"/>
                  </a:cubicBezTo>
                  <a:cubicBezTo>
                    <a:pt x="579" y="11060"/>
                    <a:pt x="591" y="11000"/>
                    <a:pt x="579" y="10980"/>
                  </a:cubicBezTo>
                  <a:cubicBezTo>
                    <a:pt x="534" y="11090"/>
                    <a:pt x="484" y="11180"/>
                    <a:pt x="439" y="11280"/>
                  </a:cubicBezTo>
                  <a:close/>
                  <a:moveTo>
                    <a:pt x="45" y="12550"/>
                  </a:moveTo>
                  <a:cubicBezTo>
                    <a:pt x="28" y="12570"/>
                    <a:pt x="17" y="12590"/>
                    <a:pt x="0" y="12610"/>
                  </a:cubicBezTo>
                  <a:cubicBezTo>
                    <a:pt x="0" y="12670"/>
                    <a:pt x="0" y="12670"/>
                    <a:pt x="0" y="12670"/>
                  </a:cubicBezTo>
                  <a:cubicBezTo>
                    <a:pt x="6" y="12670"/>
                    <a:pt x="17" y="12660"/>
                    <a:pt x="22" y="12650"/>
                  </a:cubicBezTo>
                  <a:cubicBezTo>
                    <a:pt x="22" y="12610"/>
                    <a:pt x="73" y="12590"/>
                    <a:pt x="45" y="12550"/>
                  </a:cubicBezTo>
                  <a:close/>
                  <a:moveTo>
                    <a:pt x="270" y="11990"/>
                  </a:moveTo>
                  <a:cubicBezTo>
                    <a:pt x="253" y="12030"/>
                    <a:pt x="236" y="12070"/>
                    <a:pt x="208" y="12080"/>
                  </a:cubicBezTo>
                  <a:cubicBezTo>
                    <a:pt x="191" y="12130"/>
                    <a:pt x="174" y="12160"/>
                    <a:pt x="146" y="12180"/>
                  </a:cubicBezTo>
                  <a:cubicBezTo>
                    <a:pt x="112" y="12250"/>
                    <a:pt x="68" y="12300"/>
                    <a:pt x="28" y="12350"/>
                  </a:cubicBezTo>
                  <a:cubicBezTo>
                    <a:pt x="17" y="12340"/>
                    <a:pt x="6" y="12350"/>
                    <a:pt x="0" y="12360"/>
                  </a:cubicBezTo>
                  <a:cubicBezTo>
                    <a:pt x="0" y="12450"/>
                    <a:pt x="0" y="12450"/>
                    <a:pt x="0" y="12450"/>
                  </a:cubicBezTo>
                  <a:cubicBezTo>
                    <a:pt x="6" y="12440"/>
                    <a:pt x="11" y="12440"/>
                    <a:pt x="17" y="12430"/>
                  </a:cubicBezTo>
                  <a:cubicBezTo>
                    <a:pt x="39" y="12400"/>
                    <a:pt x="56" y="12360"/>
                    <a:pt x="84" y="12340"/>
                  </a:cubicBezTo>
                  <a:cubicBezTo>
                    <a:pt x="107" y="12320"/>
                    <a:pt x="129" y="12270"/>
                    <a:pt x="158" y="12250"/>
                  </a:cubicBezTo>
                  <a:cubicBezTo>
                    <a:pt x="202" y="12190"/>
                    <a:pt x="248" y="12120"/>
                    <a:pt x="287" y="12040"/>
                  </a:cubicBezTo>
                  <a:cubicBezTo>
                    <a:pt x="298" y="11980"/>
                    <a:pt x="332" y="12000"/>
                    <a:pt x="343" y="11920"/>
                  </a:cubicBezTo>
                  <a:cubicBezTo>
                    <a:pt x="360" y="11930"/>
                    <a:pt x="360" y="11870"/>
                    <a:pt x="377" y="11880"/>
                  </a:cubicBezTo>
                  <a:cubicBezTo>
                    <a:pt x="382" y="11840"/>
                    <a:pt x="399" y="11810"/>
                    <a:pt x="388" y="11790"/>
                  </a:cubicBezTo>
                  <a:cubicBezTo>
                    <a:pt x="349" y="11860"/>
                    <a:pt x="315" y="11940"/>
                    <a:pt x="270" y="11990"/>
                  </a:cubicBezTo>
                  <a:close/>
                  <a:moveTo>
                    <a:pt x="5175" y="100"/>
                  </a:moveTo>
                  <a:cubicBezTo>
                    <a:pt x="5203" y="120"/>
                    <a:pt x="5237" y="140"/>
                    <a:pt x="5259" y="170"/>
                  </a:cubicBezTo>
                  <a:cubicBezTo>
                    <a:pt x="5366" y="280"/>
                    <a:pt x="5400" y="290"/>
                    <a:pt x="5417" y="330"/>
                  </a:cubicBezTo>
                  <a:cubicBezTo>
                    <a:pt x="5777" y="640"/>
                    <a:pt x="5788" y="690"/>
                    <a:pt x="5816" y="710"/>
                  </a:cubicBezTo>
                  <a:cubicBezTo>
                    <a:pt x="6008" y="870"/>
                    <a:pt x="6024" y="880"/>
                    <a:pt x="6036" y="900"/>
                  </a:cubicBezTo>
                  <a:cubicBezTo>
                    <a:pt x="6345" y="1140"/>
                    <a:pt x="6396" y="1220"/>
                    <a:pt x="6474" y="1240"/>
                  </a:cubicBezTo>
                  <a:cubicBezTo>
                    <a:pt x="6947" y="1560"/>
                    <a:pt x="7003" y="1630"/>
                    <a:pt x="7093" y="1640"/>
                  </a:cubicBezTo>
                  <a:cubicBezTo>
                    <a:pt x="7245" y="1690"/>
                    <a:pt x="7273" y="1720"/>
                    <a:pt x="7329" y="1710"/>
                  </a:cubicBezTo>
                  <a:cubicBezTo>
                    <a:pt x="7487" y="1720"/>
                    <a:pt x="7464" y="1720"/>
                    <a:pt x="7436" y="1710"/>
                  </a:cubicBezTo>
                  <a:cubicBezTo>
                    <a:pt x="7037" y="1570"/>
                    <a:pt x="7009" y="1520"/>
                    <a:pt x="6964" y="1520"/>
                  </a:cubicBezTo>
                  <a:cubicBezTo>
                    <a:pt x="6767" y="1420"/>
                    <a:pt x="6716" y="1330"/>
                    <a:pt x="6621" y="1310"/>
                  </a:cubicBezTo>
                  <a:cubicBezTo>
                    <a:pt x="6536" y="1220"/>
                    <a:pt x="6508" y="1210"/>
                    <a:pt x="6486" y="1180"/>
                  </a:cubicBezTo>
                  <a:cubicBezTo>
                    <a:pt x="6142" y="910"/>
                    <a:pt x="6092" y="870"/>
                    <a:pt x="6052" y="810"/>
                  </a:cubicBezTo>
                  <a:cubicBezTo>
                    <a:pt x="5715" y="510"/>
                    <a:pt x="5659" y="480"/>
                    <a:pt x="5614" y="440"/>
                  </a:cubicBezTo>
                  <a:cubicBezTo>
                    <a:pt x="5434" y="240"/>
                    <a:pt x="5383" y="210"/>
                    <a:pt x="5349" y="150"/>
                  </a:cubicBezTo>
                  <a:cubicBezTo>
                    <a:pt x="5068" y="0"/>
                    <a:pt x="5068" y="0"/>
                    <a:pt x="5068" y="0"/>
                  </a:cubicBezTo>
                  <a:close/>
                  <a:moveTo>
                    <a:pt x="6165" y="230"/>
                  </a:moveTo>
                  <a:cubicBezTo>
                    <a:pt x="6232" y="250"/>
                    <a:pt x="6255" y="330"/>
                    <a:pt x="6328" y="340"/>
                  </a:cubicBezTo>
                  <a:cubicBezTo>
                    <a:pt x="6491" y="530"/>
                    <a:pt x="6542" y="510"/>
                    <a:pt x="6542" y="570"/>
                  </a:cubicBezTo>
                  <a:cubicBezTo>
                    <a:pt x="6885" y="830"/>
                    <a:pt x="6981" y="930"/>
                    <a:pt x="7093" y="1000"/>
                  </a:cubicBezTo>
                  <a:cubicBezTo>
                    <a:pt x="7363" y="1190"/>
                    <a:pt x="7419" y="1160"/>
                    <a:pt x="7431" y="1210"/>
                  </a:cubicBezTo>
                  <a:cubicBezTo>
                    <a:pt x="8342" y="1350"/>
                    <a:pt x="8404" y="1320"/>
                    <a:pt x="8482" y="1320"/>
                  </a:cubicBezTo>
                  <a:cubicBezTo>
                    <a:pt x="8511" y="1240"/>
                    <a:pt x="8572" y="1290"/>
                    <a:pt x="8561" y="1210"/>
                  </a:cubicBezTo>
                  <a:cubicBezTo>
                    <a:pt x="8038" y="1140"/>
                    <a:pt x="7993" y="1150"/>
                    <a:pt x="7959" y="1150"/>
                  </a:cubicBezTo>
                  <a:cubicBezTo>
                    <a:pt x="7746" y="1040"/>
                    <a:pt x="7689" y="1060"/>
                    <a:pt x="7678" y="1000"/>
                  </a:cubicBezTo>
                  <a:cubicBezTo>
                    <a:pt x="7431" y="900"/>
                    <a:pt x="7386" y="840"/>
                    <a:pt x="7324" y="820"/>
                  </a:cubicBezTo>
                  <a:cubicBezTo>
                    <a:pt x="6986" y="520"/>
                    <a:pt x="6975" y="470"/>
                    <a:pt x="6936" y="470"/>
                  </a:cubicBezTo>
                  <a:cubicBezTo>
                    <a:pt x="7222" y="570"/>
                    <a:pt x="7324" y="600"/>
                    <a:pt x="7414" y="640"/>
                  </a:cubicBezTo>
                  <a:cubicBezTo>
                    <a:pt x="8168" y="800"/>
                    <a:pt x="8207" y="830"/>
                    <a:pt x="8235" y="790"/>
                  </a:cubicBezTo>
                  <a:cubicBezTo>
                    <a:pt x="7172" y="490"/>
                    <a:pt x="7088" y="410"/>
                    <a:pt x="6975" y="390"/>
                  </a:cubicBezTo>
                  <a:cubicBezTo>
                    <a:pt x="6857" y="310"/>
                    <a:pt x="6846" y="260"/>
                    <a:pt x="6795" y="270"/>
                  </a:cubicBezTo>
                  <a:cubicBezTo>
                    <a:pt x="6587" y="40"/>
                    <a:pt x="6525" y="60"/>
                    <a:pt x="6502" y="20"/>
                  </a:cubicBezTo>
                  <a:cubicBezTo>
                    <a:pt x="6294" y="40"/>
                    <a:pt x="6334" y="90"/>
                    <a:pt x="6390" y="100"/>
                  </a:cubicBezTo>
                  <a:cubicBezTo>
                    <a:pt x="6576" y="300"/>
                    <a:pt x="6615" y="280"/>
                    <a:pt x="6621" y="310"/>
                  </a:cubicBezTo>
                  <a:cubicBezTo>
                    <a:pt x="6784" y="450"/>
                    <a:pt x="6834" y="460"/>
                    <a:pt x="6862" y="490"/>
                  </a:cubicBezTo>
                  <a:cubicBezTo>
                    <a:pt x="7200" y="780"/>
                    <a:pt x="7256" y="840"/>
                    <a:pt x="7324" y="880"/>
                  </a:cubicBezTo>
                  <a:cubicBezTo>
                    <a:pt x="7464" y="1000"/>
                    <a:pt x="7487" y="990"/>
                    <a:pt x="7509" y="1000"/>
                  </a:cubicBezTo>
                  <a:cubicBezTo>
                    <a:pt x="7791" y="1160"/>
                    <a:pt x="7881" y="1160"/>
                    <a:pt x="7948" y="1210"/>
                  </a:cubicBezTo>
                  <a:cubicBezTo>
                    <a:pt x="8359" y="1260"/>
                    <a:pt x="8359" y="1250"/>
                    <a:pt x="8409" y="1270"/>
                  </a:cubicBezTo>
                  <a:cubicBezTo>
                    <a:pt x="8201" y="1330"/>
                    <a:pt x="8190" y="1320"/>
                    <a:pt x="8117" y="1330"/>
                  </a:cubicBezTo>
                  <a:cubicBezTo>
                    <a:pt x="7571" y="1190"/>
                    <a:pt x="7521" y="1190"/>
                    <a:pt x="7504" y="1150"/>
                  </a:cubicBezTo>
                  <a:cubicBezTo>
                    <a:pt x="7217" y="980"/>
                    <a:pt x="7161" y="1010"/>
                    <a:pt x="7166" y="940"/>
                  </a:cubicBezTo>
                  <a:cubicBezTo>
                    <a:pt x="6733" y="600"/>
                    <a:pt x="6688" y="610"/>
                    <a:pt x="6666" y="570"/>
                  </a:cubicBezTo>
                  <a:cubicBezTo>
                    <a:pt x="6390" y="330"/>
                    <a:pt x="6339" y="280"/>
                    <a:pt x="6289" y="230"/>
                  </a:cubicBezTo>
                  <a:cubicBezTo>
                    <a:pt x="6081" y="80"/>
                    <a:pt x="6052" y="30"/>
                    <a:pt x="6008" y="0"/>
                  </a:cubicBezTo>
                  <a:cubicBezTo>
                    <a:pt x="6058" y="140"/>
                    <a:pt x="6126" y="160"/>
                    <a:pt x="6165" y="230"/>
                  </a:cubicBezTo>
                  <a:close/>
                  <a:moveTo>
                    <a:pt x="5507" y="130"/>
                  </a:moveTo>
                  <a:cubicBezTo>
                    <a:pt x="5546" y="130"/>
                    <a:pt x="5552" y="170"/>
                    <a:pt x="5580" y="180"/>
                  </a:cubicBezTo>
                  <a:cubicBezTo>
                    <a:pt x="5822" y="350"/>
                    <a:pt x="5833" y="390"/>
                    <a:pt x="5844" y="430"/>
                  </a:cubicBezTo>
                  <a:cubicBezTo>
                    <a:pt x="6086" y="590"/>
                    <a:pt x="6092" y="640"/>
                    <a:pt x="6126" y="640"/>
                  </a:cubicBezTo>
                  <a:cubicBezTo>
                    <a:pt x="6542" y="1040"/>
                    <a:pt x="6581" y="1020"/>
                    <a:pt x="6598" y="1050"/>
                  </a:cubicBezTo>
                  <a:cubicBezTo>
                    <a:pt x="6750" y="1160"/>
                    <a:pt x="6761" y="1170"/>
                    <a:pt x="6767" y="1190"/>
                  </a:cubicBezTo>
                  <a:cubicBezTo>
                    <a:pt x="6952" y="1330"/>
                    <a:pt x="6998" y="1340"/>
                    <a:pt x="7026" y="1390"/>
                  </a:cubicBezTo>
                  <a:cubicBezTo>
                    <a:pt x="7161" y="1460"/>
                    <a:pt x="7183" y="1470"/>
                    <a:pt x="7194" y="1490"/>
                  </a:cubicBezTo>
                  <a:cubicBezTo>
                    <a:pt x="7324" y="1600"/>
                    <a:pt x="7397" y="1520"/>
                    <a:pt x="7391" y="1580"/>
                  </a:cubicBezTo>
                  <a:cubicBezTo>
                    <a:pt x="7622" y="1610"/>
                    <a:pt x="7734" y="1620"/>
                    <a:pt x="7841" y="1620"/>
                  </a:cubicBezTo>
                  <a:cubicBezTo>
                    <a:pt x="8038" y="1610"/>
                    <a:pt x="8072" y="1550"/>
                    <a:pt x="8038" y="1540"/>
                  </a:cubicBezTo>
                  <a:cubicBezTo>
                    <a:pt x="7836" y="1550"/>
                    <a:pt x="7830" y="1570"/>
                    <a:pt x="7768" y="1550"/>
                  </a:cubicBezTo>
                  <a:cubicBezTo>
                    <a:pt x="7639" y="1570"/>
                    <a:pt x="7577" y="1530"/>
                    <a:pt x="7526" y="1540"/>
                  </a:cubicBezTo>
                  <a:cubicBezTo>
                    <a:pt x="6941" y="1260"/>
                    <a:pt x="6930" y="1190"/>
                    <a:pt x="6879" y="1190"/>
                  </a:cubicBezTo>
                  <a:cubicBezTo>
                    <a:pt x="6452" y="880"/>
                    <a:pt x="6452" y="800"/>
                    <a:pt x="6407" y="800"/>
                  </a:cubicBezTo>
                  <a:cubicBezTo>
                    <a:pt x="6249" y="650"/>
                    <a:pt x="6182" y="600"/>
                    <a:pt x="6114" y="550"/>
                  </a:cubicBezTo>
                  <a:cubicBezTo>
                    <a:pt x="5811" y="270"/>
                    <a:pt x="5782" y="240"/>
                    <a:pt x="5749" y="210"/>
                  </a:cubicBezTo>
                  <a:cubicBezTo>
                    <a:pt x="5378" y="0"/>
                    <a:pt x="5378" y="0"/>
                    <a:pt x="5378" y="0"/>
                  </a:cubicBezTo>
                  <a:close/>
                  <a:moveTo>
                    <a:pt x="7335" y="250"/>
                  </a:moveTo>
                  <a:cubicBezTo>
                    <a:pt x="7509" y="320"/>
                    <a:pt x="7757" y="350"/>
                    <a:pt x="7982" y="410"/>
                  </a:cubicBezTo>
                  <a:cubicBezTo>
                    <a:pt x="8072" y="410"/>
                    <a:pt x="8162" y="410"/>
                    <a:pt x="8252" y="420"/>
                  </a:cubicBezTo>
                  <a:cubicBezTo>
                    <a:pt x="8286" y="450"/>
                    <a:pt x="8302" y="400"/>
                    <a:pt x="8359" y="420"/>
                  </a:cubicBezTo>
                  <a:cubicBezTo>
                    <a:pt x="8387" y="420"/>
                    <a:pt x="8409" y="420"/>
                    <a:pt x="8432" y="420"/>
                  </a:cubicBezTo>
                  <a:cubicBezTo>
                    <a:pt x="8454" y="410"/>
                    <a:pt x="8499" y="450"/>
                    <a:pt x="8494" y="400"/>
                  </a:cubicBezTo>
                  <a:cubicBezTo>
                    <a:pt x="8482" y="380"/>
                    <a:pt x="8466" y="370"/>
                    <a:pt x="8438" y="380"/>
                  </a:cubicBezTo>
                  <a:cubicBezTo>
                    <a:pt x="8426" y="390"/>
                    <a:pt x="8376" y="430"/>
                    <a:pt x="8376" y="380"/>
                  </a:cubicBezTo>
                  <a:cubicBezTo>
                    <a:pt x="8308" y="380"/>
                    <a:pt x="8314" y="380"/>
                    <a:pt x="8252" y="390"/>
                  </a:cubicBezTo>
                  <a:cubicBezTo>
                    <a:pt x="8201" y="350"/>
                    <a:pt x="8111" y="380"/>
                    <a:pt x="8044" y="360"/>
                  </a:cubicBezTo>
                  <a:cubicBezTo>
                    <a:pt x="8021" y="330"/>
                    <a:pt x="8004" y="350"/>
                    <a:pt x="7982" y="360"/>
                  </a:cubicBezTo>
                  <a:cubicBezTo>
                    <a:pt x="7971" y="310"/>
                    <a:pt x="7903" y="350"/>
                    <a:pt x="7869" y="340"/>
                  </a:cubicBezTo>
                  <a:cubicBezTo>
                    <a:pt x="7836" y="300"/>
                    <a:pt x="7757" y="330"/>
                    <a:pt x="7701" y="290"/>
                  </a:cubicBezTo>
                  <a:cubicBezTo>
                    <a:pt x="7684" y="280"/>
                    <a:pt x="7667" y="280"/>
                    <a:pt x="7650" y="280"/>
                  </a:cubicBezTo>
                  <a:cubicBezTo>
                    <a:pt x="7628" y="290"/>
                    <a:pt x="7622" y="250"/>
                    <a:pt x="7616" y="280"/>
                  </a:cubicBezTo>
                  <a:cubicBezTo>
                    <a:pt x="7605" y="230"/>
                    <a:pt x="7526" y="290"/>
                    <a:pt x="7515" y="230"/>
                  </a:cubicBezTo>
                  <a:cubicBezTo>
                    <a:pt x="7374" y="210"/>
                    <a:pt x="7245" y="170"/>
                    <a:pt x="7138" y="90"/>
                  </a:cubicBezTo>
                  <a:cubicBezTo>
                    <a:pt x="7071" y="80"/>
                    <a:pt x="7031" y="40"/>
                    <a:pt x="6981" y="0"/>
                  </a:cubicBezTo>
                  <a:cubicBezTo>
                    <a:pt x="6829" y="0"/>
                    <a:pt x="6829" y="0"/>
                    <a:pt x="6829" y="0"/>
                  </a:cubicBezTo>
                  <a:cubicBezTo>
                    <a:pt x="6891" y="40"/>
                    <a:pt x="6958" y="70"/>
                    <a:pt x="7026" y="110"/>
                  </a:cubicBezTo>
                  <a:cubicBezTo>
                    <a:pt x="7116" y="180"/>
                    <a:pt x="7228" y="210"/>
                    <a:pt x="7335" y="250"/>
                  </a:cubicBezTo>
                  <a:close/>
                  <a:moveTo>
                    <a:pt x="4967" y="90"/>
                  </a:moveTo>
                  <a:cubicBezTo>
                    <a:pt x="4989" y="140"/>
                    <a:pt x="5034" y="140"/>
                    <a:pt x="5051" y="200"/>
                  </a:cubicBezTo>
                  <a:cubicBezTo>
                    <a:pt x="5136" y="360"/>
                    <a:pt x="5175" y="330"/>
                    <a:pt x="5186" y="360"/>
                  </a:cubicBezTo>
                  <a:cubicBezTo>
                    <a:pt x="5349" y="550"/>
                    <a:pt x="5361" y="620"/>
                    <a:pt x="5400" y="630"/>
                  </a:cubicBezTo>
                  <a:cubicBezTo>
                    <a:pt x="5541" y="820"/>
                    <a:pt x="5608" y="880"/>
                    <a:pt x="5670" y="950"/>
                  </a:cubicBezTo>
                  <a:cubicBezTo>
                    <a:pt x="6058" y="1350"/>
                    <a:pt x="6098" y="1330"/>
                    <a:pt x="6103" y="1360"/>
                  </a:cubicBezTo>
                  <a:cubicBezTo>
                    <a:pt x="6322" y="1540"/>
                    <a:pt x="6356" y="1650"/>
                    <a:pt x="6458" y="1650"/>
                  </a:cubicBezTo>
                  <a:cubicBezTo>
                    <a:pt x="6621" y="1800"/>
                    <a:pt x="6660" y="1770"/>
                    <a:pt x="6666" y="1820"/>
                  </a:cubicBezTo>
                  <a:cubicBezTo>
                    <a:pt x="7003" y="1980"/>
                    <a:pt x="7026" y="2000"/>
                    <a:pt x="7054" y="2000"/>
                  </a:cubicBezTo>
                  <a:cubicBezTo>
                    <a:pt x="7594" y="2120"/>
                    <a:pt x="7633" y="2190"/>
                    <a:pt x="7650" y="2180"/>
                  </a:cubicBezTo>
                  <a:cubicBezTo>
                    <a:pt x="7639" y="2040"/>
                    <a:pt x="7622" y="2050"/>
                    <a:pt x="7605" y="2070"/>
                  </a:cubicBezTo>
                  <a:cubicBezTo>
                    <a:pt x="7470" y="2040"/>
                    <a:pt x="7431" y="2040"/>
                    <a:pt x="7346" y="2040"/>
                  </a:cubicBezTo>
                  <a:cubicBezTo>
                    <a:pt x="7026" y="1870"/>
                    <a:pt x="6969" y="1900"/>
                    <a:pt x="6958" y="1850"/>
                  </a:cubicBezTo>
                  <a:cubicBezTo>
                    <a:pt x="6553" y="1610"/>
                    <a:pt x="6491" y="1640"/>
                    <a:pt x="6480" y="1590"/>
                  </a:cubicBezTo>
                  <a:cubicBezTo>
                    <a:pt x="6334" y="1490"/>
                    <a:pt x="6322" y="1470"/>
                    <a:pt x="6300" y="1470"/>
                  </a:cubicBezTo>
                  <a:cubicBezTo>
                    <a:pt x="6114" y="1290"/>
                    <a:pt x="6103" y="1240"/>
                    <a:pt x="6058" y="1250"/>
                  </a:cubicBezTo>
                  <a:cubicBezTo>
                    <a:pt x="5889" y="1030"/>
                    <a:pt x="5850" y="1030"/>
                    <a:pt x="5828" y="1000"/>
                  </a:cubicBezTo>
                  <a:cubicBezTo>
                    <a:pt x="5670" y="810"/>
                    <a:pt x="5642" y="820"/>
                    <a:pt x="5619" y="810"/>
                  </a:cubicBezTo>
                  <a:cubicBezTo>
                    <a:pt x="5445" y="590"/>
                    <a:pt x="5428" y="560"/>
                    <a:pt x="5406" y="540"/>
                  </a:cubicBezTo>
                  <a:cubicBezTo>
                    <a:pt x="5203" y="280"/>
                    <a:pt x="5175" y="260"/>
                    <a:pt x="5147" y="250"/>
                  </a:cubicBezTo>
                  <a:cubicBezTo>
                    <a:pt x="5023" y="50"/>
                    <a:pt x="4989" y="40"/>
                    <a:pt x="4978" y="10"/>
                  </a:cubicBezTo>
                  <a:cubicBezTo>
                    <a:pt x="4905" y="50"/>
                    <a:pt x="4939" y="60"/>
                    <a:pt x="4967" y="90"/>
                  </a:cubicBezTo>
                  <a:close/>
                  <a:moveTo>
                    <a:pt x="72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lose/>
                  <a:moveTo>
                    <a:pt x="4686" y="80"/>
                  </a:moveTo>
                  <a:cubicBezTo>
                    <a:pt x="4708" y="120"/>
                    <a:pt x="4742" y="130"/>
                    <a:pt x="4759" y="170"/>
                  </a:cubicBezTo>
                  <a:cubicBezTo>
                    <a:pt x="4961" y="510"/>
                    <a:pt x="5012" y="500"/>
                    <a:pt x="5023" y="550"/>
                  </a:cubicBezTo>
                  <a:cubicBezTo>
                    <a:pt x="5124" y="660"/>
                    <a:pt x="5124" y="740"/>
                    <a:pt x="5152" y="750"/>
                  </a:cubicBezTo>
                  <a:cubicBezTo>
                    <a:pt x="5546" y="1360"/>
                    <a:pt x="5558" y="1380"/>
                    <a:pt x="5574" y="1380"/>
                  </a:cubicBezTo>
                  <a:cubicBezTo>
                    <a:pt x="5704" y="1620"/>
                    <a:pt x="5777" y="1640"/>
                    <a:pt x="5805" y="1720"/>
                  </a:cubicBezTo>
                  <a:cubicBezTo>
                    <a:pt x="5901" y="1840"/>
                    <a:pt x="5929" y="1860"/>
                    <a:pt x="5940" y="1920"/>
                  </a:cubicBezTo>
                  <a:cubicBezTo>
                    <a:pt x="6165" y="2110"/>
                    <a:pt x="6199" y="2200"/>
                    <a:pt x="6266" y="2240"/>
                  </a:cubicBezTo>
                  <a:cubicBezTo>
                    <a:pt x="6649" y="2620"/>
                    <a:pt x="6705" y="2660"/>
                    <a:pt x="6761" y="2710"/>
                  </a:cubicBezTo>
                  <a:cubicBezTo>
                    <a:pt x="7014" y="2880"/>
                    <a:pt x="7037" y="2870"/>
                    <a:pt x="7042" y="2900"/>
                  </a:cubicBezTo>
                  <a:cubicBezTo>
                    <a:pt x="7284" y="2970"/>
                    <a:pt x="7341" y="2940"/>
                    <a:pt x="7335" y="2870"/>
                  </a:cubicBezTo>
                  <a:cubicBezTo>
                    <a:pt x="7290" y="2770"/>
                    <a:pt x="7279" y="2870"/>
                    <a:pt x="7262" y="2860"/>
                  </a:cubicBezTo>
                  <a:cubicBezTo>
                    <a:pt x="6975" y="2780"/>
                    <a:pt x="6936" y="2740"/>
                    <a:pt x="6885" y="2720"/>
                  </a:cubicBezTo>
                  <a:cubicBezTo>
                    <a:pt x="6621" y="2500"/>
                    <a:pt x="6592" y="2500"/>
                    <a:pt x="6581" y="2470"/>
                  </a:cubicBezTo>
                  <a:cubicBezTo>
                    <a:pt x="6469" y="2400"/>
                    <a:pt x="6469" y="2300"/>
                    <a:pt x="6401" y="2310"/>
                  </a:cubicBezTo>
                  <a:cubicBezTo>
                    <a:pt x="6278" y="2110"/>
                    <a:pt x="6193" y="2140"/>
                    <a:pt x="6182" y="2060"/>
                  </a:cubicBezTo>
                  <a:cubicBezTo>
                    <a:pt x="5929" y="1770"/>
                    <a:pt x="5895" y="1730"/>
                    <a:pt x="5867" y="1680"/>
                  </a:cubicBezTo>
                  <a:cubicBezTo>
                    <a:pt x="5687" y="1460"/>
                    <a:pt x="5619" y="1360"/>
                    <a:pt x="5552" y="1270"/>
                  </a:cubicBezTo>
                  <a:cubicBezTo>
                    <a:pt x="5462" y="1080"/>
                    <a:pt x="5434" y="1080"/>
                    <a:pt x="5411" y="1070"/>
                  </a:cubicBezTo>
                  <a:cubicBezTo>
                    <a:pt x="5288" y="870"/>
                    <a:pt x="5276" y="840"/>
                    <a:pt x="5254" y="820"/>
                  </a:cubicBezTo>
                  <a:cubicBezTo>
                    <a:pt x="4978" y="380"/>
                    <a:pt x="4939" y="370"/>
                    <a:pt x="4928" y="310"/>
                  </a:cubicBezTo>
                  <a:cubicBezTo>
                    <a:pt x="4838" y="150"/>
                    <a:pt x="4798" y="140"/>
                    <a:pt x="4781" y="80"/>
                  </a:cubicBezTo>
                  <a:cubicBezTo>
                    <a:pt x="4658" y="20"/>
                    <a:pt x="4680" y="40"/>
                    <a:pt x="4686" y="80"/>
                  </a:cubicBezTo>
                  <a:close/>
                  <a:moveTo>
                    <a:pt x="4219" y="190"/>
                  </a:moveTo>
                  <a:cubicBezTo>
                    <a:pt x="4252" y="210"/>
                    <a:pt x="4275" y="240"/>
                    <a:pt x="4292" y="280"/>
                  </a:cubicBezTo>
                  <a:cubicBezTo>
                    <a:pt x="4472" y="480"/>
                    <a:pt x="4461" y="580"/>
                    <a:pt x="4506" y="580"/>
                  </a:cubicBezTo>
                  <a:cubicBezTo>
                    <a:pt x="4669" y="880"/>
                    <a:pt x="4719" y="940"/>
                    <a:pt x="4759" y="1020"/>
                  </a:cubicBezTo>
                  <a:cubicBezTo>
                    <a:pt x="4843" y="1160"/>
                    <a:pt x="4866" y="1200"/>
                    <a:pt x="4877" y="1240"/>
                  </a:cubicBezTo>
                  <a:cubicBezTo>
                    <a:pt x="5158" y="1680"/>
                    <a:pt x="5158" y="1720"/>
                    <a:pt x="5169" y="1740"/>
                  </a:cubicBezTo>
                  <a:cubicBezTo>
                    <a:pt x="5310" y="1980"/>
                    <a:pt x="5344" y="2070"/>
                    <a:pt x="5383" y="2140"/>
                  </a:cubicBezTo>
                  <a:cubicBezTo>
                    <a:pt x="5704" y="2620"/>
                    <a:pt x="5743" y="2700"/>
                    <a:pt x="5805" y="2740"/>
                  </a:cubicBezTo>
                  <a:cubicBezTo>
                    <a:pt x="6109" y="3170"/>
                    <a:pt x="6159" y="3160"/>
                    <a:pt x="6165" y="3210"/>
                  </a:cubicBezTo>
                  <a:cubicBezTo>
                    <a:pt x="6401" y="3340"/>
                    <a:pt x="6418" y="3390"/>
                    <a:pt x="6458" y="3400"/>
                  </a:cubicBezTo>
                  <a:cubicBezTo>
                    <a:pt x="6390" y="3310"/>
                    <a:pt x="6244" y="3230"/>
                    <a:pt x="6142" y="3080"/>
                  </a:cubicBezTo>
                  <a:cubicBezTo>
                    <a:pt x="5878" y="2790"/>
                    <a:pt x="5889" y="2730"/>
                    <a:pt x="5856" y="2740"/>
                  </a:cubicBezTo>
                  <a:cubicBezTo>
                    <a:pt x="5704" y="2550"/>
                    <a:pt x="5692" y="2500"/>
                    <a:pt x="5659" y="2470"/>
                  </a:cubicBezTo>
                  <a:cubicBezTo>
                    <a:pt x="5569" y="2320"/>
                    <a:pt x="5541" y="2270"/>
                    <a:pt x="5518" y="2230"/>
                  </a:cubicBezTo>
                  <a:cubicBezTo>
                    <a:pt x="5394" y="2040"/>
                    <a:pt x="5378" y="2010"/>
                    <a:pt x="5372" y="1980"/>
                  </a:cubicBezTo>
                  <a:cubicBezTo>
                    <a:pt x="5175" y="1670"/>
                    <a:pt x="5152" y="1550"/>
                    <a:pt x="5085" y="1510"/>
                  </a:cubicBezTo>
                  <a:cubicBezTo>
                    <a:pt x="5001" y="1340"/>
                    <a:pt x="4989" y="1290"/>
                    <a:pt x="4950" y="1270"/>
                  </a:cubicBezTo>
                  <a:cubicBezTo>
                    <a:pt x="4742" y="890"/>
                    <a:pt x="4731" y="870"/>
                    <a:pt x="4725" y="850"/>
                  </a:cubicBezTo>
                  <a:cubicBezTo>
                    <a:pt x="4601" y="660"/>
                    <a:pt x="4601" y="620"/>
                    <a:pt x="4596" y="600"/>
                  </a:cubicBezTo>
                  <a:cubicBezTo>
                    <a:pt x="4444" y="410"/>
                    <a:pt x="4444" y="330"/>
                    <a:pt x="4399" y="330"/>
                  </a:cubicBezTo>
                  <a:cubicBezTo>
                    <a:pt x="4202" y="60"/>
                    <a:pt x="4208" y="20"/>
                    <a:pt x="4196" y="0"/>
                  </a:cubicBezTo>
                  <a:cubicBezTo>
                    <a:pt x="4157" y="120"/>
                    <a:pt x="4219" y="110"/>
                    <a:pt x="4219" y="190"/>
                  </a:cubicBezTo>
                  <a:close/>
                  <a:moveTo>
                    <a:pt x="3988" y="120"/>
                  </a:moveTo>
                  <a:cubicBezTo>
                    <a:pt x="4011" y="130"/>
                    <a:pt x="4011" y="180"/>
                    <a:pt x="4022" y="210"/>
                  </a:cubicBezTo>
                  <a:cubicBezTo>
                    <a:pt x="4146" y="430"/>
                    <a:pt x="4162" y="460"/>
                    <a:pt x="4179" y="500"/>
                  </a:cubicBezTo>
                  <a:cubicBezTo>
                    <a:pt x="4348" y="890"/>
                    <a:pt x="4404" y="920"/>
                    <a:pt x="4416" y="1030"/>
                  </a:cubicBezTo>
                  <a:cubicBezTo>
                    <a:pt x="4568" y="1260"/>
                    <a:pt x="4601" y="1340"/>
                    <a:pt x="4629" y="1410"/>
                  </a:cubicBezTo>
                  <a:cubicBezTo>
                    <a:pt x="4748" y="1640"/>
                    <a:pt x="4748" y="1700"/>
                    <a:pt x="4776" y="1720"/>
                  </a:cubicBezTo>
                  <a:cubicBezTo>
                    <a:pt x="4911" y="2110"/>
                    <a:pt x="4933" y="2130"/>
                    <a:pt x="4956" y="2160"/>
                  </a:cubicBezTo>
                  <a:cubicBezTo>
                    <a:pt x="5271" y="2830"/>
                    <a:pt x="5361" y="2950"/>
                    <a:pt x="5434" y="3100"/>
                  </a:cubicBezTo>
                  <a:cubicBezTo>
                    <a:pt x="5653" y="3410"/>
                    <a:pt x="5692" y="3420"/>
                    <a:pt x="5709" y="3460"/>
                  </a:cubicBezTo>
                  <a:cubicBezTo>
                    <a:pt x="6069" y="3810"/>
                    <a:pt x="6148" y="3820"/>
                    <a:pt x="6199" y="3870"/>
                  </a:cubicBezTo>
                  <a:cubicBezTo>
                    <a:pt x="6345" y="3970"/>
                    <a:pt x="6379" y="3970"/>
                    <a:pt x="6379" y="3940"/>
                  </a:cubicBezTo>
                  <a:cubicBezTo>
                    <a:pt x="5946" y="3660"/>
                    <a:pt x="5934" y="3600"/>
                    <a:pt x="5895" y="3600"/>
                  </a:cubicBezTo>
                  <a:cubicBezTo>
                    <a:pt x="5771" y="3420"/>
                    <a:pt x="5732" y="3440"/>
                    <a:pt x="5738" y="3390"/>
                  </a:cubicBezTo>
                  <a:cubicBezTo>
                    <a:pt x="5529" y="3160"/>
                    <a:pt x="5518" y="3090"/>
                    <a:pt x="5484" y="3060"/>
                  </a:cubicBezTo>
                  <a:cubicBezTo>
                    <a:pt x="5254" y="2710"/>
                    <a:pt x="5220" y="2600"/>
                    <a:pt x="5169" y="2500"/>
                  </a:cubicBezTo>
                  <a:cubicBezTo>
                    <a:pt x="5062" y="2230"/>
                    <a:pt x="5040" y="2220"/>
                    <a:pt x="5029" y="2190"/>
                  </a:cubicBezTo>
                  <a:cubicBezTo>
                    <a:pt x="4748" y="1490"/>
                    <a:pt x="4708" y="1460"/>
                    <a:pt x="4691" y="1390"/>
                  </a:cubicBezTo>
                  <a:cubicBezTo>
                    <a:pt x="4528" y="1080"/>
                    <a:pt x="4494" y="1090"/>
                    <a:pt x="4500" y="1030"/>
                  </a:cubicBezTo>
                  <a:cubicBezTo>
                    <a:pt x="4545" y="1100"/>
                    <a:pt x="4635" y="1200"/>
                    <a:pt x="4680" y="1370"/>
                  </a:cubicBezTo>
                  <a:cubicBezTo>
                    <a:pt x="5141" y="2140"/>
                    <a:pt x="5152" y="2170"/>
                    <a:pt x="5164" y="2210"/>
                  </a:cubicBezTo>
                  <a:cubicBezTo>
                    <a:pt x="5383" y="2540"/>
                    <a:pt x="5434" y="2570"/>
                    <a:pt x="5462" y="2640"/>
                  </a:cubicBezTo>
                  <a:cubicBezTo>
                    <a:pt x="5659" y="2920"/>
                    <a:pt x="5698" y="2920"/>
                    <a:pt x="5715" y="2960"/>
                  </a:cubicBezTo>
                  <a:cubicBezTo>
                    <a:pt x="6069" y="3240"/>
                    <a:pt x="6114" y="3280"/>
                    <a:pt x="6165" y="3320"/>
                  </a:cubicBezTo>
                  <a:cubicBezTo>
                    <a:pt x="6649" y="3390"/>
                    <a:pt x="6548" y="3490"/>
                    <a:pt x="6548" y="3420"/>
                  </a:cubicBezTo>
                  <a:cubicBezTo>
                    <a:pt x="6294" y="3360"/>
                    <a:pt x="6300" y="3310"/>
                    <a:pt x="6266" y="3330"/>
                  </a:cubicBezTo>
                  <a:cubicBezTo>
                    <a:pt x="6086" y="3200"/>
                    <a:pt x="6075" y="3180"/>
                    <a:pt x="6058" y="3170"/>
                  </a:cubicBezTo>
                  <a:cubicBezTo>
                    <a:pt x="5563" y="2660"/>
                    <a:pt x="5496" y="2610"/>
                    <a:pt x="5451" y="2510"/>
                  </a:cubicBezTo>
                  <a:cubicBezTo>
                    <a:pt x="5344" y="2350"/>
                    <a:pt x="5299" y="2330"/>
                    <a:pt x="5282" y="2260"/>
                  </a:cubicBezTo>
                  <a:cubicBezTo>
                    <a:pt x="5096" y="1900"/>
                    <a:pt x="5057" y="1920"/>
                    <a:pt x="5057" y="1880"/>
                  </a:cubicBezTo>
                  <a:cubicBezTo>
                    <a:pt x="4871" y="1570"/>
                    <a:pt x="4832" y="1550"/>
                    <a:pt x="4815" y="1480"/>
                  </a:cubicBezTo>
                  <a:cubicBezTo>
                    <a:pt x="4641" y="1170"/>
                    <a:pt x="4635" y="1140"/>
                    <a:pt x="4624" y="1100"/>
                  </a:cubicBezTo>
                  <a:cubicBezTo>
                    <a:pt x="4506" y="900"/>
                    <a:pt x="4489" y="870"/>
                    <a:pt x="4478" y="840"/>
                  </a:cubicBezTo>
                  <a:cubicBezTo>
                    <a:pt x="4320" y="530"/>
                    <a:pt x="4303" y="510"/>
                    <a:pt x="4286" y="480"/>
                  </a:cubicBezTo>
                  <a:cubicBezTo>
                    <a:pt x="4174" y="240"/>
                    <a:pt x="4146" y="180"/>
                    <a:pt x="4095" y="150"/>
                  </a:cubicBezTo>
                  <a:cubicBezTo>
                    <a:pt x="3960" y="10"/>
                    <a:pt x="3966" y="20"/>
                    <a:pt x="3977" y="30"/>
                  </a:cubicBezTo>
                  <a:close/>
                  <a:moveTo>
                    <a:pt x="4393" y="50"/>
                  </a:moveTo>
                  <a:cubicBezTo>
                    <a:pt x="4388" y="90"/>
                    <a:pt x="4404" y="90"/>
                    <a:pt x="4416" y="110"/>
                  </a:cubicBezTo>
                  <a:cubicBezTo>
                    <a:pt x="4573" y="320"/>
                    <a:pt x="4584" y="380"/>
                    <a:pt x="4618" y="410"/>
                  </a:cubicBezTo>
                  <a:cubicBezTo>
                    <a:pt x="4708" y="550"/>
                    <a:pt x="4719" y="560"/>
                    <a:pt x="4742" y="560"/>
                  </a:cubicBezTo>
                  <a:cubicBezTo>
                    <a:pt x="4911" y="830"/>
                    <a:pt x="4967" y="900"/>
                    <a:pt x="5018" y="990"/>
                  </a:cubicBezTo>
                  <a:cubicBezTo>
                    <a:pt x="5113" y="1140"/>
                    <a:pt x="5152" y="1170"/>
                    <a:pt x="5164" y="1230"/>
                  </a:cubicBezTo>
                  <a:cubicBezTo>
                    <a:pt x="5355" y="1500"/>
                    <a:pt x="5389" y="1520"/>
                    <a:pt x="5400" y="1570"/>
                  </a:cubicBezTo>
                  <a:cubicBezTo>
                    <a:pt x="5664" y="1940"/>
                    <a:pt x="5676" y="1960"/>
                    <a:pt x="5681" y="1990"/>
                  </a:cubicBezTo>
                  <a:cubicBezTo>
                    <a:pt x="5816" y="2200"/>
                    <a:pt x="5861" y="2210"/>
                    <a:pt x="5872" y="2260"/>
                  </a:cubicBezTo>
                  <a:cubicBezTo>
                    <a:pt x="6159" y="2650"/>
                    <a:pt x="6210" y="2660"/>
                    <a:pt x="6232" y="2710"/>
                  </a:cubicBezTo>
                  <a:cubicBezTo>
                    <a:pt x="6480" y="2970"/>
                    <a:pt x="6491" y="3040"/>
                    <a:pt x="6536" y="3050"/>
                  </a:cubicBezTo>
                  <a:cubicBezTo>
                    <a:pt x="6654" y="3170"/>
                    <a:pt x="6660" y="3190"/>
                    <a:pt x="6660" y="3210"/>
                  </a:cubicBezTo>
                  <a:cubicBezTo>
                    <a:pt x="6801" y="3270"/>
                    <a:pt x="6840" y="3290"/>
                    <a:pt x="6891" y="3260"/>
                  </a:cubicBezTo>
                  <a:cubicBezTo>
                    <a:pt x="6711" y="3090"/>
                    <a:pt x="6671" y="3090"/>
                    <a:pt x="6649" y="3060"/>
                  </a:cubicBezTo>
                  <a:cubicBezTo>
                    <a:pt x="6362" y="2770"/>
                    <a:pt x="6334" y="2720"/>
                    <a:pt x="6294" y="2700"/>
                  </a:cubicBezTo>
                  <a:cubicBezTo>
                    <a:pt x="6086" y="2400"/>
                    <a:pt x="6041" y="2370"/>
                    <a:pt x="6008" y="2330"/>
                  </a:cubicBezTo>
                  <a:cubicBezTo>
                    <a:pt x="5709" y="1910"/>
                    <a:pt x="5676" y="1870"/>
                    <a:pt x="5648" y="1820"/>
                  </a:cubicBezTo>
                  <a:cubicBezTo>
                    <a:pt x="5355" y="1380"/>
                    <a:pt x="5316" y="1350"/>
                    <a:pt x="5293" y="1280"/>
                  </a:cubicBezTo>
                  <a:cubicBezTo>
                    <a:pt x="5085" y="1000"/>
                    <a:pt x="5068" y="930"/>
                    <a:pt x="5029" y="900"/>
                  </a:cubicBezTo>
                  <a:cubicBezTo>
                    <a:pt x="4826" y="580"/>
                    <a:pt x="4798" y="540"/>
                    <a:pt x="4764" y="500"/>
                  </a:cubicBezTo>
                  <a:cubicBezTo>
                    <a:pt x="4624" y="260"/>
                    <a:pt x="4596" y="260"/>
                    <a:pt x="4573" y="250"/>
                  </a:cubicBezTo>
                  <a:cubicBezTo>
                    <a:pt x="4393" y="0"/>
                    <a:pt x="4393" y="0"/>
                    <a:pt x="4393" y="0"/>
                  </a:cubicBezTo>
                  <a:close/>
                  <a:moveTo>
                    <a:pt x="2413" y="170"/>
                  </a:moveTo>
                  <a:cubicBezTo>
                    <a:pt x="2441" y="170"/>
                    <a:pt x="2436" y="240"/>
                    <a:pt x="2475" y="230"/>
                  </a:cubicBezTo>
                  <a:cubicBezTo>
                    <a:pt x="2835" y="850"/>
                    <a:pt x="2908" y="960"/>
                    <a:pt x="2981" y="1060"/>
                  </a:cubicBezTo>
                  <a:cubicBezTo>
                    <a:pt x="3206" y="1390"/>
                    <a:pt x="3240" y="1390"/>
                    <a:pt x="3257" y="1420"/>
                  </a:cubicBezTo>
                  <a:cubicBezTo>
                    <a:pt x="3398" y="1560"/>
                    <a:pt x="3409" y="1670"/>
                    <a:pt x="3426" y="1600"/>
                  </a:cubicBezTo>
                  <a:cubicBezTo>
                    <a:pt x="3279" y="1400"/>
                    <a:pt x="3229" y="1350"/>
                    <a:pt x="3201" y="1290"/>
                  </a:cubicBezTo>
                  <a:cubicBezTo>
                    <a:pt x="2987" y="1050"/>
                    <a:pt x="2998" y="960"/>
                    <a:pt x="2959" y="970"/>
                  </a:cubicBezTo>
                  <a:cubicBezTo>
                    <a:pt x="2773" y="610"/>
                    <a:pt x="2751" y="590"/>
                    <a:pt x="2739" y="530"/>
                  </a:cubicBezTo>
                  <a:cubicBezTo>
                    <a:pt x="2531" y="200"/>
                    <a:pt x="2492" y="190"/>
                    <a:pt x="2486" y="130"/>
                  </a:cubicBezTo>
                  <a:cubicBezTo>
                    <a:pt x="2604" y="260"/>
                    <a:pt x="2616" y="280"/>
                    <a:pt x="2621" y="310"/>
                  </a:cubicBezTo>
                  <a:cubicBezTo>
                    <a:pt x="2919" y="680"/>
                    <a:pt x="2931" y="730"/>
                    <a:pt x="2959" y="760"/>
                  </a:cubicBezTo>
                  <a:cubicBezTo>
                    <a:pt x="3049" y="880"/>
                    <a:pt x="3049" y="940"/>
                    <a:pt x="3077" y="960"/>
                  </a:cubicBezTo>
                  <a:cubicBezTo>
                    <a:pt x="3178" y="1080"/>
                    <a:pt x="3172" y="1150"/>
                    <a:pt x="3212" y="1160"/>
                  </a:cubicBezTo>
                  <a:cubicBezTo>
                    <a:pt x="3409" y="1520"/>
                    <a:pt x="3426" y="1550"/>
                    <a:pt x="3454" y="1580"/>
                  </a:cubicBezTo>
                  <a:cubicBezTo>
                    <a:pt x="3482" y="1670"/>
                    <a:pt x="3442" y="1620"/>
                    <a:pt x="3437" y="1670"/>
                  </a:cubicBezTo>
                  <a:cubicBezTo>
                    <a:pt x="3538" y="1740"/>
                    <a:pt x="3538" y="1770"/>
                    <a:pt x="3561" y="1760"/>
                  </a:cubicBezTo>
                  <a:cubicBezTo>
                    <a:pt x="3909" y="2240"/>
                    <a:pt x="3926" y="2330"/>
                    <a:pt x="3982" y="2340"/>
                  </a:cubicBezTo>
                  <a:cubicBezTo>
                    <a:pt x="3898" y="2160"/>
                    <a:pt x="3853" y="2190"/>
                    <a:pt x="3848" y="2140"/>
                  </a:cubicBezTo>
                  <a:cubicBezTo>
                    <a:pt x="3651" y="1910"/>
                    <a:pt x="3645" y="1810"/>
                    <a:pt x="3594" y="1780"/>
                  </a:cubicBezTo>
                  <a:cubicBezTo>
                    <a:pt x="3465" y="1510"/>
                    <a:pt x="3442" y="1520"/>
                    <a:pt x="3442" y="1490"/>
                  </a:cubicBezTo>
                  <a:cubicBezTo>
                    <a:pt x="3352" y="1350"/>
                    <a:pt x="3352" y="1290"/>
                    <a:pt x="3336" y="1270"/>
                  </a:cubicBezTo>
                  <a:cubicBezTo>
                    <a:pt x="3172" y="1050"/>
                    <a:pt x="3178" y="1010"/>
                    <a:pt x="3167" y="1000"/>
                  </a:cubicBezTo>
                  <a:cubicBezTo>
                    <a:pt x="3021" y="780"/>
                    <a:pt x="3015" y="720"/>
                    <a:pt x="2987" y="710"/>
                  </a:cubicBezTo>
                  <a:cubicBezTo>
                    <a:pt x="2908" y="590"/>
                    <a:pt x="2902" y="570"/>
                    <a:pt x="2902" y="530"/>
                  </a:cubicBezTo>
                  <a:cubicBezTo>
                    <a:pt x="2734" y="370"/>
                    <a:pt x="2722" y="260"/>
                    <a:pt x="2661" y="240"/>
                  </a:cubicBezTo>
                  <a:cubicBezTo>
                    <a:pt x="2402" y="0"/>
                    <a:pt x="2402" y="0"/>
                    <a:pt x="2402" y="0"/>
                  </a:cubicBezTo>
                  <a:cubicBezTo>
                    <a:pt x="2464" y="110"/>
                    <a:pt x="2481" y="120"/>
                    <a:pt x="2464" y="130"/>
                  </a:cubicBezTo>
                  <a:cubicBezTo>
                    <a:pt x="2379" y="10"/>
                    <a:pt x="2374" y="10"/>
                    <a:pt x="2374" y="0"/>
                  </a:cubicBezTo>
                  <a:cubicBezTo>
                    <a:pt x="2385" y="100"/>
                    <a:pt x="2402" y="130"/>
                    <a:pt x="2413" y="170"/>
                  </a:cubicBezTo>
                  <a:close/>
                  <a:moveTo>
                    <a:pt x="2166" y="1510"/>
                  </a:moveTo>
                  <a:cubicBezTo>
                    <a:pt x="2160" y="1480"/>
                    <a:pt x="2149" y="1460"/>
                    <a:pt x="2126" y="1460"/>
                  </a:cubicBezTo>
                  <a:cubicBezTo>
                    <a:pt x="2019" y="1230"/>
                    <a:pt x="1986" y="1210"/>
                    <a:pt x="1963" y="1170"/>
                  </a:cubicBezTo>
                  <a:cubicBezTo>
                    <a:pt x="1755" y="780"/>
                    <a:pt x="1721" y="760"/>
                    <a:pt x="1710" y="710"/>
                  </a:cubicBezTo>
                  <a:cubicBezTo>
                    <a:pt x="1564" y="470"/>
                    <a:pt x="1552" y="450"/>
                    <a:pt x="1552" y="420"/>
                  </a:cubicBezTo>
                  <a:cubicBezTo>
                    <a:pt x="1440" y="350"/>
                    <a:pt x="1474" y="260"/>
                    <a:pt x="1434" y="280"/>
                  </a:cubicBezTo>
                  <a:cubicBezTo>
                    <a:pt x="1164" y="0"/>
                    <a:pt x="1164" y="0"/>
                    <a:pt x="1164" y="0"/>
                  </a:cubicBezTo>
                  <a:cubicBezTo>
                    <a:pt x="1350" y="250"/>
                    <a:pt x="1378" y="330"/>
                    <a:pt x="1429" y="370"/>
                  </a:cubicBezTo>
                  <a:cubicBezTo>
                    <a:pt x="1575" y="630"/>
                    <a:pt x="1626" y="680"/>
                    <a:pt x="1659" y="750"/>
                  </a:cubicBezTo>
                  <a:cubicBezTo>
                    <a:pt x="1890" y="1160"/>
                    <a:pt x="1907" y="1150"/>
                    <a:pt x="1912" y="1170"/>
                  </a:cubicBezTo>
                  <a:cubicBezTo>
                    <a:pt x="2019" y="1350"/>
                    <a:pt x="2042" y="1370"/>
                    <a:pt x="2070" y="1370"/>
                  </a:cubicBezTo>
                  <a:cubicBezTo>
                    <a:pt x="2188" y="1570"/>
                    <a:pt x="2222" y="1660"/>
                    <a:pt x="2239" y="1600"/>
                  </a:cubicBezTo>
                  <a:close/>
                  <a:moveTo>
                    <a:pt x="8477" y="20990"/>
                  </a:moveTo>
                  <a:cubicBezTo>
                    <a:pt x="8454" y="21090"/>
                    <a:pt x="8415" y="21170"/>
                    <a:pt x="8404" y="21290"/>
                  </a:cubicBezTo>
                  <a:cubicBezTo>
                    <a:pt x="8364" y="21320"/>
                    <a:pt x="8359" y="21410"/>
                    <a:pt x="8331" y="21450"/>
                  </a:cubicBezTo>
                  <a:cubicBezTo>
                    <a:pt x="8314" y="21510"/>
                    <a:pt x="8274" y="21530"/>
                    <a:pt x="8258" y="21600"/>
                  </a:cubicBezTo>
                  <a:cubicBezTo>
                    <a:pt x="8258" y="21600"/>
                    <a:pt x="8252" y="21600"/>
                    <a:pt x="8252" y="21600"/>
                  </a:cubicBezTo>
                  <a:cubicBezTo>
                    <a:pt x="8319" y="21600"/>
                    <a:pt x="8319" y="21600"/>
                    <a:pt x="8319" y="21600"/>
                  </a:cubicBezTo>
                  <a:cubicBezTo>
                    <a:pt x="8331" y="21590"/>
                    <a:pt x="8336" y="21580"/>
                    <a:pt x="8331" y="21550"/>
                  </a:cubicBezTo>
                  <a:cubicBezTo>
                    <a:pt x="8370" y="21550"/>
                    <a:pt x="8364" y="21460"/>
                    <a:pt x="8404" y="21450"/>
                  </a:cubicBezTo>
                  <a:cubicBezTo>
                    <a:pt x="8409" y="21390"/>
                    <a:pt x="8415" y="21350"/>
                    <a:pt x="8443" y="21340"/>
                  </a:cubicBezTo>
                  <a:cubicBezTo>
                    <a:pt x="8443" y="21280"/>
                    <a:pt x="8466" y="21260"/>
                    <a:pt x="8477" y="21230"/>
                  </a:cubicBezTo>
                  <a:cubicBezTo>
                    <a:pt x="8466" y="21160"/>
                    <a:pt x="8499" y="21160"/>
                    <a:pt x="8488" y="21100"/>
                  </a:cubicBezTo>
                  <a:cubicBezTo>
                    <a:pt x="8505" y="21070"/>
                    <a:pt x="8511" y="20990"/>
                    <a:pt x="8477" y="20990"/>
                  </a:cubicBezTo>
                  <a:close/>
                  <a:moveTo>
                    <a:pt x="8488" y="20420"/>
                  </a:moveTo>
                  <a:cubicBezTo>
                    <a:pt x="8426" y="20410"/>
                    <a:pt x="8443" y="20530"/>
                    <a:pt x="8404" y="20550"/>
                  </a:cubicBezTo>
                  <a:cubicBezTo>
                    <a:pt x="8376" y="20600"/>
                    <a:pt x="8364" y="20670"/>
                    <a:pt x="8331" y="20700"/>
                  </a:cubicBezTo>
                  <a:cubicBezTo>
                    <a:pt x="8314" y="20770"/>
                    <a:pt x="8274" y="20790"/>
                    <a:pt x="8258" y="20860"/>
                  </a:cubicBezTo>
                  <a:cubicBezTo>
                    <a:pt x="8229" y="20910"/>
                    <a:pt x="8212" y="20980"/>
                    <a:pt x="8173" y="21010"/>
                  </a:cubicBezTo>
                  <a:cubicBezTo>
                    <a:pt x="8072" y="21230"/>
                    <a:pt x="7920" y="21350"/>
                    <a:pt x="7813" y="21550"/>
                  </a:cubicBezTo>
                  <a:cubicBezTo>
                    <a:pt x="7813" y="21590"/>
                    <a:pt x="7785" y="21580"/>
                    <a:pt x="7779" y="21600"/>
                  </a:cubicBezTo>
                  <a:cubicBezTo>
                    <a:pt x="7852" y="21600"/>
                    <a:pt x="7852" y="21600"/>
                    <a:pt x="7852" y="21600"/>
                  </a:cubicBezTo>
                  <a:cubicBezTo>
                    <a:pt x="7875" y="21580"/>
                    <a:pt x="7886" y="21540"/>
                    <a:pt x="7903" y="21510"/>
                  </a:cubicBezTo>
                  <a:cubicBezTo>
                    <a:pt x="7926" y="21470"/>
                    <a:pt x="7959" y="21460"/>
                    <a:pt x="7976" y="21400"/>
                  </a:cubicBezTo>
                  <a:cubicBezTo>
                    <a:pt x="7988" y="21390"/>
                    <a:pt x="8004" y="21380"/>
                    <a:pt x="8010" y="21360"/>
                  </a:cubicBezTo>
                  <a:cubicBezTo>
                    <a:pt x="8016" y="21320"/>
                    <a:pt x="8055" y="21340"/>
                    <a:pt x="8061" y="21310"/>
                  </a:cubicBezTo>
                  <a:cubicBezTo>
                    <a:pt x="8100" y="21240"/>
                    <a:pt x="8151" y="21170"/>
                    <a:pt x="8196" y="21100"/>
                  </a:cubicBezTo>
                  <a:cubicBezTo>
                    <a:pt x="8207" y="21040"/>
                    <a:pt x="8246" y="21020"/>
                    <a:pt x="8258" y="20970"/>
                  </a:cubicBezTo>
                  <a:cubicBezTo>
                    <a:pt x="8274" y="20910"/>
                    <a:pt x="8297" y="20870"/>
                    <a:pt x="8319" y="20830"/>
                  </a:cubicBezTo>
                  <a:cubicBezTo>
                    <a:pt x="8353" y="20750"/>
                    <a:pt x="8398" y="20670"/>
                    <a:pt x="8426" y="20570"/>
                  </a:cubicBezTo>
                  <a:cubicBezTo>
                    <a:pt x="8443" y="20560"/>
                    <a:pt x="8454" y="20550"/>
                    <a:pt x="8454" y="20510"/>
                  </a:cubicBezTo>
                  <a:cubicBezTo>
                    <a:pt x="8466" y="20490"/>
                    <a:pt x="8477" y="20460"/>
                    <a:pt x="8488" y="20440"/>
                  </a:cubicBezTo>
                  <a:cubicBezTo>
                    <a:pt x="8511" y="20440"/>
                    <a:pt x="8494" y="20380"/>
                    <a:pt x="8516" y="20380"/>
                  </a:cubicBezTo>
                  <a:cubicBezTo>
                    <a:pt x="8505" y="20320"/>
                    <a:pt x="8539" y="20330"/>
                    <a:pt x="8539" y="20290"/>
                  </a:cubicBezTo>
                  <a:cubicBezTo>
                    <a:pt x="8499" y="20290"/>
                    <a:pt x="8494" y="20350"/>
                    <a:pt x="8488" y="20420"/>
                  </a:cubicBezTo>
                  <a:close/>
                  <a:moveTo>
                    <a:pt x="7830" y="21250"/>
                  </a:moveTo>
                  <a:cubicBezTo>
                    <a:pt x="7830" y="21190"/>
                    <a:pt x="7881" y="21210"/>
                    <a:pt x="7886" y="21160"/>
                  </a:cubicBezTo>
                  <a:cubicBezTo>
                    <a:pt x="8066" y="20860"/>
                    <a:pt x="8111" y="20880"/>
                    <a:pt x="8122" y="20830"/>
                  </a:cubicBezTo>
                  <a:cubicBezTo>
                    <a:pt x="8224" y="20590"/>
                    <a:pt x="8263" y="20600"/>
                    <a:pt x="8269" y="20550"/>
                  </a:cubicBezTo>
                  <a:cubicBezTo>
                    <a:pt x="8381" y="20360"/>
                    <a:pt x="8392" y="20340"/>
                    <a:pt x="8404" y="20330"/>
                  </a:cubicBezTo>
                  <a:cubicBezTo>
                    <a:pt x="8505" y="20170"/>
                    <a:pt x="8516" y="20040"/>
                    <a:pt x="8488" y="20030"/>
                  </a:cubicBezTo>
                  <a:cubicBezTo>
                    <a:pt x="8246" y="20540"/>
                    <a:pt x="8224" y="20550"/>
                    <a:pt x="8218" y="20590"/>
                  </a:cubicBezTo>
                  <a:cubicBezTo>
                    <a:pt x="8151" y="20680"/>
                    <a:pt x="8134" y="20690"/>
                    <a:pt x="8134" y="20750"/>
                  </a:cubicBezTo>
                  <a:cubicBezTo>
                    <a:pt x="8004" y="20870"/>
                    <a:pt x="7999" y="20910"/>
                    <a:pt x="7988" y="20940"/>
                  </a:cubicBezTo>
                  <a:cubicBezTo>
                    <a:pt x="7858" y="21110"/>
                    <a:pt x="7847" y="21130"/>
                    <a:pt x="7841" y="21140"/>
                  </a:cubicBezTo>
                  <a:cubicBezTo>
                    <a:pt x="7554" y="21590"/>
                    <a:pt x="7549" y="21590"/>
                    <a:pt x="7543" y="21600"/>
                  </a:cubicBezTo>
                  <a:cubicBezTo>
                    <a:pt x="7650" y="21550"/>
                    <a:pt x="7661" y="21530"/>
                    <a:pt x="7678" y="21530"/>
                  </a:cubicBezTo>
                  <a:cubicBezTo>
                    <a:pt x="7774" y="21270"/>
                    <a:pt x="7813" y="21280"/>
                    <a:pt x="7830" y="21250"/>
                  </a:cubicBezTo>
                  <a:close/>
                  <a:moveTo>
                    <a:pt x="8218" y="21310"/>
                  </a:moveTo>
                  <a:cubicBezTo>
                    <a:pt x="8201" y="21400"/>
                    <a:pt x="8145" y="21430"/>
                    <a:pt x="8134" y="21530"/>
                  </a:cubicBezTo>
                  <a:cubicBezTo>
                    <a:pt x="8106" y="21530"/>
                    <a:pt x="8089" y="21570"/>
                    <a:pt x="8078" y="21600"/>
                  </a:cubicBezTo>
                  <a:cubicBezTo>
                    <a:pt x="8128" y="21600"/>
                    <a:pt x="8128" y="21600"/>
                    <a:pt x="8128" y="21600"/>
                  </a:cubicBezTo>
                  <a:cubicBezTo>
                    <a:pt x="8134" y="21580"/>
                    <a:pt x="8145" y="21560"/>
                    <a:pt x="8156" y="21550"/>
                  </a:cubicBezTo>
                  <a:cubicBezTo>
                    <a:pt x="8173" y="21530"/>
                    <a:pt x="8162" y="21470"/>
                    <a:pt x="8196" y="21490"/>
                  </a:cubicBezTo>
                  <a:cubicBezTo>
                    <a:pt x="8184" y="21430"/>
                    <a:pt x="8218" y="21440"/>
                    <a:pt x="8218" y="21400"/>
                  </a:cubicBezTo>
                  <a:cubicBezTo>
                    <a:pt x="8224" y="21390"/>
                    <a:pt x="8252" y="21320"/>
                    <a:pt x="8218" y="21310"/>
                  </a:cubicBezTo>
                  <a:close/>
                  <a:moveTo>
                    <a:pt x="8589" y="18570"/>
                  </a:moveTo>
                  <a:cubicBezTo>
                    <a:pt x="8578" y="18610"/>
                    <a:pt x="8556" y="18630"/>
                    <a:pt x="8561" y="18700"/>
                  </a:cubicBezTo>
                  <a:cubicBezTo>
                    <a:pt x="8404" y="19130"/>
                    <a:pt x="8348" y="19170"/>
                    <a:pt x="8331" y="19270"/>
                  </a:cubicBezTo>
                  <a:cubicBezTo>
                    <a:pt x="8224" y="19520"/>
                    <a:pt x="8201" y="19550"/>
                    <a:pt x="8196" y="19590"/>
                  </a:cubicBezTo>
                  <a:cubicBezTo>
                    <a:pt x="8021" y="20000"/>
                    <a:pt x="7959" y="20030"/>
                    <a:pt x="7937" y="20120"/>
                  </a:cubicBezTo>
                  <a:cubicBezTo>
                    <a:pt x="7779" y="20420"/>
                    <a:pt x="7712" y="20500"/>
                    <a:pt x="7667" y="20620"/>
                  </a:cubicBezTo>
                  <a:cubicBezTo>
                    <a:pt x="7532" y="20880"/>
                    <a:pt x="7498" y="20880"/>
                    <a:pt x="7481" y="20900"/>
                  </a:cubicBezTo>
                  <a:cubicBezTo>
                    <a:pt x="7318" y="21250"/>
                    <a:pt x="7290" y="21250"/>
                    <a:pt x="7290" y="21290"/>
                  </a:cubicBezTo>
                  <a:cubicBezTo>
                    <a:pt x="7172" y="21570"/>
                    <a:pt x="7166" y="21590"/>
                    <a:pt x="7161" y="21600"/>
                  </a:cubicBezTo>
                  <a:cubicBezTo>
                    <a:pt x="7290" y="21480"/>
                    <a:pt x="7290" y="21400"/>
                    <a:pt x="7324" y="21380"/>
                  </a:cubicBezTo>
                  <a:cubicBezTo>
                    <a:pt x="7408" y="21220"/>
                    <a:pt x="7397" y="21160"/>
                    <a:pt x="7425" y="21160"/>
                  </a:cubicBezTo>
                  <a:cubicBezTo>
                    <a:pt x="7532" y="20930"/>
                    <a:pt x="7560" y="20920"/>
                    <a:pt x="7571" y="20900"/>
                  </a:cubicBezTo>
                  <a:cubicBezTo>
                    <a:pt x="7644" y="20730"/>
                    <a:pt x="7684" y="20750"/>
                    <a:pt x="7678" y="20700"/>
                  </a:cubicBezTo>
                  <a:cubicBezTo>
                    <a:pt x="7779" y="20530"/>
                    <a:pt x="7791" y="20450"/>
                    <a:pt x="7830" y="20420"/>
                  </a:cubicBezTo>
                  <a:cubicBezTo>
                    <a:pt x="7914" y="20270"/>
                    <a:pt x="7926" y="20250"/>
                    <a:pt x="7937" y="20220"/>
                  </a:cubicBezTo>
                  <a:cubicBezTo>
                    <a:pt x="8038" y="20070"/>
                    <a:pt x="8027" y="20010"/>
                    <a:pt x="8061" y="20030"/>
                  </a:cubicBezTo>
                  <a:cubicBezTo>
                    <a:pt x="8229" y="19700"/>
                    <a:pt x="8218" y="19590"/>
                    <a:pt x="8258" y="19570"/>
                  </a:cubicBezTo>
                  <a:cubicBezTo>
                    <a:pt x="8348" y="19290"/>
                    <a:pt x="8376" y="19290"/>
                    <a:pt x="8364" y="19220"/>
                  </a:cubicBezTo>
                  <a:cubicBezTo>
                    <a:pt x="8488" y="18850"/>
                    <a:pt x="8539" y="18900"/>
                    <a:pt x="8528" y="18830"/>
                  </a:cubicBezTo>
                  <a:cubicBezTo>
                    <a:pt x="8572" y="18620"/>
                    <a:pt x="8623" y="18590"/>
                    <a:pt x="8589" y="18570"/>
                  </a:cubicBezTo>
                  <a:close/>
                  <a:moveTo>
                    <a:pt x="7605" y="21270"/>
                  </a:moveTo>
                  <a:cubicBezTo>
                    <a:pt x="7616" y="21250"/>
                    <a:pt x="7633" y="21230"/>
                    <a:pt x="7644" y="21210"/>
                  </a:cubicBezTo>
                  <a:cubicBezTo>
                    <a:pt x="7847" y="20780"/>
                    <a:pt x="7869" y="20740"/>
                    <a:pt x="7903" y="20700"/>
                  </a:cubicBezTo>
                  <a:cubicBezTo>
                    <a:pt x="8004" y="20520"/>
                    <a:pt x="8027" y="20470"/>
                    <a:pt x="8049" y="20420"/>
                  </a:cubicBezTo>
                  <a:cubicBezTo>
                    <a:pt x="8196" y="20230"/>
                    <a:pt x="8212" y="20210"/>
                    <a:pt x="8207" y="20160"/>
                  </a:cubicBezTo>
                  <a:cubicBezTo>
                    <a:pt x="8224" y="20090"/>
                    <a:pt x="8190" y="20170"/>
                    <a:pt x="8134" y="20220"/>
                  </a:cubicBezTo>
                  <a:cubicBezTo>
                    <a:pt x="8010" y="20380"/>
                    <a:pt x="8027" y="20450"/>
                    <a:pt x="7999" y="20440"/>
                  </a:cubicBezTo>
                  <a:cubicBezTo>
                    <a:pt x="7830" y="20750"/>
                    <a:pt x="7774" y="20800"/>
                    <a:pt x="7729" y="20880"/>
                  </a:cubicBezTo>
                  <a:cubicBezTo>
                    <a:pt x="7566" y="21220"/>
                    <a:pt x="7554" y="21240"/>
                    <a:pt x="7543" y="21270"/>
                  </a:cubicBezTo>
                  <a:cubicBezTo>
                    <a:pt x="7492" y="21350"/>
                    <a:pt x="7498" y="21380"/>
                    <a:pt x="7481" y="21380"/>
                  </a:cubicBezTo>
                  <a:cubicBezTo>
                    <a:pt x="7397" y="21500"/>
                    <a:pt x="7408" y="21570"/>
                    <a:pt x="7386" y="21580"/>
                  </a:cubicBezTo>
                  <a:cubicBezTo>
                    <a:pt x="7470" y="21540"/>
                    <a:pt x="7504" y="21470"/>
                    <a:pt x="7543" y="21420"/>
                  </a:cubicBezTo>
                  <a:close/>
                  <a:moveTo>
                    <a:pt x="8882" y="15100"/>
                  </a:moveTo>
                  <a:cubicBezTo>
                    <a:pt x="8865" y="15160"/>
                    <a:pt x="8871" y="15270"/>
                    <a:pt x="8842" y="15320"/>
                  </a:cubicBezTo>
                  <a:cubicBezTo>
                    <a:pt x="8736" y="15800"/>
                    <a:pt x="8713" y="15860"/>
                    <a:pt x="8696" y="15930"/>
                  </a:cubicBezTo>
                  <a:cubicBezTo>
                    <a:pt x="8482" y="16460"/>
                    <a:pt x="8449" y="16500"/>
                    <a:pt x="8443" y="16520"/>
                  </a:cubicBezTo>
                  <a:cubicBezTo>
                    <a:pt x="8353" y="16630"/>
                    <a:pt x="8376" y="16720"/>
                    <a:pt x="8342" y="16710"/>
                  </a:cubicBezTo>
                  <a:cubicBezTo>
                    <a:pt x="8145" y="16970"/>
                    <a:pt x="8156" y="17040"/>
                    <a:pt x="8134" y="17040"/>
                  </a:cubicBezTo>
                  <a:cubicBezTo>
                    <a:pt x="7875" y="17400"/>
                    <a:pt x="7836" y="17420"/>
                    <a:pt x="7830" y="17500"/>
                  </a:cubicBezTo>
                  <a:cubicBezTo>
                    <a:pt x="7616" y="17740"/>
                    <a:pt x="7639" y="17830"/>
                    <a:pt x="7605" y="17830"/>
                  </a:cubicBezTo>
                  <a:cubicBezTo>
                    <a:pt x="7363" y="18230"/>
                    <a:pt x="7386" y="18320"/>
                    <a:pt x="7346" y="18310"/>
                  </a:cubicBezTo>
                  <a:cubicBezTo>
                    <a:pt x="7262" y="18500"/>
                    <a:pt x="7245" y="18510"/>
                    <a:pt x="7251" y="18550"/>
                  </a:cubicBezTo>
                  <a:cubicBezTo>
                    <a:pt x="7138" y="18810"/>
                    <a:pt x="7116" y="18820"/>
                    <a:pt x="7104" y="18850"/>
                  </a:cubicBezTo>
                  <a:cubicBezTo>
                    <a:pt x="7014" y="19080"/>
                    <a:pt x="6998" y="19100"/>
                    <a:pt x="6981" y="19130"/>
                  </a:cubicBezTo>
                  <a:cubicBezTo>
                    <a:pt x="6930" y="19210"/>
                    <a:pt x="6975" y="19110"/>
                    <a:pt x="7003" y="19000"/>
                  </a:cubicBezTo>
                  <a:cubicBezTo>
                    <a:pt x="7217" y="18490"/>
                    <a:pt x="7234" y="18420"/>
                    <a:pt x="7251" y="18350"/>
                  </a:cubicBezTo>
                  <a:cubicBezTo>
                    <a:pt x="7363" y="18060"/>
                    <a:pt x="7414" y="18100"/>
                    <a:pt x="7408" y="18040"/>
                  </a:cubicBezTo>
                  <a:cubicBezTo>
                    <a:pt x="7644" y="17690"/>
                    <a:pt x="7644" y="17640"/>
                    <a:pt x="7667" y="17630"/>
                  </a:cubicBezTo>
                  <a:cubicBezTo>
                    <a:pt x="7785" y="17440"/>
                    <a:pt x="7802" y="17370"/>
                    <a:pt x="7830" y="17320"/>
                  </a:cubicBezTo>
                  <a:cubicBezTo>
                    <a:pt x="7965" y="17080"/>
                    <a:pt x="7988" y="17070"/>
                    <a:pt x="7999" y="17040"/>
                  </a:cubicBezTo>
                  <a:cubicBezTo>
                    <a:pt x="8106" y="16880"/>
                    <a:pt x="8117" y="16860"/>
                    <a:pt x="8122" y="16820"/>
                  </a:cubicBezTo>
                  <a:cubicBezTo>
                    <a:pt x="8241" y="16680"/>
                    <a:pt x="8218" y="16590"/>
                    <a:pt x="8258" y="16600"/>
                  </a:cubicBezTo>
                  <a:cubicBezTo>
                    <a:pt x="8387" y="16120"/>
                    <a:pt x="8454" y="16100"/>
                    <a:pt x="8454" y="15970"/>
                  </a:cubicBezTo>
                  <a:cubicBezTo>
                    <a:pt x="8589" y="15370"/>
                    <a:pt x="8612" y="15340"/>
                    <a:pt x="8612" y="15270"/>
                  </a:cubicBezTo>
                  <a:cubicBezTo>
                    <a:pt x="8533" y="15480"/>
                    <a:pt x="8539" y="15520"/>
                    <a:pt x="8539" y="15560"/>
                  </a:cubicBezTo>
                  <a:cubicBezTo>
                    <a:pt x="8494" y="15760"/>
                    <a:pt x="8466" y="15760"/>
                    <a:pt x="8477" y="15820"/>
                  </a:cubicBezTo>
                  <a:cubicBezTo>
                    <a:pt x="8302" y="16320"/>
                    <a:pt x="8274" y="16390"/>
                    <a:pt x="8258" y="16470"/>
                  </a:cubicBezTo>
                  <a:cubicBezTo>
                    <a:pt x="8078" y="16860"/>
                    <a:pt x="8027" y="16820"/>
                    <a:pt x="8038" y="16890"/>
                  </a:cubicBezTo>
                  <a:cubicBezTo>
                    <a:pt x="7858" y="17130"/>
                    <a:pt x="7852" y="17230"/>
                    <a:pt x="7802" y="17240"/>
                  </a:cubicBezTo>
                  <a:cubicBezTo>
                    <a:pt x="7577" y="17650"/>
                    <a:pt x="7515" y="17740"/>
                    <a:pt x="7448" y="17830"/>
                  </a:cubicBezTo>
                  <a:cubicBezTo>
                    <a:pt x="7279" y="18250"/>
                    <a:pt x="7222" y="18190"/>
                    <a:pt x="7239" y="18260"/>
                  </a:cubicBezTo>
                  <a:cubicBezTo>
                    <a:pt x="7138" y="18460"/>
                    <a:pt x="7127" y="18520"/>
                    <a:pt x="7104" y="18570"/>
                  </a:cubicBezTo>
                  <a:cubicBezTo>
                    <a:pt x="6981" y="18940"/>
                    <a:pt x="6947" y="18920"/>
                    <a:pt x="6958" y="18980"/>
                  </a:cubicBezTo>
                  <a:cubicBezTo>
                    <a:pt x="6919" y="18920"/>
                    <a:pt x="6947" y="18860"/>
                    <a:pt x="6969" y="18790"/>
                  </a:cubicBezTo>
                  <a:cubicBezTo>
                    <a:pt x="7065" y="18460"/>
                    <a:pt x="7132" y="18350"/>
                    <a:pt x="7166" y="18200"/>
                  </a:cubicBezTo>
                  <a:cubicBezTo>
                    <a:pt x="7239" y="18070"/>
                    <a:pt x="7256" y="18040"/>
                    <a:pt x="7273" y="18000"/>
                  </a:cubicBezTo>
                  <a:cubicBezTo>
                    <a:pt x="7414" y="17790"/>
                    <a:pt x="7419" y="17730"/>
                    <a:pt x="7448" y="17720"/>
                  </a:cubicBezTo>
                  <a:cubicBezTo>
                    <a:pt x="7577" y="17490"/>
                    <a:pt x="7588" y="17440"/>
                    <a:pt x="7616" y="17430"/>
                  </a:cubicBezTo>
                  <a:cubicBezTo>
                    <a:pt x="7678" y="17280"/>
                    <a:pt x="7712" y="17280"/>
                    <a:pt x="7718" y="17220"/>
                  </a:cubicBezTo>
                  <a:cubicBezTo>
                    <a:pt x="7847" y="16930"/>
                    <a:pt x="7869" y="16930"/>
                    <a:pt x="7875" y="16910"/>
                  </a:cubicBezTo>
                  <a:cubicBezTo>
                    <a:pt x="8061" y="16560"/>
                    <a:pt x="8044" y="16470"/>
                    <a:pt x="8083" y="16470"/>
                  </a:cubicBezTo>
                  <a:cubicBezTo>
                    <a:pt x="8218" y="16060"/>
                    <a:pt x="8252" y="16050"/>
                    <a:pt x="8258" y="15990"/>
                  </a:cubicBezTo>
                  <a:cubicBezTo>
                    <a:pt x="8370" y="15730"/>
                    <a:pt x="8348" y="15620"/>
                    <a:pt x="8381" y="15600"/>
                  </a:cubicBezTo>
                  <a:cubicBezTo>
                    <a:pt x="8505" y="14980"/>
                    <a:pt x="8511" y="14920"/>
                    <a:pt x="8516" y="14860"/>
                  </a:cubicBezTo>
                  <a:cubicBezTo>
                    <a:pt x="8567" y="14570"/>
                    <a:pt x="8561" y="14520"/>
                    <a:pt x="8561" y="14490"/>
                  </a:cubicBezTo>
                  <a:cubicBezTo>
                    <a:pt x="8494" y="14840"/>
                    <a:pt x="8477" y="14890"/>
                    <a:pt x="8477" y="14970"/>
                  </a:cubicBezTo>
                  <a:cubicBezTo>
                    <a:pt x="8381" y="15320"/>
                    <a:pt x="8398" y="15380"/>
                    <a:pt x="8381" y="15380"/>
                  </a:cubicBezTo>
                  <a:cubicBezTo>
                    <a:pt x="8252" y="15850"/>
                    <a:pt x="8241" y="15920"/>
                    <a:pt x="8218" y="15970"/>
                  </a:cubicBezTo>
                  <a:cubicBezTo>
                    <a:pt x="8004" y="16480"/>
                    <a:pt x="7982" y="16530"/>
                    <a:pt x="7965" y="16580"/>
                  </a:cubicBezTo>
                  <a:cubicBezTo>
                    <a:pt x="7858" y="16730"/>
                    <a:pt x="7898" y="16840"/>
                    <a:pt x="7852" y="16800"/>
                  </a:cubicBezTo>
                  <a:cubicBezTo>
                    <a:pt x="7779" y="16990"/>
                    <a:pt x="7757" y="17000"/>
                    <a:pt x="7740" y="17020"/>
                  </a:cubicBezTo>
                  <a:cubicBezTo>
                    <a:pt x="7284" y="17890"/>
                    <a:pt x="7245" y="17860"/>
                    <a:pt x="7251" y="17910"/>
                  </a:cubicBezTo>
                  <a:cubicBezTo>
                    <a:pt x="7178" y="18070"/>
                    <a:pt x="7166" y="18070"/>
                    <a:pt x="7166" y="18090"/>
                  </a:cubicBezTo>
                  <a:cubicBezTo>
                    <a:pt x="7397" y="17440"/>
                    <a:pt x="7481" y="17310"/>
                    <a:pt x="7543" y="17150"/>
                  </a:cubicBezTo>
                  <a:cubicBezTo>
                    <a:pt x="7644" y="16990"/>
                    <a:pt x="7656" y="16970"/>
                    <a:pt x="7656" y="16930"/>
                  </a:cubicBezTo>
                  <a:cubicBezTo>
                    <a:pt x="7802" y="16710"/>
                    <a:pt x="7779" y="16610"/>
                    <a:pt x="7830" y="16630"/>
                  </a:cubicBezTo>
                  <a:cubicBezTo>
                    <a:pt x="7948" y="16360"/>
                    <a:pt x="7931" y="16300"/>
                    <a:pt x="7948" y="16300"/>
                  </a:cubicBezTo>
                  <a:cubicBezTo>
                    <a:pt x="8027" y="16060"/>
                    <a:pt x="8066" y="16060"/>
                    <a:pt x="8061" y="15970"/>
                  </a:cubicBezTo>
                  <a:cubicBezTo>
                    <a:pt x="8235" y="15310"/>
                    <a:pt x="8280" y="15260"/>
                    <a:pt x="8280" y="15120"/>
                  </a:cubicBezTo>
                  <a:cubicBezTo>
                    <a:pt x="8353" y="14690"/>
                    <a:pt x="8364" y="14580"/>
                    <a:pt x="8381" y="14470"/>
                  </a:cubicBezTo>
                  <a:cubicBezTo>
                    <a:pt x="8415" y="13860"/>
                    <a:pt x="8426" y="13720"/>
                    <a:pt x="8404" y="13710"/>
                  </a:cubicBezTo>
                  <a:cubicBezTo>
                    <a:pt x="8331" y="14590"/>
                    <a:pt x="8325" y="14620"/>
                    <a:pt x="8319" y="14640"/>
                  </a:cubicBezTo>
                  <a:cubicBezTo>
                    <a:pt x="8201" y="15260"/>
                    <a:pt x="8184" y="15330"/>
                    <a:pt x="8173" y="15410"/>
                  </a:cubicBezTo>
                  <a:cubicBezTo>
                    <a:pt x="8072" y="15760"/>
                    <a:pt x="8032" y="15910"/>
                    <a:pt x="7988" y="16040"/>
                  </a:cubicBezTo>
                  <a:cubicBezTo>
                    <a:pt x="7858" y="16330"/>
                    <a:pt x="7858" y="16380"/>
                    <a:pt x="7841" y="16410"/>
                  </a:cubicBezTo>
                  <a:cubicBezTo>
                    <a:pt x="7712" y="16720"/>
                    <a:pt x="7672" y="16710"/>
                    <a:pt x="7678" y="16780"/>
                  </a:cubicBezTo>
                  <a:cubicBezTo>
                    <a:pt x="7481" y="17110"/>
                    <a:pt x="7487" y="17170"/>
                    <a:pt x="7459" y="17170"/>
                  </a:cubicBezTo>
                  <a:cubicBezTo>
                    <a:pt x="7369" y="17390"/>
                    <a:pt x="7346" y="17420"/>
                    <a:pt x="7335" y="17460"/>
                  </a:cubicBezTo>
                  <a:cubicBezTo>
                    <a:pt x="7166" y="17830"/>
                    <a:pt x="7155" y="17870"/>
                    <a:pt x="7138" y="17890"/>
                  </a:cubicBezTo>
                  <a:cubicBezTo>
                    <a:pt x="7065" y="18120"/>
                    <a:pt x="7054" y="18120"/>
                    <a:pt x="7054" y="18150"/>
                  </a:cubicBezTo>
                  <a:cubicBezTo>
                    <a:pt x="7172" y="17590"/>
                    <a:pt x="7200" y="17530"/>
                    <a:pt x="7211" y="17430"/>
                  </a:cubicBezTo>
                  <a:cubicBezTo>
                    <a:pt x="7402" y="17010"/>
                    <a:pt x="7402" y="16950"/>
                    <a:pt x="7425" y="16930"/>
                  </a:cubicBezTo>
                  <a:cubicBezTo>
                    <a:pt x="7566" y="16600"/>
                    <a:pt x="7582" y="16580"/>
                    <a:pt x="7594" y="16540"/>
                  </a:cubicBezTo>
                  <a:cubicBezTo>
                    <a:pt x="7695" y="16400"/>
                    <a:pt x="7701" y="16300"/>
                    <a:pt x="7740" y="16260"/>
                  </a:cubicBezTo>
                  <a:cubicBezTo>
                    <a:pt x="7830" y="16030"/>
                    <a:pt x="7847" y="16040"/>
                    <a:pt x="7852" y="16020"/>
                  </a:cubicBezTo>
                  <a:cubicBezTo>
                    <a:pt x="7942" y="15790"/>
                    <a:pt x="7971" y="15710"/>
                    <a:pt x="7999" y="15650"/>
                  </a:cubicBezTo>
                  <a:cubicBezTo>
                    <a:pt x="8190" y="15050"/>
                    <a:pt x="8241" y="14900"/>
                    <a:pt x="8269" y="14710"/>
                  </a:cubicBezTo>
                  <a:cubicBezTo>
                    <a:pt x="8196" y="14960"/>
                    <a:pt x="8168" y="15000"/>
                    <a:pt x="8156" y="15080"/>
                  </a:cubicBezTo>
                  <a:cubicBezTo>
                    <a:pt x="8010" y="15440"/>
                    <a:pt x="8016" y="15500"/>
                    <a:pt x="7999" y="15540"/>
                  </a:cubicBezTo>
                  <a:cubicBezTo>
                    <a:pt x="7886" y="15740"/>
                    <a:pt x="7886" y="15800"/>
                    <a:pt x="7864" y="15820"/>
                  </a:cubicBezTo>
                  <a:cubicBezTo>
                    <a:pt x="7695" y="16110"/>
                    <a:pt x="7712" y="16210"/>
                    <a:pt x="7678" y="16210"/>
                  </a:cubicBezTo>
                  <a:cubicBezTo>
                    <a:pt x="7616" y="16330"/>
                    <a:pt x="7616" y="16390"/>
                    <a:pt x="7594" y="16410"/>
                  </a:cubicBezTo>
                  <a:cubicBezTo>
                    <a:pt x="7380" y="16800"/>
                    <a:pt x="7391" y="16890"/>
                    <a:pt x="7363" y="16890"/>
                  </a:cubicBezTo>
                  <a:cubicBezTo>
                    <a:pt x="7329" y="16870"/>
                    <a:pt x="7380" y="16790"/>
                    <a:pt x="7408" y="16690"/>
                  </a:cubicBezTo>
                  <a:cubicBezTo>
                    <a:pt x="7526" y="16340"/>
                    <a:pt x="7554" y="16310"/>
                    <a:pt x="7571" y="16260"/>
                  </a:cubicBezTo>
                  <a:cubicBezTo>
                    <a:pt x="7661" y="16020"/>
                    <a:pt x="7706" y="15940"/>
                    <a:pt x="7729" y="15820"/>
                  </a:cubicBezTo>
                  <a:cubicBezTo>
                    <a:pt x="7875" y="15550"/>
                    <a:pt x="7886" y="15430"/>
                    <a:pt x="7937" y="15380"/>
                  </a:cubicBezTo>
                  <a:cubicBezTo>
                    <a:pt x="8044" y="15020"/>
                    <a:pt x="8078" y="14940"/>
                    <a:pt x="8111" y="14860"/>
                  </a:cubicBezTo>
                  <a:cubicBezTo>
                    <a:pt x="8229" y="14300"/>
                    <a:pt x="8224" y="14250"/>
                    <a:pt x="8246" y="14230"/>
                  </a:cubicBezTo>
                  <a:cubicBezTo>
                    <a:pt x="8302" y="13830"/>
                    <a:pt x="8314" y="13650"/>
                    <a:pt x="8331" y="13490"/>
                  </a:cubicBezTo>
                  <a:cubicBezTo>
                    <a:pt x="8370" y="13060"/>
                    <a:pt x="8392" y="13050"/>
                    <a:pt x="8353" y="13030"/>
                  </a:cubicBezTo>
                  <a:cubicBezTo>
                    <a:pt x="8325" y="13480"/>
                    <a:pt x="8286" y="13610"/>
                    <a:pt x="8280" y="13730"/>
                  </a:cubicBezTo>
                  <a:cubicBezTo>
                    <a:pt x="8184" y="14300"/>
                    <a:pt x="8173" y="14360"/>
                    <a:pt x="8173" y="14420"/>
                  </a:cubicBezTo>
                  <a:cubicBezTo>
                    <a:pt x="8021" y="14910"/>
                    <a:pt x="8027" y="14990"/>
                    <a:pt x="7999" y="15010"/>
                  </a:cubicBezTo>
                  <a:cubicBezTo>
                    <a:pt x="7892" y="15360"/>
                    <a:pt x="7858" y="15370"/>
                    <a:pt x="7852" y="15430"/>
                  </a:cubicBezTo>
                  <a:cubicBezTo>
                    <a:pt x="7667" y="15830"/>
                    <a:pt x="7667" y="15880"/>
                    <a:pt x="7644" y="15890"/>
                  </a:cubicBezTo>
                  <a:cubicBezTo>
                    <a:pt x="7538" y="16110"/>
                    <a:pt x="7554" y="16190"/>
                    <a:pt x="7521" y="16190"/>
                  </a:cubicBezTo>
                  <a:cubicBezTo>
                    <a:pt x="7358" y="16680"/>
                    <a:pt x="7324" y="16740"/>
                    <a:pt x="7301" y="16800"/>
                  </a:cubicBezTo>
                  <a:cubicBezTo>
                    <a:pt x="7132" y="17290"/>
                    <a:pt x="7127" y="17400"/>
                    <a:pt x="7093" y="17460"/>
                  </a:cubicBezTo>
                  <a:cubicBezTo>
                    <a:pt x="7183" y="17010"/>
                    <a:pt x="7211" y="16990"/>
                    <a:pt x="7228" y="16950"/>
                  </a:cubicBezTo>
                  <a:cubicBezTo>
                    <a:pt x="7402" y="16400"/>
                    <a:pt x="7408" y="16290"/>
                    <a:pt x="7448" y="16230"/>
                  </a:cubicBezTo>
                  <a:cubicBezTo>
                    <a:pt x="7616" y="15670"/>
                    <a:pt x="7661" y="15630"/>
                    <a:pt x="7678" y="15540"/>
                  </a:cubicBezTo>
                  <a:cubicBezTo>
                    <a:pt x="7830" y="15190"/>
                    <a:pt x="7836" y="15130"/>
                    <a:pt x="7852" y="15100"/>
                  </a:cubicBezTo>
                  <a:cubicBezTo>
                    <a:pt x="7914" y="14980"/>
                    <a:pt x="7926" y="14930"/>
                    <a:pt x="7937" y="14880"/>
                  </a:cubicBezTo>
                  <a:cubicBezTo>
                    <a:pt x="8049" y="14460"/>
                    <a:pt x="8100" y="14310"/>
                    <a:pt x="8122" y="14100"/>
                  </a:cubicBezTo>
                  <a:cubicBezTo>
                    <a:pt x="8184" y="13710"/>
                    <a:pt x="8196" y="13610"/>
                    <a:pt x="8207" y="13510"/>
                  </a:cubicBezTo>
                  <a:cubicBezTo>
                    <a:pt x="8190" y="13160"/>
                    <a:pt x="8212" y="13260"/>
                    <a:pt x="8184" y="13270"/>
                  </a:cubicBezTo>
                  <a:cubicBezTo>
                    <a:pt x="8156" y="13760"/>
                    <a:pt x="8111" y="13920"/>
                    <a:pt x="8094" y="14120"/>
                  </a:cubicBezTo>
                  <a:cubicBezTo>
                    <a:pt x="7982" y="14500"/>
                    <a:pt x="7999" y="14590"/>
                    <a:pt x="7976" y="14600"/>
                  </a:cubicBezTo>
                  <a:cubicBezTo>
                    <a:pt x="7892" y="14930"/>
                    <a:pt x="7841" y="14960"/>
                    <a:pt x="7830" y="15060"/>
                  </a:cubicBezTo>
                  <a:cubicBezTo>
                    <a:pt x="7689" y="15400"/>
                    <a:pt x="7672" y="15420"/>
                    <a:pt x="7656" y="15450"/>
                  </a:cubicBezTo>
                  <a:cubicBezTo>
                    <a:pt x="7543" y="15710"/>
                    <a:pt x="7549" y="15750"/>
                    <a:pt x="7532" y="15750"/>
                  </a:cubicBezTo>
                  <a:cubicBezTo>
                    <a:pt x="7397" y="16170"/>
                    <a:pt x="7391" y="16280"/>
                    <a:pt x="7346" y="16320"/>
                  </a:cubicBezTo>
                  <a:cubicBezTo>
                    <a:pt x="7206" y="16730"/>
                    <a:pt x="7217" y="16690"/>
                    <a:pt x="7228" y="16650"/>
                  </a:cubicBezTo>
                  <a:cubicBezTo>
                    <a:pt x="7273" y="16370"/>
                    <a:pt x="7301" y="16290"/>
                    <a:pt x="7301" y="16210"/>
                  </a:cubicBezTo>
                  <a:cubicBezTo>
                    <a:pt x="7464" y="15830"/>
                    <a:pt x="7492" y="15700"/>
                    <a:pt x="7543" y="15620"/>
                  </a:cubicBezTo>
                  <a:cubicBezTo>
                    <a:pt x="7661" y="15250"/>
                    <a:pt x="7695" y="15210"/>
                    <a:pt x="7706" y="15140"/>
                  </a:cubicBezTo>
                  <a:cubicBezTo>
                    <a:pt x="7774" y="14970"/>
                    <a:pt x="7762" y="14910"/>
                    <a:pt x="7779" y="14900"/>
                  </a:cubicBezTo>
                  <a:cubicBezTo>
                    <a:pt x="7875" y="14600"/>
                    <a:pt x="7886" y="14530"/>
                    <a:pt x="7903" y="14470"/>
                  </a:cubicBezTo>
                  <a:cubicBezTo>
                    <a:pt x="7993" y="14030"/>
                    <a:pt x="8032" y="13750"/>
                    <a:pt x="8049" y="13440"/>
                  </a:cubicBezTo>
                  <a:cubicBezTo>
                    <a:pt x="8010" y="13310"/>
                    <a:pt x="8032" y="13470"/>
                    <a:pt x="7999" y="13640"/>
                  </a:cubicBezTo>
                  <a:cubicBezTo>
                    <a:pt x="7813" y="14670"/>
                    <a:pt x="7785" y="14670"/>
                    <a:pt x="7779" y="14710"/>
                  </a:cubicBezTo>
                  <a:cubicBezTo>
                    <a:pt x="7650" y="15050"/>
                    <a:pt x="7667" y="15140"/>
                    <a:pt x="7633" y="15140"/>
                  </a:cubicBezTo>
                  <a:cubicBezTo>
                    <a:pt x="7453" y="15680"/>
                    <a:pt x="7442" y="15700"/>
                    <a:pt x="7436" y="15730"/>
                  </a:cubicBezTo>
                  <a:cubicBezTo>
                    <a:pt x="7414" y="15620"/>
                    <a:pt x="7464" y="15530"/>
                    <a:pt x="7481" y="15380"/>
                  </a:cubicBezTo>
                  <a:cubicBezTo>
                    <a:pt x="7650" y="14850"/>
                    <a:pt x="7650" y="14830"/>
                    <a:pt x="7656" y="14800"/>
                  </a:cubicBezTo>
                  <a:cubicBezTo>
                    <a:pt x="7729" y="14600"/>
                    <a:pt x="7729" y="14530"/>
                    <a:pt x="7751" y="14470"/>
                  </a:cubicBezTo>
                  <a:cubicBezTo>
                    <a:pt x="7819" y="13940"/>
                    <a:pt x="7808" y="13980"/>
                    <a:pt x="7802" y="14030"/>
                  </a:cubicBezTo>
                  <a:cubicBezTo>
                    <a:pt x="7599" y="14750"/>
                    <a:pt x="7616" y="14860"/>
                    <a:pt x="7582" y="14880"/>
                  </a:cubicBezTo>
                  <a:cubicBezTo>
                    <a:pt x="7402" y="15410"/>
                    <a:pt x="7408" y="15500"/>
                    <a:pt x="7386" y="15540"/>
                  </a:cubicBezTo>
                  <a:cubicBezTo>
                    <a:pt x="7329" y="15820"/>
                    <a:pt x="7301" y="15890"/>
                    <a:pt x="7324" y="15890"/>
                  </a:cubicBezTo>
                  <a:cubicBezTo>
                    <a:pt x="7374" y="15420"/>
                    <a:pt x="7363" y="14860"/>
                    <a:pt x="7436" y="14450"/>
                  </a:cubicBezTo>
                  <a:cubicBezTo>
                    <a:pt x="7577" y="13090"/>
                    <a:pt x="7582" y="13010"/>
                    <a:pt x="7594" y="12940"/>
                  </a:cubicBezTo>
                  <a:cubicBezTo>
                    <a:pt x="7549" y="12970"/>
                    <a:pt x="7521" y="13260"/>
                    <a:pt x="7470" y="13530"/>
                  </a:cubicBezTo>
                  <a:cubicBezTo>
                    <a:pt x="7318" y="15120"/>
                    <a:pt x="7324" y="15200"/>
                    <a:pt x="7312" y="15250"/>
                  </a:cubicBezTo>
                  <a:cubicBezTo>
                    <a:pt x="7279" y="15480"/>
                    <a:pt x="7284" y="15460"/>
                    <a:pt x="7273" y="15540"/>
                  </a:cubicBezTo>
                  <a:cubicBezTo>
                    <a:pt x="7217" y="15940"/>
                    <a:pt x="7239" y="16040"/>
                    <a:pt x="7211" y="16060"/>
                  </a:cubicBezTo>
                  <a:cubicBezTo>
                    <a:pt x="7206" y="15800"/>
                    <a:pt x="7234" y="15810"/>
                    <a:pt x="7228" y="15750"/>
                  </a:cubicBezTo>
                  <a:cubicBezTo>
                    <a:pt x="7217" y="15090"/>
                    <a:pt x="7228" y="15000"/>
                    <a:pt x="7211" y="14880"/>
                  </a:cubicBezTo>
                  <a:cubicBezTo>
                    <a:pt x="7352" y="13660"/>
                    <a:pt x="7329" y="13570"/>
                    <a:pt x="7335" y="13530"/>
                  </a:cubicBezTo>
                  <a:cubicBezTo>
                    <a:pt x="7436" y="12880"/>
                    <a:pt x="7442" y="12800"/>
                    <a:pt x="7448" y="12720"/>
                  </a:cubicBezTo>
                  <a:cubicBezTo>
                    <a:pt x="7425" y="12660"/>
                    <a:pt x="7414" y="12850"/>
                    <a:pt x="7374" y="12990"/>
                  </a:cubicBezTo>
                  <a:cubicBezTo>
                    <a:pt x="7329" y="13290"/>
                    <a:pt x="7352" y="13380"/>
                    <a:pt x="7324" y="13380"/>
                  </a:cubicBezTo>
                  <a:cubicBezTo>
                    <a:pt x="7245" y="14200"/>
                    <a:pt x="7211" y="14350"/>
                    <a:pt x="7189" y="14510"/>
                  </a:cubicBezTo>
                  <a:cubicBezTo>
                    <a:pt x="7166" y="15190"/>
                    <a:pt x="7183" y="15440"/>
                    <a:pt x="7178" y="15860"/>
                  </a:cubicBezTo>
                  <a:cubicBezTo>
                    <a:pt x="7172" y="16400"/>
                    <a:pt x="7144" y="16390"/>
                    <a:pt x="7155" y="16450"/>
                  </a:cubicBezTo>
                  <a:cubicBezTo>
                    <a:pt x="7138" y="16660"/>
                    <a:pt x="7155" y="16670"/>
                    <a:pt x="7155" y="16670"/>
                  </a:cubicBezTo>
                  <a:cubicBezTo>
                    <a:pt x="7104" y="16860"/>
                    <a:pt x="7088" y="16710"/>
                    <a:pt x="7093" y="16540"/>
                  </a:cubicBezTo>
                  <a:cubicBezTo>
                    <a:pt x="7082" y="15770"/>
                    <a:pt x="7071" y="15670"/>
                    <a:pt x="7093" y="15620"/>
                  </a:cubicBezTo>
                  <a:cubicBezTo>
                    <a:pt x="7076" y="15250"/>
                    <a:pt x="7093" y="15050"/>
                    <a:pt x="7065" y="14930"/>
                  </a:cubicBezTo>
                  <a:cubicBezTo>
                    <a:pt x="7082" y="14220"/>
                    <a:pt x="7110" y="14080"/>
                    <a:pt x="7104" y="13880"/>
                  </a:cubicBezTo>
                  <a:cubicBezTo>
                    <a:pt x="7121" y="13530"/>
                    <a:pt x="7088" y="13650"/>
                    <a:pt x="7093" y="13840"/>
                  </a:cubicBezTo>
                  <a:cubicBezTo>
                    <a:pt x="7054" y="14070"/>
                    <a:pt x="7076" y="14150"/>
                    <a:pt x="7065" y="14180"/>
                  </a:cubicBezTo>
                  <a:cubicBezTo>
                    <a:pt x="7037" y="14960"/>
                    <a:pt x="7026" y="15120"/>
                    <a:pt x="7031" y="15300"/>
                  </a:cubicBezTo>
                  <a:cubicBezTo>
                    <a:pt x="7026" y="15850"/>
                    <a:pt x="7037" y="15870"/>
                    <a:pt x="7042" y="15890"/>
                  </a:cubicBezTo>
                  <a:cubicBezTo>
                    <a:pt x="7042" y="16220"/>
                    <a:pt x="7065" y="16230"/>
                    <a:pt x="7054" y="16300"/>
                  </a:cubicBezTo>
                  <a:cubicBezTo>
                    <a:pt x="7054" y="16510"/>
                    <a:pt x="7059" y="16550"/>
                    <a:pt x="7042" y="16560"/>
                  </a:cubicBezTo>
                  <a:cubicBezTo>
                    <a:pt x="7026" y="16410"/>
                    <a:pt x="7009" y="16370"/>
                    <a:pt x="7003" y="16300"/>
                  </a:cubicBezTo>
                  <a:cubicBezTo>
                    <a:pt x="6964" y="14830"/>
                    <a:pt x="6936" y="14840"/>
                    <a:pt x="6947" y="14770"/>
                  </a:cubicBezTo>
                  <a:cubicBezTo>
                    <a:pt x="6958" y="13850"/>
                    <a:pt x="6952" y="13790"/>
                    <a:pt x="6958" y="13620"/>
                  </a:cubicBezTo>
                  <a:cubicBezTo>
                    <a:pt x="6981" y="13350"/>
                    <a:pt x="6958" y="13410"/>
                    <a:pt x="6947" y="13490"/>
                  </a:cubicBezTo>
                  <a:cubicBezTo>
                    <a:pt x="6908" y="14340"/>
                    <a:pt x="6908" y="14340"/>
                    <a:pt x="6908" y="14340"/>
                  </a:cubicBezTo>
                  <a:cubicBezTo>
                    <a:pt x="6913" y="14930"/>
                    <a:pt x="6908" y="14940"/>
                    <a:pt x="6919" y="15060"/>
                  </a:cubicBezTo>
                  <a:cubicBezTo>
                    <a:pt x="6981" y="16590"/>
                    <a:pt x="6992" y="16730"/>
                    <a:pt x="6992" y="16930"/>
                  </a:cubicBezTo>
                  <a:cubicBezTo>
                    <a:pt x="6998" y="17440"/>
                    <a:pt x="7020" y="17480"/>
                    <a:pt x="6981" y="17500"/>
                  </a:cubicBezTo>
                  <a:cubicBezTo>
                    <a:pt x="6919" y="16560"/>
                    <a:pt x="6891" y="16540"/>
                    <a:pt x="6896" y="16450"/>
                  </a:cubicBezTo>
                  <a:cubicBezTo>
                    <a:pt x="6834" y="14950"/>
                    <a:pt x="6834" y="14760"/>
                    <a:pt x="6834" y="14600"/>
                  </a:cubicBezTo>
                  <a:cubicBezTo>
                    <a:pt x="6846" y="14410"/>
                    <a:pt x="6834" y="14400"/>
                    <a:pt x="6834" y="14400"/>
                  </a:cubicBezTo>
                  <a:cubicBezTo>
                    <a:pt x="6846" y="14060"/>
                    <a:pt x="6818" y="14070"/>
                    <a:pt x="6823" y="14140"/>
                  </a:cubicBezTo>
                  <a:cubicBezTo>
                    <a:pt x="6818" y="14530"/>
                    <a:pt x="6772" y="14590"/>
                    <a:pt x="6812" y="14620"/>
                  </a:cubicBezTo>
                  <a:cubicBezTo>
                    <a:pt x="6879" y="16640"/>
                    <a:pt x="6857" y="16710"/>
                    <a:pt x="6868" y="16760"/>
                  </a:cubicBezTo>
                  <a:cubicBezTo>
                    <a:pt x="6930" y="17630"/>
                    <a:pt x="6930" y="17630"/>
                    <a:pt x="6930" y="17630"/>
                  </a:cubicBezTo>
                  <a:cubicBezTo>
                    <a:pt x="6919" y="18270"/>
                    <a:pt x="6913" y="18320"/>
                    <a:pt x="6896" y="18350"/>
                  </a:cubicBezTo>
                  <a:cubicBezTo>
                    <a:pt x="6846" y="17880"/>
                    <a:pt x="6857" y="17800"/>
                    <a:pt x="6834" y="17780"/>
                  </a:cubicBezTo>
                  <a:cubicBezTo>
                    <a:pt x="6795" y="17300"/>
                    <a:pt x="6750" y="17150"/>
                    <a:pt x="6733" y="16950"/>
                  </a:cubicBezTo>
                  <a:cubicBezTo>
                    <a:pt x="6632" y="16250"/>
                    <a:pt x="6654" y="16160"/>
                    <a:pt x="6626" y="16150"/>
                  </a:cubicBezTo>
                  <a:cubicBezTo>
                    <a:pt x="6576" y="14710"/>
                    <a:pt x="6576" y="14710"/>
                    <a:pt x="6576" y="14710"/>
                  </a:cubicBezTo>
                  <a:cubicBezTo>
                    <a:pt x="6570" y="14430"/>
                    <a:pt x="6553" y="14460"/>
                    <a:pt x="6553" y="14510"/>
                  </a:cubicBezTo>
                  <a:cubicBezTo>
                    <a:pt x="6548" y="15040"/>
                    <a:pt x="6553" y="15070"/>
                    <a:pt x="6553" y="15120"/>
                  </a:cubicBezTo>
                  <a:cubicBezTo>
                    <a:pt x="6587" y="15910"/>
                    <a:pt x="6570" y="16050"/>
                    <a:pt x="6587" y="16130"/>
                  </a:cubicBezTo>
                  <a:cubicBezTo>
                    <a:pt x="6643" y="16570"/>
                    <a:pt x="6638" y="16630"/>
                    <a:pt x="6638" y="16690"/>
                  </a:cubicBezTo>
                  <a:cubicBezTo>
                    <a:pt x="6694" y="17160"/>
                    <a:pt x="6739" y="17310"/>
                    <a:pt x="6750" y="17520"/>
                  </a:cubicBezTo>
                  <a:cubicBezTo>
                    <a:pt x="6846" y="18370"/>
                    <a:pt x="6846" y="18370"/>
                    <a:pt x="6846" y="18370"/>
                  </a:cubicBezTo>
                  <a:cubicBezTo>
                    <a:pt x="6682" y="17270"/>
                    <a:pt x="6626" y="17040"/>
                    <a:pt x="6587" y="16780"/>
                  </a:cubicBezTo>
                  <a:cubicBezTo>
                    <a:pt x="6458" y="15800"/>
                    <a:pt x="6502" y="15650"/>
                    <a:pt x="6469" y="15650"/>
                  </a:cubicBezTo>
                  <a:cubicBezTo>
                    <a:pt x="6480" y="16410"/>
                    <a:pt x="6519" y="16570"/>
                    <a:pt x="6525" y="16780"/>
                  </a:cubicBezTo>
                  <a:cubicBezTo>
                    <a:pt x="6576" y="17080"/>
                    <a:pt x="6598" y="17160"/>
                    <a:pt x="6615" y="17260"/>
                  </a:cubicBezTo>
                  <a:cubicBezTo>
                    <a:pt x="6654" y="17480"/>
                    <a:pt x="6654" y="17540"/>
                    <a:pt x="6638" y="17540"/>
                  </a:cubicBezTo>
                  <a:cubicBezTo>
                    <a:pt x="6531" y="17030"/>
                    <a:pt x="6519" y="17010"/>
                    <a:pt x="6502" y="17000"/>
                  </a:cubicBezTo>
                  <a:cubicBezTo>
                    <a:pt x="6446" y="16690"/>
                    <a:pt x="6429" y="16640"/>
                    <a:pt x="6418" y="16580"/>
                  </a:cubicBezTo>
                  <a:cubicBezTo>
                    <a:pt x="6261" y="15830"/>
                    <a:pt x="6249" y="15730"/>
                    <a:pt x="6232" y="15620"/>
                  </a:cubicBezTo>
                  <a:cubicBezTo>
                    <a:pt x="6188" y="15530"/>
                    <a:pt x="6216" y="15700"/>
                    <a:pt x="6232" y="15890"/>
                  </a:cubicBezTo>
                  <a:cubicBezTo>
                    <a:pt x="6339" y="16480"/>
                    <a:pt x="6362" y="16550"/>
                    <a:pt x="6379" y="16630"/>
                  </a:cubicBezTo>
                  <a:cubicBezTo>
                    <a:pt x="6463" y="16940"/>
                    <a:pt x="6463" y="17040"/>
                    <a:pt x="6491" y="17110"/>
                  </a:cubicBezTo>
                  <a:cubicBezTo>
                    <a:pt x="6592" y="17520"/>
                    <a:pt x="6587" y="17610"/>
                    <a:pt x="6615" y="17630"/>
                  </a:cubicBezTo>
                  <a:cubicBezTo>
                    <a:pt x="6654" y="17950"/>
                    <a:pt x="6682" y="18050"/>
                    <a:pt x="6699" y="18170"/>
                  </a:cubicBezTo>
                  <a:cubicBezTo>
                    <a:pt x="6750" y="18380"/>
                    <a:pt x="6733" y="18490"/>
                    <a:pt x="6761" y="18520"/>
                  </a:cubicBezTo>
                  <a:cubicBezTo>
                    <a:pt x="6778" y="18950"/>
                    <a:pt x="6801" y="19030"/>
                    <a:pt x="6772" y="19030"/>
                  </a:cubicBezTo>
                  <a:cubicBezTo>
                    <a:pt x="6750" y="18910"/>
                    <a:pt x="6728" y="18890"/>
                    <a:pt x="6733" y="18810"/>
                  </a:cubicBezTo>
                  <a:cubicBezTo>
                    <a:pt x="6694" y="18590"/>
                    <a:pt x="6682" y="18540"/>
                    <a:pt x="6677" y="18480"/>
                  </a:cubicBezTo>
                  <a:cubicBezTo>
                    <a:pt x="6542" y="17960"/>
                    <a:pt x="6548" y="17870"/>
                    <a:pt x="6514" y="17850"/>
                  </a:cubicBezTo>
                  <a:cubicBezTo>
                    <a:pt x="6362" y="17330"/>
                    <a:pt x="6384" y="17320"/>
                    <a:pt x="6356" y="17260"/>
                  </a:cubicBezTo>
                  <a:cubicBezTo>
                    <a:pt x="6221" y="16740"/>
                    <a:pt x="6216" y="16670"/>
                    <a:pt x="6210" y="16600"/>
                  </a:cubicBezTo>
                  <a:cubicBezTo>
                    <a:pt x="6142" y="16450"/>
                    <a:pt x="6182" y="16560"/>
                    <a:pt x="6199" y="16710"/>
                  </a:cubicBezTo>
                  <a:cubicBezTo>
                    <a:pt x="6311" y="17230"/>
                    <a:pt x="6311" y="17280"/>
                    <a:pt x="6334" y="17300"/>
                  </a:cubicBezTo>
                  <a:cubicBezTo>
                    <a:pt x="6458" y="17790"/>
                    <a:pt x="6480" y="17850"/>
                    <a:pt x="6491" y="17930"/>
                  </a:cubicBezTo>
                  <a:cubicBezTo>
                    <a:pt x="6682" y="18790"/>
                    <a:pt x="6671" y="18860"/>
                    <a:pt x="6688" y="18870"/>
                  </a:cubicBezTo>
                  <a:cubicBezTo>
                    <a:pt x="6750" y="19720"/>
                    <a:pt x="6750" y="19720"/>
                    <a:pt x="6750" y="19720"/>
                  </a:cubicBezTo>
                  <a:cubicBezTo>
                    <a:pt x="6733" y="19780"/>
                    <a:pt x="6716" y="19690"/>
                    <a:pt x="6699" y="19590"/>
                  </a:cubicBezTo>
                  <a:cubicBezTo>
                    <a:pt x="6632" y="19030"/>
                    <a:pt x="6649" y="18990"/>
                    <a:pt x="6638" y="18920"/>
                  </a:cubicBezTo>
                  <a:cubicBezTo>
                    <a:pt x="6542" y="18450"/>
                    <a:pt x="6525" y="18390"/>
                    <a:pt x="6502" y="18330"/>
                  </a:cubicBezTo>
                  <a:cubicBezTo>
                    <a:pt x="6362" y="17850"/>
                    <a:pt x="6356" y="17810"/>
                    <a:pt x="6345" y="17780"/>
                  </a:cubicBezTo>
                  <a:cubicBezTo>
                    <a:pt x="6249" y="17360"/>
                    <a:pt x="6193" y="17420"/>
                    <a:pt x="6210" y="17350"/>
                  </a:cubicBezTo>
                  <a:cubicBezTo>
                    <a:pt x="6024" y="16790"/>
                    <a:pt x="6002" y="16660"/>
                    <a:pt x="5962" y="16540"/>
                  </a:cubicBezTo>
                  <a:cubicBezTo>
                    <a:pt x="5901" y="16270"/>
                    <a:pt x="5906" y="16170"/>
                    <a:pt x="5867" y="16150"/>
                  </a:cubicBezTo>
                  <a:cubicBezTo>
                    <a:pt x="5940" y="16630"/>
                    <a:pt x="5968" y="16670"/>
                    <a:pt x="5974" y="16740"/>
                  </a:cubicBezTo>
                  <a:cubicBezTo>
                    <a:pt x="6036" y="17000"/>
                    <a:pt x="6052" y="17050"/>
                    <a:pt x="6075" y="17110"/>
                  </a:cubicBezTo>
                  <a:cubicBezTo>
                    <a:pt x="6188" y="17520"/>
                    <a:pt x="6227" y="17550"/>
                    <a:pt x="6232" y="17630"/>
                  </a:cubicBezTo>
                  <a:cubicBezTo>
                    <a:pt x="6368" y="18090"/>
                    <a:pt x="6401" y="18070"/>
                    <a:pt x="6390" y="18130"/>
                  </a:cubicBezTo>
                  <a:cubicBezTo>
                    <a:pt x="6502" y="18570"/>
                    <a:pt x="6525" y="18610"/>
                    <a:pt x="6525" y="18700"/>
                  </a:cubicBezTo>
                  <a:cubicBezTo>
                    <a:pt x="6587" y="18940"/>
                    <a:pt x="6587" y="19040"/>
                    <a:pt x="6615" y="19090"/>
                  </a:cubicBezTo>
                  <a:cubicBezTo>
                    <a:pt x="6682" y="19850"/>
                    <a:pt x="6660" y="19940"/>
                    <a:pt x="6688" y="19940"/>
                  </a:cubicBezTo>
                  <a:cubicBezTo>
                    <a:pt x="6643" y="19940"/>
                    <a:pt x="6660" y="19920"/>
                    <a:pt x="6660" y="19920"/>
                  </a:cubicBezTo>
                  <a:cubicBezTo>
                    <a:pt x="6587" y="19460"/>
                    <a:pt x="6548" y="19320"/>
                    <a:pt x="6542" y="19130"/>
                  </a:cubicBezTo>
                  <a:cubicBezTo>
                    <a:pt x="6474" y="18840"/>
                    <a:pt x="6429" y="18810"/>
                    <a:pt x="6429" y="18700"/>
                  </a:cubicBezTo>
                  <a:cubicBezTo>
                    <a:pt x="6300" y="18240"/>
                    <a:pt x="6294" y="18210"/>
                    <a:pt x="6294" y="18150"/>
                  </a:cubicBezTo>
                  <a:cubicBezTo>
                    <a:pt x="6148" y="17830"/>
                    <a:pt x="6137" y="17750"/>
                    <a:pt x="6109" y="17700"/>
                  </a:cubicBezTo>
                  <a:cubicBezTo>
                    <a:pt x="6036" y="17580"/>
                    <a:pt x="6064" y="17610"/>
                    <a:pt x="6075" y="17670"/>
                  </a:cubicBezTo>
                  <a:cubicBezTo>
                    <a:pt x="6154" y="17960"/>
                    <a:pt x="6216" y="18030"/>
                    <a:pt x="6232" y="18170"/>
                  </a:cubicBezTo>
                  <a:cubicBezTo>
                    <a:pt x="6322" y="18430"/>
                    <a:pt x="6306" y="18500"/>
                    <a:pt x="6334" y="18500"/>
                  </a:cubicBezTo>
                  <a:cubicBezTo>
                    <a:pt x="6474" y="19110"/>
                    <a:pt x="6531" y="19360"/>
                    <a:pt x="6553" y="19660"/>
                  </a:cubicBezTo>
                  <a:cubicBezTo>
                    <a:pt x="6621" y="20110"/>
                    <a:pt x="6666" y="20160"/>
                    <a:pt x="6638" y="20220"/>
                  </a:cubicBezTo>
                  <a:cubicBezTo>
                    <a:pt x="6553" y="19910"/>
                    <a:pt x="6542" y="19750"/>
                    <a:pt x="6514" y="19610"/>
                  </a:cubicBezTo>
                  <a:cubicBezTo>
                    <a:pt x="6379" y="19130"/>
                    <a:pt x="6384" y="18940"/>
                    <a:pt x="6334" y="18850"/>
                  </a:cubicBezTo>
                  <a:cubicBezTo>
                    <a:pt x="6193" y="18420"/>
                    <a:pt x="6176" y="18340"/>
                    <a:pt x="6159" y="18260"/>
                  </a:cubicBezTo>
                  <a:cubicBezTo>
                    <a:pt x="6069" y="17950"/>
                    <a:pt x="6024" y="17900"/>
                    <a:pt x="6013" y="17780"/>
                  </a:cubicBezTo>
                  <a:cubicBezTo>
                    <a:pt x="5957" y="17610"/>
                    <a:pt x="5957" y="17540"/>
                    <a:pt x="5929" y="17520"/>
                  </a:cubicBezTo>
                  <a:cubicBezTo>
                    <a:pt x="5844" y="17190"/>
                    <a:pt x="5844" y="17120"/>
                    <a:pt x="5816" y="17110"/>
                  </a:cubicBezTo>
                  <a:cubicBezTo>
                    <a:pt x="5884" y="17430"/>
                    <a:pt x="5884" y="17520"/>
                    <a:pt x="5912" y="17560"/>
                  </a:cubicBezTo>
                  <a:cubicBezTo>
                    <a:pt x="5991" y="17900"/>
                    <a:pt x="6036" y="18010"/>
                    <a:pt x="6064" y="18150"/>
                  </a:cubicBezTo>
                  <a:cubicBezTo>
                    <a:pt x="6188" y="18590"/>
                    <a:pt x="6232" y="18610"/>
                    <a:pt x="6232" y="18700"/>
                  </a:cubicBezTo>
                  <a:cubicBezTo>
                    <a:pt x="6328" y="19000"/>
                    <a:pt x="6322" y="19050"/>
                    <a:pt x="6345" y="19070"/>
                  </a:cubicBezTo>
                  <a:cubicBezTo>
                    <a:pt x="6502" y="19840"/>
                    <a:pt x="6525" y="19990"/>
                    <a:pt x="6564" y="20120"/>
                  </a:cubicBezTo>
                  <a:cubicBezTo>
                    <a:pt x="6621" y="20630"/>
                    <a:pt x="6654" y="20720"/>
                    <a:pt x="6660" y="20860"/>
                  </a:cubicBezTo>
                  <a:cubicBezTo>
                    <a:pt x="6564" y="20650"/>
                    <a:pt x="6570" y="20570"/>
                    <a:pt x="6553" y="20530"/>
                  </a:cubicBezTo>
                  <a:cubicBezTo>
                    <a:pt x="6502" y="20260"/>
                    <a:pt x="6486" y="20230"/>
                    <a:pt x="6502" y="20220"/>
                  </a:cubicBezTo>
                  <a:cubicBezTo>
                    <a:pt x="6390" y="19700"/>
                    <a:pt x="6356" y="19620"/>
                    <a:pt x="6345" y="19500"/>
                  </a:cubicBezTo>
                  <a:cubicBezTo>
                    <a:pt x="6238" y="19140"/>
                    <a:pt x="6216" y="19070"/>
                    <a:pt x="6199" y="18980"/>
                  </a:cubicBezTo>
                  <a:cubicBezTo>
                    <a:pt x="6114" y="18830"/>
                    <a:pt x="6126" y="18770"/>
                    <a:pt x="6109" y="18760"/>
                  </a:cubicBezTo>
                  <a:cubicBezTo>
                    <a:pt x="5929" y="18230"/>
                    <a:pt x="5912" y="18140"/>
                    <a:pt x="5878" y="18090"/>
                  </a:cubicBezTo>
                  <a:cubicBezTo>
                    <a:pt x="5777" y="17770"/>
                    <a:pt x="5754" y="17690"/>
                    <a:pt x="5732" y="17610"/>
                  </a:cubicBezTo>
                  <a:cubicBezTo>
                    <a:pt x="5709" y="17650"/>
                    <a:pt x="5721" y="17720"/>
                    <a:pt x="5743" y="17780"/>
                  </a:cubicBezTo>
                  <a:cubicBezTo>
                    <a:pt x="5884" y="18210"/>
                    <a:pt x="5895" y="18290"/>
                    <a:pt x="5929" y="18330"/>
                  </a:cubicBezTo>
                  <a:cubicBezTo>
                    <a:pt x="6052" y="18690"/>
                    <a:pt x="6041" y="18730"/>
                    <a:pt x="6047" y="18740"/>
                  </a:cubicBezTo>
                  <a:cubicBezTo>
                    <a:pt x="6120" y="18950"/>
                    <a:pt x="6148" y="18990"/>
                    <a:pt x="6159" y="19070"/>
                  </a:cubicBezTo>
                  <a:cubicBezTo>
                    <a:pt x="6328" y="19740"/>
                    <a:pt x="6351" y="19790"/>
                    <a:pt x="6368" y="19850"/>
                  </a:cubicBezTo>
                  <a:cubicBezTo>
                    <a:pt x="6497" y="20620"/>
                    <a:pt x="6525" y="20690"/>
                    <a:pt x="6542" y="20770"/>
                  </a:cubicBezTo>
                  <a:cubicBezTo>
                    <a:pt x="6744" y="21600"/>
                    <a:pt x="6744" y="21600"/>
                    <a:pt x="6744" y="21600"/>
                  </a:cubicBezTo>
                  <a:cubicBezTo>
                    <a:pt x="6789" y="21180"/>
                    <a:pt x="6823" y="21120"/>
                    <a:pt x="6834" y="21010"/>
                  </a:cubicBezTo>
                  <a:cubicBezTo>
                    <a:pt x="6924" y="20730"/>
                    <a:pt x="6947" y="20710"/>
                    <a:pt x="6947" y="20640"/>
                  </a:cubicBezTo>
                  <a:cubicBezTo>
                    <a:pt x="7048" y="20400"/>
                    <a:pt x="7037" y="20340"/>
                    <a:pt x="7065" y="20360"/>
                  </a:cubicBezTo>
                  <a:cubicBezTo>
                    <a:pt x="7189" y="20020"/>
                    <a:pt x="7189" y="19990"/>
                    <a:pt x="7189" y="19960"/>
                  </a:cubicBezTo>
                  <a:cubicBezTo>
                    <a:pt x="7290" y="19740"/>
                    <a:pt x="7296" y="19700"/>
                    <a:pt x="7324" y="19680"/>
                  </a:cubicBezTo>
                  <a:cubicBezTo>
                    <a:pt x="7492" y="19280"/>
                    <a:pt x="7521" y="19260"/>
                    <a:pt x="7521" y="19200"/>
                  </a:cubicBezTo>
                  <a:cubicBezTo>
                    <a:pt x="7718" y="18850"/>
                    <a:pt x="7740" y="18810"/>
                    <a:pt x="7751" y="18760"/>
                  </a:cubicBezTo>
                  <a:cubicBezTo>
                    <a:pt x="7898" y="18540"/>
                    <a:pt x="7886" y="18490"/>
                    <a:pt x="7914" y="18500"/>
                  </a:cubicBezTo>
                  <a:cubicBezTo>
                    <a:pt x="8089" y="18210"/>
                    <a:pt x="8100" y="18190"/>
                    <a:pt x="8094" y="18150"/>
                  </a:cubicBezTo>
                  <a:cubicBezTo>
                    <a:pt x="8241" y="17930"/>
                    <a:pt x="8252" y="17800"/>
                    <a:pt x="8319" y="17760"/>
                  </a:cubicBezTo>
                  <a:cubicBezTo>
                    <a:pt x="8443" y="17360"/>
                    <a:pt x="8438" y="17330"/>
                    <a:pt x="8454" y="17320"/>
                  </a:cubicBezTo>
                  <a:cubicBezTo>
                    <a:pt x="8348" y="17570"/>
                    <a:pt x="8302" y="17610"/>
                    <a:pt x="8291" y="17720"/>
                  </a:cubicBezTo>
                  <a:cubicBezTo>
                    <a:pt x="8168" y="17940"/>
                    <a:pt x="8168" y="17960"/>
                    <a:pt x="8145" y="17960"/>
                  </a:cubicBezTo>
                  <a:cubicBezTo>
                    <a:pt x="8049" y="18180"/>
                    <a:pt x="8021" y="18200"/>
                    <a:pt x="7999" y="18220"/>
                  </a:cubicBezTo>
                  <a:cubicBezTo>
                    <a:pt x="7869" y="18480"/>
                    <a:pt x="7836" y="18490"/>
                    <a:pt x="7813" y="18520"/>
                  </a:cubicBezTo>
                  <a:cubicBezTo>
                    <a:pt x="7706" y="18740"/>
                    <a:pt x="7695" y="18760"/>
                    <a:pt x="7678" y="18790"/>
                  </a:cubicBezTo>
                  <a:cubicBezTo>
                    <a:pt x="7605" y="18960"/>
                    <a:pt x="7571" y="18940"/>
                    <a:pt x="7582" y="19000"/>
                  </a:cubicBezTo>
                  <a:cubicBezTo>
                    <a:pt x="7470" y="19260"/>
                    <a:pt x="7408" y="19240"/>
                    <a:pt x="7408" y="19330"/>
                  </a:cubicBezTo>
                  <a:cubicBezTo>
                    <a:pt x="7211" y="19820"/>
                    <a:pt x="7183" y="19860"/>
                    <a:pt x="7155" y="19900"/>
                  </a:cubicBezTo>
                  <a:cubicBezTo>
                    <a:pt x="7088" y="20090"/>
                    <a:pt x="7082" y="20120"/>
                    <a:pt x="7082" y="20160"/>
                  </a:cubicBezTo>
                  <a:cubicBezTo>
                    <a:pt x="6902" y="20560"/>
                    <a:pt x="6908" y="20660"/>
                    <a:pt x="6868" y="20680"/>
                  </a:cubicBezTo>
                  <a:cubicBezTo>
                    <a:pt x="6823" y="20750"/>
                    <a:pt x="6846" y="20730"/>
                    <a:pt x="6857" y="20680"/>
                  </a:cubicBezTo>
                  <a:cubicBezTo>
                    <a:pt x="6964" y="20410"/>
                    <a:pt x="6952" y="20320"/>
                    <a:pt x="6969" y="20270"/>
                  </a:cubicBezTo>
                  <a:cubicBezTo>
                    <a:pt x="7110" y="19780"/>
                    <a:pt x="7161" y="19780"/>
                    <a:pt x="7166" y="19700"/>
                  </a:cubicBezTo>
                  <a:cubicBezTo>
                    <a:pt x="7419" y="19060"/>
                    <a:pt x="7476" y="19120"/>
                    <a:pt x="7459" y="19050"/>
                  </a:cubicBezTo>
                  <a:cubicBezTo>
                    <a:pt x="7577" y="18910"/>
                    <a:pt x="7509" y="18840"/>
                    <a:pt x="7543" y="18850"/>
                  </a:cubicBezTo>
                  <a:cubicBezTo>
                    <a:pt x="7712" y="18670"/>
                    <a:pt x="7650" y="18580"/>
                    <a:pt x="7678" y="18590"/>
                  </a:cubicBezTo>
                  <a:cubicBezTo>
                    <a:pt x="7808" y="18430"/>
                    <a:pt x="7824" y="18400"/>
                    <a:pt x="7830" y="18350"/>
                  </a:cubicBezTo>
                  <a:cubicBezTo>
                    <a:pt x="7948" y="18100"/>
                    <a:pt x="8010" y="18120"/>
                    <a:pt x="8010" y="18020"/>
                  </a:cubicBezTo>
                  <a:cubicBezTo>
                    <a:pt x="8066" y="17910"/>
                    <a:pt x="8094" y="17910"/>
                    <a:pt x="8094" y="17870"/>
                  </a:cubicBezTo>
                  <a:cubicBezTo>
                    <a:pt x="8241" y="17520"/>
                    <a:pt x="8229" y="17530"/>
                    <a:pt x="8218" y="17540"/>
                  </a:cubicBezTo>
                  <a:cubicBezTo>
                    <a:pt x="8100" y="17790"/>
                    <a:pt x="8055" y="17850"/>
                    <a:pt x="8038" y="17960"/>
                  </a:cubicBezTo>
                  <a:cubicBezTo>
                    <a:pt x="7914" y="18110"/>
                    <a:pt x="7920" y="18170"/>
                    <a:pt x="7886" y="18150"/>
                  </a:cubicBezTo>
                  <a:cubicBezTo>
                    <a:pt x="7762" y="18320"/>
                    <a:pt x="7774" y="18380"/>
                    <a:pt x="7751" y="18390"/>
                  </a:cubicBezTo>
                  <a:cubicBezTo>
                    <a:pt x="7459" y="18950"/>
                    <a:pt x="7408" y="18990"/>
                    <a:pt x="7386" y="19090"/>
                  </a:cubicBezTo>
                  <a:cubicBezTo>
                    <a:pt x="7144" y="19630"/>
                    <a:pt x="7099" y="19680"/>
                    <a:pt x="7082" y="19790"/>
                  </a:cubicBezTo>
                  <a:cubicBezTo>
                    <a:pt x="6941" y="20190"/>
                    <a:pt x="6947" y="20230"/>
                    <a:pt x="6919" y="20220"/>
                  </a:cubicBezTo>
                  <a:cubicBezTo>
                    <a:pt x="6846" y="20470"/>
                    <a:pt x="6840" y="20540"/>
                    <a:pt x="6823" y="20570"/>
                  </a:cubicBezTo>
                  <a:cubicBezTo>
                    <a:pt x="6767" y="20780"/>
                    <a:pt x="6728" y="20690"/>
                    <a:pt x="6722" y="20620"/>
                  </a:cubicBezTo>
                  <a:cubicBezTo>
                    <a:pt x="6818" y="20230"/>
                    <a:pt x="6818" y="20170"/>
                    <a:pt x="6846" y="20160"/>
                  </a:cubicBezTo>
                  <a:cubicBezTo>
                    <a:pt x="6891" y="19960"/>
                    <a:pt x="6913" y="19960"/>
                    <a:pt x="6919" y="19940"/>
                  </a:cubicBezTo>
                  <a:cubicBezTo>
                    <a:pt x="7009" y="19720"/>
                    <a:pt x="7003" y="19660"/>
                    <a:pt x="7020" y="19640"/>
                  </a:cubicBezTo>
                  <a:cubicBezTo>
                    <a:pt x="7251" y="19060"/>
                    <a:pt x="7284" y="19020"/>
                    <a:pt x="7301" y="18960"/>
                  </a:cubicBezTo>
                  <a:cubicBezTo>
                    <a:pt x="7352" y="18850"/>
                    <a:pt x="7374" y="18840"/>
                    <a:pt x="7386" y="18810"/>
                  </a:cubicBezTo>
                  <a:cubicBezTo>
                    <a:pt x="7481" y="18640"/>
                    <a:pt x="7492" y="18610"/>
                    <a:pt x="7521" y="18610"/>
                  </a:cubicBezTo>
                  <a:cubicBezTo>
                    <a:pt x="7684" y="18320"/>
                    <a:pt x="7718" y="18240"/>
                    <a:pt x="7768" y="18170"/>
                  </a:cubicBezTo>
                  <a:cubicBezTo>
                    <a:pt x="7886" y="17880"/>
                    <a:pt x="7931" y="17890"/>
                    <a:pt x="7937" y="17830"/>
                  </a:cubicBezTo>
                  <a:cubicBezTo>
                    <a:pt x="8072" y="17550"/>
                    <a:pt x="8111" y="17560"/>
                    <a:pt x="8122" y="17500"/>
                  </a:cubicBezTo>
                  <a:cubicBezTo>
                    <a:pt x="8364" y="16920"/>
                    <a:pt x="8426" y="16870"/>
                    <a:pt x="8443" y="16760"/>
                  </a:cubicBezTo>
                  <a:cubicBezTo>
                    <a:pt x="8511" y="16630"/>
                    <a:pt x="8494" y="16570"/>
                    <a:pt x="8516" y="16560"/>
                  </a:cubicBezTo>
                  <a:cubicBezTo>
                    <a:pt x="8612" y="16320"/>
                    <a:pt x="8612" y="16230"/>
                    <a:pt x="8634" y="16190"/>
                  </a:cubicBezTo>
                  <a:cubicBezTo>
                    <a:pt x="8775" y="15830"/>
                    <a:pt x="8781" y="15750"/>
                    <a:pt x="8798" y="15690"/>
                  </a:cubicBezTo>
                  <a:cubicBezTo>
                    <a:pt x="8882" y="15270"/>
                    <a:pt x="8888" y="15240"/>
                    <a:pt x="8882" y="15190"/>
                  </a:cubicBezTo>
                  <a:close/>
                  <a:moveTo>
                    <a:pt x="7065" y="18260"/>
                  </a:moveTo>
                  <a:cubicBezTo>
                    <a:pt x="7088" y="18230"/>
                    <a:pt x="7104" y="18180"/>
                    <a:pt x="7116" y="18130"/>
                  </a:cubicBezTo>
                  <a:cubicBezTo>
                    <a:pt x="7149" y="18170"/>
                    <a:pt x="7088" y="18210"/>
                    <a:pt x="7093" y="18260"/>
                  </a:cubicBezTo>
                  <a:cubicBezTo>
                    <a:pt x="7071" y="18290"/>
                    <a:pt x="7065" y="18360"/>
                    <a:pt x="7042" y="18390"/>
                  </a:cubicBezTo>
                  <a:cubicBezTo>
                    <a:pt x="7009" y="18360"/>
                    <a:pt x="7071" y="18310"/>
                    <a:pt x="7065" y="18260"/>
                  </a:cubicBezTo>
                  <a:close/>
                  <a:moveTo>
                    <a:pt x="7042" y="17040"/>
                  </a:moveTo>
                  <a:cubicBezTo>
                    <a:pt x="7054" y="17000"/>
                    <a:pt x="7054" y="17050"/>
                    <a:pt x="7054" y="17080"/>
                  </a:cubicBezTo>
                  <a:cubicBezTo>
                    <a:pt x="7042" y="17120"/>
                    <a:pt x="7042" y="17070"/>
                    <a:pt x="7042" y="17040"/>
                  </a:cubicBezTo>
                  <a:close/>
                  <a:moveTo>
                    <a:pt x="6812" y="20880"/>
                  </a:moveTo>
                  <a:cubicBezTo>
                    <a:pt x="6818" y="20840"/>
                    <a:pt x="6829" y="20900"/>
                    <a:pt x="6812" y="20900"/>
                  </a:cubicBezTo>
                  <a:cubicBezTo>
                    <a:pt x="6812" y="20940"/>
                    <a:pt x="6795" y="20950"/>
                    <a:pt x="6795" y="20990"/>
                  </a:cubicBezTo>
                  <a:cubicBezTo>
                    <a:pt x="6767" y="21040"/>
                    <a:pt x="6801" y="20890"/>
                    <a:pt x="6812" y="20880"/>
                  </a:cubicBezTo>
                  <a:close/>
                  <a:moveTo>
                    <a:pt x="6699" y="21160"/>
                  </a:moveTo>
                  <a:cubicBezTo>
                    <a:pt x="6666" y="21130"/>
                    <a:pt x="6699" y="21030"/>
                    <a:pt x="6711" y="21010"/>
                  </a:cubicBezTo>
                  <a:cubicBezTo>
                    <a:pt x="6744" y="21050"/>
                    <a:pt x="6682" y="21090"/>
                    <a:pt x="6699" y="21160"/>
                  </a:cubicBezTo>
                  <a:close/>
                  <a:moveTo>
                    <a:pt x="6857" y="19160"/>
                  </a:moveTo>
                  <a:cubicBezTo>
                    <a:pt x="6891" y="19210"/>
                    <a:pt x="6851" y="19330"/>
                    <a:pt x="6846" y="19400"/>
                  </a:cubicBezTo>
                  <a:cubicBezTo>
                    <a:pt x="6818" y="19350"/>
                    <a:pt x="6874" y="19260"/>
                    <a:pt x="6857" y="19160"/>
                  </a:cubicBezTo>
                  <a:close/>
                  <a:moveTo>
                    <a:pt x="6834" y="18830"/>
                  </a:moveTo>
                  <a:cubicBezTo>
                    <a:pt x="6879" y="18850"/>
                    <a:pt x="6834" y="18900"/>
                    <a:pt x="6846" y="18980"/>
                  </a:cubicBezTo>
                  <a:cubicBezTo>
                    <a:pt x="6818" y="18970"/>
                    <a:pt x="6840" y="18870"/>
                    <a:pt x="6834" y="18830"/>
                  </a:cubicBezTo>
                  <a:close/>
                  <a:moveTo>
                    <a:pt x="6834" y="19530"/>
                  </a:moveTo>
                  <a:cubicBezTo>
                    <a:pt x="6891" y="19560"/>
                    <a:pt x="6806" y="19630"/>
                    <a:pt x="6823" y="19720"/>
                  </a:cubicBezTo>
                  <a:cubicBezTo>
                    <a:pt x="6778" y="19660"/>
                    <a:pt x="6851" y="19620"/>
                    <a:pt x="6834" y="19530"/>
                  </a:cubicBezTo>
                  <a:close/>
                  <a:moveTo>
                    <a:pt x="8454" y="16670"/>
                  </a:moveTo>
                  <a:cubicBezTo>
                    <a:pt x="8421" y="16660"/>
                    <a:pt x="8443" y="16750"/>
                    <a:pt x="8415" y="16760"/>
                  </a:cubicBezTo>
                  <a:cubicBezTo>
                    <a:pt x="8319" y="17000"/>
                    <a:pt x="8314" y="17010"/>
                    <a:pt x="8308" y="17020"/>
                  </a:cubicBezTo>
                  <a:cubicBezTo>
                    <a:pt x="8173" y="17290"/>
                    <a:pt x="8184" y="17370"/>
                    <a:pt x="8145" y="17350"/>
                  </a:cubicBezTo>
                  <a:cubicBezTo>
                    <a:pt x="7993" y="17630"/>
                    <a:pt x="7954" y="17670"/>
                    <a:pt x="7937" y="17740"/>
                  </a:cubicBezTo>
                  <a:cubicBezTo>
                    <a:pt x="7774" y="18020"/>
                    <a:pt x="7729" y="18080"/>
                    <a:pt x="7706" y="18170"/>
                  </a:cubicBezTo>
                  <a:cubicBezTo>
                    <a:pt x="7588" y="18310"/>
                    <a:pt x="7577" y="18370"/>
                    <a:pt x="7560" y="18410"/>
                  </a:cubicBezTo>
                  <a:cubicBezTo>
                    <a:pt x="7408" y="18660"/>
                    <a:pt x="7386" y="18660"/>
                    <a:pt x="7374" y="18700"/>
                  </a:cubicBezTo>
                  <a:cubicBezTo>
                    <a:pt x="7200" y="19110"/>
                    <a:pt x="7127" y="19110"/>
                    <a:pt x="7127" y="19240"/>
                  </a:cubicBezTo>
                  <a:cubicBezTo>
                    <a:pt x="6885" y="19760"/>
                    <a:pt x="6862" y="19980"/>
                    <a:pt x="6784" y="20120"/>
                  </a:cubicBezTo>
                  <a:cubicBezTo>
                    <a:pt x="6834" y="19840"/>
                    <a:pt x="6834" y="19760"/>
                    <a:pt x="6868" y="19740"/>
                  </a:cubicBezTo>
                  <a:cubicBezTo>
                    <a:pt x="7037" y="19190"/>
                    <a:pt x="7031" y="19130"/>
                    <a:pt x="7054" y="19110"/>
                  </a:cubicBezTo>
                  <a:cubicBezTo>
                    <a:pt x="7211" y="18800"/>
                    <a:pt x="7211" y="18690"/>
                    <a:pt x="7251" y="18650"/>
                  </a:cubicBezTo>
                  <a:cubicBezTo>
                    <a:pt x="7363" y="18440"/>
                    <a:pt x="7374" y="18350"/>
                    <a:pt x="7425" y="18330"/>
                  </a:cubicBezTo>
                  <a:cubicBezTo>
                    <a:pt x="7628" y="17930"/>
                    <a:pt x="7644" y="17860"/>
                    <a:pt x="7678" y="17830"/>
                  </a:cubicBezTo>
                  <a:cubicBezTo>
                    <a:pt x="7785" y="17650"/>
                    <a:pt x="7791" y="17630"/>
                    <a:pt x="7802" y="17630"/>
                  </a:cubicBezTo>
                  <a:cubicBezTo>
                    <a:pt x="7937" y="17420"/>
                    <a:pt x="8004" y="17330"/>
                    <a:pt x="8072" y="17240"/>
                  </a:cubicBezTo>
                  <a:cubicBezTo>
                    <a:pt x="8331" y="16840"/>
                    <a:pt x="8336" y="16800"/>
                    <a:pt x="8353" y="16780"/>
                  </a:cubicBezTo>
                  <a:cubicBezTo>
                    <a:pt x="8443" y="16600"/>
                    <a:pt x="8460" y="16590"/>
                    <a:pt x="8466" y="16560"/>
                  </a:cubicBezTo>
                  <a:close/>
                  <a:moveTo>
                    <a:pt x="21527" y="16890"/>
                  </a:moveTo>
                  <a:cubicBezTo>
                    <a:pt x="21499" y="16810"/>
                    <a:pt x="21459" y="16790"/>
                    <a:pt x="21431" y="16740"/>
                  </a:cubicBezTo>
                  <a:cubicBezTo>
                    <a:pt x="21296" y="16540"/>
                    <a:pt x="21257" y="16510"/>
                    <a:pt x="21223" y="16480"/>
                  </a:cubicBezTo>
                  <a:cubicBezTo>
                    <a:pt x="20992" y="16200"/>
                    <a:pt x="20948" y="16210"/>
                    <a:pt x="20914" y="16140"/>
                  </a:cubicBezTo>
                  <a:cubicBezTo>
                    <a:pt x="20649" y="15840"/>
                    <a:pt x="20621" y="15880"/>
                    <a:pt x="20610" y="15820"/>
                  </a:cubicBezTo>
                  <a:cubicBezTo>
                    <a:pt x="20379" y="15500"/>
                    <a:pt x="20340" y="15490"/>
                    <a:pt x="20312" y="15410"/>
                  </a:cubicBezTo>
                  <a:cubicBezTo>
                    <a:pt x="20177" y="15240"/>
                    <a:pt x="20149" y="15150"/>
                    <a:pt x="20115" y="15120"/>
                  </a:cubicBezTo>
                  <a:cubicBezTo>
                    <a:pt x="19817" y="14470"/>
                    <a:pt x="19811" y="14370"/>
                    <a:pt x="19783" y="14390"/>
                  </a:cubicBezTo>
                  <a:cubicBezTo>
                    <a:pt x="19822" y="14350"/>
                    <a:pt x="19811" y="14380"/>
                    <a:pt x="19817" y="14390"/>
                  </a:cubicBezTo>
                  <a:cubicBezTo>
                    <a:pt x="20025" y="14750"/>
                    <a:pt x="20104" y="14840"/>
                    <a:pt x="20171" y="15010"/>
                  </a:cubicBezTo>
                  <a:cubicBezTo>
                    <a:pt x="20323" y="15230"/>
                    <a:pt x="20374" y="15210"/>
                    <a:pt x="20408" y="15320"/>
                  </a:cubicBezTo>
                  <a:cubicBezTo>
                    <a:pt x="20666" y="15620"/>
                    <a:pt x="20683" y="15650"/>
                    <a:pt x="20700" y="15700"/>
                  </a:cubicBezTo>
                  <a:cubicBezTo>
                    <a:pt x="20936" y="15870"/>
                    <a:pt x="20970" y="15930"/>
                    <a:pt x="21009" y="15960"/>
                  </a:cubicBezTo>
                  <a:cubicBezTo>
                    <a:pt x="21116" y="15990"/>
                    <a:pt x="21082" y="15990"/>
                    <a:pt x="21054" y="15940"/>
                  </a:cubicBezTo>
                  <a:cubicBezTo>
                    <a:pt x="20886" y="15750"/>
                    <a:pt x="20812" y="15740"/>
                    <a:pt x="20751" y="15620"/>
                  </a:cubicBezTo>
                  <a:cubicBezTo>
                    <a:pt x="20588" y="15470"/>
                    <a:pt x="20582" y="15390"/>
                    <a:pt x="20559" y="15410"/>
                  </a:cubicBezTo>
                  <a:cubicBezTo>
                    <a:pt x="20239" y="14970"/>
                    <a:pt x="20109" y="14790"/>
                    <a:pt x="19997" y="14530"/>
                  </a:cubicBezTo>
                  <a:cubicBezTo>
                    <a:pt x="19794" y="14160"/>
                    <a:pt x="19732" y="14160"/>
                    <a:pt x="19744" y="14070"/>
                  </a:cubicBezTo>
                  <a:cubicBezTo>
                    <a:pt x="19918" y="14290"/>
                    <a:pt x="19980" y="14430"/>
                    <a:pt x="20048" y="14530"/>
                  </a:cubicBezTo>
                  <a:cubicBezTo>
                    <a:pt x="20323" y="14860"/>
                    <a:pt x="20374" y="15050"/>
                    <a:pt x="20452" y="15080"/>
                  </a:cubicBezTo>
                  <a:cubicBezTo>
                    <a:pt x="20711" y="15350"/>
                    <a:pt x="20751" y="15420"/>
                    <a:pt x="20796" y="15470"/>
                  </a:cubicBezTo>
                  <a:cubicBezTo>
                    <a:pt x="20970" y="15680"/>
                    <a:pt x="21032" y="15690"/>
                    <a:pt x="21077" y="15780"/>
                  </a:cubicBezTo>
                  <a:cubicBezTo>
                    <a:pt x="21184" y="15890"/>
                    <a:pt x="21206" y="15960"/>
                    <a:pt x="21240" y="15950"/>
                  </a:cubicBezTo>
                  <a:cubicBezTo>
                    <a:pt x="21420" y="16180"/>
                    <a:pt x="21437" y="16250"/>
                    <a:pt x="21471" y="16230"/>
                  </a:cubicBezTo>
                  <a:cubicBezTo>
                    <a:pt x="21308" y="15990"/>
                    <a:pt x="21279" y="15900"/>
                    <a:pt x="21234" y="15890"/>
                  </a:cubicBezTo>
                  <a:cubicBezTo>
                    <a:pt x="21060" y="15650"/>
                    <a:pt x="20987" y="15600"/>
                    <a:pt x="20919" y="15480"/>
                  </a:cubicBezTo>
                  <a:cubicBezTo>
                    <a:pt x="20666" y="15180"/>
                    <a:pt x="20621" y="15210"/>
                    <a:pt x="20593" y="15130"/>
                  </a:cubicBezTo>
                  <a:cubicBezTo>
                    <a:pt x="20413" y="14930"/>
                    <a:pt x="20396" y="14880"/>
                    <a:pt x="20374" y="14880"/>
                  </a:cubicBezTo>
                  <a:cubicBezTo>
                    <a:pt x="19991" y="14310"/>
                    <a:pt x="19924" y="14190"/>
                    <a:pt x="19845" y="14110"/>
                  </a:cubicBezTo>
                  <a:cubicBezTo>
                    <a:pt x="19637" y="13680"/>
                    <a:pt x="19581" y="13620"/>
                    <a:pt x="19530" y="13500"/>
                  </a:cubicBezTo>
                  <a:cubicBezTo>
                    <a:pt x="19682" y="13600"/>
                    <a:pt x="19704" y="13680"/>
                    <a:pt x="19732" y="13700"/>
                  </a:cubicBezTo>
                  <a:cubicBezTo>
                    <a:pt x="19862" y="13910"/>
                    <a:pt x="19884" y="13920"/>
                    <a:pt x="19873" y="13950"/>
                  </a:cubicBezTo>
                  <a:cubicBezTo>
                    <a:pt x="20138" y="14340"/>
                    <a:pt x="20194" y="14380"/>
                    <a:pt x="20244" y="14470"/>
                  </a:cubicBezTo>
                  <a:cubicBezTo>
                    <a:pt x="20452" y="14720"/>
                    <a:pt x="20498" y="14760"/>
                    <a:pt x="20542" y="14830"/>
                  </a:cubicBezTo>
                  <a:cubicBezTo>
                    <a:pt x="20661" y="14890"/>
                    <a:pt x="20666" y="14960"/>
                    <a:pt x="20689" y="14950"/>
                  </a:cubicBezTo>
                  <a:cubicBezTo>
                    <a:pt x="21021" y="15280"/>
                    <a:pt x="21066" y="15340"/>
                    <a:pt x="21111" y="15360"/>
                  </a:cubicBezTo>
                  <a:cubicBezTo>
                    <a:pt x="21302" y="15570"/>
                    <a:pt x="21352" y="15620"/>
                    <a:pt x="21398" y="15680"/>
                  </a:cubicBezTo>
                  <a:cubicBezTo>
                    <a:pt x="21403" y="15610"/>
                    <a:pt x="21369" y="15560"/>
                    <a:pt x="21336" y="15520"/>
                  </a:cubicBezTo>
                  <a:cubicBezTo>
                    <a:pt x="21066" y="15250"/>
                    <a:pt x="21038" y="15190"/>
                    <a:pt x="20992" y="15180"/>
                  </a:cubicBezTo>
                  <a:cubicBezTo>
                    <a:pt x="20762" y="14960"/>
                    <a:pt x="20762" y="14920"/>
                    <a:pt x="20751" y="14910"/>
                  </a:cubicBezTo>
                  <a:cubicBezTo>
                    <a:pt x="20621" y="14780"/>
                    <a:pt x="20582" y="14770"/>
                    <a:pt x="20548" y="14710"/>
                  </a:cubicBezTo>
                  <a:cubicBezTo>
                    <a:pt x="20188" y="14240"/>
                    <a:pt x="20149" y="14220"/>
                    <a:pt x="20115" y="14170"/>
                  </a:cubicBezTo>
                  <a:cubicBezTo>
                    <a:pt x="19755" y="13560"/>
                    <a:pt x="19710" y="13530"/>
                    <a:pt x="19671" y="13470"/>
                  </a:cubicBezTo>
                  <a:cubicBezTo>
                    <a:pt x="19316" y="12690"/>
                    <a:pt x="19299" y="12650"/>
                    <a:pt x="19305" y="12610"/>
                  </a:cubicBezTo>
                  <a:cubicBezTo>
                    <a:pt x="19631" y="13200"/>
                    <a:pt x="19648" y="13210"/>
                    <a:pt x="19665" y="13200"/>
                  </a:cubicBezTo>
                  <a:cubicBezTo>
                    <a:pt x="19834" y="13490"/>
                    <a:pt x="19862" y="13580"/>
                    <a:pt x="19890" y="13620"/>
                  </a:cubicBezTo>
                  <a:cubicBezTo>
                    <a:pt x="20104" y="13970"/>
                    <a:pt x="20143" y="13980"/>
                    <a:pt x="20171" y="14050"/>
                  </a:cubicBezTo>
                  <a:cubicBezTo>
                    <a:pt x="20475" y="14400"/>
                    <a:pt x="20492" y="14430"/>
                    <a:pt x="20503" y="14480"/>
                  </a:cubicBezTo>
                  <a:cubicBezTo>
                    <a:pt x="20661" y="14730"/>
                    <a:pt x="20689" y="14690"/>
                    <a:pt x="20706" y="14710"/>
                  </a:cubicBezTo>
                  <a:cubicBezTo>
                    <a:pt x="20886" y="14870"/>
                    <a:pt x="20902" y="15010"/>
                    <a:pt x="20948" y="14990"/>
                  </a:cubicBezTo>
                  <a:cubicBezTo>
                    <a:pt x="21218" y="15240"/>
                    <a:pt x="21279" y="15330"/>
                    <a:pt x="21352" y="15340"/>
                  </a:cubicBezTo>
                  <a:cubicBezTo>
                    <a:pt x="21414" y="15340"/>
                    <a:pt x="21375" y="15330"/>
                    <a:pt x="21341" y="15270"/>
                  </a:cubicBezTo>
                  <a:cubicBezTo>
                    <a:pt x="21150" y="15150"/>
                    <a:pt x="21144" y="15050"/>
                    <a:pt x="21116" y="15090"/>
                  </a:cubicBezTo>
                  <a:cubicBezTo>
                    <a:pt x="20970" y="14980"/>
                    <a:pt x="21004" y="14920"/>
                    <a:pt x="20976" y="14930"/>
                  </a:cubicBezTo>
                  <a:cubicBezTo>
                    <a:pt x="20796" y="14670"/>
                    <a:pt x="20756" y="14760"/>
                    <a:pt x="20751" y="14670"/>
                  </a:cubicBezTo>
                  <a:cubicBezTo>
                    <a:pt x="20520" y="14380"/>
                    <a:pt x="20492" y="14370"/>
                    <a:pt x="20475" y="14290"/>
                  </a:cubicBezTo>
                  <a:cubicBezTo>
                    <a:pt x="20053" y="13790"/>
                    <a:pt x="20036" y="13710"/>
                    <a:pt x="20008" y="13700"/>
                  </a:cubicBezTo>
                  <a:cubicBezTo>
                    <a:pt x="19732" y="13220"/>
                    <a:pt x="19688" y="13120"/>
                    <a:pt x="19642" y="13030"/>
                  </a:cubicBezTo>
                  <a:cubicBezTo>
                    <a:pt x="19552" y="12890"/>
                    <a:pt x="19491" y="12850"/>
                    <a:pt x="19513" y="12780"/>
                  </a:cubicBezTo>
                  <a:cubicBezTo>
                    <a:pt x="19794" y="13130"/>
                    <a:pt x="19806" y="13210"/>
                    <a:pt x="19828" y="13190"/>
                  </a:cubicBezTo>
                  <a:cubicBezTo>
                    <a:pt x="20002" y="13440"/>
                    <a:pt x="20019" y="13470"/>
                    <a:pt x="20042" y="13470"/>
                  </a:cubicBezTo>
                  <a:cubicBezTo>
                    <a:pt x="20301" y="13740"/>
                    <a:pt x="20334" y="13840"/>
                    <a:pt x="20379" y="13840"/>
                  </a:cubicBezTo>
                  <a:cubicBezTo>
                    <a:pt x="20632" y="14130"/>
                    <a:pt x="20661" y="14200"/>
                    <a:pt x="20700" y="14220"/>
                  </a:cubicBezTo>
                  <a:cubicBezTo>
                    <a:pt x="20846" y="14380"/>
                    <a:pt x="20880" y="14430"/>
                    <a:pt x="20925" y="14440"/>
                  </a:cubicBezTo>
                  <a:cubicBezTo>
                    <a:pt x="21161" y="14700"/>
                    <a:pt x="21172" y="14780"/>
                    <a:pt x="21195" y="14760"/>
                  </a:cubicBezTo>
                  <a:cubicBezTo>
                    <a:pt x="21161" y="14710"/>
                    <a:pt x="21144" y="14660"/>
                    <a:pt x="21133" y="14610"/>
                  </a:cubicBezTo>
                  <a:cubicBezTo>
                    <a:pt x="20796" y="14290"/>
                    <a:pt x="20784" y="14190"/>
                    <a:pt x="20751" y="14200"/>
                  </a:cubicBezTo>
                  <a:cubicBezTo>
                    <a:pt x="20520" y="13950"/>
                    <a:pt x="20520" y="13940"/>
                    <a:pt x="20514" y="13920"/>
                  </a:cubicBezTo>
                  <a:cubicBezTo>
                    <a:pt x="20379" y="13710"/>
                    <a:pt x="20346" y="13770"/>
                    <a:pt x="20329" y="13700"/>
                  </a:cubicBezTo>
                  <a:cubicBezTo>
                    <a:pt x="20081" y="13440"/>
                    <a:pt x="20115" y="13380"/>
                    <a:pt x="20070" y="13420"/>
                  </a:cubicBezTo>
                  <a:cubicBezTo>
                    <a:pt x="19749" y="13030"/>
                    <a:pt x="19693" y="12910"/>
                    <a:pt x="19631" y="12850"/>
                  </a:cubicBezTo>
                  <a:cubicBezTo>
                    <a:pt x="19451" y="12540"/>
                    <a:pt x="19395" y="12540"/>
                    <a:pt x="19378" y="12450"/>
                  </a:cubicBezTo>
                  <a:cubicBezTo>
                    <a:pt x="19266" y="12300"/>
                    <a:pt x="19254" y="12270"/>
                    <a:pt x="19238" y="12260"/>
                  </a:cubicBezTo>
                  <a:cubicBezTo>
                    <a:pt x="19159" y="12020"/>
                    <a:pt x="19102" y="12040"/>
                    <a:pt x="19136" y="11990"/>
                  </a:cubicBezTo>
                  <a:cubicBezTo>
                    <a:pt x="19620" y="12630"/>
                    <a:pt x="19699" y="12690"/>
                    <a:pt x="19772" y="12760"/>
                  </a:cubicBezTo>
                  <a:cubicBezTo>
                    <a:pt x="20194" y="13190"/>
                    <a:pt x="20239" y="13260"/>
                    <a:pt x="20295" y="13300"/>
                  </a:cubicBezTo>
                  <a:cubicBezTo>
                    <a:pt x="20542" y="13630"/>
                    <a:pt x="20576" y="13600"/>
                    <a:pt x="20599" y="13670"/>
                  </a:cubicBezTo>
                  <a:cubicBezTo>
                    <a:pt x="20790" y="13960"/>
                    <a:pt x="20841" y="14020"/>
                    <a:pt x="20880" y="14120"/>
                  </a:cubicBezTo>
                  <a:cubicBezTo>
                    <a:pt x="21049" y="14390"/>
                    <a:pt x="21066" y="14450"/>
                    <a:pt x="21094" y="14480"/>
                  </a:cubicBezTo>
                  <a:cubicBezTo>
                    <a:pt x="20869" y="14000"/>
                    <a:pt x="20790" y="13870"/>
                    <a:pt x="20711" y="13720"/>
                  </a:cubicBezTo>
                  <a:cubicBezTo>
                    <a:pt x="20447" y="13190"/>
                    <a:pt x="20430" y="13140"/>
                    <a:pt x="20408" y="13130"/>
                  </a:cubicBezTo>
                  <a:cubicBezTo>
                    <a:pt x="20092" y="12670"/>
                    <a:pt x="19941" y="12490"/>
                    <a:pt x="19789" y="12300"/>
                  </a:cubicBezTo>
                  <a:cubicBezTo>
                    <a:pt x="19536" y="12090"/>
                    <a:pt x="19530" y="11980"/>
                    <a:pt x="19502" y="12030"/>
                  </a:cubicBezTo>
                  <a:cubicBezTo>
                    <a:pt x="19282" y="11810"/>
                    <a:pt x="19249" y="11740"/>
                    <a:pt x="19204" y="11730"/>
                  </a:cubicBezTo>
                  <a:cubicBezTo>
                    <a:pt x="19018" y="11460"/>
                    <a:pt x="18939" y="11350"/>
                    <a:pt x="18866" y="11250"/>
                  </a:cubicBezTo>
                  <a:cubicBezTo>
                    <a:pt x="18849" y="11130"/>
                    <a:pt x="18922" y="11180"/>
                    <a:pt x="18979" y="11270"/>
                  </a:cubicBezTo>
                  <a:cubicBezTo>
                    <a:pt x="19384" y="11700"/>
                    <a:pt x="19395" y="11710"/>
                    <a:pt x="19412" y="11700"/>
                  </a:cubicBezTo>
                  <a:cubicBezTo>
                    <a:pt x="19592" y="11910"/>
                    <a:pt x="19626" y="11920"/>
                    <a:pt x="19659" y="11950"/>
                  </a:cubicBezTo>
                  <a:cubicBezTo>
                    <a:pt x="19884" y="12100"/>
                    <a:pt x="19890" y="12180"/>
                    <a:pt x="19912" y="12150"/>
                  </a:cubicBezTo>
                  <a:cubicBezTo>
                    <a:pt x="20019" y="12300"/>
                    <a:pt x="20053" y="12200"/>
                    <a:pt x="20059" y="12280"/>
                  </a:cubicBezTo>
                  <a:cubicBezTo>
                    <a:pt x="20357" y="12400"/>
                    <a:pt x="20312" y="12460"/>
                    <a:pt x="20284" y="12410"/>
                  </a:cubicBezTo>
                  <a:cubicBezTo>
                    <a:pt x="19958" y="12140"/>
                    <a:pt x="19929" y="12080"/>
                    <a:pt x="19890" y="12090"/>
                  </a:cubicBezTo>
                  <a:cubicBezTo>
                    <a:pt x="19524" y="11750"/>
                    <a:pt x="19468" y="11650"/>
                    <a:pt x="19401" y="11610"/>
                  </a:cubicBezTo>
                  <a:cubicBezTo>
                    <a:pt x="19170" y="11390"/>
                    <a:pt x="19136" y="11370"/>
                    <a:pt x="19114" y="11300"/>
                  </a:cubicBezTo>
                  <a:cubicBezTo>
                    <a:pt x="18788" y="10890"/>
                    <a:pt x="18754" y="10840"/>
                    <a:pt x="18714" y="10770"/>
                  </a:cubicBezTo>
                  <a:cubicBezTo>
                    <a:pt x="18658" y="10640"/>
                    <a:pt x="18692" y="10670"/>
                    <a:pt x="18720" y="10740"/>
                  </a:cubicBezTo>
                  <a:cubicBezTo>
                    <a:pt x="18889" y="10900"/>
                    <a:pt x="18900" y="10980"/>
                    <a:pt x="18917" y="10980"/>
                  </a:cubicBezTo>
                  <a:cubicBezTo>
                    <a:pt x="19266" y="11340"/>
                    <a:pt x="19305" y="11390"/>
                    <a:pt x="19339" y="11420"/>
                  </a:cubicBezTo>
                  <a:cubicBezTo>
                    <a:pt x="19462" y="11580"/>
                    <a:pt x="19479" y="11590"/>
                    <a:pt x="19508" y="11560"/>
                  </a:cubicBezTo>
                  <a:cubicBezTo>
                    <a:pt x="19749" y="11800"/>
                    <a:pt x="19828" y="11850"/>
                    <a:pt x="19901" y="11920"/>
                  </a:cubicBezTo>
                  <a:cubicBezTo>
                    <a:pt x="20272" y="12250"/>
                    <a:pt x="20301" y="12340"/>
                    <a:pt x="20340" y="12350"/>
                  </a:cubicBezTo>
                  <a:cubicBezTo>
                    <a:pt x="20481" y="12540"/>
                    <a:pt x="20514" y="12610"/>
                    <a:pt x="20548" y="12660"/>
                  </a:cubicBezTo>
                  <a:cubicBezTo>
                    <a:pt x="20683" y="12880"/>
                    <a:pt x="20722" y="12910"/>
                    <a:pt x="20756" y="12960"/>
                  </a:cubicBezTo>
                  <a:cubicBezTo>
                    <a:pt x="20829" y="13020"/>
                    <a:pt x="20773" y="12980"/>
                    <a:pt x="20722" y="12860"/>
                  </a:cubicBezTo>
                  <a:cubicBezTo>
                    <a:pt x="20588" y="12670"/>
                    <a:pt x="20582" y="12600"/>
                    <a:pt x="20565" y="12610"/>
                  </a:cubicBezTo>
                  <a:cubicBezTo>
                    <a:pt x="20357" y="12280"/>
                    <a:pt x="20340" y="12290"/>
                    <a:pt x="20329" y="12250"/>
                  </a:cubicBezTo>
                  <a:cubicBezTo>
                    <a:pt x="20216" y="12040"/>
                    <a:pt x="20199" y="12050"/>
                    <a:pt x="20188" y="12010"/>
                  </a:cubicBezTo>
                  <a:cubicBezTo>
                    <a:pt x="20059" y="11810"/>
                    <a:pt x="20048" y="11760"/>
                    <a:pt x="20036" y="11730"/>
                  </a:cubicBezTo>
                  <a:cubicBezTo>
                    <a:pt x="19828" y="11430"/>
                    <a:pt x="19817" y="11420"/>
                    <a:pt x="19811" y="11410"/>
                  </a:cubicBezTo>
                  <a:cubicBezTo>
                    <a:pt x="19665" y="11260"/>
                    <a:pt x="19637" y="11250"/>
                    <a:pt x="19620" y="11200"/>
                  </a:cubicBezTo>
                  <a:cubicBezTo>
                    <a:pt x="19395" y="10950"/>
                    <a:pt x="19344" y="10870"/>
                    <a:pt x="19282" y="10820"/>
                  </a:cubicBezTo>
                  <a:cubicBezTo>
                    <a:pt x="19142" y="10700"/>
                    <a:pt x="19136" y="10630"/>
                    <a:pt x="19119" y="10640"/>
                  </a:cubicBezTo>
                  <a:cubicBezTo>
                    <a:pt x="18742" y="10240"/>
                    <a:pt x="18703" y="10280"/>
                    <a:pt x="18686" y="10200"/>
                  </a:cubicBezTo>
                  <a:cubicBezTo>
                    <a:pt x="18546" y="10050"/>
                    <a:pt x="18534" y="10030"/>
                    <a:pt x="18518" y="10020"/>
                  </a:cubicBezTo>
                  <a:cubicBezTo>
                    <a:pt x="18338" y="9810"/>
                    <a:pt x="18326" y="9770"/>
                    <a:pt x="18309" y="9760"/>
                  </a:cubicBezTo>
                  <a:cubicBezTo>
                    <a:pt x="18174" y="9530"/>
                    <a:pt x="18163" y="9490"/>
                    <a:pt x="18152" y="9460"/>
                  </a:cubicBezTo>
                  <a:cubicBezTo>
                    <a:pt x="18360" y="9650"/>
                    <a:pt x="18416" y="9760"/>
                    <a:pt x="18484" y="9810"/>
                  </a:cubicBezTo>
                  <a:cubicBezTo>
                    <a:pt x="18720" y="10070"/>
                    <a:pt x="18788" y="10100"/>
                    <a:pt x="18849" y="10140"/>
                  </a:cubicBezTo>
                  <a:cubicBezTo>
                    <a:pt x="19007" y="10290"/>
                    <a:pt x="19024" y="10340"/>
                    <a:pt x="19041" y="10360"/>
                  </a:cubicBezTo>
                  <a:cubicBezTo>
                    <a:pt x="19215" y="10520"/>
                    <a:pt x="19266" y="10500"/>
                    <a:pt x="19299" y="10590"/>
                  </a:cubicBezTo>
                  <a:cubicBezTo>
                    <a:pt x="19699" y="10970"/>
                    <a:pt x="19704" y="11080"/>
                    <a:pt x="19727" y="11060"/>
                  </a:cubicBezTo>
                  <a:cubicBezTo>
                    <a:pt x="19929" y="11360"/>
                    <a:pt x="19941" y="11380"/>
                    <a:pt x="19958" y="11400"/>
                  </a:cubicBezTo>
                  <a:cubicBezTo>
                    <a:pt x="20104" y="11560"/>
                    <a:pt x="20098" y="11530"/>
                    <a:pt x="20087" y="11540"/>
                  </a:cubicBezTo>
                  <a:cubicBezTo>
                    <a:pt x="20014" y="11340"/>
                    <a:pt x="19958" y="11330"/>
                    <a:pt x="19946" y="11300"/>
                  </a:cubicBezTo>
                  <a:cubicBezTo>
                    <a:pt x="19789" y="11090"/>
                    <a:pt x="19749" y="10990"/>
                    <a:pt x="19704" y="10940"/>
                  </a:cubicBezTo>
                  <a:cubicBezTo>
                    <a:pt x="19423" y="10530"/>
                    <a:pt x="19412" y="10430"/>
                    <a:pt x="19378" y="10450"/>
                  </a:cubicBezTo>
                  <a:cubicBezTo>
                    <a:pt x="19221" y="10240"/>
                    <a:pt x="19198" y="10210"/>
                    <a:pt x="19181" y="10160"/>
                  </a:cubicBezTo>
                  <a:cubicBezTo>
                    <a:pt x="18889" y="9800"/>
                    <a:pt x="18866" y="9810"/>
                    <a:pt x="18849" y="9760"/>
                  </a:cubicBezTo>
                  <a:cubicBezTo>
                    <a:pt x="18771" y="9680"/>
                    <a:pt x="18748" y="9680"/>
                    <a:pt x="18726" y="9670"/>
                  </a:cubicBezTo>
                  <a:cubicBezTo>
                    <a:pt x="18529" y="9460"/>
                    <a:pt x="18506" y="9490"/>
                    <a:pt x="18495" y="9410"/>
                  </a:cubicBezTo>
                  <a:cubicBezTo>
                    <a:pt x="18231" y="9190"/>
                    <a:pt x="18208" y="9200"/>
                    <a:pt x="18191" y="9150"/>
                  </a:cubicBezTo>
                  <a:cubicBezTo>
                    <a:pt x="18028" y="9000"/>
                    <a:pt x="18000" y="8980"/>
                    <a:pt x="17972" y="8990"/>
                  </a:cubicBezTo>
                  <a:cubicBezTo>
                    <a:pt x="17859" y="8840"/>
                    <a:pt x="17842" y="8840"/>
                    <a:pt x="17831" y="8830"/>
                  </a:cubicBezTo>
                  <a:cubicBezTo>
                    <a:pt x="17972" y="8750"/>
                    <a:pt x="17994" y="8750"/>
                    <a:pt x="18017" y="8750"/>
                  </a:cubicBezTo>
                  <a:cubicBezTo>
                    <a:pt x="18225" y="8950"/>
                    <a:pt x="18259" y="8870"/>
                    <a:pt x="18276" y="8930"/>
                  </a:cubicBezTo>
                  <a:cubicBezTo>
                    <a:pt x="18495" y="9040"/>
                    <a:pt x="18506" y="9120"/>
                    <a:pt x="18529" y="9100"/>
                  </a:cubicBezTo>
                  <a:cubicBezTo>
                    <a:pt x="18731" y="9280"/>
                    <a:pt x="18737" y="9300"/>
                    <a:pt x="18748" y="9290"/>
                  </a:cubicBezTo>
                  <a:cubicBezTo>
                    <a:pt x="18883" y="9410"/>
                    <a:pt x="18922" y="9490"/>
                    <a:pt x="18968" y="9510"/>
                  </a:cubicBezTo>
                  <a:cubicBezTo>
                    <a:pt x="19170" y="9700"/>
                    <a:pt x="19181" y="9790"/>
                    <a:pt x="19204" y="9810"/>
                  </a:cubicBezTo>
                  <a:cubicBezTo>
                    <a:pt x="19401" y="10030"/>
                    <a:pt x="19412" y="10130"/>
                    <a:pt x="19440" y="10120"/>
                  </a:cubicBezTo>
                  <a:cubicBezTo>
                    <a:pt x="19626" y="10440"/>
                    <a:pt x="19642" y="10480"/>
                    <a:pt x="19671" y="10490"/>
                  </a:cubicBezTo>
                  <a:cubicBezTo>
                    <a:pt x="19131" y="9630"/>
                    <a:pt x="19102" y="9570"/>
                    <a:pt x="19069" y="9540"/>
                  </a:cubicBezTo>
                  <a:cubicBezTo>
                    <a:pt x="18866" y="9360"/>
                    <a:pt x="18861" y="9290"/>
                    <a:pt x="18844" y="9300"/>
                  </a:cubicBezTo>
                  <a:cubicBezTo>
                    <a:pt x="18698" y="9120"/>
                    <a:pt x="18686" y="9140"/>
                    <a:pt x="18681" y="9140"/>
                  </a:cubicBezTo>
                  <a:cubicBezTo>
                    <a:pt x="18501" y="8940"/>
                    <a:pt x="18478" y="8960"/>
                    <a:pt x="18467" y="8950"/>
                  </a:cubicBezTo>
                  <a:cubicBezTo>
                    <a:pt x="18287" y="8820"/>
                    <a:pt x="18248" y="8830"/>
                    <a:pt x="18214" y="8790"/>
                  </a:cubicBezTo>
                  <a:cubicBezTo>
                    <a:pt x="17792" y="8430"/>
                    <a:pt x="17752" y="8480"/>
                    <a:pt x="17730" y="8440"/>
                  </a:cubicBezTo>
                  <a:cubicBezTo>
                    <a:pt x="17601" y="8240"/>
                    <a:pt x="17623" y="8230"/>
                    <a:pt x="17640" y="8290"/>
                  </a:cubicBezTo>
                  <a:cubicBezTo>
                    <a:pt x="17837" y="8390"/>
                    <a:pt x="17848" y="8400"/>
                    <a:pt x="17854" y="8420"/>
                  </a:cubicBezTo>
                  <a:cubicBezTo>
                    <a:pt x="18006" y="8450"/>
                    <a:pt x="18045" y="8510"/>
                    <a:pt x="18096" y="8510"/>
                  </a:cubicBezTo>
                  <a:cubicBezTo>
                    <a:pt x="18248" y="8630"/>
                    <a:pt x="18292" y="8610"/>
                    <a:pt x="18326" y="8650"/>
                  </a:cubicBezTo>
                  <a:cubicBezTo>
                    <a:pt x="18630" y="8880"/>
                    <a:pt x="18647" y="8900"/>
                    <a:pt x="18669" y="8910"/>
                  </a:cubicBezTo>
                  <a:cubicBezTo>
                    <a:pt x="18900" y="9200"/>
                    <a:pt x="18928" y="9160"/>
                    <a:pt x="18945" y="9200"/>
                  </a:cubicBezTo>
                  <a:cubicBezTo>
                    <a:pt x="18979" y="9120"/>
                    <a:pt x="18928" y="9140"/>
                    <a:pt x="18889" y="9070"/>
                  </a:cubicBezTo>
                  <a:cubicBezTo>
                    <a:pt x="18726" y="8800"/>
                    <a:pt x="18669" y="8830"/>
                    <a:pt x="18641" y="8720"/>
                  </a:cubicBezTo>
                  <a:cubicBezTo>
                    <a:pt x="18478" y="8560"/>
                    <a:pt x="18456" y="8520"/>
                    <a:pt x="18428" y="8500"/>
                  </a:cubicBezTo>
                  <a:cubicBezTo>
                    <a:pt x="18253" y="8270"/>
                    <a:pt x="18219" y="8250"/>
                    <a:pt x="18197" y="8160"/>
                  </a:cubicBezTo>
                  <a:cubicBezTo>
                    <a:pt x="17899" y="7760"/>
                    <a:pt x="17837" y="7750"/>
                    <a:pt x="17781" y="7680"/>
                  </a:cubicBezTo>
                  <a:cubicBezTo>
                    <a:pt x="17556" y="7500"/>
                    <a:pt x="17494" y="7470"/>
                    <a:pt x="17443" y="7390"/>
                  </a:cubicBezTo>
                  <a:cubicBezTo>
                    <a:pt x="17168" y="7140"/>
                    <a:pt x="17122" y="7190"/>
                    <a:pt x="17100" y="7140"/>
                  </a:cubicBezTo>
                  <a:cubicBezTo>
                    <a:pt x="16892" y="6990"/>
                    <a:pt x="16864" y="6970"/>
                    <a:pt x="16836" y="6940"/>
                  </a:cubicBezTo>
                  <a:cubicBezTo>
                    <a:pt x="16886" y="6880"/>
                    <a:pt x="17010" y="6830"/>
                    <a:pt x="17145" y="6710"/>
                  </a:cubicBezTo>
                  <a:cubicBezTo>
                    <a:pt x="17297" y="6690"/>
                    <a:pt x="17342" y="6610"/>
                    <a:pt x="17325" y="6550"/>
                  </a:cubicBezTo>
                  <a:cubicBezTo>
                    <a:pt x="17044" y="6670"/>
                    <a:pt x="16999" y="6710"/>
                    <a:pt x="16954" y="6740"/>
                  </a:cubicBezTo>
                  <a:cubicBezTo>
                    <a:pt x="17010" y="6590"/>
                    <a:pt x="17061" y="6680"/>
                    <a:pt x="17078" y="6590"/>
                  </a:cubicBezTo>
                  <a:cubicBezTo>
                    <a:pt x="16836" y="6600"/>
                    <a:pt x="16796" y="6630"/>
                    <a:pt x="16762" y="6660"/>
                  </a:cubicBezTo>
                  <a:cubicBezTo>
                    <a:pt x="16532" y="6530"/>
                    <a:pt x="16492" y="6570"/>
                    <a:pt x="16470" y="6520"/>
                  </a:cubicBezTo>
                  <a:cubicBezTo>
                    <a:pt x="16301" y="6340"/>
                    <a:pt x="16256" y="6340"/>
                    <a:pt x="16217" y="6260"/>
                  </a:cubicBezTo>
                  <a:cubicBezTo>
                    <a:pt x="16093" y="6310"/>
                    <a:pt x="16138" y="6340"/>
                    <a:pt x="16161" y="6370"/>
                  </a:cubicBezTo>
                  <a:cubicBezTo>
                    <a:pt x="16301" y="6530"/>
                    <a:pt x="16363" y="6600"/>
                    <a:pt x="16414" y="6680"/>
                  </a:cubicBezTo>
                  <a:cubicBezTo>
                    <a:pt x="16470" y="6870"/>
                    <a:pt x="16504" y="6890"/>
                    <a:pt x="16532" y="6950"/>
                  </a:cubicBezTo>
                  <a:cubicBezTo>
                    <a:pt x="16560" y="7210"/>
                    <a:pt x="16605" y="7280"/>
                    <a:pt x="16582" y="7310"/>
                  </a:cubicBezTo>
                  <a:cubicBezTo>
                    <a:pt x="16594" y="7980"/>
                    <a:pt x="16560" y="8070"/>
                    <a:pt x="16538" y="8170"/>
                  </a:cubicBezTo>
                  <a:cubicBezTo>
                    <a:pt x="16526" y="8370"/>
                    <a:pt x="16538" y="8240"/>
                    <a:pt x="16594" y="8200"/>
                  </a:cubicBezTo>
                  <a:cubicBezTo>
                    <a:pt x="16656" y="7890"/>
                    <a:pt x="16661" y="7790"/>
                    <a:pt x="16678" y="7840"/>
                  </a:cubicBezTo>
                  <a:cubicBezTo>
                    <a:pt x="16689" y="8140"/>
                    <a:pt x="16701" y="8280"/>
                    <a:pt x="16695" y="8420"/>
                  </a:cubicBezTo>
                  <a:cubicBezTo>
                    <a:pt x="16729" y="9340"/>
                    <a:pt x="16774" y="9430"/>
                    <a:pt x="16751" y="9490"/>
                  </a:cubicBezTo>
                  <a:cubicBezTo>
                    <a:pt x="16819" y="9870"/>
                    <a:pt x="16836" y="10010"/>
                    <a:pt x="16869" y="10160"/>
                  </a:cubicBezTo>
                  <a:cubicBezTo>
                    <a:pt x="17055" y="10650"/>
                    <a:pt x="17066" y="10740"/>
                    <a:pt x="17106" y="10850"/>
                  </a:cubicBezTo>
                  <a:cubicBezTo>
                    <a:pt x="17128" y="11170"/>
                    <a:pt x="17145" y="11250"/>
                    <a:pt x="17139" y="11330"/>
                  </a:cubicBezTo>
                  <a:cubicBezTo>
                    <a:pt x="17168" y="11730"/>
                    <a:pt x="17207" y="11850"/>
                    <a:pt x="17224" y="11830"/>
                  </a:cubicBezTo>
                  <a:cubicBezTo>
                    <a:pt x="17184" y="11140"/>
                    <a:pt x="17201" y="11190"/>
                    <a:pt x="17218" y="11200"/>
                  </a:cubicBezTo>
                  <a:cubicBezTo>
                    <a:pt x="17235" y="11320"/>
                    <a:pt x="17269" y="11420"/>
                    <a:pt x="17235" y="11480"/>
                  </a:cubicBezTo>
                  <a:cubicBezTo>
                    <a:pt x="17252" y="11820"/>
                    <a:pt x="17246" y="11900"/>
                    <a:pt x="17241" y="11970"/>
                  </a:cubicBezTo>
                  <a:cubicBezTo>
                    <a:pt x="17302" y="12820"/>
                    <a:pt x="17308" y="12900"/>
                    <a:pt x="17319" y="12990"/>
                  </a:cubicBezTo>
                  <a:cubicBezTo>
                    <a:pt x="17364" y="13100"/>
                    <a:pt x="17353" y="12980"/>
                    <a:pt x="17336" y="12860"/>
                  </a:cubicBezTo>
                  <a:cubicBezTo>
                    <a:pt x="17314" y="12270"/>
                    <a:pt x="17263" y="12050"/>
                    <a:pt x="17297" y="11860"/>
                  </a:cubicBezTo>
                  <a:cubicBezTo>
                    <a:pt x="17286" y="11350"/>
                    <a:pt x="17280" y="11300"/>
                    <a:pt x="17302" y="11250"/>
                  </a:cubicBezTo>
                  <a:cubicBezTo>
                    <a:pt x="17297" y="10280"/>
                    <a:pt x="17252" y="10200"/>
                    <a:pt x="17274" y="10160"/>
                  </a:cubicBezTo>
                  <a:cubicBezTo>
                    <a:pt x="17252" y="9800"/>
                    <a:pt x="17246" y="9750"/>
                    <a:pt x="17229" y="9690"/>
                  </a:cubicBezTo>
                  <a:cubicBezTo>
                    <a:pt x="17196" y="9260"/>
                    <a:pt x="17190" y="9160"/>
                    <a:pt x="17179" y="9050"/>
                  </a:cubicBezTo>
                  <a:cubicBezTo>
                    <a:pt x="17151" y="8680"/>
                    <a:pt x="17106" y="8610"/>
                    <a:pt x="17134" y="8580"/>
                  </a:cubicBezTo>
                  <a:cubicBezTo>
                    <a:pt x="17049" y="7970"/>
                    <a:pt x="17044" y="7860"/>
                    <a:pt x="16999" y="7730"/>
                  </a:cubicBezTo>
                  <a:cubicBezTo>
                    <a:pt x="16954" y="7470"/>
                    <a:pt x="16937" y="7470"/>
                    <a:pt x="16965" y="7440"/>
                  </a:cubicBezTo>
                  <a:cubicBezTo>
                    <a:pt x="17156" y="8390"/>
                    <a:pt x="17207" y="8470"/>
                    <a:pt x="17190" y="8520"/>
                  </a:cubicBezTo>
                  <a:cubicBezTo>
                    <a:pt x="17269" y="8870"/>
                    <a:pt x="17241" y="8890"/>
                    <a:pt x="17263" y="8940"/>
                  </a:cubicBezTo>
                  <a:cubicBezTo>
                    <a:pt x="17348" y="9740"/>
                    <a:pt x="17348" y="9870"/>
                    <a:pt x="17364" y="10010"/>
                  </a:cubicBezTo>
                  <a:cubicBezTo>
                    <a:pt x="17359" y="10360"/>
                    <a:pt x="17398" y="10410"/>
                    <a:pt x="17376" y="10440"/>
                  </a:cubicBezTo>
                  <a:cubicBezTo>
                    <a:pt x="17398" y="11090"/>
                    <a:pt x="17404" y="11130"/>
                    <a:pt x="17392" y="11160"/>
                  </a:cubicBezTo>
                  <a:cubicBezTo>
                    <a:pt x="17404" y="11740"/>
                    <a:pt x="17409" y="11810"/>
                    <a:pt x="17409" y="11880"/>
                  </a:cubicBezTo>
                  <a:cubicBezTo>
                    <a:pt x="17449" y="11880"/>
                    <a:pt x="17409" y="11830"/>
                    <a:pt x="17432" y="11800"/>
                  </a:cubicBezTo>
                  <a:cubicBezTo>
                    <a:pt x="17426" y="11470"/>
                    <a:pt x="17426" y="11440"/>
                    <a:pt x="17443" y="11410"/>
                  </a:cubicBezTo>
                  <a:cubicBezTo>
                    <a:pt x="17454" y="10880"/>
                    <a:pt x="17415" y="10820"/>
                    <a:pt x="17432" y="10790"/>
                  </a:cubicBezTo>
                  <a:cubicBezTo>
                    <a:pt x="17449" y="10560"/>
                    <a:pt x="17421" y="10510"/>
                    <a:pt x="17454" y="10490"/>
                  </a:cubicBezTo>
                  <a:cubicBezTo>
                    <a:pt x="17482" y="10900"/>
                    <a:pt x="17499" y="10960"/>
                    <a:pt x="17482" y="11010"/>
                  </a:cubicBezTo>
                  <a:cubicBezTo>
                    <a:pt x="17488" y="11400"/>
                    <a:pt x="17528" y="11480"/>
                    <a:pt x="17494" y="11520"/>
                  </a:cubicBezTo>
                  <a:cubicBezTo>
                    <a:pt x="17505" y="11930"/>
                    <a:pt x="17511" y="11980"/>
                    <a:pt x="17505" y="12030"/>
                  </a:cubicBezTo>
                  <a:cubicBezTo>
                    <a:pt x="17522" y="12450"/>
                    <a:pt x="17488" y="12490"/>
                    <a:pt x="17505" y="12550"/>
                  </a:cubicBezTo>
                  <a:cubicBezTo>
                    <a:pt x="17488" y="13110"/>
                    <a:pt x="17533" y="13190"/>
                    <a:pt x="17522" y="13240"/>
                  </a:cubicBezTo>
                  <a:cubicBezTo>
                    <a:pt x="17533" y="13700"/>
                    <a:pt x="17550" y="13830"/>
                    <a:pt x="17533" y="13940"/>
                  </a:cubicBezTo>
                  <a:cubicBezTo>
                    <a:pt x="17589" y="14140"/>
                    <a:pt x="17595" y="14010"/>
                    <a:pt x="17556" y="13870"/>
                  </a:cubicBezTo>
                  <a:cubicBezTo>
                    <a:pt x="17561" y="13550"/>
                    <a:pt x="17556" y="13520"/>
                    <a:pt x="17572" y="13490"/>
                  </a:cubicBezTo>
                  <a:cubicBezTo>
                    <a:pt x="17601" y="12940"/>
                    <a:pt x="17606" y="12920"/>
                    <a:pt x="17618" y="12900"/>
                  </a:cubicBezTo>
                  <a:cubicBezTo>
                    <a:pt x="17618" y="12710"/>
                    <a:pt x="17623" y="12750"/>
                    <a:pt x="17640" y="12740"/>
                  </a:cubicBezTo>
                  <a:cubicBezTo>
                    <a:pt x="17691" y="12440"/>
                    <a:pt x="17685" y="12340"/>
                    <a:pt x="17713" y="12260"/>
                  </a:cubicBezTo>
                  <a:cubicBezTo>
                    <a:pt x="17719" y="11830"/>
                    <a:pt x="17752" y="11810"/>
                    <a:pt x="17730" y="11780"/>
                  </a:cubicBezTo>
                  <a:cubicBezTo>
                    <a:pt x="17747" y="11410"/>
                    <a:pt x="17736" y="11340"/>
                    <a:pt x="17758" y="11280"/>
                  </a:cubicBezTo>
                  <a:cubicBezTo>
                    <a:pt x="17764" y="10620"/>
                    <a:pt x="17769" y="10550"/>
                    <a:pt x="17758" y="10490"/>
                  </a:cubicBezTo>
                  <a:cubicBezTo>
                    <a:pt x="17775" y="9820"/>
                    <a:pt x="17736" y="9740"/>
                    <a:pt x="17747" y="9680"/>
                  </a:cubicBezTo>
                  <a:cubicBezTo>
                    <a:pt x="17691" y="9220"/>
                    <a:pt x="17724" y="9200"/>
                    <a:pt x="17719" y="9160"/>
                  </a:cubicBezTo>
                  <a:cubicBezTo>
                    <a:pt x="17702" y="8830"/>
                    <a:pt x="17736" y="8800"/>
                    <a:pt x="17752" y="8880"/>
                  </a:cubicBezTo>
                  <a:cubicBezTo>
                    <a:pt x="17803" y="9280"/>
                    <a:pt x="17809" y="9260"/>
                    <a:pt x="17826" y="9350"/>
                  </a:cubicBezTo>
                  <a:cubicBezTo>
                    <a:pt x="17927" y="10390"/>
                    <a:pt x="17921" y="10460"/>
                    <a:pt x="17938" y="10550"/>
                  </a:cubicBezTo>
                  <a:cubicBezTo>
                    <a:pt x="17916" y="11140"/>
                    <a:pt x="17932" y="11230"/>
                    <a:pt x="17916" y="11310"/>
                  </a:cubicBezTo>
                  <a:cubicBezTo>
                    <a:pt x="17882" y="12130"/>
                    <a:pt x="17848" y="12200"/>
                    <a:pt x="17865" y="12290"/>
                  </a:cubicBezTo>
                  <a:cubicBezTo>
                    <a:pt x="17792" y="12800"/>
                    <a:pt x="17775" y="12840"/>
                    <a:pt x="17792" y="12890"/>
                  </a:cubicBezTo>
                  <a:cubicBezTo>
                    <a:pt x="17736" y="13410"/>
                    <a:pt x="17708" y="13560"/>
                    <a:pt x="17713" y="13730"/>
                  </a:cubicBezTo>
                  <a:cubicBezTo>
                    <a:pt x="17724" y="14170"/>
                    <a:pt x="17685" y="14200"/>
                    <a:pt x="17713" y="14250"/>
                  </a:cubicBezTo>
                  <a:cubicBezTo>
                    <a:pt x="17747" y="13780"/>
                    <a:pt x="17752" y="13670"/>
                    <a:pt x="17741" y="13540"/>
                  </a:cubicBezTo>
                  <a:cubicBezTo>
                    <a:pt x="17803" y="13160"/>
                    <a:pt x="17809" y="13110"/>
                    <a:pt x="17814" y="13050"/>
                  </a:cubicBezTo>
                  <a:cubicBezTo>
                    <a:pt x="17865" y="12700"/>
                    <a:pt x="17859" y="12670"/>
                    <a:pt x="17871" y="12640"/>
                  </a:cubicBezTo>
                  <a:cubicBezTo>
                    <a:pt x="17927" y="12100"/>
                    <a:pt x="17938" y="11990"/>
                    <a:pt x="17949" y="11880"/>
                  </a:cubicBezTo>
                  <a:cubicBezTo>
                    <a:pt x="17972" y="11490"/>
                    <a:pt x="17961" y="11420"/>
                    <a:pt x="17966" y="11370"/>
                  </a:cubicBezTo>
                  <a:cubicBezTo>
                    <a:pt x="17978" y="11000"/>
                    <a:pt x="17978" y="10970"/>
                    <a:pt x="17983" y="10940"/>
                  </a:cubicBezTo>
                  <a:cubicBezTo>
                    <a:pt x="17972" y="10710"/>
                    <a:pt x="17983" y="10690"/>
                    <a:pt x="17972" y="10660"/>
                  </a:cubicBezTo>
                  <a:cubicBezTo>
                    <a:pt x="17978" y="10140"/>
                    <a:pt x="17944" y="10090"/>
                    <a:pt x="17961" y="10060"/>
                  </a:cubicBezTo>
                  <a:cubicBezTo>
                    <a:pt x="17927" y="9700"/>
                    <a:pt x="17921" y="9570"/>
                    <a:pt x="17893" y="9420"/>
                  </a:cubicBezTo>
                  <a:cubicBezTo>
                    <a:pt x="17842" y="9050"/>
                    <a:pt x="17803" y="8990"/>
                    <a:pt x="17826" y="8970"/>
                  </a:cubicBezTo>
                  <a:cubicBezTo>
                    <a:pt x="17961" y="9360"/>
                    <a:pt x="17983" y="9380"/>
                    <a:pt x="18000" y="9450"/>
                  </a:cubicBezTo>
                  <a:cubicBezTo>
                    <a:pt x="18028" y="9880"/>
                    <a:pt x="18073" y="10010"/>
                    <a:pt x="18056" y="10110"/>
                  </a:cubicBezTo>
                  <a:cubicBezTo>
                    <a:pt x="18090" y="10800"/>
                    <a:pt x="18068" y="10840"/>
                    <a:pt x="18096" y="10910"/>
                  </a:cubicBezTo>
                  <a:cubicBezTo>
                    <a:pt x="18079" y="11260"/>
                    <a:pt x="18107" y="11330"/>
                    <a:pt x="18096" y="11380"/>
                  </a:cubicBezTo>
                  <a:cubicBezTo>
                    <a:pt x="18034" y="12580"/>
                    <a:pt x="17966" y="12630"/>
                    <a:pt x="17989" y="12720"/>
                  </a:cubicBezTo>
                  <a:cubicBezTo>
                    <a:pt x="17882" y="13510"/>
                    <a:pt x="17848" y="13580"/>
                    <a:pt x="17842" y="13660"/>
                  </a:cubicBezTo>
                  <a:cubicBezTo>
                    <a:pt x="17792" y="13920"/>
                    <a:pt x="17775" y="13940"/>
                    <a:pt x="17775" y="13970"/>
                  </a:cubicBezTo>
                  <a:cubicBezTo>
                    <a:pt x="17741" y="14280"/>
                    <a:pt x="17769" y="14320"/>
                    <a:pt x="17736" y="14340"/>
                  </a:cubicBezTo>
                  <a:cubicBezTo>
                    <a:pt x="17719" y="14670"/>
                    <a:pt x="17719" y="14720"/>
                    <a:pt x="17702" y="14750"/>
                  </a:cubicBezTo>
                  <a:cubicBezTo>
                    <a:pt x="17724" y="15070"/>
                    <a:pt x="17741" y="15150"/>
                    <a:pt x="17775" y="15120"/>
                  </a:cubicBezTo>
                  <a:cubicBezTo>
                    <a:pt x="17769" y="14470"/>
                    <a:pt x="17803" y="14410"/>
                    <a:pt x="17798" y="14330"/>
                  </a:cubicBezTo>
                  <a:cubicBezTo>
                    <a:pt x="17848" y="13720"/>
                    <a:pt x="17910" y="13710"/>
                    <a:pt x="17888" y="13660"/>
                  </a:cubicBezTo>
                  <a:cubicBezTo>
                    <a:pt x="18006" y="13140"/>
                    <a:pt x="17966" y="13040"/>
                    <a:pt x="18006" y="12970"/>
                  </a:cubicBezTo>
                  <a:cubicBezTo>
                    <a:pt x="18141" y="11820"/>
                    <a:pt x="18124" y="11760"/>
                    <a:pt x="18141" y="11710"/>
                  </a:cubicBezTo>
                  <a:cubicBezTo>
                    <a:pt x="18158" y="11230"/>
                    <a:pt x="18169" y="11210"/>
                    <a:pt x="18152" y="11180"/>
                  </a:cubicBezTo>
                  <a:cubicBezTo>
                    <a:pt x="18141" y="10650"/>
                    <a:pt x="18135" y="10550"/>
                    <a:pt x="18129" y="10440"/>
                  </a:cubicBezTo>
                  <a:cubicBezTo>
                    <a:pt x="18084" y="9890"/>
                    <a:pt x="18112" y="9860"/>
                    <a:pt x="18090" y="9790"/>
                  </a:cubicBezTo>
                  <a:cubicBezTo>
                    <a:pt x="18090" y="9480"/>
                    <a:pt x="18096" y="9580"/>
                    <a:pt x="18118" y="9550"/>
                  </a:cubicBezTo>
                  <a:cubicBezTo>
                    <a:pt x="18158" y="10010"/>
                    <a:pt x="18163" y="10090"/>
                    <a:pt x="18169" y="10180"/>
                  </a:cubicBezTo>
                  <a:cubicBezTo>
                    <a:pt x="18202" y="10760"/>
                    <a:pt x="18242" y="10860"/>
                    <a:pt x="18231" y="10940"/>
                  </a:cubicBezTo>
                  <a:cubicBezTo>
                    <a:pt x="18219" y="11340"/>
                    <a:pt x="18231" y="11390"/>
                    <a:pt x="18253" y="11440"/>
                  </a:cubicBezTo>
                  <a:cubicBezTo>
                    <a:pt x="18202" y="12370"/>
                    <a:pt x="18174" y="12500"/>
                    <a:pt x="18174" y="12640"/>
                  </a:cubicBezTo>
                  <a:cubicBezTo>
                    <a:pt x="18141" y="12900"/>
                    <a:pt x="18135" y="12960"/>
                    <a:pt x="18112" y="13020"/>
                  </a:cubicBezTo>
                  <a:cubicBezTo>
                    <a:pt x="18079" y="13280"/>
                    <a:pt x="18090" y="13360"/>
                    <a:pt x="18073" y="13420"/>
                  </a:cubicBezTo>
                  <a:cubicBezTo>
                    <a:pt x="18039" y="13650"/>
                    <a:pt x="17994" y="13660"/>
                    <a:pt x="18011" y="13700"/>
                  </a:cubicBezTo>
                  <a:cubicBezTo>
                    <a:pt x="17966" y="13930"/>
                    <a:pt x="17961" y="13960"/>
                    <a:pt x="17949" y="13990"/>
                  </a:cubicBezTo>
                  <a:cubicBezTo>
                    <a:pt x="17899" y="14310"/>
                    <a:pt x="17921" y="14360"/>
                    <a:pt x="17888" y="14380"/>
                  </a:cubicBezTo>
                  <a:cubicBezTo>
                    <a:pt x="17910" y="14460"/>
                    <a:pt x="17955" y="14380"/>
                    <a:pt x="17932" y="14270"/>
                  </a:cubicBezTo>
                  <a:cubicBezTo>
                    <a:pt x="18006" y="13890"/>
                    <a:pt x="18022" y="13800"/>
                    <a:pt x="18056" y="13710"/>
                  </a:cubicBezTo>
                  <a:cubicBezTo>
                    <a:pt x="18191" y="13060"/>
                    <a:pt x="18180" y="12950"/>
                    <a:pt x="18197" y="12860"/>
                  </a:cubicBezTo>
                  <a:cubicBezTo>
                    <a:pt x="18259" y="12360"/>
                    <a:pt x="18253" y="12310"/>
                    <a:pt x="18253" y="12260"/>
                  </a:cubicBezTo>
                  <a:cubicBezTo>
                    <a:pt x="18292" y="11560"/>
                    <a:pt x="18304" y="11460"/>
                    <a:pt x="18287" y="11350"/>
                  </a:cubicBezTo>
                  <a:cubicBezTo>
                    <a:pt x="18298" y="10840"/>
                    <a:pt x="18259" y="10620"/>
                    <a:pt x="18242" y="10410"/>
                  </a:cubicBezTo>
                  <a:cubicBezTo>
                    <a:pt x="18225" y="9980"/>
                    <a:pt x="18191" y="9860"/>
                    <a:pt x="18202" y="9760"/>
                  </a:cubicBezTo>
                  <a:cubicBezTo>
                    <a:pt x="18298" y="10160"/>
                    <a:pt x="18281" y="10250"/>
                    <a:pt x="18287" y="10360"/>
                  </a:cubicBezTo>
                  <a:cubicBezTo>
                    <a:pt x="18332" y="10580"/>
                    <a:pt x="18338" y="10590"/>
                    <a:pt x="18338" y="10610"/>
                  </a:cubicBezTo>
                  <a:cubicBezTo>
                    <a:pt x="18366" y="10940"/>
                    <a:pt x="18349" y="10980"/>
                    <a:pt x="18354" y="11030"/>
                  </a:cubicBezTo>
                  <a:cubicBezTo>
                    <a:pt x="18377" y="11250"/>
                    <a:pt x="18360" y="11300"/>
                    <a:pt x="18360" y="11350"/>
                  </a:cubicBezTo>
                  <a:cubicBezTo>
                    <a:pt x="18366" y="11840"/>
                    <a:pt x="18354" y="11860"/>
                    <a:pt x="18349" y="11880"/>
                  </a:cubicBezTo>
                  <a:cubicBezTo>
                    <a:pt x="18360" y="12240"/>
                    <a:pt x="18326" y="12330"/>
                    <a:pt x="18343" y="12440"/>
                  </a:cubicBezTo>
                  <a:cubicBezTo>
                    <a:pt x="18326" y="12950"/>
                    <a:pt x="18292" y="12990"/>
                    <a:pt x="18270" y="13030"/>
                  </a:cubicBezTo>
                  <a:cubicBezTo>
                    <a:pt x="18270" y="13270"/>
                    <a:pt x="18248" y="13320"/>
                    <a:pt x="18264" y="13390"/>
                  </a:cubicBezTo>
                  <a:cubicBezTo>
                    <a:pt x="18197" y="13780"/>
                    <a:pt x="18186" y="13840"/>
                    <a:pt x="18197" y="13900"/>
                  </a:cubicBezTo>
                  <a:cubicBezTo>
                    <a:pt x="18112" y="14270"/>
                    <a:pt x="18107" y="14290"/>
                    <a:pt x="18101" y="14320"/>
                  </a:cubicBezTo>
                  <a:cubicBezTo>
                    <a:pt x="18011" y="14810"/>
                    <a:pt x="17983" y="14860"/>
                    <a:pt x="17989" y="14930"/>
                  </a:cubicBezTo>
                  <a:cubicBezTo>
                    <a:pt x="17932" y="15490"/>
                    <a:pt x="17932" y="15520"/>
                    <a:pt x="17944" y="15550"/>
                  </a:cubicBezTo>
                  <a:cubicBezTo>
                    <a:pt x="17949" y="15780"/>
                    <a:pt x="17916" y="15800"/>
                    <a:pt x="17927" y="15840"/>
                  </a:cubicBezTo>
                  <a:cubicBezTo>
                    <a:pt x="17989" y="15390"/>
                    <a:pt x="17978" y="15310"/>
                    <a:pt x="18000" y="15250"/>
                  </a:cubicBezTo>
                  <a:cubicBezTo>
                    <a:pt x="18084" y="14510"/>
                    <a:pt x="18186" y="14240"/>
                    <a:pt x="18225" y="13950"/>
                  </a:cubicBezTo>
                  <a:cubicBezTo>
                    <a:pt x="18236" y="13690"/>
                    <a:pt x="18298" y="13670"/>
                    <a:pt x="18276" y="13620"/>
                  </a:cubicBezTo>
                  <a:cubicBezTo>
                    <a:pt x="18326" y="13280"/>
                    <a:pt x="18321" y="13260"/>
                    <a:pt x="18326" y="13250"/>
                  </a:cubicBezTo>
                  <a:cubicBezTo>
                    <a:pt x="18354" y="12990"/>
                    <a:pt x="18360" y="12920"/>
                    <a:pt x="18366" y="12850"/>
                  </a:cubicBezTo>
                  <a:cubicBezTo>
                    <a:pt x="18411" y="12320"/>
                    <a:pt x="18377" y="12220"/>
                    <a:pt x="18422" y="12160"/>
                  </a:cubicBezTo>
                  <a:cubicBezTo>
                    <a:pt x="18411" y="11810"/>
                    <a:pt x="18405" y="11770"/>
                    <a:pt x="18422" y="11730"/>
                  </a:cubicBezTo>
                  <a:cubicBezTo>
                    <a:pt x="18399" y="11420"/>
                    <a:pt x="18428" y="11390"/>
                    <a:pt x="18422" y="11350"/>
                  </a:cubicBezTo>
                  <a:cubicBezTo>
                    <a:pt x="18422" y="11150"/>
                    <a:pt x="18433" y="11130"/>
                    <a:pt x="18422" y="11100"/>
                  </a:cubicBezTo>
                  <a:cubicBezTo>
                    <a:pt x="18371" y="10420"/>
                    <a:pt x="18366" y="10390"/>
                    <a:pt x="18366" y="10360"/>
                  </a:cubicBezTo>
                  <a:cubicBezTo>
                    <a:pt x="18366" y="10220"/>
                    <a:pt x="18416" y="10180"/>
                    <a:pt x="18444" y="10310"/>
                  </a:cubicBezTo>
                  <a:cubicBezTo>
                    <a:pt x="18467" y="11120"/>
                    <a:pt x="18518" y="11100"/>
                    <a:pt x="18501" y="11160"/>
                  </a:cubicBezTo>
                  <a:cubicBezTo>
                    <a:pt x="18534" y="11490"/>
                    <a:pt x="18495" y="11530"/>
                    <a:pt x="18518" y="11600"/>
                  </a:cubicBezTo>
                  <a:cubicBezTo>
                    <a:pt x="18506" y="12310"/>
                    <a:pt x="18529" y="12370"/>
                    <a:pt x="18523" y="12420"/>
                  </a:cubicBezTo>
                  <a:cubicBezTo>
                    <a:pt x="18518" y="12810"/>
                    <a:pt x="18512" y="12860"/>
                    <a:pt x="18495" y="12910"/>
                  </a:cubicBezTo>
                  <a:cubicBezTo>
                    <a:pt x="18489" y="13180"/>
                    <a:pt x="18456" y="13190"/>
                    <a:pt x="18472" y="13230"/>
                  </a:cubicBezTo>
                  <a:cubicBezTo>
                    <a:pt x="18411" y="13720"/>
                    <a:pt x="18388" y="13740"/>
                    <a:pt x="18382" y="13760"/>
                  </a:cubicBezTo>
                  <a:cubicBezTo>
                    <a:pt x="18326" y="14010"/>
                    <a:pt x="18377" y="14090"/>
                    <a:pt x="18326" y="14120"/>
                  </a:cubicBezTo>
                  <a:cubicBezTo>
                    <a:pt x="18259" y="14480"/>
                    <a:pt x="18225" y="14560"/>
                    <a:pt x="18225" y="14660"/>
                  </a:cubicBezTo>
                  <a:cubicBezTo>
                    <a:pt x="18180" y="14980"/>
                    <a:pt x="18146" y="15010"/>
                    <a:pt x="18135" y="15050"/>
                  </a:cubicBezTo>
                  <a:cubicBezTo>
                    <a:pt x="18079" y="15370"/>
                    <a:pt x="18079" y="15420"/>
                    <a:pt x="18073" y="15470"/>
                  </a:cubicBezTo>
                  <a:cubicBezTo>
                    <a:pt x="18056" y="15700"/>
                    <a:pt x="18039" y="15720"/>
                    <a:pt x="18039" y="15750"/>
                  </a:cubicBezTo>
                  <a:cubicBezTo>
                    <a:pt x="18034" y="15870"/>
                    <a:pt x="18073" y="15740"/>
                    <a:pt x="18096" y="15590"/>
                  </a:cubicBezTo>
                  <a:cubicBezTo>
                    <a:pt x="18146" y="15230"/>
                    <a:pt x="18158" y="15220"/>
                    <a:pt x="18152" y="15200"/>
                  </a:cubicBezTo>
                  <a:cubicBezTo>
                    <a:pt x="18202" y="14990"/>
                    <a:pt x="18197" y="14950"/>
                    <a:pt x="18214" y="14920"/>
                  </a:cubicBezTo>
                  <a:cubicBezTo>
                    <a:pt x="18276" y="14620"/>
                    <a:pt x="18287" y="14540"/>
                    <a:pt x="18304" y="14470"/>
                  </a:cubicBezTo>
                  <a:cubicBezTo>
                    <a:pt x="18371" y="14340"/>
                    <a:pt x="18332" y="14280"/>
                    <a:pt x="18377" y="14260"/>
                  </a:cubicBezTo>
                  <a:cubicBezTo>
                    <a:pt x="18512" y="13280"/>
                    <a:pt x="18523" y="13190"/>
                    <a:pt x="18534" y="13090"/>
                  </a:cubicBezTo>
                  <a:cubicBezTo>
                    <a:pt x="18534" y="12720"/>
                    <a:pt x="18585" y="12700"/>
                    <a:pt x="18557" y="12630"/>
                  </a:cubicBezTo>
                  <a:cubicBezTo>
                    <a:pt x="18562" y="12270"/>
                    <a:pt x="18579" y="12220"/>
                    <a:pt x="18562" y="12160"/>
                  </a:cubicBezTo>
                  <a:cubicBezTo>
                    <a:pt x="18596" y="10960"/>
                    <a:pt x="18501" y="10920"/>
                    <a:pt x="18540" y="10840"/>
                  </a:cubicBezTo>
                  <a:cubicBezTo>
                    <a:pt x="18602" y="10850"/>
                    <a:pt x="18585" y="10800"/>
                    <a:pt x="18574" y="10860"/>
                  </a:cubicBezTo>
                  <a:cubicBezTo>
                    <a:pt x="18652" y="11160"/>
                    <a:pt x="18619" y="11180"/>
                    <a:pt x="18647" y="11230"/>
                  </a:cubicBezTo>
                  <a:cubicBezTo>
                    <a:pt x="18675" y="11880"/>
                    <a:pt x="18613" y="11920"/>
                    <a:pt x="18647" y="11990"/>
                  </a:cubicBezTo>
                  <a:cubicBezTo>
                    <a:pt x="18608" y="12290"/>
                    <a:pt x="18636" y="12340"/>
                    <a:pt x="18624" y="12370"/>
                  </a:cubicBezTo>
                  <a:cubicBezTo>
                    <a:pt x="18574" y="13110"/>
                    <a:pt x="18602" y="13270"/>
                    <a:pt x="18574" y="13400"/>
                  </a:cubicBezTo>
                  <a:cubicBezTo>
                    <a:pt x="18506" y="14050"/>
                    <a:pt x="18501" y="14080"/>
                    <a:pt x="18495" y="14110"/>
                  </a:cubicBezTo>
                  <a:cubicBezTo>
                    <a:pt x="18433" y="14710"/>
                    <a:pt x="18422" y="14770"/>
                    <a:pt x="18405" y="14830"/>
                  </a:cubicBezTo>
                  <a:cubicBezTo>
                    <a:pt x="18366" y="15110"/>
                    <a:pt x="18354" y="15170"/>
                    <a:pt x="18354" y="15240"/>
                  </a:cubicBezTo>
                  <a:cubicBezTo>
                    <a:pt x="18270" y="15570"/>
                    <a:pt x="18264" y="15600"/>
                    <a:pt x="18281" y="15640"/>
                  </a:cubicBezTo>
                  <a:cubicBezTo>
                    <a:pt x="18287" y="15720"/>
                    <a:pt x="18292" y="15610"/>
                    <a:pt x="18332" y="15510"/>
                  </a:cubicBezTo>
                  <a:cubicBezTo>
                    <a:pt x="18399" y="15250"/>
                    <a:pt x="18366" y="15200"/>
                    <a:pt x="18394" y="15180"/>
                  </a:cubicBezTo>
                  <a:cubicBezTo>
                    <a:pt x="18461" y="14720"/>
                    <a:pt x="18495" y="14620"/>
                    <a:pt x="18512" y="14500"/>
                  </a:cubicBezTo>
                  <a:cubicBezTo>
                    <a:pt x="18568" y="14030"/>
                    <a:pt x="18574" y="13990"/>
                    <a:pt x="18568" y="13960"/>
                  </a:cubicBezTo>
                  <a:cubicBezTo>
                    <a:pt x="18591" y="13830"/>
                    <a:pt x="18585" y="13810"/>
                    <a:pt x="18596" y="13790"/>
                  </a:cubicBezTo>
                  <a:cubicBezTo>
                    <a:pt x="18641" y="13590"/>
                    <a:pt x="18608" y="13540"/>
                    <a:pt x="18624" y="13520"/>
                  </a:cubicBezTo>
                  <a:cubicBezTo>
                    <a:pt x="18630" y="13080"/>
                    <a:pt x="18675" y="13020"/>
                    <a:pt x="18658" y="12940"/>
                  </a:cubicBezTo>
                  <a:cubicBezTo>
                    <a:pt x="18703" y="12460"/>
                    <a:pt x="18664" y="12370"/>
                    <a:pt x="18686" y="12310"/>
                  </a:cubicBezTo>
                  <a:cubicBezTo>
                    <a:pt x="18714" y="11660"/>
                    <a:pt x="18709" y="11620"/>
                    <a:pt x="18698" y="11580"/>
                  </a:cubicBezTo>
                  <a:cubicBezTo>
                    <a:pt x="18709" y="11240"/>
                    <a:pt x="18675" y="11190"/>
                    <a:pt x="18703" y="11170"/>
                  </a:cubicBezTo>
                  <a:cubicBezTo>
                    <a:pt x="18737" y="11170"/>
                    <a:pt x="18759" y="11240"/>
                    <a:pt x="18782" y="11310"/>
                  </a:cubicBezTo>
                  <a:cubicBezTo>
                    <a:pt x="18810" y="11900"/>
                    <a:pt x="18821" y="11950"/>
                    <a:pt x="18810" y="11990"/>
                  </a:cubicBezTo>
                  <a:cubicBezTo>
                    <a:pt x="18810" y="12290"/>
                    <a:pt x="18827" y="12350"/>
                    <a:pt x="18821" y="12390"/>
                  </a:cubicBezTo>
                  <a:cubicBezTo>
                    <a:pt x="18816" y="12620"/>
                    <a:pt x="18827" y="12650"/>
                    <a:pt x="18832" y="12680"/>
                  </a:cubicBezTo>
                  <a:cubicBezTo>
                    <a:pt x="18810" y="12920"/>
                    <a:pt x="18799" y="12990"/>
                    <a:pt x="18788" y="13050"/>
                  </a:cubicBezTo>
                  <a:cubicBezTo>
                    <a:pt x="18771" y="13690"/>
                    <a:pt x="18731" y="13710"/>
                    <a:pt x="18731" y="13740"/>
                  </a:cubicBezTo>
                  <a:cubicBezTo>
                    <a:pt x="18703" y="13970"/>
                    <a:pt x="18698" y="14000"/>
                    <a:pt x="18703" y="14040"/>
                  </a:cubicBezTo>
                  <a:cubicBezTo>
                    <a:pt x="18652" y="14370"/>
                    <a:pt x="18647" y="14380"/>
                    <a:pt x="18641" y="14430"/>
                  </a:cubicBezTo>
                  <a:cubicBezTo>
                    <a:pt x="18591" y="14650"/>
                    <a:pt x="18630" y="14700"/>
                    <a:pt x="18596" y="14720"/>
                  </a:cubicBezTo>
                  <a:cubicBezTo>
                    <a:pt x="18562" y="15070"/>
                    <a:pt x="18557" y="15100"/>
                    <a:pt x="18546" y="15130"/>
                  </a:cubicBezTo>
                  <a:cubicBezTo>
                    <a:pt x="18523" y="15370"/>
                    <a:pt x="18478" y="15380"/>
                    <a:pt x="18506" y="15440"/>
                  </a:cubicBezTo>
                  <a:cubicBezTo>
                    <a:pt x="18489" y="15720"/>
                    <a:pt x="18428" y="15760"/>
                    <a:pt x="18456" y="15850"/>
                  </a:cubicBezTo>
                  <a:cubicBezTo>
                    <a:pt x="18433" y="16330"/>
                    <a:pt x="18399" y="16380"/>
                    <a:pt x="18422" y="16460"/>
                  </a:cubicBezTo>
                  <a:cubicBezTo>
                    <a:pt x="18382" y="16740"/>
                    <a:pt x="18405" y="16820"/>
                    <a:pt x="18382" y="16880"/>
                  </a:cubicBezTo>
                  <a:cubicBezTo>
                    <a:pt x="18354" y="17230"/>
                    <a:pt x="18388" y="17280"/>
                    <a:pt x="18371" y="17300"/>
                  </a:cubicBezTo>
                  <a:cubicBezTo>
                    <a:pt x="18399" y="17460"/>
                    <a:pt x="18416" y="17430"/>
                    <a:pt x="18388" y="17370"/>
                  </a:cubicBezTo>
                  <a:cubicBezTo>
                    <a:pt x="18405" y="16800"/>
                    <a:pt x="18450" y="16720"/>
                    <a:pt x="18439" y="16610"/>
                  </a:cubicBezTo>
                  <a:cubicBezTo>
                    <a:pt x="18461" y="16260"/>
                    <a:pt x="18472" y="16220"/>
                    <a:pt x="18467" y="16170"/>
                  </a:cubicBezTo>
                  <a:cubicBezTo>
                    <a:pt x="18501" y="15610"/>
                    <a:pt x="18551" y="15530"/>
                    <a:pt x="18551" y="15430"/>
                  </a:cubicBezTo>
                  <a:cubicBezTo>
                    <a:pt x="18608" y="14990"/>
                    <a:pt x="18647" y="14850"/>
                    <a:pt x="18652" y="14690"/>
                  </a:cubicBezTo>
                  <a:cubicBezTo>
                    <a:pt x="18703" y="14310"/>
                    <a:pt x="18731" y="14280"/>
                    <a:pt x="18737" y="14250"/>
                  </a:cubicBezTo>
                  <a:cubicBezTo>
                    <a:pt x="18788" y="13760"/>
                    <a:pt x="18816" y="13730"/>
                    <a:pt x="18804" y="13690"/>
                  </a:cubicBezTo>
                  <a:cubicBezTo>
                    <a:pt x="18838" y="13260"/>
                    <a:pt x="18827" y="13180"/>
                    <a:pt x="18855" y="13120"/>
                  </a:cubicBezTo>
                  <a:cubicBezTo>
                    <a:pt x="18872" y="12560"/>
                    <a:pt x="18889" y="12490"/>
                    <a:pt x="18866" y="12400"/>
                  </a:cubicBezTo>
                  <a:cubicBezTo>
                    <a:pt x="18878" y="11870"/>
                    <a:pt x="18861" y="11820"/>
                    <a:pt x="18855" y="11780"/>
                  </a:cubicBezTo>
                  <a:cubicBezTo>
                    <a:pt x="18844" y="11520"/>
                    <a:pt x="18889" y="11570"/>
                    <a:pt x="18928" y="11630"/>
                  </a:cubicBezTo>
                  <a:cubicBezTo>
                    <a:pt x="18928" y="12010"/>
                    <a:pt x="18945" y="12060"/>
                    <a:pt x="18939" y="12100"/>
                  </a:cubicBezTo>
                  <a:cubicBezTo>
                    <a:pt x="18928" y="12660"/>
                    <a:pt x="18951" y="12740"/>
                    <a:pt x="18939" y="12810"/>
                  </a:cubicBezTo>
                  <a:cubicBezTo>
                    <a:pt x="18894" y="13580"/>
                    <a:pt x="18911" y="13650"/>
                    <a:pt x="18900" y="13700"/>
                  </a:cubicBezTo>
                  <a:cubicBezTo>
                    <a:pt x="18883" y="14010"/>
                    <a:pt x="18861" y="14130"/>
                    <a:pt x="18866" y="14260"/>
                  </a:cubicBezTo>
                  <a:cubicBezTo>
                    <a:pt x="18799" y="14620"/>
                    <a:pt x="18793" y="14650"/>
                    <a:pt x="18782" y="14670"/>
                  </a:cubicBezTo>
                  <a:cubicBezTo>
                    <a:pt x="18771" y="14870"/>
                    <a:pt x="18726" y="14880"/>
                    <a:pt x="18742" y="14930"/>
                  </a:cubicBezTo>
                  <a:cubicBezTo>
                    <a:pt x="18624" y="15840"/>
                    <a:pt x="18602" y="15890"/>
                    <a:pt x="18596" y="15950"/>
                  </a:cubicBezTo>
                  <a:cubicBezTo>
                    <a:pt x="18546" y="16420"/>
                    <a:pt x="18534" y="16530"/>
                    <a:pt x="18546" y="16660"/>
                  </a:cubicBezTo>
                  <a:cubicBezTo>
                    <a:pt x="18540" y="16970"/>
                    <a:pt x="18546" y="17010"/>
                    <a:pt x="18562" y="17050"/>
                  </a:cubicBezTo>
                  <a:cubicBezTo>
                    <a:pt x="18602" y="16830"/>
                    <a:pt x="18557" y="16750"/>
                    <a:pt x="18591" y="16700"/>
                  </a:cubicBezTo>
                  <a:cubicBezTo>
                    <a:pt x="18641" y="15920"/>
                    <a:pt x="18658" y="15870"/>
                    <a:pt x="18675" y="15820"/>
                  </a:cubicBezTo>
                  <a:cubicBezTo>
                    <a:pt x="18714" y="15440"/>
                    <a:pt x="18737" y="15420"/>
                    <a:pt x="18737" y="15400"/>
                  </a:cubicBezTo>
                  <a:cubicBezTo>
                    <a:pt x="18748" y="15060"/>
                    <a:pt x="18810" y="15020"/>
                    <a:pt x="18799" y="14960"/>
                  </a:cubicBezTo>
                  <a:cubicBezTo>
                    <a:pt x="18945" y="14060"/>
                    <a:pt x="18939" y="13990"/>
                    <a:pt x="18945" y="13930"/>
                  </a:cubicBezTo>
                  <a:cubicBezTo>
                    <a:pt x="18968" y="13690"/>
                    <a:pt x="18956" y="13620"/>
                    <a:pt x="18979" y="13570"/>
                  </a:cubicBezTo>
                  <a:cubicBezTo>
                    <a:pt x="18956" y="13330"/>
                    <a:pt x="18990" y="13310"/>
                    <a:pt x="18979" y="13270"/>
                  </a:cubicBezTo>
                  <a:cubicBezTo>
                    <a:pt x="18984" y="12900"/>
                    <a:pt x="19007" y="12850"/>
                    <a:pt x="18984" y="12770"/>
                  </a:cubicBezTo>
                  <a:cubicBezTo>
                    <a:pt x="19012" y="12100"/>
                    <a:pt x="18973" y="12010"/>
                    <a:pt x="19001" y="11960"/>
                  </a:cubicBezTo>
                  <a:cubicBezTo>
                    <a:pt x="19052" y="12540"/>
                    <a:pt x="19114" y="12670"/>
                    <a:pt x="19074" y="12760"/>
                  </a:cubicBezTo>
                  <a:cubicBezTo>
                    <a:pt x="19086" y="12940"/>
                    <a:pt x="19091" y="12970"/>
                    <a:pt x="19069" y="12980"/>
                  </a:cubicBezTo>
                  <a:cubicBezTo>
                    <a:pt x="19046" y="13420"/>
                    <a:pt x="19086" y="13490"/>
                    <a:pt x="19063" y="13540"/>
                  </a:cubicBezTo>
                  <a:cubicBezTo>
                    <a:pt x="19052" y="14050"/>
                    <a:pt x="18996" y="14080"/>
                    <a:pt x="19012" y="14140"/>
                  </a:cubicBezTo>
                  <a:cubicBezTo>
                    <a:pt x="18973" y="14480"/>
                    <a:pt x="18945" y="14520"/>
                    <a:pt x="18951" y="14580"/>
                  </a:cubicBezTo>
                  <a:cubicBezTo>
                    <a:pt x="18832" y="15060"/>
                    <a:pt x="18883" y="15140"/>
                    <a:pt x="18849" y="15170"/>
                  </a:cubicBezTo>
                  <a:cubicBezTo>
                    <a:pt x="18821" y="15370"/>
                    <a:pt x="18799" y="15410"/>
                    <a:pt x="18810" y="15460"/>
                  </a:cubicBezTo>
                  <a:cubicBezTo>
                    <a:pt x="18782" y="15630"/>
                    <a:pt x="18776" y="15650"/>
                    <a:pt x="18765" y="15670"/>
                  </a:cubicBezTo>
                  <a:cubicBezTo>
                    <a:pt x="18714" y="16120"/>
                    <a:pt x="18686" y="16150"/>
                    <a:pt x="18692" y="16210"/>
                  </a:cubicBezTo>
                  <a:cubicBezTo>
                    <a:pt x="18669" y="16410"/>
                    <a:pt x="18647" y="16450"/>
                    <a:pt x="18669" y="16510"/>
                  </a:cubicBezTo>
                  <a:cubicBezTo>
                    <a:pt x="18636" y="17070"/>
                    <a:pt x="18647" y="17190"/>
                    <a:pt x="18624" y="17290"/>
                  </a:cubicBezTo>
                  <a:cubicBezTo>
                    <a:pt x="18652" y="17580"/>
                    <a:pt x="18664" y="17630"/>
                    <a:pt x="18652" y="17670"/>
                  </a:cubicBezTo>
                  <a:cubicBezTo>
                    <a:pt x="18681" y="17770"/>
                    <a:pt x="18703" y="17640"/>
                    <a:pt x="18652" y="17480"/>
                  </a:cubicBezTo>
                  <a:cubicBezTo>
                    <a:pt x="18669" y="17100"/>
                    <a:pt x="18669" y="17060"/>
                    <a:pt x="18675" y="17020"/>
                  </a:cubicBezTo>
                  <a:cubicBezTo>
                    <a:pt x="18658" y="16620"/>
                    <a:pt x="18709" y="16610"/>
                    <a:pt x="18681" y="16550"/>
                  </a:cubicBezTo>
                  <a:cubicBezTo>
                    <a:pt x="18737" y="16250"/>
                    <a:pt x="18742" y="16210"/>
                    <a:pt x="18748" y="16180"/>
                  </a:cubicBezTo>
                  <a:cubicBezTo>
                    <a:pt x="18866" y="15530"/>
                    <a:pt x="18861" y="15450"/>
                    <a:pt x="18872" y="15370"/>
                  </a:cubicBezTo>
                  <a:cubicBezTo>
                    <a:pt x="18894" y="15100"/>
                    <a:pt x="18951" y="15090"/>
                    <a:pt x="18934" y="15040"/>
                  </a:cubicBezTo>
                  <a:cubicBezTo>
                    <a:pt x="18973" y="14650"/>
                    <a:pt x="19035" y="14640"/>
                    <a:pt x="19001" y="14580"/>
                  </a:cubicBezTo>
                  <a:cubicBezTo>
                    <a:pt x="19069" y="14330"/>
                    <a:pt x="19018" y="14270"/>
                    <a:pt x="19063" y="14250"/>
                  </a:cubicBezTo>
                  <a:cubicBezTo>
                    <a:pt x="19119" y="13710"/>
                    <a:pt x="19125" y="13670"/>
                    <a:pt x="19119" y="13620"/>
                  </a:cubicBezTo>
                  <a:cubicBezTo>
                    <a:pt x="19136" y="13540"/>
                    <a:pt x="19153" y="13590"/>
                    <a:pt x="19159" y="13630"/>
                  </a:cubicBezTo>
                  <a:cubicBezTo>
                    <a:pt x="19164" y="14090"/>
                    <a:pt x="19114" y="14110"/>
                    <a:pt x="19142" y="14170"/>
                  </a:cubicBezTo>
                  <a:cubicBezTo>
                    <a:pt x="19108" y="14470"/>
                    <a:pt x="19102" y="14520"/>
                    <a:pt x="19102" y="14560"/>
                  </a:cubicBezTo>
                  <a:cubicBezTo>
                    <a:pt x="18962" y="15910"/>
                    <a:pt x="18939" y="15950"/>
                    <a:pt x="18934" y="15990"/>
                  </a:cubicBezTo>
                  <a:cubicBezTo>
                    <a:pt x="18917" y="16320"/>
                    <a:pt x="18878" y="16390"/>
                    <a:pt x="18906" y="16490"/>
                  </a:cubicBezTo>
                  <a:cubicBezTo>
                    <a:pt x="18872" y="16690"/>
                    <a:pt x="18889" y="16720"/>
                    <a:pt x="18878" y="16730"/>
                  </a:cubicBezTo>
                  <a:cubicBezTo>
                    <a:pt x="18855" y="16900"/>
                    <a:pt x="18900" y="16870"/>
                    <a:pt x="18906" y="16820"/>
                  </a:cubicBezTo>
                  <a:cubicBezTo>
                    <a:pt x="18968" y="16220"/>
                    <a:pt x="18962" y="16100"/>
                    <a:pt x="18979" y="16000"/>
                  </a:cubicBezTo>
                  <a:cubicBezTo>
                    <a:pt x="19024" y="15650"/>
                    <a:pt x="19029" y="15630"/>
                    <a:pt x="19041" y="15610"/>
                  </a:cubicBezTo>
                  <a:cubicBezTo>
                    <a:pt x="19080" y="15250"/>
                    <a:pt x="19102" y="15150"/>
                    <a:pt x="19119" y="15040"/>
                  </a:cubicBezTo>
                  <a:cubicBezTo>
                    <a:pt x="19176" y="14840"/>
                    <a:pt x="19125" y="14750"/>
                    <a:pt x="19148" y="14710"/>
                  </a:cubicBezTo>
                  <a:cubicBezTo>
                    <a:pt x="19164" y="14220"/>
                    <a:pt x="19209" y="14220"/>
                    <a:pt x="19221" y="14220"/>
                  </a:cubicBezTo>
                  <a:cubicBezTo>
                    <a:pt x="19204" y="13760"/>
                    <a:pt x="19198" y="13640"/>
                    <a:pt x="19215" y="13520"/>
                  </a:cubicBezTo>
                  <a:cubicBezTo>
                    <a:pt x="19209" y="13190"/>
                    <a:pt x="19176" y="13100"/>
                    <a:pt x="19192" y="13020"/>
                  </a:cubicBezTo>
                  <a:cubicBezTo>
                    <a:pt x="19181" y="12570"/>
                    <a:pt x="19209" y="12640"/>
                    <a:pt x="19209" y="12700"/>
                  </a:cubicBezTo>
                  <a:cubicBezTo>
                    <a:pt x="19311" y="13320"/>
                    <a:pt x="19294" y="13410"/>
                    <a:pt x="19322" y="13520"/>
                  </a:cubicBezTo>
                  <a:cubicBezTo>
                    <a:pt x="19322" y="13870"/>
                    <a:pt x="19305" y="13910"/>
                    <a:pt x="19328" y="13980"/>
                  </a:cubicBezTo>
                  <a:cubicBezTo>
                    <a:pt x="19305" y="14310"/>
                    <a:pt x="19328" y="14350"/>
                    <a:pt x="19299" y="14360"/>
                  </a:cubicBezTo>
                  <a:cubicBezTo>
                    <a:pt x="19282" y="14800"/>
                    <a:pt x="19294" y="14820"/>
                    <a:pt x="19305" y="14850"/>
                  </a:cubicBezTo>
                  <a:cubicBezTo>
                    <a:pt x="19277" y="15150"/>
                    <a:pt x="19282" y="15210"/>
                    <a:pt x="19260" y="15250"/>
                  </a:cubicBezTo>
                  <a:cubicBezTo>
                    <a:pt x="19221" y="15790"/>
                    <a:pt x="19204" y="15830"/>
                    <a:pt x="19221" y="15890"/>
                  </a:cubicBezTo>
                  <a:cubicBezTo>
                    <a:pt x="19142" y="16420"/>
                    <a:pt x="19136" y="16470"/>
                    <a:pt x="19136" y="16530"/>
                  </a:cubicBezTo>
                  <a:cubicBezTo>
                    <a:pt x="19069" y="16870"/>
                    <a:pt x="19091" y="16910"/>
                    <a:pt x="19063" y="16930"/>
                  </a:cubicBezTo>
                  <a:cubicBezTo>
                    <a:pt x="18984" y="17370"/>
                    <a:pt x="18984" y="17400"/>
                    <a:pt x="18996" y="17430"/>
                  </a:cubicBezTo>
                  <a:cubicBezTo>
                    <a:pt x="18922" y="17780"/>
                    <a:pt x="18956" y="17920"/>
                    <a:pt x="18906" y="18020"/>
                  </a:cubicBezTo>
                  <a:cubicBezTo>
                    <a:pt x="18906" y="18510"/>
                    <a:pt x="18922" y="18540"/>
                    <a:pt x="18911" y="18560"/>
                  </a:cubicBezTo>
                  <a:cubicBezTo>
                    <a:pt x="18934" y="18230"/>
                    <a:pt x="18968" y="18150"/>
                    <a:pt x="18939" y="18030"/>
                  </a:cubicBezTo>
                  <a:cubicBezTo>
                    <a:pt x="18990" y="17710"/>
                    <a:pt x="18984" y="17680"/>
                    <a:pt x="19007" y="17670"/>
                  </a:cubicBezTo>
                  <a:cubicBezTo>
                    <a:pt x="19029" y="17360"/>
                    <a:pt x="19052" y="17320"/>
                    <a:pt x="19069" y="17280"/>
                  </a:cubicBezTo>
                  <a:cubicBezTo>
                    <a:pt x="19108" y="16910"/>
                    <a:pt x="19142" y="16870"/>
                    <a:pt x="19148" y="16810"/>
                  </a:cubicBezTo>
                  <a:cubicBezTo>
                    <a:pt x="19187" y="16500"/>
                    <a:pt x="19192" y="16470"/>
                    <a:pt x="19198" y="16440"/>
                  </a:cubicBezTo>
                  <a:cubicBezTo>
                    <a:pt x="19209" y="16200"/>
                    <a:pt x="19249" y="16180"/>
                    <a:pt x="19221" y="16140"/>
                  </a:cubicBezTo>
                  <a:cubicBezTo>
                    <a:pt x="19254" y="15790"/>
                    <a:pt x="19316" y="15750"/>
                    <a:pt x="19288" y="15660"/>
                  </a:cubicBezTo>
                  <a:cubicBezTo>
                    <a:pt x="19328" y="15000"/>
                    <a:pt x="19339" y="14940"/>
                    <a:pt x="19356" y="14880"/>
                  </a:cubicBezTo>
                  <a:cubicBezTo>
                    <a:pt x="19361" y="14640"/>
                    <a:pt x="19356" y="14600"/>
                    <a:pt x="19350" y="14560"/>
                  </a:cubicBezTo>
                  <a:cubicBezTo>
                    <a:pt x="19395" y="14010"/>
                    <a:pt x="19356" y="13920"/>
                    <a:pt x="19384" y="13870"/>
                  </a:cubicBezTo>
                  <a:cubicBezTo>
                    <a:pt x="19412" y="13760"/>
                    <a:pt x="19395" y="13800"/>
                    <a:pt x="19395" y="13850"/>
                  </a:cubicBezTo>
                  <a:cubicBezTo>
                    <a:pt x="19378" y="14220"/>
                    <a:pt x="19418" y="14290"/>
                    <a:pt x="19418" y="14350"/>
                  </a:cubicBezTo>
                  <a:cubicBezTo>
                    <a:pt x="19434" y="14950"/>
                    <a:pt x="19389" y="15000"/>
                    <a:pt x="19406" y="15080"/>
                  </a:cubicBezTo>
                  <a:cubicBezTo>
                    <a:pt x="19356" y="15920"/>
                    <a:pt x="19288" y="15920"/>
                    <a:pt x="19328" y="15980"/>
                  </a:cubicBezTo>
                  <a:cubicBezTo>
                    <a:pt x="19254" y="16210"/>
                    <a:pt x="19344" y="16210"/>
                    <a:pt x="19305" y="16240"/>
                  </a:cubicBezTo>
                  <a:cubicBezTo>
                    <a:pt x="19198" y="16570"/>
                    <a:pt x="19288" y="16600"/>
                    <a:pt x="19254" y="16620"/>
                  </a:cubicBezTo>
                  <a:cubicBezTo>
                    <a:pt x="19181" y="16890"/>
                    <a:pt x="19176" y="16940"/>
                    <a:pt x="19192" y="16990"/>
                  </a:cubicBezTo>
                  <a:cubicBezTo>
                    <a:pt x="19148" y="17340"/>
                    <a:pt x="19086" y="17390"/>
                    <a:pt x="19114" y="17480"/>
                  </a:cubicBezTo>
                  <a:cubicBezTo>
                    <a:pt x="19097" y="17630"/>
                    <a:pt x="19069" y="17660"/>
                    <a:pt x="19080" y="17700"/>
                  </a:cubicBezTo>
                  <a:cubicBezTo>
                    <a:pt x="19052" y="18170"/>
                    <a:pt x="19058" y="18150"/>
                    <a:pt x="19063" y="18130"/>
                  </a:cubicBezTo>
                  <a:cubicBezTo>
                    <a:pt x="19102" y="17780"/>
                    <a:pt x="19125" y="17680"/>
                    <a:pt x="19114" y="17560"/>
                  </a:cubicBezTo>
                  <a:cubicBezTo>
                    <a:pt x="19181" y="17300"/>
                    <a:pt x="19153" y="17250"/>
                    <a:pt x="19192" y="17230"/>
                  </a:cubicBezTo>
                  <a:cubicBezTo>
                    <a:pt x="19260" y="16950"/>
                    <a:pt x="19232" y="16910"/>
                    <a:pt x="19249" y="16880"/>
                  </a:cubicBezTo>
                  <a:cubicBezTo>
                    <a:pt x="19356" y="16070"/>
                    <a:pt x="19389" y="15980"/>
                    <a:pt x="19384" y="15860"/>
                  </a:cubicBezTo>
                  <a:cubicBezTo>
                    <a:pt x="19446" y="15120"/>
                    <a:pt x="19474" y="15030"/>
                    <a:pt x="19462" y="14910"/>
                  </a:cubicBezTo>
                  <a:cubicBezTo>
                    <a:pt x="19468" y="14400"/>
                    <a:pt x="19451" y="14360"/>
                    <a:pt x="19479" y="14350"/>
                  </a:cubicBezTo>
                  <a:cubicBezTo>
                    <a:pt x="19474" y="14040"/>
                    <a:pt x="19457" y="13980"/>
                    <a:pt x="19462" y="13920"/>
                  </a:cubicBezTo>
                  <a:cubicBezTo>
                    <a:pt x="19451" y="13670"/>
                    <a:pt x="19519" y="13720"/>
                    <a:pt x="19547" y="13790"/>
                  </a:cubicBezTo>
                  <a:cubicBezTo>
                    <a:pt x="19575" y="14250"/>
                    <a:pt x="19592" y="14300"/>
                    <a:pt x="19569" y="14340"/>
                  </a:cubicBezTo>
                  <a:cubicBezTo>
                    <a:pt x="19586" y="14570"/>
                    <a:pt x="19564" y="14580"/>
                    <a:pt x="19564" y="14610"/>
                  </a:cubicBezTo>
                  <a:cubicBezTo>
                    <a:pt x="19552" y="14910"/>
                    <a:pt x="19569" y="14960"/>
                    <a:pt x="19564" y="15000"/>
                  </a:cubicBezTo>
                  <a:cubicBezTo>
                    <a:pt x="19519" y="15760"/>
                    <a:pt x="19502" y="15830"/>
                    <a:pt x="19502" y="15910"/>
                  </a:cubicBezTo>
                  <a:cubicBezTo>
                    <a:pt x="19485" y="16060"/>
                    <a:pt x="19468" y="16090"/>
                    <a:pt x="19468" y="16130"/>
                  </a:cubicBezTo>
                  <a:cubicBezTo>
                    <a:pt x="19429" y="16380"/>
                    <a:pt x="19429" y="16420"/>
                    <a:pt x="19401" y="16450"/>
                  </a:cubicBezTo>
                  <a:cubicBezTo>
                    <a:pt x="19339" y="16880"/>
                    <a:pt x="19328" y="16990"/>
                    <a:pt x="19299" y="17100"/>
                  </a:cubicBezTo>
                  <a:cubicBezTo>
                    <a:pt x="19277" y="17490"/>
                    <a:pt x="19232" y="17530"/>
                    <a:pt x="19243" y="17590"/>
                  </a:cubicBezTo>
                  <a:cubicBezTo>
                    <a:pt x="19204" y="17980"/>
                    <a:pt x="19159" y="18010"/>
                    <a:pt x="19170" y="18080"/>
                  </a:cubicBezTo>
                  <a:cubicBezTo>
                    <a:pt x="19114" y="18860"/>
                    <a:pt x="19074" y="18960"/>
                    <a:pt x="19091" y="19080"/>
                  </a:cubicBezTo>
                  <a:cubicBezTo>
                    <a:pt x="19069" y="19270"/>
                    <a:pt x="19097" y="19320"/>
                    <a:pt x="19086" y="19340"/>
                  </a:cubicBezTo>
                  <a:cubicBezTo>
                    <a:pt x="19069" y="19660"/>
                    <a:pt x="19091" y="19740"/>
                    <a:pt x="19080" y="19810"/>
                  </a:cubicBezTo>
                  <a:cubicBezTo>
                    <a:pt x="19058" y="20280"/>
                    <a:pt x="19080" y="20360"/>
                    <a:pt x="19080" y="20430"/>
                  </a:cubicBezTo>
                  <a:cubicBezTo>
                    <a:pt x="19131" y="20910"/>
                    <a:pt x="19136" y="20950"/>
                    <a:pt x="19153" y="20990"/>
                  </a:cubicBezTo>
                  <a:cubicBezTo>
                    <a:pt x="19131" y="20740"/>
                    <a:pt x="19148" y="20670"/>
                    <a:pt x="19108" y="20570"/>
                  </a:cubicBezTo>
                  <a:cubicBezTo>
                    <a:pt x="19125" y="19970"/>
                    <a:pt x="19097" y="19810"/>
                    <a:pt x="19131" y="19670"/>
                  </a:cubicBezTo>
                  <a:cubicBezTo>
                    <a:pt x="19170" y="19290"/>
                    <a:pt x="19148" y="19250"/>
                    <a:pt x="19176" y="19240"/>
                  </a:cubicBezTo>
                  <a:cubicBezTo>
                    <a:pt x="19209" y="18960"/>
                    <a:pt x="19221" y="18890"/>
                    <a:pt x="19243" y="18820"/>
                  </a:cubicBezTo>
                  <a:cubicBezTo>
                    <a:pt x="19305" y="18480"/>
                    <a:pt x="19322" y="18450"/>
                    <a:pt x="19322" y="18410"/>
                  </a:cubicBezTo>
                  <a:cubicBezTo>
                    <a:pt x="19485" y="17740"/>
                    <a:pt x="19479" y="17660"/>
                    <a:pt x="19508" y="17600"/>
                  </a:cubicBezTo>
                  <a:cubicBezTo>
                    <a:pt x="19581" y="17240"/>
                    <a:pt x="19564" y="17190"/>
                    <a:pt x="19586" y="17160"/>
                  </a:cubicBezTo>
                  <a:cubicBezTo>
                    <a:pt x="19654" y="16520"/>
                    <a:pt x="19665" y="16480"/>
                    <a:pt x="19659" y="16430"/>
                  </a:cubicBezTo>
                  <a:cubicBezTo>
                    <a:pt x="19688" y="16230"/>
                    <a:pt x="19699" y="16220"/>
                    <a:pt x="19688" y="16190"/>
                  </a:cubicBezTo>
                  <a:cubicBezTo>
                    <a:pt x="19721" y="15770"/>
                    <a:pt x="19732" y="15730"/>
                    <a:pt x="19721" y="15680"/>
                  </a:cubicBezTo>
                  <a:cubicBezTo>
                    <a:pt x="19755" y="15400"/>
                    <a:pt x="19749" y="15350"/>
                    <a:pt x="19761" y="15320"/>
                  </a:cubicBezTo>
                  <a:cubicBezTo>
                    <a:pt x="19772" y="15720"/>
                    <a:pt x="19744" y="15840"/>
                    <a:pt x="19772" y="15990"/>
                  </a:cubicBezTo>
                  <a:cubicBezTo>
                    <a:pt x="19710" y="16500"/>
                    <a:pt x="19721" y="16580"/>
                    <a:pt x="19710" y="16650"/>
                  </a:cubicBezTo>
                  <a:cubicBezTo>
                    <a:pt x="19665" y="17030"/>
                    <a:pt x="19620" y="17160"/>
                    <a:pt x="19603" y="17310"/>
                  </a:cubicBezTo>
                  <a:cubicBezTo>
                    <a:pt x="19569" y="17560"/>
                    <a:pt x="19541" y="17590"/>
                    <a:pt x="19552" y="17630"/>
                  </a:cubicBezTo>
                  <a:cubicBezTo>
                    <a:pt x="19479" y="18030"/>
                    <a:pt x="19485" y="18110"/>
                    <a:pt x="19446" y="18180"/>
                  </a:cubicBezTo>
                  <a:cubicBezTo>
                    <a:pt x="19418" y="18430"/>
                    <a:pt x="19401" y="18460"/>
                    <a:pt x="19401" y="18500"/>
                  </a:cubicBezTo>
                  <a:cubicBezTo>
                    <a:pt x="19333" y="18730"/>
                    <a:pt x="19367" y="18790"/>
                    <a:pt x="19350" y="18820"/>
                  </a:cubicBezTo>
                  <a:cubicBezTo>
                    <a:pt x="19322" y="19130"/>
                    <a:pt x="19328" y="19210"/>
                    <a:pt x="19311" y="19270"/>
                  </a:cubicBezTo>
                  <a:cubicBezTo>
                    <a:pt x="19299" y="19930"/>
                    <a:pt x="19339" y="20050"/>
                    <a:pt x="19333" y="20150"/>
                  </a:cubicBezTo>
                  <a:cubicBezTo>
                    <a:pt x="19378" y="20680"/>
                    <a:pt x="19401" y="20810"/>
                    <a:pt x="19429" y="20790"/>
                  </a:cubicBezTo>
                  <a:cubicBezTo>
                    <a:pt x="19384" y="20290"/>
                    <a:pt x="19378" y="20250"/>
                    <a:pt x="19361" y="20200"/>
                  </a:cubicBezTo>
                  <a:cubicBezTo>
                    <a:pt x="19361" y="19920"/>
                    <a:pt x="19367" y="19830"/>
                    <a:pt x="19350" y="19730"/>
                  </a:cubicBezTo>
                  <a:cubicBezTo>
                    <a:pt x="19378" y="19090"/>
                    <a:pt x="19384" y="18990"/>
                    <a:pt x="19378" y="18910"/>
                  </a:cubicBezTo>
                  <a:cubicBezTo>
                    <a:pt x="19468" y="18540"/>
                    <a:pt x="19462" y="18500"/>
                    <a:pt x="19462" y="18460"/>
                  </a:cubicBezTo>
                  <a:cubicBezTo>
                    <a:pt x="19547" y="17930"/>
                    <a:pt x="19569" y="17860"/>
                    <a:pt x="19586" y="17790"/>
                  </a:cubicBezTo>
                  <a:cubicBezTo>
                    <a:pt x="19727" y="16980"/>
                    <a:pt x="19738" y="16840"/>
                    <a:pt x="19761" y="16710"/>
                  </a:cubicBezTo>
                  <a:cubicBezTo>
                    <a:pt x="19800" y="16490"/>
                    <a:pt x="19766" y="16430"/>
                    <a:pt x="19789" y="16410"/>
                  </a:cubicBezTo>
                  <a:cubicBezTo>
                    <a:pt x="19806" y="16010"/>
                    <a:pt x="19828" y="15950"/>
                    <a:pt x="19811" y="15860"/>
                  </a:cubicBezTo>
                  <a:cubicBezTo>
                    <a:pt x="19828" y="15540"/>
                    <a:pt x="19828" y="15520"/>
                    <a:pt x="19817" y="15500"/>
                  </a:cubicBezTo>
                  <a:cubicBezTo>
                    <a:pt x="19862" y="15790"/>
                    <a:pt x="19862" y="15830"/>
                    <a:pt x="19862" y="15870"/>
                  </a:cubicBezTo>
                  <a:cubicBezTo>
                    <a:pt x="19851" y="16510"/>
                    <a:pt x="19839" y="16530"/>
                    <a:pt x="19851" y="16560"/>
                  </a:cubicBezTo>
                  <a:cubicBezTo>
                    <a:pt x="19811" y="16840"/>
                    <a:pt x="19806" y="16890"/>
                    <a:pt x="19806" y="16940"/>
                  </a:cubicBezTo>
                  <a:cubicBezTo>
                    <a:pt x="19778" y="17290"/>
                    <a:pt x="19710" y="17310"/>
                    <a:pt x="19727" y="17370"/>
                  </a:cubicBezTo>
                  <a:cubicBezTo>
                    <a:pt x="19676" y="17680"/>
                    <a:pt x="19676" y="17710"/>
                    <a:pt x="19676" y="17730"/>
                  </a:cubicBezTo>
                  <a:cubicBezTo>
                    <a:pt x="19603" y="18040"/>
                    <a:pt x="19631" y="18160"/>
                    <a:pt x="19592" y="18250"/>
                  </a:cubicBezTo>
                  <a:cubicBezTo>
                    <a:pt x="19575" y="18450"/>
                    <a:pt x="19569" y="18500"/>
                    <a:pt x="19569" y="18550"/>
                  </a:cubicBezTo>
                  <a:cubicBezTo>
                    <a:pt x="19547" y="19080"/>
                    <a:pt x="19491" y="19100"/>
                    <a:pt x="19519" y="19170"/>
                  </a:cubicBezTo>
                  <a:cubicBezTo>
                    <a:pt x="19491" y="19680"/>
                    <a:pt x="19508" y="19740"/>
                    <a:pt x="19485" y="19780"/>
                  </a:cubicBezTo>
                  <a:cubicBezTo>
                    <a:pt x="19530" y="20230"/>
                    <a:pt x="19508" y="20330"/>
                    <a:pt x="19530" y="20440"/>
                  </a:cubicBezTo>
                  <a:cubicBezTo>
                    <a:pt x="19581" y="21000"/>
                    <a:pt x="19642" y="21010"/>
                    <a:pt x="19609" y="21070"/>
                  </a:cubicBezTo>
                  <a:cubicBezTo>
                    <a:pt x="19676" y="21370"/>
                    <a:pt x="19688" y="21420"/>
                    <a:pt x="19704" y="21410"/>
                  </a:cubicBezTo>
                  <a:cubicBezTo>
                    <a:pt x="19614" y="20750"/>
                    <a:pt x="19598" y="20680"/>
                    <a:pt x="19586" y="20610"/>
                  </a:cubicBezTo>
                  <a:cubicBezTo>
                    <a:pt x="19541" y="20270"/>
                    <a:pt x="19581" y="20260"/>
                    <a:pt x="19564" y="20220"/>
                  </a:cubicBezTo>
                  <a:cubicBezTo>
                    <a:pt x="19552" y="19550"/>
                    <a:pt x="19564" y="19480"/>
                    <a:pt x="19552" y="19410"/>
                  </a:cubicBezTo>
                  <a:cubicBezTo>
                    <a:pt x="19598" y="18750"/>
                    <a:pt x="19603" y="18720"/>
                    <a:pt x="19614" y="18690"/>
                  </a:cubicBezTo>
                  <a:cubicBezTo>
                    <a:pt x="19626" y="18440"/>
                    <a:pt x="19659" y="18420"/>
                    <a:pt x="19631" y="18370"/>
                  </a:cubicBezTo>
                  <a:cubicBezTo>
                    <a:pt x="19688" y="17880"/>
                    <a:pt x="19744" y="17620"/>
                    <a:pt x="19800" y="17350"/>
                  </a:cubicBezTo>
                  <a:cubicBezTo>
                    <a:pt x="19890" y="16820"/>
                    <a:pt x="19856" y="16770"/>
                    <a:pt x="19884" y="16750"/>
                  </a:cubicBezTo>
                  <a:cubicBezTo>
                    <a:pt x="19907" y="16590"/>
                    <a:pt x="19901" y="16550"/>
                    <a:pt x="19918" y="16580"/>
                  </a:cubicBezTo>
                  <a:cubicBezTo>
                    <a:pt x="19783" y="17890"/>
                    <a:pt x="19822" y="17960"/>
                    <a:pt x="19789" y="17990"/>
                  </a:cubicBezTo>
                  <a:cubicBezTo>
                    <a:pt x="19772" y="18210"/>
                    <a:pt x="19749" y="18250"/>
                    <a:pt x="19772" y="18310"/>
                  </a:cubicBezTo>
                  <a:cubicBezTo>
                    <a:pt x="19738" y="18690"/>
                    <a:pt x="19704" y="18730"/>
                    <a:pt x="19727" y="18800"/>
                  </a:cubicBezTo>
                  <a:cubicBezTo>
                    <a:pt x="19704" y="19080"/>
                    <a:pt x="19688" y="19100"/>
                    <a:pt x="19693" y="19130"/>
                  </a:cubicBezTo>
                  <a:cubicBezTo>
                    <a:pt x="19676" y="19560"/>
                    <a:pt x="19682" y="19680"/>
                    <a:pt x="19688" y="19790"/>
                  </a:cubicBezTo>
                  <a:cubicBezTo>
                    <a:pt x="19721" y="20520"/>
                    <a:pt x="19766" y="20590"/>
                    <a:pt x="19744" y="20630"/>
                  </a:cubicBezTo>
                  <a:cubicBezTo>
                    <a:pt x="19901" y="21320"/>
                    <a:pt x="19901" y="21430"/>
                    <a:pt x="19958" y="21570"/>
                  </a:cubicBezTo>
                  <a:cubicBezTo>
                    <a:pt x="19952" y="21440"/>
                    <a:pt x="19912" y="21280"/>
                    <a:pt x="19868" y="21110"/>
                  </a:cubicBezTo>
                  <a:cubicBezTo>
                    <a:pt x="19856" y="20900"/>
                    <a:pt x="19817" y="20820"/>
                    <a:pt x="19817" y="20760"/>
                  </a:cubicBezTo>
                  <a:cubicBezTo>
                    <a:pt x="19772" y="20070"/>
                    <a:pt x="19755" y="20020"/>
                    <a:pt x="19749" y="19980"/>
                  </a:cubicBezTo>
                  <a:cubicBezTo>
                    <a:pt x="19749" y="19250"/>
                    <a:pt x="19749" y="19170"/>
                    <a:pt x="19761" y="19090"/>
                  </a:cubicBezTo>
                  <a:cubicBezTo>
                    <a:pt x="19794" y="18760"/>
                    <a:pt x="19761" y="18660"/>
                    <a:pt x="19794" y="18590"/>
                  </a:cubicBezTo>
                  <a:cubicBezTo>
                    <a:pt x="19834" y="18270"/>
                    <a:pt x="19806" y="18170"/>
                    <a:pt x="19839" y="18110"/>
                  </a:cubicBezTo>
                  <a:cubicBezTo>
                    <a:pt x="19873" y="17690"/>
                    <a:pt x="19912" y="17670"/>
                    <a:pt x="19896" y="17610"/>
                  </a:cubicBezTo>
                  <a:cubicBezTo>
                    <a:pt x="19935" y="17290"/>
                    <a:pt x="19935" y="17210"/>
                    <a:pt x="19941" y="17130"/>
                  </a:cubicBezTo>
                  <a:cubicBezTo>
                    <a:pt x="19986" y="16720"/>
                    <a:pt x="19969" y="16670"/>
                    <a:pt x="19980" y="16620"/>
                  </a:cubicBezTo>
                  <a:cubicBezTo>
                    <a:pt x="19991" y="16420"/>
                    <a:pt x="19986" y="16380"/>
                    <a:pt x="20002" y="16410"/>
                  </a:cubicBezTo>
                  <a:cubicBezTo>
                    <a:pt x="20048" y="17360"/>
                    <a:pt x="20053" y="17450"/>
                    <a:pt x="20042" y="17540"/>
                  </a:cubicBezTo>
                  <a:cubicBezTo>
                    <a:pt x="20014" y="17990"/>
                    <a:pt x="19974" y="18020"/>
                    <a:pt x="20002" y="18080"/>
                  </a:cubicBezTo>
                  <a:cubicBezTo>
                    <a:pt x="19946" y="18490"/>
                    <a:pt x="19952" y="18520"/>
                    <a:pt x="19952" y="18540"/>
                  </a:cubicBezTo>
                  <a:cubicBezTo>
                    <a:pt x="19924" y="18940"/>
                    <a:pt x="19918" y="18980"/>
                    <a:pt x="19890" y="19020"/>
                  </a:cubicBezTo>
                  <a:cubicBezTo>
                    <a:pt x="19884" y="19250"/>
                    <a:pt x="19884" y="19270"/>
                    <a:pt x="19884" y="19290"/>
                  </a:cubicBezTo>
                  <a:cubicBezTo>
                    <a:pt x="19828" y="19790"/>
                    <a:pt x="19839" y="19890"/>
                    <a:pt x="19828" y="19980"/>
                  </a:cubicBezTo>
                  <a:cubicBezTo>
                    <a:pt x="19907" y="20830"/>
                    <a:pt x="19912" y="20800"/>
                    <a:pt x="19896" y="20760"/>
                  </a:cubicBezTo>
                  <a:cubicBezTo>
                    <a:pt x="19868" y="20320"/>
                    <a:pt x="19862" y="20240"/>
                    <a:pt x="19873" y="20180"/>
                  </a:cubicBezTo>
                  <a:cubicBezTo>
                    <a:pt x="19896" y="19770"/>
                    <a:pt x="19901" y="19730"/>
                    <a:pt x="19901" y="19680"/>
                  </a:cubicBezTo>
                  <a:cubicBezTo>
                    <a:pt x="19929" y="19330"/>
                    <a:pt x="19941" y="19240"/>
                    <a:pt x="19946" y="19150"/>
                  </a:cubicBezTo>
                  <a:cubicBezTo>
                    <a:pt x="19969" y="18840"/>
                    <a:pt x="19991" y="18830"/>
                    <a:pt x="19986" y="18800"/>
                  </a:cubicBezTo>
                  <a:cubicBezTo>
                    <a:pt x="20019" y="18510"/>
                    <a:pt x="20025" y="18410"/>
                    <a:pt x="20031" y="18320"/>
                  </a:cubicBezTo>
                  <a:cubicBezTo>
                    <a:pt x="20070" y="17900"/>
                    <a:pt x="20064" y="17870"/>
                    <a:pt x="20087" y="17860"/>
                  </a:cubicBezTo>
                  <a:cubicBezTo>
                    <a:pt x="20092" y="18220"/>
                    <a:pt x="20070" y="18270"/>
                    <a:pt x="20087" y="18350"/>
                  </a:cubicBezTo>
                  <a:cubicBezTo>
                    <a:pt x="20070" y="18750"/>
                    <a:pt x="20070" y="18780"/>
                    <a:pt x="20064" y="18810"/>
                  </a:cubicBezTo>
                  <a:cubicBezTo>
                    <a:pt x="20042" y="19330"/>
                    <a:pt x="20019" y="19380"/>
                    <a:pt x="20036" y="19440"/>
                  </a:cubicBezTo>
                  <a:cubicBezTo>
                    <a:pt x="20008" y="19960"/>
                    <a:pt x="19980" y="20000"/>
                    <a:pt x="19991" y="20060"/>
                  </a:cubicBezTo>
                  <a:cubicBezTo>
                    <a:pt x="20019" y="20730"/>
                    <a:pt x="19991" y="20870"/>
                    <a:pt x="20036" y="21050"/>
                  </a:cubicBezTo>
                  <a:cubicBezTo>
                    <a:pt x="20076" y="21340"/>
                    <a:pt x="20048" y="21370"/>
                    <a:pt x="20076" y="21420"/>
                  </a:cubicBezTo>
                  <a:cubicBezTo>
                    <a:pt x="20132" y="21600"/>
                    <a:pt x="20132" y="21600"/>
                    <a:pt x="20132" y="21600"/>
                  </a:cubicBezTo>
                  <a:cubicBezTo>
                    <a:pt x="20081" y="21160"/>
                    <a:pt x="20076" y="21100"/>
                    <a:pt x="20059" y="21030"/>
                  </a:cubicBezTo>
                  <a:cubicBezTo>
                    <a:pt x="20053" y="20430"/>
                    <a:pt x="20025" y="20360"/>
                    <a:pt x="20042" y="20310"/>
                  </a:cubicBezTo>
                  <a:cubicBezTo>
                    <a:pt x="20036" y="19880"/>
                    <a:pt x="20064" y="19840"/>
                    <a:pt x="20053" y="19770"/>
                  </a:cubicBezTo>
                  <a:cubicBezTo>
                    <a:pt x="20109" y="19220"/>
                    <a:pt x="20092" y="19170"/>
                    <a:pt x="20115" y="19140"/>
                  </a:cubicBezTo>
                  <a:cubicBezTo>
                    <a:pt x="20143" y="18830"/>
                    <a:pt x="20104" y="18770"/>
                    <a:pt x="20138" y="18740"/>
                  </a:cubicBezTo>
                  <a:cubicBezTo>
                    <a:pt x="20143" y="18110"/>
                    <a:pt x="20154" y="18030"/>
                    <a:pt x="20160" y="17950"/>
                  </a:cubicBezTo>
                  <a:cubicBezTo>
                    <a:pt x="20171" y="17320"/>
                    <a:pt x="20143" y="17210"/>
                    <a:pt x="20154" y="17130"/>
                  </a:cubicBezTo>
                  <a:cubicBezTo>
                    <a:pt x="20205" y="17640"/>
                    <a:pt x="20182" y="17680"/>
                    <a:pt x="20182" y="17730"/>
                  </a:cubicBezTo>
                  <a:cubicBezTo>
                    <a:pt x="20182" y="18420"/>
                    <a:pt x="20211" y="18530"/>
                    <a:pt x="20194" y="18620"/>
                  </a:cubicBezTo>
                  <a:cubicBezTo>
                    <a:pt x="20199" y="19320"/>
                    <a:pt x="20171" y="19400"/>
                    <a:pt x="20182" y="19510"/>
                  </a:cubicBezTo>
                  <a:cubicBezTo>
                    <a:pt x="20149" y="19980"/>
                    <a:pt x="20160" y="20040"/>
                    <a:pt x="20154" y="20080"/>
                  </a:cubicBezTo>
                  <a:cubicBezTo>
                    <a:pt x="20132" y="20260"/>
                    <a:pt x="20138" y="20320"/>
                    <a:pt x="20138" y="20370"/>
                  </a:cubicBezTo>
                  <a:cubicBezTo>
                    <a:pt x="20160" y="20880"/>
                    <a:pt x="20160" y="21070"/>
                    <a:pt x="20205" y="21290"/>
                  </a:cubicBezTo>
                  <a:cubicBezTo>
                    <a:pt x="20278" y="21600"/>
                    <a:pt x="20278" y="21600"/>
                    <a:pt x="20278" y="21600"/>
                  </a:cubicBezTo>
                  <a:cubicBezTo>
                    <a:pt x="20211" y="20920"/>
                    <a:pt x="20182" y="20860"/>
                    <a:pt x="20188" y="20810"/>
                  </a:cubicBezTo>
                  <a:cubicBezTo>
                    <a:pt x="20188" y="20490"/>
                    <a:pt x="20171" y="20430"/>
                    <a:pt x="20194" y="20400"/>
                  </a:cubicBezTo>
                  <a:cubicBezTo>
                    <a:pt x="20205" y="19780"/>
                    <a:pt x="20216" y="19740"/>
                    <a:pt x="20233" y="19700"/>
                  </a:cubicBezTo>
                  <a:cubicBezTo>
                    <a:pt x="20250" y="19270"/>
                    <a:pt x="20233" y="19240"/>
                    <a:pt x="20244" y="19220"/>
                  </a:cubicBezTo>
                  <a:cubicBezTo>
                    <a:pt x="20261" y="18910"/>
                    <a:pt x="20256" y="18820"/>
                    <a:pt x="20256" y="18720"/>
                  </a:cubicBezTo>
                  <a:cubicBezTo>
                    <a:pt x="20278" y="18080"/>
                    <a:pt x="20239" y="17960"/>
                    <a:pt x="20256" y="17870"/>
                  </a:cubicBezTo>
                  <a:cubicBezTo>
                    <a:pt x="20284" y="18170"/>
                    <a:pt x="20301" y="18210"/>
                    <a:pt x="20306" y="18260"/>
                  </a:cubicBezTo>
                  <a:cubicBezTo>
                    <a:pt x="20334" y="18760"/>
                    <a:pt x="20306" y="18820"/>
                    <a:pt x="20306" y="18890"/>
                  </a:cubicBezTo>
                  <a:cubicBezTo>
                    <a:pt x="20267" y="19550"/>
                    <a:pt x="20289" y="19630"/>
                    <a:pt x="20272" y="19690"/>
                  </a:cubicBezTo>
                  <a:cubicBezTo>
                    <a:pt x="20261" y="20030"/>
                    <a:pt x="20301" y="20080"/>
                    <a:pt x="20284" y="20110"/>
                  </a:cubicBezTo>
                  <a:cubicBezTo>
                    <a:pt x="20295" y="20380"/>
                    <a:pt x="20278" y="20440"/>
                    <a:pt x="20295" y="20520"/>
                  </a:cubicBezTo>
                  <a:cubicBezTo>
                    <a:pt x="20289" y="20860"/>
                    <a:pt x="20329" y="20920"/>
                    <a:pt x="20306" y="20940"/>
                  </a:cubicBezTo>
                  <a:cubicBezTo>
                    <a:pt x="20413" y="21410"/>
                    <a:pt x="20385" y="21220"/>
                    <a:pt x="20368" y="21040"/>
                  </a:cubicBezTo>
                  <a:cubicBezTo>
                    <a:pt x="20346" y="20340"/>
                    <a:pt x="20329" y="20290"/>
                    <a:pt x="20346" y="20250"/>
                  </a:cubicBezTo>
                  <a:cubicBezTo>
                    <a:pt x="20323" y="19670"/>
                    <a:pt x="20340" y="19540"/>
                    <a:pt x="20346" y="19400"/>
                  </a:cubicBezTo>
                  <a:cubicBezTo>
                    <a:pt x="20362" y="19070"/>
                    <a:pt x="20362" y="19060"/>
                    <a:pt x="20357" y="19030"/>
                  </a:cubicBezTo>
                  <a:cubicBezTo>
                    <a:pt x="20391" y="19600"/>
                    <a:pt x="20447" y="19770"/>
                    <a:pt x="20396" y="19890"/>
                  </a:cubicBezTo>
                  <a:cubicBezTo>
                    <a:pt x="20430" y="20190"/>
                    <a:pt x="20413" y="20220"/>
                    <a:pt x="20413" y="20230"/>
                  </a:cubicBezTo>
                  <a:cubicBezTo>
                    <a:pt x="20469" y="20830"/>
                    <a:pt x="20492" y="21060"/>
                    <a:pt x="20531" y="21310"/>
                  </a:cubicBezTo>
                  <a:cubicBezTo>
                    <a:pt x="20509" y="20950"/>
                    <a:pt x="20520" y="20870"/>
                    <a:pt x="20498" y="20770"/>
                  </a:cubicBezTo>
                  <a:cubicBezTo>
                    <a:pt x="20486" y="19970"/>
                    <a:pt x="20464" y="19890"/>
                    <a:pt x="20486" y="19830"/>
                  </a:cubicBezTo>
                  <a:cubicBezTo>
                    <a:pt x="20452" y="19150"/>
                    <a:pt x="20447" y="19080"/>
                    <a:pt x="20436" y="19000"/>
                  </a:cubicBezTo>
                  <a:cubicBezTo>
                    <a:pt x="20430" y="18770"/>
                    <a:pt x="20396" y="18690"/>
                    <a:pt x="20408" y="18620"/>
                  </a:cubicBezTo>
                  <a:cubicBezTo>
                    <a:pt x="20835" y="20640"/>
                    <a:pt x="20897" y="20910"/>
                    <a:pt x="20942" y="21200"/>
                  </a:cubicBezTo>
                  <a:cubicBezTo>
                    <a:pt x="21026" y="21470"/>
                    <a:pt x="21009" y="21340"/>
                    <a:pt x="20992" y="21200"/>
                  </a:cubicBezTo>
                  <a:cubicBezTo>
                    <a:pt x="20649" y="19550"/>
                    <a:pt x="20621" y="19480"/>
                    <a:pt x="20616" y="19420"/>
                  </a:cubicBezTo>
                  <a:cubicBezTo>
                    <a:pt x="20576" y="19180"/>
                    <a:pt x="20582" y="19200"/>
                    <a:pt x="20565" y="19120"/>
                  </a:cubicBezTo>
                  <a:cubicBezTo>
                    <a:pt x="20498" y="18680"/>
                    <a:pt x="20441" y="18610"/>
                    <a:pt x="20464" y="18560"/>
                  </a:cubicBezTo>
                  <a:cubicBezTo>
                    <a:pt x="20554" y="18800"/>
                    <a:pt x="20526" y="18820"/>
                    <a:pt x="20548" y="18860"/>
                  </a:cubicBezTo>
                  <a:cubicBezTo>
                    <a:pt x="20756" y="19490"/>
                    <a:pt x="20773" y="19580"/>
                    <a:pt x="20824" y="19680"/>
                  </a:cubicBezTo>
                  <a:cubicBezTo>
                    <a:pt x="21066" y="20970"/>
                    <a:pt x="21111" y="21030"/>
                    <a:pt x="21116" y="21070"/>
                  </a:cubicBezTo>
                  <a:cubicBezTo>
                    <a:pt x="21240" y="21600"/>
                    <a:pt x="21240" y="21600"/>
                    <a:pt x="21240" y="21600"/>
                  </a:cubicBezTo>
                  <a:cubicBezTo>
                    <a:pt x="21201" y="21300"/>
                    <a:pt x="21150" y="21230"/>
                    <a:pt x="21178" y="21210"/>
                  </a:cubicBezTo>
                  <a:cubicBezTo>
                    <a:pt x="21004" y="20350"/>
                    <a:pt x="20987" y="20180"/>
                    <a:pt x="20959" y="20000"/>
                  </a:cubicBezTo>
                  <a:cubicBezTo>
                    <a:pt x="20773" y="19340"/>
                    <a:pt x="20683" y="19120"/>
                    <a:pt x="20559" y="18710"/>
                  </a:cubicBezTo>
                  <a:cubicBezTo>
                    <a:pt x="20408" y="18200"/>
                    <a:pt x="20430" y="18180"/>
                    <a:pt x="20402" y="18130"/>
                  </a:cubicBezTo>
                  <a:cubicBezTo>
                    <a:pt x="20351" y="17920"/>
                    <a:pt x="20334" y="17920"/>
                    <a:pt x="20340" y="17930"/>
                  </a:cubicBezTo>
                  <a:cubicBezTo>
                    <a:pt x="20329" y="17700"/>
                    <a:pt x="20391" y="17830"/>
                    <a:pt x="20436" y="17990"/>
                  </a:cubicBezTo>
                  <a:cubicBezTo>
                    <a:pt x="20678" y="18710"/>
                    <a:pt x="20722" y="18800"/>
                    <a:pt x="20711" y="18860"/>
                  </a:cubicBezTo>
                  <a:cubicBezTo>
                    <a:pt x="20846" y="19200"/>
                    <a:pt x="20886" y="19400"/>
                    <a:pt x="20948" y="19500"/>
                  </a:cubicBezTo>
                  <a:cubicBezTo>
                    <a:pt x="21150" y="20180"/>
                    <a:pt x="21161" y="20340"/>
                    <a:pt x="21234" y="20520"/>
                  </a:cubicBezTo>
                  <a:cubicBezTo>
                    <a:pt x="21324" y="20870"/>
                    <a:pt x="21319" y="20720"/>
                    <a:pt x="21257" y="20550"/>
                  </a:cubicBezTo>
                  <a:cubicBezTo>
                    <a:pt x="21223" y="20290"/>
                    <a:pt x="21178" y="20230"/>
                    <a:pt x="21172" y="20200"/>
                  </a:cubicBezTo>
                  <a:cubicBezTo>
                    <a:pt x="20964" y="19430"/>
                    <a:pt x="20925" y="19270"/>
                    <a:pt x="20869" y="19110"/>
                  </a:cubicBezTo>
                  <a:cubicBezTo>
                    <a:pt x="20706" y="18590"/>
                    <a:pt x="20694" y="18580"/>
                    <a:pt x="20683" y="18560"/>
                  </a:cubicBezTo>
                  <a:cubicBezTo>
                    <a:pt x="20582" y="18250"/>
                    <a:pt x="20554" y="18260"/>
                    <a:pt x="20542" y="18180"/>
                  </a:cubicBezTo>
                  <a:cubicBezTo>
                    <a:pt x="20481" y="17990"/>
                    <a:pt x="20464" y="17950"/>
                    <a:pt x="20475" y="17930"/>
                  </a:cubicBezTo>
                  <a:cubicBezTo>
                    <a:pt x="20537" y="18050"/>
                    <a:pt x="20565" y="18070"/>
                    <a:pt x="20588" y="18140"/>
                  </a:cubicBezTo>
                  <a:cubicBezTo>
                    <a:pt x="21077" y="19480"/>
                    <a:pt x="21099" y="19450"/>
                    <a:pt x="21111" y="19520"/>
                  </a:cubicBezTo>
                  <a:cubicBezTo>
                    <a:pt x="21381" y="20410"/>
                    <a:pt x="21403" y="20460"/>
                    <a:pt x="21448" y="20630"/>
                  </a:cubicBezTo>
                  <a:cubicBezTo>
                    <a:pt x="21510" y="20900"/>
                    <a:pt x="21516" y="20830"/>
                    <a:pt x="21504" y="20740"/>
                  </a:cubicBezTo>
                  <a:cubicBezTo>
                    <a:pt x="21336" y="20080"/>
                    <a:pt x="21308" y="19990"/>
                    <a:pt x="21279" y="19900"/>
                  </a:cubicBezTo>
                  <a:cubicBezTo>
                    <a:pt x="21094" y="19340"/>
                    <a:pt x="21094" y="19330"/>
                    <a:pt x="21049" y="19230"/>
                  </a:cubicBezTo>
                  <a:cubicBezTo>
                    <a:pt x="20526" y="17840"/>
                    <a:pt x="20475" y="17710"/>
                    <a:pt x="20408" y="17530"/>
                  </a:cubicBezTo>
                  <a:cubicBezTo>
                    <a:pt x="20250" y="17050"/>
                    <a:pt x="20216" y="17030"/>
                    <a:pt x="20250" y="16980"/>
                  </a:cubicBezTo>
                  <a:cubicBezTo>
                    <a:pt x="20593" y="17810"/>
                    <a:pt x="20627" y="17800"/>
                    <a:pt x="20649" y="17890"/>
                  </a:cubicBezTo>
                  <a:cubicBezTo>
                    <a:pt x="21161" y="19250"/>
                    <a:pt x="21218" y="19430"/>
                    <a:pt x="21268" y="19580"/>
                  </a:cubicBezTo>
                  <a:cubicBezTo>
                    <a:pt x="21313" y="19770"/>
                    <a:pt x="21330" y="19770"/>
                    <a:pt x="21330" y="19770"/>
                  </a:cubicBezTo>
                  <a:cubicBezTo>
                    <a:pt x="21420" y="20100"/>
                    <a:pt x="21448" y="20060"/>
                    <a:pt x="21420" y="20000"/>
                  </a:cubicBezTo>
                  <a:cubicBezTo>
                    <a:pt x="21302" y="19640"/>
                    <a:pt x="21330" y="19530"/>
                    <a:pt x="21285" y="19540"/>
                  </a:cubicBezTo>
                  <a:cubicBezTo>
                    <a:pt x="20610" y="17700"/>
                    <a:pt x="20604" y="17610"/>
                    <a:pt x="20576" y="17580"/>
                  </a:cubicBezTo>
                  <a:cubicBezTo>
                    <a:pt x="20295" y="16930"/>
                    <a:pt x="20272" y="16870"/>
                    <a:pt x="20256" y="16810"/>
                  </a:cubicBezTo>
                  <a:cubicBezTo>
                    <a:pt x="20070" y="16190"/>
                    <a:pt x="20064" y="16140"/>
                    <a:pt x="20070" y="16090"/>
                  </a:cubicBezTo>
                  <a:cubicBezTo>
                    <a:pt x="20261" y="16500"/>
                    <a:pt x="20278" y="16570"/>
                    <a:pt x="20301" y="16570"/>
                  </a:cubicBezTo>
                  <a:cubicBezTo>
                    <a:pt x="20486" y="16990"/>
                    <a:pt x="20571" y="17090"/>
                    <a:pt x="20644" y="17260"/>
                  </a:cubicBezTo>
                  <a:cubicBezTo>
                    <a:pt x="20959" y="17820"/>
                    <a:pt x="20964" y="17930"/>
                    <a:pt x="20992" y="17920"/>
                  </a:cubicBezTo>
                  <a:cubicBezTo>
                    <a:pt x="21398" y="18970"/>
                    <a:pt x="21437" y="19100"/>
                    <a:pt x="21476" y="19230"/>
                  </a:cubicBezTo>
                  <a:cubicBezTo>
                    <a:pt x="21566" y="19490"/>
                    <a:pt x="21572" y="19440"/>
                    <a:pt x="21561" y="19390"/>
                  </a:cubicBezTo>
                  <a:cubicBezTo>
                    <a:pt x="21403" y="18890"/>
                    <a:pt x="21386" y="18870"/>
                    <a:pt x="21375" y="18810"/>
                  </a:cubicBezTo>
                  <a:cubicBezTo>
                    <a:pt x="21105" y="18100"/>
                    <a:pt x="21077" y="17950"/>
                    <a:pt x="21038" y="17900"/>
                  </a:cubicBezTo>
                  <a:cubicBezTo>
                    <a:pt x="20852" y="17540"/>
                    <a:pt x="20835" y="17470"/>
                    <a:pt x="20818" y="17410"/>
                  </a:cubicBezTo>
                  <a:cubicBezTo>
                    <a:pt x="20621" y="17020"/>
                    <a:pt x="20531" y="16930"/>
                    <a:pt x="20464" y="16740"/>
                  </a:cubicBezTo>
                  <a:cubicBezTo>
                    <a:pt x="20132" y="16100"/>
                    <a:pt x="20121" y="16060"/>
                    <a:pt x="20109" y="16030"/>
                  </a:cubicBezTo>
                  <a:cubicBezTo>
                    <a:pt x="20599" y="16920"/>
                    <a:pt x="20722" y="17070"/>
                    <a:pt x="20841" y="17280"/>
                  </a:cubicBezTo>
                  <a:cubicBezTo>
                    <a:pt x="21262" y="18090"/>
                    <a:pt x="21262" y="18270"/>
                    <a:pt x="21296" y="18240"/>
                  </a:cubicBezTo>
                  <a:cubicBezTo>
                    <a:pt x="21054" y="17520"/>
                    <a:pt x="20970" y="17410"/>
                    <a:pt x="20897" y="17230"/>
                  </a:cubicBezTo>
                  <a:cubicBezTo>
                    <a:pt x="20762" y="16990"/>
                    <a:pt x="20711" y="16930"/>
                    <a:pt x="20666" y="16850"/>
                  </a:cubicBezTo>
                  <a:cubicBezTo>
                    <a:pt x="20565" y="16690"/>
                    <a:pt x="20548" y="16630"/>
                    <a:pt x="20559" y="16610"/>
                  </a:cubicBezTo>
                  <a:cubicBezTo>
                    <a:pt x="20818" y="16990"/>
                    <a:pt x="20835" y="17000"/>
                    <a:pt x="20852" y="17000"/>
                  </a:cubicBezTo>
                  <a:cubicBezTo>
                    <a:pt x="20998" y="17230"/>
                    <a:pt x="21032" y="17260"/>
                    <a:pt x="21060" y="17300"/>
                  </a:cubicBezTo>
                  <a:cubicBezTo>
                    <a:pt x="21431" y="17870"/>
                    <a:pt x="21482" y="17950"/>
                    <a:pt x="21527" y="18030"/>
                  </a:cubicBezTo>
                  <a:cubicBezTo>
                    <a:pt x="21600" y="18130"/>
                    <a:pt x="21600" y="18130"/>
                    <a:pt x="21600" y="18130"/>
                  </a:cubicBezTo>
                  <a:cubicBezTo>
                    <a:pt x="21285" y="17550"/>
                    <a:pt x="21251" y="17420"/>
                    <a:pt x="21201" y="17410"/>
                  </a:cubicBezTo>
                  <a:cubicBezTo>
                    <a:pt x="20998" y="17100"/>
                    <a:pt x="20970" y="17110"/>
                    <a:pt x="20953" y="17030"/>
                  </a:cubicBezTo>
                  <a:cubicBezTo>
                    <a:pt x="20683" y="16670"/>
                    <a:pt x="20655" y="16650"/>
                    <a:pt x="20644" y="16580"/>
                  </a:cubicBezTo>
                  <a:cubicBezTo>
                    <a:pt x="20498" y="16440"/>
                    <a:pt x="20492" y="16360"/>
                    <a:pt x="20469" y="16370"/>
                  </a:cubicBezTo>
                  <a:cubicBezTo>
                    <a:pt x="20256" y="16010"/>
                    <a:pt x="20244" y="15960"/>
                    <a:pt x="20233" y="15930"/>
                  </a:cubicBezTo>
                  <a:cubicBezTo>
                    <a:pt x="20059" y="15550"/>
                    <a:pt x="20025" y="15540"/>
                    <a:pt x="20002" y="15450"/>
                  </a:cubicBezTo>
                  <a:cubicBezTo>
                    <a:pt x="19980" y="15220"/>
                    <a:pt x="19986" y="15360"/>
                    <a:pt x="20019" y="15360"/>
                  </a:cubicBezTo>
                  <a:cubicBezTo>
                    <a:pt x="20138" y="15590"/>
                    <a:pt x="20154" y="15580"/>
                    <a:pt x="20166" y="15620"/>
                  </a:cubicBezTo>
                  <a:cubicBezTo>
                    <a:pt x="20441" y="16000"/>
                    <a:pt x="20458" y="16100"/>
                    <a:pt x="20498" y="16070"/>
                  </a:cubicBezTo>
                  <a:cubicBezTo>
                    <a:pt x="20784" y="16440"/>
                    <a:pt x="20807" y="16520"/>
                    <a:pt x="20841" y="16520"/>
                  </a:cubicBezTo>
                  <a:cubicBezTo>
                    <a:pt x="21116" y="16830"/>
                    <a:pt x="21133" y="16940"/>
                    <a:pt x="21161" y="16950"/>
                  </a:cubicBezTo>
                  <a:cubicBezTo>
                    <a:pt x="21364" y="17220"/>
                    <a:pt x="21381" y="17350"/>
                    <a:pt x="21420" y="17320"/>
                  </a:cubicBezTo>
                  <a:cubicBezTo>
                    <a:pt x="21009" y="16670"/>
                    <a:pt x="21004" y="16590"/>
                    <a:pt x="20981" y="16620"/>
                  </a:cubicBezTo>
                  <a:cubicBezTo>
                    <a:pt x="20762" y="16380"/>
                    <a:pt x="20734" y="16280"/>
                    <a:pt x="20694" y="16260"/>
                  </a:cubicBezTo>
                  <a:cubicBezTo>
                    <a:pt x="20284" y="15690"/>
                    <a:pt x="20211" y="15610"/>
                    <a:pt x="20160" y="15460"/>
                  </a:cubicBezTo>
                  <a:cubicBezTo>
                    <a:pt x="19991" y="15140"/>
                    <a:pt x="19924" y="15010"/>
                    <a:pt x="19862" y="14860"/>
                  </a:cubicBezTo>
                  <a:cubicBezTo>
                    <a:pt x="19772" y="14520"/>
                    <a:pt x="19732" y="14470"/>
                    <a:pt x="19755" y="14450"/>
                  </a:cubicBezTo>
                  <a:cubicBezTo>
                    <a:pt x="20002" y="15050"/>
                    <a:pt x="20064" y="15130"/>
                    <a:pt x="20059" y="15200"/>
                  </a:cubicBezTo>
                  <a:cubicBezTo>
                    <a:pt x="20278" y="15520"/>
                    <a:pt x="20312" y="15530"/>
                    <a:pt x="20340" y="15600"/>
                  </a:cubicBezTo>
                  <a:cubicBezTo>
                    <a:pt x="20678" y="15980"/>
                    <a:pt x="20683" y="16060"/>
                    <a:pt x="20706" y="16050"/>
                  </a:cubicBezTo>
                  <a:cubicBezTo>
                    <a:pt x="20908" y="16240"/>
                    <a:pt x="20936" y="16310"/>
                    <a:pt x="20976" y="16320"/>
                  </a:cubicBezTo>
                  <a:cubicBezTo>
                    <a:pt x="21156" y="16520"/>
                    <a:pt x="21223" y="16590"/>
                    <a:pt x="21296" y="16650"/>
                  </a:cubicBezTo>
                  <a:cubicBezTo>
                    <a:pt x="21566" y="17000"/>
                    <a:pt x="21583" y="17040"/>
                    <a:pt x="21600" y="17050"/>
                  </a:cubicBezTo>
                  <a:close/>
                  <a:moveTo>
                    <a:pt x="20177" y="12080"/>
                  </a:moveTo>
                  <a:cubicBezTo>
                    <a:pt x="20166" y="12070"/>
                    <a:pt x="20149" y="12060"/>
                    <a:pt x="20138" y="12040"/>
                  </a:cubicBezTo>
                  <a:cubicBezTo>
                    <a:pt x="20126" y="11980"/>
                    <a:pt x="20171" y="12050"/>
                    <a:pt x="20177" y="12080"/>
                  </a:cubicBezTo>
                  <a:close/>
                  <a:moveTo>
                    <a:pt x="18191" y="9280"/>
                  </a:moveTo>
                  <a:cubicBezTo>
                    <a:pt x="18214" y="9300"/>
                    <a:pt x="18242" y="9320"/>
                    <a:pt x="18270" y="9340"/>
                  </a:cubicBezTo>
                  <a:cubicBezTo>
                    <a:pt x="18315" y="9410"/>
                    <a:pt x="18366" y="9420"/>
                    <a:pt x="18411" y="9500"/>
                  </a:cubicBezTo>
                  <a:cubicBezTo>
                    <a:pt x="18439" y="9500"/>
                    <a:pt x="18467" y="9530"/>
                    <a:pt x="18489" y="9550"/>
                  </a:cubicBezTo>
                  <a:cubicBezTo>
                    <a:pt x="18512" y="9570"/>
                    <a:pt x="18534" y="9620"/>
                    <a:pt x="18557" y="9620"/>
                  </a:cubicBezTo>
                  <a:cubicBezTo>
                    <a:pt x="18608" y="9650"/>
                    <a:pt x="18658" y="9700"/>
                    <a:pt x="18709" y="9740"/>
                  </a:cubicBezTo>
                  <a:cubicBezTo>
                    <a:pt x="18799" y="9860"/>
                    <a:pt x="18906" y="9900"/>
                    <a:pt x="18990" y="10060"/>
                  </a:cubicBezTo>
                  <a:cubicBezTo>
                    <a:pt x="19018" y="10080"/>
                    <a:pt x="19046" y="10070"/>
                    <a:pt x="19063" y="10140"/>
                  </a:cubicBezTo>
                  <a:cubicBezTo>
                    <a:pt x="19097" y="10100"/>
                    <a:pt x="19102" y="10230"/>
                    <a:pt x="19136" y="10210"/>
                  </a:cubicBezTo>
                  <a:cubicBezTo>
                    <a:pt x="19181" y="10270"/>
                    <a:pt x="19226" y="10340"/>
                    <a:pt x="19277" y="10370"/>
                  </a:cubicBezTo>
                  <a:cubicBezTo>
                    <a:pt x="19294" y="10420"/>
                    <a:pt x="19316" y="10460"/>
                    <a:pt x="19339" y="10470"/>
                  </a:cubicBezTo>
                  <a:cubicBezTo>
                    <a:pt x="19344" y="10500"/>
                    <a:pt x="19328" y="10480"/>
                    <a:pt x="19316" y="10490"/>
                  </a:cubicBezTo>
                  <a:cubicBezTo>
                    <a:pt x="19305" y="10480"/>
                    <a:pt x="19294" y="10470"/>
                    <a:pt x="19282" y="10440"/>
                  </a:cubicBezTo>
                  <a:cubicBezTo>
                    <a:pt x="19249" y="10490"/>
                    <a:pt x="19249" y="10340"/>
                    <a:pt x="19209" y="10410"/>
                  </a:cubicBezTo>
                  <a:cubicBezTo>
                    <a:pt x="19176" y="10310"/>
                    <a:pt x="19125" y="10340"/>
                    <a:pt x="19086" y="10260"/>
                  </a:cubicBezTo>
                  <a:cubicBezTo>
                    <a:pt x="19080" y="10240"/>
                    <a:pt x="19058" y="10270"/>
                    <a:pt x="19052" y="10240"/>
                  </a:cubicBezTo>
                  <a:cubicBezTo>
                    <a:pt x="19046" y="10200"/>
                    <a:pt x="19029" y="10210"/>
                    <a:pt x="19012" y="10220"/>
                  </a:cubicBezTo>
                  <a:cubicBezTo>
                    <a:pt x="19001" y="10150"/>
                    <a:pt x="18968" y="10220"/>
                    <a:pt x="18956" y="10140"/>
                  </a:cubicBezTo>
                  <a:cubicBezTo>
                    <a:pt x="18911" y="10140"/>
                    <a:pt x="18872" y="10070"/>
                    <a:pt x="18827" y="10030"/>
                  </a:cubicBezTo>
                  <a:cubicBezTo>
                    <a:pt x="18776" y="10020"/>
                    <a:pt x="18737" y="9950"/>
                    <a:pt x="18692" y="9890"/>
                  </a:cubicBezTo>
                  <a:cubicBezTo>
                    <a:pt x="18647" y="9890"/>
                    <a:pt x="18602" y="9830"/>
                    <a:pt x="18562" y="9780"/>
                  </a:cubicBezTo>
                  <a:cubicBezTo>
                    <a:pt x="18540" y="9770"/>
                    <a:pt x="18523" y="9720"/>
                    <a:pt x="18495" y="9710"/>
                  </a:cubicBezTo>
                  <a:cubicBezTo>
                    <a:pt x="18478" y="9680"/>
                    <a:pt x="18450" y="9710"/>
                    <a:pt x="18439" y="9630"/>
                  </a:cubicBezTo>
                  <a:cubicBezTo>
                    <a:pt x="18394" y="9610"/>
                    <a:pt x="18360" y="9530"/>
                    <a:pt x="18309" y="9520"/>
                  </a:cubicBezTo>
                  <a:cubicBezTo>
                    <a:pt x="18304" y="9500"/>
                    <a:pt x="18298" y="9480"/>
                    <a:pt x="18292" y="9460"/>
                  </a:cubicBezTo>
                  <a:cubicBezTo>
                    <a:pt x="18264" y="9420"/>
                    <a:pt x="18236" y="9390"/>
                    <a:pt x="18202" y="9380"/>
                  </a:cubicBezTo>
                  <a:cubicBezTo>
                    <a:pt x="18180" y="9330"/>
                    <a:pt x="18158" y="9270"/>
                    <a:pt x="18124" y="9270"/>
                  </a:cubicBezTo>
                  <a:cubicBezTo>
                    <a:pt x="18124" y="9170"/>
                    <a:pt x="18169" y="9300"/>
                    <a:pt x="18191" y="9280"/>
                  </a:cubicBezTo>
                  <a:close/>
                  <a:moveTo>
                    <a:pt x="18388" y="8560"/>
                  </a:moveTo>
                  <a:cubicBezTo>
                    <a:pt x="18439" y="8560"/>
                    <a:pt x="18478" y="8670"/>
                    <a:pt x="18529" y="8670"/>
                  </a:cubicBezTo>
                  <a:cubicBezTo>
                    <a:pt x="18540" y="8730"/>
                    <a:pt x="18501" y="8650"/>
                    <a:pt x="18489" y="8680"/>
                  </a:cubicBezTo>
                  <a:cubicBezTo>
                    <a:pt x="18472" y="8660"/>
                    <a:pt x="18456" y="8670"/>
                    <a:pt x="18444" y="8640"/>
                  </a:cubicBezTo>
                  <a:cubicBezTo>
                    <a:pt x="18416" y="8600"/>
                    <a:pt x="18377" y="8620"/>
                    <a:pt x="18354" y="8550"/>
                  </a:cubicBezTo>
                  <a:cubicBezTo>
                    <a:pt x="18292" y="8530"/>
                    <a:pt x="18236" y="8510"/>
                    <a:pt x="18174" y="8480"/>
                  </a:cubicBezTo>
                  <a:cubicBezTo>
                    <a:pt x="18146" y="8450"/>
                    <a:pt x="18118" y="8430"/>
                    <a:pt x="18084" y="8430"/>
                  </a:cubicBezTo>
                  <a:cubicBezTo>
                    <a:pt x="18062" y="8390"/>
                    <a:pt x="18034" y="8390"/>
                    <a:pt x="18006" y="8380"/>
                  </a:cubicBezTo>
                  <a:cubicBezTo>
                    <a:pt x="17972" y="8390"/>
                    <a:pt x="17944" y="8340"/>
                    <a:pt x="17916" y="8330"/>
                  </a:cubicBezTo>
                  <a:cubicBezTo>
                    <a:pt x="17888" y="8320"/>
                    <a:pt x="17859" y="8310"/>
                    <a:pt x="17837" y="8280"/>
                  </a:cubicBezTo>
                  <a:cubicBezTo>
                    <a:pt x="17781" y="8260"/>
                    <a:pt x="17730" y="8200"/>
                    <a:pt x="17674" y="8200"/>
                  </a:cubicBezTo>
                  <a:cubicBezTo>
                    <a:pt x="17606" y="8100"/>
                    <a:pt x="17533" y="8090"/>
                    <a:pt x="17466" y="7990"/>
                  </a:cubicBezTo>
                  <a:cubicBezTo>
                    <a:pt x="17449" y="8000"/>
                    <a:pt x="17426" y="7990"/>
                    <a:pt x="17415" y="7970"/>
                  </a:cubicBezTo>
                  <a:cubicBezTo>
                    <a:pt x="17404" y="7890"/>
                    <a:pt x="17370" y="7990"/>
                    <a:pt x="17364" y="7910"/>
                  </a:cubicBezTo>
                  <a:cubicBezTo>
                    <a:pt x="17325" y="7930"/>
                    <a:pt x="17308" y="7810"/>
                    <a:pt x="17263" y="7840"/>
                  </a:cubicBezTo>
                  <a:cubicBezTo>
                    <a:pt x="17258" y="7810"/>
                    <a:pt x="17246" y="7780"/>
                    <a:pt x="17235" y="7790"/>
                  </a:cubicBezTo>
                  <a:cubicBezTo>
                    <a:pt x="17235" y="7770"/>
                    <a:pt x="17235" y="7740"/>
                    <a:pt x="17218" y="7750"/>
                  </a:cubicBezTo>
                  <a:cubicBezTo>
                    <a:pt x="17201" y="7740"/>
                    <a:pt x="17184" y="7690"/>
                    <a:pt x="17168" y="7640"/>
                  </a:cubicBezTo>
                  <a:cubicBezTo>
                    <a:pt x="17212" y="7620"/>
                    <a:pt x="17241" y="7700"/>
                    <a:pt x="17280" y="7690"/>
                  </a:cubicBezTo>
                  <a:cubicBezTo>
                    <a:pt x="17308" y="7760"/>
                    <a:pt x="17348" y="7740"/>
                    <a:pt x="17376" y="7810"/>
                  </a:cubicBezTo>
                  <a:cubicBezTo>
                    <a:pt x="17404" y="7820"/>
                    <a:pt x="17438" y="7820"/>
                    <a:pt x="17460" y="7870"/>
                  </a:cubicBezTo>
                  <a:cubicBezTo>
                    <a:pt x="17482" y="7870"/>
                    <a:pt x="17505" y="7890"/>
                    <a:pt x="17533" y="7900"/>
                  </a:cubicBezTo>
                  <a:cubicBezTo>
                    <a:pt x="17578" y="7920"/>
                    <a:pt x="17623" y="7980"/>
                    <a:pt x="17674" y="8010"/>
                  </a:cubicBezTo>
                  <a:cubicBezTo>
                    <a:pt x="17724" y="8030"/>
                    <a:pt x="17775" y="8060"/>
                    <a:pt x="17826" y="8100"/>
                  </a:cubicBezTo>
                  <a:cubicBezTo>
                    <a:pt x="17871" y="8120"/>
                    <a:pt x="17921" y="8150"/>
                    <a:pt x="17966" y="8200"/>
                  </a:cubicBezTo>
                  <a:cubicBezTo>
                    <a:pt x="17978" y="8210"/>
                    <a:pt x="18000" y="8200"/>
                    <a:pt x="18006" y="8240"/>
                  </a:cubicBezTo>
                  <a:cubicBezTo>
                    <a:pt x="18022" y="8230"/>
                    <a:pt x="18028" y="8270"/>
                    <a:pt x="18045" y="8260"/>
                  </a:cubicBezTo>
                  <a:cubicBezTo>
                    <a:pt x="18062" y="8300"/>
                    <a:pt x="18096" y="8250"/>
                    <a:pt x="18112" y="8320"/>
                  </a:cubicBezTo>
                  <a:cubicBezTo>
                    <a:pt x="18163" y="8340"/>
                    <a:pt x="18208" y="8390"/>
                    <a:pt x="18253" y="8430"/>
                  </a:cubicBezTo>
                  <a:cubicBezTo>
                    <a:pt x="18298" y="8490"/>
                    <a:pt x="18349" y="8490"/>
                    <a:pt x="18388" y="8560"/>
                  </a:cubicBezTo>
                  <a:close/>
                  <a:moveTo>
                    <a:pt x="17556" y="8510"/>
                  </a:moveTo>
                  <a:cubicBezTo>
                    <a:pt x="17516" y="8510"/>
                    <a:pt x="17522" y="8400"/>
                    <a:pt x="17511" y="8360"/>
                  </a:cubicBezTo>
                  <a:cubicBezTo>
                    <a:pt x="17550" y="8360"/>
                    <a:pt x="17544" y="8470"/>
                    <a:pt x="17556" y="8510"/>
                  </a:cubicBezTo>
                  <a:close/>
                  <a:moveTo>
                    <a:pt x="16684" y="7230"/>
                  </a:moveTo>
                  <a:cubicBezTo>
                    <a:pt x="16729" y="7240"/>
                    <a:pt x="16701" y="7360"/>
                    <a:pt x="16723" y="7410"/>
                  </a:cubicBezTo>
                  <a:cubicBezTo>
                    <a:pt x="16689" y="7410"/>
                    <a:pt x="16695" y="7280"/>
                    <a:pt x="16684" y="7230"/>
                  </a:cubicBezTo>
                  <a:close/>
                  <a:moveTo>
                    <a:pt x="16920" y="10160"/>
                  </a:moveTo>
                  <a:cubicBezTo>
                    <a:pt x="16898" y="10170"/>
                    <a:pt x="16914" y="10150"/>
                    <a:pt x="16909" y="10120"/>
                  </a:cubicBezTo>
                  <a:cubicBezTo>
                    <a:pt x="16898" y="10100"/>
                    <a:pt x="16892" y="10080"/>
                    <a:pt x="16886" y="10060"/>
                  </a:cubicBezTo>
                  <a:cubicBezTo>
                    <a:pt x="16881" y="10000"/>
                    <a:pt x="16852" y="9930"/>
                    <a:pt x="16858" y="9870"/>
                  </a:cubicBezTo>
                  <a:cubicBezTo>
                    <a:pt x="16858" y="9820"/>
                    <a:pt x="16819" y="9750"/>
                    <a:pt x="16836" y="9710"/>
                  </a:cubicBezTo>
                  <a:cubicBezTo>
                    <a:pt x="16819" y="9650"/>
                    <a:pt x="16824" y="9600"/>
                    <a:pt x="16808" y="9540"/>
                  </a:cubicBezTo>
                  <a:cubicBezTo>
                    <a:pt x="16774" y="9470"/>
                    <a:pt x="16824" y="9440"/>
                    <a:pt x="16785" y="9370"/>
                  </a:cubicBezTo>
                  <a:cubicBezTo>
                    <a:pt x="16802" y="9350"/>
                    <a:pt x="16774" y="9300"/>
                    <a:pt x="16791" y="9280"/>
                  </a:cubicBezTo>
                  <a:cubicBezTo>
                    <a:pt x="16791" y="9260"/>
                    <a:pt x="16791" y="9240"/>
                    <a:pt x="16779" y="9210"/>
                  </a:cubicBezTo>
                  <a:cubicBezTo>
                    <a:pt x="16791" y="9160"/>
                    <a:pt x="16768" y="9100"/>
                    <a:pt x="16779" y="9050"/>
                  </a:cubicBezTo>
                  <a:cubicBezTo>
                    <a:pt x="16768" y="8940"/>
                    <a:pt x="16774" y="8840"/>
                    <a:pt x="16751" y="8720"/>
                  </a:cubicBezTo>
                  <a:cubicBezTo>
                    <a:pt x="16768" y="8510"/>
                    <a:pt x="16734" y="8270"/>
                    <a:pt x="16762" y="8050"/>
                  </a:cubicBezTo>
                  <a:cubicBezTo>
                    <a:pt x="16740" y="7950"/>
                    <a:pt x="16746" y="7860"/>
                    <a:pt x="16729" y="7760"/>
                  </a:cubicBezTo>
                  <a:cubicBezTo>
                    <a:pt x="16723" y="7660"/>
                    <a:pt x="16701" y="7560"/>
                    <a:pt x="16718" y="7470"/>
                  </a:cubicBezTo>
                  <a:cubicBezTo>
                    <a:pt x="16757" y="7470"/>
                    <a:pt x="16740" y="7590"/>
                    <a:pt x="16751" y="7630"/>
                  </a:cubicBezTo>
                  <a:cubicBezTo>
                    <a:pt x="16746" y="7690"/>
                    <a:pt x="16762" y="7750"/>
                    <a:pt x="16762" y="7810"/>
                  </a:cubicBezTo>
                  <a:cubicBezTo>
                    <a:pt x="16808" y="7890"/>
                    <a:pt x="16757" y="7920"/>
                    <a:pt x="16791" y="8000"/>
                  </a:cubicBezTo>
                  <a:cubicBezTo>
                    <a:pt x="16785" y="8050"/>
                    <a:pt x="16808" y="8120"/>
                    <a:pt x="16785" y="8170"/>
                  </a:cubicBezTo>
                  <a:cubicBezTo>
                    <a:pt x="16808" y="8180"/>
                    <a:pt x="16802" y="8200"/>
                    <a:pt x="16808" y="8230"/>
                  </a:cubicBezTo>
                  <a:cubicBezTo>
                    <a:pt x="16791" y="8260"/>
                    <a:pt x="16824" y="8260"/>
                    <a:pt x="16808" y="8280"/>
                  </a:cubicBezTo>
                  <a:cubicBezTo>
                    <a:pt x="16808" y="8340"/>
                    <a:pt x="16819" y="8410"/>
                    <a:pt x="16819" y="8460"/>
                  </a:cubicBezTo>
                  <a:cubicBezTo>
                    <a:pt x="16830" y="8530"/>
                    <a:pt x="16819" y="8580"/>
                    <a:pt x="16830" y="8640"/>
                  </a:cubicBezTo>
                  <a:cubicBezTo>
                    <a:pt x="16841" y="8710"/>
                    <a:pt x="16808" y="8750"/>
                    <a:pt x="16841" y="8820"/>
                  </a:cubicBezTo>
                  <a:cubicBezTo>
                    <a:pt x="16813" y="8870"/>
                    <a:pt x="16852" y="8940"/>
                    <a:pt x="16852" y="9000"/>
                  </a:cubicBezTo>
                  <a:cubicBezTo>
                    <a:pt x="16852" y="9060"/>
                    <a:pt x="16864" y="9120"/>
                    <a:pt x="16864" y="9180"/>
                  </a:cubicBezTo>
                  <a:cubicBezTo>
                    <a:pt x="16858" y="9300"/>
                    <a:pt x="16886" y="9420"/>
                    <a:pt x="16869" y="9530"/>
                  </a:cubicBezTo>
                  <a:cubicBezTo>
                    <a:pt x="16892" y="9780"/>
                    <a:pt x="16909" y="10010"/>
                    <a:pt x="16971" y="10280"/>
                  </a:cubicBezTo>
                  <a:cubicBezTo>
                    <a:pt x="16942" y="10300"/>
                    <a:pt x="16937" y="10190"/>
                    <a:pt x="16920" y="10160"/>
                  </a:cubicBezTo>
                  <a:close/>
                  <a:moveTo>
                    <a:pt x="17027" y="10360"/>
                  </a:moveTo>
                  <a:cubicBezTo>
                    <a:pt x="17055" y="10330"/>
                    <a:pt x="17010" y="10280"/>
                    <a:pt x="17004" y="10240"/>
                  </a:cubicBezTo>
                  <a:cubicBezTo>
                    <a:pt x="16948" y="9700"/>
                    <a:pt x="16948" y="9640"/>
                    <a:pt x="16931" y="9580"/>
                  </a:cubicBezTo>
                  <a:cubicBezTo>
                    <a:pt x="16926" y="8980"/>
                    <a:pt x="16881" y="8900"/>
                    <a:pt x="16914" y="8860"/>
                  </a:cubicBezTo>
                  <a:cubicBezTo>
                    <a:pt x="16830" y="8220"/>
                    <a:pt x="16892" y="8190"/>
                    <a:pt x="16864" y="8120"/>
                  </a:cubicBezTo>
                  <a:cubicBezTo>
                    <a:pt x="16830" y="7710"/>
                    <a:pt x="16796" y="7660"/>
                    <a:pt x="16819" y="7640"/>
                  </a:cubicBezTo>
                  <a:cubicBezTo>
                    <a:pt x="16779" y="7190"/>
                    <a:pt x="16791" y="7300"/>
                    <a:pt x="16808" y="7330"/>
                  </a:cubicBezTo>
                  <a:cubicBezTo>
                    <a:pt x="16875" y="7760"/>
                    <a:pt x="16898" y="7820"/>
                    <a:pt x="16892" y="7870"/>
                  </a:cubicBezTo>
                  <a:cubicBezTo>
                    <a:pt x="16954" y="8230"/>
                    <a:pt x="16948" y="8270"/>
                    <a:pt x="16976" y="8330"/>
                  </a:cubicBezTo>
                  <a:cubicBezTo>
                    <a:pt x="17004" y="8720"/>
                    <a:pt x="16959" y="8790"/>
                    <a:pt x="17004" y="8900"/>
                  </a:cubicBezTo>
                  <a:cubicBezTo>
                    <a:pt x="17027" y="9370"/>
                    <a:pt x="16999" y="9400"/>
                    <a:pt x="17027" y="9450"/>
                  </a:cubicBezTo>
                  <a:cubicBezTo>
                    <a:pt x="17078" y="10110"/>
                    <a:pt x="17049" y="10190"/>
                    <a:pt x="17083" y="10300"/>
                  </a:cubicBezTo>
                  <a:close/>
                  <a:moveTo>
                    <a:pt x="16864" y="7350"/>
                  </a:moveTo>
                  <a:cubicBezTo>
                    <a:pt x="16892" y="7320"/>
                    <a:pt x="16903" y="7370"/>
                    <a:pt x="16920" y="7400"/>
                  </a:cubicBezTo>
                  <a:cubicBezTo>
                    <a:pt x="16909" y="7410"/>
                    <a:pt x="16898" y="7420"/>
                    <a:pt x="16886" y="7440"/>
                  </a:cubicBezTo>
                  <a:cubicBezTo>
                    <a:pt x="16881" y="7410"/>
                    <a:pt x="16869" y="7380"/>
                    <a:pt x="16864" y="7350"/>
                  </a:cubicBezTo>
                  <a:close/>
                  <a:moveTo>
                    <a:pt x="17072" y="8590"/>
                  </a:moveTo>
                  <a:cubicBezTo>
                    <a:pt x="17061" y="8620"/>
                    <a:pt x="17078" y="8670"/>
                    <a:pt x="17083" y="8710"/>
                  </a:cubicBezTo>
                  <a:cubicBezTo>
                    <a:pt x="17100" y="8800"/>
                    <a:pt x="17083" y="8860"/>
                    <a:pt x="17117" y="8950"/>
                  </a:cubicBezTo>
                  <a:cubicBezTo>
                    <a:pt x="17106" y="8990"/>
                    <a:pt x="17117" y="9040"/>
                    <a:pt x="17122" y="9080"/>
                  </a:cubicBezTo>
                  <a:cubicBezTo>
                    <a:pt x="17122" y="9120"/>
                    <a:pt x="17139" y="9170"/>
                    <a:pt x="17134" y="9210"/>
                  </a:cubicBezTo>
                  <a:cubicBezTo>
                    <a:pt x="17162" y="9260"/>
                    <a:pt x="17117" y="9280"/>
                    <a:pt x="17145" y="9330"/>
                  </a:cubicBezTo>
                  <a:cubicBezTo>
                    <a:pt x="17134" y="9360"/>
                    <a:pt x="17168" y="9420"/>
                    <a:pt x="17151" y="9440"/>
                  </a:cubicBezTo>
                  <a:cubicBezTo>
                    <a:pt x="17179" y="9480"/>
                    <a:pt x="17122" y="9550"/>
                    <a:pt x="17162" y="9530"/>
                  </a:cubicBezTo>
                  <a:cubicBezTo>
                    <a:pt x="17173" y="9580"/>
                    <a:pt x="17139" y="9610"/>
                    <a:pt x="17173" y="9660"/>
                  </a:cubicBezTo>
                  <a:cubicBezTo>
                    <a:pt x="17179" y="9740"/>
                    <a:pt x="17212" y="9830"/>
                    <a:pt x="17184" y="9890"/>
                  </a:cubicBezTo>
                  <a:cubicBezTo>
                    <a:pt x="17229" y="10070"/>
                    <a:pt x="17184" y="10210"/>
                    <a:pt x="17235" y="10390"/>
                  </a:cubicBezTo>
                  <a:cubicBezTo>
                    <a:pt x="17235" y="10460"/>
                    <a:pt x="17212" y="10520"/>
                    <a:pt x="17246" y="10600"/>
                  </a:cubicBezTo>
                  <a:cubicBezTo>
                    <a:pt x="17218" y="10650"/>
                    <a:pt x="17246" y="10730"/>
                    <a:pt x="17246" y="10790"/>
                  </a:cubicBezTo>
                  <a:cubicBezTo>
                    <a:pt x="17207" y="10840"/>
                    <a:pt x="17263" y="10940"/>
                    <a:pt x="17235" y="11000"/>
                  </a:cubicBezTo>
                  <a:cubicBezTo>
                    <a:pt x="17252" y="11070"/>
                    <a:pt x="17229" y="11120"/>
                    <a:pt x="17252" y="11200"/>
                  </a:cubicBezTo>
                  <a:cubicBezTo>
                    <a:pt x="17224" y="11210"/>
                    <a:pt x="17212" y="11100"/>
                    <a:pt x="17190" y="11060"/>
                  </a:cubicBezTo>
                  <a:cubicBezTo>
                    <a:pt x="17190" y="11000"/>
                    <a:pt x="17151" y="10920"/>
                    <a:pt x="17156" y="10850"/>
                  </a:cubicBezTo>
                  <a:cubicBezTo>
                    <a:pt x="17139" y="10750"/>
                    <a:pt x="17151" y="10650"/>
                    <a:pt x="17134" y="10550"/>
                  </a:cubicBezTo>
                  <a:cubicBezTo>
                    <a:pt x="17145" y="10500"/>
                    <a:pt x="17139" y="10450"/>
                    <a:pt x="17128" y="10390"/>
                  </a:cubicBezTo>
                  <a:cubicBezTo>
                    <a:pt x="17156" y="10350"/>
                    <a:pt x="17111" y="10290"/>
                    <a:pt x="17134" y="10250"/>
                  </a:cubicBezTo>
                  <a:cubicBezTo>
                    <a:pt x="17117" y="10140"/>
                    <a:pt x="17128" y="10050"/>
                    <a:pt x="17111" y="9940"/>
                  </a:cubicBezTo>
                  <a:cubicBezTo>
                    <a:pt x="17128" y="9910"/>
                    <a:pt x="17089" y="9840"/>
                    <a:pt x="17111" y="9810"/>
                  </a:cubicBezTo>
                  <a:cubicBezTo>
                    <a:pt x="17100" y="9750"/>
                    <a:pt x="17106" y="9710"/>
                    <a:pt x="17078" y="9650"/>
                  </a:cubicBezTo>
                  <a:cubicBezTo>
                    <a:pt x="17111" y="9610"/>
                    <a:pt x="17089" y="9550"/>
                    <a:pt x="17072" y="9490"/>
                  </a:cubicBezTo>
                  <a:cubicBezTo>
                    <a:pt x="17111" y="9460"/>
                    <a:pt x="17072" y="9400"/>
                    <a:pt x="17072" y="9350"/>
                  </a:cubicBezTo>
                  <a:cubicBezTo>
                    <a:pt x="17111" y="9280"/>
                    <a:pt x="17044" y="9150"/>
                    <a:pt x="17078" y="9080"/>
                  </a:cubicBezTo>
                  <a:cubicBezTo>
                    <a:pt x="17038" y="9000"/>
                    <a:pt x="17078" y="8970"/>
                    <a:pt x="17055" y="8910"/>
                  </a:cubicBezTo>
                  <a:cubicBezTo>
                    <a:pt x="17049" y="8860"/>
                    <a:pt x="17055" y="8820"/>
                    <a:pt x="17055" y="8770"/>
                  </a:cubicBezTo>
                  <a:cubicBezTo>
                    <a:pt x="17049" y="8670"/>
                    <a:pt x="17049" y="8580"/>
                    <a:pt x="17038" y="8480"/>
                  </a:cubicBezTo>
                  <a:cubicBezTo>
                    <a:pt x="17078" y="8470"/>
                    <a:pt x="17055" y="8560"/>
                    <a:pt x="17072" y="8590"/>
                  </a:cubicBezTo>
                  <a:close/>
                  <a:moveTo>
                    <a:pt x="16988" y="7940"/>
                  </a:moveTo>
                  <a:cubicBezTo>
                    <a:pt x="16999" y="7990"/>
                    <a:pt x="16993" y="8030"/>
                    <a:pt x="17021" y="8090"/>
                  </a:cubicBezTo>
                  <a:cubicBezTo>
                    <a:pt x="16993" y="8130"/>
                    <a:pt x="17044" y="8210"/>
                    <a:pt x="17027" y="8250"/>
                  </a:cubicBezTo>
                  <a:cubicBezTo>
                    <a:pt x="17061" y="8310"/>
                    <a:pt x="17032" y="8350"/>
                    <a:pt x="17061" y="8410"/>
                  </a:cubicBezTo>
                  <a:cubicBezTo>
                    <a:pt x="17016" y="8460"/>
                    <a:pt x="17032" y="8320"/>
                    <a:pt x="17021" y="8280"/>
                  </a:cubicBezTo>
                  <a:cubicBezTo>
                    <a:pt x="16999" y="8220"/>
                    <a:pt x="17016" y="8180"/>
                    <a:pt x="16982" y="8110"/>
                  </a:cubicBezTo>
                  <a:cubicBezTo>
                    <a:pt x="17004" y="8030"/>
                    <a:pt x="16948" y="7910"/>
                    <a:pt x="16948" y="7810"/>
                  </a:cubicBezTo>
                  <a:cubicBezTo>
                    <a:pt x="16988" y="7800"/>
                    <a:pt x="16971" y="7900"/>
                    <a:pt x="16988" y="7940"/>
                  </a:cubicBezTo>
                  <a:close/>
                  <a:moveTo>
                    <a:pt x="16926" y="7260"/>
                  </a:moveTo>
                  <a:cubicBezTo>
                    <a:pt x="16875" y="7180"/>
                    <a:pt x="16824" y="7100"/>
                    <a:pt x="16768" y="7060"/>
                  </a:cubicBezTo>
                  <a:cubicBezTo>
                    <a:pt x="16751" y="7010"/>
                    <a:pt x="16808" y="7020"/>
                    <a:pt x="16808" y="7050"/>
                  </a:cubicBezTo>
                  <a:cubicBezTo>
                    <a:pt x="16824" y="7040"/>
                    <a:pt x="16841" y="7050"/>
                    <a:pt x="16852" y="7090"/>
                  </a:cubicBezTo>
                  <a:cubicBezTo>
                    <a:pt x="16886" y="7090"/>
                    <a:pt x="16920" y="7130"/>
                    <a:pt x="16948" y="7150"/>
                  </a:cubicBezTo>
                  <a:cubicBezTo>
                    <a:pt x="17010" y="7220"/>
                    <a:pt x="17078" y="7230"/>
                    <a:pt x="17134" y="7290"/>
                  </a:cubicBezTo>
                  <a:cubicBezTo>
                    <a:pt x="17196" y="7330"/>
                    <a:pt x="17258" y="7400"/>
                    <a:pt x="17325" y="7400"/>
                  </a:cubicBezTo>
                  <a:cubicBezTo>
                    <a:pt x="17348" y="7490"/>
                    <a:pt x="17392" y="7420"/>
                    <a:pt x="17415" y="7500"/>
                  </a:cubicBezTo>
                  <a:cubicBezTo>
                    <a:pt x="17454" y="7480"/>
                    <a:pt x="17471" y="7560"/>
                    <a:pt x="17505" y="7540"/>
                  </a:cubicBezTo>
                  <a:cubicBezTo>
                    <a:pt x="17561" y="7650"/>
                    <a:pt x="17640" y="7630"/>
                    <a:pt x="17696" y="7710"/>
                  </a:cubicBezTo>
                  <a:cubicBezTo>
                    <a:pt x="17724" y="7760"/>
                    <a:pt x="17769" y="7720"/>
                    <a:pt x="17792" y="7800"/>
                  </a:cubicBezTo>
                  <a:cubicBezTo>
                    <a:pt x="17820" y="7810"/>
                    <a:pt x="17854" y="7830"/>
                    <a:pt x="17876" y="7880"/>
                  </a:cubicBezTo>
                  <a:cubicBezTo>
                    <a:pt x="17938" y="7920"/>
                    <a:pt x="17994" y="7990"/>
                    <a:pt x="18056" y="8050"/>
                  </a:cubicBezTo>
                  <a:cubicBezTo>
                    <a:pt x="18079" y="8140"/>
                    <a:pt x="18124" y="8090"/>
                    <a:pt x="18141" y="8180"/>
                  </a:cubicBezTo>
                  <a:cubicBezTo>
                    <a:pt x="18174" y="8180"/>
                    <a:pt x="18197" y="8260"/>
                    <a:pt x="18231" y="8260"/>
                  </a:cubicBezTo>
                  <a:cubicBezTo>
                    <a:pt x="18236" y="8280"/>
                    <a:pt x="18242" y="8300"/>
                    <a:pt x="18248" y="8320"/>
                  </a:cubicBezTo>
                  <a:cubicBezTo>
                    <a:pt x="18191" y="8310"/>
                    <a:pt x="18141" y="8230"/>
                    <a:pt x="18084" y="8190"/>
                  </a:cubicBezTo>
                  <a:cubicBezTo>
                    <a:pt x="18028" y="8140"/>
                    <a:pt x="17972" y="8100"/>
                    <a:pt x="17916" y="8060"/>
                  </a:cubicBezTo>
                  <a:cubicBezTo>
                    <a:pt x="17893" y="8010"/>
                    <a:pt x="17859" y="8010"/>
                    <a:pt x="17831" y="7980"/>
                  </a:cubicBezTo>
                  <a:cubicBezTo>
                    <a:pt x="17814" y="7990"/>
                    <a:pt x="17798" y="7980"/>
                    <a:pt x="17786" y="7940"/>
                  </a:cubicBezTo>
                  <a:cubicBezTo>
                    <a:pt x="17769" y="7970"/>
                    <a:pt x="17764" y="7950"/>
                    <a:pt x="17752" y="7920"/>
                  </a:cubicBezTo>
                  <a:cubicBezTo>
                    <a:pt x="17719" y="7970"/>
                    <a:pt x="17702" y="7870"/>
                    <a:pt x="17668" y="7900"/>
                  </a:cubicBezTo>
                  <a:cubicBezTo>
                    <a:pt x="17657" y="7850"/>
                    <a:pt x="17634" y="7890"/>
                    <a:pt x="17623" y="7860"/>
                  </a:cubicBezTo>
                  <a:cubicBezTo>
                    <a:pt x="17612" y="7850"/>
                    <a:pt x="17601" y="7840"/>
                    <a:pt x="17595" y="7810"/>
                  </a:cubicBezTo>
                  <a:cubicBezTo>
                    <a:pt x="17561" y="7790"/>
                    <a:pt x="17528" y="7810"/>
                    <a:pt x="17505" y="7770"/>
                  </a:cubicBezTo>
                  <a:cubicBezTo>
                    <a:pt x="17471" y="7770"/>
                    <a:pt x="17454" y="7700"/>
                    <a:pt x="17421" y="7740"/>
                  </a:cubicBezTo>
                  <a:cubicBezTo>
                    <a:pt x="17370" y="7640"/>
                    <a:pt x="17308" y="7630"/>
                    <a:pt x="17252" y="7560"/>
                  </a:cubicBezTo>
                  <a:cubicBezTo>
                    <a:pt x="17190" y="7550"/>
                    <a:pt x="17145" y="7450"/>
                    <a:pt x="17083" y="7430"/>
                  </a:cubicBezTo>
                  <a:cubicBezTo>
                    <a:pt x="17038" y="7330"/>
                    <a:pt x="16976" y="7340"/>
                    <a:pt x="16926" y="7260"/>
                  </a:cubicBezTo>
                  <a:close/>
                  <a:moveTo>
                    <a:pt x="17370" y="9320"/>
                  </a:moveTo>
                  <a:cubicBezTo>
                    <a:pt x="17359" y="9280"/>
                    <a:pt x="17348" y="9240"/>
                    <a:pt x="17331" y="9200"/>
                  </a:cubicBezTo>
                  <a:cubicBezTo>
                    <a:pt x="17353" y="9150"/>
                    <a:pt x="17314" y="9070"/>
                    <a:pt x="17319" y="9020"/>
                  </a:cubicBezTo>
                  <a:cubicBezTo>
                    <a:pt x="17336" y="8970"/>
                    <a:pt x="17314" y="8900"/>
                    <a:pt x="17308" y="8840"/>
                  </a:cubicBezTo>
                  <a:cubicBezTo>
                    <a:pt x="17308" y="8780"/>
                    <a:pt x="17274" y="8710"/>
                    <a:pt x="17280" y="8650"/>
                  </a:cubicBezTo>
                  <a:cubicBezTo>
                    <a:pt x="17258" y="8610"/>
                    <a:pt x="17269" y="8590"/>
                    <a:pt x="17263" y="8560"/>
                  </a:cubicBezTo>
                  <a:cubicBezTo>
                    <a:pt x="17252" y="8530"/>
                    <a:pt x="17241" y="8500"/>
                    <a:pt x="17258" y="8480"/>
                  </a:cubicBezTo>
                  <a:cubicBezTo>
                    <a:pt x="17224" y="8380"/>
                    <a:pt x="17229" y="8210"/>
                    <a:pt x="17179" y="8150"/>
                  </a:cubicBezTo>
                  <a:cubicBezTo>
                    <a:pt x="17196" y="8130"/>
                    <a:pt x="17173" y="8090"/>
                    <a:pt x="17162" y="8060"/>
                  </a:cubicBezTo>
                  <a:cubicBezTo>
                    <a:pt x="17151" y="8020"/>
                    <a:pt x="17162" y="8000"/>
                    <a:pt x="17151" y="7960"/>
                  </a:cubicBezTo>
                  <a:cubicBezTo>
                    <a:pt x="17156" y="7910"/>
                    <a:pt x="17106" y="7840"/>
                    <a:pt x="17145" y="7800"/>
                  </a:cubicBezTo>
                  <a:cubicBezTo>
                    <a:pt x="17258" y="8110"/>
                    <a:pt x="17252" y="8360"/>
                    <a:pt x="17325" y="8660"/>
                  </a:cubicBezTo>
                  <a:cubicBezTo>
                    <a:pt x="17319" y="8710"/>
                    <a:pt x="17314" y="8770"/>
                    <a:pt x="17336" y="8840"/>
                  </a:cubicBezTo>
                  <a:cubicBezTo>
                    <a:pt x="17325" y="8880"/>
                    <a:pt x="17353" y="8950"/>
                    <a:pt x="17342" y="9000"/>
                  </a:cubicBezTo>
                  <a:cubicBezTo>
                    <a:pt x="17342" y="9050"/>
                    <a:pt x="17359" y="9110"/>
                    <a:pt x="17364" y="9160"/>
                  </a:cubicBezTo>
                  <a:cubicBezTo>
                    <a:pt x="17353" y="9210"/>
                    <a:pt x="17381" y="9270"/>
                    <a:pt x="17370" y="9320"/>
                  </a:cubicBezTo>
                  <a:cubicBezTo>
                    <a:pt x="17409" y="9400"/>
                    <a:pt x="17336" y="9360"/>
                    <a:pt x="17370" y="9320"/>
                  </a:cubicBezTo>
                  <a:close/>
                  <a:moveTo>
                    <a:pt x="17426" y="10170"/>
                  </a:moveTo>
                  <a:cubicBezTo>
                    <a:pt x="17409" y="10120"/>
                    <a:pt x="17432" y="10100"/>
                    <a:pt x="17404" y="10050"/>
                  </a:cubicBezTo>
                  <a:cubicBezTo>
                    <a:pt x="17438" y="10010"/>
                    <a:pt x="17398" y="9940"/>
                    <a:pt x="17421" y="9900"/>
                  </a:cubicBezTo>
                  <a:cubicBezTo>
                    <a:pt x="17432" y="9950"/>
                    <a:pt x="17438" y="10000"/>
                    <a:pt x="17421" y="10040"/>
                  </a:cubicBezTo>
                  <a:cubicBezTo>
                    <a:pt x="17443" y="10120"/>
                    <a:pt x="17438" y="10190"/>
                    <a:pt x="17443" y="10260"/>
                  </a:cubicBezTo>
                  <a:cubicBezTo>
                    <a:pt x="17421" y="10270"/>
                    <a:pt x="17438" y="10240"/>
                    <a:pt x="17432" y="10220"/>
                  </a:cubicBezTo>
                  <a:cubicBezTo>
                    <a:pt x="17421" y="10200"/>
                    <a:pt x="17421" y="10180"/>
                    <a:pt x="17426" y="10170"/>
                  </a:cubicBezTo>
                  <a:close/>
                  <a:moveTo>
                    <a:pt x="17449" y="10370"/>
                  </a:moveTo>
                  <a:cubicBezTo>
                    <a:pt x="17460" y="10400"/>
                    <a:pt x="17449" y="10400"/>
                    <a:pt x="17449" y="10420"/>
                  </a:cubicBezTo>
                  <a:cubicBezTo>
                    <a:pt x="17454" y="10510"/>
                    <a:pt x="17409" y="10300"/>
                    <a:pt x="17449" y="10370"/>
                  </a:cubicBezTo>
                  <a:close/>
                  <a:moveTo>
                    <a:pt x="17623" y="11250"/>
                  </a:moveTo>
                  <a:cubicBezTo>
                    <a:pt x="17640" y="11440"/>
                    <a:pt x="17629" y="11620"/>
                    <a:pt x="17629" y="11800"/>
                  </a:cubicBezTo>
                  <a:cubicBezTo>
                    <a:pt x="17556" y="12610"/>
                    <a:pt x="17572" y="12660"/>
                    <a:pt x="17550" y="12700"/>
                  </a:cubicBezTo>
                  <a:cubicBezTo>
                    <a:pt x="17533" y="12750"/>
                    <a:pt x="17544" y="12740"/>
                    <a:pt x="17539" y="12710"/>
                  </a:cubicBezTo>
                  <a:cubicBezTo>
                    <a:pt x="17556" y="12570"/>
                    <a:pt x="17544" y="12540"/>
                    <a:pt x="17539" y="12520"/>
                  </a:cubicBezTo>
                  <a:cubicBezTo>
                    <a:pt x="17539" y="12280"/>
                    <a:pt x="17556" y="12240"/>
                    <a:pt x="17556" y="12200"/>
                  </a:cubicBezTo>
                  <a:cubicBezTo>
                    <a:pt x="17561" y="11710"/>
                    <a:pt x="17550" y="11620"/>
                    <a:pt x="17561" y="11540"/>
                  </a:cubicBezTo>
                  <a:cubicBezTo>
                    <a:pt x="17550" y="10950"/>
                    <a:pt x="17533" y="10890"/>
                    <a:pt x="17539" y="10850"/>
                  </a:cubicBezTo>
                  <a:cubicBezTo>
                    <a:pt x="17494" y="10400"/>
                    <a:pt x="17511" y="10360"/>
                    <a:pt x="17505" y="10310"/>
                  </a:cubicBezTo>
                  <a:cubicBezTo>
                    <a:pt x="17443" y="9530"/>
                    <a:pt x="17449" y="9450"/>
                    <a:pt x="17426" y="9350"/>
                  </a:cubicBezTo>
                  <a:cubicBezTo>
                    <a:pt x="17376" y="8740"/>
                    <a:pt x="17392" y="8700"/>
                    <a:pt x="17370" y="8640"/>
                  </a:cubicBezTo>
                  <a:cubicBezTo>
                    <a:pt x="17291" y="7930"/>
                    <a:pt x="17308" y="8070"/>
                    <a:pt x="17348" y="8060"/>
                  </a:cubicBezTo>
                  <a:cubicBezTo>
                    <a:pt x="17471" y="8550"/>
                    <a:pt x="17477" y="8600"/>
                    <a:pt x="17494" y="8650"/>
                  </a:cubicBezTo>
                  <a:cubicBezTo>
                    <a:pt x="17544" y="9190"/>
                    <a:pt x="17567" y="9290"/>
                    <a:pt x="17578" y="9390"/>
                  </a:cubicBezTo>
                  <a:cubicBezTo>
                    <a:pt x="17572" y="9730"/>
                    <a:pt x="17606" y="9840"/>
                    <a:pt x="17595" y="9920"/>
                  </a:cubicBezTo>
                  <a:cubicBezTo>
                    <a:pt x="17612" y="10080"/>
                    <a:pt x="17601" y="10110"/>
                    <a:pt x="17601" y="10130"/>
                  </a:cubicBezTo>
                  <a:cubicBezTo>
                    <a:pt x="17629" y="10560"/>
                    <a:pt x="17634" y="10650"/>
                    <a:pt x="17623" y="10730"/>
                  </a:cubicBezTo>
                  <a:close/>
                  <a:moveTo>
                    <a:pt x="17696" y="11430"/>
                  </a:moveTo>
                  <a:cubicBezTo>
                    <a:pt x="17657" y="11440"/>
                    <a:pt x="17696" y="11390"/>
                    <a:pt x="17685" y="11350"/>
                  </a:cubicBezTo>
                  <a:cubicBezTo>
                    <a:pt x="17668" y="11290"/>
                    <a:pt x="17713" y="11340"/>
                    <a:pt x="17696" y="11430"/>
                  </a:cubicBezTo>
                  <a:close/>
                  <a:moveTo>
                    <a:pt x="17702" y="9670"/>
                  </a:moveTo>
                  <a:cubicBezTo>
                    <a:pt x="17691" y="9730"/>
                    <a:pt x="17702" y="9790"/>
                    <a:pt x="17691" y="9840"/>
                  </a:cubicBezTo>
                  <a:cubicBezTo>
                    <a:pt x="17713" y="9910"/>
                    <a:pt x="17691" y="9960"/>
                    <a:pt x="17685" y="10010"/>
                  </a:cubicBezTo>
                  <a:cubicBezTo>
                    <a:pt x="17713" y="10230"/>
                    <a:pt x="17713" y="10420"/>
                    <a:pt x="17713" y="10620"/>
                  </a:cubicBezTo>
                  <a:cubicBezTo>
                    <a:pt x="17696" y="10710"/>
                    <a:pt x="17719" y="10820"/>
                    <a:pt x="17696" y="10910"/>
                  </a:cubicBezTo>
                  <a:cubicBezTo>
                    <a:pt x="17730" y="11020"/>
                    <a:pt x="17685" y="11100"/>
                    <a:pt x="17702" y="11200"/>
                  </a:cubicBezTo>
                  <a:cubicBezTo>
                    <a:pt x="17668" y="11230"/>
                    <a:pt x="17696" y="11140"/>
                    <a:pt x="17685" y="11110"/>
                  </a:cubicBezTo>
                  <a:cubicBezTo>
                    <a:pt x="17685" y="11070"/>
                    <a:pt x="17685" y="11030"/>
                    <a:pt x="17691" y="10990"/>
                  </a:cubicBezTo>
                  <a:cubicBezTo>
                    <a:pt x="17685" y="10910"/>
                    <a:pt x="17679" y="10840"/>
                    <a:pt x="17696" y="10770"/>
                  </a:cubicBezTo>
                  <a:cubicBezTo>
                    <a:pt x="17685" y="10680"/>
                    <a:pt x="17679" y="10600"/>
                    <a:pt x="17679" y="10510"/>
                  </a:cubicBezTo>
                  <a:cubicBezTo>
                    <a:pt x="17691" y="10480"/>
                    <a:pt x="17674" y="10430"/>
                    <a:pt x="17668" y="10390"/>
                  </a:cubicBezTo>
                  <a:cubicBezTo>
                    <a:pt x="17696" y="10370"/>
                    <a:pt x="17662" y="10320"/>
                    <a:pt x="17685" y="10290"/>
                  </a:cubicBezTo>
                  <a:cubicBezTo>
                    <a:pt x="17662" y="10210"/>
                    <a:pt x="17651" y="10140"/>
                    <a:pt x="17657" y="10070"/>
                  </a:cubicBezTo>
                  <a:cubicBezTo>
                    <a:pt x="17657" y="10030"/>
                    <a:pt x="17657" y="10000"/>
                    <a:pt x="17657" y="9960"/>
                  </a:cubicBezTo>
                  <a:cubicBezTo>
                    <a:pt x="17668" y="9940"/>
                    <a:pt x="17629" y="9880"/>
                    <a:pt x="17651" y="9860"/>
                  </a:cubicBezTo>
                  <a:cubicBezTo>
                    <a:pt x="17640" y="9720"/>
                    <a:pt x="17646" y="9590"/>
                    <a:pt x="17629" y="9450"/>
                  </a:cubicBezTo>
                  <a:cubicBezTo>
                    <a:pt x="17634" y="9180"/>
                    <a:pt x="17544" y="8860"/>
                    <a:pt x="17550" y="8590"/>
                  </a:cubicBezTo>
                  <a:cubicBezTo>
                    <a:pt x="17589" y="8600"/>
                    <a:pt x="17601" y="8730"/>
                    <a:pt x="17612" y="8780"/>
                  </a:cubicBezTo>
                  <a:cubicBezTo>
                    <a:pt x="17606" y="8830"/>
                    <a:pt x="17640" y="8910"/>
                    <a:pt x="17640" y="8970"/>
                  </a:cubicBezTo>
                  <a:cubicBezTo>
                    <a:pt x="17629" y="9020"/>
                    <a:pt x="17662" y="9090"/>
                    <a:pt x="17651" y="9150"/>
                  </a:cubicBezTo>
                  <a:cubicBezTo>
                    <a:pt x="17662" y="9180"/>
                    <a:pt x="17662" y="9210"/>
                    <a:pt x="17651" y="9230"/>
                  </a:cubicBezTo>
                  <a:cubicBezTo>
                    <a:pt x="17674" y="9240"/>
                    <a:pt x="17662" y="9260"/>
                    <a:pt x="17668" y="9290"/>
                  </a:cubicBezTo>
                  <a:cubicBezTo>
                    <a:pt x="17691" y="9430"/>
                    <a:pt x="17679" y="9540"/>
                    <a:pt x="17702" y="9670"/>
                  </a:cubicBezTo>
                  <a:close/>
                  <a:moveTo>
                    <a:pt x="18562" y="10350"/>
                  </a:moveTo>
                  <a:cubicBezTo>
                    <a:pt x="18534" y="10280"/>
                    <a:pt x="18501" y="10220"/>
                    <a:pt x="18461" y="10180"/>
                  </a:cubicBezTo>
                  <a:cubicBezTo>
                    <a:pt x="18416" y="10010"/>
                    <a:pt x="18450" y="10090"/>
                    <a:pt x="18495" y="10090"/>
                  </a:cubicBezTo>
                  <a:cubicBezTo>
                    <a:pt x="18675" y="10330"/>
                    <a:pt x="18692" y="10350"/>
                    <a:pt x="18714" y="10340"/>
                  </a:cubicBezTo>
                  <a:cubicBezTo>
                    <a:pt x="18956" y="10560"/>
                    <a:pt x="18968" y="10650"/>
                    <a:pt x="18990" y="10630"/>
                  </a:cubicBezTo>
                  <a:cubicBezTo>
                    <a:pt x="19187" y="10850"/>
                    <a:pt x="19232" y="10840"/>
                    <a:pt x="19266" y="10900"/>
                  </a:cubicBezTo>
                  <a:cubicBezTo>
                    <a:pt x="19406" y="11020"/>
                    <a:pt x="19412" y="11130"/>
                    <a:pt x="19434" y="11110"/>
                  </a:cubicBezTo>
                  <a:cubicBezTo>
                    <a:pt x="19738" y="11440"/>
                    <a:pt x="19783" y="11450"/>
                    <a:pt x="19817" y="11520"/>
                  </a:cubicBezTo>
                  <a:cubicBezTo>
                    <a:pt x="20098" y="12000"/>
                    <a:pt x="20076" y="12000"/>
                    <a:pt x="20059" y="11950"/>
                  </a:cubicBezTo>
                  <a:cubicBezTo>
                    <a:pt x="19980" y="11890"/>
                    <a:pt x="19958" y="11890"/>
                    <a:pt x="19941" y="11850"/>
                  </a:cubicBezTo>
                  <a:cubicBezTo>
                    <a:pt x="19822" y="11780"/>
                    <a:pt x="19806" y="11720"/>
                    <a:pt x="19778" y="11740"/>
                  </a:cubicBezTo>
                  <a:cubicBezTo>
                    <a:pt x="19513" y="11470"/>
                    <a:pt x="19474" y="11470"/>
                    <a:pt x="19440" y="11400"/>
                  </a:cubicBezTo>
                  <a:cubicBezTo>
                    <a:pt x="19294" y="11270"/>
                    <a:pt x="19260" y="11190"/>
                    <a:pt x="19221" y="11190"/>
                  </a:cubicBezTo>
                  <a:cubicBezTo>
                    <a:pt x="18973" y="10910"/>
                    <a:pt x="18951" y="10910"/>
                    <a:pt x="18934" y="10880"/>
                  </a:cubicBezTo>
                  <a:cubicBezTo>
                    <a:pt x="18804" y="10750"/>
                    <a:pt x="18799" y="10660"/>
                    <a:pt x="18776" y="10680"/>
                  </a:cubicBezTo>
                  <a:close/>
                  <a:moveTo>
                    <a:pt x="19080" y="11720"/>
                  </a:moveTo>
                  <a:cubicBezTo>
                    <a:pt x="19041" y="11670"/>
                    <a:pt x="19001" y="11630"/>
                    <a:pt x="18968" y="11560"/>
                  </a:cubicBezTo>
                  <a:cubicBezTo>
                    <a:pt x="19119" y="11680"/>
                    <a:pt x="19125" y="11750"/>
                    <a:pt x="19148" y="11730"/>
                  </a:cubicBezTo>
                  <a:cubicBezTo>
                    <a:pt x="19429" y="12090"/>
                    <a:pt x="19462" y="12050"/>
                    <a:pt x="19485" y="12120"/>
                  </a:cubicBezTo>
                  <a:cubicBezTo>
                    <a:pt x="19766" y="12370"/>
                    <a:pt x="19772" y="12400"/>
                    <a:pt x="19778" y="12400"/>
                  </a:cubicBezTo>
                  <a:cubicBezTo>
                    <a:pt x="19952" y="12610"/>
                    <a:pt x="19986" y="12610"/>
                    <a:pt x="20014" y="12660"/>
                  </a:cubicBezTo>
                  <a:cubicBezTo>
                    <a:pt x="20458" y="13260"/>
                    <a:pt x="20481" y="13340"/>
                    <a:pt x="20514" y="13350"/>
                  </a:cubicBezTo>
                  <a:cubicBezTo>
                    <a:pt x="20441" y="13300"/>
                    <a:pt x="20396" y="13320"/>
                    <a:pt x="20368" y="13280"/>
                  </a:cubicBezTo>
                  <a:cubicBezTo>
                    <a:pt x="20132" y="13070"/>
                    <a:pt x="20109" y="12970"/>
                    <a:pt x="20070" y="12980"/>
                  </a:cubicBezTo>
                  <a:cubicBezTo>
                    <a:pt x="19806" y="12720"/>
                    <a:pt x="19738" y="12640"/>
                    <a:pt x="19676" y="12560"/>
                  </a:cubicBezTo>
                  <a:cubicBezTo>
                    <a:pt x="19541" y="12430"/>
                    <a:pt x="19513" y="12370"/>
                    <a:pt x="19479" y="12350"/>
                  </a:cubicBezTo>
                  <a:cubicBezTo>
                    <a:pt x="19277" y="12070"/>
                    <a:pt x="19243" y="12040"/>
                    <a:pt x="19215" y="11990"/>
                  </a:cubicBezTo>
                  <a:cubicBezTo>
                    <a:pt x="19114" y="11770"/>
                    <a:pt x="19069" y="11770"/>
                    <a:pt x="19080" y="11720"/>
                  </a:cubicBezTo>
                  <a:close/>
                  <a:moveTo>
                    <a:pt x="19378" y="13600"/>
                  </a:moveTo>
                  <a:cubicBezTo>
                    <a:pt x="19361" y="13570"/>
                    <a:pt x="19378" y="13540"/>
                    <a:pt x="19361" y="13510"/>
                  </a:cubicBezTo>
                  <a:cubicBezTo>
                    <a:pt x="19372" y="13430"/>
                    <a:pt x="19389" y="13590"/>
                    <a:pt x="19384" y="13620"/>
                  </a:cubicBezTo>
                  <a:cubicBezTo>
                    <a:pt x="19389" y="13670"/>
                    <a:pt x="19361" y="13620"/>
                    <a:pt x="19378" y="13600"/>
                  </a:cubicBezTo>
                  <a:close/>
                  <a:moveTo>
                    <a:pt x="19434" y="13400"/>
                  </a:moveTo>
                  <a:cubicBezTo>
                    <a:pt x="19389" y="13400"/>
                    <a:pt x="19440" y="13300"/>
                    <a:pt x="19401" y="13250"/>
                  </a:cubicBezTo>
                  <a:cubicBezTo>
                    <a:pt x="19446" y="13250"/>
                    <a:pt x="19446" y="13370"/>
                    <a:pt x="19434" y="13400"/>
                  </a:cubicBezTo>
                  <a:close/>
                  <a:moveTo>
                    <a:pt x="19688" y="15530"/>
                  </a:moveTo>
                  <a:cubicBezTo>
                    <a:pt x="19682" y="15560"/>
                    <a:pt x="19682" y="15600"/>
                    <a:pt x="19682" y="15640"/>
                  </a:cubicBezTo>
                  <a:cubicBezTo>
                    <a:pt x="19637" y="16190"/>
                    <a:pt x="19654" y="16240"/>
                    <a:pt x="19631" y="16270"/>
                  </a:cubicBezTo>
                  <a:cubicBezTo>
                    <a:pt x="19592" y="16710"/>
                    <a:pt x="19564" y="16790"/>
                    <a:pt x="19552" y="16870"/>
                  </a:cubicBezTo>
                  <a:cubicBezTo>
                    <a:pt x="19502" y="17400"/>
                    <a:pt x="19451" y="17420"/>
                    <a:pt x="19468" y="17470"/>
                  </a:cubicBezTo>
                  <a:cubicBezTo>
                    <a:pt x="19423" y="17660"/>
                    <a:pt x="19434" y="17700"/>
                    <a:pt x="19423" y="17710"/>
                  </a:cubicBezTo>
                  <a:cubicBezTo>
                    <a:pt x="19271" y="18430"/>
                    <a:pt x="19238" y="18580"/>
                    <a:pt x="19198" y="18730"/>
                  </a:cubicBezTo>
                  <a:cubicBezTo>
                    <a:pt x="19148" y="19010"/>
                    <a:pt x="19164" y="19060"/>
                    <a:pt x="19142" y="19090"/>
                  </a:cubicBezTo>
                  <a:cubicBezTo>
                    <a:pt x="19125" y="19330"/>
                    <a:pt x="19114" y="19330"/>
                    <a:pt x="19102" y="19290"/>
                  </a:cubicBezTo>
                  <a:cubicBezTo>
                    <a:pt x="19119" y="18980"/>
                    <a:pt x="19131" y="18900"/>
                    <a:pt x="19136" y="18820"/>
                  </a:cubicBezTo>
                  <a:cubicBezTo>
                    <a:pt x="19148" y="18670"/>
                    <a:pt x="19131" y="18620"/>
                    <a:pt x="19148" y="18590"/>
                  </a:cubicBezTo>
                  <a:cubicBezTo>
                    <a:pt x="19181" y="18200"/>
                    <a:pt x="19209" y="18170"/>
                    <a:pt x="19204" y="18130"/>
                  </a:cubicBezTo>
                  <a:cubicBezTo>
                    <a:pt x="19282" y="17600"/>
                    <a:pt x="19322" y="17550"/>
                    <a:pt x="19294" y="17460"/>
                  </a:cubicBezTo>
                  <a:cubicBezTo>
                    <a:pt x="19401" y="17020"/>
                    <a:pt x="19378" y="16980"/>
                    <a:pt x="19389" y="16950"/>
                  </a:cubicBezTo>
                  <a:cubicBezTo>
                    <a:pt x="19446" y="16600"/>
                    <a:pt x="19462" y="16530"/>
                    <a:pt x="19479" y="16450"/>
                  </a:cubicBezTo>
                  <a:cubicBezTo>
                    <a:pt x="19524" y="16150"/>
                    <a:pt x="19536" y="16070"/>
                    <a:pt x="19547" y="16000"/>
                  </a:cubicBezTo>
                  <a:cubicBezTo>
                    <a:pt x="19609" y="15390"/>
                    <a:pt x="19603" y="15290"/>
                    <a:pt x="19631" y="15200"/>
                  </a:cubicBezTo>
                  <a:cubicBezTo>
                    <a:pt x="19665" y="14300"/>
                    <a:pt x="19665" y="14410"/>
                    <a:pt x="19659" y="14430"/>
                  </a:cubicBezTo>
                  <a:cubicBezTo>
                    <a:pt x="19693" y="14870"/>
                    <a:pt x="19699" y="14970"/>
                    <a:pt x="19682" y="15070"/>
                  </a:cubicBezTo>
                  <a:close/>
                  <a:moveTo>
                    <a:pt x="20329" y="17470"/>
                  </a:moveTo>
                  <a:cubicBezTo>
                    <a:pt x="20334" y="17520"/>
                    <a:pt x="20312" y="17470"/>
                    <a:pt x="20306" y="17440"/>
                  </a:cubicBezTo>
                  <a:cubicBezTo>
                    <a:pt x="20301" y="17400"/>
                    <a:pt x="20323" y="17440"/>
                    <a:pt x="20329" y="17470"/>
                  </a:cubicBezTo>
                  <a:close/>
                  <a:moveTo>
                    <a:pt x="19986" y="15580"/>
                  </a:moveTo>
                  <a:cubicBezTo>
                    <a:pt x="19929" y="15610"/>
                    <a:pt x="19958" y="15510"/>
                    <a:pt x="19924" y="15450"/>
                  </a:cubicBezTo>
                  <a:cubicBezTo>
                    <a:pt x="19952" y="15430"/>
                    <a:pt x="19963" y="15550"/>
                    <a:pt x="19986" y="15580"/>
                  </a:cubicBezTo>
                  <a:close/>
                  <a:moveTo>
                    <a:pt x="19912" y="16370"/>
                  </a:moveTo>
                  <a:cubicBezTo>
                    <a:pt x="19924" y="16310"/>
                    <a:pt x="19912" y="16250"/>
                    <a:pt x="19918" y="16190"/>
                  </a:cubicBezTo>
                  <a:cubicBezTo>
                    <a:pt x="19963" y="16190"/>
                    <a:pt x="19918" y="16300"/>
                    <a:pt x="19935" y="16340"/>
                  </a:cubicBezTo>
                  <a:cubicBezTo>
                    <a:pt x="19924" y="16400"/>
                    <a:pt x="19924" y="16450"/>
                    <a:pt x="19929" y="16510"/>
                  </a:cubicBezTo>
                  <a:cubicBezTo>
                    <a:pt x="19884" y="16510"/>
                    <a:pt x="19929" y="16410"/>
                    <a:pt x="19912" y="16370"/>
                  </a:cubicBezTo>
                  <a:close/>
                  <a:moveTo>
                    <a:pt x="19862" y="15300"/>
                  </a:moveTo>
                  <a:cubicBezTo>
                    <a:pt x="19817" y="15270"/>
                    <a:pt x="19811" y="15120"/>
                    <a:pt x="19800" y="15060"/>
                  </a:cubicBezTo>
                  <a:cubicBezTo>
                    <a:pt x="19839" y="15080"/>
                    <a:pt x="19817" y="15220"/>
                    <a:pt x="19862" y="15300"/>
                  </a:cubicBezTo>
                  <a:close/>
                  <a:moveTo>
                    <a:pt x="19772" y="14920"/>
                  </a:moveTo>
                  <a:cubicBezTo>
                    <a:pt x="19704" y="14940"/>
                    <a:pt x="19766" y="14800"/>
                    <a:pt x="19721" y="14730"/>
                  </a:cubicBezTo>
                  <a:cubicBezTo>
                    <a:pt x="19783" y="14750"/>
                    <a:pt x="19727" y="14850"/>
                    <a:pt x="19772" y="14920"/>
                  </a:cubicBezTo>
                  <a:close/>
                  <a:moveTo>
                    <a:pt x="21454" y="0"/>
                  </a:moveTo>
                  <a:cubicBezTo>
                    <a:pt x="21403" y="0"/>
                    <a:pt x="21403" y="0"/>
                    <a:pt x="21403" y="0"/>
                  </a:cubicBezTo>
                  <a:cubicBezTo>
                    <a:pt x="21431" y="60"/>
                    <a:pt x="21454" y="120"/>
                    <a:pt x="21493" y="180"/>
                  </a:cubicBezTo>
                  <a:cubicBezTo>
                    <a:pt x="21527" y="240"/>
                    <a:pt x="21566" y="300"/>
                    <a:pt x="21600" y="360"/>
                  </a:cubicBezTo>
                  <a:cubicBezTo>
                    <a:pt x="21600" y="260"/>
                    <a:pt x="21600" y="260"/>
                    <a:pt x="21600" y="260"/>
                  </a:cubicBezTo>
                  <a:cubicBezTo>
                    <a:pt x="21549" y="180"/>
                    <a:pt x="21504" y="90"/>
                    <a:pt x="21454" y="10"/>
                  </a:cubicBezTo>
                  <a:cubicBezTo>
                    <a:pt x="21454" y="10"/>
                    <a:pt x="21454" y="10"/>
                    <a:pt x="21454" y="0"/>
                  </a:cubicBezTo>
                  <a:close/>
                  <a:moveTo>
                    <a:pt x="21549" y="0"/>
                  </a:moveTo>
                  <a:cubicBezTo>
                    <a:pt x="21566" y="20"/>
                    <a:pt x="21572" y="30"/>
                    <a:pt x="21583" y="70"/>
                  </a:cubicBezTo>
                  <a:cubicBezTo>
                    <a:pt x="21589" y="70"/>
                    <a:pt x="21594" y="70"/>
                    <a:pt x="21600" y="8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549" y="0"/>
                  </a:lnTo>
                  <a:close/>
                  <a:moveTo>
                    <a:pt x="4162" y="2500"/>
                  </a:moveTo>
                  <a:cubicBezTo>
                    <a:pt x="4162" y="2540"/>
                    <a:pt x="4140" y="2520"/>
                    <a:pt x="4129" y="2500"/>
                  </a:cubicBezTo>
                  <a:cubicBezTo>
                    <a:pt x="3938" y="2430"/>
                    <a:pt x="3898" y="2420"/>
                    <a:pt x="3870" y="2380"/>
                  </a:cubicBezTo>
                  <a:cubicBezTo>
                    <a:pt x="3651" y="2180"/>
                    <a:pt x="3634" y="2130"/>
                    <a:pt x="3594" y="2110"/>
                  </a:cubicBezTo>
                  <a:cubicBezTo>
                    <a:pt x="3403" y="1860"/>
                    <a:pt x="3358" y="1850"/>
                    <a:pt x="3341" y="1790"/>
                  </a:cubicBezTo>
                  <a:cubicBezTo>
                    <a:pt x="3184" y="1660"/>
                    <a:pt x="3201" y="1590"/>
                    <a:pt x="3172" y="1590"/>
                  </a:cubicBezTo>
                  <a:cubicBezTo>
                    <a:pt x="2976" y="1360"/>
                    <a:pt x="2959" y="1350"/>
                    <a:pt x="2953" y="1320"/>
                  </a:cubicBezTo>
                  <a:cubicBezTo>
                    <a:pt x="2880" y="1170"/>
                    <a:pt x="2841" y="1190"/>
                    <a:pt x="2846" y="1140"/>
                  </a:cubicBezTo>
                  <a:cubicBezTo>
                    <a:pt x="2722" y="930"/>
                    <a:pt x="2689" y="940"/>
                    <a:pt x="2689" y="900"/>
                  </a:cubicBezTo>
                  <a:cubicBezTo>
                    <a:pt x="2554" y="720"/>
                    <a:pt x="2514" y="640"/>
                    <a:pt x="2458" y="580"/>
                  </a:cubicBezTo>
                  <a:cubicBezTo>
                    <a:pt x="2385" y="420"/>
                    <a:pt x="2340" y="420"/>
                    <a:pt x="2329" y="360"/>
                  </a:cubicBezTo>
                  <a:cubicBezTo>
                    <a:pt x="2261" y="180"/>
                    <a:pt x="2199" y="210"/>
                    <a:pt x="2194" y="140"/>
                  </a:cubicBezTo>
                  <a:cubicBezTo>
                    <a:pt x="2092" y="90"/>
                    <a:pt x="2138" y="200"/>
                    <a:pt x="2205" y="270"/>
                  </a:cubicBezTo>
                  <a:cubicBezTo>
                    <a:pt x="2278" y="430"/>
                    <a:pt x="2301" y="420"/>
                    <a:pt x="2301" y="450"/>
                  </a:cubicBezTo>
                  <a:cubicBezTo>
                    <a:pt x="2666" y="970"/>
                    <a:pt x="2694" y="1020"/>
                    <a:pt x="2722" y="1090"/>
                  </a:cubicBezTo>
                  <a:cubicBezTo>
                    <a:pt x="2981" y="1450"/>
                    <a:pt x="3038" y="1470"/>
                    <a:pt x="3060" y="1540"/>
                  </a:cubicBezTo>
                  <a:cubicBezTo>
                    <a:pt x="3262" y="1770"/>
                    <a:pt x="3268" y="1810"/>
                    <a:pt x="3302" y="1820"/>
                  </a:cubicBezTo>
                  <a:cubicBezTo>
                    <a:pt x="3594" y="2110"/>
                    <a:pt x="3611" y="2200"/>
                    <a:pt x="3668" y="2220"/>
                  </a:cubicBezTo>
                  <a:cubicBezTo>
                    <a:pt x="3802" y="2370"/>
                    <a:pt x="3786" y="2380"/>
                    <a:pt x="3774" y="2380"/>
                  </a:cubicBezTo>
                  <a:cubicBezTo>
                    <a:pt x="3662" y="2290"/>
                    <a:pt x="3628" y="2260"/>
                    <a:pt x="3606" y="2220"/>
                  </a:cubicBezTo>
                  <a:cubicBezTo>
                    <a:pt x="3341" y="1970"/>
                    <a:pt x="3319" y="1950"/>
                    <a:pt x="3313" y="1920"/>
                  </a:cubicBezTo>
                  <a:cubicBezTo>
                    <a:pt x="3094" y="1700"/>
                    <a:pt x="3082" y="1640"/>
                    <a:pt x="3032" y="1630"/>
                  </a:cubicBezTo>
                  <a:cubicBezTo>
                    <a:pt x="2722" y="1140"/>
                    <a:pt x="2666" y="1100"/>
                    <a:pt x="2638" y="1000"/>
                  </a:cubicBezTo>
                  <a:cubicBezTo>
                    <a:pt x="2554" y="900"/>
                    <a:pt x="2548" y="870"/>
                    <a:pt x="2542" y="850"/>
                  </a:cubicBezTo>
                  <a:cubicBezTo>
                    <a:pt x="2346" y="550"/>
                    <a:pt x="2323" y="520"/>
                    <a:pt x="2301" y="490"/>
                  </a:cubicBezTo>
                  <a:cubicBezTo>
                    <a:pt x="2092" y="130"/>
                    <a:pt x="2064" y="110"/>
                    <a:pt x="2048" y="70"/>
                  </a:cubicBezTo>
                  <a:cubicBezTo>
                    <a:pt x="1935" y="10"/>
                    <a:pt x="1935" y="10"/>
                    <a:pt x="1941" y="20"/>
                  </a:cubicBezTo>
                  <a:cubicBezTo>
                    <a:pt x="2126" y="270"/>
                    <a:pt x="2126" y="340"/>
                    <a:pt x="2154" y="350"/>
                  </a:cubicBezTo>
                  <a:cubicBezTo>
                    <a:pt x="2289" y="600"/>
                    <a:pt x="2312" y="640"/>
                    <a:pt x="2334" y="670"/>
                  </a:cubicBezTo>
                  <a:cubicBezTo>
                    <a:pt x="2509" y="910"/>
                    <a:pt x="2537" y="1000"/>
                    <a:pt x="2588" y="1050"/>
                  </a:cubicBezTo>
                  <a:cubicBezTo>
                    <a:pt x="2756" y="1300"/>
                    <a:pt x="2801" y="1360"/>
                    <a:pt x="2841" y="1430"/>
                  </a:cubicBezTo>
                  <a:cubicBezTo>
                    <a:pt x="3206" y="1880"/>
                    <a:pt x="3234" y="1910"/>
                    <a:pt x="3251" y="1940"/>
                  </a:cubicBezTo>
                  <a:cubicBezTo>
                    <a:pt x="3381" y="2060"/>
                    <a:pt x="3381" y="2090"/>
                    <a:pt x="3398" y="2100"/>
                  </a:cubicBezTo>
                  <a:cubicBezTo>
                    <a:pt x="3572" y="2270"/>
                    <a:pt x="3594" y="2300"/>
                    <a:pt x="3628" y="2310"/>
                  </a:cubicBezTo>
                  <a:cubicBezTo>
                    <a:pt x="3831" y="2440"/>
                    <a:pt x="3853" y="2470"/>
                    <a:pt x="3881" y="2490"/>
                  </a:cubicBezTo>
                  <a:cubicBezTo>
                    <a:pt x="4095" y="2540"/>
                    <a:pt x="4112" y="2540"/>
                    <a:pt x="4129" y="2550"/>
                  </a:cubicBezTo>
                  <a:close/>
                  <a:moveTo>
                    <a:pt x="5563" y="3710"/>
                  </a:moveTo>
                  <a:cubicBezTo>
                    <a:pt x="5614" y="3760"/>
                    <a:pt x="5659" y="3810"/>
                    <a:pt x="5721" y="3850"/>
                  </a:cubicBezTo>
                  <a:cubicBezTo>
                    <a:pt x="5856" y="3940"/>
                    <a:pt x="5884" y="3950"/>
                    <a:pt x="5889" y="3920"/>
                  </a:cubicBezTo>
                  <a:cubicBezTo>
                    <a:pt x="5642" y="3730"/>
                    <a:pt x="5614" y="3710"/>
                    <a:pt x="5597" y="3670"/>
                  </a:cubicBezTo>
                  <a:cubicBezTo>
                    <a:pt x="5400" y="3420"/>
                    <a:pt x="5389" y="3410"/>
                    <a:pt x="5378" y="3400"/>
                  </a:cubicBezTo>
                  <a:cubicBezTo>
                    <a:pt x="5282" y="3270"/>
                    <a:pt x="5271" y="3260"/>
                    <a:pt x="5259" y="3240"/>
                  </a:cubicBezTo>
                  <a:cubicBezTo>
                    <a:pt x="5158" y="3060"/>
                    <a:pt x="5136" y="3020"/>
                    <a:pt x="5113" y="3000"/>
                  </a:cubicBezTo>
                  <a:cubicBezTo>
                    <a:pt x="4843" y="2370"/>
                    <a:pt x="4832" y="2330"/>
                    <a:pt x="4815" y="2310"/>
                  </a:cubicBezTo>
                  <a:cubicBezTo>
                    <a:pt x="4770" y="2190"/>
                    <a:pt x="4753" y="2130"/>
                    <a:pt x="4719" y="2090"/>
                  </a:cubicBezTo>
                  <a:cubicBezTo>
                    <a:pt x="4641" y="1750"/>
                    <a:pt x="4584" y="1790"/>
                    <a:pt x="4590" y="1730"/>
                  </a:cubicBezTo>
                  <a:cubicBezTo>
                    <a:pt x="4432" y="1360"/>
                    <a:pt x="4410" y="1350"/>
                    <a:pt x="4410" y="1290"/>
                  </a:cubicBezTo>
                  <a:cubicBezTo>
                    <a:pt x="4354" y="1190"/>
                    <a:pt x="4337" y="1160"/>
                    <a:pt x="4331" y="1110"/>
                  </a:cubicBezTo>
                  <a:cubicBezTo>
                    <a:pt x="4174" y="730"/>
                    <a:pt x="4151" y="660"/>
                    <a:pt x="4129" y="580"/>
                  </a:cubicBezTo>
                  <a:cubicBezTo>
                    <a:pt x="4016" y="350"/>
                    <a:pt x="3999" y="320"/>
                    <a:pt x="3971" y="310"/>
                  </a:cubicBezTo>
                  <a:cubicBezTo>
                    <a:pt x="3825" y="20"/>
                    <a:pt x="3819" y="10"/>
                    <a:pt x="3819" y="0"/>
                  </a:cubicBezTo>
                  <a:cubicBezTo>
                    <a:pt x="3859" y="200"/>
                    <a:pt x="3892" y="260"/>
                    <a:pt x="3921" y="330"/>
                  </a:cubicBezTo>
                  <a:cubicBezTo>
                    <a:pt x="4224" y="950"/>
                    <a:pt x="4224" y="1010"/>
                    <a:pt x="4241" y="1040"/>
                  </a:cubicBezTo>
                  <a:cubicBezTo>
                    <a:pt x="4320" y="1310"/>
                    <a:pt x="4359" y="1300"/>
                    <a:pt x="4365" y="1350"/>
                  </a:cubicBezTo>
                  <a:cubicBezTo>
                    <a:pt x="4432" y="1510"/>
                    <a:pt x="4449" y="1510"/>
                    <a:pt x="4461" y="1510"/>
                  </a:cubicBezTo>
                  <a:cubicBezTo>
                    <a:pt x="4663" y="2080"/>
                    <a:pt x="4663" y="2140"/>
                    <a:pt x="4697" y="2130"/>
                  </a:cubicBezTo>
                  <a:cubicBezTo>
                    <a:pt x="4804" y="2470"/>
                    <a:pt x="4843" y="2490"/>
                    <a:pt x="4849" y="2570"/>
                  </a:cubicBezTo>
                  <a:cubicBezTo>
                    <a:pt x="4950" y="2800"/>
                    <a:pt x="4972" y="2850"/>
                    <a:pt x="5006" y="2880"/>
                  </a:cubicBezTo>
                  <a:cubicBezTo>
                    <a:pt x="4916" y="2750"/>
                    <a:pt x="4882" y="2720"/>
                    <a:pt x="4877" y="2660"/>
                  </a:cubicBezTo>
                  <a:cubicBezTo>
                    <a:pt x="4612" y="2080"/>
                    <a:pt x="4596" y="2070"/>
                    <a:pt x="4590" y="2040"/>
                  </a:cubicBezTo>
                  <a:cubicBezTo>
                    <a:pt x="4455" y="1740"/>
                    <a:pt x="4438" y="1610"/>
                    <a:pt x="4388" y="1530"/>
                  </a:cubicBezTo>
                  <a:cubicBezTo>
                    <a:pt x="4208" y="1070"/>
                    <a:pt x="4191" y="1070"/>
                    <a:pt x="4185" y="1060"/>
                  </a:cubicBezTo>
                  <a:cubicBezTo>
                    <a:pt x="4123" y="840"/>
                    <a:pt x="4067" y="780"/>
                    <a:pt x="4039" y="670"/>
                  </a:cubicBezTo>
                  <a:cubicBezTo>
                    <a:pt x="3954" y="470"/>
                    <a:pt x="3921" y="460"/>
                    <a:pt x="3909" y="400"/>
                  </a:cubicBezTo>
                  <a:cubicBezTo>
                    <a:pt x="3786" y="180"/>
                    <a:pt x="3786" y="150"/>
                    <a:pt x="3763" y="150"/>
                  </a:cubicBezTo>
                  <a:cubicBezTo>
                    <a:pt x="3622" y="0"/>
                    <a:pt x="3622" y="0"/>
                    <a:pt x="3622" y="0"/>
                  </a:cubicBezTo>
                  <a:cubicBezTo>
                    <a:pt x="3797" y="280"/>
                    <a:pt x="3819" y="370"/>
                    <a:pt x="3859" y="440"/>
                  </a:cubicBezTo>
                  <a:cubicBezTo>
                    <a:pt x="3977" y="690"/>
                    <a:pt x="3994" y="700"/>
                    <a:pt x="3977" y="710"/>
                  </a:cubicBezTo>
                  <a:cubicBezTo>
                    <a:pt x="4106" y="960"/>
                    <a:pt x="4129" y="1060"/>
                    <a:pt x="4168" y="1130"/>
                  </a:cubicBezTo>
                  <a:cubicBezTo>
                    <a:pt x="4399" y="1700"/>
                    <a:pt x="4427" y="1790"/>
                    <a:pt x="4466" y="1860"/>
                  </a:cubicBezTo>
                  <a:cubicBezTo>
                    <a:pt x="4534" y="1990"/>
                    <a:pt x="4522" y="2050"/>
                    <a:pt x="4539" y="2060"/>
                  </a:cubicBezTo>
                  <a:cubicBezTo>
                    <a:pt x="4804" y="2620"/>
                    <a:pt x="4792" y="2690"/>
                    <a:pt x="4838" y="2680"/>
                  </a:cubicBezTo>
                  <a:cubicBezTo>
                    <a:pt x="5040" y="3110"/>
                    <a:pt x="5091" y="3160"/>
                    <a:pt x="5136" y="3220"/>
                  </a:cubicBezTo>
                  <a:cubicBezTo>
                    <a:pt x="5439" y="3580"/>
                    <a:pt x="5468" y="3590"/>
                    <a:pt x="5490" y="3620"/>
                  </a:cubicBezTo>
                  <a:close/>
                  <a:moveTo>
                    <a:pt x="5777" y="21290"/>
                  </a:moveTo>
                  <a:cubicBezTo>
                    <a:pt x="5749" y="21250"/>
                    <a:pt x="5749" y="21160"/>
                    <a:pt x="5721" y="21120"/>
                  </a:cubicBezTo>
                  <a:cubicBezTo>
                    <a:pt x="5715" y="21080"/>
                    <a:pt x="5732" y="21010"/>
                    <a:pt x="5692" y="21030"/>
                  </a:cubicBezTo>
                  <a:cubicBezTo>
                    <a:pt x="5692" y="20980"/>
                    <a:pt x="5687" y="20940"/>
                    <a:pt x="5670" y="20920"/>
                  </a:cubicBezTo>
                  <a:cubicBezTo>
                    <a:pt x="5659" y="20850"/>
                    <a:pt x="5648" y="20770"/>
                    <a:pt x="5631" y="20700"/>
                  </a:cubicBezTo>
                  <a:cubicBezTo>
                    <a:pt x="5608" y="20700"/>
                    <a:pt x="5625" y="20630"/>
                    <a:pt x="5608" y="20620"/>
                  </a:cubicBezTo>
                  <a:cubicBezTo>
                    <a:pt x="5586" y="20600"/>
                    <a:pt x="5608" y="20510"/>
                    <a:pt x="5586" y="20510"/>
                  </a:cubicBezTo>
                  <a:cubicBezTo>
                    <a:pt x="5586" y="20410"/>
                    <a:pt x="5558" y="20360"/>
                    <a:pt x="5546" y="20290"/>
                  </a:cubicBezTo>
                  <a:cubicBezTo>
                    <a:pt x="5558" y="20220"/>
                    <a:pt x="5524" y="20230"/>
                    <a:pt x="5535" y="20160"/>
                  </a:cubicBezTo>
                  <a:cubicBezTo>
                    <a:pt x="5535" y="20100"/>
                    <a:pt x="5529" y="20050"/>
                    <a:pt x="5507" y="20030"/>
                  </a:cubicBezTo>
                  <a:cubicBezTo>
                    <a:pt x="5501" y="20190"/>
                    <a:pt x="5535" y="20270"/>
                    <a:pt x="5546" y="20400"/>
                  </a:cubicBezTo>
                  <a:cubicBezTo>
                    <a:pt x="5552" y="20460"/>
                    <a:pt x="5563" y="20510"/>
                    <a:pt x="5569" y="20570"/>
                  </a:cubicBezTo>
                  <a:cubicBezTo>
                    <a:pt x="5569" y="20610"/>
                    <a:pt x="5586" y="20620"/>
                    <a:pt x="5586" y="20660"/>
                  </a:cubicBezTo>
                  <a:cubicBezTo>
                    <a:pt x="5602" y="20660"/>
                    <a:pt x="5591" y="20720"/>
                    <a:pt x="5608" y="20730"/>
                  </a:cubicBezTo>
                  <a:cubicBezTo>
                    <a:pt x="5614" y="20860"/>
                    <a:pt x="5659" y="20930"/>
                    <a:pt x="5670" y="21050"/>
                  </a:cubicBezTo>
                  <a:cubicBezTo>
                    <a:pt x="5687" y="21050"/>
                    <a:pt x="5676" y="21110"/>
                    <a:pt x="5692" y="21120"/>
                  </a:cubicBezTo>
                  <a:cubicBezTo>
                    <a:pt x="5692" y="21160"/>
                    <a:pt x="5709" y="21170"/>
                    <a:pt x="5704" y="21210"/>
                  </a:cubicBezTo>
                  <a:cubicBezTo>
                    <a:pt x="5715" y="21250"/>
                    <a:pt x="5738" y="21330"/>
                    <a:pt x="5721" y="21360"/>
                  </a:cubicBezTo>
                  <a:cubicBezTo>
                    <a:pt x="5738" y="21360"/>
                    <a:pt x="5726" y="21420"/>
                    <a:pt x="5743" y="21420"/>
                  </a:cubicBezTo>
                  <a:cubicBezTo>
                    <a:pt x="5738" y="21460"/>
                    <a:pt x="5754" y="21470"/>
                    <a:pt x="5754" y="21510"/>
                  </a:cubicBezTo>
                  <a:cubicBezTo>
                    <a:pt x="5754" y="21550"/>
                    <a:pt x="5760" y="21580"/>
                    <a:pt x="5766" y="21600"/>
                  </a:cubicBezTo>
                  <a:cubicBezTo>
                    <a:pt x="5805" y="21600"/>
                    <a:pt x="5805" y="21600"/>
                    <a:pt x="5805" y="21600"/>
                  </a:cubicBezTo>
                  <a:cubicBezTo>
                    <a:pt x="5805" y="21590"/>
                    <a:pt x="5805" y="21590"/>
                    <a:pt x="5805" y="21580"/>
                  </a:cubicBezTo>
                  <a:cubicBezTo>
                    <a:pt x="5811" y="21580"/>
                    <a:pt x="5822" y="21590"/>
                    <a:pt x="5828" y="21600"/>
                  </a:cubicBezTo>
                  <a:cubicBezTo>
                    <a:pt x="5878" y="21600"/>
                    <a:pt x="5878" y="21600"/>
                    <a:pt x="5878" y="21600"/>
                  </a:cubicBezTo>
                  <a:cubicBezTo>
                    <a:pt x="5867" y="21560"/>
                    <a:pt x="5850" y="21520"/>
                    <a:pt x="5828" y="21490"/>
                  </a:cubicBezTo>
                  <a:cubicBezTo>
                    <a:pt x="5833" y="21380"/>
                    <a:pt x="5777" y="21390"/>
                    <a:pt x="5777" y="21290"/>
                  </a:cubicBezTo>
                  <a:close/>
                  <a:moveTo>
                    <a:pt x="5777" y="21470"/>
                  </a:moveTo>
                  <a:cubicBezTo>
                    <a:pt x="5788" y="21480"/>
                    <a:pt x="5799" y="21510"/>
                    <a:pt x="5805" y="21530"/>
                  </a:cubicBezTo>
                  <a:cubicBezTo>
                    <a:pt x="5799" y="21590"/>
                    <a:pt x="5777" y="21500"/>
                    <a:pt x="5777" y="21470"/>
                  </a:cubicBezTo>
                  <a:close/>
                  <a:moveTo>
                    <a:pt x="4989" y="3190"/>
                  </a:moveTo>
                  <a:cubicBezTo>
                    <a:pt x="4995" y="3140"/>
                    <a:pt x="4956" y="3160"/>
                    <a:pt x="4956" y="3120"/>
                  </a:cubicBezTo>
                  <a:cubicBezTo>
                    <a:pt x="4838" y="2990"/>
                    <a:pt x="4860" y="2900"/>
                    <a:pt x="4821" y="2920"/>
                  </a:cubicBezTo>
                  <a:cubicBezTo>
                    <a:pt x="4663" y="2560"/>
                    <a:pt x="4652" y="2490"/>
                    <a:pt x="4618" y="2460"/>
                  </a:cubicBezTo>
                  <a:cubicBezTo>
                    <a:pt x="4326" y="1770"/>
                    <a:pt x="4309" y="1710"/>
                    <a:pt x="4286" y="1660"/>
                  </a:cubicBezTo>
                  <a:cubicBezTo>
                    <a:pt x="4112" y="1350"/>
                    <a:pt x="4129" y="1280"/>
                    <a:pt x="4106" y="1280"/>
                  </a:cubicBezTo>
                  <a:cubicBezTo>
                    <a:pt x="3982" y="1020"/>
                    <a:pt x="3971" y="1000"/>
                    <a:pt x="3960" y="970"/>
                  </a:cubicBezTo>
                  <a:cubicBezTo>
                    <a:pt x="3864" y="810"/>
                    <a:pt x="3876" y="750"/>
                    <a:pt x="3842" y="770"/>
                  </a:cubicBezTo>
                  <a:cubicBezTo>
                    <a:pt x="3651" y="440"/>
                    <a:pt x="3645" y="360"/>
                    <a:pt x="3617" y="320"/>
                  </a:cubicBezTo>
                  <a:cubicBezTo>
                    <a:pt x="3347" y="0"/>
                    <a:pt x="3347" y="0"/>
                    <a:pt x="3347" y="0"/>
                  </a:cubicBezTo>
                  <a:cubicBezTo>
                    <a:pt x="3476" y="170"/>
                    <a:pt x="3471" y="230"/>
                    <a:pt x="3493" y="230"/>
                  </a:cubicBezTo>
                  <a:cubicBezTo>
                    <a:pt x="3707" y="580"/>
                    <a:pt x="3741" y="680"/>
                    <a:pt x="3780" y="770"/>
                  </a:cubicBezTo>
                  <a:cubicBezTo>
                    <a:pt x="3949" y="1030"/>
                    <a:pt x="3943" y="1110"/>
                    <a:pt x="3982" y="1120"/>
                  </a:cubicBezTo>
                  <a:cubicBezTo>
                    <a:pt x="4118" y="1440"/>
                    <a:pt x="4140" y="1470"/>
                    <a:pt x="4151" y="1520"/>
                  </a:cubicBezTo>
                  <a:cubicBezTo>
                    <a:pt x="4466" y="2230"/>
                    <a:pt x="4556" y="2390"/>
                    <a:pt x="4618" y="2590"/>
                  </a:cubicBezTo>
                  <a:cubicBezTo>
                    <a:pt x="4568" y="2590"/>
                    <a:pt x="4573" y="2530"/>
                    <a:pt x="4545" y="2520"/>
                  </a:cubicBezTo>
                  <a:cubicBezTo>
                    <a:pt x="4478" y="2410"/>
                    <a:pt x="4461" y="2380"/>
                    <a:pt x="4449" y="2340"/>
                  </a:cubicBezTo>
                  <a:cubicBezTo>
                    <a:pt x="4179" y="1860"/>
                    <a:pt x="4157" y="1830"/>
                    <a:pt x="4151" y="1780"/>
                  </a:cubicBezTo>
                  <a:cubicBezTo>
                    <a:pt x="4016" y="1530"/>
                    <a:pt x="3994" y="1500"/>
                    <a:pt x="3982" y="1450"/>
                  </a:cubicBezTo>
                  <a:cubicBezTo>
                    <a:pt x="3769" y="1140"/>
                    <a:pt x="3758" y="1090"/>
                    <a:pt x="3741" y="1050"/>
                  </a:cubicBezTo>
                  <a:cubicBezTo>
                    <a:pt x="3561" y="730"/>
                    <a:pt x="3549" y="710"/>
                    <a:pt x="3549" y="670"/>
                  </a:cubicBezTo>
                  <a:cubicBezTo>
                    <a:pt x="3459" y="510"/>
                    <a:pt x="3431" y="520"/>
                    <a:pt x="3431" y="510"/>
                  </a:cubicBezTo>
                  <a:cubicBezTo>
                    <a:pt x="3358" y="420"/>
                    <a:pt x="3381" y="320"/>
                    <a:pt x="3330" y="330"/>
                  </a:cubicBezTo>
                  <a:cubicBezTo>
                    <a:pt x="3189" y="80"/>
                    <a:pt x="3161" y="40"/>
                    <a:pt x="3133" y="0"/>
                  </a:cubicBezTo>
                  <a:cubicBezTo>
                    <a:pt x="3105" y="100"/>
                    <a:pt x="3167" y="130"/>
                    <a:pt x="3201" y="220"/>
                  </a:cubicBezTo>
                  <a:cubicBezTo>
                    <a:pt x="3538" y="790"/>
                    <a:pt x="3538" y="830"/>
                    <a:pt x="3561" y="820"/>
                  </a:cubicBezTo>
                  <a:cubicBezTo>
                    <a:pt x="3802" y="1240"/>
                    <a:pt x="3876" y="1400"/>
                    <a:pt x="3966" y="1540"/>
                  </a:cubicBezTo>
                  <a:cubicBezTo>
                    <a:pt x="4376" y="2310"/>
                    <a:pt x="4416" y="2380"/>
                    <a:pt x="4461" y="2450"/>
                  </a:cubicBezTo>
                  <a:cubicBezTo>
                    <a:pt x="4545" y="2560"/>
                    <a:pt x="4539" y="2600"/>
                    <a:pt x="4545" y="2610"/>
                  </a:cubicBezTo>
                  <a:cubicBezTo>
                    <a:pt x="4691" y="2790"/>
                    <a:pt x="4725" y="2800"/>
                    <a:pt x="4748" y="2830"/>
                  </a:cubicBezTo>
                  <a:cubicBezTo>
                    <a:pt x="4832" y="3140"/>
                    <a:pt x="4832" y="3080"/>
                    <a:pt x="4809" y="3070"/>
                  </a:cubicBezTo>
                  <a:cubicBezTo>
                    <a:pt x="4624" y="2800"/>
                    <a:pt x="4545" y="2750"/>
                    <a:pt x="4506" y="2630"/>
                  </a:cubicBezTo>
                  <a:cubicBezTo>
                    <a:pt x="4376" y="2380"/>
                    <a:pt x="4320" y="2430"/>
                    <a:pt x="4337" y="2360"/>
                  </a:cubicBezTo>
                  <a:cubicBezTo>
                    <a:pt x="4168" y="2180"/>
                    <a:pt x="4196" y="2080"/>
                    <a:pt x="4157" y="2110"/>
                  </a:cubicBezTo>
                  <a:cubicBezTo>
                    <a:pt x="3938" y="1750"/>
                    <a:pt x="3892" y="1640"/>
                    <a:pt x="3831" y="1550"/>
                  </a:cubicBezTo>
                  <a:cubicBezTo>
                    <a:pt x="3701" y="1310"/>
                    <a:pt x="3651" y="1210"/>
                    <a:pt x="3606" y="1110"/>
                  </a:cubicBezTo>
                  <a:cubicBezTo>
                    <a:pt x="3431" y="820"/>
                    <a:pt x="3426" y="780"/>
                    <a:pt x="3403" y="770"/>
                  </a:cubicBezTo>
                  <a:cubicBezTo>
                    <a:pt x="3268" y="540"/>
                    <a:pt x="3262" y="500"/>
                    <a:pt x="3234" y="500"/>
                  </a:cubicBezTo>
                  <a:cubicBezTo>
                    <a:pt x="3004" y="160"/>
                    <a:pt x="3004" y="110"/>
                    <a:pt x="2981" y="100"/>
                  </a:cubicBezTo>
                  <a:cubicBezTo>
                    <a:pt x="2829" y="0"/>
                    <a:pt x="2829" y="0"/>
                    <a:pt x="2829" y="0"/>
                  </a:cubicBezTo>
                  <a:cubicBezTo>
                    <a:pt x="2897" y="140"/>
                    <a:pt x="2931" y="120"/>
                    <a:pt x="2942" y="140"/>
                  </a:cubicBezTo>
                  <a:cubicBezTo>
                    <a:pt x="3122" y="410"/>
                    <a:pt x="3144" y="450"/>
                    <a:pt x="3172" y="480"/>
                  </a:cubicBezTo>
                  <a:cubicBezTo>
                    <a:pt x="3319" y="780"/>
                    <a:pt x="3352" y="770"/>
                    <a:pt x="3364" y="790"/>
                  </a:cubicBezTo>
                  <a:cubicBezTo>
                    <a:pt x="3549" y="1180"/>
                    <a:pt x="3600" y="1170"/>
                    <a:pt x="3606" y="1240"/>
                  </a:cubicBezTo>
                  <a:cubicBezTo>
                    <a:pt x="3774" y="1480"/>
                    <a:pt x="3746" y="1580"/>
                    <a:pt x="3786" y="1550"/>
                  </a:cubicBezTo>
                  <a:cubicBezTo>
                    <a:pt x="4022" y="1950"/>
                    <a:pt x="4061" y="2050"/>
                    <a:pt x="4123" y="2110"/>
                  </a:cubicBezTo>
                  <a:cubicBezTo>
                    <a:pt x="4354" y="2480"/>
                    <a:pt x="4365" y="2500"/>
                    <a:pt x="4371" y="2530"/>
                  </a:cubicBezTo>
                  <a:cubicBezTo>
                    <a:pt x="4472" y="2670"/>
                    <a:pt x="4483" y="2690"/>
                    <a:pt x="4494" y="2710"/>
                  </a:cubicBezTo>
                  <a:cubicBezTo>
                    <a:pt x="4725" y="3000"/>
                    <a:pt x="4748" y="3070"/>
                    <a:pt x="4781" y="3120"/>
                  </a:cubicBezTo>
                  <a:cubicBezTo>
                    <a:pt x="5198" y="3480"/>
                    <a:pt x="5203" y="3570"/>
                    <a:pt x="5254" y="3570"/>
                  </a:cubicBezTo>
                  <a:cubicBezTo>
                    <a:pt x="5254" y="3550"/>
                    <a:pt x="5181" y="3400"/>
                    <a:pt x="5062" y="3320"/>
                  </a:cubicBezTo>
                  <a:close/>
                  <a:moveTo>
                    <a:pt x="2346" y="1670"/>
                  </a:moveTo>
                  <a:cubicBezTo>
                    <a:pt x="2318" y="1600"/>
                    <a:pt x="2267" y="1560"/>
                    <a:pt x="2239" y="1490"/>
                  </a:cubicBezTo>
                  <a:cubicBezTo>
                    <a:pt x="2104" y="1300"/>
                    <a:pt x="2109" y="1230"/>
                    <a:pt x="2070" y="1240"/>
                  </a:cubicBezTo>
                  <a:cubicBezTo>
                    <a:pt x="1986" y="1080"/>
                    <a:pt x="1980" y="1060"/>
                    <a:pt x="1974" y="1040"/>
                  </a:cubicBezTo>
                  <a:cubicBezTo>
                    <a:pt x="1851" y="830"/>
                    <a:pt x="1851" y="770"/>
                    <a:pt x="1834" y="730"/>
                  </a:cubicBezTo>
                  <a:cubicBezTo>
                    <a:pt x="1609" y="240"/>
                    <a:pt x="1569" y="260"/>
                    <a:pt x="1569" y="22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440" y="190"/>
                    <a:pt x="1491" y="150"/>
                    <a:pt x="1479" y="220"/>
                  </a:cubicBezTo>
                  <a:cubicBezTo>
                    <a:pt x="1755" y="700"/>
                    <a:pt x="1766" y="720"/>
                    <a:pt x="1783" y="730"/>
                  </a:cubicBezTo>
                  <a:cubicBezTo>
                    <a:pt x="1884" y="900"/>
                    <a:pt x="1862" y="990"/>
                    <a:pt x="1901" y="980"/>
                  </a:cubicBezTo>
                  <a:cubicBezTo>
                    <a:pt x="2115" y="1410"/>
                    <a:pt x="2188" y="1480"/>
                    <a:pt x="2250" y="1580"/>
                  </a:cubicBezTo>
                  <a:cubicBezTo>
                    <a:pt x="2408" y="1810"/>
                    <a:pt x="2413" y="1850"/>
                    <a:pt x="2441" y="1850"/>
                  </a:cubicBezTo>
                  <a:close/>
                  <a:moveTo>
                    <a:pt x="2964" y="2350"/>
                  </a:moveTo>
                  <a:cubicBezTo>
                    <a:pt x="2959" y="2260"/>
                    <a:pt x="2886" y="2240"/>
                    <a:pt x="2919" y="2150"/>
                  </a:cubicBezTo>
                  <a:cubicBezTo>
                    <a:pt x="2790" y="1890"/>
                    <a:pt x="2768" y="1880"/>
                    <a:pt x="2762" y="1840"/>
                  </a:cubicBezTo>
                  <a:cubicBezTo>
                    <a:pt x="2475" y="1130"/>
                    <a:pt x="2441" y="1130"/>
                    <a:pt x="2441" y="1080"/>
                  </a:cubicBezTo>
                  <a:cubicBezTo>
                    <a:pt x="2379" y="990"/>
                    <a:pt x="2379" y="940"/>
                    <a:pt x="2368" y="910"/>
                  </a:cubicBezTo>
                  <a:cubicBezTo>
                    <a:pt x="2121" y="410"/>
                    <a:pt x="2064" y="320"/>
                    <a:pt x="2008" y="220"/>
                  </a:cubicBezTo>
                  <a:cubicBezTo>
                    <a:pt x="1924" y="70"/>
                    <a:pt x="1912" y="60"/>
                    <a:pt x="1901" y="60"/>
                  </a:cubicBezTo>
                  <a:cubicBezTo>
                    <a:pt x="1794" y="0"/>
                    <a:pt x="1794" y="0"/>
                    <a:pt x="1794" y="0"/>
                  </a:cubicBezTo>
                  <a:cubicBezTo>
                    <a:pt x="1929" y="190"/>
                    <a:pt x="1935" y="250"/>
                    <a:pt x="1958" y="280"/>
                  </a:cubicBezTo>
                  <a:cubicBezTo>
                    <a:pt x="2064" y="410"/>
                    <a:pt x="2059" y="480"/>
                    <a:pt x="2104" y="480"/>
                  </a:cubicBezTo>
                  <a:cubicBezTo>
                    <a:pt x="2244" y="840"/>
                    <a:pt x="2306" y="890"/>
                    <a:pt x="2329" y="990"/>
                  </a:cubicBezTo>
                  <a:cubicBezTo>
                    <a:pt x="2610" y="1580"/>
                    <a:pt x="2627" y="1580"/>
                    <a:pt x="2632" y="1610"/>
                  </a:cubicBezTo>
                  <a:cubicBezTo>
                    <a:pt x="2796" y="2040"/>
                    <a:pt x="2762" y="1970"/>
                    <a:pt x="2751" y="1970"/>
                  </a:cubicBezTo>
                  <a:cubicBezTo>
                    <a:pt x="2638" y="1810"/>
                    <a:pt x="2627" y="1790"/>
                    <a:pt x="2616" y="1770"/>
                  </a:cubicBezTo>
                  <a:cubicBezTo>
                    <a:pt x="2481" y="1520"/>
                    <a:pt x="2441" y="1550"/>
                    <a:pt x="2447" y="1500"/>
                  </a:cubicBezTo>
                  <a:cubicBezTo>
                    <a:pt x="2368" y="1290"/>
                    <a:pt x="2318" y="1320"/>
                    <a:pt x="2329" y="1250"/>
                  </a:cubicBezTo>
                  <a:cubicBezTo>
                    <a:pt x="2256" y="1060"/>
                    <a:pt x="2222" y="1080"/>
                    <a:pt x="2222" y="1030"/>
                  </a:cubicBezTo>
                  <a:cubicBezTo>
                    <a:pt x="2042" y="740"/>
                    <a:pt x="2036" y="680"/>
                    <a:pt x="2002" y="650"/>
                  </a:cubicBezTo>
                  <a:cubicBezTo>
                    <a:pt x="1901" y="450"/>
                    <a:pt x="1890" y="440"/>
                    <a:pt x="1884" y="410"/>
                  </a:cubicBezTo>
                  <a:cubicBezTo>
                    <a:pt x="1732" y="170"/>
                    <a:pt x="1721" y="150"/>
                    <a:pt x="1704" y="140"/>
                  </a:cubicBezTo>
                  <a:cubicBezTo>
                    <a:pt x="1547" y="0"/>
                    <a:pt x="1547" y="0"/>
                    <a:pt x="1547" y="0"/>
                  </a:cubicBezTo>
                  <a:cubicBezTo>
                    <a:pt x="1682" y="190"/>
                    <a:pt x="1710" y="240"/>
                    <a:pt x="1727" y="290"/>
                  </a:cubicBezTo>
                  <a:cubicBezTo>
                    <a:pt x="1868" y="480"/>
                    <a:pt x="1856" y="560"/>
                    <a:pt x="1896" y="540"/>
                  </a:cubicBezTo>
                  <a:cubicBezTo>
                    <a:pt x="2070" y="810"/>
                    <a:pt x="2064" y="870"/>
                    <a:pt x="2076" y="900"/>
                  </a:cubicBezTo>
                  <a:cubicBezTo>
                    <a:pt x="2239" y="1190"/>
                    <a:pt x="2284" y="1280"/>
                    <a:pt x="2323" y="1380"/>
                  </a:cubicBezTo>
                  <a:cubicBezTo>
                    <a:pt x="2447" y="1610"/>
                    <a:pt x="2481" y="1610"/>
                    <a:pt x="2481" y="1650"/>
                  </a:cubicBezTo>
                  <a:cubicBezTo>
                    <a:pt x="2953" y="2340"/>
                    <a:pt x="2959" y="2400"/>
                    <a:pt x="2976" y="2430"/>
                  </a:cubicBezTo>
                  <a:close/>
                  <a:moveTo>
                    <a:pt x="6480" y="20990"/>
                  </a:moveTo>
                  <a:cubicBezTo>
                    <a:pt x="6469" y="20960"/>
                    <a:pt x="6491" y="20870"/>
                    <a:pt x="6469" y="20880"/>
                  </a:cubicBezTo>
                  <a:cubicBezTo>
                    <a:pt x="6401" y="20390"/>
                    <a:pt x="6373" y="20350"/>
                    <a:pt x="6379" y="20250"/>
                  </a:cubicBezTo>
                  <a:cubicBezTo>
                    <a:pt x="6249" y="19810"/>
                    <a:pt x="6238" y="19650"/>
                    <a:pt x="6199" y="19550"/>
                  </a:cubicBezTo>
                  <a:cubicBezTo>
                    <a:pt x="6137" y="19240"/>
                    <a:pt x="6103" y="19260"/>
                    <a:pt x="6109" y="19200"/>
                  </a:cubicBezTo>
                  <a:cubicBezTo>
                    <a:pt x="6036" y="18900"/>
                    <a:pt x="6030" y="18870"/>
                    <a:pt x="6013" y="18850"/>
                  </a:cubicBezTo>
                  <a:cubicBezTo>
                    <a:pt x="5918" y="18430"/>
                    <a:pt x="5867" y="18430"/>
                    <a:pt x="5867" y="18350"/>
                  </a:cubicBezTo>
                  <a:cubicBezTo>
                    <a:pt x="5642" y="17800"/>
                    <a:pt x="5602" y="17700"/>
                    <a:pt x="5558" y="17610"/>
                  </a:cubicBezTo>
                  <a:cubicBezTo>
                    <a:pt x="5692" y="18030"/>
                    <a:pt x="5715" y="18080"/>
                    <a:pt x="5743" y="18130"/>
                  </a:cubicBezTo>
                  <a:cubicBezTo>
                    <a:pt x="5794" y="18370"/>
                    <a:pt x="5828" y="18350"/>
                    <a:pt x="5828" y="18390"/>
                  </a:cubicBezTo>
                  <a:cubicBezTo>
                    <a:pt x="5884" y="18590"/>
                    <a:pt x="5906" y="18600"/>
                    <a:pt x="5901" y="18650"/>
                  </a:cubicBezTo>
                  <a:cubicBezTo>
                    <a:pt x="6002" y="18960"/>
                    <a:pt x="6013" y="19000"/>
                    <a:pt x="6024" y="19030"/>
                  </a:cubicBezTo>
                  <a:cubicBezTo>
                    <a:pt x="6142" y="19480"/>
                    <a:pt x="6142" y="19550"/>
                    <a:pt x="6159" y="19590"/>
                  </a:cubicBezTo>
                  <a:cubicBezTo>
                    <a:pt x="6317" y="20410"/>
                    <a:pt x="6351" y="20420"/>
                    <a:pt x="6356" y="20490"/>
                  </a:cubicBezTo>
                  <a:cubicBezTo>
                    <a:pt x="6469" y="21140"/>
                    <a:pt x="6469" y="21170"/>
                    <a:pt x="6469" y="21210"/>
                  </a:cubicBezTo>
                  <a:cubicBezTo>
                    <a:pt x="6474" y="21280"/>
                    <a:pt x="6424" y="21180"/>
                    <a:pt x="6407" y="21030"/>
                  </a:cubicBezTo>
                  <a:cubicBezTo>
                    <a:pt x="6334" y="20780"/>
                    <a:pt x="6317" y="20710"/>
                    <a:pt x="6294" y="20660"/>
                  </a:cubicBezTo>
                  <a:cubicBezTo>
                    <a:pt x="6232" y="20390"/>
                    <a:pt x="6221" y="20320"/>
                    <a:pt x="6182" y="20290"/>
                  </a:cubicBezTo>
                  <a:cubicBezTo>
                    <a:pt x="6064" y="19820"/>
                    <a:pt x="6052" y="19750"/>
                    <a:pt x="6024" y="19700"/>
                  </a:cubicBezTo>
                  <a:cubicBezTo>
                    <a:pt x="5895" y="19320"/>
                    <a:pt x="5889" y="19280"/>
                    <a:pt x="5889" y="19240"/>
                  </a:cubicBezTo>
                  <a:cubicBezTo>
                    <a:pt x="5794" y="18880"/>
                    <a:pt x="5743" y="18870"/>
                    <a:pt x="5743" y="18790"/>
                  </a:cubicBezTo>
                  <a:cubicBezTo>
                    <a:pt x="5670" y="18460"/>
                    <a:pt x="5625" y="18400"/>
                    <a:pt x="5619" y="18460"/>
                  </a:cubicBezTo>
                  <a:cubicBezTo>
                    <a:pt x="5709" y="18730"/>
                    <a:pt x="5721" y="18850"/>
                    <a:pt x="5754" y="18920"/>
                  </a:cubicBezTo>
                  <a:cubicBezTo>
                    <a:pt x="5878" y="19350"/>
                    <a:pt x="5889" y="19390"/>
                    <a:pt x="5901" y="19440"/>
                  </a:cubicBezTo>
                  <a:cubicBezTo>
                    <a:pt x="5991" y="19740"/>
                    <a:pt x="5996" y="19740"/>
                    <a:pt x="6002" y="19740"/>
                  </a:cubicBezTo>
                  <a:cubicBezTo>
                    <a:pt x="6086" y="20100"/>
                    <a:pt x="6109" y="20110"/>
                    <a:pt x="6109" y="20180"/>
                  </a:cubicBezTo>
                  <a:cubicBezTo>
                    <a:pt x="6204" y="20560"/>
                    <a:pt x="6227" y="20580"/>
                    <a:pt x="6244" y="20620"/>
                  </a:cubicBezTo>
                  <a:cubicBezTo>
                    <a:pt x="6418" y="21370"/>
                    <a:pt x="6452" y="21390"/>
                    <a:pt x="6452" y="21470"/>
                  </a:cubicBezTo>
                  <a:cubicBezTo>
                    <a:pt x="6553" y="21420"/>
                    <a:pt x="6531" y="21230"/>
                    <a:pt x="6502" y="21050"/>
                  </a:cubicBezTo>
                  <a:close/>
                  <a:moveTo>
                    <a:pt x="7211" y="21210"/>
                  </a:moveTo>
                  <a:cubicBezTo>
                    <a:pt x="7217" y="21170"/>
                    <a:pt x="7234" y="21170"/>
                    <a:pt x="7239" y="21140"/>
                  </a:cubicBezTo>
                  <a:cubicBezTo>
                    <a:pt x="7431" y="20800"/>
                    <a:pt x="7425" y="20720"/>
                    <a:pt x="7459" y="20700"/>
                  </a:cubicBezTo>
                  <a:cubicBezTo>
                    <a:pt x="7577" y="20530"/>
                    <a:pt x="7566" y="20470"/>
                    <a:pt x="7594" y="20490"/>
                  </a:cubicBezTo>
                  <a:cubicBezTo>
                    <a:pt x="7746" y="20210"/>
                    <a:pt x="7824" y="20050"/>
                    <a:pt x="7914" y="19900"/>
                  </a:cubicBezTo>
                  <a:cubicBezTo>
                    <a:pt x="8055" y="19620"/>
                    <a:pt x="8089" y="19600"/>
                    <a:pt x="8094" y="19550"/>
                  </a:cubicBezTo>
                  <a:cubicBezTo>
                    <a:pt x="8286" y="19110"/>
                    <a:pt x="8291" y="19040"/>
                    <a:pt x="8308" y="18980"/>
                  </a:cubicBezTo>
                  <a:cubicBezTo>
                    <a:pt x="8319" y="18800"/>
                    <a:pt x="8314" y="18830"/>
                    <a:pt x="8319" y="18870"/>
                  </a:cubicBezTo>
                  <a:cubicBezTo>
                    <a:pt x="8212" y="19200"/>
                    <a:pt x="8156" y="19250"/>
                    <a:pt x="8134" y="19370"/>
                  </a:cubicBezTo>
                  <a:cubicBezTo>
                    <a:pt x="7931" y="19770"/>
                    <a:pt x="7881" y="19760"/>
                    <a:pt x="7875" y="19830"/>
                  </a:cubicBezTo>
                  <a:cubicBezTo>
                    <a:pt x="7791" y="20050"/>
                    <a:pt x="7740" y="20000"/>
                    <a:pt x="7751" y="20070"/>
                  </a:cubicBezTo>
                  <a:cubicBezTo>
                    <a:pt x="7549" y="20470"/>
                    <a:pt x="7436" y="20570"/>
                    <a:pt x="7363" y="20750"/>
                  </a:cubicBezTo>
                  <a:cubicBezTo>
                    <a:pt x="7234" y="21010"/>
                    <a:pt x="7228" y="21040"/>
                    <a:pt x="7211" y="21050"/>
                  </a:cubicBezTo>
                  <a:cubicBezTo>
                    <a:pt x="7116" y="21290"/>
                    <a:pt x="7104" y="21310"/>
                    <a:pt x="7093" y="21310"/>
                  </a:cubicBezTo>
                  <a:cubicBezTo>
                    <a:pt x="7037" y="21520"/>
                    <a:pt x="7003" y="21510"/>
                    <a:pt x="7020" y="21580"/>
                  </a:cubicBezTo>
                  <a:cubicBezTo>
                    <a:pt x="7099" y="21520"/>
                    <a:pt x="7127" y="21420"/>
                    <a:pt x="7155" y="21310"/>
                  </a:cubicBezTo>
                  <a:close/>
                  <a:moveTo>
                    <a:pt x="7042" y="21210"/>
                  </a:moveTo>
                  <a:cubicBezTo>
                    <a:pt x="7048" y="21160"/>
                    <a:pt x="7076" y="21130"/>
                    <a:pt x="7093" y="21100"/>
                  </a:cubicBezTo>
                  <a:cubicBezTo>
                    <a:pt x="7268" y="20750"/>
                    <a:pt x="7268" y="20690"/>
                    <a:pt x="7290" y="20660"/>
                  </a:cubicBezTo>
                  <a:cubicBezTo>
                    <a:pt x="7453" y="20420"/>
                    <a:pt x="7470" y="20320"/>
                    <a:pt x="7521" y="20270"/>
                  </a:cubicBezTo>
                  <a:cubicBezTo>
                    <a:pt x="7633" y="20040"/>
                    <a:pt x="7650" y="20050"/>
                    <a:pt x="7656" y="20030"/>
                  </a:cubicBezTo>
                  <a:cubicBezTo>
                    <a:pt x="7757" y="19880"/>
                    <a:pt x="7768" y="19870"/>
                    <a:pt x="7779" y="19850"/>
                  </a:cubicBezTo>
                  <a:cubicBezTo>
                    <a:pt x="7847" y="19740"/>
                    <a:pt x="7836" y="19690"/>
                    <a:pt x="7864" y="19700"/>
                  </a:cubicBezTo>
                  <a:cubicBezTo>
                    <a:pt x="8038" y="19370"/>
                    <a:pt x="8044" y="19350"/>
                    <a:pt x="8049" y="19330"/>
                  </a:cubicBezTo>
                  <a:cubicBezTo>
                    <a:pt x="8145" y="19130"/>
                    <a:pt x="8168" y="19110"/>
                    <a:pt x="8173" y="19050"/>
                  </a:cubicBezTo>
                  <a:cubicBezTo>
                    <a:pt x="8348" y="18490"/>
                    <a:pt x="8376" y="18480"/>
                    <a:pt x="8353" y="18440"/>
                  </a:cubicBezTo>
                  <a:cubicBezTo>
                    <a:pt x="8426" y="18190"/>
                    <a:pt x="8432" y="18150"/>
                    <a:pt x="8454" y="18130"/>
                  </a:cubicBezTo>
                  <a:cubicBezTo>
                    <a:pt x="8319" y="18380"/>
                    <a:pt x="8348" y="18530"/>
                    <a:pt x="8308" y="18550"/>
                  </a:cubicBezTo>
                  <a:cubicBezTo>
                    <a:pt x="8235" y="18820"/>
                    <a:pt x="8207" y="18860"/>
                    <a:pt x="8184" y="18920"/>
                  </a:cubicBezTo>
                  <a:cubicBezTo>
                    <a:pt x="8083" y="19120"/>
                    <a:pt x="8066" y="19180"/>
                    <a:pt x="8049" y="19220"/>
                  </a:cubicBezTo>
                  <a:cubicBezTo>
                    <a:pt x="7920" y="19420"/>
                    <a:pt x="7886" y="19530"/>
                    <a:pt x="7841" y="19610"/>
                  </a:cubicBezTo>
                  <a:cubicBezTo>
                    <a:pt x="7628" y="19880"/>
                    <a:pt x="7650" y="19970"/>
                    <a:pt x="7616" y="19960"/>
                  </a:cubicBezTo>
                  <a:cubicBezTo>
                    <a:pt x="7521" y="20140"/>
                    <a:pt x="7498" y="20160"/>
                    <a:pt x="7481" y="20180"/>
                  </a:cubicBezTo>
                  <a:cubicBezTo>
                    <a:pt x="7335" y="20430"/>
                    <a:pt x="7335" y="20480"/>
                    <a:pt x="7312" y="20490"/>
                  </a:cubicBezTo>
                  <a:cubicBezTo>
                    <a:pt x="7206" y="20700"/>
                    <a:pt x="7172" y="20750"/>
                    <a:pt x="7138" y="20790"/>
                  </a:cubicBezTo>
                  <a:cubicBezTo>
                    <a:pt x="7014" y="21120"/>
                    <a:pt x="7003" y="21130"/>
                    <a:pt x="6992" y="21140"/>
                  </a:cubicBezTo>
                  <a:cubicBezTo>
                    <a:pt x="7014" y="21030"/>
                    <a:pt x="7014" y="20980"/>
                    <a:pt x="7031" y="20940"/>
                  </a:cubicBezTo>
                  <a:cubicBezTo>
                    <a:pt x="7172" y="20640"/>
                    <a:pt x="7172" y="20580"/>
                    <a:pt x="7189" y="20550"/>
                  </a:cubicBezTo>
                  <a:cubicBezTo>
                    <a:pt x="7380" y="20080"/>
                    <a:pt x="7509" y="19850"/>
                    <a:pt x="7644" y="19640"/>
                  </a:cubicBezTo>
                  <a:cubicBezTo>
                    <a:pt x="7785" y="19310"/>
                    <a:pt x="7802" y="19300"/>
                    <a:pt x="7802" y="19240"/>
                  </a:cubicBezTo>
                  <a:cubicBezTo>
                    <a:pt x="7948" y="18980"/>
                    <a:pt x="7948" y="18920"/>
                    <a:pt x="7976" y="18920"/>
                  </a:cubicBezTo>
                  <a:cubicBezTo>
                    <a:pt x="8027" y="18790"/>
                    <a:pt x="8038" y="18750"/>
                    <a:pt x="8049" y="18720"/>
                  </a:cubicBezTo>
                  <a:cubicBezTo>
                    <a:pt x="7999" y="18770"/>
                    <a:pt x="7982" y="18820"/>
                    <a:pt x="7965" y="18850"/>
                  </a:cubicBezTo>
                  <a:cubicBezTo>
                    <a:pt x="7706" y="19320"/>
                    <a:pt x="7695" y="19370"/>
                    <a:pt x="7678" y="19420"/>
                  </a:cubicBezTo>
                  <a:cubicBezTo>
                    <a:pt x="7577" y="19570"/>
                    <a:pt x="7582" y="19630"/>
                    <a:pt x="7560" y="19610"/>
                  </a:cubicBezTo>
                  <a:cubicBezTo>
                    <a:pt x="7369" y="19970"/>
                    <a:pt x="7374" y="20010"/>
                    <a:pt x="7363" y="20030"/>
                  </a:cubicBezTo>
                  <a:cubicBezTo>
                    <a:pt x="7256" y="20310"/>
                    <a:pt x="7189" y="20340"/>
                    <a:pt x="7178" y="20460"/>
                  </a:cubicBezTo>
                  <a:cubicBezTo>
                    <a:pt x="7104" y="20590"/>
                    <a:pt x="7099" y="20630"/>
                    <a:pt x="7065" y="20660"/>
                  </a:cubicBezTo>
                  <a:cubicBezTo>
                    <a:pt x="6913" y="21140"/>
                    <a:pt x="6913" y="21190"/>
                    <a:pt x="6896" y="21210"/>
                  </a:cubicBezTo>
                  <a:cubicBezTo>
                    <a:pt x="6806" y="21550"/>
                    <a:pt x="6801" y="21580"/>
                    <a:pt x="6795" y="21600"/>
                  </a:cubicBezTo>
                  <a:cubicBezTo>
                    <a:pt x="6941" y="21480"/>
                    <a:pt x="6969" y="21410"/>
                    <a:pt x="6992" y="21310"/>
                  </a:cubicBezTo>
                  <a:close/>
                  <a:moveTo>
                    <a:pt x="6159" y="20900"/>
                  </a:moveTo>
                  <a:cubicBezTo>
                    <a:pt x="6142" y="20800"/>
                    <a:pt x="6114" y="20720"/>
                    <a:pt x="6086" y="20640"/>
                  </a:cubicBezTo>
                  <a:cubicBezTo>
                    <a:pt x="5912" y="20090"/>
                    <a:pt x="5901" y="20050"/>
                    <a:pt x="5878" y="20030"/>
                  </a:cubicBezTo>
                  <a:cubicBezTo>
                    <a:pt x="5805" y="19670"/>
                    <a:pt x="5805" y="19610"/>
                    <a:pt x="5794" y="19570"/>
                  </a:cubicBezTo>
                  <a:cubicBezTo>
                    <a:pt x="5709" y="19060"/>
                    <a:pt x="5692" y="19030"/>
                    <a:pt x="5692" y="18960"/>
                  </a:cubicBezTo>
                  <a:cubicBezTo>
                    <a:pt x="5642" y="18860"/>
                    <a:pt x="5681" y="19010"/>
                    <a:pt x="5692" y="19200"/>
                  </a:cubicBezTo>
                  <a:cubicBezTo>
                    <a:pt x="5788" y="20030"/>
                    <a:pt x="5816" y="20180"/>
                    <a:pt x="5839" y="20330"/>
                  </a:cubicBezTo>
                  <a:cubicBezTo>
                    <a:pt x="5895" y="20640"/>
                    <a:pt x="5912" y="20720"/>
                    <a:pt x="5940" y="20770"/>
                  </a:cubicBezTo>
                  <a:cubicBezTo>
                    <a:pt x="6193" y="21600"/>
                    <a:pt x="6193" y="21600"/>
                    <a:pt x="6193" y="21600"/>
                  </a:cubicBezTo>
                  <a:cubicBezTo>
                    <a:pt x="6171" y="21510"/>
                    <a:pt x="6148" y="21500"/>
                    <a:pt x="6148" y="21420"/>
                  </a:cubicBezTo>
                  <a:cubicBezTo>
                    <a:pt x="6013" y="20930"/>
                    <a:pt x="5951" y="20740"/>
                    <a:pt x="5912" y="20510"/>
                  </a:cubicBezTo>
                  <a:cubicBezTo>
                    <a:pt x="5833" y="20050"/>
                    <a:pt x="5794" y="19970"/>
                    <a:pt x="5794" y="19830"/>
                  </a:cubicBezTo>
                  <a:cubicBezTo>
                    <a:pt x="5951" y="20410"/>
                    <a:pt x="5974" y="20450"/>
                    <a:pt x="5985" y="20510"/>
                  </a:cubicBezTo>
                  <a:cubicBezTo>
                    <a:pt x="6103" y="20920"/>
                    <a:pt x="6137" y="20940"/>
                    <a:pt x="6148" y="21010"/>
                  </a:cubicBezTo>
                  <a:cubicBezTo>
                    <a:pt x="6339" y="21470"/>
                    <a:pt x="6300" y="21590"/>
                    <a:pt x="6334" y="21580"/>
                  </a:cubicBezTo>
                  <a:cubicBezTo>
                    <a:pt x="6362" y="21470"/>
                    <a:pt x="6317" y="21370"/>
                    <a:pt x="6283" y="21250"/>
                  </a:cubicBezTo>
                  <a:close/>
                  <a:moveTo>
                    <a:pt x="5974" y="21550"/>
                  </a:moveTo>
                  <a:cubicBezTo>
                    <a:pt x="5974" y="21520"/>
                    <a:pt x="5968" y="21500"/>
                    <a:pt x="5951" y="21490"/>
                  </a:cubicBezTo>
                  <a:cubicBezTo>
                    <a:pt x="5968" y="21420"/>
                    <a:pt x="5912" y="21470"/>
                    <a:pt x="5929" y="21400"/>
                  </a:cubicBezTo>
                  <a:cubicBezTo>
                    <a:pt x="5895" y="21370"/>
                    <a:pt x="5889" y="21290"/>
                    <a:pt x="5850" y="21270"/>
                  </a:cubicBezTo>
                  <a:cubicBezTo>
                    <a:pt x="5833" y="21130"/>
                    <a:pt x="5777" y="21050"/>
                    <a:pt x="5732" y="20970"/>
                  </a:cubicBezTo>
                  <a:cubicBezTo>
                    <a:pt x="5721" y="21060"/>
                    <a:pt x="5771" y="21060"/>
                    <a:pt x="5777" y="21120"/>
                  </a:cubicBezTo>
                  <a:cubicBezTo>
                    <a:pt x="5782" y="21190"/>
                    <a:pt x="5828" y="21200"/>
                    <a:pt x="5828" y="21270"/>
                  </a:cubicBezTo>
                  <a:cubicBezTo>
                    <a:pt x="5878" y="21350"/>
                    <a:pt x="5906" y="21460"/>
                    <a:pt x="5951" y="21550"/>
                  </a:cubicBezTo>
                  <a:cubicBezTo>
                    <a:pt x="5957" y="21570"/>
                    <a:pt x="5962" y="21590"/>
                    <a:pt x="5968" y="21600"/>
                  </a:cubicBezTo>
                  <a:cubicBezTo>
                    <a:pt x="6002" y="21600"/>
                    <a:pt x="6002" y="21600"/>
                    <a:pt x="6002" y="21600"/>
                  </a:cubicBezTo>
                  <a:cubicBezTo>
                    <a:pt x="5996" y="21580"/>
                    <a:pt x="5996" y="21550"/>
                    <a:pt x="5974" y="215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Freeform 13"/>
            <p:cNvSpPr/>
            <p:nvPr/>
          </p:nvSpPr>
          <p:spPr>
            <a:xfrm>
              <a:off x="0" y="0"/>
              <a:ext cx="12198350" cy="686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extrusionOk="0">
                  <a:moveTo>
                    <a:pt x="21426" y="9587"/>
                  </a:moveTo>
                  <a:cubicBezTo>
                    <a:pt x="21352" y="9736"/>
                    <a:pt x="21279" y="9886"/>
                    <a:pt x="21217" y="10086"/>
                  </a:cubicBezTo>
                  <a:cubicBezTo>
                    <a:pt x="21201" y="10156"/>
                    <a:pt x="21184" y="10226"/>
                    <a:pt x="21167" y="10286"/>
                  </a:cubicBezTo>
                  <a:cubicBezTo>
                    <a:pt x="21212" y="10356"/>
                    <a:pt x="21201" y="10156"/>
                    <a:pt x="21234" y="10176"/>
                  </a:cubicBezTo>
                  <a:cubicBezTo>
                    <a:pt x="21229" y="10086"/>
                    <a:pt x="21257" y="10076"/>
                    <a:pt x="21279" y="9996"/>
                  </a:cubicBezTo>
                  <a:cubicBezTo>
                    <a:pt x="21302" y="9946"/>
                    <a:pt x="21330" y="9896"/>
                    <a:pt x="21352" y="9836"/>
                  </a:cubicBezTo>
                  <a:cubicBezTo>
                    <a:pt x="21364" y="9786"/>
                    <a:pt x="21386" y="9806"/>
                    <a:pt x="21392" y="9746"/>
                  </a:cubicBezTo>
                  <a:cubicBezTo>
                    <a:pt x="21414" y="9786"/>
                    <a:pt x="21403" y="9647"/>
                    <a:pt x="21431" y="9687"/>
                  </a:cubicBezTo>
                  <a:cubicBezTo>
                    <a:pt x="21459" y="9637"/>
                    <a:pt x="21482" y="9587"/>
                    <a:pt x="21510" y="9527"/>
                  </a:cubicBezTo>
                  <a:cubicBezTo>
                    <a:pt x="21521" y="9507"/>
                    <a:pt x="21538" y="9487"/>
                    <a:pt x="21549" y="9467"/>
                  </a:cubicBezTo>
                  <a:cubicBezTo>
                    <a:pt x="21566" y="9467"/>
                    <a:pt x="21572" y="9387"/>
                    <a:pt x="21589" y="9407"/>
                  </a:cubicBezTo>
                  <a:cubicBezTo>
                    <a:pt x="21594" y="9397"/>
                    <a:pt x="21600" y="9387"/>
                    <a:pt x="21600" y="9387"/>
                  </a:cubicBezTo>
                  <a:cubicBezTo>
                    <a:pt x="21600" y="9287"/>
                    <a:pt x="21600" y="9287"/>
                    <a:pt x="21600" y="9287"/>
                  </a:cubicBezTo>
                  <a:cubicBezTo>
                    <a:pt x="21583" y="9317"/>
                    <a:pt x="21561" y="9337"/>
                    <a:pt x="21544" y="9367"/>
                  </a:cubicBezTo>
                  <a:cubicBezTo>
                    <a:pt x="21510" y="9457"/>
                    <a:pt x="21471" y="9517"/>
                    <a:pt x="21426" y="9587"/>
                  </a:cubicBezTo>
                  <a:close/>
                  <a:moveTo>
                    <a:pt x="21527" y="8788"/>
                  </a:moveTo>
                  <a:cubicBezTo>
                    <a:pt x="21476" y="8838"/>
                    <a:pt x="21431" y="8898"/>
                    <a:pt x="21386" y="8968"/>
                  </a:cubicBezTo>
                  <a:cubicBezTo>
                    <a:pt x="21347" y="9047"/>
                    <a:pt x="21291" y="9087"/>
                    <a:pt x="21257" y="9197"/>
                  </a:cubicBezTo>
                  <a:cubicBezTo>
                    <a:pt x="21206" y="9247"/>
                    <a:pt x="21173" y="9367"/>
                    <a:pt x="21133" y="9437"/>
                  </a:cubicBezTo>
                  <a:cubicBezTo>
                    <a:pt x="21116" y="9497"/>
                    <a:pt x="21083" y="9487"/>
                    <a:pt x="21071" y="9577"/>
                  </a:cubicBezTo>
                  <a:cubicBezTo>
                    <a:pt x="21054" y="9567"/>
                    <a:pt x="21049" y="9617"/>
                    <a:pt x="21038" y="9647"/>
                  </a:cubicBezTo>
                  <a:cubicBezTo>
                    <a:pt x="21026" y="9637"/>
                    <a:pt x="21009" y="9697"/>
                    <a:pt x="21026" y="9707"/>
                  </a:cubicBezTo>
                  <a:cubicBezTo>
                    <a:pt x="21071" y="9607"/>
                    <a:pt x="21116" y="9517"/>
                    <a:pt x="21161" y="9407"/>
                  </a:cubicBezTo>
                  <a:cubicBezTo>
                    <a:pt x="21223" y="9377"/>
                    <a:pt x="21251" y="9197"/>
                    <a:pt x="21313" y="9167"/>
                  </a:cubicBezTo>
                  <a:cubicBezTo>
                    <a:pt x="21330" y="9097"/>
                    <a:pt x="21369" y="9107"/>
                    <a:pt x="21386" y="9037"/>
                  </a:cubicBezTo>
                  <a:cubicBezTo>
                    <a:pt x="21414" y="9007"/>
                    <a:pt x="21442" y="8978"/>
                    <a:pt x="21465" y="8928"/>
                  </a:cubicBezTo>
                  <a:cubicBezTo>
                    <a:pt x="21471" y="8898"/>
                    <a:pt x="21499" y="8938"/>
                    <a:pt x="21499" y="8888"/>
                  </a:cubicBezTo>
                  <a:cubicBezTo>
                    <a:pt x="21521" y="8898"/>
                    <a:pt x="21527" y="8828"/>
                    <a:pt x="21549" y="8848"/>
                  </a:cubicBezTo>
                  <a:cubicBezTo>
                    <a:pt x="21561" y="8808"/>
                    <a:pt x="21583" y="8798"/>
                    <a:pt x="21600" y="877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572" y="8708"/>
                    <a:pt x="21549" y="8768"/>
                    <a:pt x="21527" y="8788"/>
                  </a:cubicBezTo>
                  <a:close/>
                  <a:moveTo>
                    <a:pt x="21583" y="8049"/>
                  </a:moveTo>
                  <a:cubicBezTo>
                    <a:pt x="21577" y="8089"/>
                    <a:pt x="21527" y="8109"/>
                    <a:pt x="21555" y="8149"/>
                  </a:cubicBezTo>
                  <a:cubicBezTo>
                    <a:pt x="21572" y="8129"/>
                    <a:pt x="21583" y="8109"/>
                    <a:pt x="21600" y="8089"/>
                  </a:cubicBezTo>
                  <a:cubicBezTo>
                    <a:pt x="21600" y="8029"/>
                    <a:pt x="21600" y="8029"/>
                    <a:pt x="21600" y="8029"/>
                  </a:cubicBezTo>
                  <a:cubicBezTo>
                    <a:pt x="21594" y="8029"/>
                    <a:pt x="21589" y="8039"/>
                    <a:pt x="21583" y="8049"/>
                  </a:cubicBezTo>
                  <a:close/>
                  <a:moveTo>
                    <a:pt x="13039" y="2047"/>
                  </a:moveTo>
                  <a:cubicBezTo>
                    <a:pt x="13044" y="1997"/>
                    <a:pt x="13067" y="1977"/>
                    <a:pt x="13061" y="1917"/>
                  </a:cubicBezTo>
                  <a:cubicBezTo>
                    <a:pt x="13224" y="1478"/>
                    <a:pt x="13281" y="1448"/>
                    <a:pt x="13297" y="1348"/>
                  </a:cubicBezTo>
                  <a:cubicBezTo>
                    <a:pt x="13404" y="1088"/>
                    <a:pt x="13427" y="1069"/>
                    <a:pt x="13432" y="1019"/>
                  </a:cubicBezTo>
                  <a:cubicBezTo>
                    <a:pt x="13607" y="609"/>
                    <a:pt x="13663" y="589"/>
                    <a:pt x="13691" y="499"/>
                  </a:cubicBezTo>
                  <a:cubicBezTo>
                    <a:pt x="13849" y="200"/>
                    <a:pt x="13916" y="120"/>
                    <a:pt x="13956" y="0"/>
                  </a:cubicBezTo>
                  <a:cubicBezTo>
                    <a:pt x="13849" y="90"/>
                    <a:pt x="13837" y="160"/>
                    <a:pt x="13798" y="190"/>
                  </a:cubicBezTo>
                  <a:cubicBezTo>
                    <a:pt x="13714" y="350"/>
                    <a:pt x="13703" y="369"/>
                    <a:pt x="13691" y="389"/>
                  </a:cubicBezTo>
                  <a:cubicBezTo>
                    <a:pt x="13590" y="539"/>
                    <a:pt x="13601" y="599"/>
                    <a:pt x="13567" y="589"/>
                  </a:cubicBezTo>
                  <a:cubicBezTo>
                    <a:pt x="13399" y="919"/>
                    <a:pt x="13410" y="1029"/>
                    <a:pt x="13371" y="1039"/>
                  </a:cubicBezTo>
                  <a:cubicBezTo>
                    <a:pt x="13281" y="1328"/>
                    <a:pt x="13247" y="1318"/>
                    <a:pt x="13258" y="1388"/>
                  </a:cubicBezTo>
                  <a:cubicBezTo>
                    <a:pt x="13140" y="1768"/>
                    <a:pt x="13084" y="1708"/>
                    <a:pt x="13101" y="1788"/>
                  </a:cubicBezTo>
                  <a:cubicBezTo>
                    <a:pt x="13056" y="1987"/>
                    <a:pt x="13005" y="2027"/>
                    <a:pt x="13039" y="2047"/>
                  </a:cubicBezTo>
                  <a:close/>
                  <a:moveTo>
                    <a:pt x="21521" y="8358"/>
                  </a:moveTo>
                  <a:cubicBezTo>
                    <a:pt x="21493" y="8378"/>
                    <a:pt x="21476" y="8428"/>
                    <a:pt x="21448" y="8438"/>
                  </a:cubicBezTo>
                  <a:cubicBezTo>
                    <a:pt x="21403" y="8508"/>
                    <a:pt x="21358" y="8568"/>
                    <a:pt x="21319" y="8658"/>
                  </a:cubicBezTo>
                  <a:cubicBezTo>
                    <a:pt x="21302" y="8718"/>
                    <a:pt x="21274" y="8698"/>
                    <a:pt x="21262" y="8778"/>
                  </a:cubicBezTo>
                  <a:cubicBezTo>
                    <a:pt x="21240" y="8758"/>
                    <a:pt x="21240" y="8828"/>
                    <a:pt x="21223" y="8818"/>
                  </a:cubicBezTo>
                  <a:cubicBezTo>
                    <a:pt x="21217" y="8848"/>
                    <a:pt x="21201" y="8888"/>
                    <a:pt x="21217" y="8908"/>
                  </a:cubicBezTo>
                  <a:cubicBezTo>
                    <a:pt x="21251" y="8838"/>
                    <a:pt x="21285" y="8758"/>
                    <a:pt x="21330" y="8708"/>
                  </a:cubicBezTo>
                  <a:cubicBezTo>
                    <a:pt x="21347" y="8658"/>
                    <a:pt x="21369" y="8628"/>
                    <a:pt x="21392" y="8618"/>
                  </a:cubicBezTo>
                  <a:cubicBezTo>
                    <a:pt x="21409" y="8568"/>
                    <a:pt x="21431" y="8538"/>
                    <a:pt x="21454" y="8518"/>
                  </a:cubicBezTo>
                  <a:cubicBezTo>
                    <a:pt x="21493" y="8448"/>
                    <a:pt x="21532" y="8398"/>
                    <a:pt x="21577" y="8348"/>
                  </a:cubicBezTo>
                  <a:cubicBezTo>
                    <a:pt x="21583" y="8358"/>
                    <a:pt x="21594" y="8348"/>
                    <a:pt x="21600" y="8338"/>
                  </a:cubicBezTo>
                  <a:cubicBezTo>
                    <a:pt x="21600" y="8249"/>
                    <a:pt x="21600" y="8249"/>
                    <a:pt x="21600" y="8249"/>
                  </a:cubicBezTo>
                  <a:cubicBezTo>
                    <a:pt x="21594" y="8259"/>
                    <a:pt x="21589" y="8259"/>
                    <a:pt x="21583" y="8259"/>
                  </a:cubicBezTo>
                  <a:cubicBezTo>
                    <a:pt x="21566" y="8298"/>
                    <a:pt x="21544" y="8338"/>
                    <a:pt x="21521" y="8358"/>
                  </a:cubicBezTo>
                  <a:close/>
                  <a:moveTo>
                    <a:pt x="21482" y="9627"/>
                  </a:moveTo>
                  <a:cubicBezTo>
                    <a:pt x="21465" y="9687"/>
                    <a:pt x="21431" y="9697"/>
                    <a:pt x="21414" y="9766"/>
                  </a:cubicBezTo>
                  <a:cubicBezTo>
                    <a:pt x="21381" y="9766"/>
                    <a:pt x="21375" y="9876"/>
                    <a:pt x="21347" y="9876"/>
                  </a:cubicBezTo>
                  <a:cubicBezTo>
                    <a:pt x="21330" y="9966"/>
                    <a:pt x="21296" y="9976"/>
                    <a:pt x="21279" y="10046"/>
                  </a:cubicBezTo>
                  <a:cubicBezTo>
                    <a:pt x="21302" y="10066"/>
                    <a:pt x="21262" y="10066"/>
                    <a:pt x="21279" y="10096"/>
                  </a:cubicBezTo>
                  <a:cubicBezTo>
                    <a:pt x="21285" y="10136"/>
                    <a:pt x="21229" y="10136"/>
                    <a:pt x="21262" y="10176"/>
                  </a:cubicBezTo>
                  <a:cubicBezTo>
                    <a:pt x="21352" y="9966"/>
                    <a:pt x="21448" y="9746"/>
                    <a:pt x="21561" y="9637"/>
                  </a:cubicBezTo>
                  <a:cubicBezTo>
                    <a:pt x="21572" y="9617"/>
                    <a:pt x="21589" y="9597"/>
                    <a:pt x="21600" y="9577"/>
                  </a:cubicBezTo>
                  <a:cubicBezTo>
                    <a:pt x="21600" y="9487"/>
                    <a:pt x="21600" y="9487"/>
                    <a:pt x="21600" y="9487"/>
                  </a:cubicBezTo>
                  <a:cubicBezTo>
                    <a:pt x="21583" y="9507"/>
                    <a:pt x="21572" y="9527"/>
                    <a:pt x="21561" y="9547"/>
                  </a:cubicBezTo>
                  <a:cubicBezTo>
                    <a:pt x="21527" y="9557"/>
                    <a:pt x="21516" y="9637"/>
                    <a:pt x="21482" y="9627"/>
                  </a:cubicBezTo>
                  <a:close/>
                  <a:moveTo>
                    <a:pt x="21392" y="11075"/>
                  </a:moveTo>
                  <a:cubicBezTo>
                    <a:pt x="21381" y="11105"/>
                    <a:pt x="21364" y="11095"/>
                    <a:pt x="21358" y="11115"/>
                  </a:cubicBezTo>
                  <a:cubicBezTo>
                    <a:pt x="21347" y="11145"/>
                    <a:pt x="21341" y="11194"/>
                    <a:pt x="21324" y="11184"/>
                  </a:cubicBezTo>
                  <a:cubicBezTo>
                    <a:pt x="21296" y="11264"/>
                    <a:pt x="21307" y="11274"/>
                    <a:pt x="21274" y="11344"/>
                  </a:cubicBezTo>
                  <a:cubicBezTo>
                    <a:pt x="21262" y="11404"/>
                    <a:pt x="21246" y="11474"/>
                    <a:pt x="21229" y="11544"/>
                  </a:cubicBezTo>
                  <a:cubicBezTo>
                    <a:pt x="21201" y="11564"/>
                    <a:pt x="21195" y="11664"/>
                    <a:pt x="21234" y="11684"/>
                  </a:cubicBezTo>
                  <a:cubicBezTo>
                    <a:pt x="21240" y="11694"/>
                    <a:pt x="21251" y="11694"/>
                    <a:pt x="21257" y="11704"/>
                  </a:cubicBezTo>
                  <a:cubicBezTo>
                    <a:pt x="21262" y="11674"/>
                    <a:pt x="21262" y="11654"/>
                    <a:pt x="21257" y="11634"/>
                  </a:cubicBezTo>
                  <a:cubicBezTo>
                    <a:pt x="21302" y="11644"/>
                    <a:pt x="21257" y="11584"/>
                    <a:pt x="21262" y="11564"/>
                  </a:cubicBezTo>
                  <a:cubicBezTo>
                    <a:pt x="21291" y="11564"/>
                    <a:pt x="21307" y="11434"/>
                    <a:pt x="21302" y="11404"/>
                  </a:cubicBezTo>
                  <a:cubicBezTo>
                    <a:pt x="21341" y="11394"/>
                    <a:pt x="21352" y="11244"/>
                    <a:pt x="21386" y="11214"/>
                  </a:cubicBezTo>
                  <a:cubicBezTo>
                    <a:pt x="21414" y="11125"/>
                    <a:pt x="21448" y="11075"/>
                    <a:pt x="21476" y="10995"/>
                  </a:cubicBezTo>
                  <a:cubicBezTo>
                    <a:pt x="21504" y="10935"/>
                    <a:pt x="21544" y="10895"/>
                    <a:pt x="21572" y="10825"/>
                  </a:cubicBezTo>
                  <a:cubicBezTo>
                    <a:pt x="21583" y="10825"/>
                    <a:pt x="21589" y="10805"/>
                    <a:pt x="21600" y="10795"/>
                  </a:cubicBezTo>
                  <a:cubicBezTo>
                    <a:pt x="21600" y="10675"/>
                    <a:pt x="21600" y="10675"/>
                    <a:pt x="21600" y="10675"/>
                  </a:cubicBezTo>
                  <a:cubicBezTo>
                    <a:pt x="21577" y="10715"/>
                    <a:pt x="21549" y="10755"/>
                    <a:pt x="21527" y="10795"/>
                  </a:cubicBezTo>
                  <a:cubicBezTo>
                    <a:pt x="21476" y="10875"/>
                    <a:pt x="21437" y="10975"/>
                    <a:pt x="21392" y="11075"/>
                  </a:cubicBezTo>
                  <a:close/>
                  <a:moveTo>
                    <a:pt x="21476" y="12463"/>
                  </a:moveTo>
                  <a:cubicBezTo>
                    <a:pt x="21499" y="12483"/>
                    <a:pt x="21459" y="12563"/>
                    <a:pt x="21499" y="12573"/>
                  </a:cubicBezTo>
                  <a:cubicBezTo>
                    <a:pt x="21521" y="12593"/>
                    <a:pt x="21521" y="12523"/>
                    <a:pt x="21538" y="12533"/>
                  </a:cubicBezTo>
                  <a:cubicBezTo>
                    <a:pt x="21555" y="12483"/>
                    <a:pt x="21555" y="12453"/>
                    <a:pt x="21549" y="12423"/>
                  </a:cubicBezTo>
                  <a:cubicBezTo>
                    <a:pt x="21572" y="12433"/>
                    <a:pt x="21572" y="12383"/>
                    <a:pt x="21566" y="12363"/>
                  </a:cubicBezTo>
                  <a:cubicBezTo>
                    <a:pt x="21594" y="12383"/>
                    <a:pt x="21561" y="12313"/>
                    <a:pt x="21583" y="12283"/>
                  </a:cubicBezTo>
                  <a:cubicBezTo>
                    <a:pt x="21589" y="12263"/>
                    <a:pt x="21594" y="12253"/>
                    <a:pt x="21600" y="12243"/>
                  </a:cubicBezTo>
                  <a:cubicBezTo>
                    <a:pt x="21600" y="12073"/>
                    <a:pt x="21600" y="12073"/>
                    <a:pt x="21600" y="12073"/>
                  </a:cubicBezTo>
                  <a:cubicBezTo>
                    <a:pt x="21572" y="12173"/>
                    <a:pt x="21538" y="12263"/>
                    <a:pt x="21504" y="12343"/>
                  </a:cubicBezTo>
                  <a:cubicBezTo>
                    <a:pt x="21532" y="12383"/>
                    <a:pt x="21482" y="12423"/>
                    <a:pt x="21476" y="12463"/>
                  </a:cubicBezTo>
                  <a:close/>
                  <a:moveTo>
                    <a:pt x="17556" y="21061"/>
                  </a:moveTo>
                  <a:cubicBezTo>
                    <a:pt x="17544" y="21021"/>
                    <a:pt x="17572" y="20991"/>
                    <a:pt x="17539" y="20951"/>
                  </a:cubicBezTo>
                  <a:cubicBezTo>
                    <a:pt x="17556" y="20911"/>
                    <a:pt x="17511" y="20861"/>
                    <a:pt x="17522" y="20831"/>
                  </a:cubicBezTo>
                  <a:cubicBezTo>
                    <a:pt x="17516" y="20741"/>
                    <a:pt x="17499" y="20661"/>
                    <a:pt x="17482" y="20571"/>
                  </a:cubicBezTo>
                  <a:cubicBezTo>
                    <a:pt x="17482" y="20531"/>
                    <a:pt x="17466" y="20502"/>
                    <a:pt x="17460" y="20462"/>
                  </a:cubicBezTo>
                  <a:cubicBezTo>
                    <a:pt x="17454" y="20452"/>
                    <a:pt x="17466" y="20422"/>
                    <a:pt x="17460" y="20402"/>
                  </a:cubicBezTo>
                  <a:cubicBezTo>
                    <a:pt x="17454" y="20382"/>
                    <a:pt x="17432" y="20362"/>
                    <a:pt x="17449" y="20342"/>
                  </a:cubicBezTo>
                  <a:cubicBezTo>
                    <a:pt x="17415" y="20292"/>
                    <a:pt x="17432" y="20252"/>
                    <a:pt x="17398" y="20212"/>
                  </a:cubicBezTo>
                  <a:cubicBezTo>
                    <a:pt x="17409" y="20172"/>
                    <a:pt x="17392" y="20112"/>
                    <a:pt x="17364" y="20142"/>
                  </a:cubicBezTo>
                  <a:cubicBezTo>
                    <a:pt x="17392" y="20222"/>
                    <a:pt x="17370" y="20292"/>
                    <a:pt x="17409" y="20362"/>
                  </a:cubicBezTo>
                  <a:cubicBezTo>
                    <a:pt x="17398" y="20382"/>
                    <a:pt x="17415" y="20392"/>
                    <a:pt x="17415" y="20412"/>
                  </a:cubicBezTo>
                  <a:cubicBezTo>
                    <a:pt x="17421" y="20422"/>
                    <a:pt x="17415" y="20462"/>
                    <a:pt x="17415" y="20472"/>
                  </a:cubicBezTo>
                  <a:cubicBezTo>
                    <a:pt x="17415" y="20482"/>
                    <a:pt x="17426" y="20492"/>
                    <a:pt x="17432" y="20512"/>
                  </a:cubicBezTo>
                  <a:cubicBezTo>
                    <a:pt x="17443" y="20551"/>
                    <a:pt x="17421" y="20561"/>
                    <a:pt x="17443" y="20601"/>
                  </a:cubicBezTo>
                  <a:cubicBezTo>
                    <a:pt x="17471" y="20681"/>
                    <a:pt x="17443" y="20751"/>
                    <a:pt x="17477" y="20841"/>
                  </a:cubicBezTo>
                  <a:cubicBezTo>
                    <a:pt x="17482" y="20911"/>
                    <a:pt x="17488" y="20991"/>
                    <a:pt x="17516" y="21071"/>
                  </a:cubicBezTo>
                  <a:cubicBezTo>
                    <a:pt x="17505" y="21141"/>
                    <a:pt x="17522" y="21221"/>
                    <a:pt x="17522" y="21290"/>
                  </a:cubicBezTo>
                  <a:cubicBezTo>
                    <a:pt x="17544" y="21330"/>
                    <a:pt x="17533" y="21360"/>
                    <a:pt x="17544" y="21400"/>
                  </a:cubicBezTo>
                  <a:cubicBezTo>
                    <a:pt x="17539" y="21420"/>
                    <a:pt x="17550" y="21440"/>
                    <a:pt x="17561" y="21460"/>
                  </a:cubicBezTo>
                  <a:cubicBezTo>
                    <a:pt x="17572" y="21490"/>
                    <a:pt x="17550" y="21500"/>
                    <a:pt x="17556" y="21520"/>
                  </a:cubicBezTo>
                  <a:cubicBezTo>
                    <a:pt x="17561" y="21540"/>
                    <a:pt x="17567" y="21560"/>
                    <a:pt x="17567" y="21570"/>
                  </a:cubicBezTo>
                  <a:cubicBezTo>
                    <a:pt x="17617" y="21570"/>
                    <a:pt x="17617" y="21570"/>
                    <a:pt x="17617" y="21570"/>
                  </a:cubicBezTo>
                  <a:cubicBezTo>
                    <a:pt x="17617" y="21570"/>
                    <a:pt x="17617" y="21560"/>
                    <a:pt x="17617" y="21550"/>
                  </a:cubicBezTo>
                  <a:cubicBezTo>
                    <a:pt x="17601" y="21390"/>
                    <a:pt x="17572" y="21221"/>
                    <a:pt x="17556" y="21061"/>
                  </a:cubicBezTo>
                  <a:close/>
                  <a:moveTo>
                    <a:pt x="21521" y="10156"/>
                  </a:moveTo>
                  <a:cubicBezTo>
                    <a:pt x="21499" y="10236"/>
                    <a:pt x="21454" y="10226"/>
                    <a:pt x="21431" y="10296"/>
                  </a:cubicBezTo>
                  <a:cubicBezTo>
                    <a:pt x="21409" y="10286"/>
                    <a:pt x="21403" y="10366"/>
                    <a:pt x="21381" y="10356"/>
                  </a:cubicBezTo>
                  <a:cubicBezTo>
                    <a:pt x="21364" y="10386"/>
                    <a:pt x="21352" y="10436"/>
                    <a:pt x="21330" y="10436"/>
                  </a:cubicBezTo>
                  <a:cubicBezTo>
                    <a:pt x="21324" y="10455"/>
                    <a:pt x="21319" y="10455"/>
                    <a:pt x="21302" y="10436"/>
                  </a:cubicBezTo>
                  <a:cubicBezTo>
                    <a:pt x="21296" y="10465"/>
                    <a:pt x="21313" y="10475"/>
                    <a:pt x="21302" y="10505"/>
                  </a:cubicBezTo>
                  <a:cubicBezTo>
                    <a:pt x="21279" y="10515"/>
                    <a:pt x="21262" y="10545"/>
                    <a:pt x="21257" y="10595"/>
                  </a:cubicBezTo>
                  <a:cubicBezTo>
                    <a:pt x="21217" y="10645"/>
                    <a:pt x="21195" y="10705"/>
                    <a:pt x="21189" y="10805"/>
                  </a:cubicBezTo>
                  <a:cubicBezTo>
                    <a:pt x="21223" y="10835"/>
                    <a:pt x="21240" y="10765"/>
                    <a:pt x="21251" y="10705"/>
                  </a:cubicBezTo>
                  <a:cubicBezTo>
                    <a:pt x="21274" y="10665"/>
                    <a:pt x="21302" y="10645"/>
                    <a:pt x="21313" y="10565"/>
                  </a:cubicBezTo>
                  <a:cubicBezTo>
                    <a:pt x="21347" y="10575"/>
                    <a:pt x="21364" y="10505"/>
                    <a:pt x="21386" y="10475"/>
                  </a:cubicBezTo>
                  <a:cubicBezTo>
                    <a:pt x="21403" y="10386"/>
                    <a:pt x="21442" y="10426"/>
                    <a:pt x="21459" y="10346"/>
                  </a:cubicBezTo>
                  <a:cubicBezTo>
                    <a:pt x="21510" y="10286"/>
                    <a:pt x="21561" y="10246"/>
                    <a:pt x="21600" y="10136"/>
                  </a:cubicBezTo>
                  <a:cubicBezTo>
                    <a:pt x="21600" y="10056"/>
                    <a:pt x="21600" y="10056"/>
                    <a:pt x="21600" y="10056"/>
                  </a:cubicBezTo>
                  <a:cubicBezTo>
                    <a:pt x="21572" y="10086"/>
                    <a:pt x="21555" y="10156"/>
                    <a:pt x="21521" y="10156"/>
                  </a:cubicBezTo>
                  <a:close/>
                  <a:moveTo>
                    <a:pt x="2531" y="21450"/>
                  </a:moveTo>
                  <a:cubicBezTo>
                    <a:pt x="2492" y="21440"/>
                    <a:pt x="2475" y="21380"/>
                    <a:pt x="2430" y="21380"/>
                  </a:cubicBezTo>
                  <a:cubicBezTo>
                    <a:pt x="2239" y="21121"/>
                    <a:pt x="2199" y="21101"/>
                    <a:pt x="2171" y="21061"/>
                  </a:cubicBezTo>
                  <a:cubicBezTo>
                    <a:pt x="1755" y="20681"/>
                    <a:pt x="1693" y="20631"/>
                    <a:pt x="1676" y="20601"/>
                  </a:cubicBezTo>
                  <a:cubicBezTo>
                    <a:pt x="1609" y="20551"/>
                    <a:pt x="1598" y="20581"/>
                    <a:pt x="1603" y="20581"/>
                  </a:cubicBezTo>
                  <a:cubicBezTo>
                    <a:pt x="1423" y="20412"/>
                    <a:pt x="1356" y="20432"/>
                    <a:pt x="1322" y="20382"/>
                  </a:cubicBezTo>
                  <a:cubicBezTo>
                    <a:pt x="793" y="19982"/>
                    <a:pt x="765" y="19922"/>
                    <a:pt x="714" y="19912"/>
                  </a:cubicBezTo>
                  <a:cubicBezTo>
                    <a:pt x="636" y="19793"/>
                    <a:pt x="619" y="19793"/>
                    <a:pt x="624" y="19832"/>
                  </a:cubicBezTo>
                  <a:cubicBezTo>
                    <a:pt x="793" y="20072"/>
                    <a:pt x="793" y="20132"/>
                    <a:pt x="810" y="20162"/>
                  </a:cubicBezTo>
                  <a:cubicBezTo>
                    <a:pt x="804" y="20182"/>
                    <a:pt x="799" y="20242"/>
                    <a:pt x="827" y="20222"/>
                  </a:cubicBezTo>
                  <a:cubicBezTo>
                    <a:pt x="996" y="20551"/>
                    <a:pt x="1013" y="20631"/>
                    <a:pt x="1052" y="20671"/>
                  </a:cubicBezTo>
                  <a:cubicBezTo>
                    <a:pt x="1373" y="21201"/>
                    <a:pt x="1389" y="21290"/>
                    <a:pt x="1423" y="21350"/>
                  </a:cubicBezTo>
                  <a:cubicBezTo>
                    <a:pt x="1592" y="21570"/>
                    <a:pt x="1592" y="21570"/>
                    <a:pt x="1592" y="21570"/>
                  </a:cubicBezTo>
                  <a:cubicBezTo>
                    <a:pt x="1429" y="21231"/>
                    <a:pt x="1406" y="21211"/>
                    <a:pt x="1389" y="21181"/>
                  </a:cubicBezTo>
                  <a:cubicBezTo>
                    <a:pt x="1508" y="21270"/>
                    <a:pt x="1541" y="21290"/>
                    <a:pt x="1569" y="21330"/>
                  </a:cubicBezTo>
                  <a:cubicBezTo>
                    <a:pt x="1761" y="21550"/>
                    <a:pt x="1772" y="21560"/>
                    <a:pt x="1789" y="21570"/>
                  </a:cubicBezTo>
                  <a:cubicBezTo>
                    <a:pt x="1851" y="21540"/>
                    <a:pt x="1834" y="21460"/>
                    <a:pt x="1772" y="21460"/>
                  </a:cubicBezTo>
                  <a:cubicBezTo>
                    <a:pt x="1620" y="21280"/>
                    <a:pt x="1609" y="21270"/>
                    <a:pt x="1603" y="21241"/>
                  </a:cubicBezTo>
                  <a:cubicBezTo>
                    <a:pt x="1457" y="21141"/>
                    <a:pt x="1463" y="21041"/>
                    <a:pt x="1412" y="21071"/>
                  </a:cubicBezTo>
                  <a:cubicBezTo>
                    <a:pt x="1254" y="20901"/>
                    <a:pt x="1249" y="20841"/>
                    <a:pt x="1215" y="20831"/>
                  </a:cubicBezTo>
                  <a:cubicBezTo>
                    <a:pt x="1086" y="20661"/>
                    <a:pt x="1035" y="20541"/>
                    <a:pt x="979" y="20442"/>
                  </a:cubicBezTo>
                  <a:cubicBezTo>
                    <a:pt x="1159" y="20591"/>
                    <a:pt x="1176" y="20611"/>
                    <a:pt x="1187" y="20661"/>
                  </a:cubicBezTo>
                  <a:cubicBezTo>
                    <a:pt x="1406" y="20941"/>
                    <a:pt x="1434" y="20941"/>
                    <a:pt x="1457" y="20971"/>
                  </a:cubicBezTo>
                  <a:cubicBezTo>
                    <a:pt x="1682" y="21221"/>
                    <a:pt x="1716" y="21221"/>
                    <a:pt x="1738" y="21241"/>
                  </a:cubicBezTo>
                  <a:cubicBezTo>
                    <a:pt x="1868" y="21370"/>
                    <a:pt x="1862" y="21400"/>
                    <a:pt x="1879" y="21400"/>
                  </a:cubicBezTo>
                  <a:cubicBezTo>
                    <a:pt x="2042" y="21550"/>
                    <a:pt x="2059" y="21560"/>
                    <a:pt x="2076" y="21570"/>
                  </a:cubicBezTo>
                  <a:cubicBezTo>
                    <a:pt x="2149" y="21510"/>
                    <a:pt x="2109" y="21510"/>
                    <a:pt x="2093" y="21460"/>
                  </a:cubicBezTo>
                  <a:cubicBezTo>
                    <a:pt x="1817" y="21201"/>
                    <a:pt x="1783" y="21221"/>
                    <a:pt x="1761" y="21181"/>
                  </a:cubicBezTo>
                  <a:cubicBezTo>
                    <a:pt x="1688" y="21101"/>
                    <a:pt x="1659" y="21111"/>
                    <a:pt x="1659" y="21081"/>
                  </a:cubicBezTo>
                  <a:cubicBezTo>
                    <a:pt x="1316" y="20731"/>
                    <a:pt x="1311" y="20711"/>
                    <a:pt x="1299" y="20711"/>
                  </a:cubicBezTo>
                  <a:cubicBezTo>
                    <a:pt x="1457" y="20801"/>
                    <a:pt x="1468" y="20841"/>
                    <a:pt x="1491" y="20861"/>
                  </a:cubicBezTo>
                  <a:cubicBezTo>
                    <a:pt x="1744" y="21031"/>
                    <a:pt x="1794" y="21051"/>
                    <a:pt x="1828" y="21101"/>
                  </a:cubicBezTo>
                  <a:cubicBezTo>
                    <a:pt x="2064" y="21231"/>
                    <a:pt x="2059" y="21290"/>
                    <a:pt x="2081" y="21290"/>
                  </a:cubicBezTo>
                  <a:cubicBezTo>
                    <a:pt x="2222" y="21440"/>
                    <a:pt x="2239" y="21450"/>
                    <a:pt x="2250" y="21460"/>
                  </a:cubicBezTo>
                  <a:cubicBezTo>
                    <a:pt x="2318" y="21520"/>
                    <a:pt x="2323" y="21540"/>
                    <a:pt x="2329" y="21540"/>
                  </a:cubicBezTo>
                  <a:cubicBezTo>
                    <a:pt x="2469" y="21570"/>
                    <a:pt x="2469" y="21570"/>
                    <a:pt x="2469" y="21570"/>
                  </a:cubicBezTo>
                  <a:cubicBezTo>
                    <a:pt x="2402" y="21460"/>
                    <a:pt x="2368" y="21480"/>
                    <a:pt x="2351" y="21450"/>
                  </a:cubicBezTo>
                  <a:cubicBezTo>
                    <a:pt x="2188" y="21320"/>
                    <a:pt x="2177" y="21280"/>
                    <a:pt x="2154" y="21260"/>
                  </a:cubicBezTo>
                  <a:cubicBezTo>
                    <a:pt x="1879" y="21031"/>
                    <a:pt x="1851" y="21001"/>
                    <a:pt x="1811" y="20971"/>
                  </a:cubicBezTo>
                  <a:cubicBezTo>
                    <a:pt x="1688" y="20881"/>
                    <a:pt x="1659" y="20851"/>
                    <a:pt x="1626" y="20841"/>
                  </a:cubicBezTo>
                  <a:cubicBezTo>
                    <a:pt x="1479" y="20691"/>
                    <a:pt x="1440" y="20721"/>
                    <a:pt x="1434" y="20691"/>
                  </a:cubicBezTo>
                  <a:cubicBezTo>
                    <a:pt x="1136" y="20442"/>
                    <a:pt x="1103" y="20422"/>
                    <a:pt x="1074" y="20392"/>
                  </a:cubicBezTo>
                  <a:cubicBezTo>
                    <a:pt x="1024" y="20402"/>
                    <a:pt x="990" y="20332"/>
                    <a:pt x="979" y="20332"/>
                  </a:cubicBezTo>
                  <a:cubicBezTo>
                    <a:pt x="833" y="20072"/>
                    <a:pt x="788" y="20102"/>
                    <a:pt x="793" y="20032"/>
                  </a:cubicBezTo>
                  <a:cubicBezTo>
                    <a:pt x="1035" y="20232"/>
                    <a:pt x="1035" y="20272"/>
                    <a:pt x="1058" y="20262"/>
                  </a:cubicBezTo>
                  <a:cubicBezTo>
                    <a:pt x="1564" y="20621"/>
                    <a:pt x="1586" y="20711"/>
                    <a:pt x="1665" y="20691"/>
                  </a:cubicBezTo>
                  <a:cubicBezTo>
                    <a:pt x="1823" y="20831"/>
                    <a:pt x="1862" y="20861"/>
                    <a:pt x="1896" y="20901"/>
                  </a:cubicBezTo>
                  <a:cubicBezTo>
                    <a:pt x="2048" y="21051"/>
                    <a:pt x="2093" y="21071"/>
                    <a:pt x="2115" y="21131"/>
                  </a:cubicBezTo>
                  <a:cubicBezTo>
                    <a:pt x="2194" y="21211"/>
                    <a:pt x="2216" y="21221"/>
                    <a:pt x="2228" y="21250"/>
                  </a:cubicBezTo>
                  <a:cubicBezTo>
                    <a:pt x="2396" y="21480"/>
                    <a:pt x="2447" y="21440"/>
                    <a:pt x="2436" y="21510"/>
                  </a:cubicBezTo>
                  <a:cubicBezTo>
                    <a:pt x="2565" y="21540"/>
                    <a:pt x="2543" y="21510"/>
                    <a:pt x="2531" y="21450"/>
                  </a:cubicBezTo>
                  <a:close/>
                  <a:moveTo>
                    <a:pt x="12746" y="5502"/>
                  </a:moveTo>
                  <a:cubicBezTo>
                    <a:pt x="12763" y="5442"/>
                    <a:pt x="12757" y="5343"/>
                    <a:pt x="12780" y="5293"/>
                  </a:cubicBezTo>
                  <a:cubicBezTo>
                    <a:pt x="12892" y="4803"/>
                    <a:pt x="12915" y="4753"/>
                    <a:pt x="12926" y="4683"/>
                  </a:cubicBezTo>
                  <a:cubicBezTo>
                    <a:pt x="13146" y="4144"/>
                    <a:pt x="13174" y="4114"/>
                    <a:pt x="13185" y="4094"/>
                  </a:cubicBezTo>
                  <a:cubicBezTo>
                    <a:pt x="13275" y="3974"/>
                    <a:pt x="13252" y="3885"/>
                    <a:pt x="13286" y="3895"/>
                  </a:cubicBezTo>
                  <a:cubicBezTo>
                    <a:pt x="13483" y="3645"/>
                    <a:pt x="13472" y="3575"/>
                    <a:pt x="13494" y="3565"/>
                  </a:cubicBezTo>
                  <a:cubicBezTo>
                    <a:pt x="13748" y="3206"/>
                    <a:pt x="13793" y="3186"/>
                    <a:pt x="13798" y="3116"/>
                  </a:cubicBezTo>
                  <a:cubicBezTo>
                    <a:pt x="14012" y="2866"/>
                    <a:pt x="13989" y="2776"/>
                    <a:pt x="14023" y="2786"/>
                  </a:cubicBezTo>
                  <a:cubicBezTo>
                    <a:pt x="14259" y="2377"/>
                    <a:pt x="14237" y="2287"/>
                    <a:pt x="14276" y="2307"/>
                  </a:cubicBezTo>
                  <a:cubicBezTo>
                    <a:pt x="14366" y="2107"/>
                    <a:pt x="14383" y="2107"/>
                    <a:pt x="14378" y="2067"/>
                  </a:cubicBezTo>
                  <a:cubicBezTo>
                    <a:pt x="14490" y="1807"/>
                    <a:pt x="14512" y="1788"/>
                    <a:pt x="14524" y="1758"/>
                  </a:cubicBezTo>
                  <a:cubicBezTo>
                    <a:pt x="14608" y="1528"/>
                    <a:pt x="14631" y="1508"/>
                    <a:pt x="14647" y="1478"/>
                  </a:cubicBezTo>
                  <a:cubicBezTo>
                    <a:pt x="14698" y="1408"/>
                    <a:pt x="14653" y="1498"/>
                    <a:pt x="14619" y="1608"/>
                  </a:cubicBezTo>
                  <a:cubicBezTo>
                    <a:pt x="14411" y="2117"/>
                    <a:pt x="14394" y="2197"/>
                    <a:pt x="14378" y="2257"/>
                  </a:cubicBezTo>
                  <a:cubicBezTo>
                    <a:pt x="14265" y="2546"/>
                    <a:pt x="14214" y="2507"/>
                    <a:pt x="14214" y="2566"/>
                  </a:cubicBezTo>
                  <a:cubicBezTo>
                    <a:pt x="13984" y="2926"/>
                    <a:pt x="13984" y="2976"/>
                    <a:pt x="13961" y="2976"/>
                  </a:cubicBezTo>
                  <a:cubicBezTo>
                    <a:pt x="13837" y="3166"/>
                    <a:pt x="13826" y="3236"/>
                    <a:pt x="13798" y="3285"/>
                  </a:cubicBezTo>
                  <a:cubicBezTo>
                    <a:pt x="13663" y="3525"/>
                    <a:pt x="13641" y="3535"/>
                    <a:pt x="13629" y="3565"/>
                  </a:cubicBezTo>
                  <a:cubicBezTo>
                    <a:pt x="13522" y="3735"/>
                    <a:pt x="13511" y="3755"/>
                    <a:pt x="13506" y="3785"/>
                  </a:cubicBezTo>
                  <a:cubicBezTo>
                    <a:pt x="13387" y="3935"/>
                    <a:pt x="13410" y="4024"/>
                    <a:pt x="13371" y="4004"/>
                  </a:cubicBezTo>
                  <a:cubicBezTo>
                    <a:pt x="13236" y="4484"/>
                    <a:pt x="13174" y="4504"/>
                    <a:pt x="13174" y="4634"/>
                  </a:cubicBezTo>
                  <a:cubicBezTo>
                    <a:pt x="13039" y="5243"/>
                    <a:pt x="13016" y="5273"/>
                    <a:pt x="13016" y="5333"/>
                  </a:cubicBezTo>
                  <a:cubicBezTo>
                    <a:pt x="13095" y="5133"/>
                    <a:pt x="13089" y="5083"/>
                    <a:pt x="13089" y="5053"/>
                  </a:cubicBezTo>
                  <a:cubicBezTo>
                    <a:pt x="13134" y="4843"/>
                    <a:pt x="13157" y="4853"/>
                    <a:pt x="13151" y="4783"/>
                  </a:cubicBezTo>
                  <a:cubicBezTo>
                    <a:pt x="13326" y="4284"/>
                    <a:pt x="13354" y="4224"/>
                    <a:pt x="13371" y="4134"/>
                  </a:cubicBezTo>
                  <a:cubicBezTo>
                    <a:pt x="13551" y="3755"/>
                    <a:pt x="13601" y="3795"/>
                    <a:pt x="13590" y="3725"/>
                  </a:cubicBezTo>
                  <a:cubicBezTo>
                    <a:pt x="13770" y="3475"/>
                    <a:pt x="13770" y="3385"/>
                    <a:pt x="13826" y="3375"/>
                  </a:cubicBezTo>
                  <a:cubicBezTo>
                    <a:pt x="14046" y="2956"/>
                    <a:pt x="14113" y="2866"/>
                    <a:pt x="14181" y="2786"/>
                  </a:cubicBezTo>
                  <a:cubicBezTo>
                    <a:pt x="14349" y="2367"/>
                    <a:pt x="14406" y="2417"/>
                    <a:pt x="14389" y="2347"/>
                  </a:cubicBezTo>
                  <a:cubicBezTo>
                    <a:pt x="14484" y="2157"/>
                    <a:pt x="14501" y="2097"/>
                    <a:pt x="14524" y="2047"/>
                  </a:cubicBezTo>
                  <a:cubicBezTo>
                    <a:pt x="14647" y="1678"/>
                    <a:pt x="14681" y="1688"/>
                    <a:pt x="14670" y="1628"/>
                  </a:cubicBezTo>
                  <a:cubicBezTo>
                    <a:pt x="14704" y="1698"/>
                    <a:pt x="14681" y="1758"/>
                    <a:pt x="14659" y="1827"/>
                  </a:cubicBezTo>
                  <a:cubicBezTo>
                    <a:pt x="14563" y="2157"/>
                    <a:pt x="14496" y="2257"/>
                    <a:pt x="14462" y="2417"/>
                  </a:cubicBezTo>
                  <a:cubicBezTo>
                    <a:pt x="14389" y="2536"/>
                    <a:pt x="14366" y="2576"/>
                    <a:pt x="14349" y="2606"/>
                  </a:cubicBezTo>
                  <a:cubicBezTo>
                    <a:pt x="14214" y="2816"/>
                    <a:pt x="14209" y="2876"/>
                    <a:pt x="14181" y="2896"/>
                  </a:cubicBezTo>
                  <a:cubicBezTo>
                    <a:pt x="14051" y="3126"/>
                    <a:pt x="14040" y="3166"/>
                    <a:pt x="14006" y="3176"/>
                  </a:cubicBezTo>
                  <a:cubicBezTo>
                    <a:pt x="13950" y="3335"/>
                    <a:pt x="13911" y="3335"/>
                    <a:pt x="13911" y="3395"/>
                  </a:cubicBezTo>
                  <a:cubicBezTo>
                    <a:pt x="13781" y="3675"/>
                    <a:pt x="13759" y="3675"/>
                    <a:pt x="13753" y="3695"/>
                  </a:cubicBezTo>
                  <a:cubicBezTo>
                    <a:pt x="13567" y="4054"/>
                    <a:pt x="13584" y="4144"/>
                    <a:pt x="13539" y="4134"/>
                  </a:cubicBezTo>
                  <a:cubicBezTo>
                    <a:pt x="13404" y="4544"/>
                    <a:pt x="13376" y="4554"/>
                    <a:pt x="13371" y="4614"/>
                  </a:cubicBezTo>
                  <a:cubicBezTo>
                    <a:pt x="13258" y="4883"/>
                    <a:pt x="13281" y="4993"/>
                    <a:pt x="13247" y="5003"/>
                  </a:cubicBezTo>
                  <a:cubicBezTo>
                    <a:pt x="13118" y="5622"/>
                    <a:pt x="13118" y="5692"/>
                    <a:pt x="13112" y="5742"/>
                  </a:cubicBezTo>
                  <a:cubicBezTo>
                    <a:pt x="13056" y="6032"/>
                    <a:pt x="13067" y="6082"/>
                    <a:pt x="13061" y="6112"/>
                  </a:cubicBezTo>
                  <a:cubicBezTo>
                    <a:pt x="13129" y="5762"/>
                    <a:pt x="13151" y="5712"/>
                    <a:pt x="13151" y="5632"/>
                  </a:cubicBezTo>
                  <a:cubicBezTo>
                    <a:pt x="13241" y="5293"/>
                    <a:pt x="13230" y="5233"/>
                    <a:pt x="13247" y="5223"/>
                  </a:cubicBezTo>
                  <a:cubicBezTo>
                    <a:pt x="13376" y="4753"/>
                    <a:pt x="13387" y="4693"/>
                    <a:pt x="13404" y="4634"/>
                  </a:cubicBezTo>
                  <a:cubicBezTo>
                    <a:pt x="13624" y="4124"/>
                    <a:pt x="13646" y="4084"/>
                    <a:pt x="13663" y="4024"/>
                  </a:cubicBezTo>
                  <a:cubicBezTo>
                    <a:pt x="13770" y="3885"/>
                    <a:pt x="13731" y="3775"/>
                    <a:pt x="13776" y="3805"/>
                  </a:cubicBezTo>
                  <a:cubicBezTo>
                    <a:pt x="13849" y="3625"/>
                    <a:pt x="13866" y="3605"/>
                    <a:pt x="13888" y="3585"/>
                  </a:cubicBezTo>
                  <a:cubicBezTo>
                    <a:pt x="14338" y="2726"/>
                    <a:pt x="14378" y="2746"/>
                    <a:pt x="14378" y="2696"/>
                  </a:cubicBezTo>
                  <a:cubicBezTo>
                    <a:pt x="14451" y="2546"/>
                    <a:pt x="14462" y="2536"/>
                    <a:pt x="14462" y="2526"/>
                  </a:cubicBezTo>
                  <a:cubicBezTo>
                    <a:pt x="14231" y="3166"/>
                    <a:pt x="14147" y="3295"/>
                    <a:pt x="14079" y="3455"/>
                  </a:cubicBezTo>
                  <a:cubicBezTo>
                    <a:pt x="13978" y="3625"/>
                    <a:pt x="13972" y="3635"/>
                    <a:pt x="13972" y="3675"/>
                  </a:cubicBezTo>
                  <a:cubicBezTo>
                    <a:pt x="13826" y="3895"/>
                    <a:pt x="13843" y="3994"/>
                    <a:pt x="13798" y="3984"/>
                  </a:cubicBezTo>
                  <a:cubicBezTo>
                    <a:pt x="13680" y="4244"/>
                    <a:pt x="13697" y="4304"/>
                    <a:pt x="13674" y="4304"/>
                  </a:cubicBezTo>
                  <a:cubicBezTo>
                    <a:pt x="13596" y="4544"/>
                    <a:pt x="13562" y="4554"/>
                    <a:pt x="13567" y="4634"/>
                  </a:cubicBezTo>
                  <a:cubicBezTo>
                    <a:pt x="13393" y="5293"/>
                    <a:pt x="13348" y="5353"/>
                    <a:pt x="13348" y="5482"/>
                  </a:cubicBezTo>
                  <a:cubicBezTo>
                    <a:pt x="13275" y="5912"/>
                    <a:pt x="13264" y="6032"/>
                    <a:pt x="13247" y="6141"/>
                  </a:cubicBezTo>
                  <a:cubicBezTo>
                    <a:pt x="13207" y="6751"/>
                    <a:pt x="13196" y="6880"/>
                    <a:pt x="13224" y="6900"/>
                  </a:cubicBezTo>
                  <a:cubicBezTo>
                    <a:pt x="13297" y="6012"/>
                    <a:pt x="13297" y="5982"/>
                    <a:pt x="13309" y="5962"/>
                  </a:cubicBezTo>
                  <a:cubicBezTo>
                    <a:pt x="13427" y="5353"/>
                    <a:pt x="13438" y="5273"/>
                    <a:pt x="13455" y="5203"/>
                  </a:cubicBezTo>
                  <a:cubicBezTo>
                    <a:pt x="13556" y="4843"/>
                    <a:pt x="13596" y="4703"/>
                    <a:pt x="13641" y="4574"/>
                  </a:cubicBezTo>
                  <a:cubicBezTo>
                    <a:pt x="13770" y="4284"/>
                    <a:pt x="13770" y="4224"/>
                    <a:pt x="13787" y="4204"/>
                  </a:cubicBezTo>
                  <a:cubicBezTo>
                    <a:pt x="13916" y="3885"/>
                    <a:pt x="13950" y="3895"/>
                    <a:pt x="13944" y="3825"/>
                  </a:cubicBezTo>
                  <a:cubicBezTo>
                    <a:pt x="14141" y="3495"/>
                    <a:pt x="14141" y="3445"/>
                    <a:pt x="14169" y="3435"/>
                  </a:cubicBezTo>
                  <a:cubicBezTo>
                    <a:pt x="14259" y="3216"/>
                    <a:pt x="14282" y="3196"/>
                    <a:pt x="14288" y="3156"/>
                  </a:cubicBezTo>
                  <a:cubicBezTo>
                    <a:pt x="14462" y="2776"/>
                    <a:pt x="14468" y="2736"/>
                    <a:pt x="14484" y="2716"/>
                  </a:cubicBezTo>
                  <a:cubicBezTo>
                    <a:pt x="14563" y="2497"/>
                    <a:pt x="14574" y="2497"/>
                    <a:pt x="14574" y="2457"/>
                  </a:cubicBezTo>
                  <a:cubicBezTo>
                    <a:pt x="14456" y="3026"/>
                    <a:pt x="14428" y="3086"/>
                    <a:pt x="14411" y="3176"/>
                  </a:cubicBezTo>
                  <a:cubicBezTo>
                    <a:pt x="14226" y="3595"/>
                    <a:pt x="14226" y="3655"/>
                    <a:pt x="14203" y="3675"/>
                  </a:cubicBezTo>
                  <a:cubicBezTo>
                    <a:pt x="14062" y="4004"/>
                    <a:pt x="14046" y="4034"/>
                    <a:pt x="14034" y="4064"/>
                  </a:cubicBezTo>
                  <a:cubicBezTo>
                    <a:pt x="13933" y="4204"/>
                    <a:pt x="13922" y="4304"/>
                    <a:pt x="13888" y="4354"/>
                  </a:cubicBezTo>
                  <a:cubicBezTo>
                    <a:pt x="13798" y="4574"/>
                    <a:pt x="13776" y="4564"/>
                    <a:pt x="13776" y="4594"/>
                  </a:cubicBezTo>
                  <a:cubicBezTo>
                    <a:pt x="13686" y="4823"/>
                    <a:pt x="13658" y="4893"/>
                    <a:pt x="13629" y="4963"/>
                  </a:cubicBezTo>
                  <a:cubicBezTo>
                    <a:pt x="13438" y="5562"/>
                    <a:pt x="13387" y="5712"/>
                    <a:pt x="13359" y="5902"/>
                  </a:cubicBezTo>
                  <a:cubicBezTo>
                    <a:pt x="13432" y="5652"/>
                    <a:pt x="13461" y="5602"/>
                    <a:pt x="13466" y="5532"/>
                  </a:cubicBezTo>
                  <a:cubicBezTo>
                    <a:pt x="13618" y="5163"/>
                    <a:pt x="13613" y="5103"/>
                    <a:pt x="13629" y="5073"/>
                  </a:cubicBezTo>
                  <a:cubicBezTo>
                    <a:pt x="13742" y="4863"/>
                    <a:pt x="13742" y="4803"/>
                    <a:pt x="13764" y="4783"/>
                  </a:cubicBezTo>
                  <a:cubicBezTo>
                    <a:pt x="13933" y="4504"/>
                    <a:pt x="13911" y="4404"/>
                    <a:pt x="13944" y="4394"/>
                  </a:cubicBezTo>
                  <a:cubicBezTo>
                    <a:pt x="14012" y="4284"/>
                    <a:pt x="14012" y="4224"/>
                    <a:pt x="14034" y="4204"/>
                  </a:cubicBezTo>
                  <a:cubicBezTo>
                    <a:pt x="14248" y="3805"/>
                    <a:pt x="14237" y="3725"/>
                    <a:pt x="14265" y="3725"/>
                  </a:cubicBezTo>
                  <a:cubicBezTo>
                    <a:pt x="14299" y="3745"/>
                    <a:pt x="14248" y="3815"/>
                    <a:pt x="14214" y="3915"/>
                  </a:cubicBezTo>
                  <a:cubicBezTo>
                    <a:pt x="14102" y="4274"/>
                    <a:pt x="14068" y="4294"/>
                    <a:pt x="14057" y="4354"/>
                  </a:cubicBezTo>
                  <a:cubicBezTo>
                    <a:pt x="13967" y="4594"/>
                    <a:pt x="13922" y="4664"/>
                    <a:pt x="13899" y="4783"/>
                  </a:cubicBezTo>
                  <a:cubicBezTo>
                    <a:pt x="13748" y="5053"/>
                    <a:pt x="13742" y="5173"/>
                    <a:pt x="13691" y="5223"/>
                  </a:cubicBezTo>
                  <a:cubicBezTo>
                    <a:pt x="13584" y="5592"/>
                    <a:pt x="13551" y="5672"/>
                    <a:pt x="13517" y="5742"/>
                  </a:cubicBezTo>
                  <a:cubicBezTo>
                    <a:pt x="13399" y="6311"/>
                    <a:pt x="13399" y="6361"/>
                    <a:pt x="13382" y="6381"/>
                  </a:cubicBezTo>
                  <a:cubicBezTo>
                    <a:pt x="13326" y="6781"/>
                    <a:pt x="13314" y="6950"/>
                    <a:pt x="13297" y="7120"/>
                  </a:cubicBezTo>
                  <a:cubicBezTo>
                    <a:pt x="13258" y="7540"/>
                    <a:pt x="13236" y="7560"/>
                    <a:pt x="13269" y="7569"/>
                  </a:cubicBezTo>
                  <a:cubicBezTo>
                    <a:pt x="13303" y="7130"/>
                    <a:pt x="13337" y="7000"/>
                    <a:pt x="13348" y="6880"/>
                  </a:cubicBezTo>
                  <a:cubicBezTo>
                    <a:pt x="13444" y="6301"/>
                    <a:pt x="13455" y="6251"/>
                    <a:pt x="13455" y="6181"/>
                  </a:cubicBezTo>
                  <a:cubicBezTo>
                    <a:pt x="13607" y="5702"/>
                    <a:pt x="13601" y="5612"/>
                    <a:pt x="13629" y="5592"/>
                  </a:cubicBezTo>
                  <a:cubicBezTo>
                    <a:pt x="13731" y="5253"/>
                    <a:pt x="13770" y="5243"/>
                    <a:pt x="13776" y="5183"/>
                  </a:cubicBezTo>
                  <a:cubicBezTo>
                    <a:pt x="13961" y="4783"/>
                    <a:pt x="13956" y="4723"/>
                    <a:pt x="13984" y="4723"/>
                  </a:cubicBezTo>
                  <a:cubicBezTo>
                    <a:pt x="14091" y="4504"/>
                    <a:pt x="14074" y="4424"/>
                    <a:pt x="14107" y="4414"/>
                  </a:cubicBezTo>
                  <a:cubicBezTo>
                    <a:pt x="14271" y="3925"/>
                    <a:pt x="14304" y="3875"/>
                    <a:pt x="14327" y="3805"/>
                  </a:cubicBezTo>
                  <a:cubicBezTo>
                    <a:pt x="14496" y="3315"/>
                    <a:pt x="14501" y="3206"/>
                    <a:pt x="14535" y="3156"/>
                  </a:cubicBezTo>
                  <a:cubicBezTo>
                    <a:pt x="14439" y="3595"/>
                    <a:pt x="14417" y="3615"/>
                    <a:pt x="14400" y="3655"/>
                  </a:cubicBezTo>
                  <a:cubicBezTo>
                    <a:pt x="14226" y="4204"/>
                    <a:pt x="14220" y="4314"/>
                    <a:pt x="14181" y="4374"/>
                  </a:cubicBezTo>
                  <a:cubicBezTo>
                    <a:pt x="14006" y="4933"/>
                    <a:pt x="13961" y="4973"/>
                    <a:pt x="13944" y="5073"/>
                  </a:cubicBezTo>
                  <a:cubicBezTo>
                    <a:pt x="13798" y="5412"/>
                    <a:pt x="13793" y="5472"/>
                    <a:pt x="13776" y="5502"/>
                  </a:cubicBezTo>
                  <a:cubicBezTo>
                    <a:pt x="13708" y="5632"/>
                    <a:pt x="13703" y="5682"/>
                    <a:pt x="13691" y="5722"/>
                  </a:cubicBezTo>
                  <a:cubicBezTo>
                    <a:pt x="13579" y="6141"/>
                    <a:pt x="13522" y="6291"/>
                    <a:pt x="13506" y="6511"/>
                  </a:cubicBezTo>
                  <a:cubicBezTo>
                    <a:pt x="13444" y="6890"/>
                    <a:pt x="13427" y="6990"/>
                    <a:pt x="13421" y="7100"/>
                  </a:cubicBezTo>
                  <a:cubicBezTo>
                    <a:pt x="13438" y="7440"/>
                    <a:pt x="13416" y="7340"/>
                    <a:pt x="13444" y="7330"/>
                  </a:cubicBezTo>
                  <a:cubicBezTo>
                    <a:pt x="13472" y="6840"/>
                    <a:pt x="13511" y="6691"/>
                    <a:pt x="13528" y="6481"/>
                  </a:cubicBezTo>
                  <a:cubicBezTo>
                    <a:pt x="13646" y="6112"/>
                    <a:pt x="13629" y="6022"/>
                    <a:pt x="13652" y="6012"/>
                  </a:cubicBezTo>
                  <a:cubicBezTo>
                    <a:pt x="13731" y="5682"/>
                    <a:pt x="13787" y="5652"/>
                    <a:pt x="13798" y="5552"/>
                  </a:cubicBezTo>
                  <a:cubicBezTo>
                    <a:pt x="13933" y="5213"/>
                    <a:pt x="13956" y="5193"/>
                    <a:pt x="13972" y="5153"/>
                  </a:cubicBezTo>
                  <a:cubicBezTo>
                    <a:pt x="14085" y="4893"/>
                    <a:pt x="14079" y="4853"/>
                    <a:pt x="14096" y="4853"/>
                  </a:cubicBezTo>
                  <a:cubicBezTo>
                    <a:pt x="14231" y="4434"/>
                    <a:pt x="14237" y="4334"/>
                    <a:pt x="14276" y="4284"/>
                  </a:cubicBezTo>
                  <a:cubicBezTo>
                    <a:pt x="14423" y="3885"/>
                    <a:pt x="14411" y="3915"/>
                    <a:pt x="14400" y="3964"/>
                  </a:cubicBezTo>
                  <a:cubicBezTo>
                    <a:pt x="14349" y="4244"/>
                    <a:pt x="14327" y="4314"/>
                    <a:pt x="14327" y="4394"/>
                  </a:cubicBezTo>
                  <a:cubicBezTo>
                    <a:pt x="14164" y="4783"/>
                    <a:pt x="14136" y="4903"/>
                    <a:pt x="14079" y="4983"/>
                  </a:cubicBezTo>
                  <a:cubicBezTo>
                    <a:pt x="13961" y="5363"/>
                    <a:pt x="13933" y="5393"/>
                    <a:pt x="13922" y="5462"/>
                  </a:cubicBezTo>
                  <a:cubicBezTo>
                    <a:pt x="13854" y="5632"/>
                    <a:pt x="13866" y="5692"/>
                    <a:pt x="13849" y="5702"/>
                  </a:cubicBezTo>
                  <a:cubicBezTo>
                    <a:pt x="13753" y="6012"/>
                    <a:pt x="13742" y="6072"/>
                    <a:pt x="13725" y="6141"/>
                  </a:cubicBezTo>
                  <a:cubicBezTo>
                    <a:pt x="13629" y="6571"/>
                    <a:pt x="13596" y="6850"/>
                    <a:pt x="13579" y="7160"/>
                  </a:cubicBezTo>
                  <a:cubicBezTo>
                    <a:pt x="13618" y="7290"/>
                    <a:pt x="13596" y="7140"/>
                    <a:pt x="13629" y="6960"/>
                  </a:cubicBezTo>
                  <a:cubicBezTo>
                    <a:pt x="13815" y="5942"/>
                    <a:pt x="13843" y="5942"/>
                    <a:pt x="13849" y="5902"/>
                  </a:cubicBezTo>
                  <a:cubicBezTo>
                    <a:pt x="13972" y="5552"/>
                    <a:pt x="13961" y="5462"/>
                    <a:pt x="13995" y="5462"/>
                  </a:cubicBezTo>
                  <a:cubicBezTo>
                    <a:pt x="14175" y="4933"/>
                    <a:pt x="14186" y="4903"/>
                    <a:pt x="14192" y="4873"/>
                  </a:cubicBezTo>
                  <a:cubicBezTo>
                    <a:pt x="14214" y="4983"/>
                    <a:pt x="14164" y="5083"/>
                    <a:pt x="14141" y="5223"/>
                  </a:cubicBezTo>
                  <a:cubicBezTo>
                    <a:pt x="13978" y="5762"/>
                    <a:pt x="13978" y="5782"/>
                    <a:pt x="13972" y="5812"/>
                  </a:cubicBezTo>
                  <a:cubicBezTo>
                    <a:pt x="13899" y="6002"/>
                    <a:pt x="13899" y="6072"/>
                    <a:pt x="13871" y="6141"/>
                  </a:cubicBezTo>
                  <a:cubicBezTo>
                    <a:pt x="13809" y="6661"/>
                    <a:pt x="13821" y="6621"/>
                    <a:pt x="13826" y="6571"/>
                  </a:cubicBezTo>
                  <a:cubicBezTo>
                    <a:pt x="14029" y="5852"/>
                    <a:pt x="14012" y="5742"/>
                    <a:pt x="14046" y="5722"/>
                  </a:cubicBezTo>
                  <a:cubicBezTo>
                    <a:pt x="14220" y="5193"/>
                    <a:pt x="14214" y="5103"/>
                    <a:pt x="14242" y="5073"/>
                  </a:cubicBezTo>
                  <a:cubicBezTo>
                    <a:pt x="14299" y="4783"/>
                    <a:pt x="14327" y="4713"/>
                    <a:pt x="14304" y="4723"/>
                  </a:cubicBezTo>
                  <a:cubicBezTo>
                    <a:pt x="14248" y="5183"/>
                    <a:pt x="14259" y="5742"/>
                    <a:pt x="14192" y="6161"/>
                  </a:cubicBezTo>
                  <a:cubicBezTo>
                    <a:pt x="14051" y="7520"/>
                    <a:pt x="14040" y="7589"/>
                    <a:pt x="14034" y="7659"/>
                  </a:cubicBezTo>
                  <a:cubicBezTo>
                    <a:pt x="14079" y="7639"/>
                    <a:pt x="14107" y="7340"/>
                    <a:pt x="14152" y="7070"/>
                  </a:cubicBezTo>
                  <a:cubicBezTo>
                    <a:pt x="14304" y="5482"/>
                    <a:pt x="14304" y="5402"/>
                    <a:pt x="14316" y="5353"/>
                  </a:cubicBezTo>
                  <a:cubicBezTo>
                    <a:pt x="14344" y="5123"/>
                    <a:pt x="14344" y="5153"/>
                    <a:pt x="14349" y="5073"/>
                  </a:cubicBezTo>
                  <a:cubicBezTo>
                    <a:pt x="14406" y="4674"/>
                    <a:pt x="14383" y="4564"/>
                    <a:pt x="14411" y="4544"/>
                  </a:cubicBezTo>
                  <a:cubicBezTo>
                    <a:pt x="14423" y="4803"/>
                    <a:pt x="14394" y="4803"/>
                    <a:pt x="14400" y="4853"/>
                  </a:cubicBezTo>
                  <a:cubicBezTo>
                    <a:pt x="14406" y="5512"/>
                    <a:pt x="14400" y="5602"/>
                    <a:pt x="14411" y="5722"/>
                  </a:cubicBezTo>
                  <a:cubicBezTo>
                    <a:pt x="14276" y="6950"/>
                    <a:pt x="14299" y="7040"/>
                    <a:pt x="14288" y="7070"/>
                  </a:cubicBezTo>
                  <a:cubicBezTo>
                    <a:pt x="14186" y="7719"/>
                    <a:pt x="14186" y="7809"/>
                    <a:pt x="14181" y="7879"/>
                  </a:cubicBezTo>
                  <a:cubicBezTo>
                    <a:pt x="14203" y="7949"/>
                    <a:pt x="14214" y="7759"/>
                    <a:pt x="14254" y="7619"/>
                  </a:cubicBezTo>
                  <a:cubicBezTo>
                    <a:pt x="14299" y="7320"/>
                    <a:pt x="14276" y="7230"/>
                    <a:pt x="14304" y="7230"/>
                  </a:cubicBezTo>
                  <a:cubicBezTo>
                    <a:pt x="14383" y="6401"/>
                    <a:pt x="14411" y="6251"/>
                    <a:pt x="14439" y="6092"/>
                  </a:cubicBezTo>
                  <a:cubicBezTo>
                    <a:pt x="14462" y="5412"/>
                    <a:pt x="14445" y="5173"/>
                    <a:pt x="14451" y="4743"/>
                  </a:cubicBezTo>
                  <a:cubicBezTo>
                    <a:pt x="14456" y="4214"/>
                    <a:pt x="14484" y="4214"/>
                    <a:pt x="14473" y="4154"/>
                  </a:cubicBezTo>
                  <a:cubicBezTo>
                    <a:pt x="14490" y="3945"/>
                    <a:pt x="14473" y="3935"/>
                    <a:pt x="14473" y="3935"/>
                  </a:cubicBezTo>
                  <a:cubicBezTo>
                    <a:pt x="14524" y="3755"/>
                    <a:pt x="14541" y="3905"/>
                    <a:pt x="14535" y="4064"/>
                  </a:cubicBezTo>
                  <a:cubicBezTo>
                    <a:pt x="14546" y="4843"/>
                    <a:pt x="14557" y="4943"/>
                    <a:pt x="14535" y="4983"/>
                  </a:cubicBezTo>
                  <a:cubicBezTo>
                    <a:pt x="14552" y="5363"/>
                    <a:pt x="14535" y="5552"/>
                    <a:pt x="14557" y="5682"/>
                  </a:cubicBezTo>
                  <a:cubicBezTo>
                    <a:pt x="14546" y="6381"/>
                    <a:pt x="14518" y="6521"/>
                    <a:pt x="14524" y="6721"/>
                  </a:cubicBezTo>
                  <a:cubicBezTo>
                    <a:pt x="14507" y="7080"/>
                    <a:pt x="14541" y="6960"/>
                    <a:pt x="14535" y="6771"/>
                  </a:cubicBezTo>
                  <a:cubicBezTo>
                    <a:pt x="14574" y="6531"/>
                    <a:pt x="14552" y="6451"/>
                    <a:pt x="14557" y="6421"/>
                  </a:cubicBezTo>
                  <a:cubicBezTo>
                    <a:pt x="14591" y="5642"/>
                    <a:pt x="14602" y="5482"/>
                    <a:pt x="14597" y="5313"/>
                  </a:cubicBezTo>
                  <a:cubicBezTo>
                    <a:pt x="14597" y="4763"/>
                    <a:pt x="14591" y="4743"/>
                    <a:pt x="14586" y="4723"/>
                  </a:cubicBezTo>
                  <a:cubicBezTo>
                    <a:pt x="14586" y="4384"/>
                    <a:pt x="14563" y="4374"/>
                    <a:pt x="14574" y="4304"/>
                  </a:cubicBezTo>
                  <a:cubicBezTo>
                    <a:pt x="14574" y="4104"/>
                    <a:pt x="14569" y="4054"/>
                    <a:pt x="14586" y="4044"/>
                  </a:cubicBezTo>
                  <a:cubicBezTo>
                    <a:pt x="14602" y="4204"/>
                    <a:pt x="14619" y="4234"/>
                    <a:pt x="14619" y="4304"/>
                  </a:cubicBezTo>
                  <a:cubicBezTo>
                    <a:pt x="14664" y="5772"/>
                    <a:pt x="14692" y="5772"/>
                    <a:pt x="14681" y="5832"/>
                  </a:cubicBezTo>
                  <a:cubicBezTo>
                    <a:pt x="14670" y="6751"/>
                    <a:pt x="14676" y="6821"/>
                    <a:pt x="14670" y="6990"/>
                  </a:cubicBezTo>
                  <a:cubicBezTo>
                    <a:pt x="14647" y="7260"/>
                    <a:pt x="14670" y="7200"/>
                    <a:pt x="14681" y="7120"/>
                  </a:cubicBezTo>
                  <a:cubicBezTo>
                    <a:pt x="14721" y="6271"/>
                    <a:pt x="14721" y="6271"/>
                    <a:pt x="14721" y="6271"/>
                  </a:cubicBezTo>
                  <a:cubicBezTo>
                    <a:pt x="14715" y="5672"/>
                    <a:pt x="14721" y="5662"/>
                    <a:pt x="14709" y="5552"/>
                  </a:cubicBezTo>
                  <a:cubicBezTo>
                    <a:pt x="14647" y="4014"/>
                    <a:pt x="14636" y="3875"/>
                    <a:pt x="14636" y="3675"/>
                  </a:cubicBezTo>
                  <a:cubicBezTo>
                    <a:pt x="14631" y="3166"/>
                    <a:pt x="14608" y="3126"/>
                    <a:pt x="14647" y="3116"/>
                  </a:cubicBezTo>
                  <a:cubicBezTo>
                    <a:pt x="14709" y="4054"/>
                    <a:pt x="14737" y="4074"/>
                    <a:pt x="14732" y="4154"/>
                  </a:cubicBezTo>
                  <a:cubicBezTo>
                    <a:pt x="14794" y="5662"/>
                    <a:pt x="14794" y="5842"/>
                    <a:pt x="14794" y="6012"/>
                  </a:cubicBezTo>
                  <a:cubicBezTo>
                    <a:pt x="14777" y="6201"/>
                    <a:pt x="14794" y="6201"/>
                    <a:pt x="14794" y="6201"/>
                  </a:cubicBezTo>
                  <a:cubicBezTo>
                    <a:pt x="14782" y="6541"/>
                    <a:pt x="14811" y="6531"/>
                    <a:pt x="14805" y="6461"/>
                  </a:cubicBezTo>
                  <a:cubicBezTo>
                    <a:pt x="14805" y="6082"/>
                    <a:pt x="14856" y="6022"/>
                    <a:pt x="14816" y="5982"/>
                  </a:cubicBezTo>
                  <a:cubicBezTo>
                    <a:pt x="14749" y="3974"/>
                    <a:pt x="14766" y="3895"/>
                    <a:pt x="14754" y="3855"/>
                  </a:cubicBezTo>
                  <a:cubicBezTo>
                    <a:pt x="14692" y="2976"/>
                    <a:pt x="14692" y="2976"/>
                    <a:pt x="14692" y="2976"/>
                  </a:cubicBezTo>
                  <a:cubicBezTo>
                    <a:pt x="14709" y="2337"/>
                    <a:pt x="14715" y="2287"/>
                    <a:pt x="14732" y="2257"/>
                  </a:cubicBezTo>
                  <a:cubicBezTo>
                    <a:pt x="14777" y="2736"/>
                    <a:pt x="14771" y="2806"/>
                    <a:pt x="14794" y="2826"/>
                  </a:cubicBezTo>
                  <a:cubicBezTo>
                    <a:pt x="14833" y="3305"/>
                    <a:pt x="14872" y="3455"/>
                    <a:pt x="14889" y="3655"/>
                  </a:cubicBezTo>
                  <a:cubicBezTo>
                    <a:pt x="14996" y="4354"/>
                    <a:pt x="14974" y="4454"/>
                    <a:pt x="15002" y="4464"/>
                  </a:cubicBezTo>
                  <a:cubicBezTo>
                    <a:pt x="15053" y="5902"/>
                    <a:pt x="15053" y="5902"/>
                    <a:pt x="15053" y="5902"/>
                  </a:cubicBezTo>
                  <a:cubicBezTo>
                    <a:pt x="15058" y="6171"/>
                    <a:pt x="15069" y="6141"/>
                    <a:pt x="15075" y="6092"/>
                  </a:cubicBezTo>
                  <a:cubicBezTo>
                    <a:pt x="15075" y="5572"/>
                    <a:pt x="15069" y="5532"/>
                    <a:pt x="15075" y="5482"/>
                  </a:cubicBezTo>
                  <a:cubicBezTo>
                    <a:pt x="15041" y="4693"/>
                    <a:pt x="15058" y="4554"/>
                    <a:pt x="15036" y="4484"/>
                  </a:cubicBezTo>
                  <a:cubicBezTo>
                    <a:pt x="14985" y="4044"/>
                    <a:pt x="14991" y="3974"/>
                    <a:pt x="14991" y="3915"/>
                  </a:cubicBezTo>
                  <a:cubicBezTo>
                    <a:pt x="14929" y="3445"/>
                    <a:pt x="14889" y="3295"/>
                    <a:pt x="14878" y="3086"/>
                  </a:cubicBezTo>
                  <a:cubicBezTo>
                    <a:pt x="14782" y="2237"/>
                    <a:pt x="14782" y="2237"/>
                    <a:pt x="14782" y="2237"/>
                  </a:cubicBezTo>
                  <a:cubicBezTo>
                    <a:pt x="14946" y="3345"/>
                    <a:pt x="15002" y="3565"/>
                    <a:pt x="15036" y="3825"/>
                  </a:cubicBezTo>
                  <a:cubicBezTo>
                    <a:pt x="15171" y="4813"/>
                    <a:pt x="15126" y="4963"/>
                    <a:pt x="15159" y="4963"/>
                  </a:cubicBezTo>
                  <a:cubicBezTo>
                    <a:pt x="15148" y="4194"/>
                    <a:pt x="15109" y="4034"/>
                    <a:pt x="15098" y="3825"/>
                  </a:cubicBezTo>
                  <a:cubicBezTo>
                    <a:pt x="15053" y="3535"/>
                    <a:pt x="15030" y="3445"/>
                    <a:pt x="15013" y="3345"/>
                  </a:cubicBezTo>
                  <a:cubicBezTo>
                    <a:pt x="14974" y="3136"/>
                    <a:pt x="14974" y="3076"/>
                    <a:pt x="14991" y="3066"/>
                  </a:cubicBezTo>
                  <a:cubicBezTo>
                    <a:pt x="15098" y="3585"/>
                    <a:pt x="15109" y="3605"/>
                    <a:pt x="15126" y="3615"/>
                  </a:cubicBezTo>
                  <a:cubicBezTo>
                    <a:pt x="15182" y="3915"/>
                    <a:pt x="15199" y="3964"/>
                    <a:pt x="15210" y="4024"/>
                  </a:cubicBezTo>
                  <a:cubicBezTo>
                    <a:pt x="15362" y="4773"/>
                    <a:pt x="15379" y="4883"/>
                    <a:pt x="15396" y="4983"/>
                  </a:cubicBezTo>
                  <a:cubicBezTo>
                    <a:pt x="15441" y="5083"/>
                    <a:pt x="15412" y="4913"/>
                    <a:pt x="15396" y="4723"/>
                  </a:cubicBezTo>
                  <a:cubicBezTo>
                    <a:pt x="15289" y="4134"/>
                    <a:pt x="15261" y="4064"/>
                    <a:pt x="15249" y="3984"/>
                  </a:cubicBezTo>
                  <a:cubicBezTo>
                    <a:pt x="15165" y="3675"/>
                    <a:pt x="15159" y="3565"/>
                    <a:pt x="15137" y="3505"/>
                  </a:cubicBezTo>
                  <a:cubicBezTo>
                    <a:pt x="15036" y="3086"/>
                    <a:pt x="15041" y="3006"/>
                    <a:pt x="15013" y="2976"/>
                  </a:cubicBezTo>
                  <a:cubicBezTo>
                    <a:pt x="14974" y="2666"/>
                    <a:pt x="14946" y="2556"/>
                    <a:pt x="14929" y="2437"/>
                  </a:cubicBezTo>
                  <a:cubicBezTo>
                    <a:pt x="14878" y="2227"/>
                    <a:pt x="14895" y="2117"/>
                    <a:pt x="14867" y="2087"/>
                  </a:cubicBezTo>
                  <a:cubicBezTo>
                    <a:pt x="14850" y="1668"/>
                    <a:pt x="14827" y="1588"/>
                    <a:pt x="14856" y="1588"/>
                  </a:cubicBezTo>
                  <a:cubicBezTo>
                    <a:pt x="14878" y="1698"/>
                    <a:pt x="14901" y="1718"/>
                    <a:pt x="14889" y="1807"/>
                  </a:cubicBezTo>
                  <a:cubicBezTo>
                    <a:pt x="14934" y="2017"/>
                    <a:pt x="14946" y="2067"/>
                    <a:pt x="14951" y="2127"/>
                  </a:cubicBezTo>
                  <a:cubicBezTo>
                    <a:pt x="15086" y="2656"/>
                    <a:pt x="15081" y="2746"/>
                    <a:pt x="15114" y="2766"/>
                  </a:cubicBezTo>
                  <a:cubicBezTo>
                    <a:pt x="15266" y="3275"/>
                    <a:pt x="15244" y="3295"/>
                    <a:pt x="15272" y="3345"/>
                  </a:cubicBezTo>
                  <a:cubicBezTo>
                    <a:pt x="15407" y="3865"/>
                    <a:pt x="15407" y="3935"/>
                    <a:pt x="15418" y="4004"/>
                  </a:cubicBezTo>
                  <a:cubicBezTo>
                    <a:pt x="15486" y="4154"/>
                    <a:pt x="15446" y="4054"/>
                    <a:pt x="15429" y="3895"/>
                  </a:cubicBezTo>
                  <a:cubicBezTo>
                    <a:pt x="15311" y="3375"/>
                    <a:pt x="15311" y="3325"/>
                    <a:pt x="15294" y="3305"/>
                  </a:cubicBezTo>
                  <a:cubicBezTo>
                    <a:pt x="15165" y="2826"/>
                    <a:pt x="15143" y="2766"/>
                    <a:pt x="15137" y="2676"/>
                  </a:cubicBezTo>
                  <a:cubicBezTo>
                    <a:pt x="14940" y="1827"/>
                    <a:pt x="14957" y="1748"/>
                    <a:pt x="14940" y="1738"/>
                  </a:cubicBezTo>
                  <a:cubicBezTo>
                    <a:pt x="14878" y="889"/>
                    <a:pt x="14878" y="889"/>
                    <a:pt x="14878" y="889"/>
                  </a:cubicBezTo>
                  <a:cubicBezTo>
                    <a:pt x="14895" y="829"/>
                    <a:pt x="14912" y="919"/>
                    <a:pt x="14929" y="1019"/>
                  </a:cubicBezTo>
                  <a:cubicBezTo>
                    <a:pt x="14996" y="1588"/>
                    <a:pt x="14974" y="1628"/>
                    <a:pt x="14991" y="1698"/>
                  </a:cubicBezTo>
                  <a:cubicBezTo>
                    <a:pt x="15086" y="2157"/>
                    <a:pt x="15103" y="2227"/>
                    <a:pt x="15126" y="2287"/>
                  </a:cubicBezTo>
                  <a:cubicBezTo>
                    <a:pt x="15261" y="2766"/>
                    <a:pt x="15272" y="2796"/>
                    <a:pt x="15283" y="2826"/>
                  </a:cubicBezTo>
                  <a:cubicBezTo>
                    <a:pt x="15379" y="3245"/>
                    <a:pt x="15435" y="3196"/>
                    <a:pt x="15418" y="3265"/>
                  </a:cubicBezTo>
                  <a:cubicBezTo>
                    <a:pt x="15598" y="3815"/>
                    <a:pt x="15626" y="3955"/>
                    <a:pt x="15666" y="4064"/>
                  </a:cubicBezTo>
                  <a:cubicBezTo>
                    <a:pt x="15728" y="4334"/>
                    <a:pt x="15722" y="4434"/>
                    <a:pt x="15761" y="4464"/>
                  </a:cubicBezTo>
                  <a:cubicBezTo>
                    <a:pt x="15688" y="3984"/>
                    <a:pt x="15660" y="3945"/>
                    <a:pt x="15649" y="3875"/>
                  </a:cubicBezTo>
                  <a:cubicBezTo>
                    <a:pt x="15592" y="3605"/>
                    <a:pt x="15570" y="3555"/>
                    <a:pt x="15553" y="3505"/>
                  </a:cubicBezTo>
                  <a:cubicBezTo>
                    <a:pt x="15441" y="3086"/>
                    <a:pt x="15401" y="3066"/>
                    <a:pt x="15396" y="2976"/>
                  </a:cubicBezTo>
                  <a:cubicBezTo>
                    <a:pt x="15261" y="2526"/>
                    <a:pt x="15227" y="2536"/>
                    <a:pt x="15232" y="2477"/>
                  </a:cubicBezTo>
                  <a:cubicBezTo>
                    <a:pt x="15126" y="2037"/>
                    <a:pt x="15098" y="1997"/>
                    <a:pt x="15098" y="1917"/>
                  </a:cubicBezTo>
                  <a:cubicBezTo>
                    <a:pt x="15036" y="1668"/>
                    <a:pt x="15036" y="1578"/>
                    <a:pt x="15013" y="1518"/>
                  </a:cubicBezTo>
                  <a:cubicBezTo>
                    <a:pt x="14946" y="769"/>
                    <a:pt x="14968" y="679"/>
                    <a:pt x="14940" y="669"/>
                  </a:cubicBezTo>
                  <a:cubicBezTo>
                    <a:pt x="14985" y="669"/>
                    <a:pt x="14963" y="689"/>
                    <a:pt x="14963" y="699"/>
                  </a:cubicBezTo>
                  <a:cubicBezTo>
                    <a:pt x="15041" y="1158"/>
                    <a:pt x="15081" y="1288"/>
                    <a:pt x="15086" y="1478"/>
                  </a:cubicBezTo>
                  <a:cubicBezTo>
                    <a:pt x="15154" y="1778"/>
                    <a:pt x="15199" y="1807"/>
                    <a:pt x="15199" y="1917"/>
                  </a:cubicBezTo>
                  <a:cubicBezTo>
                    <a:pt x="15328" y="2367"/>
                    <a:pt x="15334" y="2407"/>
                    <a:pt x="15334" y="2457"/>
                  </a:cubicBezTo>
                  <a:cubicBezTo>
                    <a:pt x="15480" y="2776"/>
                    <a:pt x="15491" y="2856"/>
                    <a:pt x="15519" y="2916"/>
                  </a:cubicBezTo>
                  <a:cubicBezTo>
                    <a:pt x="15592" y="3026"/>
                    <a:pt x="15564" y="2996"/>
                    <a:pt x="15553" y="2936"/>
                  </a:cubicBezTo>
                  <a:cubicBezTo>
                    <a:pt x="15469" y="2646"/>
                    <a:pt x="15412" y="2576"/>
                    <a:pt x="15396" y="2437"/>
                  </a:cubicBezTo>
                  <a:cubicBezTo>
                    <a:pt x="15306" y="2187"/>
                    <a:pt x="15317" y="2117"/>
                    <a:pt x="15294" y="2107"/>
                  </a:cubicBezTo>
                  <a:cubicBezTo>
                    <a:pt x="15154" y="1498"/>
                    <a:pt x="15098" y="1258"/>
                    <a:pt x="15075" y="959"/>
                  </a:cubicBezTo>
                  <a:cubicBezTo>
                    <a:pt x="15008" y="499"/>
                    <a:pt x="14957" y="449"/>
                    <a:pt x="14991" y="389"/>
                  </a:cubicBezTo>
                  <a:cubicBezTo>
                    <a:pt x="15075" y="699"/>
                    <a:pt x="15086" y="859"/>
                    <a:pt x="15114" y="999"/>
                  </a:cubicBezTo>
                  <a:cubicBezTo>
                    <a:pt x="15249" y="1488"/>
                    <a:pt x="15244" y="1678"/>
                    <a:pt x="15294" y="1758"/>
                  </a:cubicBezTo>
                  <a:cubicBezTo>
                    <a:pt x="15435" y="2187"/>
                    <a:pt x="15452" y="2277"/>
                    <a:pt x="15469" y="2347"/>
                  </a:cubicBezTo>
                  <a:cubicBezTo>
                    <a:pt x="15553" y="2656"/>
                    <a:pt x="15604" y="2716"/>
                    <a:pt x="15615" y="2826"/>
                  </a:cubicBezTo>
                  <a:cubicBezTo>
                    <a:pt x="15671" y="2996"/>
                    <a:pt x="15671" y="3076"/>
                    <a:pt x="15699" y="3086"/>
                  </a:cubicBezTo>
                  <a:cubicBezTo>
                    <a:pt x="15784" y="3425"/>
                    <a:pt x="15784" y="3495"/>
                    <a:pt x="15812" y="3505"/>
                  </a:cubicBezTo>
                  <a:cubicBezTo>
                    <a:pt x="15744" y="3176"/>
                    <a:pt x="15744" y="3086"/>
                    <a:pt x="15711" y="3046"/>
                  </a:cubicBezTo>
                  <a:cubicBezTo>
                    <a:pt x="15638" y="2706"/>
                    <a:pt x="15587" y="2606"/>
                    <a:pt x="15564" y="2457"/>
                  </a:cubicBezTo>
                  <a:cubicBezTo>
                    <a:pt x="15441" y="2017"/>
                    <a:pt x="15396" y="2007"/>
                    <a:pt x="15396" y="1917"/>
                  </a:cubicBezTo>
                  <a:cubicBezTo>
                    <a:pt x="15300" y="1618"/>
                    <a:pt x="15300" y="1558"/>
                    <a:pt x="15283" y="1548"/>
                  </a:cubicBezTo>
                  <a:cubicBezTo>
                    <a:pt x="15126" y="779"/>
                    <a:pt x="15103" y="619"/>
                    <a:pt x="15064" y="499"/>
                  </a:cubicBezTo>
                  <a:cubicBezTo>
                    <a:pt x="15013" y="80"/>
                    <a:pt x="15008" y="40"/>
                    <a:pt x="15002" y="0"/>
                  </a:cubicBezTo>
                  <a:cubicBezTo>
                    <a:pt x="14867" y="260"/>
                    <a:pt x="14816" y="310"/>
                    <a:pt x="14827" y="369"/>
                  </a:cubicBezTo>
                  <a:cubicBezTo>
                    <a:pt x="14743" y="569"/>
                    <a:pt x="14737" y="589"/>
                    <a:pt x="14732" y="609"/>
                  </a:cubicBezTo>
                  <a:cubicBezTo>
                    <a:pt x="14647" y="809"/>
                    <a:pt x="14659" y="869"/>
                    <a:pt x="14647" y="889"/>
                  </a:cubicBezTo>
                  <a:cubicBezTo>
                    <a:pt x="14496" y="1278"/>
                    <a:pt x="14445" y="1388"/>
                    <a:pt x="14400" y="1498"/>
                  </a:cubicBezTo>
                  <a:cubicBezTo>
                    <a:pt x="14299" y="1698"/>
                    <a:pt x="14288" y="1698"/>
                    <a:pt x="14288" y="1738"/>
                  </a:cubicBezTo>
                  <a:cubicBezTo>
                    <a:pt x="14181" y="1877"/>
                    <a:pt x="14192" y="1957"/>
                    <a:pt x="14152" y="1937"/>
                  </a:cubicBezTo>
                  <a:cubicBezTo>
                    <a:pt x="14062" y="2167"/>
                    <a:pt x="14006" y="2167"/>
                    <a:pt x="13995" y="2237"/>
                  </a:cubicBezTo>
                  <a:cubicBezTo>
                    <a:pt x="13764" y="2556"/>
                    <a:pt x="13781" y="2656"/>
                    <a:pt x="13736" y="2656"/>
                  </a:cubicBezTo>
                  <a:cubicBezTo>
                    <a:pt x="13613" y="2936"/>
                    <a:pt x="13573" y="2946"/>
                    <a:pt x="13556" y="2976"/>
                  </a:cubicBezTo>
                  <a:cubicBezTo>
                    <a:pt x="13342" y="3405"/>
                    <a:pt x="13314" y="3495"/>
                    <a:pt x="13269" y="3565"/>
                  </a:cubicBezTo>
                  <a:cubicBezTo>
                    <a:pt x="13146" y="3925"/>
                    <a:pt x="13134" y="3945"/>
                    <a:pt x="13140" y="3984"/>
                  </a:cubicBezTo>
                  <a:cubicBezTo>
                    <a:pt x="13056" y="4114"/>
                    <a:pt x="13078" y="4234"/>
                    <a:pt x="13050" y="4264"/>
                  </a:cubicBezTo>
                  <a:cubicBezTo>
                    <a:pt x="12921" y="4644"/>
                    <a:pt x="12887" y="4674"/>
                    <a:pt x="12881" y="4743"/>
                  </a:cubicBezTo>
                  <a:cubicBezTo>
                    <a:pt x="12763" y="5153"/>
                    <a:pt x="12763" y="5233"/>
                    <a:pt x="12757" y="5313"/>
                  </a:cubicBezTo>
                  <a:close/>
                  <a:moveTo>
                    <a:pt x="14557" y="2347"/>
                  </a:moveTo>
                  <a:cubicBezTo>
                    <a:pt x="14541" y="2387"/>
                    <a:pt x="14524" y="2427"/>
                    <a:pt x="14512" y="2477"/>
                  </a:cubicBezTo>
                  <a:cubicBezTo>
                    <a:pt x="14479" y="2447"/>
                    <a:pt x="14535" y="2397"/>
                    <a:pt x="14535" y="2347"/>
                  </a:cubicBezTo>
                  <a:cubicBezTo>
                    <a:pt x="14557" y="2317"/>
                    <a:pt x="14563" y="2257"/>
                    <a:pt x="14586" y="2217"/>
                  </a:cubicBezTo>
                  <a:cubicBezTo>
                    <a:pt x="14619" y="2257"/>
                    <a:pt x="14557" y="2297"/>
                    <a:pt x="14557" y="2347"/>
                  </a:cubicBezTo>
                  <a:close/>
                  <a:moveTo>
                    <a:pt x="14586" y="3565"/>
                  </a:moveTo>
                  <a:cubicBezTo>
                    <a:pt x="14574" y="3605"/>
                    <a:pt x="14569" y="3555"/>
                    <a:pt x="14574" y="3525"/>
                  </a:cubicBezTo>
                  <a:cubicBezTo>
                    <a:pt x="14580" y="3485"/>
                    <a:pt x="14586" y="3535"/>
                    <a:pt x="14586" y="3565"/>
                  </a:cubicBezTo>
                  <a:close/>
                  <a:moveTo>
                    <a:pt x="14771" y="1458"/>
                  </a:moveTo>
                  <a:cubicBezTo>
                    <a:pt x="14737" y="1398"/>
                    <a:pt x="14771" y="1278"/>
                    <a:pt x="14782" y="1218"/>
                  </a:cubicBezTo>
                  <a:cubicBezTo>
                    <a:pt x="14811" y="1268"/>
                    <a:pt x="14754" y="1358"/>
                    <a:pt x="14771" y="1458"/>
                  </a:cubicBezTo>
                  <a:close/>
                  <a:moveTo>
                    <a:pt x="14794" y="1788"/>
                  </a:moveTo>
                  <a:cubicBezTo>
                    <a:pt x="14743" y="1758"/>
                    <a:pt x="14794" y="1708"/>
                    <a:pt x="14782" y="1628"/>
                  </a:cubicBezTo>
                  <a:cubicBezTo>
                    <a:pt x="14811" y="1638"/>
                    <a:pt x="14788" y="1738"/>
                    <a:pt x="14794" y="1788"/>
                  </a:cubicBezTo>
                  <a:close/>
                  <a:moveTo>
                    <a:pt x="14794" y="1088"/>
                  </a:moveTo>
                  <a:cubicBezTo>
                    <a:pt x="14737" y="1049"/>
                    <a:pt x="14816" y="989"/>
                    <a:pt x="14805" y="889"/>
                  </a:cubicBezTo>
                  <a:cubicBezTo>
                    <a:pt x="14850" y="959"/>
                    <a:pt x="14777" y="989"/>
                    <a:pt x="14794" y="1088"/>
                  </a:cubicBezTo>
                  <a:close/>
                  <a:moveTo>
                    <a:pt x="13174" y="3935"/>
                  </a:moveTo>
                  <a:cubicBezTo>
                    <a:pt x="13207" y="3945"/>
                    <a:pt x="13185" y="3855"/>
                    <a:pt x="13213" y="3855"/>
                  </a:cubicBezTo>
                  <a:cubicBezTo>
                    <a:pt x="13309" y="3605"/>
                    <a:pt x="13314" y="3595"/>
                    <a:pt x="13320" y="3585"/>
                  </a:cubicBezTo>
                  <a:cubicBezTo>
                    <a:pt x="13455" y="3315"/>
                    <a:pt x="13444" y="3245"/>
                    <a:pt x="13483" y="3265"/>
                  </a:cubicBezTo>
                  <a:cubicBezTo>
                    <a:pt x="13635" y="2976"/>
                    <a:pt x="13674" y="2946"/>
                    <a:pt x="13691" y="2876"/>
                  </a:cubicBezTo>
                  <a:cubicBezTo>
                    <a:pt x="13854" y="2586"/>
                    <a:pt x="13899" y="2526"/>
                    <a:pt x="13922" y="2437"/>
                  </a:cubicBezTo>
                  <a:cubicBezTo>
                    <a:pt x="14034" y="2297"/>
                    <a:pt x="14046" y="2237"/>
                    <a:pt x="14068" y="2197"/>
                  </a:cubicBezTo>
                  <a:cubicBezTo>
                    <a:pt x="14220" y="1957"/>
                    <a:pt x="14242" y="1947"/>
                    <a:pt x="14254" y="1917"/>
                  </a:cubicBezTo>
                  <a:cubicBezTo>
                    <a:pt x="14423" y="1498"/>
                    <a:pt x="14501" y="1508"/>
                    <a:pt x="14501" y="1368"/>
                  </a:cubicBezTo>
                  <a:cubicBezTo>
                    <a:pt x="14743" y="859"/>
                    <a:pt x="14766" y="629"/>
                    <a:pt x="14844" y="499"/>
                  </a:cubicBezTo>
                  <a:cubicBezTo>
                    <a:pt x="14788" y="769"/>
                    <a:pt x="14788" y="849"/>
                    <a:pt x="14754" y="869"/>
                  </a:cubicBezTo>
                  <a:cubicBezTo>
                    <a:pt x="14591" y="1418"/>
                    <a:pt x="14591" y="1478"/>
                    <a:pt x="14574" y="1498"/>
                  </a:cubicBezTo>
                  <a:cubicBezTo>
                    <a:pt x="14417" y="1807"/>
                    <a:pt x="14417" y="1917"/>
                    <a:pt x="14378" y="1957"/>
                  </a:cubicBezTo>
                  <a:cubicBezTo>
                    <a:pt x="14259" y="2167"/>
                    <a:pt x="14254" y="2257"/>
                    <a:pt x="14203" y="2287"/>
                  </a:cubicBezTo>
                  <a:cubicBezTo>
                    <a:pt x="14001" y="2676"/>
                    <a:pt x="13984" y="2746"/>
                    <a:pt x="13944" y="2786"/>
                  </a:cubicBezTo>
                  <a:cubicBezTo>
                    <a:pt x="13843" y="2956"/>
                    <a:pt x="13837" y="2976"/>
                    <a:pt x="13826" y="2976"/>
                  </a:cubicBezTo>
                  <a:cubicBezTo>
                    <a:pt x="13686" y="3186"/>
                    <a:pt x="13624" y="3285"/>
                    <a:pt x="13556" y="3375"/>
                  </a:cubicBezTo>
                  <a:cubicBezTo>
                    <a:pt x="13297" y="3775"/>
                    <a:pt x="13286" y="3805"/>
                    <a:pt x="13269" y="3825"/>
                  </a:cubicBezTo>
                  <a:cubicBezTo>
                    <a:pt x="13179" y="4014"/>
                    <a:pt x="13162" y="4014"/>
                    <a:pt x="13162" y="4044"/>
                  </a:cubicBezTo>
                  <a:close/>
                  <a:moveTo>
                    <a:pt x="14349" y="260"/>
                  </a:moveTo>
                  <a:cubicBezTo>
                    <a:pt x="14248" y="529"/>
                    <a:pt x="14119" y="759"/>
                    <a:pt x="13984" y="979"/>
                  </a:cubicBezTo>
                  <a:cubicBezTo>
                    <a:pt x="13843" y="1298"/>
                    <a:pt x="13821" y="1318"/>
                    <a:pt x="13826" y="1368"/>
                  </a:cubicBezTo>
                  <a:cubicBezTo>
                    <a:pt x="13674" y="1638"/>
                    <a:pt x="13680" y="1688"/>
                    <a:pt x="13652" y="1698"/>
                  </a:cubicBezTo>
                  <a:cubicBezTo>
                    <a:pt x="13601" y="1827"/>
                    <a:pt x="13590" y="1867"/>
                    <a:pt x="13579" y="1887"/>
                  </a:cubicBezTo>
                  <a:cubicBezTo>
                    <a:pt x="13629" y="1837"/>
                    <a:pt x="13641" y="1798"/>
                    <a:pt x="13663" y="1758"/>
                  </a:cubicBezTo>
                  <a:cubicBezTo>
                    <a:pt x="13916" y="1288"/>
                    <a:pt x="13933" y="1238"/>
                    <a:pt x="13944" y="1198"/>
                  </a:cubicBezTo>
                  <a:cubicBezTo>
                    <a:pt x="14051" y="1039"/>
                    <a:pt x="14040" y="989"/>
                    <a:pt x="14068" y="999"/>
                  </a:cubicBezTo>
                  <a:cubicBezTo>
                    <a:pt x="14259" y="649"/>
                    <a:pt x="14254" y="599"/>
                    <a:pt x="14265" y="589"/>
                  </a:cubicBezTo>
                  <a:cubicBezTo>
                    <a:pt x="14372" y="300"/>
                    <a:pt x="14434" y="270"/>
                    <a:pt x="14451" y="150"/>
                  </a:cubicBezTo>
                  <a:cubicBezTo>
                    <a:pt x="14529" y="50"/>
                    <a:pt x="14529" y="30"/>
                    <a:pt x="14529" y="0"/>
                  </a:cubicBezTo>
                  <a:cubicBezTo>
                    <a:pt x="14417" y="80"/>
                    <a:pt x="14417" y="140"/>
                    <a:pt x="14400" y="170"/>
                  </a:cubicBezTo>
                  <a:close/>
                  <a:moveTo>
                    <a:pt x="15249" y="369"/>
                  </a:moveTo>
                  <a:cubicBezTo>
                    <a:pt x="15283" y="389"/>
                    <a:pt x="15272" y="479"/>
                    <a:pt x="15294" y="519"/>
                  </a:cubicBezTo>
                  <a:cubicBezTo>
                    <a:pt x="15429" y="1148"/>
                    <a:pt x="15474" y="1148"/>
                    <a:pt x="15469" y="1238"/>
                  </a:cubicBezTo>
                  <a:cubicBezTo>
                    <a:pt x="15531" y="1468"/>
                    <a:pt x="15553" y="1518"/>
                    <a:pt x="15564" y="1588"/>
                  </a:cubicBezTo>
                  <a:cubicBezTo>
                    <a:pt x="15621" y="1827"/>
                    <a:pt x="15643" y="1877"/>
                    <a:pt x="15649" y="1937"/>
                  </a:cubicBezTo>
                  <a:cubicBezTo>
                    <a:pt x="15784" y="2307"/>
                    <a:pt x="15812" y="2347"/>
                    <a:pt x="15823" y="2417"/>
                  </a:cubicBezTo>
                  <a:cubicBezTo>
                    <a:pt x="16076" y="2896"/>
                    <a:pt x="16020" y="2896"/>
                    <a:pt x="16020" y="2806"/>
                  </a:cubicBezTo>
                  <a:cubicBezTo>
                    <a:pt x="15896" y="2417"/>
                    <a:pt x="15862" y="2437"/>
                    <a:pt x="15862" y="2397"/>
                  </a:cubicBezTo>
                  <a:cubicBezTo>
                    <a:pt x="15773" y="2217"/>
                    <a:pt x="15789" y="2137"/>
                    <a:pt x="15761" y="2127"/>
                  </a:cubicBezTo>
                  <a:cubicBezTo>
                    <a:pt x="15688" y="1927"/>
                    <a:pt x="15688" y="1837"/>
                    <a:pt x="15666" y="1788"/>
                  </a:cubicBezTo>
                  <a:cubicBezTo>
                    <a:pt x="15598" y="1468"/>
                    <a:pt x="15564" y="1398"/>
                    <a:pt x="15542" y="1308"/>
                  </a:cubicBezTo>
                  <a:cubicBezTo>
                    <a:pt x="15424" y="829"/>
                    <a:pt x="15367" y="639"/>
                    <a:pt x="15334" y="429"/>
                  </a:cubicBezTo>
                  <a:cubicBezTo>
                    <a:pt x="15266" y="80"/>
                    <a:pt x="15261" y="40"/>
                    <a:pt x="15255" y="0"/>
                  </a:cubicBezTo>
                  <a:cubicBezTo>
                    <a:pt x="15227" y="230"/>
                    <a:pt x="15255" y="270"/>
                    <a:pt x="15249" y="369"/>
                  </a:cubicBezTo>
                  <a:close/>
                  <a:moveTo>
                    <a:pt x="8949" y="9956"/>
                  </a:moveTo>
                  <a:cubicBezTo>
                    <a:pt x="8949" y="9896"/>
                    <a:pt x="8972" y="9866"/>
                    <a:pt x="8972" y="9796"/>
                  </a:cubicBezTo>
                  <a:cubicBezTo>
                    <a:pt x="9056" y="9317"/>
                    <a:pt x="9039" y="9237"/>
                    <a:pt x="9073" y="9217"/>
                  </a:cubicBezTo>
                  <a:cubicBezTo>
                    <a:pt x="9146" y="8668"/>
                    <a:pt x="9152" y="8578"/>
                    <a:pt x="9174" y="8518"/>
                  </a:cubicBezTo>
                  <a:cubicBezTo>
                    <a:pt x="9247" y="7999"/>
                    <a:pt x="9247" y="7919"/>
                    <a:pt x="9270" y="7869"/>
                  </a:cubicBezTo>
                  <a:cubicBezTo>
                    <a:pt x="9338" y="7350"/>
                    <a:pt x="9377" y="7280"/>
                    <a:pt x="9388" y="7190"/>
                  </a:cubicBezTo>
                  <a:cubicBezTo>
                    <a:pt x="9461" y="7050"/>
                    <a:pt x="9456" y="6990"/>
                    <a:pt x="9467" y="6940"/>
                  </a:cubicBezTo>
                  <a:cubicBezTo>
                    <a:pt x="9534" y="6741"/>
                    <a:pt x="9546" y="6711"/>
                    <a:pt x="9557" y="6731"/>
                  </a:cubicBezTo>
                  <a:cubicBezTo>
                    <a:pt x="9405" y="7360"/>
                    <a:pt x="9428" y="7430"/>
                    <a:pt x="9405" y="7450"/>
                  </a:cubicBezTo>
                  <a:cubicBezTo>
                    <a:pt x="9343" y="7889"/>
                    <a:pt x="9354" y="7919"/>
                    <a:pt x="9343" y="7929"/>
                  </a:cubicBezTo>
                  <a:cubicBezTo>
                    <a:pt x="9321" y="8209"/>
                    <a:pt x="9309" y="8249"/>
                    <a:pt x="9304" y="8298"/>
                  </a:cubicBezTo>
                  <a:cubicBezTo>
                    <a:pt x="9287" y="8518"/>
                    <a:pt x="9270" y="8558"/>
                    <a:pt x="9276" y="8618"/>
                  </a:cubicBezTo>
                  <a:cubicBezTo>
                    <a:pt x="9208" y="9257"/>
                    <a:pt x="9202" y="9317"/>
                    <a:pt x="9202" y="9397"/>
                  </a:cubicBezTo>
                  <a:cubicBezTo>
                    <a:pt x="9163" y="9736"/>
                    <a:pt x="9129" y="9736"/>
                    <a:pt x="9141" y="9786"/>
                  </a:cubicBezTo>
                  <a:cubicBezTo>
                    <a:pt x="9079" y="10106"/>
                    <a:pt x="9039" y="10216"/>
                    <a:pt x="9011" y="10336"/>
                  </a:cubicBezTo>
                  <a:cubicBezTo>
                    <a:pt x="9118" y="10036"/>
                    <a:pt x="9141" y="10036"/>
                    <a:pt x="9141" y="10006"/>
                  </a:cubicBezTo>
                  <a:cubicBezTo>
                    <a:pt x="9202" y="9707"/>
                    <a:pt x="9202" y="9627"/>
                    <a:pt x="9236" y="9587"/>
                  </a:cubicBezTo>
                  <a:cubicBezTo>
                    <a:pt x="9276" y="9087"/>
                    <a:pt x="9264" y="8998"/>
                    <a:pt x="9298" y="8968"/>
                  </a:cubicBezTo>
                  <a:cubicBezTo>
                    <a:pt x="9326" y="8598"/>
                    <a:pt x="9332" y="8438"/>
                    <a:pt x="9354" y="8308"/>
                  </a:cubicBezTo>
                  <a:cubicBezTo>
                    <a:pt x="9416" y="7839"/>
                    <a:pt x="9411" y="7739"/>
                    <a:pt x="9428" y="7679"/>
                  </a:cubicBezTo>
                  <a:cubicBezTo>
                    <a:pt x="9551" y="7090"/>
                    <a:pt x="9529" y="7020"/>
                    <a:pt x="9546" y="7000"/>
                  </a:cubicBezTo>
                  <a:cubicBezTo>
                    <a:pt x="9681" y="6591"/>
                    <a:pt x="9720" y="6431"/>
                    <a:pt x="9771" y="6291"/>
                  </a:cubicBezTo>
                  <a:cubicBezTo>
                    <a:pt x="9883" y="6052"/>
                    <a:pt x="9906" y="6032"/>
                    <a:pt x="9934" y="6022"/>
                  </a:cubicBezTo>
                  <a:cubicBezTo>
                    <a:pt x="9973" y="5982"/>
                    <a:pt x="9945" y="5992"/>
                    <a:pt x="9934" y="6022"/>
                  </a:cubicBezTo>
                  <a:cubicBezTo>
                    <a:pt x="9838" y="6251"/>
                    <a:pt x="9844" y="6311"/>
                    <a:pt x="9827" y="6341"/>
                  </a:cubicBezTo>
                  <a:cubicBezTo>
                    <a:pt x="9669" y="6850"/>
                    <a:pt x="9647" y="6910"/>
                    <a:pt x="9630" y="7000"/>
                  </a:cubicBezTo>
                  <a:cubicBezTo>
                    <a:pt x="9517" y="7560"/>
                    <a:pt x="9517" y="7659"/>
                    <a:pt x="9478" y="7709"/>
                  </a:cubicBezTo>
                  <a:cubicBezTo>
                    <a:pt x="9388" y="8288"/>
                    <a:pt x="9411" y="8378"/>
                    <a:pt x="9377" y="8408"/>
                  </a:cubicBezTo>
                  <a:cubicBezTo>
                    <a:pt x="9366" y="8638"/>
                    <a:pt x="9360" y="8688"/>
                    <a:pt x="9349" y="8748"/>
                  </a:cubicBezTo>
                  <a:cubicBezTo>
                    <a:pt x="9281" y="9257"/>
                    <a:pt x="9304" y="9437"/>
                    <a:pt x="9253" y="9527"/>
                  </a:cubicBezTo>
                  <a:cubicBezTo>
                    <a:pt x="9118" y="10416"/>
                    <a:pt x="9073" y="10445"/>
                    <a:pt x="9084" y="10535"/>
                  </a:cubicBezTo>
                  <a:cubicBezTo>
                    <a:pt x="9079" y="10585"/>
                    <a:pt x="9124" y="10525"/>
                    <a:pt x="9129" y="10416"/>
                  </a:cubicBezTo>
                  <a:cubicBezTo>
                    <a:pt x="9219" y="10046"/>
                    <a:pt x="9231" y="9936"/>
                    <a:pt x="9264" y="9856"/>
                  </a:cubicBezTo>
                  <a:cubicBezTo>
                    <a:pt x="9349" y="9117"/>
                    <a:pt x="9394" y="9047"/>
                    <a:pt x="9394" y="8938"/>
                  </a:cubicBezTo>
                  <a:cubicBezTo>
                    <a:pt x="9489" y="8259"/>
                    <a:pt x="9467" y="8169"/>
                    <a:pt x="9484" y="8129"/>
                  </a:cubicBezTo>
                  <a:cubicBezTo>
                    <a:pt x="9523" y="7739"/>
                    <a:pt x="9574" y="7719"/>
                    <a:pt x="9562" y="7639"/>
                  </a:cubicBezTo>
                  <a:cubicBezTo>
                    <a:pt x="9731" y="6910"/>
                    <a:pt x="9754" y="6781"/>
                    <a:pt x="9788" y="6661"/>
                  </a:cubicBezTo>
                  <a:cubicBezTo>
                    <a:pt x="9922" y="6321"/>
                    <a:pt x="9906" y="6271"/>
                    <a:pt x="9917" y="6241"/>
                  </a:cubicBezTo>
                  <a:cubicBezTo>
                    <a:pt x="10035" y="5952"/>
                    <a:pt x="10074" y="5922"/>
                    <a:pt x="10091" y="5852"/>
                  </a:cubicBezTo>
                  <a:cubicBezTo>
                    <a:pt x="10170" y="5762"/>
                    <a:pt x="10170" y="5732"/>
                    <a:pt x="10181" y="5762"/>
                  </a:cubicBezTo>
                  <a:cubicBezTo>
                    <a:pt x="10041" y="6171"/>
                    <a:pt x="10007" y="6201"/>
                    <a:pt x="10007" y="6281"/>
                  </a:cubicBezTo>
                  <a:cubicBezTo>
                    <a:pt x="9883" y="6651"/>
                    <a:pt x="9877" y="6721"/>
                    <a:pt x="9861" y="6771"/>
                  </a:cubicBezTo>
                  <a:cubicBezTo>
                    <a:pt x="9692" y="7550"/>
                    <a:pt x="9669" y="7669"/>
                    <a:pt x="9652" y="7699"/>
                  </a:cubicBezTo>
                  <a:cubicBezTo>
                    <a:pt x="9636" y="7829"/>
                    <a:pt x="9652" y="7839"/>
                    <a:pt x="9652" y="7829"/>
                  </a:cubicBezTo>
                  <a:cubicBezTo>
                    <a:pt x="9579" y="8169"/>
                    <a:pt x="9591" y="8279"/>
                    <a:pt x="9568" y="8348"/>
                  </a:cubicBezTo>
                  <a:cubicBezTo>
                    <a:pt x="9405" y="9327"/>
                    <a:pt x="9371" y="9377"/>
                    <a:pt x="9371" y="9467"/>
                  </a:cubicBezTo>
                  <a:cubicBezTo>
                    <a:pt x="9315" y="9627"/>
                    <a:pt x="9321" y="9647"/>
                    <a:pt x="9338" y="9637"/>
                  </a:cubicBezTo>
                  <a:cubicBezTo>
                    <a:pt x="9456" y="9317"/>
                    <a:pt x="9484" y="9307"/>
                    <a:pt x="9501" y="9277"/>
                  </a:cubicBezTo>
                  <a:cubicBezTo>
                    <a:pt x="9517" y="9277"/>
                    <a:pt x="9546" y="9287"/>
                    <a:pt x="9534" y="9237"/>
                  </a:cubicBezTo>
                  <a:cubicBezTo>
                    <a:pt x="9703" y="8908"/>
                    <a:pt x="9748" y="8868"/>
                    <a:pt x="9765" y="8788"/>
                  </a:cubicBezTo>
                  <a:cubicBezTo>
                    <a:pt x="10024" y="8169"/>
                    <a:pt x="10074" y="8129"/>
                    <a:pt x="10103" y="8069"/>
                  </a:cubicBezTo>
                  <a:cubicBezTo>
                    <a:pt x="10344" y="7569"/>
                    <a:pt x="10339" y="7510"/>
                    <a:pt x="10356" y="7480"/>
                  </a:cubicBezTo>
                  <a:cubicBezTo>
                    <a:pt x="10434" y="7230"/>
                    <a:pt x="10451" y="7200"/>
                    <a:pt x="10457" y="7150"/>
                  </a:cubicBezTo>
                  <a:cubicBezTo>
                    <a:pt x="10507" y="7020"/>
                    <a:pt x="10530" y="6990"/>
                    <a:pt x="10524" y="6930"/>
                  </a:cubicBezTo>
                  <a:cubicBezTo>
                    <a:pt x="10614" y="6671"/>
                    <a:pt x="10626" y="6631"/>
                    <a:pt x="10637" y="6591"/>
                  </a:cubicBezTo>
                  <a:cubicBezTo>
                    <a:pt x="10727" y="6241"/>
                    <a:pt x="10733" y="6221"/>
                    <a:pt x="10738" y="6201"/>
                  </a:cubicBezTo>
                  <a:cubicBezTo>
                    <a:pt x="10794" y="5902"/>
                    <a:pt x="10839" y="5902"/>
                    <a:pt x="10822" y="5822"/>
                  </a:cubicBezTo>
                  <a:cubicBezTo>
                    <a:pt x="10929" y="5642"/>
                    <a:pt x="10890" y="5552"/>
                    <a:pt x="10935" y="5562"/>
                  </a:cubicBezTo>
                  <a:cubicBezTo>
                    <a:pt x="11031" y="5143"/>
                    <a:pt x="11042" y="5123"/>
                    <a:pt x="11048" y="5083"/>
                  </a:cubicBezTo>
                  <a:cubicBezTo>
                    <a:pt x="11104" y="4953"/>
                    <a:pt x="11087" y="4853"/>
                    <a:pt x="11132" y="4833"/>
                  </a:cubicBezTo>
                  <a:cubicBezTo>
                    <a:pt x="11177" y="4773"/>
                    <a:pt x="11154" y="4873"/>
                    <a:pt x="11149" y="4983"/>
                  </a:cubicBezTo>
                  <a:cubicBezTo>
                    <a:pt x="11160" y="5243"/>
                    <a:pt x="11166" y="5273"/>
                    <a:pt x="11166" y="5313"/>
                  </a:cubicBezTo>
                  <a:cubicBezTo>
                    <a:pt x="11205" y="4813"/>
                    <a:pt x="11239" y="4783"/>
                    <a:pt x="11233" y="4693"/>
                  </a:cubicBezTo>
                  <a:cubicBezTo>
                    <a:pt x="11340" y="4753"/>
                    <a:pt x="11312" y="4634"/>
                    <a:pt x="11329" y="4574"/>
                  </a:cubicBezTo>
                  <a:cubicBezTo>
                    <a:pt x="11379" y="4434"/>
                    <a:pt x="11346" y="4454"/>
                    <a:pt x="11362" y="4544"/>
                  </a:cubicBezTo>
                  <a:cubicBezTo>
                    <a:pt x="11408" y="4693"/>
                    <a:pt x="11391" y="4753"/>
                    <a:pt x="11413" y="4773"/>
                  </a:cubicBezTo>
                  <a:cubicBezTo>
                    <a:pt x="11458" y="4274"/>
                    <a:pt x="11481" y="4244"/>
                    <a:pt x="11475" y="4174"/>
                  </a:cubicBezTo>
                  <a:cubicBezTo>
                    <a:pt x="11548" y="3905"/>
                    <a:pt x="11616" y="3945"/>
                    <a:pt x="11593" y="3875"/>
                  </a:cubicBezTo>
                  <a:cubicBezTo>
                    <a:pt x="11678" y="3605"/>
                    <a:pt x="11655" y="3625"/>
                    <a:pt x="11649" y="3565"/>
                  </a:cubicBezTo>
                  <a:cubicBezTo>
                    <a:pt x="11357" y="3675"/>
                    <a:pt x="11340" y="3655"/>
                    <a:pt x="11323" y="3645"/>
                  </a:cubicBezTo>
                  <a:cubicBezTo>
                    <a:pt x="11166" y="3355"/>
                    <a:pt x="11104" y="3395"/>
                    <a:pt x="11098" y="3275"/>
                  </a:cubicBezTo>
                  <a:cubicBezTo>
                    <a:pt x="11126" y="3455"/>
                    <a:pt x="11143" y="3495"/>
                    <a:pt x="11166" y="3545"/>
                  </a:cubicBezTo>
                  <a:cubicBezTo>
                    <a:pt x="11301" y="3795"/>
                    <a:pt x="11323" y="3825"/>
                    <a:pt x="11346" y="3865"/>
                  </a:cubicBezTo>
                  <a:cubicBezTo>
                    <a:pt x="11154" y="4034"/>
                    <a:pt x="11160" y="3974"/>
                    <a:pt x="11132" y="3994"/>
                  </a:cubicBezTo>
                  <a:cubicBezTo>
                    <a:pt x="10924" y="3994"/>
                    <a:pt x="10929" y="3915"/>
                    <a:pt x="10890" y="3945"/>
                  </a:cubicBezTo>
                  <a:cubicBezTo>
                    <a:pt x="10744" y="3885"/>
                    <a:pt x="10721" y="3875"/>
                    <a:pt x="10710" y="3845"/>
                  </a:cubicBezTo>
                  <a:cubicBezTo>
                    <a:pt x="10322" y="3595"/>
                    <a:pt x="10282" y="3575"/>
                    <a:pt x="10254" y="3525"/>
                  </a:cubicBezTo>
                  <a:cubicBezTo>
                    <a:pt x="9979" y="3315"/>
                    <a:pt x="9979" y="3245"/>
                    <a:pt x="9951" y="3245"/>
                  </a:cubicBezTo>
                  <a:cubicBezTo>
                    <a:pt x="9720" y="3056"/>
                    <a:pt x="9686" y="3066"/>
                    <a:pt x="9669" y="3046"/>
                  </a:cubicBezTo>
                  <a:cubicBezTo>
                    <a:pt x="9472" y="2866"/>
                    <a:pt x="9428" y="2866"/>
                    <a:pt x="9394" y="2826"/>
                  </a:cubicBezTo>
                  <a:cubicBezTo>
                    <a:pt x="9090" y="2756"/>
                    <a:pt x="9023" y="2766"/>
                    <a:pt x="8955" y="2766"/>
                  </a:cubicBezTo>
                  <a:cubicBezTo>
                    <a:pt x="8966" y="2796"/>
                    <a:pt x="9073" y="2836"/>
                    <a:pt x="9197" y="2826"/>
                  </a:cubicBezTo>
                  <a:cubicBezTo>
                    <a:pt x="9321" y="2916"/>
                    <a:pt x="9354" y="2876"/>
                    <a:pt x="9366" y="2906"/>
                  </a:cubicBezTo>
                  <a:cubicBezTo>
                    <a:pt x="9793" y="3176"/>
                    <a:pt x="9939" y="3365"/>
                    <a:pt x="10108" y="3485"/>
                  </a:cubicBezTo>
                  <a:cubicBezTo>
                    <a:pt x="10198" y="3595"/>
                    <a:pt x="10204" y="3605"/>
                    <a:pt x="10215" y="3625"/>
                  </a:cubicBezTo>
                  <a:cubicBezTo>
                    <a:pt x="10614" y="3875"/>
                    <a:pt x="10626" y="3915"/>
                    <a:pt x="10642" y="3935"/>
                  </a:cubicBezTo>
                  <a:cubicBezTo>
                    <a:pt x="10935" y="4024"/>
                    <a:pt x="10997" y="4104"/>
                    <a:pt x="11081" y="4104"/>
                  </a:cubicBezTo>
                  <a:cubicBezTo>
                    <a:pt x="11272" y="4124"/>
                    <a:pt x="11284" y="4124"/>
                    <a:pt x="11295" y="4124"/>
                  </a:cubicBezTo>
                  <a:cubicBezTo>
                    <a:pt x="11250" y="4154"/>
                    <a:pt x="11239" y="4174"/>
                    <a:pt x="11227" y="4184"/>
                  </a:cubicBezTo>
                  <a:cubicBezTo>
                    <a:pt x="10884" y="4164"/>
                    <a:pt x="10828" y="4114"/>
                    <a:pt x="10766" y="4064"/>
                  </a:cubicBezTo>
                  <a:cubicBezTo>
                    <a:pt x="10609" y="3994"/>
                    <a:pt x="10507" y="3974"/>
                    <a:pt x="10440" y="3885"/>
                  </a:cubicBezTo>
                  <a:cubicBezTo>
                    <a:pt x="10299" y="3765"/>
                    <a:pt x="10266" y="3775"/>
                    <a:pt x="10249" y="3745"/>
                  </a:cubicBezTo>
                  <a:cubicBezTo>
                    <a:pt x="10052" y="3565"/>
                    <a:pt x="10024" y="3575"/>
                    <a:pt x="10007" y="3565"/>
                  </a:cubicBezTo>
                  <a:cubicBezTo>
                    <a:pt x="9911" y="3515"/>
                    <a:pt x="9922" y="3435"/>
                    <a:pt x="9883" y="3465"/>
                  </a:cubicBezTo>
                  <a:cubicBezTo>
                    <a:pt x="9804" y="3375"/>
                    <a:pt x="9776" y="3385"/>
                    <a:pt x="9759" y="3355"/>
                  </a:cubicBezTo>
                  <a:cubicBezTo>
                    <a:pt x="9607" y="3255"/>
                    <a:pt x="9523" y="3206"/>
                    <a:pt x="9439" y="3146"/>
                  </a:cubicBezTo>
                  <a:cubicBezTo>
                    <a:pt x="9247" y="3086"/>
                    <a:pt x="9208" y="3046"/>
                    <a:pt x="9157" y="3036"/>
                  </a:cubicBezTo>
                  <a:cubicBezTo>
                    <a:pt x="8927" y="2926"/>
                    <a:pt x="8882" y="2966"/>
                    <a:pt x="8871" y="2926"/>
                  </a:cubicBezTo>
                  <a:cubicBezTo>
                    <a:pt x="8314" y="2966"/>
                    <a:pt x="8263" y="2986"/>
                    <a:pt x="8179" y="2976"/>
                  </a:cubicBezTo>
                  <a:cubicBezTo>
                    <a:pt x="7988" y="3036"/>
                    <a:pt x="7937" y="3046"/>
                    <a:pt x="7875" y="3066"/>
                  </a:cubicBezTo>
                  <a:cubicBezTo>
                    <a:pt x="7858" y="3096"/>
                    <a:pt x="7988" y="3096"/>
                    <a:pt x="8122" y="3076"/>
                  </a:cubicBezTo>
                  <a:cubicBezTo>
                    <a:pt x="8314" y="3096"/>
                    <a:pt x="8342" y="3166"/>
                    <a:pt x="8404" y="3126"/>
                  </a:cubicBezTo>
                  <a:cubicBezTo>
                    <a:pt x="8702" y="3295"/>
                    <a:pt x="8719" y="3325"/>
                    <a:pt x="8747" y="3325"/>
                  </a:cubicBezTo>
                  <a:cubicBezTo>
                    <a:pt x="8899" y="3445"/>
                    <a:pt x="8916" y="3465"/>
                    <a:pt x="8938" y="3485"/>
                  </a:cubicBezTo>
                  <a:cubicBezTo>
                    <a:pt x="9090" y="3595"/>
                    <a:pt x="9090" y="3665"/>
                    <a:pt x="9129" y="3645"/>
                  </a:cubicBezTo>
                  <a:cubicBezTo>
                    <a:pt x="9270" y="3805"/>
                    <a:pt x="9366" y="3845"/>
                    <a:pt x="9439" y="3964"/>
                  </a:cubicBezTo>
                  <a:cubicBezTo>
                    <a:pt x="9709" y="4134"/>
                    <a:pt x="9720" y="4174"/>
                    <a:pt x="9737" y="4204"/>
                  </a:cubicBezTo>
                  <a:cubicBezTo>
                    <a:pt x="9872" y="4294"/>
                    <a:pt x="9894" y="4294"/>
                    <a:pt x="9911" y="4324"/>
                  </a:cubicBezTo>
                  <a:cubicBezTo>
                    <a:pt x="10164" y="4554"/>
                    <a:pt x="10215" y="4544"/>
                    <a:pt x="10249" y="4594"/>
                  </a:cubicBezTo>
                  <a:cubicBezTo>
                    <a:pt x="10418" y="4674"/>
                    <a:pt x="10463" y="4693"/>
                    <a:pt x="10496" y="4733"/>
                  </a:cubicBezTo>
                  <a:cubicBezTo>
                    <a:pt x="10716" y="4743"/>
                    <a:pt x="10744" y="4753"/>
                    <a:pt x="10766" y="4773"/>
                  </a:cubicBezTo>
                  <a:cubicBezTo>
                    <a:pt x="10761" y="4913"/>
                    <a:pt x="10749" y="4953"/>
                    <a:pt x="10710" y="4973"/>
                  </a:cubicBezTo>
                  <a:cubicBezTo>
                    <a:pt x="10406" y="4883"/>
                    <a:pt x="10356" y="4913"/>
                    <a:pt x="10316" y="4903"/>
                  </a:cubicBezTo>
                  <a:cubicBezTo>
                    <a:pt x="10091" y="4773"/>
                    <a:pt x="10058" y="4773"/>
                    <a:pt x="10035" y="4723"/>
                  </a:cubicBezTo>
                  <a:cubicBezTo>
                    <a:pt x="9816" y="4564"/>
                    <a:pt x="9714" y="4414"/>
                    <a:pt x="9574" y="4364"/>
                  </a:cubicBezTo>
                  <a:cubicBezTo>
                    <a:pt x="9315" y="4084"/>
                    <a:pt x="9287" y="4024"/>
                    <a:pt x="9242" y="4004"/>
                  </a:cubicBezTo>
                  <a:cubicBezTo>
                    <a:pt x="9056" y="3845"/>
                    <a:pt x="9062" y="3805"/>
                    <a:pt x="9045" y="3805"/>
                  </a:cubicBezTo>
                  <a:cubicBezTo>
                    <a:pt x="8989" y="3725"/>
                    <a:pt x="8966" y="3735"/>
                    <a:pt x="8961" y="3715"/>
                  </a:cubicBezTo>
                  <a:cubicBezTo>
                    <a:pt x="8747" y="3505"/>
                    <a:pt x="8679" y="3525"/>
                    <a:pt x="8663" y="3435"/>
                  </a:cubicBezTo>
                  <a:cubicBezTo>
                    <a:pt x="8471" y="3385"/>
                    <a:pt x="8449" y="3305"/>
                    <a:pt x="8398" y="3305"/>
                  </a:cubicBezTo>
                  <a:cubicBezTo>
                    <a:pt x="8179" y="3176"/>
                    <a:pt x="8128" y="3216"/>
                    <a:pt x="8122" y="3166"/>
                  </a:cubicBezTo>
                  <a:cubicBezTo>
                    <a:pt x="7937" y="3176"/>
                    <a:pt x="7903" y="3106"/>
                    <a:pt x="7897" y="3176"/>
                  </a:cubicBezTo>
                  <a:cubicBezTo>
                    <a:pt x="8212" y="3285"/>
                    <a:pt x="8246" y="3285"/>
                    <a:pt x="8286" y="3295"/>
                  </a:cubicBezTo>
                  <a:cubicBezTo>
                    <a:pt x="8511" y="3445"/>
                    <a:pt x="8572" y="3465"/>
                    <a:pt x="8623" y="3535"/>
                  </a:cubicBezTo>
                  <a:cubicBezTo>
                    <a:pt x="8837" y="3715"/>
                    <a:pt x="8854" y="3715"/>
                    <a:pt x="8865" y="3725"/>
                  </a:cubicBezTo>
                  <a:cubicBezTo>
                    <a:pt x="9146" y="4034"/>
                    <a:pt x="9219" y="4034"/>
                    <a:pt x="9253" y="4134"/>
                  </a:cubicBezTo>
                  <a:cubicBezTo>
                    <a:pt x="9591" y="4434"/>
                    <a:pt x="9596" y="4454"/>
                    <a:pt x="9613" y="4464"/>
                  </a:cubicBezTo>
                  <a:cubicBezTo>
                    <a:pt x="9748" y="4604"/>
                    <a:pt x="9776" y="4624"/>
                    <a:pt x="9816" y="4614"/>
                  </a:cubicBezTo>
                  <a:cubicBezTo>
                    <a:pt x="9945" y="4753"/>
                    <a:pt x="9956" y="4773"/>
                    <a:pt x="9979" y="4763"/>
                  </a:cubicBezTo>
                  <a:cubicBezTo>
                    <a:pt x="10159" y="4933"/>
                    <a:pt x="10209" y="4913"/>
                    <a:pt x="10232" y="4943"/>
                  </a:cubicBezTo>
                  <a:cubicBezTo>
                    <a:pt x="10536" y="5103"/>
                    <a:pt x="10597" y="5053"/>
                    <a:pt x="10620" y="5093"/>
                  </a:cubicBezTo>
                  <a:cubicBezTo>
                    <a:pt x="10513" y="5153"/>
                    <a:pt x="10496" y="5143"/>
                    <a:pt x="10479" y="5133"/>
                  </a:cubicBezTo>
                  <a:cubicBezTo>
                    <a:pt x="10322" y="5153"/>
                    <a:pt x="10299" y="5113"/>
                    <a:pt x="10266" y="5113"/>
                  </a:cubicBezTo>
                  <a:cubicBezTo>
                    <a:pt x="10018" y="4943"/>
                    <a:pt x="10007" y="4923"/>
                    <a:pt x="9984" y="4943"/>
                  </a:cubicBezTo>
                  <a:cubicBezTo>
                    <a:pt x="9776" y="4713"/>
                    <a:pt x="9731" y="4743"/>
                    <a:pt x="9720" y="4693"/>
                  </a:cubicBezTo>
                  <a:cubicBezTo>
                    <a:pt x="9591" y="4574"/>
                    <a:pt x="9579" y="4554"/>
                    <a:pt x="9562" y="4564"/>
                  </a:cubicBezTo>
                  <a:cubicBezTo>
                    <a:pt x="9298" y="4264"/>
                    <a:pt x="9236" y="4254"/>
                    <a:pt x="9208" y="4144"/>
                  </a:cubicBezTo>
                  <a:cubicBezTo>
                    <a:pt x="9101" y="4074"/>
                    <a:pt x="9073" y="4054"/>
                    <a:pt x="9045" y="4044"/>
                  </a:cubicBezTo>
                  <a:cubicBezTo>
                    <a:pt x="8887" y="3855"/>
                    <a:pt x="8848" y="3885"/>
                    <a:pt x="8837" y="3825"/>
                  </a:cubicBezTo>
                  <a:cubicBezTo>
                    <a:pt x="8696" y="3725"/>
                    <a:pt x="8651" y="3665"/>
                    <a:pt x="8595" y="3635"/>
                  </a:cubicBezTo>
                  <a:cubicBezTo>
                    <a:pt x="8167" y="3345"/>
                    <a:pt x="8122" y="3365"/>
                    <a:pt x="8100" y="3325"/>
                  </a:cubicBezTo>
                  <a:cubicBezTo>
                    <a:pt x="7942" y="3285"/>
                    <a:pt x="7926" y="3255"/>
                    <a:pt x="7926" y="3295"/>
                  </a:cubicBezTo>
                  <a:cubicBezTo>
                    <a:pt x="8314" y="3505"/>
                    <a:pt x="8376" y="3515"/>
                    <a:pt x="8421" y="3555"/>
                  </a:cubicBezTo>
                  <a:cubicBezTo>
                    <a:pt x="8663" y="3775"/>
                    <a:pt x="8668" y="3795"/>
                    <a:pt x="8696" y="3785"/>
                  </a:cubicBezTo>
                  <a:cubicBezTo>
                    <a:pt x="8826" y="3935"/>
                    <a:pt x="8854" y="3964"/>
                    <a:pt x="8887" y="3964"/>
                  </a:cubicBezTo>
                  <a:cubicBezTo>
                    <a:pt x="9135" y="4214"/>
                    <a:pt x="9163" y="4224"/>
                    <a:pt x="9191" y="4244"/>
                  </a:cubicBezTo>
                  <a:cubicBezTo>
                    <a:pt x="9259" y="4364"/>
                    <a:pt x="9292" y="4354"/>
                    <a:pt x="9309" y="4404"/>
                  </a:cubicBezTo>
                  <a:cubicBezTo>
                    <a:pt x="9467" y="4554"/>
                    <a:pt x="9501" y="4534"/>
                    <a:pt x="9501" y="4604"/>
                  </a:cubicBezTo>
                  <a:cubicBezTo>
                    <a:pt x="9737" y="4803"/>
                    <a:pt x="9765" y="4813"/>
                    <a:pt x="9776" y="4853"/>
                  </a:cubicBezTo>
                  <a:cubicBezTo>
                    <a:pt x="9934" y="5013"/>
                    <a:pt x="9979" y="4983"/>
                    <a:pt x="9990" y="5023"/>
                  </a:cubicBezTo>
                  <a:cubicBezTo>
                    <a:pt x="10170" y="5133"/>
                    <a:pt x="10198" y="5143"/>
                    <a:pt x="10221" y="5173"/>
                  </a:cubicBezTo>
                  <a:cubicBezTo>
                    <a:pt x="10322" y="5233"/>
                    <a:pt x="10350" y="5233"/>
                    <a:pt x="10367" y="5263"/>
                  </a:cubicBezTo>
                  <a:cubicBezTo>
                    <a:pt x="10373" y="5383"/>
                    <a:pt x="10311" y="5313"/>
                    <a:pt x="10249" y="5363"/>
                  </a:cubicBezTo>
                  <a:cubicBezTo>
                    <a:pt x="9917" y="5183"/>
                    <a:pt x="9900" y="5143"/>
                    <a:pt x="9877" y="5123"/>
                  </a:cubicBezTo>
                  <a:cubicBezTo>
                    <a:pt x="9709" y="5023"/>
                    <a:pt x="9669" y="4993"/>
                    <a:pt x="9636" y="4943"/>
                  </a:cubicBezTo>
                  <a:cubicBezTo>
                    <a:pt x="9450" y="4753"/>
                    <a:pt x="9416" y="4763"/>
                    <a:pt x="9399" y="4723"/>
                  </a:cubicBezTo>
                  <a:cubicBezTo>
                    <a:pt x="9253" y="4604"/>
                    <a:pt x="9247" y="4544"/>
                    <a:pt x="9208" y="4544"/>
                  </a:cubicBezTo>
                  <a:cubicBezTo>
                    <a:pt x="9006" y="4334"/>
                    <a:pt x="8989" y="4244"/>
                    <a:pt x="8944" y="4254"/>
                  </a:cubicBezTo>
                  <a:cubicBezTo>
                    <a:pt x="8837" y="4124"/>
                    <a:pt x="8820" y="4104"/>
                    <a:pt x="8803" y="4104"/>
                  </a:cubicBezTo>
                  <a:cubicBezTo>
                    <a:pt x="8702" y="3945"/>
                    <a:pt x="8679" y="3945"/>
                    <a:pt x="8663" y="3925"/>
                  </a:cubicBezTo>
                  <a:cubicBezTo>
                    <a:pt x="8314" y="3615"/>
                    <a:pt x="8291" y="3555"/>
                    <a:pt x="8235" y="3575"/>
                  </a:cubicBezTo>
                  <a:cubicBezTo>
                    <a:pt x="8061" y="3455"/>
                    <a:pt x="8038" y="3445"/>
                    <a:pt x="8021" y="3425"/>
                  </a:cubicBezTo>
                  <a:cubicBezTo>
                    <a:pt x="7729" y="3325"/>
                    <a:pt x="7684" y="3315"/>
                    <a:pt x="7650" y="3295"/>
                  </a:cubicBezTo>
                  <a:cubicBezTo>
                    <a:pt x="7476" y="3305"/>
                    <a:pt x="7492" y="3345"/>
                    <a:pt x="7537" y="3305"/>
                  </a:cubicBezTo>
                  <a:cubicBezTo>
                    <a:pt x="7757" y="3385"/>
                    <a:pt x="7819" y="3385"/>
                    <a:pt x="7864" y="3425"/>
                  </a:cubicBezTo>
                  <a:cubicBezTo>
                    <a:pt x="8072" y="3525"/>
                    <a:pt x="8128" y="3535"/>
                    <a:pt x="8167" y="3595"/>
                  </a:cubicBezTo>
                  <a:cubicBezTo>
                    <a:pt x="8353" y="3765"/>
                    <a:pt x="8415" y="3775"/>
                    <a:pt x="8449" y="3835"/>
                  </a:cubicBezTo>
                  <a:cubicBezTo>
                    <a:pt x="8668" y="3984"/>
                    <a:pt x="8674" y="4074"/>
                    <a:pt x="8713" y="4084"/>
                  </a:cubicBezTo>
                  <a:cubicBezTo>
                    <a:pt x="8837" y="4174"/>
                    <a:pt x="8820" y="4274"/>
                    <a:pt x="8854" y="4234"/>
                  </a:cubicBezTo>
                  <a:cubicBezTo>
                    <a:pt x="8955" y="4394"/>
                    <a:pt x="9000" y="4344"/>
                    <a:pt x="8994" y="4414"/>
                  </a:cubicBezTo>
                  <a:cubicBezTo>
                    <a:pt x="9231" y="4634"/>
                    <a:pt x="9247" y="4703"/>
                    <a:pt x="9287" y="4723"/>
                  </a:cubicBezTo>
                  <a:cubicBezTo>
                    <a:pt x="9411" y="4873"/>
                    <a:pt x="9450" y="4883"/>
                    <a:pt x="9484" y="4923"/>
                  </a:cubicBezTo>
                  <a:cubicBezTo>
                    <a:pt x="9726" y="5123"/>
                    <a:pt x="9765" y="5143"/>
                    <a:pt x="9799" y="5173"/>
                  </a:cubicBezTo>
                  <a:cubicBezTo>
                    <a:pt x="10058" y="5333"/>
                    <a:pt x="10080" y="5383"/>
                    <a:pt x="10131" y="5383"/>
                  </a:cubicBezTo>
                  <a:cubicBezTo>
                    <a:pt x="10069" y="5432"/>
                    <a:pt x="10029" y="5462"/>
                    <a:pt x="10013" y="5442"/>
                  </a:cubicBezTo>
                  <a:cubicBezTo>
                    <a:pt x="9776" y="5273"/>
                    <a:pt x="9681" y="5293"/>
                    <a:pt x="9636" y="5183"/>
                  </a:cubicBezTo>
                  <a:cubicBezTo>
                    <a:pt x="9506" y="5073"/>
                    <a:pt x="9467" y="5063"/>
                    <a:pt x="9444" y="5003"/>
                  </a:cubicBezTo>
                  <a:cubicBezTo>
                    <a:pt x="9202" y="4713"/>
                    <a:pt x="9180" y="4703"/>
                    <a:pt x="9163" y="4693"/>
                  </a:cubicBezTo>
                  <a:cubicBezTo>
                    <a:pt x="9034" y="4574"/>
                    <a:pt x="9023" y="4504"/>
                    <a:pt x="8983" y="4504"/>
                  </a:cubicBezTo>
                  <a:cubicBezTo>
                    <a:pt x="8792" y="4294"/>
                    <a:pt x="8769" y="4264"/>
                    <a:pt x="8741" y="4234"/>
                  </a:cubicBezTo>
                  <a:cubicBezTo>
                    <a:pt x="8544" y="4044"/>
                    <a:pt x="8527" y="3994"/>
                    <a:pt x="8499" y="3955"/>
                  </a:cubicBezTo>
                  <a:cubicBezTo>
                    <a:pt x="8302" y="3775"/>
                    <a:pt x="8252" y="3795"/>
                    <a:pt x="8241" y="3725"/>
                  </a:cubicBezTo>
                  <a:cubicBezTo>
                    <a:pt x="8021" y="3595"/>
                    <a:pt x="7988" y="3575"/>
                    <a:pt x="7959" y="3555"/>
                  </a:cubicBezTo>
                  <a:cubicBezTo>
                    <a:pt x="7734" y="3475"/>
                    <a:pt x="7734" y="3425"/>
                    <a:pt x="7701" y="3455"/>
                  </a:cubicBezTo>
                  <a:cubicBezTo>
                    <a:pt x="7774" y="3545"/>
                    <a:pt x="7813" y="3505"/>
                    <a:pt x="7824" y="3525"/>
                  </a:cubicBezTo>
                  <a:cubicBezTo>
                    <a:pt x="8134" y="3765"/>
                    <a:pt x="8207" y="3785"/>
                    <a:pt x="8269" y="3855"/>
                  </a:cubicBezTo>
                  <a:cubicBezTo>
                    <a:pt x="8482" y="4074"/>
                    <a:pt x="8522" y="4084"/>
                    <a:pt x="8556" y="4114"/>
                  </a:cubicBezTo>
                  <a:cubicBezTo>
                    <a:pt x="8859" y="4504"/>
                    <a:pt x="8904" y="4504"/>
                    <a:pt x="8932" y="4544"/>
                  </a:cubicBezTo>
                  <a:cubicBezTo>
                    <a:pt x="9084" y="4743"/>
                    <a:pt x="9124" y="4703"/>
                    <a:pt x="9118" y="4773"/>
                  </a:cubicBezTo>
                  <a:cubicBezTo>
                    <a:pt x="9276" y="4943"/>
                    <a:pt x="9287" y="4963"/>
                    <a:pt x="9304" y="4983"/>
                  </a:cubicBezTo>
                  <a:cubicBezTo>
                    <a:pt x="9624" y="5263"/>
                    <a:pt x="9624" y="5323"/>
                    <a:pt x="9647" y="5313"/>
                  </a:cubicBezTo>
                  <a:cubicBezTo>
                    <a:pt x="9855" y="5432"/>
                    <a:pt x="9889" y="5472"/>
                    <a:pt x="9928" y="5492"/>
                  </a:cubicBezTo>
                  <a:cubicBezTo>
                    <a:pt x="10007" y="5552"/>
                    <a:pt x="10029" y="5552"/>
                    <a:pt x="10013" y="5572"/>
                  </a:cubicBezTo>
                  <a:cubicBezTo>
                    <a:pt x="9574" y="5462"/>
                    <a:pt x="9534" y="5383"/>
                    <a:pt x="9478" y="5343"/>
                  </a:cubicBezTo>
                  <a:cubicBezTo>
                    <a:pt x="9276" y="5173"/>
                    <a:pt x="9259" y="5163"/>
                    <a:pt x="9247" y="5153"/>
                  </a:cubicBezTo>
                  <a:cubicBezTo>
                    <a:pt x="9079" y="5013"/>
                    <a:pt x="9084" y="4973"/>
                    <a:pt x="9079" y="4963"/>
                  </a:cubicBezTo>
                  <a:cubicBezTo>
                    <a:pt x="8972" y="4853"/>
                    <a:pt x="8916" y="4833"/>
                    <a:pt x="8882" y="4743"/>
                  </a:cubicBezTo>
                  <a:cubicBezTo>
                    <a:pt x="8646" y="4464"/>
                    <a:pt x="8623" y="4424"/>
                    <a:pt x="8595" y="4414"/>
                  </a:cubicBezTo>
                  <a:cubicBezTo>
                    <a:pt x="8398" y="4194"/>
                    <a:pt x="8348" y="4144"/>
                    <a:pt x="8302" y="4084"/>
                  </a:cubicBezTo>
                  <a:cubicBezTo>
                    <a:pt x="8049" y="3875"/>
                    <a:pt x="8038" y="3855"/>
                    <a:pt x="8016" y="3865"/>
                  </a:cubicBezTo>
                  <a:cubicBezTo>
                    <a:pt x="7892" y="3785"/>
                    <a:pt x="7852" y="3745"/>
                    <a:pt x="7807" y="3735"/>
                  </a:cubicBezTo>
                  <a:cubicBezTo>
                    <a:pt x="7689" y="3665"/>
                    <a:pt x="7661" y="3645"/>
                    <a:pt x="7622" y="3655"/>
                  </a:cubicBezTo>
                  <a:cubicBezTo>
                    <a:pt x="7414" y="3595"/>
                    <a:pt x="7369" y="3515"/>
                    <a:pt x="7352" y="3595"/>
                  </a:cubicBezTo>
                  <a:cubicBezTo>
                    <a:pt x="7566" y="3655"/>
                    <a:pt x="7588" y="3665"/>
                    <a:pt x="7599" y="3685"/>
                  </a:cubicBezTo>
                  <a:cubicBezTo>
                    <a:pt x="7796" y="3785"/>
                    <a:pt x="7819" y="3795"/>
                    <a:pt x="7836" y="3815"/>
                  </a:cubicBezTo>
                  <a:cubicBezTo>
                    <a:pt x="8004" y="3984"/>
                    <a:pt x="8055" y="3925"/>
                    <a:pt x="8066" y="3964"/>
                  </a:cubicBezTo>
                  <a:cubicBezTo>
                    <a:pt x="8179" y="4114"/>
                    <a:pt x="8224" y="4064"/>
                    <a:pt x="8218" y="4134"/>
                  </a:cubicBezTo>
                  <a:cubicBezTo>
                    <a:pt x="8494" y="4404"/>
                    <a:pt x="8505" y="4424"/>
                    <a:pt x="8522" y="4434"/>
                  </a:cubicBezTo>
                  <a:cubicBezTo>
                    <a:pt x="8679" y="4654"/>
                    <a:pt x="8719" y="4614"/>
                    <a:pt x="8724" y="4654"/>
                  </a:cubicBezTo>
                  <a:cubicBezTo>
                    <a:pt x="8837" y="4803"/>
                    <a:pt x="8842" y="4853"/>
                    <a:pt x="8865" y="4853"/>
                  </a:cubicBezTo>
                  <a:cubicBezTo>
                    <a:pt x="9045" y="5023"/>
                    <a:pt x="9051" y="5073"/>
                    <a:pt x="9068" y="5103"/>
                  </a:cubicBezTo>
                  <a:cubicBezTo>
                    <a:pt x="9264" y="5233"/>
                    <a:pt x="9264" y="5293"/>
                    <a:pt x="9287" y="5313"/>
                  </a:cubicBezTo>
                  <a:cubicBezTo>
                    <a:pt x="9456" y="5383"/>
                    <a:pt x="9461" y="5452"/>
                    <a:pt x="9489" y="5452"/>
                  </a:cubicBezTo>
                  <a:cubicBezTo>
                    <a:pt x="9686" y="5562"/>
                    <a:pt x="9720" y="5592"/>
                    <a:pt x="9754" y="5612"/>
                  </a:cubicBezTo>
                  <a:cubicBezTo>
                    <a:pt x="9889" y="5682"/>
                    <a:pt x="9855" y="5712"/>
                    <a:pt x="9776" y="5692"/>
                  </a:cubicBezTo>
                  <a:cubicBezTo>
                    <a:pt x="9366" y="5512"/>
                    <a:pt x="9326" y="5522"/>
                    <a:pt x="9292" y="5512"/>
                  </a:cubicBezTo>
                  <a:cubicBezTo>
                    <a:pt x="9068" y="5363"/>
                    <a:pt x="9079" y="5263"/>
                    <a:pt x="9039" y="5313"/>
                  </a:cubicBezTo>
                  <a:cubicBezTo>
                    <a:pt x="8910" y="5203"/>
                    <a:pt x="8899" y="5163"/>
                    <a:pt x="8882" y="5133"/>
                  </a:cubicBezTo>
                  <a:cubicBezTo>
                    <a:pt x="8719" y="4963"/>
                    <a:pt x="8702" y="4973"/>
                    <a:pt x="8702" y="4953"/>
                  </a:cubicBezTo>
                  <a:cubicBezTo>
                    <a:pt x="8617" y="4813"/>
                    <a:pt x="8572" y="4863"/>
                    <a:pt x="8572" y="4793"/>
                  </a:cubicBezTo>
                  <a:cubicBezTo>
                    <a:pt x="8432" y="4634"/>
                    <a:pt x="8387" y="4624"/>
                    <a:pt x="8353" y="4574"/>
                  </a:cubicBezTo>
                  <a:cubicBezTo>
                    <a:pt x="8207" y="4444"/>
                    <a:pt x="8173" y="4404"/>
                    <a:pt x="8134" y="4384"/>
                  </a:cubicBezTo>
                  <a:cubicBezTo>
                    <a:pt x="7959" y="4194"/>
                    <a:pt x="7920" y="4224"/>
                    <a:pt x="7914" y="4184"/>
                  </a:cubicBezTo>
                  <a:cubicBezTo>
                    <a:pt x="7779" y="4084"/>
                    <a:pt x="7751" y="4094"/>
                    <a:pt x="7729" y="4094"/>
                  </a:cubicBezTo>
                  <a:cubicBezTo>
                    <a:pt x="7599" y="3984"/>
                    <a:pt x="7554" y="4034"/>
                    <a:pt x="7543" y="3994"/>
                  </a:cubicBezTo>
                  <a:cubicBezTo>
                    <a:pt x="7521" y="4004"/>
                    <a:pt x="7611" y="4084"/>
                    <a:pt x="7718" y="4114"/>
                  </a:cubicBezTo>
                  <a:cubicBezTo>
                    <a:pt x="7869" y="4224"/>
                    <a:pt x="7881" y="4234"/>
                    <a:pt x="7892" y="4234"/>
                  </a:cubicBezTo>
                  <a:cubicBezTo>
                    <a:pt x="8038" y="4394"/>
                    <a:pt x="8089" y="4424"/>
                    <a:pt x="8139" y="4444"/>
                  </a:cubicBezTo>
                  <a:cubicBezTo>
                    <a:pt x="8539" y="4903"/>
                    <a:pt x="8572" y="4883"/>
                    <a:pt x="8584" y="4923"/>
                  </a:cubicBezTo>
                  <a:cubicBezTo>
                    <a:pt x="8719" y="5083"/>
                    <a:pt x="8730" y="5083"/>
                    <a:pt x="8741" y="5093"/>
                  </a:cubicBezTo>
                  <a:cubicBezTo>
                    <a:pt x="9090" y="5432"/>
                    <a:pt x="9129" y="5482"/>
                    <a:pt x="9180" y="5502"/>
                  </a:cubicBezTo>
                  <a:cubicBezTo>
                    <a:pt x="9416" y="5662"/>
                    <a:pt x="9444" y="5672"/>
                    <a:pt x="9461" y="5702"/>
                  </a:cubicBezTo>
                  <a:cubicBezTo>
                    <a:pt x="9692" y="5752"/>
                    <a:pt x="9726" y="5822"/>
                    <a:pt x="9799" y="5792"/>
                  </a:cubicBezTo>
                  <a:cubicBezTo>
                    <a:pt x="9894" y="5892"/>
                    <a:pt x="9872" y="5912"/>
                    <a:pt x="9866" y="5882"/>
                  </a:cubicBezTo>
                  <a:cubicBezTo>
                    <a:pt x="9636" y="5902"/>
                    <a:pt x="9607" y="5852"/>
                    <a:pt x="9551" y="5852"/>
                  </a:cubicBezTo>
                  <a:cubicBezTo>
                    <a:pt x="9304" y="5732"/>
                    <a:pt x="9264" y="5772"/>
                    <a:pt x="9259" y="5752"/>
                  </a:cubicBezTo>
                  <a:cubicBezTo>
                    <a:pt x="8949" y="5562"/>
                    <a:pt x="8921" y="5522"/>
                    <a:pt x="8871" y="5542"/>
                  </a:cubicBezTo>
                  <a:cubicBezTo>
                    <a:pt x="8724" y="5353"/>
                    <a:pt x="8668" y="5442"/>
                    <a:pt x="8679" y="5353"/>
                  </a:cubicBezTo>
                  <a:cubicBezTo>
                    <a:pt x="8511" y="5223"/>
                    <a:pt x="8494" y="5203"/>
                    <a:pt x="8477" y="5203"/>
                  </a:cubicBezTo>
                  <a:cubicBezTo>
                    <a:pt x="8308" y="5063"/>
                    <a:pt x="8286" y="5053"/>
                    <a:pt x="8280" y="4993"/>
                  </a:cubicBezTo>
                  <a:cubicBezTo>
                    <a:pt x="7920" y="4664"/>
                    <a:pt x="7858" y="4584"/>
                    <a:pt x="7785" y="4534"/>
                  </a:cubicBezTo>
                  <a:cubicBezTo>
                    <a:pt x="7554" y="4334"/>
                    <a:pt x="7543" y="4254"/>
                    <a:pt x="7498" y="4254"/>
                  </a:cubicBezTo>
                  <a:cubicBezTo>
                    <a:pt x="7251" y="4094"/>
                    <a:pt x="7222" y="4044"/>
                    <a:pt x="7177" y="4044"/>
                  </a:cubicBezTo>
                  <a:cubicBezTo>
                    <a:pt x="7048" y="3964"/>
                    <a:pt x="7014" y="4004"/>
                    <a:pt x="7009" y="3964"/>
                  </a:cubicBezTo>
                  <a:cubicBezTo>
                    <a:pt x="7071" y="4034"/>
                    <a:pt x="7093" y="4074"/>
                    <a:pt x="7138" y="4054"/>
                  </a:cubicBezTo>
                  <a:cubicBezTo>
                    <a:pt x="7380" y="4224"/>
                    <a:pt x="7442" y="4264"/>
                    <a:pt x="7492" y="4324"/>
                  </a:cubicBezTo>
                  <a:cubicBezTo>
                    <a:pt x="7723" y="4514"/>
                    <a:pt x="7763" y="4604"/>
                    <a:pt x="7824" y="4634"/>
                  </a:cubicBezTo>
                  <a:cubicBezTo>
                    <a:pt x="8038" y="4863"/>
                    <a:pt x="8089" y="4923"/>
                    <a:pt x="8145" y="4973"/>
                  </a:cubicBezTo>
                  <a:cubicBezTo>
                    <a:pt x="8409" y="5213"/>
                    <a:pt x="8421" y="5223"/>
                    <a:pt x="8421" y="5263"/>
                  </a:cubicBezTo>
                  <a:cubicBezTo>
                    <a:pt x="8696" y="5502"/>
                    <a:pt x="8769" y="5502"/>
                    <a:pt x="8814" y="5582"/>
                  </a:cubicBezTo>
                  <a:cubicBezTo>
                    <a:pt x="9124" y="5752"/>
                    <a:pt x="9146" y="5792"/>
                    <a:pt x="9174" y="5822"/>
                  </a:cubicBezTo>
                  <a:cubicBezTo>
                    <a:pt x="9349" y="5862"/>
                    <a:pt x="9349" y="5912"/>
                    <a:pt x="9383" y="5882"/>
                  </a:cubicBezTo>
                  <a:cubicBezTo>
                    <a:pt x="9613" y="5992"/>
                    <a:pt x="9664" y="5962"/>
                    <a:pt x="9692" y="5982"/>
                  </a:cubicBezTo>
                  <a:cubicBezTo>
                    <a:pt x="9698" y="6072"/>
                    <a:pt x="9692" y="6072"/>
                    <a:pt x="9686" y="6052"/>
                  </a:cubicBezTo>
                  <a:cubicBezTo>
                    <a:pt x="9461" y="6022"/>
                    <a:pt x="9394" y="6032"/>
                    <a:pt x="9338" y="6032"/>
                  </a:cubicBezTo>
                  <a:cubicBezTo>
                    <a:pt x="9034" y="5862"/>
                    <a:pt x="8989" y="5842"/>
                    <a:pt x="8949" y="5802"/>
                  </a:cubicBezTo>
                  <a:cubicBezTo>
                    <a:pt x="8539" y="5512"/>
                    <a:pt x="8505" y="5462"/>
                    <a:pt x="8466" y="5422"/>
                  </a:cubicBezTo>
                  <a:cubicBezTo>
                    <a:pt x="8218" y="5163"/>
                    <a:pt x="8173" y="5113"/>
                    <a:pt x="8128" y="5073"/>
                  </a:cubicBezTo>
                  <a:cubicBezTo>
                    <a:pt x="7965" y="4923"/>
                    <a:pt x="7948" y="4873"/>
                    <a:pt x="7931" y="4843"/>
                  </a:cubicBezTo>
                  <a:cubicBezTo>
                    <a:pt x="7763" y="4703"/>
                    <a:pt x="7729" y="4703"/>
                    <a:pt x="7712" y="4654"/>
                  </a:cubicBezTo>
                  <a:cubicBezTo>
                    <a:pt x="7324" y="4314"/>
                    <a:pt x="7318" y="4244"/>
                    <a:pt x="7273" y="4284"/>
                  </a:cubicBezTo>
                  <a:cubicBezTo>
                    <a:pt x="7217" y="4294"/>
                    <a:pt x="7256" y="4274"/>
                    <a:pt x="7279" y="4324"/>
                  </a:cubicBezTo>
                  <a:cubicBezTo>
                    <a:pt x="7661" y="4674"/>
                    <a:pt x="7706" y="4763"/>
                    <a:pt x="7774" y="4783"/>
                  </a:cubicBezTo>
                  <a:cubicBezTo>
                    <a:pt x="7875" y="4903"/>
                    <a:pt x="7909" y="4903"/>
                    <a:pt x="7931" y="4953"/>
                  </a:cubicBezTo>
                  <a:cubicBezTo>
                    <a:pt x="8117" y="5123"/>
                    <a:pt x="8128" y="5193"/>
                    <a:pt x="8167" y="5193"/>
                  </a:cubicBezTo>
                  <a:cubicBezTo>
                    <a:pt x="8370" y="5363"/>
                    <a:pt x="8370" y="5462"/>
                    <a:pt x="8415" y="5442"/>
                  </a:cubicBezTo>
                  <a:cubicBezTo>
                    <a:pt x="8623" y="5682"/>
                    <a:pt x="8679" y="5702"/>
                    <a:pt x="8708" y="5772"/>
                  </a:cubicBezTo>
                  <a:cubicBezTo>
                    <a:pt x="8887" y="5832"/>
                    <a:pt x="8899" y="5932"/>
                    <a:pt x="8961" y="5912"/>
                  </a:cubicBezTo>
                  <a:cubicBezTo>
                    <a:pt x="9113" y="6022"/>
                    <a:pt x="9118" y="6042"/>
                    <a:pt x="9135" y="6032"/>
                  </a:cubicBezTo>
                  <a:cubicBezTo>
                    <a:pt x="9321" y="6131"/>
                    <a:pt x="9349" y="6121"/>
                    <a:pt x="9377" y="6102"/>
                  </a:cubicBezTo>
                  <a:cubicBezTo>
                    <a:pt x="9517" y="6251"/>
                    <a:pt x="9478" y="6161"/>
                    <a:pt x="9456" y="6211"/>
                  </a:cubicBezTo>
                  <a:cubicBezTo>
                    <a:pt x="8961" y="6141"/>
                    <a:pt x="8910" y="6131"/>
                    <a:pt x="8859" y="6121"/>
                  </a:cubicBezTo>
                  <a:cubicBezTo>
                    <a:pt x="8696" y="6002"/>
                    <a:pt x="8651" y="6042"/>
                    <a:pt x="8634" y="6012"/>
                  </a:cubicBezTo>
                  <a:cubicBezTo>
                    <a:pt x="8466" y="5902"/>
                    <a:pt x="8443" y="5892"/>
                    <a:pt x="8421" y="5862"/>
                  </a:cubicBezTo>
                  <a:cubicBezTo>
                    <a:pt x="8235" y="5732"/>
                    <a:pt x="8224" y="5722"/>
                    <a:pt x="8218" y="5702"/>
                  </a:cubicBezTo>
                  <a:cubicBezTo>
                    <a:pt x="8122" y="5632"/>
                    <a:pt x="8106" y="5602"/>
                    <a:pt x="8083" y="5592"/>
                  </a:cubicBezTo>
                  <a:cubicBezTo>
                    <a:pt x="7852" y="5323"/>
                    <a:pt x="7819" y="5283"/>
                    <a:pt x="7785" y="5223"/>
                  </a:cubicBezTo>
                  <a:cubicBezTo>
                    <a:pt x="7582" y="4963"/>
                    <a:pt x="7504" y="4863"/>
                    <a:pt x="7436" y="4733"/>
                  </a:cubicBezTo>
                  <a:cubicBezTo>
                    <a:pt x="7245" y="4464"/>
                    <a:pt x="7211" y="4474"/>
                    <a:pt x="7200" y="4414"/>
                  </a:cubicBezTo>
                  <a:cubicBezTo>
                    <a:pt x="7054" y="4264"/>
                    <a:pt x="7037" y="4234"/>
                    <a:pt x="7009" y="4234"/>
                  </a:cubicBezTo>
                  <a:cubicBezTo>
                    <a:pt x="6969" y="4224"/>
                    <a:pt x="6998" y="4254"/>
                    <a:pt x="7014" y="4294"/>
                  </a:cubicBezTo>
                  <a:cubicBezTo>
                    <a:pt x="7127" y="4394"/>
                    <a:pt x="7149" y="4424"/>
                    <a:pt x="7172" y="4464"/>
                  </a:cubicBezTo>
                  <a:cubicBezTo>
                    <a:pt x="7442" y="4833"/>
                    <a:pt x="7487" y="4923"/>
                    <a:pt x="7532" y="4993"/>
                  </a:cubicBezTo>
                  <a:cubicBezTo>
                    <a:pt x="7881" y="5432"/>
                    <a:pt x="7920" y="5512"/>
                    <a:pt x="7976" y="5562"/>
                  </a:cubicBezTo>
                  <a:cubicBezTo>
                    <a:pt x="8078" y="5702"/>
                    <a:pt x="8122" y="5682"/>
                    <a:pt x="8134" y="5752"/>
                  </a:cubicBezTo>
                  <a:cubicBezTo>
                    <a:pt x="8454" y="6002"/>
                    <a:pt x="8522" y="5982"/>
                    <a:pt x="8550" y="6062"/>
                  </a:cubicBezTo>
                  <a:cubicBezTo>
                    <a:pt x="8820" y="6181"/>
                    <a:pt x="8916" y="6241"/>
                    <a:pt x="9034" y="6261"/>
                  </a:cubicBezTo>
                  <a:cubicBezTo>
                    <a:pt x="9231" y="6301"/>
                    <a:pt x="9253" y="6331"/>
                    <a:pt x="9287" y="6311"/>
                  </a:cubicBezTo>
                  <a:cubicBezTo>
                    <a:pt x="9101" y="6361"/>
                    <a:pt x="9090" y="6361"/>
                    <a:pt x="9045" y="6351"/>
                  </a:cubicBezTo>
                  <a:cubicBezTo>
                    <a:pt x="8814" y="6271"/>
                    <a:pt x="8786" y="6241"/>
                    <a:pt x="8747" y="6241"/>
                  </a:cubicBezTo>
                  <a:cubicBezTo>
                    <a:pt x="8629" y="6191"/>
                    <a:pt x="8612" y="6181"/>
                    <a:pt x="8601" y="6151"/>
                  </a:cubicBezTo>
                  <a:cubicBezTo>
                    <a:pt x="8432" y="6082"/>
                    <a:pt x="8426" y="6052"/>
                    <a:pt x="8415" y="6042"/>
                  </a:cubicBezTo>
                  <a:cubicBezTo>
                    <a:pt x="8173" y="5822"/>
                    <a:pt x="8162" y="5812"/>
                    <a:pt x="8139" y="5812"/>
                  </a:cubicBezTo>
                  <a:cubicBezTo>
                    <a:pt x="7959" y="5622"/>
                    <a:pt x="7897" y="5572"/>
                    <a:pt x="7836" y="5512"/>
                  </a:cubicBezTo>
                  <a:cubicBezTo>
                    <a:pt x="7768" y="5402"/>
                    <a:pt x="7734" y="5402"/>
                    <a:pt x="7723" y="5353"/>
                  </a:cubicBezTo>
                  <a:cubicBezTo>
                    <a:pt x="7307" y="4853"/>
                    <a:pt x="7279" y="4773"/>
                    <a:pt x="7234" y="4733"/>
                  </a:cubicBezTo>
                  <a:cubicBezTo>
                    <a:pt x="7166" y="4614"/>
                    <a:pt x="7132" y="4624"/>
                    <a:pt x="7116" y="4574"/>
                  </a:cubicBezTo>
                  <a:cubicBezTo>
                    <a:pt x="6902" y="4334"/>
                    <a:pt x="6891" y="4294"/>
                    <a:pt x="6851" y="4304"/>
                  </a:cubicBezTo>
                  <a:cubicBezTo>
                    <a:pt x="7003" y="4514"/>
                    <a:pt x="7026" y="4534"/>
                    <a:pt x="7054" y="4554"/>
                  </a:cubicBezTo>
                  <a:cubicBezTo>
                    <a:pt x="7161" y="4693"/>
                    <a:pt x="7172" y="4713"/>
                    <a:pt x="7183" y="4733"/>
                  </a:cubicBezTo>
                  <a:cubicBezTo>
                    <a:pt x="7284" y="4893"/>
                    <a:pt x="7296" y="4903"/>
                    <a:pt x="7313" y="4913"/>
                  </a:cubicBezTo>
                  <a:cubicBezTo>
                    <a:pt x="7729" y="5492"/>
                    <a:pt x="7824" y="5592"/>
                    <a:pt x="7920" y="5712"/>
                  </a:cubicBezTo>
                  <a:cubicBezTo>
                    <a:pt x="8393" y="6112"/>
                    <a:pt x="8415" y="6141"/>
                    <a:pt x="8438" y="6161"/>
                  </a:cubicBezTo>
                  <a:cubicBezTo>
                    <a:pt x="8601" y="6301"/>
                    <a:pt x="8634" y="6271"/>
                    <a:pt x="8640" y="6301"/>
                  </a:cubicBezTo>
                  <a:cubicBezTo>
                    <a:pt x="8797" y="6361"/>
                    <a:pt x="8831" y="6361"/>
                    <a:pt x="8859" y="6381"/>
                  </a:cubicBezTo>
                  <a:cubicBezTo>
                    <a:pt x="9169" y="6471"/>
                    <a:pt x="9219" y="6421"/>
                    <a:pt x="9231" y="6481"/>
                  </a:cubicBezTo>
                  <a:cubicBezTo>
                    <a:pt x="9090" y="6501"/>
                    <a:pt x="9051" y="6541"/>
                    <a:pt x="9045" y="6501"/>
                  </a:cubicBezTo>
                  <a:cubicBezTo>
                    <a:pt x="8499" y="6351"/>
                    <a:pt x="8460" y="6331"/>
                    <a:pt x="8415" y="6321"/>
                  </a:cubicBezTo>
                  <a:cubicBezTo>
                    <a:pt x="7993" y="5952"/>
                    <a:pt x="7954" y="5992"/>
                    <a:pt x="7942" y="5972"/>
                  </a:cubicBezTo>
                  <a:cubicBezTo>
                    <a:pt x="7751" y="5772"/>
                    <a:pt x="7723" y="5732"/>
                    <a:pt x="7695" y="5692"/>
                  </a:cubicBezTo>
                  <a:cubicBezTo>
                    <a:pt x="7532" y="5472"/>
                    <a:pt x="7476" y="5373"/>
                    <a:pt x="7403" y="5303"/>
                  </a:cubicBezTo>
                  <a:cubicBezTo>
                    <a:pt x="7200" y="4933"/>
                    <a:pt x="7149" y="4943"/>
                    <a:pt x="7132" y="4853"/>
                  </a:cubicBezTo>
                  <a:cubicBezTo>
                    <a:pt x="7076" y="4723"/>
                    <a:pt x="7054" y="4843"/>
                    <a:pt x="7082" y="4823"/>
                  </a:cubicBezTo>
                  <a:cubicBezTo>
                    <a:pt x="7206" y="5073"/>
                    <a:pt x="7239" y="5053"/>
                    <a:pt x="7234" y="5113"/>
                  </a:cubicBezTo>
                  <a:cubicBezTo>
                    <a:pt x="7425" y="5383"/>
                    <a:pt x="7476" y="5492"/>
                    <a:pt x="7543" y="5542"/>
                  </a:cubicBezTo>
                  <a:cubicBezTo>
                    <a:pt x="7757" y="5832"/>
                    <a:pt x="7779" y="5922"/>
                    <a:pt x="7841" y="5912"/>
                  </a:cubicBezTo>
                  <a:cubicBezTo>
                    <a:pt x="8010" y="6082"/>
                    <a:pt x="8044" y="6141"/>
                    <a:pt x="8089" y="6161"/>
                  </a:cubicBezTo>
                  <a:cubicBezTo>
                    <a:pt x="8246" y="6311"/>
                    <a:pt x="8286" y="6311"/>
                    <a:pt x="8314" y="6311"/>
                  </a:cubicBezTo>
                  <a:cubicBezTo>
                    <a:pt x="8674" y="6491"/>
                    <a:pt x="8724" y="6581"/>
                    <a:pt x="8814" y="6551"/>
                  </a:cubicBezTo>
                  <a:cubicBezTo>
                    <a:pt x="8938" y="6611"/>
                    <a:pt x="8955" y="6631"/>
                    <a:pt x="8972" y="6631"/>
                  </a:cubicBezTo>
                  <a:cubicBezTo>
                    <a:pt x="8747" y="6641"/>
                    <a:pt x="8713" y="6681"/>
                    <a:pt x="8702" y="6651"/>
                  </a:cubicBezTo>
                  <a:cubicBezTo>
                    <a:pt x="8364" y="6571"/>
                    <a:pt x="8348" y="6561"/>
                    <a:pt x="8331" y="6551"/>
                  </a:cubicBezTo>
                  <a:cubicBezTo>
                    <a:pt x="8061" y="6421"/>
                    <a:pt x="7993" y="6351"/>
                    <a:pt x="7920" y="6311"/>
                  </a:cubicBezTo>
                  <a:cubicBezTo>
                    <a:pt x="7616" y="6002"/>
                    <a:pt x="7594" y="5972"/>
                    <a:pt x="7571" y="5952"/>
                  </a:cubicBezTo>
                  <a:cubicBezTo>
                    <a:pt x="7498" y="5872"/>
                    <a:pt x="7504" y="5832"/>
                    <a:pt x="7492" y="5822"/>
                  </a:cubicBezTo>
                  <a:cubicBezTo>
                    <a:pt x="7346" y="5672"/>
                    <a:pt x="7267" y="5532"/>
                    <a:pt x="7166" y="5442"/>
                  </a:cubicBezTo>
                  <a:cubicBezTo>
                    <a:pt x="6868" y="5133"/>
                    <a:pt x="6823" y="5173"/>
                    <a:pt x="6812" y="5113"/>
                  </a:cubicBezTo>
                  <a:cubicBezTo>
                    <a:pt x="6626" y="5033"/>
                    <a:pt x="6615" y="5013"/>
                    <a:pt x="6592" y="5033"/>
                  </a:cubicBezTo>
                  <a:cubicBezTo>
                    <a:pt x="6705" y="5133"/>
                    <a:pt x="6750" y="5123"/>
                    <a:pt x="6778" y="5173"/>
                  </a:cubicBezTo>
                  <a:cubicBezTo>
                    <a:pt x="7189" y="5572"/>
                    <a:pt x="7251" y="5592"/>
                    <a:pt x="7279" y="5692"/>
                  </a:cubicBezTo>
                  <a:cubicBezTo>
                    <a:pt x="7515" y="5952"/>
                    <a:pt x="7521" y="5982"/>
                    <a:pt x="7537" y="5992"/>
                  </a:cubicBezTo>
                  <a:cubicBezTo>
                    <a:pt x="7763" y="6261"/>
                    <a:pt x="7802" y="6341"/>
                    <a:pt x="7869" y="6341"/>
                  </a:cubicBezTo>
                  <a:cubicBezTo>
                    <a:pt x="8078" y="6541"/>
                    <a:pt x="8139" y="6581"/>
                    <a:pt x="8218" y="6571"/>
                  </a:cubicBezTo>
                  <a:cubicBezTo>
                    <a:pt x="8364" y="6631"/>
                    <a:pt x="8370" y="6681"/>
                    <a:pt x="8393" y="6691"/>
                  </a:cubicBezTo>
                  <a:cubicBezTo>
                    <a:pt x="8651" y="6781"/>
                    <a:pt x="8719" y="6741"/>
                    <a:pt x="8753" y="6791"/>
                  </a:cubicBezTo>
                  <a:cubicBezTo>
                    <a:pt x="8544" y="6821"/>
                    <a:pt x="8550" y="6741"/>
                    <a:pt x="8511" y="6761"/>
                  </a:cubicBezTo>
                  <a:cubicBezTo>
                    <a:pt x="8432" y="6731"/>
                    <a:pt x="8393" y="6761"/>
                    <a:pt x="8370" y="6741"/>
                  </a:cubicBezTo>
                  <a:cubicBezTo>
                    <a:pt x="8055" y="6611"/>
                    <a:pt x="8044" y="6581"/>
                    <a:pt x="8033" y="6581"/>
                  </a:cubicBezTo>
                  <a:cubicBezTo>
                    <a:pt x="7914" y="6521"/>
                    <a:pt x="7864" y="6501"/>
                    <a:pt x="7824" y="6471"/>
                  </a:cubicBezTo>
                  <a:cubicBezTo>
                    <a:pt x="7616" y="6311"/>
                    <a:pt x="7582" y="6311"/>
                    <a:pt x="7566" y="6291"/>
                  </a:cubicBezTo>
                  <a:cubicBezTo>
                    <a:pt x="7436" y="6141"/>
                    <a:pt x="7403" y="6161"/>
                    <a:pt x="7386" y="6121"/>
                  </a:cubicBezTo>
                  <a:cubicBezTo>
                    <a:pt x="7194" y="5932"/>
                    <a:pt x="7177" y="5902"/>
                    <a:pt x="7149" y="5892"/>
                  </a:cubicBezTo>
                  <a:cubicBezTo>
                    <a:pt x="6964" y="5672"/>
                    <a:pt x="6930" y="5692"/>
                    <a:pt x="6919" y="5652"/>
                  </a:cubicBezTo>
                  <a:cubicBezTo>
                    <a:pt x="6694" y="5532"/>
                    <a:pt x="6688" y="5482"/>
                    <a:pt x="6649" y="5492"/>
                  </a:cubicBezTo>
                  <a:cubicBezTo>
                    <a:pt x="6407" y="5472"/>
                    <a:pt x="6379" y="5462"/>
                    <a:pt x="6334" y="5462"/>
                  </a:cubicBezTo>
                  <a:cubicBezTo>
                    <a:pt x="6502" y="5542"/>
                    <a:pt x="6581" y="5492"/>
                    <a:pt x="6621" y="5552"/>
                  </a:cubicBezTo>
                  <a:cubicBezTo>
                    <a:pt x="6919" y="5722"/>
                    <a:pt x="6930" y="5752"/>
                    <a:pt x="6941" y="5782"/>
                  </a:cubicBezTo>
                  <a:cubicBezTo>
                    <a:pt x="7234" y="6032"/>
                    <a:pt x="7245" y="6072"/>
                    <a:pt x="7262" y="6102"/>
                  </a:cubicBezTo>
                  <a:cubicBezTo>
                    <a:pt x="7459" y="6281"/>
                    <a:pt x="7498" y="6311"/>
                    <a:pt x="7532" y="6341"/>
                  </a:cubicBezTo>
                  <a:cubicBezTo>
                    <a:pt x="7616" y="6421"/>
                    <a:pt x="7639" y="6431"/>
                    <a:pt x="7622" y="6451"/>
                  </a:cubicBezTo>
                  <a:cubicBezTo>
                    <a:pt x="7492" y="6351"/>
                    <a:pt x="7481" y="6341"/>
                    <a:pt x="7459" y="6341"/>
                  </a:cubicBezTo>
                  <a:cubicBezTo>
                    <a:pt x="7279" y="6191"/>
                    <a:pt x="7251" y="6181"/>
                    <a:pt x="7217" y="6181"/>
                  </a:cubicBezTo>
                  <a:cubicBezTo>
                    <a:pt x="6924" y="5952"/>
                    <a:pt x="6874" y="5912"/>
                    <a:pt x="6817" y="5882"/>
                  </a:cubicBezTo>
                  <a:cubicBezTo>
                    <a:pt x="6379" y="5762"/>
                    <a:pt x="6300" y="5782"/>
                    <a:pt x="6232" y="5782"/>
                  </a:cubicBezTo>
                  <a:cubicBezTo>
                    <a:pt x="5974" y="5932"/>
                    <a:pt x="6002" y="5882"/>
                    <a:pt x="6053" y="5882"/>
                  </a:cubicBezTo>
                  <a:cubicBezTo>
                    <a:pt x="6508" y="5862"/>
                    <a:pt x="6559" y="5842"/>
                    <a:pt x="6598" y="5842"/>
                  </a:cubicBezTo>
                  <a:cubicBezTo>
                    <a:pt x="6778" y="5962"/>
                    <a:pt x="6817" y="5932"/>
                    <a:pt x="6823" y="5972"/>
                  </a:cubicBezTo>
                  <a:cubicBezTo>
                    <a:pt x="7003" y="6102"/>
                    <a:pt x="7082" y="6131"/>
                    <a:pt x="7144" y="6201"/>
                  </a:cubicBezTo>
                  <a:cubicBezTo>
                    <a:pt x="7403" y="6351"/>
                    <a:pt x="7431" y="6381"/>
                    <a:pt x="7459" y="6431"/>
                  </a:cubicBezTo>
                  <a:cubicBezTo>
                    <a:pt x="7706" y="6611"/>
                    <a:pt x="7746" y="6631"/>
                    <a:pt x="7779" y="6661"/>
                  </a:cubicBezTo>
                  <a:cubicBezTo>
                    <a:pt x="8078" y="6821"/>
                    <a:pt x="8083" y="6870"/>
                    <a:pt x="8122" y="6840"/>
                  </a:cubicBezTo>
                  <a:cubicBezTo>
                    <a:pt x="8460" y="6960"/>
                    <a:pt x="8482" y="6940"/>
                    <a:pt x="8505" y="6940"/>
                  </a:cubicBezTo>
                  <a:cubicBezTo>
                    <a:pt x="8640" y="6970"/>
                    <a:pt x="8679" y="6920"/>
                    <a:pt x="8685" y="6970"/>
                  </a:cubicBezTo>
                  <a:cubicBezTo>
                    <a:pt x="8359" y="7010"/>
                    <a:pt x="8274" y="7020"/>
                    <a:pt x="8190" y="7020"/>
                  </a:cubicBezTo>
                  <a:cubicBezTo>
                    <a:pt x="8038" y="6970"/>
                    <a:pt x="8004" y="6950"/>
                    <a:pt x="7959" y="6960"/>
                  </a:cubicBezTo>
                  <a:cubicBezTo>
                    <a:pt x="7611" y="6761"/>
                    <a:pt x="7582" y="6721"/>
                    <a:pt x="7537" y="6741"/>
                  </a:cubicBezTo>
                  <a:cubicBezTo>
                    <a:pt x="7380" y="6601"/>
                    <a:pt x="7335" y="6571"/>
                    <a:pt x="7284" y="6551"/>
                  </a:cubicBezTo>
                  <a:cubicBezTo>
                    <a:pt x="7076" y="6361"/>
                    <a:pt x="7048" y="6371"/>
                    <a:pt x="7014" y="6371"/>
                  </a:cubicBezTo>
                  <a:cubicBezTo>
                    <a:pt x="6728" y="6181"/>
                    <a:pt x="6677" y="6221"/>
                    <a:pt x="6671" y="6171"/>
                  </a:cubicBezTo>
                  <a:cubicBezTo>
                    <a:pt x="6508" y="6092"/>
                    <a:pt x="6463" y="6131"/>
                    <a:pt x="6452" y="6092"/>
                  </a:cubicBezTo>
                  <a:cubicBezTo>
                    <a:pt x="6092" y="6151"/>
                    <a:pt x="6098" y="6201"/>
                    <a:pt x="6064" y="6191"/>
                  </a:cubicBezTo>
                  <a:cubicBezTo>
                    <a:pt x="6469" y="6191"/>
                    <a:pt x="6508" y="6181"/>
                    <a:pt x="6525" y="6221"/>
                  </a:cubicBezTo>
                  <a:cubicBezTo>
                    <a:pt x="6744" y="6291"/>
                    <a:pt x="6773" y="6311"/>
                    <a:pt x="6801" y="6331"/>
                  </a:cubicBezTo>
                  <a:cubicBezTo>
                    <a:pt x="6907" y="6411"/>
                    <a:pt x="6964" y="6361"/>
                    <a:pt x="6969" y="6431"/>
                  </a:cubicBezTo>
                  <a:cubicBezTo>
                    <a:pt x="7386" y="6671"/>
                    <a:pt x="7425" y="6761"/>
                    <a:pt x="7492" y="6781"/>
                  </a:cubicBezTo>
                  <a:cubicBezTo>
                    <a:pt x="7768" y="6970"/>
                    <a:pt x="7819" y="6940"/>
                    <a:pt x="7836" y="7000"/>
                  </a:cubicBezTo>
                  <a:cubicBezTo>
                    <a:pt x="7335" y="6781"/>
                    <a:pt x="7318" y="6731"/>
                    <a:pt x="7273" y="6731"/>
                  </a:cubicBezTo>
                  <a:cubicBezTo>
                    <a:pt x="7048" y="6651"/>
                    <a:pt x="7043" y="6581"/>
                    <a:pt x="6998" y="6601"/>
                  </a:cubicBezTo>
                  <a:cubicBezTo>
                    <a:pt x="6694" y="6441"/>
                    <a:pt x="6649" y="6451"/>
                    <a:pt x="6621" y="6431"/>
                  </a:cubicBezTo>
                  <a:cubicBezTo>
                    <a:pt x="6199" y="6441"/>
                    <a:pt x="6187" y="6421"/>
                    <a:pt x="6098" y="6451"/>
                  </a:cubicBezTo>
                  <a:cubicBezTo>
                    <a:pt x="5839" y="6531"/>
                    <a:pt x="5777" y="6561"/>
                    <a:pt x="5715" y="6591"/>
                  </a:cubicBezTo>
                  <a:cubicBezTo>
                    <a:pt x="5676" y="6701"/>
                    <a:pt x="5754" y="6621"/>
                    <a:pt x="5850" y="6571"/>
                  </a:cubicBezTo>
                  <a:cubicBezTo>
                    <a:pt x="6339" y="6431"/>
                    <a:pt x="6373" y="6521"/>
                    <a:pt x="6424" y="6471"/>
                  </a:cubicBezTo>
                  <a:cubicBezTo>
                    <a:pt x="6570" y="6491"/>
                    <a:pt x="6587" y="6491"/>
                    <a:pt x="6604" y="6511"/>
                  </a:cubicBezTo>
                  <a:cubicBezTo>
                    <a:pt x="6840" y="6621"/>
                    <a:pt x="6919" y="6631"/>
                    <a:pt x="6992" y="6671"/>
                  </a:cubicBezTo>
                  <a:cubicBezTo>
                    <a:pt x="7234" y="6811"/>
                    <a:pt x="7273" y="6821"/>
                    <a:pt x="7313" y="6831"/>
                  </a:cubicBezTo>
                  <a:cubicBezTo>
                    <a:pt x="7543" y="6960"/>
                    <a:pt x="7566" y="6970"/>
                    <a:pt x="7577" y="6990"/>
                  </a:cubicBezTo>
                  <a:cubicBezTo>
                    <a:pt x="7914" y="7110"/>
                    <a:pt x="7959" y="7160"/>
                    <a:pt x="8016" y="7160"/>
                  </a:cubicBezTo>
                  <a:cubicBezTo>
                    <a:pt x="8257" y="7260"/>
                    <a:pt x="8319" y="7160"/>
                    <a:pt x="8319" y="7220"/>
                  </a:cubicBezTo>
                  <a:cubicBezTo>
                    <a:pt x="8016" y="7310"/>
                    <a:pt x="7937" y="7300"/>
                    <a:pt x="7858" y="7300"/>
                  </a:cubicBezTo>
                  <a:cubicBezTo>
                    <a:pt x="7689" y="7230"/>
                    <a:pt x="7656" y="7270"/>
                    <a:pt x="7650" y="7230"/>
                  </a:cubicBezTo>
                  <a:cubicBezTo>
                    <a:pt x="7335" y="7090"/>
                    <a:pt x="7307" y="7070"/>
                    <a:pt x="7273" y="7070"/>
                  </a:cubicBezTo>
                  <a:cubicBezTo>
                    <a:pt x="6975" y="6950"/>
                    <a:pt x="6969" y="6880"/>
                    <a:pt x="6930" y="6890"/>
                  </a:cubicBezTo>
                  <a:cubicBezTo>
                    <a:pt x="6457" y="6671"/>
                    <a:pt x="6407" y="6681"/>
                    <a:pt x="6368" y="6651"/>
                  </a:cubicBezTo>
                  <a:cubicBezTo>
                    <a:pt x="6232" y="6611"/>
                    <a:pt x="6193" y="6661"/>
                    <a:pt x="6193" y="6621"/>
                  </a:cubicBezTo>
                  <a:cubicBezTo>
                    <a:pt x="6041" y="6611"/>
                    <a:pt x="5996" y="6661"/>
                    <a:pt x="5991" y="6611"/>
                  </a:cubicBezTo>
                  <a:cubicBezTo>
                    <a:pt x="5934" y="6651"/>
                    <a:pt x="6109" y="6671"/>
                    <a:pt x="6278" y="6701"/>
                  </a:cubicBezTo>
                  <a:cubicBezTo>
                    <a:pt x="6784" y="6890"/>
                    <a:pt x="6817" y="6880"/>
                    <a:pt x="6834" y="6920"/>
                  </a:cubicBezTo>
                  <a:cubicBezTo>
                    <a:pt x="6975" y="6970"/>
                    <a:pt x="7003" y="7020"/>
                    <a:pt x="7054" y="7030"/>
                  </a:cubicBezTo>
                  <a:cubicBezTo>
                    <a:pt x="7369" y="7210"/>
                    <a:pt x="7414" y="7240"/>
                    <a:pt x="7453" y="7280"/>
                  </a:cubicBezTo>
                  <a:cubicBezTo>
                    <a:pt x="7673" y="7390"/>
                    <a:pt x="7729" y="7320"/>
                    <a:pt x="7729" y="7390"/>
                  </a:cubicBezTo>
                  <a:cubicBezTo>
                    <a:pt x="7937" y="7410"/>
                    <a:pt x="7937" y="7370"/>
                    <a:pt x="7954" y="7420"/>
                  </a:cubicBezTo>
                  <a:cubicBezTo>
                    <a:pt x="7329" y="7310"/>
                    <a:pt x="7284" y="7310"/>
                    <a:pt x="7256" y="7270"/>
                  </a:cubicBezTo>
                  <a:cubicBezTo>
                    <a:pt x="7059" y="7180"/>
                    <a:pt x="6975" y="7150"/>
                    <a:pt x="6891" y="7120"/>
                  </a:cubicBezTo>
                  <a:cubicBezTo>
                    <a:pt x="6514" y="6920"/>
                    <a:pt x="6452" y="6960"/>
                    <a:pt x="6424" y="6920"/>
                  </a:cubicBezTo>
                  <a:cubicBezTo>
                    <a:pt x="6002" y="6811"/>
                    <a:pt x="5963" y="6791"/>
                    <a:pt x="5912" y="6791"/>
                  </a:cubicBezTo>
                  <a:cubicBezTo>
                    <a:pt x="5732" y="6880"/>
                    <a:pt x="5816" y="6900"/>
                    <a:pt x="5929" y="6860"/>
                  </a:cubicBezTo>
                  <a:cubicBezTo>
                    <a:pt x="6294" y="6900"/>
                    <a:pt x="6300" y="6990"/>
                    <a:pt x="6351" y="6960"/>
                  </a:cubicBezTo>
                  <a:cubicBezTo>
                    <a:pt x="6626" y="7090"/>
                    <a:pt x="6705" y="7090"/>
                    <a:pt x="6767" y="7140"/>
                  </a:cubicBezTo>
                  <a:cubicBezTo>
                    <a:pt x="6998" y="7270"/>
                    <a:pt x="7043" y="7260"/>
                    <a:pt x="7071" y="7290"/>
                  </a:cubicBezTo>
                  <a:cubicBezTo>
                    <a:pt x="7217" y="7340"/>
                    <a:pt x="7234" y="7390"/>
                    <a:pt x="7279" y="7380"/>
                  </a:cubicBezTo>
                  <a:cubicBezTo>
                    <a:pt x="7599" y="7550"/>
                    <a:pt x="7656" y="7460"/>
                    <a:pt x="7656" y="7520"/>
                  </a:cubicBezTo>
                  <a:cubicBezTo>
                    <a:pt x="7763" y="7550"/>
                    <a:pt x="7740" y="7589"/>
                    <a:pt x="7661" y="7609"/>
                  </a:cubicBezTo>
                  <a:cubicBezTo>
                    <a:pt x="7397" y="7560"/>
                    <a:pt x="7391" y="7540"/>
                    <a:pt x="7369" y="7550"/>
                  </a:cubicBezTo>
                  <a:cubicBezTo>
                    <a:pt x="7262" y="7480"/>
                    <a:pt x="7234" y="7510"/>
                    <a:pt x="7228" y="7480"/>
                  </a:cubicBezTo>
                  <a:cubicBezTo>
                    <a:pt x="7116" y="7440"/>
                    <a:pt x="7110" y="7420"/>
                    <a:pt x="7088" y="7440"/>
                  </a:cubicBezTo>
                  <a:cubicBezTo>
                    <a:pt x="6784" y="7280"/>
                    <a:pt x="6744" y="7290"/>
                    <a:pt x="6728" y="7240"/>
                  </a:cubicBezTo>
                  <a:cubicBezTo>
                    <a:pt x="6334" y="7060"/>
                    <a:pt x="6300" y="7050"/>
                    <a:pt x="6261" y="7060"/>
                  </a:cubicBezTo>
                  <a:cubicBezTo>
                    <a:pt x="6424" y="7120"/>
                    <a:pt x="6457" y="7210"/>
                    <a:pt x="6536" y="7190"/>
                  </a:cubicBezTo>
                  <a:cubicBezTo>
                    <a:pt x="6913" y="7430"/>
                    <a:pt x="6930" y="7470"/>
                    <a:pt x="6964" y="7480"/>
                  </a:cubicBezTo>
                  <a:cubicBezTo>
                    <a:pt x="7121" y="7540"/>
                    <a:pt x="7189" y="7550"/>
                    <a:pt x="7239" y="7609"/>
                  </a:cubicBezTo>
                  <a:cubicBezTo>
                    <a:pt x="7464" y="7669"/>
                    <a:pt x="7487" y="7689"/>
                    <a:pt x="7532" y="7669"/>
                  </a:cubicBezTo>
                  <a:cubicBezTo>
                    <a:pt x="7374" y="7739"/>
                    <a:pt x="7335" y="7699"/>
                    <a:pt x="7262" y="7729"/>
                  </a:cubicBezTo>
                  <a:cubicBezTo>
                    <a:pt x="7014" y="7579"/>
                    <a:pt x="6986" y="7589"/>
                    <a:pt x="6964" y="7589"/>
                  </a:cubicBezTo>
                  <a:cubicBezTo>
                    <a:pt x="6806" y="7550"/>
                    <a:pt x="6795" y="7520"/>
                    <a:pt x="6767" y="7520"/>
                  </a:cubicBezTo>
                  <a:cubicBezTo>
                    <a:pt x="6486" y="7380"/>
                    <a:pt x="6424" y="7420"/>
                    <a:pt x="6390" y="7370"/>
                  </a:cubicBezTo>
                  <a:cubicBezTo>
                    <a:pt x="5991" y="7350"/>
                    <a:pt x="5917" y="7370"/>
                    <a:pt x="5844" y="7390"/>
                  </a:cubicBezTo>
                  <a:cubicBezTo>
                    <a:pt x="5631" y="7520"/>
                    <a:pt x="5625" y="7569"/>
                    <a:pt x="5580" y="7569"/>
                  </a:cubicBezTo>
                  <a:cubicBezTo>
                    <a:pt x="5614" y="7629"/>
                    <a:pt x="5625" y="7589"/>
                    <a:pt x="5653" y="7560"/>
                  </a:cubicBezTo>
                  <a:cubicBezTo>
                    <a:pt x="6086" y="7410"/>
                    <a:pt x="6114" y="7400"/>
                    <a:pt x="6142" y="7380"/>
                  </a:cubicBezTo>
                  <a:cubicBezTo>
                    <a:pt x="6317" y="7430"/>
                    <a:pt x="6351" y="7470"/>
                    <a:pt x="6401" y="7460"/>
                  </a:cubicBezTo>
                  <a:cubicBezTo>
                    <a:pt x="6812" y="7639"/>
                    <a:pt x="6862" y="7629"/>
                    <a:pt x="6907" y="7649"/>
                  </a:cubicBezTo>
                  <a:cubicBezTo>
                    <a:pt x="7194" y="7739"/>
                    <a:pt x="7194" y="7809"/>
                    <a:pt x="7234" y="7789"/>
                  </a:cubicBezTo>
                  <a:cubicBezTo>
                    <a:pt x="7414" y="7869"/>
                    <a:pt x="7464" y="7819"/>
                    <a:pt x="7470" y="7889"/>
                  </a:cubicBezTo>
                  <a:cubicBezTo>
                    <a:pt x="6981" y="7849"/>
                    <a:pt x="6930" y="7829"/>
                    <a:pt x="6874" y="7819"/>
                  </a:cubicBezTo>
                  <a:cubicBezTo>
                    <a:pt x="6705" y="7749"/>
                    <a:pt x="6677" y="7749"/>
                    <a:pt x="6643" y="7759"/>
                  </a:cubicBezTo>
                  <a:cubicBezTo>
                    <a:pt x="6463" y="7689"/>
                    <a:pt x="6446" y="7649"/>
                    <a:pt x="6413" y="7679"/>
                  </a:cubicBezTo>
                  <a:cubicBezTo>
                    <a:pt x="6120" y="7659"/>
                    <a:pt x="6008" y="7629"/>
                    <a:pt x="5884" y="7649"/>
                  </a:cubicBezTo>
                  <a:cubicBezTo>
                    <a:pt x="5462" y="7839"/>
                    <a:pt x="5411" y="7809"/>
                    <a:pt x="5423" y="7859"/>
                  </a:cubicBezTo>
                  <a:cubicBezTo>
                    <a:pt x="5529" y="7849"/>
                    <a:pt x="5591" y="7799"/>
                    <a:pt x="5659" y="7759"/>
                  </a:cubicBezTo>
                  <a:cubicBezTo>
                    <a:pt x="6002" y="7709"/>
                    <a:pt x="6024" y="7729"/>
                    <a:pt x="6053" y="7719"/>
                  </a:cubicBezTo>
                  <a:cubicBezTo>
                    <a:pt x="6221" y="7749"/>
                    <a:pt x="6272" y="7689"/>
                    <a:pt x="6283" y="7739"/>
                  </a:cubicBezTo>
                  <a:cubicBezTo>
                    <a:pt x="6699" y="7849"/>
                    <a:pt x="6812" y="7859"/>
                    <a:pt x="6907" y="7919"/>
                  </a:cubicBezTo>
                  <a:cubicBezTo>
                    <a:pt x="7206" y="8019"/>
                    <a:pt x="7183" y="8029"/>
                    <a:pt x="7177" y="8009"/>
                  </a:cubicBezTo>
                  <a:cubicBezTo>
                    <a:pt x="6986" y="7989"/>
                    <a:pt x="6913" y="7989"/>
                    <a:pt x="6851" y="7979"/>
                  </a:cubicBezTo>
                  <a:cubicBezTo>
                    <a:pt x="6351" y="7939"/>
                    <a:pt x="6345" y="7889"/>
                    <a:pt x="6311" y="7909"/>
                  </a:cubicBezTo>
                  <a:cubicBezTo>
                    <a:pt x="5462" y="8159"/>
                    <a:pt x="5411" y="8169"/>
                    <a:pt x="5383" y="8209"/>
                  </a:cubicBezTo>
                  <a:cubicBezTo>
                    <a:pt x="5237" y="8348"/>
                    <a:pt x="5203" y="8388"/>
                    <a:pt x="5164" y="8428"/>
                  </a:cubicBezTo>
                  <a:cubicBezTo>
                    <a:pt x="5147" y="8498"/>
                    <a:pt x="5214" y="8428"/>
                    <a:pt x="5271" y="8348"/>
                  </a:cubicBezTo>
                  <a:cubicBezTo>
                    <a:pt x="5439" y="8229"/>
                    <a:pt x="5445" y="8229"/>
                    <a:pt x="5456" y="8199"/>
                  </a:cubicBezTo>
                  <a:cubicBezTo>
                    <a:pt x="5558" y="8179"/>
                    <a:pt x="5608" y="8139"/>
                    <a:pt x="5681" y="8109"/>
                  </a:cubicBezTo>
                  <a:cubicBezTo>
                    <a:pt x="6289" y="8019"/>
                    <a:pt x="6323" y="7979"/>
                    <a:pt x="6334" y="8009"/>
                  </a:cubicBezTo>
                  <a:cubicBezTo>
                    <a:pt x="6474" y="8029"/>
                    <a:pt x="6497" y="8029"/>
                    <a:pt x="6519" y="8019"/>
                  </a:cubicBezTo>
                  <a:cubicBezTo>
                    <a:pt x="6683" y="8049"/>
                    <a:pt x="6733" y="8019"/>
                    <a:pt x="6761" y="8069"/>
                  </a:cubicBezTo>
                  <a:cubicBezTo>
                    <a:pt x="6396" y="8059"/>
                    <a:pt x="6368" y="8069"/>
                    <a:pt x="6351" y="8049"/>
                  </a:cubicBezTo>
                  <a:cubicBezTo>
                    <a:pt x="5664" y="8259"/>
                    <a:pt x="5552" y="8348"/>
                    <a:pt x="5389" y="8418"/>
                  </a:cubicBezTo>
                  <a:cubicBezTo>
                    <a:pt x="5248" y="8578"/>
                    <a:pt x="5192" y="8598"/>
                    <a:pt x="5164" y="8648"/>
                  </a:cubicBezTo>
                  <a:cubicBezTo>
                    <a:pt x="5051" y="8898"/>
                    <a:pt x="5068" y="8768"/>
                    <a:pt x="5147" y="8718"/>
                  </a:cubicBezTo>
                  <a:cubicBezTo>
                    <a:pt x="5310" y="8568"/>
                    <a:pt x="5327" y="8548"/>
                    <a:pt x="5338" y="8528"/>
                  </a:cubicBezTo>
                  <a:cubicBezTo>
                    <a:pt x="5580" y="8368"/>
                    <a:pt x="5625" y="8398"/>
                    <a:pt x="5619" y="8348"/>
                  </a:cubicBezTo>
                  <a:cubicBezTo>
                    <a:pt x="5901" y="8229"/>
                    <a:pt x="5912" y="8199"/>
                    <a:pt x="5951" y="8199"/>
                  </a:cubicBezTo>
                  <a:cubicBezTo>
                    <a:pt x="6418" y="8149"/>
                    <a:pt x="6413" y="8139"/>
                    <a:pt x="6446" y="8149"/>
                  </a:cubicBezTo>
                  <a:cubicBezTo>
                    <a:pt x="6626" y="8139"/>
                    <a:pt x="6671" y="8189"/>
                    <a:pt x="6750" y="8169"/>
                  </a:cubicBezTo>
                  <a:cubicBezTo>
                    <a:pt x="6817" y="8318"/>
                    <a:pt x="6728" y="8229"/>
                    <a:pt x="6621" y="8249"/>
                  </a:cubicBezTo>
                  <a:cubicBezTo>
                    <a:pt x="5782" y="8428"/>
                    <a:pt x="5749" y="8448"/>
                    <a:pt x="5704" y="8458"/>
                  </a:cubicBezTo>
                  <a:cubicBezTo>
                    <a:pt x="5580" y="8538"/>
                    <a:pt x="5496" y="8578"/>
                    <a:pt x="5434" y="8628"/>
                  </a:cubicBezTo>
                  <a:cubicBezTo>
                    <a:pt x="5152" y="8928"/>
                    <a:pt x="5091" y="8928"/>
                    <a:pt x="5085" y="8988"/>
                  </a:cubicBezTo>
                  <a:cubicBezTo>
                    <a:pt x="5512" y="8618"/>
                    <a:pt x="5569" y="8618"/>
                    <a:pt x="5591" y="8578"/>
                  </a:cubicBezTo>
                  <a:cubicBezTo>
                    <a:pt x="5760" y="8498"/>
                    <a:pt x="5844" y="8458"/>
                    <a:pt x="5940" y="8428"/>
                  </a:cubicBezTo>
                  <a:cubicBezTo>
                    <a:pt x="6446" y="8308"/>
                    <a:pt x="6463" y="8348"/>
                    <a:pt x="6502" y="8328"/>
                  </a:cubicBezTo>
                  <a:cubicBezTo>
                    <a:pt x="6204" y="8448"/>
                    <a:pt x="6204" y="8478"/>
                    <a:pt x="6182" y="8478"/>
                  </a:cubicBezTo>
                  <a:cubicBezTo>
                    <a:pt x="6041" y="8548"/>
                    <a:pt x="6047" y="8508"/>
                    <a:pt x="6024" y="8548"/>
                  </a:cubicBezTo>
                  <a:cubicBezTo>
                    <a:pt x="5704" y="8758"/>
                    <a:pt x="5647" y="8838"/>
                    <a:pt x="5563" y="8878"/>
                  </a:cubicBezTo>
                  <a:cubicBezTo>
                    <a:pt x="5271" y="9187"/>
                    <a:pt x="5198" y="9157"/>
                    <a:pt x="5214" y="9257"/>
                  </a:cubicBezTo>
                  <a:cubicBezTo>
                    <a:pt x="5310" y="9127"/>
                    <a:pt x="5361" y="9117"/>
                    <a:pt x="5383" y="9067"/>
                  </a:cubicBezTo>
                  <a:cubicBezTo>
                    <a:pt x="6069" y="8668"/>
                    <a:pt x="6081" y="8578"/>
                    <a:pt x="6103" y="8588"/>
                  </a:cubicBezTo>
                  <a:cubicBezTo>
                    <a:pt x="6272" y="8548"/>
                    <a:pt x="6317" y="8498"/>
                    <a:pt x="6323" y="8548"/>
                  </a:cubicBezTo>
                  <a:cubicBezTo>
                    <a:pt x="5895" y="8908"/>
                    <a:pt x="5833" y="8898"/>
                    <a:pt x="5816" y="8948"/>
                  </a:cubicBezTo>
                  <a:cubicBezTo>
                    <a:pt x="5597" y="9157"/>
                    <a:pt x="5541" y="9157"/>
                    <a:pt x="5546" y="9237"/>
                  </a:cubicBezTo>
                  <a:cubicBezTo>
                    <a:pt x="5963" y="8858"/>
                    <a:pt x="6086" y="8798"/>
                    <a:pt x="6193" y="8698"/>
                  </a:cubicBezTo>
                  <a:cubicBezTo>
                    <a:pt x="6694" y="8438"/>
                    <a:pt x="6705" y="8388"/>
                    <a:pt x="6756" y="8378"/>
                  </a:cubicBezTo>
                  <a:cubicBezTo>
                    <a:pt x="6829" y="8378"/>
                    <a:pt x="6795" y="8428"/>
                    <a:pt x="6728" y="8438"/>
                  </a:cubicBezTo>
                  <a:cubicBezTo>
                    <a:pt x="6323" y="8858"/>
                    <a:pt x="6255" y="8838"/>
                    <a:pt x="6249" y="8898"/>
                  </a:cubicBezTo>
                  <a:cubicBezTo>
                    <a:pt x="5850" y="9207"/>
                    <a:pt x="5805" y="9287"/>
                    <a:pt x="5732" y="9327"/>
                  </a:cubicBezTo>
                  <a:cubicBezTo>
                    <a:pt x="5591" y="9517"/>
                    <a:pt x="5552" y="9507"/>
                    <a:pt x="5552" y="9547"/>
                  </a:cubicBezTo>
                  <a:cubicBezTo>
                    <a:pt x="5265" y="9856"/>
                    <a:pt x="5248" y="9876"/>
                    <a:pt x="5243" y="9906"/>
                  </a:cubicBezTo>
                  <a:cubicBezTo>
                    <a:pt x="5316" y="9866"/>
                    <a:pt x="5389" y="9786"/>
                    <a:pt x="5456" y="9707"/>
                  </a:cubicBezTo>
                  <a:cubicBezTo>
                    <a:pt x="5619" y="9547"/>
                    <a:pt x="5647" y="9507"/>
                    <a:pt x="5681" y="9457"/>
                  </a:cubicBezTo>
                  <a:cubicBezTo>
                    <a:pt x="6148" y="9097"/>
                    <a:pt x="6199" y="9027"/>
                    <a:pt x="6272" y="8978"/>
                  </a:cubicBezTo>
                  <a:cubicBezTo>
                    <a:pt x="6407" y="8838"/>
                    <a:pt x="6474" y="8818"/>
                    <a:pt x="6469" y="8848"/>
                  </a:cubicBezTo>
                  <a:cubicBezTo>
                    <a:pt x="6345" y="9037"/>
                    <a:pt x="6328" y="9057"/>
                    <a:pt x="6300" y="9057"/>
                  </a:cubicBezTo>
                  <a:cubicBezTo>
                    <a:pt x="6131" y="9327"/>
                    <a:pt x="6098" y="9357"/>
                    <a:pt x="6086" y="9417"/>
                  </a:cubicBezTo>
                  <a:cubicBezTo>
                    <a:pt x="5738" y="9896"/>
                    <a:pt x="5614" y="10016"/>
                    <a:pt x="5501" y="10156"/>
                  </a:cubicBezTo>
                  <a:cubicBezTo>
                    <a:pt x="5293" y="10436"/>
                    <a:pt x="5220" y="10386"/>
                    <a:pt x="5231" y="10445"/>
                  </a:cubicBezTo>
                  <a:cubicBezTo>
                    <a:pt x="5181" y="10465"/>
                    <a:pt x="5276" y="10485"/>
                    <a:pt x="5293" y="10406"/>
                  </a:cubicBezTo>
                  <a:cubicBezTo>
                    <a:pt x="5496" y="10226"/>
                    <a:pt x="5501" y="10226"/>
                    <a:pt x="5512" y="10216"/>
                  </a:cubicBezTo>
                  <a:cubicBezTo>
                    <a:pt x="5653" y="10046"/>
                    <a:pt x="5676" y="10016"/>
                    <a:pt x="5698" y="9986"/>
                  </a:cubicBezTo>
                  <a:cubicBezTo>
                    <a:pt x="6148" y="9457"/>
                    <a:pt x="6154" y="9397"/>
                    <a:pt x="6199" y="9377"/>
                  </a:cubicBezTo>
                  <a:cubicBezTo>
                    <a:pt x="6323" y="9217"/>
                    <a:pt x="6328" y="9117"/>
                    <a:pt x="6339" y="9177"/>
                  </a:cubicBezTo>
                  <a:cubicBezTo>
                    <a:pt x="6199" y="9477"/>
                    <a:pt x="6120" y="9507"/>
                    <a:pt x="6109" y="9607"/>
                  </a:cubicBezTo>
                  <a:cubicBezTo>
                    <a:pt x="5771" y="10016"/>
                    <a:pt x="5749" y="10116"/>
                    <a:pt x="5676" y="10146"/>
                  </a:cubicBezTo>
                  <a:cubicBezTo>
                    <a:pt x="5479" y="10376"/>
                    <a:pt x="5428" y="10426"/>
                    <a:pt x="5378" y="10485"/>
                  </a:cubicBezTo>
                  <a:cubicBezTo>
                    <a:pt x="5310" y="10615"/>
                    <a:pt x="5378" y="10545"/>
                    <a:pt x="5462" y="10475"/>
                  </a:cubicBezTo>
                  <a:cubicBezTo>
                    <a:pt x="5603" y="10326"/>
                    <a:pt x="5631" y="10276"/>
                    <a:pt x="5676" y="10256"/>
                  </a:cubicBezTo>
                  <a:cubicBezTo>
                    <a:pt x="5996" y="9836"/>
                    <a:pt x="6053" y="9826"/>
                    <a:pt x="6064" y="9756"/>
                  </a:cubicBezTo>
                  <a:cubicBezTo>
                    <a:pt x="6339" y="9327"/>
                    <a:pt x="6356" y="9307"/>
                    <a:pt x="6379" y="9297"/>
                  </a:cubicBezTo>
                  <a:cubicBezTo>
                    <a:pt x="6519" y="9017"/>
                    <a:pt x="6553" y="8988"/>
                    <a:pt x="6592" y="8948"/>
                  </a:cubicBezTo>
                  <a:cubicBezTo>
                    <a:pt x="6801" y="8648"/>
                    <a:pt x="6817" y="8608"/>
                    <a:pt x="6840" y="8578"/>
                  </a:cubicBezTo>
                  <a:cubicBezTo>
                    <a:pt x="6969" y="8438"/>
                    <a:pt x="6998" y="8398"/>
                    <a:pt x="7043" y="8378"/>
                  </a:cubicBezTo>
                  <a:cubicBezTo>
                    <a:pt x="6874" y="8698"/>
                    <a:pt x="6817" y="8698"/>
                    <a:pt x="6806" y="8768"/>
                  </a:cubicBezTo>
                  <a:cubicBezTo>
                    <a:pt x="6564" y="9217"/>
                    <a:pt x="6547" y="9267"/>
                    <a:pt x="6514" y="9297"/>
                  </a:cubicBezTo>
                  <a:cubicBezTo>
                    <a:pt x="6216" y="9776"/>
                    <a:pt x="6165" y="9876"/>
                    <a:pt x="6092" y="9946"/>
                  </a:cubicBezTo>
                  <a:cubicBezTo>
                    <a:pt x="5963" y="10086"/>
                    <a:pt x="5957" y="10156"/>
                    <a:pt x="5901" y="10156"/>
                  </a:cubicBezTo>
                  <a:cubicBezTo>
                    <a:pt x="5676" y="10406"/>
                    <a:pt x="5670" y="10455"/>
                    <a:pt x="5619" y="10445"/>
                  </a:cubicBezTo>
                  <a:cubicBezTo>
                    <a:pt x="5681" y="10436"/>
                    <a:pt x="5726" y="10445"/>
                    <a:pt x="5732" y="10416"/>
                  </a:cubicBezTo>
                  <a:cubicBezTo>
                    <a:pt x="5861" y="10316"/>
                    <a:pt x="5856" y="10266"/>
                    <a:pt x="5889" y="10276"/>
                  </a:cubicBezTo>
                  <a:cubicBezTo>
                    <a:pt x="6092" y="9996"/>
                    <a:pt x="6154" y="9996"/>
                    <a:pt x="6165" y="9946"/>
                  </a:cubicBezTo>
                  <a:cubicBezTo>
                    <a:pt x="6328" y="9766"/>
                    <a:pt x="6368" y="9657"/>
                    <a:pt x="6429" y="9577"/>
                  </a:cubicBezTo>
                  <a:cubicBezTo>
                    <a:pt x="6531" y="9397"/>
                    <a:pt x="6564" y="9367"/>
                    <a:pt x="6592" y="9317"/>
                  </a:cubicBezTo>
                  <a:cubicBezTo>
                    <a:pt x="6649" y="9127"/>
                    <a:pt x="6683" y="9137"/>
                    <a:pt x="6694" y="9107"/>
                  </a:cubicBezTo>
                  <a:cubicBezTo>
                    <a:pt x="7031" y="8628"/>
                    <a:pt x="6947" y="8688"/>
                    <a:pt x="6924" y="8818"/>
                  </a:cubicBezTo>
                  <a:cubicBezTo>
                    <a:pt x="6784" y="9027"/>
                    <a:pt x="6806" y="9097"/>
                    <a:pt x="6767" y="9087"/>
                  </a:cubicBezTo>
                  <a:cubicBezTo>
                    <a:pt x="6576" y="9477"/>
                    <a:pt x="6547" y="9487"/>
                    <a:pt x="6547" y="9537"/>
                  </a:cubicBezTo>
                  <a:cubicBezTo>
                    <a:pt x="6368" y="9856"/>
                    <a:pt x="6323" y="9886"/>
                    <a:pt x="6306" y="9946"/>
                  </a:cubicBezTo>
                  <a:cubicBezTo>
                    <a:pt x="5923" y="10465"/>
                    <a:pt x="5906" y="10485"/>
                    <a:pt x="5901" y="10515"/>
                  </a:cubicBezTo>
                  <a:cubicBezTo>
                    <a:pt x="5782" y="10655"/>
                    <a:pt x="5754" y="10665"/>
                    <a:pt x="5743" y="10695"/>
                  </a:cubicBezTo>
                  <a:cubicBezTo>
                    <a:pt x="6041" y="10455"/>
                    <a:pt x="6058" y="10326"/>
                    <a:pt x="6154" y="10276"/>
                  </a:cubicBezTo>
                  <a:cubicBezTo>
                    <a:pt x="6339" y="9986"/>
                    <a:pt x="6362" y="9936"/>
                    <a:pt x="6401" y="9916"/>
                  </a:cubicBezTo>
                  <a:cubicBezTo>
                    <a:pt x="6581" y="9587"/>
                    <a:pt x="6609" y="9557"/>
                    <a:pt x="6632" y="9507"/>
                  </a:cubicBezTo>
                  <a:cubicBezTo>
                    <a:pt x="7121" y="8598"/>
                    <a:pt x="7132" y="8508"/>
                    <a:pt x="7189" y="8468"/>
                  </a:cubicBezTo>
                  <a:cubicBezTo>
                    <a:pt x="7369" y="8159"/>
                    <a:pt x="7374" y="8109"/>
                    <a:pt x="7414" y="8109"/>
                  </a:cubicBezTo>
                  <a:cubicBezTo>
                    <a:pt x="7521" y="7969"/>
                    <a:pt x="7526" y="7929"/>
                    <a:pt x="7537" y="7959"/>
                  </a:cubicBezTo>
                  <a:cubicBezTo>
                    <a:pt x="7425" y="8169"/>
                    <a:pt x="7369" y="8199"/>
                    <a:pt x="7341" y="8259"/>
                  </a:cubicBezTo>
                  <a:cubicBezTo>
                    <a:pt x="7155" y="8618"/>
                    <a:pt x="7138" y="8638"/>
                    <a:pt x="7121" y="8668"/>
                  </a:cubicBezTo>
                  <a:cubicBezTo>
                    <a:pt x="6975" y="8988"/>
                    <a:pt x="6930" y="9027"/>
                    <a:pt x="6919" y="9107"/>
                  </a:cubicBezTo>
                  <a:cubicBezTo>
                    <a:pt x="6778" y="9397"/>
                    <a:pt x="6722" y="9507"/>
                    <a:pt x="6660" y="9607"/>
                  </a:cubicBezTo>
                  <a:cubicBezTo>
                    <a:pt x="6390" y="10026"/>
                    <a:pt x="6362" y="10166"/>
                    <a:pt x="6272" y="10246"/>
                  </a:cubicBezTo>
                  <a:cubicBezTo>
                    <a:pt x="6109" y="10505"/>
                    <a:pt x="6064" y="10495"/>
                    <a:pt x="6069" y="10555"/>
                  </a:cubicBezTo>
                  <a:cubicBezTo>
                    <a:pt x="6261" y="10316"/>
                    <a:pt x="6323" y="10266"/>
                    <a:pt x="6356" y="10196"/>
                  </a:cubicBezTo>
                  <a:cubicBezTo>
                    <a:pt x="6677" y="9647"/>
                    <a:pt x="6728" y="9647"/>
                    <a:pt x="6728" y="9587"/>
                  </a:cubicBezTo>
                  <a:cubicBezTo>
                    <a:pt x="6975" y="9117"/>
                    <a:pt x="6975" y="9067"/>
                    <a:pt x="7014" y="9057"/>
                  </a:cubicBezTo>
                  <a:cubicBezTo>
                    <a:pt x="7076" y="8898"/>
                    <a:pt x="7104" y="8888"/>
                    <a:pt x="7104" y="8848"/>
                  </a:cubicBezTo>
                  <a:cubicBezTo>
                    <a:pt x="7290" y="8558"/>
                    <a:pt x="7290" y="8458"/>
                    <a:pt x="7335" y="8418"/>
                  </a:cubicBezTo>
                  <a:cubicBezTo>
                    <a:pt x="7419" y="8279"/>
                    <a:pt x="7425" y="8249"/>
                    <a:pt x="7431" y="8279"/>
                  </a:cubicBezTo>
                  <a:cubicBezTo>
                    <a:pt x="7341" y="8468"/>
                    <a:pt x="7318" y="8488"/>
                    <a:pt x="7307" y="8518"/>
                  </a:cubicBezTo>
                  <a:cubicBezTo>
                    <a:pt x="7200" y="8718"/>
                    <a:pt x="7166" y="8868"/>
                    <a:pt x="7088" y="8958"/>
                  </a:cubicBezTo>
                  <a:cubicBezTo>
                    <a:pt x="7031" y="9197"/>
                    <a:pt x="6969" y="9197"/>
                    <a:pt x="6975" y="9287"/>
                  </a:cubicBezTo>
                  <a:cubicBezTo>
                    <a:pt x="6857" y="9527"/>
                    <a:pt x="6829" y="9537"/>
                    <a:pt x="6829" y="9577"/>
                  </a:cubicBezTo>
                  <a:cubicBezTo>
                    <a:pt x="6486" y="10186"/>
                    <a:pt x="6452" y="10216"/>
                    <a:pt x="6441" y="10276"/>
                  </a:cubicBezTo>
                  <a:cubicBezTo>
                    <a:pt x="6142" y="10715"/>
                    <a:pt x="6098" y="10735"/>
                    <a:pt x="6064" y="10775"/>
                  </a:cubicBezTo>
                  <a:cubicBezTo>
                    <a:pt x="5901" y="10975"/>
                    <a:pt x="5850" y="10955"/>
                    <a:pt x="5850" y="10995"/>
                  </a:cubicBezTo>
                  <a:cubicBezTo>
                    <a:pt x="5805" y="11095"/>
                    <a:pt x="5889" y="11005"/>
                    <a:pt x="5963" y="10985"/>
                  </a:cubicBezTo>
                  <a:cubicBezTo>
                    <a:pt x="6238" y="10645"/>
                    <a:pt x="6311" y="10575"/>
                    <a:pt x="6373" y="10475"/>
                  </a:cubicBezTo>
                  <a:cubicBezTo>
                    <a:pt x="6604" y="10086"/>
                    <a:pt x="6677" y="9996"/>
                    <a:pt x="6722" y="9876"/>
                  </a:cubicBezTo>
                  <a:cubicBezTo>
                    <a:pt x="6834" y="9687"/>
                    <a:pt x="6868" y="9637"/>
                    <a:pt x="6891" y="9577"/>
                  </a:cubicBezTo>
                  <a:cubicBezTo>
                    <a:pt x="7082" y="9157"/>
                    <a:pt x="7088" y="9117"/>
                    <a:pt x="7116" y="9107"/>
                  </a:cubicBezTo>
                  <a:cubicBezTo>
                    <a:pt x="7296" y="8718"/>
                    <a:pt x="7313" y="8648"/>
                    <a:pt x="7341" y="8598"/>
                  </a:cubicBezTo>
                  <a:cubicBezTo>
                    <a:pt x="7779" y="7809"/>
                    <a:pt x="7791" y="7789"/>
                    <a:pt x="7791" y="7769"/>
                  </a:cubicBezTo>
                  <a:cubicBezTo>
                    <a:pt x="7926" y="7719"/>
                    <a:pt x="7886" y="7739"/>
                    <a:pt x="7869" y="7789"/>
                  </a:cubicBezTo>
                  <a:cubicBezTo>
                    <a:pt x="7718" y="8079"/>
                    <a:pt x="7706" y="8139"/>
                    <a:pt x="7667" y="8159"/>
                  </a:cubicBezTo>
                  <a:cubicBezTo>
                    <a:pt x="7504" y="8578"/>
                    <a:pt x="7515" y="8658"/>
                    <a:pt x="7470" y="8668"/>
                  </a:cubicBezTo>
                  <a:cubicBezTo>
                    <a:pt x="7408" y="8898"/>
                    <a:pt x="7374" y="8888"/>
                    <a:pt x="7386" y="8938"/>
                  </a:cubicBezTo>
                  <a:cubicBezTo>
                    <a:pt x="7206" y="9357"/>
                    <a:pt x="7172" y="9387"/>
                    <a:pt x="7166" y="9447"/>
                  </a:cubicBezTo>
                  <a:cubicBezTo>
                    <a:pt x="7003" y="9746"/>
                    <a:pt x="7003" y="9816"/>
                    <a:pt x="6969" y="9846"/>
                  </a:cubicBezTo>
                  <a:cubicBezTo>
                    <a:pt x="6750" y="10306"/>
                    <a:pt x="6711" y="10316"/>
                    <a:pt x="6699" y="10376"/>
                  </a:cubicBezTo>
                  <a:cubicBezTo>
                    <a:pt x="6441" y="10785"/>
                    <a:pt x="6401" y="10805"/>
                    <a:pt x="6384" y="10845"/>
                  </a:cubicBezTo>
                  <a:cubicBezTo>
                    <a:pt x="6103" y="11184"/>
                    <a:pt x="6075" y="11184"/>
                    <a:pt x="6069" y="11214"/>
                  </a:cubicBezTo>
                  <a:cubicBezTo>
                    <a:pt x="6294" y="11045"/>
                    <a:pt x="6317" y="11015"/>
                    <a:pt x="6334" y="10975"/>
                  </a:cubicBezTo>
                  <a:cubicBezTo>
                    <a:pt x="6519" y="10745"/>
                    <a:pt x="6553" y="10715"/>
                    <a:pt x="6564" y="10655"/>
                  </a:cubicBezTo>
                  <a:cubicBezTo>
                    <a:pt x="6750" y="10426"/>
                    <a:pt x="6728" y="10336"/>
                    <a:pt x="6784" y="10346"/>
                  </a:cubicBezTo>
                  <a:cubicBezTo>
                    <a:pt x="7014" y="9896"/>
                    <a:pt x="7059" y="9826"/>
                    <a:pt x="7093" y="9736"/>
                  </a:cubicBezTo>
                  <a:cubicBezTo>
                    <a:pt x="7172" y="9517"/>
                    <a:pt x="7211" y="9527"/>
                    <a:pt x="7206" y="9477"/>
                  </a:cubicBezTo>
                  <a:cubicBezTo>
                    <a:pt x="7352" y="9207"/>
                    <a:pt x="7346" y="9127"/>
                    <a:pt x="7380" y="9117"/>
                  </a:cubicBezTo>
                  <a:cubicBezTo>
                    <a:pt x="7459" y="8878"/>
                    <a:pt x="7492" y="8788"/>
                    <a:pt x="7526" y="8688"/>
                  </a:cubicBezTo>
                  <a:cubicBezTo>
                    <a:pt x="7689" y="8239"/>
                    <a:pt x="7791" y="8109"/>
                    <a:pt x="7869" y="7939"/>
                  </a:cubicBezTo>
                  <a:cubicBezTo>
                    <a:pt x="8094" y="7560"/>
                    <a:pt x="8094" y="7490"/>
                    <a:pt x="8151" y="7500"/>
                  </a:cubicBezTo>
                  <a:cubicBezTo>
                    <a:pt x="7734" y="8558"/>
                    <a:pt x="7667" y="8638"/>
                    <a:pt x="7656" y="8778"/>
                  </a:cubicBezTo>
                  <a:cubicBezTo>
                    <a:pt x="7571" y="8958"/>
                    <a:pt x="7566" y="8988"/>
                    <a:pt x="7571" y="9027"/>
                  </a:cubicBezTo>
                  <a:cubicBezTo>
                    <a:pt x="7459" y="9277"/>
                    <a:pt x="7470" y="9357"/>
                    <a:pt x="7419" y="9367"/>
                  </a:cubicBezTo>
                  <a:cubicBezTo>
                    <a:pt x="7324" y="9697"/>
                    <a:pt x="7301" y="9697"/>
                    <a:pt x="7290" y="9717"/>
                  </a:cubicBezTo>
                  <a:cubicBezTo>
                    <a:pt x="7194" y="9966"/>
                    <a:pt x="7177" y="10016"/>
                    <a:pt x="7149" y="10046"/>
                  </a:cubicBezTo>
                  <a:cubicBezTo>
                    <a:pt x="6930" y="10515"/>
                    <a:pt x="6874" y="10585"/>
                    <a:pt x="6840" y="10675"/>
                  </a:cubicBezTo>
                  <a:cubicBezTo>
                    <a:pt x="6733" y="10815"/>
                    <a:pt x="6711" y="10865"/>
                    <a:pt x="6688" y="10905"/>
                  </a:cubicBezTo>
                  <a:cubicBezTo>
                    <a:pt x="6514" y="11164"/>
                    <a:pt x="6480" y="11184"/>
                    <a:pt x="6457" y="11224"/>
                  </a:cubicBezTo>
                  <a:cubicBezTo>
                    <a:pt x="6413" y="11314"/>
                    <a:pt x="6446" y="11304"/>
                    <a:pt x="6463" y="11264"/>
                  </a:cubicBezTo>
                  <a:cubicBezTo>
                    <a:pt x="6739" y="10945"/>
                    <a:pt x="6756" y="10845"/>
                    <a:pt x="6817" y="10795"/>
                  </a:cubicBezTo>
                  <a:cubicBezTo>
                    <a:pt x="7076" y="10326"/>
                    <a:pt x="7099" y="10296"/>
                    <a:pt x="7121" y="10256"/>
                  </a:cubicBezTo>
                  <a:cubicBezTo>
                    <a:pt x="7228" y="10086"/>
                    <a:pt x="7239" y="9976"/>
                    <a:pt x="7284" y="9916"/>
                  </a:cubicBezTo>
                  <a:cubicBezTo>
                    <a:pt x="7363" y="9697"/>
                    <a:pt x="7374" y="9677"/>
                    <a:pt x="7386" y="9667"/>
                  </a:cubicBezTo>
                  <a:cubicBezTo>
                    <a:pt x="7487" y="9377"/>
                    <a:pt x="7515" y="9347"/>
                    <a:pt x="7537" y="9307"/>
                  </a:cubicBezTo>
                  <a:cubicBezTo>
                    <a:pt x="7588" y="9077"/>
                    <a:pt x="7622" y="9087"/>
                    <a:pt x="7611" y="9037"/>
                  </a:cubicBezTo>
                  <a:cubicBezTo>
                    <a:pt x="7667" y="8858"/>
                    <a:pt x="7689" y="8868"/>
                    <a:pt x="7689" y="8858"/>
                  </a:cubicBezTo>
                  <a:cubicBezTo>
                    <a:pt x="7751" y="8598"/>
                    <a:pt x="7768" y="8568"/>
                    <a:pt x="7796" y="8538"/>
                  </a:cubicBezTo>
                  <a:cubicBezTo>
                    <a:pt x="7897" y="8229"/>
                    <a:pt x="7892" y="8159"/>
                    <a:pt x="7931" y="8139"/>
                  </a:cubicBezTo>
                  <a:cubicBezTo>
                    <a:pt x="8049" y="7809"/>
                    <a:pt x="8089" y="7739"/>
                    <a:pt x="8128" y="7659"/>
                  </a:cubicBezTo>
                  <a:cubicBezTo>
                    <a:pt x="8342" y="7420"/>
                    <a:pt x="8297" y="7410"/>
                    <a:pt x="8297" y="7470"/>
                  </a:cubicBezTo>
                  <a:cubicBezTo>
                    <a:pt x="8173" y="7739"/>
                    <a:pt x="8162" y="7789"/>
                    <a:pt x="8134" y="7809"/>
                  </a:cubicBezTo>
                  <a:cubicBezTo>
                    <a:pt x="8066" y="8059"/>
                    <a:pt x="8055" y="8069"/>
                    <a:pt x="8049" y="8079"/>
                  </a:cubicBezTo>
                  <a:cubicBezTo>
                    <a:pt x="7993" y="8338"/>
                    <a:pt x="7954" y="8378"/>
                    <a:pt x="7948" y="8468"/>
                  </a:cubicBezTo>
                  <a:cubicBezTo>
                    <a:pt x="7869" y="8688"/>
                    <a:pt x="7875" y="8698"/>
                    <a:pt x="7875" y="8708"/>
                  </a:cubicBezTo>
                  <a:cubicBezTo>
                    <a:pt x="7852" y="8838"/>
                    <a:pt x="7830" y="8868"/>
                    <a:pt x="7819" y="8908"/>
                  </a:cubicBezTo>
                  <a:cubicBezTo>
                    <a:pt x="7746" y="9217"/>
                    <a:pt x="7718" y="9277"/>
                    <a:pt x="7718" y="9377"/>
                  </a:cubicBezTo>
                  <a:cubicBezTo>
                    <a:pt x="7661" y="9557"/>
                    <a:pt x="7667" y="9597"/>
                    <a:pt x="7656" y="9597"/>
                  </a:cubicBezTo>
                  <a:cubicBezTo>
                    <a:pt x="7459" y="10366"/>
                    <a:pt x="7464" y="10465"/>
                    <a:pt x="7419" y="10515"/>
                  </a:cubicBezTo>
                  <a:cubicBezTo>
                    <a:pt x="7245" y="10995"/>
                    <a:pt x="7217" y="11065"/>
                    <a:pt x="7200" y="11145"/>
                  </a:cubicBezTo>
                  <a:cubicBezTo>
                    <a:pt x="7093" y="11364"/>
                    <a:pt x="7076" y="11384"/>
                    <a:pt x="7065" y="11424"/>
                  </a:cubicBezTo>
                  <a:cubicBezTo>
                    <a:pt x="6975" y="11664"/>
                    <a:pt x="6924" y="11644"/>
                    <a:pt x="6919" y="11694"/>
                  </a:cubicBezTo>
                  <a:cubicBezTo>
                    <a:pt x="7110" y="11424"/>
                    <a:pt x="7138" y="11324"/>
                    <a:pt x="7183" y="11254"/>
                  </a:cubicBezTo>
                  <a:cubicBezTo>
                    <a:pt x="7296" y="10965"/>
                    <a:pt x="7324" y="10975"/>
                    <a:pt x="7313" y="10925"/>
                  </a:cubicBezTo>
                  <a:cubicBezTo>
                    <a:pt x="7408" y="10715"/>
                    <a:pt x="7419" y="10695"/>
                    <a:pt x="7442" y="10685"/>
                  </a:cubicBezTo>
                  <a:cubicBezTo>
                    <a:pt x="7515" y="10416"/>
                    <a:pt x="7532" y="10376"/>
                    <a:pt x="7537" y="10326"/>
                  </a:cubicBezTo>
                  <a:cubicBezTo>
                    <a:pt x="7673" y="9756"/>
                    <a:pt x="7712" y="9667"/>
                    <a:pt x="7712" y="9537"/>
                  </a:cubicBezTo>
                  <a:cubicBezTo>
                    <a:pt x="7824" y="9137"/>
                    <a:pt x="7847" y="9087"/>
                    <a:pt x="7858" y="9027"/>
                  </a:cubicBezTo>
                  <a:cubicBezTo>
                    <a:pt x="7914" y="8778"/>
                    <a:pt x="7931" y="8728"/>
                    <a:pt x="7942" y="8668"/>
                  </a:cubicBezTo>
                  <a:cubicBezTo>
                    <a:pt x="7993" y="8408"/>
                    <a:pt x="8044" y="8398"/>
                    <a:pt x="8049" y="8328"/>
                  </a:cubicBezTo>
                  <a:cubicBezTo>
                    <a:pt x="8145" y="8059"/>
                    <a:pt x="8167" y="7949"/>
                    <a:pt x="8196" y="7829"/>
                  </a:cubicBezTo>
                  <a:cubicBezTo>
                    <a:pt x="8319" y="7629"/>
                    <a:pt x="8308" y="7579"/>
                    <a:pt x="8319" y="7550"/>
                  </a:cubicBezTo>
                  <a:cubicBezTo>
                    <a:pt x="8432" y="7390"/>
                    <a:pt x="8438" y="7330"/>
                    <a:pt x="8477" y="7300"/>
                  </a:cubicBezTo>
                  <a:cubicBezTo>
                    <a:pt x="8421" y="7480"/>
                    <a:pt x="8432" y="7510"/>
                    <a:pt x="8426" y="7520"/>
                  </a:cubicBezTo>
                  <a:cubicBezTo>
                    <a:pt x="8297" y="7929"/>
                    <a:pt x="8280" y="7989"/>
                    <a:pt x="8252" y="8039"/>
                  </a:cubicBezTo>
                  <a:cubicBezTo>
                    <a:pt x="8190" y="8358"/>
                    <a:pt x="8184" y="8388"/>
                    <a:pt x="8167" y="8418"/>
                  </a:cubicBezTo>
                  <a:cubicBezTo>
                    <a:pt x="8072" y="8868"/>
                    <a:pt x="8055" y="8938"/>
                    <a:pt x="8027" y="8998"/>
                  </a:cubicBezTo>
                  <a:cubicBezTo>
                    <a:pt x="7886" y="9687"/>
                    <a:pt x="7914" y="9766"/>
                    <a:pt x="7881" y="9766"/>
                  </a:cubicBezTo>
                  <a:cubicBezTo>
                    <a:pt x="7802" y="10196"/>
                    <a:pt x="7768" y="10256"/>
                    <a:pt x="7751" y="10326"/>
                  </a:cubicBezTo>
                  <a:cubicBezTo>
                    <a:pt x="7650" y="10655"/>
                    <a:pt x="7633" y="10685"/>
                    <a:pt x="7633" y="10735"/>
                  </a:cubicBezTo>
                  <a:cubicBezTo>
                    <a:pt x="7436" y="11234"/>
                    <a:pt x="7397" y="11244"/>
                    <a:pt x="7386" y="11274"/>
                  </a:cubicBezTo>
                  <a:cubicBezTo>
                    <a:pt x="7453" y="11214"/>
                    <a:pt x="7459" y="11164"/>
                    <a:pt x="7487" y="11135"/>
                  </a:cubicBezTo>
                  <a:cubicBezTo>
                    <a:pt x="7543" y="10985"/>
                    <a:pt x="7588" y="10985"/>
                    <a:pt x="7577" y="10905"/>
                  </a:cubicBezTo>
                  <a:cubicBezTo>
                    <a:pt x="7701" y="10655"/>
                    <a:pt x="7695" y="10585"/>
                    <a:pt x="7729" y="10575"/>
                  </a:cubicBezTo>
                  <a:cubicBezTo>
                    <a:pt x="7774" y="10396"/>
                    <a:pt x="7791" y="10356"/>
                    <a:pt x="7813" y="10326"/>
                  </a:cubicBezTo>
                  <a:cubicBezTo>
                    <a:pt x="7948" y="9806"/>
                    <a:pt x="7926" y="9707"/>
                    <a:pt x="7959" y="9677"/>
                  </a:cubicBezTo>
                  <a:cubicBezTo>
                    <a:pt x="7999" y="9387"/>
                    <a:pt x="8033" y="9397"/>
                    <a:pt x="8010" y="9327"/>
                  </a:cubicBezTo>
                  <a:cubicBezTo>
                    <a:pt x="8246" y="8438"/>
                    <a:pt x="8229" y="8328"/>
                    <a:pt x="8280" y="8298"/>
                  </a:cubicBezTo>
                  <a:cubicBezTo>
                    <a:pt x="8381" y="7859"/>
                    <a:pt x="8370" y="7819"/>
                    <a:pt x="8381" y="7799"/>
                  </a:cubicBezTo>
                  <a:cubicBezTo>
                    <a:pt x="8516" y="7390"/>
                    <a:pt x="8539" y="7300"/>
                    <a:pt x="8584" y="7220"/>
                  </a:cubicBezTo>
                  <a:cubicBezTo>
                    <a:pt x="8584" y="7350"/>
                    <a:pt x="8567" y="7380"/>
                    <a:pt x="8550" y="7410"/>
                  </a:cubicBezTo>
                  <a:cubicBezTo>
                    <a:pt x="8466" y="7679"/>
                    <a:pt x="8449" y="7719"/>
                    <a:pt x="8438" y="7759"/>
                  </a:cubicBezTo>
                  <a:cubicBezTo>
                    <a:pt x="8291" y="8298"/>
                    <a:pt x="8286" y="8398"/>
                    <a:pt x="8246" y="8458"/>
                  </a:cubicBezTo>
                  <a:cubicBezTo>
                    <a:pt x="8167" y="9037"/>
                    <a:pt x="8145" y="9057"/>
                    <a:pt x="8151" y="9107"/>
                  </a:cubicBezTo>
                  <a:cubicBezTo>
                    <a:pt x="8083" y="9367"/>
                    <a:pt x="8106" y="9427"/>
                    <a:pt x="8083" y="9437"/>
                  </a:cubicBezTo>
                  <a:cubicBezTo>
                    <a:pt x="8016" y="10056"/>
                    <a:pt x="7999" y="10106"/>
                    <a:pt x="7982" y="10156"/>
                  </a:cubicBezTo>
                  <a:cubicBezTo>
                    <a:pt x="7841" y="10855"/>
                    <a:pt x="7824" y="10875"/>
                    <a:pt x="7836" y="10915"/>
                  </a:cubicBezTo>
                  <a:cubicBezTo>
                    <a:pt x="7768" y="11095"/>
                    <a:pt x="7757" y="11115"/>
                    <a:pt x="7746" y="11145"/>
                  </a:cubicBezTo>
                  <a:cubicBezTo>
                    <a:pt x="7639" y="11494"/>
                    <a:pt x="7594" y="11504"/>
                    <a:pt x="7594" y="11564"/>
                  </a:cubicBezTo>
                  <a:cubicBezTo>
                    <a:pt x="7723" y="11254"/>
                    <a:pt x="7791" y="11234"/>
                    <a:pt x="7785" y="11135"/>
                  </a:cubicBezTo>
                  <a:cubicBezTo>
                    <a:pt x="7903" y="10825"/>
                    <a:pt x="7886" y="10775"/>
                    <a:pt x="7920" y="10775"/>
                  </a:cubicBezTo>
                  <a:cubicBezTo>
                    <a:pt x="7965" y="10505"/>
                    <a:pt x="7999" y="10445"/>
                    <a:pt x="8004" y="10356"/>
                  </a:cubicBezTo>
                  <a:cubicBezTo>
                    <a:pt x="8122" y="9786"/>
                    <a:pt x="8111" y="9667"/>
                    <a:pt x="8139" y="9597"/>
                  </a:cubicBezTo>
                  <a:cubicBezTo>
                    <a:pt x="8207" y="8858"/>
                    <a:pt x="8274" y="8738"/>
                    <a:pt x="8280" y="8538"/>
                  </a:cubicBezTo>
                  <a:cubicBezTo>
                    <a:pt x="8387" y="8219"/>
                    <a:pt x="8370" y="8159"/>
                    <a:pt x="8404" y="8169"/>
                  </a:cubicBezTo>
                  <a:cubicBezTo>
                    <a:pt x="8477" y="7729"/>
                    <a:pt x="8533" y="7739"/>
                    <a:pt x="8527" y="7679"/>
                  </a:cubicBezTo>
                  <a:cubicBezTo>
                    <a:pt x="8691" y="7320"/>
                    <a:pt x="8668" y="7230"/>
                    <a:pt x="8708" y="7230"/>
                  </a:cubicBezTo>
                  <a:cubicBezTo>
                    <a:pt x="8814" y="6990"/>
                    <a:pt x="8820" y="6970"/>
                    <a:pt x="8842" y="6960"/>
                  </a:cubicBezTo>
                  <a:cubicBezTo>
                    <a:pt x="8803" y="7080"/>
                    <a:pt x="8809" y="7110"/>
                    <a:pt x="8797" y="7110"/>
                  </a:cubicBezTo>
                  <a:cubicBezTo>
                    <a:pt x="8708" y="7370"/>
                    <a:pt x="8674" y="7510"/>
                    <a:pt x="8623" y="7609"/>
                  </a:cubicBezTo>
                  <a:cubicBezTo>
                    <a:pt x="8589" y="7919"/>
                    <a:pt x="8527" y="7949"/>
                    <a:pt x="8544" y="8059"/>
                  </a:cubicBezTo>
                  <a:cubicBezTo>
                    <a:pt x="8488" y="8348"/>
                    <a:pt x="8471" y="8418"/>
                    <a:pt x="8449" y="8478"/>
                  </a:cubicBezTo>
                  <a:cubicBezTo>
                    <a:pt x="8359" y="9097"/>
                    <a:pt x="8319" y="9227"/>
                    <a:pt x="8319" y="9407"/>
                  </a:cubicBezTo>
                  <a:cubicBezTo>
                    <a:pt x="8246" y="9776"/>
                    <a:pt x="8207" y="9846"/>
                    <a:pt x="8201" y="9956"/>
                  </a:cubicBezTo>
                  <a:cubicBezTo>
                    <a:pt x="8094" y="10396"/>
                    <a:pt x="8083" y="10445"/>
                    <a:pt x="8083" y="10505"/>
                  </a:cubicBezTo>
                  <a:cubicBezTo>
                    <a:pt x="7993" y="10835"/>
                    <a:pt x="7982" y="10855"/>
                    <a:pt x="7971" y="10875"/>
                  </a:cubicBezTo>
                  <a:cubicBezTo>
                    <a:pt x="7909" y="11095"/>
                    <a:pt x="7881" y="11174"/>
                    <a:pt x="7847" y="11244"/>
                  </a:cubicBezTo>
                  <a:cubicBezTo>
                    <a:pt x="7723" y="11534"/>
                    <a:pt x="7723" y="11614"/>
                    <a:pt x="7673" y="11634"/>
                  </a:cubicBezTo>
                  <a:cubicBezTo>
                    <a:pt x="7639" y="11754"/>
                    <a:pt x="7678" y="11774"/>
                    <a:pt x="7684" y="11734"/>
                  </a:cubicBezTo>
                  <a:cubicBezTo>
                    <a:pt x="7796" y="11424"/>
                    <a:pt x="7841" y="11414"/>
                    <a:pt x="7841" y="11354"/>
                  </a:cubicBezTo>
                  <a:cubicBezTo>
                    <a:pt x="8049" y="10795"/>
                    <a:pt x="8094" y="10595"/>
                    <a:pt x="8145" y="10416"/>
                  </a:cubicBezTo>
                  <a:cubicBezTo>
                    <a:pt x="8235" y="10026"/>
                    <a:pt x="8246" y="9916"/>
                    <a:pt x="8274" y="9826"/>
                  </a:cubicBezTo>
                  <a:cubicBezTo>
                    <a:pt x="8415" y="9107"/>
                    <a:pt x="8432" y="9007"/>
                    <a:pt x="8443" y="8908"/>
                  </a:cubicBezTo>
                  <a:cubicBezTo>
                    <a:pt x="8505" y="8488"/>
                    <a:pt x="8544" y="8408"/>
                    <a:pt x="8556" y="8298"/>
                  </a:cubicBezTo>
                  <a:cubicBezTo>
                    <a:pt x="8657" y="7809"/>
                    <a:pt x="8668" y="7769"/>
                    <a:pt x="8668" y="7709"/>
                  </a:cubicBezTo>
                  <a:cubicBezTo>
                    <a:pt x="8797" y="7270"/>
                    <a:pt x="8814" y="7260"/>
                    <a:pt x="8820" y="7240"/>
                  </a:cubicBezTo>
                  <a:cubicBezTo>
                    <a:pt x="8921" y="7040"/>
                    <a:pt x="8921" y="7010"/>
                    <a:pt x="8932" y="7000"/>
                  </a:cubicBezTo>
                  <a:cubicBezTo>
                    <a:pt x="8927" y="7090"/>
                    <a:pt x="8899" y="7100"/>
                    <a:pt x="8899" y="7140"/>
                  </a:cubicBezTo>
                  <a:cubicBezTo>
                    <a:pt x="8803" y="7579"/>
                    <a:pt x="8758" y="7560"/>
                    <a:pt x="8775" y="7629"/>
                  </a:cubicBezTo>
                  <a:cubicBezTo>
                    <a:pt x="8685" y="7979"/>
                    <a:pt x="8691" y="8069"/>
                    <a:pt x="8663" y="8129"/>
                  </a:cubicBezTo>
                  <a:cubicBezTo>
                    <a:pt x="8561" y="8658"/>
                    <a:pt x="8584" y="8838"/>
                    <a:pt x="8533" y="8918"/>
                  </a:cubicBezTo>
                  <a:cubicBezTo>
                    <a:pt x="8499" y="9497"/>
                    <a:pt x="8466" y="9597"/>
                    <a:pt x="8449" y="9726"/>
                  </a:cubicBezTo>
                  <a:cubicBezTo>
                    <a:pt x="8370" y="10316"/>
                    <a:pt x="8364" y="10346"/>
                    <a:pt x="8370" y="10386"/>
                  </a:cubicBezTo>
                  <a:cubicBezTo>
                    <a:pt x="8280" y="10895"/>
                    <a:pt x="8241" y="10915"/>
                    <a:pt x="8241" y="10985"/>
                  </a:cubicBezTo>
                  <a:cubicBezTo>
                    <a:pt x="8151" y="11354"/>
                    <a:pt x="8139" y="11384"/>
                    <a:pt x="8134" y="11414"/>
                  </a:cubicBezTo>
                  <a:cubicBezTo>
                    <a:pt x="8179" y="11304"/>
                    <a:pt x="8207" y="11274"/>
                    <a:pt x="8218" y="11214"/>
                  </a:cubicBezTo>
                  <a:cubicBezTo>
                    <a:pt x="8364" y="10705"/>
                    <a:pt x="8342" y="10615"/>
                    <a:pt x="8376" y="10585"/>
                  </a:cubicBezTo>
                  <a:cubicBezTo>
                    <a:pt x="8438" y="10116"/>
                    <a:pt x="8499" y="10156"/>
                    <a:pt x="8477" y="10086"/>
                  </a:cubicBezTo>
                  <a:cubicBezTo>
                    <a:pt x="8499" y="9577"/>
                    <a:pt x="8561" y="9567"/>
                    <a:pt x="8533" y="9447"/>
                  </a:cubicBezTo>
                  <a:cubicBezTo>
                    <a:pt x="8589" y="8958"/>
                    <a:pt x="8612" y="8928"/>
                    <a:pt x="8601" y="8858"/>
                  </a:cubicBezTo>
                  <a:cubicBezTo>
                    <a:pt x="8702" y="8209"/>
                    <a:pt x="8724" y="8139"/>
                    <a:pt x="8741" y="8059"/>
                  </a:cubicBezTo>
                  <a:cubicBezTo>
                    <a:pt x="8848" y="7410"/>
                    <a:pt x="8916" y="7440"/>
                    <a:pt x="8899" y="7370"/>
                  </a:cubicBezTo>
                  <a:cubicBezTo>
                    <a:pt x="8961" y="7210"/>
                    <a:pt x="8949" y="7180"/>
                    <a:pt x="8966" y="7170"/>
                  </a:cubicBezTo>
                  <a:cubicBezTo>
                    <a:pt x="9107" y="6831"/>
                    <a:pt x="9090" y="6860"/>
                    <a:pt x="9084" y="6910"/>
                  </a:cubicBezTo>
                  <a:cubicBezTo>
                    <a:pt x="8994" y="7140"/>
                    <a:pt x="9006" y="7170"/>
                    <a:pt x="8989" y="7180"/>
                  </a:cubicBezTo>
                  <a:cubicBezTo>
                    <a:pt x="8916" y="7390"/>
                    <a:pt x="8916" y="7450"/>
                    <a:pt x="8893" y="7480"/>
                  </a:cubicBezTo>
                  <a:cubicBezTo>
                    <a:pt x="8820" y="7929"/>
                    <a:pt x="8781" y="7939"/>
                    <a:pt x="8786" y="7999"/>
                  </a:cubicBezTo>
                  <a:cubicBezTo>
                    <a:pt x="8696" y="8428"/>
                    <a:pt x="8708" y="8498"/>
                    <a:pt x="8691" y="8538"/>
                  </a:cubicBezTo>
                  <a:cubicBezTo>
                    <a:pt x="8651" y="8928"/>
                    <a:pt x="8646" y="9027"/>
                    <a:pt x="8640" y="9127"/>
                  </a:cubicBezTo>
                  <a:cubicBezTo>
                    <a:pt x="8601" y="9587"/>
                    <a:pt x="8601" y="9647"/>
                    <a:pt x="8584" y="9677"/>
                  </a:cubicBezTo>
                  <a:cubicBezTo>
                    <a:pt x="8505" y="10296"/>
                    <a:pt x="8522" y="10376"/>
                    <a:pt x="8511" y="10416"/>
                  </a:cubicBezTo>
                  <a:cubicBezTo>
                    <a:pt x="8438" y="10865"/>
                    <a:pt x="8387" y="10855"/>
                    <a:pt x="8398" y="10935"/>
                  </a:cubicBezTo>
                  <a:cubicBezTo>
                    <a:pt x="8415" y="10975"/>
                    <a:pt x="8426" y="10905"/>
                    <a:pt x="8443" y="10855"/>
                  </a:cubicBezTo>
                  <a:cubicBezTo>
                    <a:pt x="8550" y="10426"/>
                    <a:pt x="8567" y="10356"/>
                    <a:pt x="8572" y="10286"/>
                  </a:cubicBezTo>
                  <a:cubicBezTo>
                    <a:pt x="8634" y="10056"/>
                    <a:pt x="8606" y="9946"/>
                    <a:pt x="8629" y="9886"/>
                  </a:cubicBezTo>
                  <a:cubicBezTo>
                    <a:pt x="8702" y="9187"/>
                    <a:pt x="8679" y="9107"/>
                    <a:pt x="8696" y="9067"/>
                  </a:cubicBezTo>
                  <a:cubicBezTo>
                    <a:pt x="8764" y="8468"/>
                    <a:pt x="8775" y="8348"/>
                    <a:pt x="8797" y="8239"/>
                  </a:cubicBezTo>
                  <a:cubicBezTo>
                    <a:pt x="8977" y="7480"/>
                    <a:pt x="8983" y="7350"/>
                    <a:pt x="9023" y="7260"/>
                  </a:cubicBezTo>
                  <a:cubicBezTo>
                    <a:pt x="9096" y="7070"/>
                    <a:pt x="9101" y="7010"/>
                    <a:pt x="9118" y="6960"/>
                  </a:cubicBezTo>
                  <a:cubicBezTo>
                    <a:pt x="9253" y="6651"/>
                    <a:pt x="9259" y="6591"/>
                    <a:pt x="9276" y="6541"/>
                  </a:cubicBezTo>
                  <a:cubicBezTo>
                    <a:pt x="9360" y="6541"/>
                    <a:pt x="9338" y="6581"/>
                    <a:pt x="9309" y="6621"/>
                  </a:cubicBezTo>
                  <a:cubicBezTo>
                    <a:pt x="9259" y="6791"/>
                    <a:pt x="9247" y="6811"/>
                    <a:pt x="9225" y="6821"/>
                  </a:cubicBezTo>
                  <a:cubicBezTo>
                    <a:pt x="9157" y="7080"/>
                    <a:pt x="9146" y="7100"/>
                    <a:pt x="9135" y="7110"/>
                  </a:cubicBezTo>
                  <a:cubicBezTo>
                    <a:pt x="9051" y="7380"/>
                    <a:pt x="9073" y="7480"/>
                    <a:pt x="9034" y="7500"/>
                  </a:cubicBezTo>
                  <a:cubicBezTo>
                    <a:pt x="8949" y="7879"/>
                    <a:pt x="8944" y="7949"/>
                    <a:pt x="8921" y="7999"/>
                  </a:cubicBezTo>
                  <a:cubicBezTo>
                    <a:pt x="8848" y="8618"/>
                    <a:pt x="8814" y="8648"/>
                    <a:pt x="8837" y="8758"/>
                  </a:cubicBezTo>
                  <a:cubicBezTo>
                    <a:pt x="8826" y="10096"/>
                    <a:pt x="8809" y="10026"/>
                    <a:pt x="8814" y="9986"/>
                  </a:cubicBezTo>
                  <a:cubicBezTo>
                    <a:pt x="8910" y="9457"/>
                    <a:pt x="8921" y="9347"/>
                    <a:pt x="8949" y="9247"/>
                  </a:cubicBezTo>
                  <a:cubicBezTo>
                    <a:pt x="9101" y="8159"/>
                    <a:pt x="9118" y="8049"/>
                    <a:pt x="9129" y="7929"/>
                  </a:cubicBezTo>
                  <a:cubicBezTo>
                    <a:pt x="9214" y="7510"/>
                    <a:pt x="9236" y="7400"/>
                    <a:pt x="9264" y="7290"/>
                  </a:cubicBezTo>
                  <a:cubicBezTo>
                    <a:pt x="9366" y="6900"/>
                    <a:pt x="9377" y="6870"/>
                    <a:pt x="9394" y="6850"/>
                  </a:cubicBezTo>
                  <a:cubicBezTo>
                    <a:pt x="9450" y="6651"/>
                    <a:pt x="9467" y="6611"/>
                    <a:pt x="9478" y="6561"/>
                  </a:cubicBezTo>
                  <a:cubicBezTo>
                    <a:pt x="9551" y="6421"/>
                    <a:pt x="9551" y="6391"/>
                    <a:pt x="9568" y="6381"/>
                  </a:cubicBezTo>
                  <a:cubicBezTo>
                    <a:pt x="9647" y="6321"/>
                    <a:pt x="9596" y="6431"/>
                    <a:pt x="9546" y="6541"/>
                  </a:cubicBezTo>
                  <a:cubicBezTo>
                    <a:pt x="9349" y="7070"/>
                    <a:pt x="9354" y="7150"/>
                    <a:pt x="9326" y="7180"/>
                  </a:cubicBezTo>
                  <a:cubicBezTo>
                    <a:pt x="9247" y="7609"/>
                    <a:pt x="9219" y="7709"/>
                    <a:pt x="9219" y="7839"/>
                  </a:cubicBezTo>
                  <a:cubicBezTo>
                    <a:pt x="9107" y="8538"/>
                    <a:pt x="9090" y="8588"/>
                    <a:pt x="9090" y="8658"/>
                  </a:cubicBezTo>
                  <a:cubicBezTo>
                    <a:pt x="9023" y="8948"/>
                    <a:pt x="9034" y="9107"/>
                    <a:pt x="9000" y="9217"/>
                  </a:cubicBezTo>
                  <a:cubicBezTo>
                    <a:pt x="8938" y="9667"/>
                    <a:pt x="8916" y="9717"/>
                    <a:pt x="8921" y="9796"/>
                  </a:cubicBezTo>
                  <a:cubicBezTo>
                    <a:pt x="8848" y="10206"/>
                    <a:pt x="8803" y="10236"/>
                    <a:pt x="8809" y="10316"/>
                  </a:cubicBezTo>
                  <a:cubicBezTo>
                    <a:pt x="8736" y="10525"/>
                    <a:pt x="8719" y="10575"/>
                    <a:pt x="8691" y="10615"/>
                  </a:cubicBezTo>
                  <a:cubicBezTo>
                    <a:pt x="8488" y="11085"/>
                    <a:pt x="8454" y="11075"/>
                    <a:pt x="8471" y="11135"/>
                  </a:cubicBezTo>
                  <a:cubicBezTo>
                    <a:pt x="8567" y="11005"/>
                    <a:pt x="8584" y="10975"/>
                    <a:pt x="8601" y="10935"/>
                  </a:cubicBezTo>
                  <a:cubicBezTo>
                    <a:pt x="8668" y="10775"/>
                    <a:pt x="8696" y="10755"/>
                    <a:pt x="8702" y="10705"/>
                  </a:cubicBezTo>
                  <a:cubicBezTo>
                    <a:pt x="8809" y="10426"/>
                    <a:pt x="8826" y="10386"/>
                    <a:pt x="8848" y="10346"/>
                  </a:cubicBezTo>
                  <a:close/>
                  <a:moveTo>
                    <a:pt x="9585" y="8868"/>
                  </a:moveTo>
                  <a:cubicBezTo>
                    <a:pt x="9613" y="8868"/>
                    <a:pt x="9579" y="8938"/>
                    <a:pt x="9585" y="8958"/>
                  </a:cubicBezTo>
                  <a:cubicBezTo>
                    <a:pt x="9450" y="9247"/>
                    <a:pt x="9472" y="9317"/>
                    <a:pt x="9433" y="9317"/>
                  </a:cubicBezTo>
                  <a:cubicBezTo>
                    <a:pt x="9517" y="8868"/>
                    <a:pt x="9540" y="8868"/>
                    <a:pt x="9529" y="8828"/>
                  </a:cubicBezTo>
                  <a:cubicBezTo>
                    <a:pt x="9675" y="7899"/>
                    <a:pt x="9726" y="7839"/>
                    <a:pt x="9703" y="7709"/>
                  </a:cubicBezTo>
                  <a:cubicBezTo>
                    <a:pt x="9771" y="7420"/>
                    <a:pt x="9776" y="7340"/>
                    <a:pt x="9799" y="7280"/>
                  </a:cubicBezTo>
                  <a:cubicBezTo>
                    <a:pt x="9866" y="6990"/>
                    <a:pt x="9872" y="6910"/>
                    <a:pt x="9906" y="6870"/>
                  </a:cubicBezTo>
                  <a:cubicBezTo>
                    <a:pt x="9939" y="6721"/>
                    <a:pt x="9945" y="6681"/>
                    <a:pt x="9956" y="6651"/>
                  </a:cubicBezTo>
                  <a:cubicBezTo>
                    <a:pt x="10069" y="6331"/>
                    <a:pt x="10041" y="6251"/>
                    <a:pt x="10080" y="6261"/>
                  </a:cubicBezTo>
                  <a:cubicBezTo>
                    <a:pt x="10097" y="6231"/>
                    <a:pt x="10103" y="6281"/>
                    <a:pt x="10097" y="6321"/>
                  </a:cubicBezTo>
                  <a:cubicBezTo>
                    <a:pt x="10007" y="6561"/>
                    <a:pt x="10029" y="6651"/>
                    <a:pt x="9996" y="6661"/>
                  </a:cubicBezTo>
                  <a:cubicBezTo>
                    <a:pt x="9900" y="7080"/>
                    <a:pt x="9894" y="7160"/>
                    <a:pt x="9866" y="7210"/>
                  </a:cubicBezTo>
                  <a:cubicBezTo>
                    <a:pt x="9816" y="7520"/>
                    <a:pt x="9838" y="7579"/>
                    <a:pt x="9816" y="7579"/>
                  </a:cubicBezTo>
                  <a:cubicBezTo>
                    <a:pt x="9748" y="7949"/>
                    <a:pt x="9771" y="8009"/>
                    <a:pt x="9748" y="8019"/>
                  </a:cubicBezTo>
                  <a:cubicBezTo>
                    <a:pt x="9686" y="8398"/>
                    <a:pt x="9658" y="8498"/>
                    <a:pt x="9647" y="8628"/>
                  </a:cubicBezTo>
                  <a:cubicBezTo>
                    <a:pt x="9562" y="8908"/>
                    <a:pt x="9585" y="8908"/>
                    <a:pt x="9585" y="8868"/>
                  </a:cubicBezTo>
                  <a:close/>
                  <a:moveTo>
                    <a:pt x="8629" y="2986"/>
                  </a:moveTo>
                  <a:cubicBezTo>
                    <a:pt x="8668" y="2956"/>
                    <a:pt x="8685" y="2996"/>
                    <a:pt x="8724" y="2976"/>
                  </a:cubicBezTo>
                  <a:cubicBezTo>
                    <a:pt x="9034" y="3046"/>
                    <a:pt x="9051" y="3096"/>
                    <a:pt x="9084" y="3086"/>
                  </a:cubicBezTo>
                  <a:cubicBezTo>
                    <a:pt x="9366" y="3196"/>
                    <a:pt x="9383" y="3236"/>
                    <a:pt x="9422" y="3216"/>
                  </a:cubicBezTo>
                  <a:cubicBezTo>
                    <a:pt x="9703" y="3355"/>
                    <a:pt x="9703" y="3445"/>
                    <a:pt x="9743" y="3425"/>
                  </a:cubicBezTo>
                  <a:cubicBezTo>
                    <a:pt x="9990" y="3635"/>
                    <a:pt x="10024" y="3625"/>
                    <a:pt x="10029" y="3685"/>
                  </a:cubicBezTo>
                  <a:cubicBezTo>
                    <a:pt x="10153" y="3725"/>
                    <a:pt x="10147" y="3815"/>
                    <a:pt x="10192" y="3785"/>
                  </a:cubicBezTo>
                  <a:cubicBezTo>
                    <a:pt x="10378" y="3994"/>
                    <a:pt x="10440" y="3984"/>
                    <a:pt x="10479" y="4054"/>
                  </a:cubicBezTo>
                  <a:cubicBezTo>
                    <a:pt x="10749" y="4234"/>
                    <a:pt x="10800" y="4174"/>
                    <a:pt x="10817" y="4204"/>
                  </a:cubicBezTo>
                  <a:cubicBezTo>
                    <a:pt x="11014" y="4304"/>
                    <a:pt x="11070" y="4244"/>
                    <a:pt x="11076" y="4304"/>
                  </a:cubicBezTo>
                  <a:cubicBezTo>
                    <a:pt x="10991" y="4404"/>
                    <a:pt x="10980" y="4354"/>
                    <a:pt x="10957" y="4344"/>
                  </a:cubicBezTo>
                  <a:cubicBezTo>
                    <a:pt x="10710" y="4294"/>
                    <a:pt x="10676" y="4254"/>
                    <a:pt x="10637" y="4244"/>
                  </a:cubicBezTo>
                  <a:cubicBezTo>
                    <a:pt x="10271" y="4064"/>
                    <a:pt x="10282" y="3964"/>
                    <a:pt x="10249" y="3994"/>
                  </a:cubicBezTo>
                  <a:cubicBezTo>
                    <a:pt x="10080" y="3845"/>
                    <a:pt x="10069" y="3815"/>
                    <a:pt x="10046" y="3815"/>
                  </a:cubicBezTo>
                  <a:cubicBezTo>
                    <a:pt x="9889" y="3665"/>
                    <a:pt x="9866" y="3675"/>
                    <a:pt x="9866" y="3645"/>
                  </a:cubicBezTo>
                  <a:cubicBezTo>
                    <a:pt x="9759" y="3555"/>
                    <a:pt x="9731" y="3525"/>
                    <a:pt x="9692" y="3505"/>
                  </a:cubicBezTo>
                  <a:cubicBezTo>
                    <a:pt x="9557" y="3375"/>
                    <a:pt x="9501" y="3405"/>
                    <a:pt x="9472" y="3355"/>
                  </a:cubicBezTo>
                  <a:cubicBezTo>
                    <a:pt x="9208" y="3216"/>
                    <a:pt x="9174" y="3186"/>
                    <a:pt x="9141" y="3156"/>
                  </a:cubicBezTo>
                  <a:cubicBezTo>
                    <a:pt x="8730" y="3056"/>
                    <a:pt x="8702" y="3046"/>
                    <a:pt x="8674" y="3056"/>
                  </a:cubicBezTo>
                  <a:cubicBezTo>
                    <a:pt x="8544" y="2946"/>
                    <a:pt x="8589" y="3026"/>
                    <a:pt x="8629" y="2986"/>
                  </a:cubicBezTo>
                  <a:close/>
                  <a:moveTo>
                    <a:pt x="11070" y="4484"/>
                  </a:moveTo>
                  <a:cubicBezTo>
                    <a:pt x="11076" y="4534"/>
                    <a:pt x="11042" y="4544"/>
                    <a:pt x="11025" y="4514"/>
                  </a:cubicBezTo>
                  <a:cubicBezTo>
                    <a:pt x="11025" y="4484"/>
                    <a:pt x="11053" y="4494"/>
                    <a:pt x="11070" y="4484"/>
                  </a:cubicBezTo>
                  <a:close/>
                  <a:moveTo>
                    <a:pt x="8814" y="3236"/>
                  </a:moveTo>
                  <a:cubicBezTo>
                    <a:pt x="8797" y="3186"/>
                    <a:pt x="8747" y="3226"/>
                    <a:pt x="8724" y="3196"/>
                  </a:cubicBezTo>
                  <a:cubicBezTo>
                    <a:pt x="8156" y="2986"/>
                    <a:pt x="8212" y="3026"/>
                    <a:pt x="8229" y="3026"/>
                  </a:cubicBezTo>
                  <a:cubicBezTo>
                    <a:pt x="8449" y="3026"/>
                    <a:pt x="8471" y="3056"/>
                    <a:pt x="8499" y="3066"/>
                  </a:cubicBezTo>
                  <a:cubicBezTo>
                    <a:pt x="8803" y="3106"/>
                    <a:pt x="8809" y="3176"/>
                    <a:pt x="8842" y="3156"/>
                  </a:cubicBezTo>
                  <a:cubicBezTo>
                    <a:pt x="9236" y="3285"/>
                    <a:pt x="9276" y="3345"/>
                    <a:pt x="9338" y="3355"/>
                  </a:cubicBezTo>
                  <a:cubicBezTo>
                    <a:pt x="9585" y="3515"/>
                    <a:pt x="9596" y="3545"/>
                    <a:pt x="9619" y="3535"/>
                  </a:cubicBezTo>
                  <a:cubicBezTo>
                    <a:pt x="9754" y="3665"/>
                    <a:pt x="9782" y="3675"/>
                    <a:pt x="9810" y="3695"/>
                  </a:cubicBezTo>
                  <a:cubicBezTo>
                    <a:pt x="9894" y="3825"/>
                    <a:pt x="9939" y="3795"/>
                    <a:pt x="9956" y="3815"/>
                  </a:cubicBezTo>
                  <a:cubicBezTo>
                    <a:pt x="10058" y="3915"/>
                    <a:pt x="10074" y="3955"/>
                    <a:pt x="10108" y="3945"/>
                  </a:cubicBezTo>
                  <a:cubicBezTo>
                    <a:pt x="10451" y="4274"/>
                    <a:pt x="10530" y="4234"/>
                    <a:pt x="10569" y="4314"/>
                  </a:cubicBezTo>
                  <a:cubicBezTo>
                    <a:pt x="10783" y="4394"/>
                    <a:pt x="10828" y="4414"/>
                    <a:pt x="10867" y="4434"/>
                  </a:cubicBezTo>
                  <a:cubicBezTo>
                    <a:pt x="10969" y="4504"/>
                    <a:pt x="10929" y="4554"/>
                    <a:pt x="10924" y="4504"/>
                  </a:cubicBezTo>
                  <a:cubicBezTo>
                    <a:pt x="10761" y="4484"/>
                    <a:pt x="10727" y="4484"/>
                    <a:pt x="10699" y="4464"/>
                  </a:cubicBezTo>
                  <a:cubicBezTo>
                    <a:pt x="10569" y="4424"/>
                    <a:pt x="10530" y="4424"/>
                    <a:pt x="10513" y="4374"/>
                  </a:cubicBezTo>
                  <a:cubicBezTo>
                    <a:pt x="10204" y="4254"/>
                    <a:pt x="10198" y="4174"/>
                    <a:pt x="10147" y="4204"/>
                  </a:cubicBezTo>
                  <a:cubicBezTo>
                    <a:pt x="9883" y="3974"/>
                    <a:pt x="9861" y="3945"/>
                    <a:pt x="9832" y="3925"/>
                  </a:cubicBezTo>
                  <a:cubicBezTo>
                    <a:pt x="9709" y="3785"/>
                    <a:pt x="9641" y="3785"/>
                    <a:pt x="9596" y="3715"/>
                  </a:cubicBezTo>
                  <a:cubicBezTo>
                    <a:pt x="9388" y="3505"/>
                    <a:pt x="9354" y="3535"/>
                    <a:pt x="9354" y="3505"/>
                  </a:cubicBezTo>
                  <a:cubicBezTo>
                    <a:pt x="9242" y="3435"/>
                    <a:pt x="9219" y="3395"/>
                    <a:pt x="9180" y="3405"/>
                  </a:cubicBezTo>
                  <a:cubicBezTo>
                    <a:pt x="8989" y="3265"/>
                    <a:pt x="8949" y="3275"/>
                    <a:pt x="8916" y="3265"/>
                  </a:cubicBezTo>
                  <a:close/>
                  <a:moveTo>
                    <a:pt x="10957" y="4803"/>
                  </a:moveTo>
                  <a:cubicBezTo>
                    <a:pt x="10929" y="4813"/>
                    <a:pt x="10946" y="4873"/>
                    <a:pt x="10912" y="4863"/>
                  </a:cubicBezTo>
                  <a:cubicBezTo>
                    <a:pt x="10935" y="4813"/>
                    <a:pt x="10935" y="4743"/>
                    <a:pt x="10986" y="4733"/>
                  </a:cubicBezTo>
                  <a:cubicBezTo>
                    <a:pt x="10997" y="4783"/>
                    <a:pt x="10963" y="4783"/>
                    <a:pt x="10957" y="4803"/>
                  </a:cubicBezTo>
                  <a:close/>
                  <a:moveTo>
                    <a:pt x="10817" y="4693"/>
                  </a:moveTo>
                  <a:cubicBezTo>
                    <a:pt x="10800" y="4654"/>
                    <a:pt x="10755" y="4683"/>
                    <a:pt x="10727" y="4654"/>
                  </a:cubicBezTo>
                  <a:cubicBezTo>
                    <a:pt x="10569" y="4644"/>
                    <a:pt x="10541" y="4664"/>
                    <a:pt x="10536" y="4634"/>
                  </a:cubicBezTo>
                  <a:cubicBezTo>
                    <a:pt x="10339" y="4544"/>
                    <a:pt x="10311" y="4534"/>
                    <a:pt x="10288" y="4514"/>
                  </a:cubicBezTo>
                  <a:cubicBezTo>
                    <a:pt x="9861" y="4184"/>
                    <a:pt x="9838" y="4154"/>
                    <a:pt x="9816" y="4134"/>
                  </a:cubicBezTo>
                  <a:cubicBezTo>
                    <a:pt x="9489" y="3855"/>
                    <a:pt x="9456" y="3885"/>
                    <a:pt x="9450" y="3845"/>
                  </a:cubicBezTo>
                  <a:cubicBezTo>
                    <a:pt x="9349" y="3745"/>
                    <a:pt x="9332" y="3735"/>
                    <a:pt x="9315" y="3735"/>
                  </a:cubicBezTo>
                  <a:cubicBezTo>
                    <a:pt x="9107" y="3565"/>
                    <a:pt x="9096" y="3495"/>
                    <a:pt x="9056" y="3515"/>
                  </a:cubicBezTo>
                  <a:cubicBezTo>
                    <a:pt x="8837" y="3245"/>
                    <a:pt x="8865" y="3325"/>
                    <a:pt x="8882" y="3295"/>
                  </a:cubicBezTo>
                  <a:cubicBezTo>
                    <a:pt x="9084" y="3445"/>
                    <a:pt x="9169" y="3445"/>
                    <a:pt x="9225" y="3495"/>
                  </a:cubicBezTo>
                  <a:cubicBezTo>
                    <a:pt x="9388" y="3625"/>
                    <a:pt x="9399" y="3635"/>
                    <a:pt x="9405" y="3665"/>
                  </a:cubicBezTo>
                  <a:cubicBezTo>
                    <a:pt x="9709" y="3885"/>
                    <a:pt x="9709" y="3945"/>
                    <a:pt x="9731" y="3935"/>
                  </a:cubicBezTo>
                  <a:cubicBezTo>
                    <a:pt x="9889" y="4104"/>
                    <a:pt x="9928" y="4084"/>
                    <a:pt x="9951" y="4134"/>
                  </a:cubicBezTo>
                  <a:cubicBezTo>
                    <a:pt x="10209" y="4294"/>
                    <a:pt x="10249" y="4384"/>
                    <a:pt x="10339" y="4364"/>
                  </a:cubicBezTo>
                  <a:cubicBezTo>
                    <a:pt x="10637" y="4544"/>
                    <a:pt x="10642" y="4574"/>
                    <a:pt x="10659" y="4574"/>
                  </a:cubicBezTo>
                  <a:cubicBezTo>
                    <a:pt x="10828" y="4554"/>
                    <a:pt x="10907" y="4604"/>
                    <a:pt x="10952" y="4634"/>
                  </a:cubicBezTo>
                  <a:cubicBezTo>
                    <a:pt x="10946" y="4713"/>
                    <a:pt x="10862" y="4644"/>
                    <a:pt x="10817" y="4693"/>
                  </a:cubicBezTo>
                  <a:close/>
                  <a:moveTo>
                    <a:pt x="10817" y="5273"/>
                  </a:moveTo>
                  <a:cubicBezTo>
                    <a:pt x="10834" y="5173"/>
                    <a:pt x="10873" y="5103"/>
                    <a:pt x="10901" y="5023"/>
                  </a:cubicBezTo>
                  <a:cubicBezTo>
                    <a:pt x="11093" y="4753"/>
                    <a:pt x="11076" y="4763"/>
                    <a:pt x="11076" y="4783"/>
                  </a:cubicBezTo>
                  <a:cubicBezTo>
                    <a:pt x="11014" y="4963"/>
                    <a:pt x="11014" y="5003"/>
                    <a:pt x="11002" y="5033"/>
                  </a:cubicBezTo>
                  <a:cubicBezTo>
                    <a:pt x="10867" y="5373"/>
                    <a:pt x="10890" y="5482"/>
                    <a:pt x="10851" y="5522"/>
                  </a:cubicBezTo>
                  <a:cubicBezTo>
                    <a:pt x="10693" y="6072"/>
                    <a:pt x="10704" y="6121"/>
                    <a:pt x="10693" y="6151"/>
                  </a:cubicBezTo>
                  <a:cubicBezTo>
                    <a:pt x="10496" y="6930"/>
                    <a:pt x="10446" y="6980"/>
                    <a:pt x="10440" y="7070"/>
                  </a:cubicBezTo>
                  <a:cubicBezTo>
                    <a:pt x="10339" y="7370"/>
                    <a:pt x="10311" y="7450"/>
                    <a:pt x="10282" y="7520"/>
                  </a:cubicBezTo>
                  <a:cubicBezTo>
                    <a:pt x="10226" y="7669"/>
                    <a:pt x="10215" y="7699"/>
                    <a:pt x="10204" y="7739"/>
                  </a:cubicBezTo>
                  <a:cubicBezTo>
                    <a:pt x="10035" y="8069"/>
                    <a:pt x="10024" y="8109"/>
                    <a:pt x="10013" y="8139"/>
                  </a:cubicBezTo>
                  <a:cubicBezTo>
                    <a:pt x="10052" y="7929"/>
                    <a:pt x="10058" y="7859"/>
                    <a:pt x="10074" y="7809"/>
                  </a:cubicBezTo>
                  <a:cubicBezTo>
                    <a:pt x="10192" y="7430"/>
                    <a:pt x="10187" y="7350"/>
                    <a:pt x="10209" y="7300"/>
                  </a:cubicBezTo>
                  <a:cubicBezTo>
                    <a:pt x="10378" y="6701"/>
                    <a:pt x="10395" y="6571"/>
                    <a:pt x="10423" y="6461"/>
                  </a:cubicBezTo>
                  <a:cubicBezTo>
                    <a:pt x="10491" y="6171"/>
                    <a:pt x="10519" y="6171"/>
                    <a:pt x="10519" y="6141"/>
                  </a:cubicBezTo>
                  <a:cubicBezTo>
                    <a:pt x="10597" y="5872"/>
                    <a:pt x="10581" y="5802"/>
                    <a:pt x="10609" y="5802"/>
                  </a:cubicBezTo>
                  <a:cubicBezTo>
                    <a:pt x="10699" y="5542"/>
                    <a:pt x="10704" y="5522"/>
                    <a:pt x="10699" y="5482"/>
                  </a:cubicBezTo>
                  <a:close/>
                  <a:moveTo>
                    <a:pt x="10671" y="5293"/>
                  </a:moveTo>
                  <a:cubicBezTo>
                    <a:pt x="10687" y="5293"/>
                    <a:pt x="10699" y="5273"/>
                    <a:pt x="10699" y="5243"/>
                  </a:cubicBezTo>
                  <a:cubicBezTo>
                    <a:pt x="10806" y="5193"/>
                    <a:pt x="10744" y="5193"/>
                    <a:pt x="10738" y="5253"/>
                  </a:cubicBezTo>
                  <a:cubicBezTo>
                    <a:pt x="10575" y="5642"/>
                    <a:pt x="10592" y="5692"/>
                    <a:pt x="10575" y="5702"/>
                  </a:cubicBezTo>
                  <a:cubicBezTo>
                    <a:pt x="10496" y="6012"/>
                    <a:pt x="10446" y="6082"/>
                    <a:pt x="10451" y="6201"/>
                  </a:cubicBezTo>
                  <a:cubicBezTo>
                    <a:pt x="10266" y="6811"/>
                    <a:pt x="10260" y="6900"/>
                    <a:pt x="10226" y="6960"/>
                  </a:cubicBezTo>
                  <a:cubicBezTo>
                    <a:pt x="10091" y="7460"/>
                    <a:pt x="10091" y="7520"/>
                    <a:pt x="10074" y="7569"/>
                  </a:cubicBezTo>
                  <a:cubicBezTo>
                    <a:pt x="10013" y="7779"/>
                    <a:pt x="10018" y="7819"/>
                    <a:pt x="10001" y="7829"/>
                  </a:cubicBezTo>
                  <a:cubicBezTo>
                    <a:pt x="9917" y="8139"/>
                    <a:pt x="9917" y="8189"/>
                    <a:pt x="9906" y="8239"/>
                  </a:cubicBezTo>
                  <a:cubicBezTo>
                    <a:pt x="9799" y="8518"/>
                    <a:pt x="9776" y="8578"/>
                    <a:pt x="9731" y="8608"/>
                  </a:cubicBezTo>
                  <a:cubicBezTo>
                    <a:pt x="9630" y="8948"/>
                    <a:pt x="9636" y="8928"/>
                    <a:pt x="9641" y="8918"/>
                  </a:cubicBezTo>
                  <a:cubicBezTo>
                    <a:pt x="9748" y="8448"/>
                    <a:pt x="9793" y="8378"/>
                    <a:pt x="9816" y="8288"/>
                  </a:cubicBezTo>
                  <a:cubicBezTo>
                    <a:pt x="9928" y="7989"/>
                    <a:pt x="9928" y="7869"/>
                    <a:pt x="9962" y="7799"/>
                  </a:cubicBezTo>
                  <a:cubicBezTo>
                    <a:pt x="10041" y="7490"/>
                    <a:pt x="10024" y="7410"/>
                    <a:pt x="10046" y="7380"/>
                  </a:cubicBezTo>
                  <a:cubicBezTo>
                    <a:pt x="10069" y="7180"/>
                    <a:pt x="10119" y="7190"/>
                    <a:pt x="10103" y="7110"/>
                  </a:cubicBezTo>
                  <a:cubicBezTo>
                    <a:pt x="10215" y="6681"/>
                    <a:pt x="10192" y="6601"/>
                    <a:pt x="10226" y="6591"/>
                  </a:cubicBezTo>
                  <a:cubicBezTo>
                    <a:pt x="10288" y="6421"/>
                    <a:pt x="10271" y="6341"/>
                    <a:pt x="10311" y="6321"/>
                  </a:cubicBezTo>
                  <a:cubicBezTo>
                    <a:pt x="10367" y="6112"/>
                    <a:pt x="10361" y="6042"/>
                    <a:pt x="10378" y="5982"/>
                  </a:cubicBezTo>
                  <a:cubicBezTo>
                    <a:pt x="10440" y="5872"/>
                    <a:pt x="10434" y="5822"/>
                    <a:pt x="10457" y="5802"/>
                  </a:cubicBezTo>
                  <a:cubicBezTo>
                    <a:pt x="10603" y="5452"/>
                    <a:pt x="10648" y="5393"/>
                    <a:pt x="10671" y="5293"/>
                  </a:cubicBezTo>
                  <a:close/>
                  <a:moveTo>
                    <a:pt x="10260" y="5952"/>
                  </a:moveTo>
                  <a:cubicBezTo>
                    <a:pt x="10277" y="5922"/>
                    <a:pt x="10305" y="5902"/>
                    <a:pt x="10299" y="5832"/>
                  </a:cubicBezTo>
                  <a:cubicBezTo>
                    <a:pt x="10468" y="5462"/>
                    <a:pt x="10502" y="5432"/>
                    <a:pt x="10513" y="5393"/>
                  </a:cubicBezTo>
                  <a:cubicBezTo>
                    <a:pt x="10620" y="5293"/>
                    <a:pt x="10569" y="5343"/>
                    <a:pt x="10575" y="5373"/>
                  </a:cubicBezTo>
                  <a:cubicBezTo>
                    <a:pt x="10519" y="5512"/>
                    <a:pt x="10496" y="5502"/>
                    <a:pt x="10502" y="5522"/>
                  </a:cubicBezTo>
                  <a:cubicBezTo>
                    <a:pt x="10406" y="5682"/>
                    <a:pt x="10429" y="5742"/>
                    <a:pt x="10406" y="5752"/>
                  </a:cubicBezTo>
                  <a:cubicBezTo>
                    <a:pt x="10249" y="6221"/>
                    <a:pt x="10266" y="6311"/>
                    <a:pt x="10226" y="6321"/>
                  </a:cubicBezTo>
                  <a:cubicBezTo>
                    <a:pt x="10153" y="6641"/>
                    <a:pt x="10131" y="6681"/>
                    <a:pt x="10131" y="6731"/>
                  </a:cubicBezTo>
                  <a:cubicBezTo>
                    <a:pt x="10046" y="7120"/>
                    <a:pt x="10035" y="7260"/>
                    <a:pt x="9990" y="7350"/>
                  </a:cubicBezTo>
                  <a:cubicBezTo>
                    <a:pt x="9973" y="7569"/>
                    <a:pt x="9939" y="7560"/>
                    <a:pt x="9945" y="7609"/>
                  </a:cubicBezTo>
                  <a:cubicBezTo>
                    <a:pt x="9816" y="8099"/>
                    <a:pt x="9804" y="8219"/>
                    <a:pt x="9765" y="8308"/>
                  </a:cubicBezTo>
                  <a:cubicBezTo>
                    <a:pt x="9771" y="8189"/>
                    <a:pt x="9776" y="8139"/>
                    <a:pt x="9793" y="8119"/>
                  </a:cubicBezTo>
                  <a:cubicBezTo>
                    <a:pt x="9849" y="7789"/>
                    <a:pt x="9855" y="7689"/>
                    <a:pt x="9866" y="7609"/>
                  </a:cubicBezTo>
                  <a:cubicBezTo>
                    <a:pt x="9951" y="7110"/>
                    <a:pt x="9956" y="7040"/>
                    <a:pt x="9979" y="7000"/>
                  </a:cubicBezTo>
                  <a:cubicBezTo>
                    <a:pt x="10024" y="6761"/>
                    <a:pt x="10052" y="6721"/>
                    <a:pt x="10074" y="6681"/>
                  </a:cubicBezTo>
                  <a:cubicBezTo>
                    <a:pt x="10103" y="6511"/>
                    <a:pt x="10097" y="6491"/>
                    <a:pt x="10103" y="6471"/>
                  </a:cubicBezTo>
                  <a:cubicBezTo>
                    <a:pt x="10136" y="6331"/>
                    <a:pt x="10164" y="6261"/>
                    <a:pt x="10187" y="6181"/>
                  </a:cubicBezTo>
                  <a:close/>
                  <a:moveTo>
                    <a:pt x="10226" y="5832"/>
                  </a:moveTo>
                  <a:cubicBezTo>
                    <a:pt x="10254" y="5832"/>
                    <a:pt x="10232" y="5902"/>
                    <a:pt x="10221" y="5902"/>
                  </a:cubicBezTo>
                  <a:cubicBezTo>
                    <a:pt x="10198" y="5922"/>
                    <a:pt x="10221" y="5992"/>
                    <a:pt x="10176" y="5982"/>
                  </a:cubicBezTo>
                  <a:cubicBezTo>
                    <a:pt x="10176" y="5912"/>
                    <a:pt x="10226" y="5902"/>
                    <a:pt x="10226" y="5832"/>
                  </a:cubicBezTo>
                  <a:close/>
                  <a:moveTo>
                    <a:pt x="7718" y="6531"/>
                  </a:moveTo>
                  <a:cubicBezTo>
                    <a:pt x="7701" y="6501"/>
                    <a:pt x="7678" y="6491"/>
                    <a:pt x="7661" y="6481"/>
                  </a:cubicBezTo>
                  <a:cubicBezTo>
                    <a:pt x="7673" y="6401"/>
                    <a:pt x="7695" y="6511"/>
                    <a:pt x="7723" y="6481"/>
                  </a:cubicBezTo>
                  <a:cubicBezTo>
                    <a:pt x="7740" y="6511"/>
                    <a:pt x="7757" y="6511"/>
                    <a:pt x="7779" y="6531"/>
                  </a:cubicBezTo>
                  <a:cubicBezTo>
                    <a:pt x="7768" y="6611"/>
                    <a:pt x="7746" y="6491"/>
                    <a:pt x="7718" y="6531"/>
                  </a:cubicBezTo>
                  <a:close/>
                  <a:moveTo>
                    <a:pt x="7875" y="6611"/>
                  </a:moveTo>
                  <a:cubicBezTo>
                    <a:pt x="7847" y="6601"/>
                    <a:pt x="7819" y="6581"/>
                    <a:pt x="7796" y="6571"/>
                  </a:cubicBezTo>
                  <a:cubicBezTo>
                    <a:pt x="7802" y="6511"/>
                    <a:pt x="7836" y="6611"/>
                    <a:pt x="7869" y="6571"/>
                  </a:cubicBezTo>
                  <a:cubicBezTo>
                    <a:pt x="7886" y="6601"/>
                    <a:pt x="7914" y="6631"/>
                    <a:pt x="7948" y="6631"/>
                  </a:cubicBezTo>
                  <a:cubicBezTo>
                    <a:pt x="7942" y="6681"/>
                    <a:pt x="7886" y="6631"/>
                    <a:pt x="7875" y="6611"/>
                  </a:cubicBezTo>
                  <a:close/>
                  <a:moveTo>
                    <a:pt x="8100" y="6741"/>
                  </a:moveTo>
                  <a:cubicBezTo>
                    <a:pt x="8066" y="6711"/>
                    <a:pt x="8117" y="6731"/>
                    <a:pt x="8134" y="6731"/>
                  </a:cubicBezTo>
                  <a:cubicBezTo>
                    <a:pt x="8128" y="6771"/>
                    <a:pt x="8111" y="6741"/>
                    <a:pt x="8100" y="6741"/>
                  </a:cubicBezTo>
                  <a:close/>
                  <a:moveTo>
                    <a:pt x="7864" y="7030"/>
                  </a:moveTo>
                  <a:cubicBezTo>
                    <a:pt x="7864" y="6980"/>
                    <a:pt x="7909" y="7010"/>
                    <a:pt x="7914" y="7020"/>
                  </a:cubicBezTo>
                  <a:cubicBezTo>
                    <a:pt x="7914" y="7080"/>
                    <a:pt x="7886" y="7000"/>
                    <a:pt x="7864" y="7030"/>
                  </a:cubicBezTo>
                  <a:close/>
                  <a:moveTo>
                    <a:pt x="8061" y="7080"/>
                  </a:moveTo>
                  <a:cubicBezTo>
                    <a:pt x="8021" y="7050"/>
                    <a:pt x="8078" y="7070"/>
                    <a:pt x="8094" y="7070"/>
                  </a:cubicBezTo>
                  <a:cubicBezTo>
                    <a:pt x="8089" y="7110"/>
                    <a:pt x="8072" y="7080"/>
                    <a:pt x="8061" y="7080"/>
                  </a:cubicBezTo>
                  <a:close/>
                  <a:moveTo>
                    <a:pt x="6384" y="9147"/>
                  </a:moveTo>
                  <a:cubicBezTo>
                    <a:pt x="6379" y="9147"/>
                    <a:pt x="6368" y="9147"/>
                    <a:pt x="6362" y="9147"/>
                  </a:cubicBezTo>
                  <a:cubicBezTo>
                    <a:pt x="6351" y="9107"/>
                    <a:pt x="6373" y="9107"/>
                    <a:pt x="6396" y="9097"/>
                  </a:cubicBezTo>
                  <a:cubicBezTo>
                    <a:pt x="6396" y="9117"/>
                    <a:pt x="6384" y="9117"/>
                    <a:pt x="6384" y="9147"/>
                  </a:cubicBezTo>
                  <a:close/>
                  <a:moveTo>
                    <a:pt x="6502" y="8948"/>
                  </a:moveTo>
                  <a:cubicBezTo>
                    <a:pt x="6469" y="8938"/>
                    <a:pt x="6525" y="8898"/>
                    <a:pt x="6519" y="8858"/>
                  </a:cubicBezTo>
                  <a:cubicBezTo>
                    <a:pt x="6536" y="8858"/>
                    <a:pt x="6553" y="8848"/>
                    <a:pt x="6553" y="8828"/>
                  </a:cubicBezTo>
                  <a:cubicBezTo>
                    <a:pt x="6592" y="8868"/>
                    <a:pt x="6502" y="8898"/>
                    <a:pt x="6502" y="8948"/>
                  </a:cubicBezTo>
                  <a:close/>
                  <a:moveTo>
                    <a:pt x="6986" y="8179"/>
                  </a:moveTo>
                  <a:cubicBezTo>
                    <a:pt x="6998" y="8139"/>
                    <a:pt x="6992" y="8119"/>
                    <a:pt x="6975" y="8089"/>
                  </a:cubicBezTo>
                  <a:cubicBezTo>
                    <a:pt x="6919" y="8129"/>
                    <a:pt x="6885" y="8089"/>
                    <a:pt x="6840" y="8089"/>
                  </a:cubicBezTo>
                  <a:cubicBezTo>
                    <a:pt x="6795" y="8099"/>
                    <a:pt x="6868" y="8029"/>
                    <a:pt x="6862" y="8079"/>
                  </a:cubicBezTo>
                  <a:cubicBezTo>
                    <a:pt x="6952" y="8049"/>
                    <a:pt x="7009" y="8109"/>
                    <a:pt x="7088" y="8099"/>
                  </a:cubicBezTo>
                  <a:cubicBezTo>
                    <a:pt x="7076" y="8149"/>
                    <a:pt x="7009" y="8139"/>
                    <a:pt x="6986" y="8179"/>
                  </a:cubicBezTo>
                  <a:close/>
                  <a:moveTo>
                    <a:pt x="7121" y="8288"/>
                  </a:moveTo>
                  <a:cubicBezTo>
                    <a:pt x="7127" y="8249"/>
                    <a:pt x="7149" y="8219"/>
                    <a:pt x="7177" y="8209"/>
                  </a:cubicBezTo>
                  <a:cubicBezTo>
                    <a:pt x="7172" y="8249"/>
                    <a:pt x="7149" y="8269"/>
                    <a:pt x="7121" y="8288"/>
                  </a:cubicBezTo>
                  <a:close/>
                  <a:moveTo>
                    <a:pt x="7965" y="7420"/>
                  </a:moveTo>
                  <a:cubicBezTo>
                    <a:pt x="7976" y="7350"/>
                    <a:pt x="8016" y="7430"/>
                    <a:pt x="8055" y="7390"/>
                  </a:cubicBezTo>
                  <a:cubicBezTo>
                    <a:pt x="8049" y="7480"/>
                    <a:pt x="7993" y="7440"/>
                    <a:pt x="7965" y="7420"/>
                  </a:cubicBezTo>
                  <a:close/>
                  <a:moveTo>
                    <a:pt x="9309" y="6860"/>
                  </a:moveTo>
                  <a:cubicBezTo>
                    <a:pt x="9315" y="6900"/>
                    <a:pt x="9304" y="6920"/>
                    <a:pt x="9304" y="6950"/>
                  </a:cubicBezTo>
                  <a:cubicBezTo>
                    <a:pt x="9281" y="6980"/>
                    <a:pt x="9264" y="7030"/>
                    <a:pt x="9253" y="7080"/>
                  </a:cubicBezTo>
                  <a:cubicBezTo>
                    <a:pt x="9253" y="7140"/>
                    <a:pt x="9225" y="7170"/>
                    <a:pt x="9219" y="7220"/>
                  </a:cubicBezTo>
                  <a:cubicBezTo>
                    <a:pt x="9202" y="7260"/>
                    <a:pt x="9202" y="7320"/>
                    <a:pt x="9186" y="7360"/>
                  </a:cubicBezTo>
                  <a:cubicBezTo>
                    <a:pt x="9169" y="7470"/>
                    <a:pt x="9129" y="7540"/>
                    <a:pt x="9129" y="7669"/>
                  </a:cubicBezTo>
                  <a:cubicBezTo>
                    <a:pt x="9090" y="7749"/>
                    <a:pt x="9096" y="7879"/>
                    <a:pt x="9056" y="7959"/>
                  </a:cubicBezTo>
                  <a:cubicBezTo>
                    <a:pt x="9051" y="8199"/>
                    <a:pt x="9023" y="8398"/>
                    <a:pt x="8972" y="8578"/>
                  </a:cubicBezTo>
                  <a:cubicBezTo>
                    <a:pt x="8977" y="8698"/>
                    <a:pt x="8955" y="8788"/>
                    <a:pt x="8955" y="8898"/>
                  </a:cubicBezTo>
                  <a:cubicBezTo>
                    <a:pt x="8921" y="8968"/>
                    <a:pt x="8932" y="9087"/>
                    <a:pt x="8904" y="9157"/>
                  </a:cubicBezTo>
                  <a:cubicBezTo>
                    <a:pt x="8904" y="9267"/>
                    <a:pt x="8876" y="9347"/>
                    <a:pt x="8871" y="9457"/>
                  </a:cubicBezTo>
                  <a:cubicBezTo>
                    <a:pt x="8865" y="9547"/>
                    <a:pt x="8831" y="9617"/>
                    <a:pt x="8837" y="9726"/>
                  </a:cubicBezTo>
                  <a:cubicBezTo>
                    <a:pt x="8786" y="9667"/>
                    <a:pt x="8859" y="9597"/>
                    <a:pt x="8826" y="9487"/>
                  </a:cubicBezTo>
                  <a:cubicBezTo>
                    <a:pt x="8831" y="9417"/>
                    <a:pt x="8837" y="9327"/>
                    <a:pt x="8826" y="9227"/>
                  </a:cubicBezTo>
                  <a:cubicBezTo>
                    <a:pt x="8842" y="9187"/>
                    <a:pt x="8831" y="9107"/>
                    <a:pt x="8842" y="9067"/>
                  </a:cubicBezTo>
                  <a:cubicBezTo>
                    <a:pt x="8842" y="9007"/>
                    <a:pt x="8854" y="8958"/>
                    <a:pt x="8871" y="8928"/>
                  </a:cubicBezTo>
                  <a:cubicBezTo>
                    <a:pt x="8859" y="8808"/>
                    <a:pt x="8899" y="8738"/>
                    <a:pt x="8887" y="8608"/>
                  </a:cubicBezTo>
                  <a:cubicBezTo>
                    <a:pt x="8916" y="8528"/>
                    <a:pt x="8910" y="8398"/>
                    <a:pt x="8932" y="8308"/>
                  </a:cubicBezTo>
                  <a:cubicBezTo>
                    <a:pt x="8949" y="8219"/>
                    <a:pt x="8972" y="8129"/>
                    <a:pt x="8977" y="8029"/>
                  </a:cubicBezTo>
                  <a:cubicBezTo>
                    <a:pt x="8994" y="7989"/>
                    <a:pt x="8994" y="7929"/>
                    <a:pt x="9011" y="7879"/>
                  </a:cubicBezTo>
                  <a:cubicBezTo>
                    <a:pt x="9017" y="7859"/>
                    <a:pt x="9023" y="7829"/>
                    <a:pt x="9017" y="7789"/>
                  </a:cubicBezTo>
                  <a:cubicBezTo>
                    <a:pt x="9034" y="7799"/>
                    <a:pt x="9034" y="7769"/>
                    <a:pt x="9034" y="7739"/>
                  </a:cubicBezTo>
                  <a:cubicBezTo>
                    <a:pt x="9062" y="7659"/>
                    <a:pt x="9068" y="7560"/>
                    <a:pt x="9107" y="7500"/>
                  </a:cubicBezTo>
                  <a:cubicBezTo>
                    <a:pt x="9107" y="7430"/>
                    <a:pt x="9129" y="7410"/>
                    <a:pt x="9146" y="7380"/>
                  </a:cubicBezTo>
                  <a:cubicBezTo>
                    <a:pt x="9141" y="7340"/>
                    <a:pt x="9157" y="7330"/>
                    <a:pt x="9152" y="7290"/>
                  </a:cubicBezTo>
                  <a:cubicBezTo>
                    <a:pt x="9174" y="7290"/>
                    <a:pt x="9169" y="7260"/>
                    <a:pt x="9169" y="7230"/>
                  </a:cubicBezTo>
                  <a:cubicBezTo>
                    <a:pt x="9202" y="7220"/>
                    <a:pt x="9180" y="7140"/>
                    <a:pt x="9208" y="7110"/>
                  </a:cubicBezTo>
                  <a:cubicBezTo>
                    <a:pt x="9208" y="7050"/>
                    <a:pt x="9236" y="7040"/>
                    <a:pt x="9231" y="6970"/>
                  </a:cubicBezTo>
                  <a:cubicBezTo>
                    <a:pt x="9270" y="6930"/>
                    <a:pt x="9292" y="6860"/>
                    <a:pt x="9315" y="6791"/>
                  </a:cubicBezTo>
                  <a:cubicBezTo>
                    <a:pt x="9343" y="6781"/>
                    <a:pt x="9321" y="6860"/>
                    <a:pt x="9309" y="6860"/>
                  </a:cubicBezTo>
                  <a:close/>
                  <a:moveTo>
                    <a:pt x="14659" y="350"/>
                  </a:moveTo>
                  <a:cubicBezTo>
                    <a:pt x="14619" y="409"/>
                    <a:pt x="14602" y="509"/>
                    <a:pt x="14557" y="559"/>
                  </a:cubicBezTo>
                  <a:cubicBezTo>
                    <a:pt x="14411" y="999"/>
                    <a:pt x="14383" y="1118"/>
                    <a:pt x="14327" y="1198"/>
                  </a:cubicBezTo>
                  <a:cubicBezTo>
                    <a:pt x="14147" y="1568"/>
                    <a:pt x="14158" y="1638"/>
                    <a:pt x="14130" y="1628"/>
                  </a:cubicBezTo>
                  <a:cubicBezTo>
                    <a:pt x="14051" y="1788"/>
                    <a:pt x="14023" y="1837"/>
                    <a:pt x="14006" y="1887"/>
                  </a:cubicBezTo>
                  <a:cubicBezTo>
                    <a:pt x="13899" y="1987"/>
                    <a:pt x="13922" y="2077"/>
                    <a:pt x="13888" y="2067"/>
                  </a:cubicBezTo>
                  <a:cubicBezTo>
                    <a:pt x="13753" y="2237"/>
                    <a:pt x="13781" y="2347"/>
                    <a:pt x="13736" y="2327"/>
                  </a:cubicBezTo>
                  <a:cubicBezTo>
                    <a:pt x="13601" y="2586"/>
                    <a:pt x="13596" y="2606"/>
                    <a:pt x="13590" y="2606"/>
                  </a:cubicBezTo>
                  <a:cubicBezTo>
                    <a:pt x="13494" y="2766"/>
                    <a:pt x="13477" y="2836"/>
                    <a:pt x="13455" y="2896"/>
                  </a:cubicBezTo>
                  <a:cubicBezTo>
                    <a:pt x="13410" y="3036"/>
                    <a:pt x="13427" y="3026"/>
                    <a:pt x="13432" y="3006"/>
                  </a:cubicBezTo>
                  <a:cubicBezTo>
                    <a:pt x="13629" y="2646"/>
                    <a:pt x="13641" y="2596"/>
                    <a:pt x="13663" y="2566"/>
                  </a:cubicBezTo>
                  <a:cubicBezTo>
                    <a:pt x="13748" y="2397"/>
                    <a:pt x="13781" y="2367"/>
                    <a:pt x="13798" y="2327"/>
                  </a:cubicBezTo>
                  <a:cubicBezTo>
                    <a:pt x="13916" y="2137"/>
                    <a:pt x="13956" y="2067"/>
                    <a:pt x="14006" y="1997"/>
                  </a:cubicBezTo>
                  <a:cubicBezTo>
                    <a:pt x="14276" y="1448"/>
                    <a:pt x="14310" y="1368"/>
                    <a:pt x="14349" y="1308"/>
                  </a:cubicBezTo>
                  <a:cubicBezTo>
                    <a:pt x="14591" y="759"/>
                    <a:pt x="14608" y="659"/>
                    <a:pt x="14636" y="559"/>
                  </a:cubicBezTo>
                  <a:cubicBezTo>
                    <a:pt x="14704" y="350"/>
                    <a:pt x="14709" y="320"/>
                    <a:pt x="14721" y="300"/>
                  </a:cubicBezTo>
                  <a:cubicBezTo>
                    <a:pt x="14805" y="30"/>
                    <a:pt x="14805" y="10"/>
                    <a:pt x="14811" y="0"/>
                  </a:cubicBezTo>
                  <a:cubicBezTo>
                    <a:pt x="14732" y="130"/>
                    <a:pt x="14698" y="140"/>
                    <a:pt x="14692" y="190"/>
                  </a:cubicBezTo>
                  <a:close/>
                  <a:moveTo>
                    <a:pt x="15098" y="260"/>
                  </a:moveTo>
                  <a:cubicBezTo>
                    <a:pt x="15103" y="290"/>
                    <a:pt x="15114" y="300"/>
                    <a:pt x="15114" y="350"/>
                  </a:cubicBezTo>
                  <a:cubicBezTo>
                    <a:pt x="15176" y="649"/>
                    <a:pt x="15199" y="729"/>
                    <a:pt x="15221" y="799"/>
                  </a:cubicBezTo>
                  <a:cubicBezTo>
                    <a:pt x="15345" y="1288"/>
                    <a:pt x="15345" y="1358"/>
                    <a:pt x="15356" y="1408"/>
                  </a:cubicBezTo>
                  <a:cubicBezTo>
                    <a:pt x="15486" y="1738"/>
                    <a:pt x="15480" y="1778"/>
                    <a:pt x="15491" y="1788"/>
                  </a:cubicBezTo>
                  <a:cubicBezTo>
                    <a:pt x="15621" y="2157"/>
                    <a:pt x="15632" y="2257"/>
                    <a:pt x="15677" y="2307"/>
                  </a:cubicBezTo>
                  <a:cubicBezTo>
                    <a:pt x="15806" y="2666"/>
                    <a:pt x="15801" y="2736"/>
                    <a:pt x="15823" y="2766"/>
                  </a:cubicBezTo>
                  <a:cubicBezTo>
                    <a:pt x="15981" y="3136"/>
                    <a:pt x="15941" y="3106"/>
                    <a:pt x="15936" y="3026"/>
                  </a:cubicBezTo>
                  <a:cubicBezTo>
                    <a:pt x="15806" y="2576"/>
                    <a:pt x="15795" y="2507"/>
                    <a:pt x="15761" y="2457"/>
                  </a:cubicBezTo>
                  <a:cubicBezTo>
                    <a:pt x="15626" y="2037"/>
                    <a:pt x="15598" y="1987"/>
                    <a:pt x="15592" y="1917"/>
                  </a:cubicBezTo>
                  <a:cubicBezTo>
                    <a:pt x="15547" y="1778"/>
                    <a:pt x="15519" y="1788"/>
                    <a:pt x="15519" y="1738"/>
                  </a:cubicBezTo>
                  <a:cubicBezTo>
                    <a:pt x="15356" y="1258"/>
                    <a:pt x="15351" y="1079"/>
                    <a:pt x="15306" y="959"/>
                  </a:cubicBezTo>
                  <a:cubicBezTo>
                    <a:pt x="15176" y="409"/>
                    <a:pt x="15171" y="220"/>
                    <a:pt x="15126" y="110"/>
                  </a:cubicBezTo>
                  <a:cubicBezTo>
                    <a:pt x="15064" y="30"/>
                    <a:pt x="15064" y="60"/>
                    <a:pt x="15075" y="80"/>
                  </a:cubicBezTo>
                  <a:close/>
                  <a:moveTo>
                    <a:pt x="13140" y="190"/>
                  </a:moveTo>
                  <a:cubicBezTo>
                    <a:pt x="13196" y="210"/>
                    <a:pt x="13179" y="80"/>
                    <a:pt x="13224" y="60"/>
                  </a:cubicBezTo>
                  <a:cubicBezTo>
                    <a:pt x="13230" y="50"/>
                    <a:pt x="13241" y="20"/>
                    <a:pt x="13247" y="0"/>
                  </a:cubicBezTo>
                  <a:cubicBezTo>
                    <a:pt x="13213" y="0"/>
                    <a:pt x="13213" y="0"/>
                    <a:pt x="13213" y="0"/>
                  </a:cubicBezTo>
                  <a:cubicBezTo>
                    <a:pt x="13207" y="20"/>
                    <a:pt x="13202" y="30"/>
                    <a:pt x="13196" y="40"/>
                  </a:cubicBezTo>
                  <a:cubicBezTo>
                    <a:pt x="13185" y="50"/>
                    <a:pt x="13174" y="70"/>
                    <a:pt x="13174" y="110"/>
                  </a:cubicBezTo>
                  <a:cubicBezTo>
                    <a:pt x="13162" y="130"/>
                    <a:pt x="13151" y="150"/>
                    <a:pt x="13140" y="170"/>
                  </a:cubicBezTo>
                  <a:cubicBezTo>
                    <a:pt x="13118" y="170"/>
                    <a:pt x="13129" y="230"/>
                    <a:pt x="13112" y="240"/>
                  </a:cubicBezTo>
                  <a:cubicBezTo>
                    <a:pt x="13123" y="300"/>
                    <a:pt x="13089" y="280"/>
                    <a:pt x="13089" y="320"/>
                  </a:cubicBezTo>
                  <a:cubicBezTo>
                    <a:pt x="13129" y="320"/>
                    <a:pt x="13134" y="260"/>
                    <a:pt x="13140" y="190"/>
                  </a:cubicBezTo>
                  <a:close/>
                  <a:moveTo>
                    <a:pt x="15711" y="459"/>
                  </a:moveTo>
                  <a:cubicBezTo>
                    <a:pt x="15711" y="519"/>
                    <a:pt x="15722" y="569"/>
                    <a:pt x="15750" y="589"/>
                  </a:cubicBezTo>
                  <a:cubicBezTo>
                    <a:pt x="15739" y="679"/>
                    <a:pt x="15773" y="689"/>
                    <a:pt x="15773" y="759"/>
                  </a:cubicBezTo>
                  <a:cubicBezTo>
                    <a:pt x="15801" y="779"/>
                    <a:pt x="15784" y="869"/>
                    <a:pt x="15812" y="889"/>
                  </a:cubicBezTo>
                  <a:cubicBezTo>
                    <a:pt x="15818" y="939"/>
                    <a:pt x="15823" y="999"/>
                    <a:pt x="15834" y="1039"/>
                  </a:cubicBezTo>
                  <a:cubicBezTo>
                    <a:pt x="15851" y="1148"/>
                    <a:pt x="15874" y="1228"/>
                    <a:pt x="15885" y="1348"/>
                  </a:cubicBezTo>
                  <a:cubicBezTo>
                    <a:pt x="15902" y="1378"/>
                    <a:pt x="15902" y="1438"/>
                    <a:pt x="15907" y="1498"/>
                  </a:cubicBezTo>
                  <a:cubicBezTo>
                    <a:pt x="15919" y="1548"/>
                    <a:pt x="15936" y="1588"/>
                    <a:pt x="15936" y="1648"/>
                  </a:cubicBezTo>
                  <a:cubicBezTo>
                    <a:pt x="15947" y="1698"/>
                    <a:pt x="15947" y="1758"/>
                    <a:pt x="15958" y="1807"/>
                  </a:cubicBezTo>
                  <a:cubicBezTo>
                    <a:pt x="15981" y="1837"/>
                    <a:pt x="15952" y="1967"/>
                    <a:pt x="15997" y="1957"/>
                  </a:cubicBezTo>
                  <a:cubicBezTo>
                    <a:pt x="15986" y="1758"/>
                    <a:pt x="15947" y="1608"/>
                    <a:pt x="15936" y="1408"/>
                  </a:cubicBezTo>
                  <a:cubicBezTo>
                    <a:pt x="15902" y="1238"/>
                    <a:pt x="15874" y="1069"/>
                    <a:pt x="15846" y="889"/>
                  </a:cubicBezTo>
                  <a:cubicBezTo>
                    <a:pt x="15851" y="839"/>
                    <a:pt x="15868" y="809"/>
                    <a:pt x="15862" y="739"/>
                  </a:cubicBezTo>
                  <a:cubicBezTo>
                    <a:pt x="15834" y="579"/>
                    <a:pt x="15812" y="429"/>
                    <a:pt x="15784" y="280"/>
                  </a:cubicBezTo>
                  <a:cubicBezTo>
                    <a:pt x="15773" y="250"/>
                    <a:pt x="15773" y="200"/>
                    <a:pt x="15761" y="170"/>
                  </a:cubicBezTo>
                  <a:cubicBezTo>
                    <a:pt x="15756" y="130"/>
                    <a:pt x="15756" y="80"/>
                    <a:pt x="15739" y="60"/>
                  </a:cubicBezTo>
                  <a:cubicBezTo>
                    <a:pt x="15739" y="40"/>
                    <a:pt x="15733" y="20"/>
                    <a:pt x="15733" y="0"/>
                  </a:cubicBezTo>
                  <a:cubicBezTo>
                    <a:pt x="15694" y="0"/>
                    <a:pt x="15694" y="0"/>
                    <a:pt x="15694" y="0"/>
                  </a:cubicBezTo>
                  <a:cubicBezTo>
                    <a:pt x="15699" y="40"/>
                    <a:pt x="15705" y="70"/>
                    <a:pt x="15711" y="110"/>
                  </a:cubicBezTo>
                  <a:cubicBezTo>
                    <a:pt x="15733" y="150"/>
                    <a:pt x="15739" y="220"/>
                    <a:pt x="15750" y="280"/>
                  </a:cubicBezTo>
                  <a:cubicBezTo>
                    <a:pt x="15767" y="320"/>
                    <a:pt x="15761" y="399"/>
                    <a:pt x="15784" y="429"/>
                  </a:cubicBezTo>
                  <a:cubicBezTo>
                    <a:pt x="15795" y="559"/>
                    <a:pt x="15829" y="649"/>
                    <a:pt x="15834" y="779"/>
                  </a:cubicBezTo>
                  <a:cubicBezTo>
                    <a:pt x="15784" y="699"/>
                    <a:pt x="15795" y="499"/>
                    <a:pt x="15739" y="429"/>
                  </a:cubicBezTo>
                  <a:cubicBezTo>
                    <a:pt x="15744" y="340"/>
                    <a:pt x="15705" y="320"/>
                    <a:pt x="15688" y="260"/>
                  </a:cubicBezTo>
                  <a:cubicBezTo>
                    <a:pt x="15677" y="200"/>
                    <a:pt x="15649" y="170"/>
                    <a:pt x="15638" y="110"/>
                  </a:cubicBezTo>
                  <a:cubicBezTo>
                    <a:pt x="15626" y="80"/>
                    <a:pt x="15615" y="40"/>
                    <a:pt x="15609" y="0"/>
                  </a:cubicBezTo>
                  <a:cubicBezTo>
                    <a:pt x="15553" y="0"/>
                    <a:pt x="15553" y="0"/>
                    <a:pt x="15553" y="0"/>
                  </a:cubicBezTo>
                  <a:cubicBezTo>
                    <a:pt x="15581" y="70"/>
                    <a:pt x="15598" y="150"/>
                    <a:pt x="15626" y="220"/>
                  </a:cubicBezTo>
                  <a:cubicBezTo>
                    <a:pt x="15654" y="300"/>
                    <a:pt x="15671" y="399"/>
                    <a:pt x="15711" y="459"/>
                  </a:cubicBezTo>
                  <a:close/>
                  <a:moveTo>
                    <a:pt x="16042" y="110"/>
                  </a:moveTo>
                  <a:cubicBezTo>
                    <a:pt x="16042" y="200"/>
                    <a:pt x="16071" y="250"/>
                    <a:pt x="16082" y="320"/>
                  </a:cubicBezTo>
                  <a:cubicBezTo>
                    <a:pt x="16071" y="389"/>
                    <a:pt x="16104" y="389"/>
                    <a:pt x="16093" y="459"/>
                  </a:cubicBezTo>
                  <a:cubicBezTo>
                    <a:pt x="16093" y="509"/>
                    <a:pt x="16099" y="559"/>
                    <a:pt x="16116" y="589"/>
                  </a:cubicBezTo>
                  <a:cubicBezTo>
                    <a:pt x="16127" y="429"/>
                    <a:pt x="16087" y="350"/>
                    <a:pt x="16082" y="220"/>
                  </a:cubicBezTo>
                  <a:cubicBezTo>
                    <a:pt x="16076" y="150"/>
                    <a:pt x="16065" y="100"/>
                    <a:pt x="16054" y="40"/>
                  </a:cubicBezTo>
                  <a:cubicBezTo>
                    <a:pt x="16059" y="20"/>
                    <a:pt x="16054" y="10"/>
                    <a:pt x="16054" y="0"/>
                  </a:cubicBezTo>
                  <a:cubicBezTo>
                    <a:pt x="16026" y="0"/>
                    <a:pt x="16026" y="0"/>
                    <a:pt x="16026" y="0"/>
                  </a:cubicBezTo>
                  <a:cubicBezTo>
                    <a:pt x="16037" y="30"/>
                    <a:pt x="16020" y="100"/>
                    <a:pt x="16042" y="110"/>
                  </a:cubicBezTo>
                  <a:close/>
                  <a:moveTo>
                    <a:pt x="13421" y="459"/>
                  </a:moveTo>
                  <a:cubicBezTo>
                    <a:pt x="13382" y="429"/>
                    <a:pt x="13387" y="489"/>
                    <a:pt x="13371" y="499"/>
                  </a:cubicBezTo>
                  <a:cubicBezTo>
                    <a:pt x="13371" y="529"/>
                    <a:pt x="13331" y="579"/>
                    <a:pt x="13359" y="589"/>
                  </a:cubicBezTo>
                  <a:cubicBezTo>
                    <a:pt x="13404" y="519"/>
                    <a:pt x="13438" y="439"/>
                    <a:pt x="13494" y="389"/>
                  </a:cubicBezTo>
                  <a:cubicBezTo>
                    <a:pt x="13494" y="320"/>
                    <a:pt x="13556" y="360"/>
                    <a:pt x="13556" y="280"/>
                  </a:cubicBezTo>
                  <a:cubicBezTo>
                    <a:pt x="13573" y="280"/>
                    <a:pt x="13573" y="240"/>
                    <a:pt x="13590" y="240"/>
                  </a:cubicBezTo>
                  <a:cubicBezTo>
                    <a:pt x="13613" y="230"/>
                    <a:pt x="13601" y="160"/>
                    <a:pt x="13629" y="170"/>
                  </a:cubicBezTo>
                  <a:cubicBezTo>
                    <a:pt x="13663" y="160"/>
                    <a:pt x="13658" y="80"/>
                    <a:pt x="13703" y="80"/>
                  </a:cubicBezTo>
                  <a:cubicBezTo>
                    <a:pt x="13703" y="50"/>
                    <a:pt x="13714" y="20"/>
                    <a:pt x="13725" y="0"/>
                  </a:cubicBezTo>
                  <a:cubicBezTo>
                    <a:pt x="13680" y="0"/>
                    <a:pt x="13680" y="0"/>
                    <a:pt x="13680" y="0"/>
                  </a:cubicBezTo>
                  <a:cubicBezTo>
                    <a:pt x="13669" y="20"/>
                    <a:pt x="13658" y="30"/>
                    <a:pt x="13652" y="60"/>
                  </a:cubicBezTo>
                  <a:cubicBezTo>
                    <a:pt x="13624" y="100"/>
                    <a:pt x="13596" y="140"/>
                    <a:pt x="13579" y="190"/>
                  </a:cubicBezTo>
                  <a:cubicBezTo>
                    <a:pt x="13534" y="210"/>
                    <a:pt x="13534" y="300"/>
                    <a:pt x="13494" y="320"/>
                  </a:cubicBezTo>
                  <a:cubicBezTo>
                    <a:pt x="13461" y="310"/>
                    <a:pt x="13472" y="369"/>
                    <a:pt x="13455" y="389"/>
                  </a:cubicBezTo>
                  <a:cubicBezTo>
                    <a:pt x="13427" y="389"/>
                    <a:pt x="13416" y="409"/>
                    <a:pt x="13421" y="459"/>
                  </a:cubicBezTo>
                  <a:close/>
                  <a:moveTo>
                    <a:pt x="14451" y="589"/>
                  </a:moveTo>
                  <a:cubicBezTo>
                    <a:pt x="14434" y="589"/>
                    <a:pt x="14434" y="619"/>
                    <a:pt x="14439" y="649"/>
                  </a:cubicBezTo>
                  <a:cubicBezTo>
                    <a:pt x="14338" y="869"/>
                    <a:pt x="14333" y="919"/>
                    <a:pt x="14304" y="929"/>
                  </a:cubicBezTo>
                  <a:cubicBezTo>
                    <a:pt x="14136" y="1328"/>
                    <a:pt x="14107" y="1348"/>
                    <a:pt x="14107" y="1408"/>
                  </a:cubicBezTo>
                  <a:cubicBezTo>
                    <a:pt x="13911" y="1768"/>
                    <a:pt x="13888" y="1798"/>
                    <a:pt x="13871" y="1847"/>
                  </a:cubicBezTo>
                  <a:cubicBezTo>
                    <a:pt x="13731" y="2067"/>
                    <a:pt x="13742" y="2117"/>
                    <a:pt x="13714" y="2107"/>
                  </a:cubicBezTo>
                  <a:cubicBezTo>
                    <a:pt x="13539" y="2397"/>
                    <a:pt x="13528" y="2417"/>
                    <a:pt x="13528" y="2457"/>
                  </a:cubicBezTo>
                  <a:cubicBezTo>
                    <a:pt x="13382" y="2676"/>
                    <a:pt x="13376" y="2816"/>
                    <a:pt x="13309" y="2846"/>
                  </a:cubicBezTo>
                  <a:cubicBezTo>
                    <a:pt x="13185" y="3245"/>
                    <a:pt x="13191" y="3285"/>
                    <a:pt x="13174" y="3285"/>
                  </a:cubicBezTo>
                  <a:cubicBezTo>
                    <a:pt x="13281" y="3046"/>
                    <a:pt x="13326" y="3006"/>
                    <a:pt x="13331" y="2896"/>
                  </a:cubicBezTo>
                  <a:cubicBezTo>
                    <a:pt x="13455" y="2666"/>
                    <a:pt x="13461" y="2646"/>
                    <a:pt x="13483" y="2656"/>
                  </a:cubicBezTo>
                  <a:cubicBezTo>
                    <a:pt x="13573" y="2427"/>
                    <a:pt x="13601" y="2417"/>
                    <a:pt x="13629" y="2397"/>
                  </a:cubicBezTo>
                  <a:cubicBezTo>
                    <a:pt x="13759" y="2137"/>
                    <a:pt x="13793" y="2127"/>
                    <a:pt x="13809" y="2087"/>
                  </a:cubicBezTo>
                  <a:cubicBezTo>
                    <a:pt x="13922" y="1867"/>
                    <a:pt x="13933" y="1847"/>
                    <a:pt x="13944" y="1827"/>
                  </a:cubicBezTo>
                  <a:cubicBezTo>
                    <a:pt x="14017" y="1648"/>
                    <a:pt x="14051" y="1668"/>
                    <a:pt x="14046" y="1608"/>
                  </a:cubicBezTo>
                  <a:cubicBezTo>
                    <a:pt x="14158" y="1358"/>
                    <a:pt x="14220" y="1368"/>
                    <a:pt x="14214" y="1278"/>
                  </a:cubicBezTo>
                  <a:cubicBezTo>
                    <a:pt x="14417" y="789"/>
                    <a:pt x="14445" y="749"/>
                    <a:pt x="14473" y="719"/>
                  </a:cubicBezTo>
                  <a:cubicBezTo>
                    <a:pt x="14541" y="529"/>
                    <a:pt x="14546" y="499"/>
                    <a:pt x="14546" y="459"/>
                  </a:cubicBezTo>
                  <a:cubicBezTo>
                    <a:pt x="14709" y="70"/>
                    <a:pt x="14715" y="40"/>
                    <a:pt x="14721" y="0"/>
                  </a:cubicBezTo>
                  <a:cubicBezTo>
                    <a:pt x="14625" y="130"/>
                    <a:pt x="14597" y="150"/>
                    <a:pt x="14597" y="220"/>
                  </a:cubicBezTo>
                  <a:cubicBezTo>
                    <a:pt x="14507" y="409"/>
                    <a:pt x="14490" y="519"/>
                    <a:pt x="14451" y="589"/>
                  </a:cubicBezTo>
                  <a:close/>
                  <a:moveTo>
                    <a:pt x="13224" y="280"/>
                  </a:moveTo>
                  <a:cubicBezTo>
                    <a:pt x="13224" y="320"/>
                    <a:pt x="13207" y="320"/>
                    <a:pt x="13196" y="350"/>
                  </a:cubicBezTo>
                  <a:cubicBezTo>
                    <a:pt x="13179" y="379"/>
                    <a:pt x="13162" y="419"/>
                    <a:pt x="13151" y="459"/>
                  </a:cubicBezTo>
                  <a:cubicBezTo>
                    <a:pt x="13123" y="439"/>
                    <a:pt x="13112" y="569"/>
                    <a:pt x="13140" y="589"/>
                  </a:cubicBezTo>
                  <a:cubicBezTo>
                    <a:pt x="13168" y="439"/>
                    <a:pt x="13230" y="360"/>
                    <a:pt x="13286" y="260"/>
                  </a:cubicBezTo>
                  <a:cubicBezTo>
                    <a:pt x="13309" y="200"/>
                    <a:pt x="13337" y="150"/>
                    <a:pt x="13371" y="110"/>
                  </a:cubicBezTo>
                  <a:cubicBezTo>
                    <a:pt x="13382" y="80"/>
                    <a:pt x="13404" y="60"/>
                    <a:pt x="13404" y="20"/>
                  </a:cubicBezTo>
                  <a:cubicBezTo>
                    <a:pt x="13416" y="10"/>
                    <a:pt x="13427" y="20"/>
                    <a:pt x="13432" y="0"/>
                  </a:cubicBezTo>
                  <a:cubicBezTo>
                    <a:pt x="13387" y="0"/>
                    <a:pt x="13387" y="0"/>
                    <a:pt x="13387" y="0"/>
                  </a:cubicBezTo>
                  <a:cubicBezTo>
                    <a:pt x="13376" y="20"/>
                    <a:pt x="13359" y="30"/>
                    <a:pt x="13359" y="60"/>
                  </a:cubicBezTo>
                  <a:cubicBezTo>
                    <a:pt x="13326" y="70"/>
                    <a:pt x="13314" y="120"/>
                    <a:pt x="13297" y="150"/>
                  </a:cubicBezTo>
                  <a:cubicBezTo>
                    <a:pt x="13292" y="200"/>
                    <a:pt x="13252" y="190"/>
                    <a:pt x="13258" y="260"/>
                  </a:cubicBezTo>
                  <a:cubicBezTo>
                    <a:pt x="13241" y="260"/>
                    <a:pt x="13236" y="270"/>
                    <a:pt x="13224" y="280"/>
                  </a:cubicBezTo>
                  <a:close/>
                  <a:moveTo>
                    <a:pt x="13714" y="719"/>
                  </a:moveTo>
                  <a:cubicBezTo>
                    <a:pt x="13697" y="759"/>
                    <a:pt x="13680" y="799"/>
                    <a:pt x="13652" y="829"/>
                  </a:cubicBezTo>
                  <a:cubicBezTo>
                    <a:pt x="13641" y="889"/>
                    <a:pt x="13613" y="909"/>
                    <a:pt x="13590" y="959"/>
                  </a:cubicBezTo>
                  <a:cubicBezTo>
                    <a:pt x="13573" y="999"/>
                    <a:pt x="13539" y="1009"/>
                    <a:pt x="13528" y="1069"/>
                  </a:cubicBezTo>
                  <a:cubicBezTo>
                    <a:pt x="13517" y="1118"/>
                    <a:pt x="13483" y="1138"/>
                    <a:pt x="13466" y="1198"/>
                  </a:cubicBezTo>
                  <a:cubicBezTo>
                    <a:pt x="13432" y="1278"/>
                    <a:pt x="13393" y="1368"/>
                    <a:pt x="13371" y="1478"/>
                  </a:cubicBezTo>
                  <a:cubicBezTo>
                    <a:pt x="13342" y="1508"/>
                    <a:pt x="13337" y="1578"/>
                    <a:pt x="13320" y="1628"/>
                  </a:cubicBezTo>
                  <a:cubicBezTo>
                    <a:pt x="13303" y="1628"/>
                    <a:pt x="13314" y="1688"/>
                    <a:pt x="13297" y="1698"/>
                  </a:cubicBezTo>
                  <a:cubicBezTo>
                    <a:pt x="13286" y="1718"/>
                    <a:pt x="13281" y="1758"/>
                    <a:pt x="13286" y="1807"/>
                  </a:cubicBezTo>
                  <a:cubicBezTo>
                    <a:pt x="13309" y="1807"/>
                    <a:pt x="13314" y="1788"/>
                    <a:pt x="13309" y="1738"/>
                  </a:cubicBezTo>
                  <a:cubicBezTo>
                    <a:pt x="13326" y="1728"/>
                    <a:pt x="13331" y="1708"/>
                    <a:pt x="13331" y="1678"/>
                  </a:cubicBezTo>
                  <a:cubicBezTo>
                    <a:pt x="13371" y="1658"/>
                    <a:pt x="13359" y="1558"/>
                    <a:pt x="13393" y="1548"/>
                  </a:cubicBezTo>
                  <a:cubicBezTo>
                    <a:pt x="13416" y="1418"/>
                    <a:pt x="13472" y="1358"/>
                    <a:pt x="13494" y="1238"/>
                  </a:cubicBezTo>
                  <a:cubicBezTo>
                    <a:pt x="13545" y="1178"/>
                    <a:pt x="13573" y="1079"/>
                    <a:pt x="13629" y="1019"/>
                  </a:cubicBezTo>
                  <a:cubicBezTo>
                    <a:pt x="13635" y="959"/>
                    <a:pt x="13663" y="939"/>
                    <a:pt x="13691" y="909"/>
                  </a:cubicBezTo>
                  <a:cubicBezTo>
                    <a:pt x="13691" y="839"/>
                    <a:pt x="13742" y="849"/>
                    <a:pt x="13753" y="779"/>
                  </a:cubicBezTo>
                  <a:cubicBezTo>
                    <a:pt x="13776" y="759"/>
                    <a:pt x="13798" y="719"/>
                    <a:pt x="13809" y="669"/>
                  </a:cubicBezTo>
                  <a:cubicBezTo>
                    <a:pt x="13815" y="639"/>
                    <a:pt x="13837" y="649"/>
                    <a:pt x="13849" y="629"/>
                  </a:cubicBezTo>
                  <a:cubicBezTo>
                    <a:pt x="13832" y="559"/>
                    <a:pt x="13888" y="609"/>
                    <a:pt x="13871" y="539"/>
                  </a:cubicBezTo>
                  <a:cubicBezTo>
                    <a:pt x="13905" y="529"/>
                    <a:pt x="13922" y="479"/>
                    <a:pt x="13944" y="459"/>
                  </a:cubicBezTo>
                  <a:cubicBezTo>
                    <a:pt x="13944" y="369"/>
                    <a:pt x="14001" y="389"/>
                    <a:pt x="14006" y="320"/>
                  </a:cubicBezTo>
                  <a:cubicBezTo>
                    <a:pt x="14062" y="200"/>
                    <a:pt x="14130" y="110"/>
                    <a:pt x="14192" y="0"/>
                  </a:cubicBezTo>
                  <a:cubicBezTo>
                    <a:pt x="14113" y="0"/>
                    <a:pt x="14113" y="0"/>
                    <a:pt x="14113" y="0"/>
                  </a:cubicBezTo>
                  <a:cubicBezTo>
                    <a:pt x="14107" y="10"/>
                    <a:pt x="14102" y="20"/>
                    <a:pt x="14096" y="20"/>
                  </a:cubicBezTo>
                  <a:cubicBezTo>
                    <a:pt x="14096" y="60"/>
                    <a:pt x="14085" y="80"/>
                    <a:pt x="14068" y="80"/>
                  </a:cubicBezTo>
                  <a:cubicBezTo>
                    <a:pt x="14051" y="90"/>
                    <a:pt x="14062" y="140"/>
                    <a:pt x="14034" y="130"/>
                  </a:cubicBezTo>
                  <a:cubicBezTo>
                    <a:pt x="14029" y="160"/>
                    <a:pt x="14012" y="160"/>
                    <a:pt x="14006" y="190"/>
                  </a:cubicBezTo>
                  <a:cubicBezTo>
                    <a:pt x="14006" y="230"/>
                    <a:pt x="13967" y="210"/>
                    <a:pt x="13972" y="260"/>
                  </a:cubicBezTo>
                  <a:cubicBezTo>
                    <a:pt x="13882" y="409"/>
                    <a:pt x="13804" y="569"/>
                    <a:pt x="13714" y="719"/>
                  </a:cubicBezTo>
                  <a:close/>
                  <a:moveTo>
                    <a:pt x="14107" y="350"/>
                  </a:moveTo>
                  <a:cubicBezTo>
                    <a:pt x="14096" y="399"/>
                    <a:pt x="14068" y="399"/>
                    <a:pt x="14057" y="459"/>
                  </a:cubicBezTo>
                  <a:cubicBezTo>
                    <a:pt x="13972" y="619"/>
                    <a:pt x="13939" y="599"/>
                    <a:pt x="13944" y="649"/>
                  </a:cubicBezTo>
                  <a:cubicBezTo>
                    <a:pt x="13854" y="799"/>
                    <a:pt x="13832" y="799"/>
                    <a:pt x="13826" y="829"/>
                  </a:cubicBezTo>
                  <a:cubicBezTo>
                    <a:pt x="13748" y="1019"/>
                    <a:pt x="13691" y="1059"/>
                    <a:pt x="13652" y="1128"/>
                  </a:cubicBezTo>
                  <a:cubicBezTo>
                    <a:pt x="13579" y="1318"/>
                    <a:pt x="13545" y="1298"/>
                    <a:pt x="13556" y="1348"/>
                  </a:cubicBezTo>
                  <a:cubicBezTo>
                    <a:pt x="13404" y="1608"/>
                    <a:pt x="13399" y="1728"/>
                    <a:pt x="13359" y="1788"/>
                  </a:cubicBezTo>
                  <a:cubicBezTo>
                    <a:pt x="13247" y="2177"/>
                    <a:pt x="13247" y="2237"/>
                    <a:pt x="13224" y="2237"/>
                  </a:cubicBezTo>
                  <a:cubicBezTo>
                    <a:pt x="13185" y="2536"/>
                    <a:pt x="13134" y="2586"/>
                    <a:pt x="13174" y="2606"/>
                  </a:cubicBezTo>
                  <a:cubicBezTo>
                    <a:pt x="13309" y="1997"/>
                    <a:pt x="13342" y="1997"/>
                    <a:pt x="13348" y="1957"/>
                  </a:cubicBezTo>
                  <a:cubicBezTo>
                    <a:pt x="13472" y="1688"/>
                    <a:pt x="13449" y="1598"/>
                    <a:pt x="13483" y="1608"/>
                  </a:cubicBezTo>
                  <a:cubicBezTo>
                    <a:pt x="13613" y="1408"/>
                    <a:pt x="13601" y="1348"/>
                    <a:pt x="13618" y="1328"/>
                  </a:cubicBezTo>
                  <a:cubicBezTo>
                    <a:pt x="13815" y="959"/>
                    <a:pt x="13854" y="929"/>
                    <a:pt x="13871" y="869"/>
                  </a:cubicBezTo>
                  <a:cubicBezTo>
                    <a:pt x="14034" y="639"/>
                    <a:pt x="14034" y="589"/>
                    <a:pt x="14057" y="589"/>
                  </a:cubicBezTo>
                  <a:cubicBezTo>
                    <a:pt x="14164" y="369"/>
                    <a:pt x="14197" y="320"/>
                    <a:pt x="14231" y="280"/>
                  </a:cubicBezTo>
                  <a:cubicBezTo>
                    <a:pt x="14316" y="80"/>
                    <a:pt x="14338" y="70"/>
                    <a:pt x="14349" y="40"/>
                  </a:cubicBezTo>
                  <a:cubicBezTo>
                    <a:pt x="14293" y="20"/>
                    <a:pt x="14288" y="30"/>
                    <a:pt x="14276" y="40"/>
                  </a:cubicBezTo>
                  <a:close/>
                  <a:moveTo>
                    <a:pt x="17426" y="21260"/>
                  </a:moveTo>
                  <a:cubicBezTo>
                    <a:pt x="17398" y="21211"/>
                    <a:pt x="17426" y="21161"/>
                    <a:pt x="17398" y="21101"/>
                  </a:cubicBezTo>
                  <a:cubicBezTo>
                    <a:pt x="17359" y="20611"/>
                    <a:pt x="17308" y="20551"/>
                    <a:pt x="17319" y="20512"/>
                  </a:cubicBezTo>
                  <a:cubicBezTo>
                    <a:pt x="17100" y="19773"/>
                    <a:pt x="17139" y="19812"/>
                    <a:pt x="17145" y="19852"/>
                  </a:cubicBezTo>
                  <a:cubicBezTo>
                    <a:pt x="17235" y="20212"/>
                    <a:pt x="17224" y="20272"/>
                    <a:pt x="17263" y="20332"/>
                  </a:cubicBezTo>
                  <a:cubicBezTo>
                    <a:pt x="17286" y="20591"/>
                    <a:pt x="17291" y="20621"/>
                    <a:pt x="17314" y="20661"/>
                  </a:cubicBezTo>
                  <a:cubicBezTo>
                    <a:pt x="17297" y="20631"/>
                    <a:pt x="17252" y="20591"/>
                    <a:pt x="17274" y="20551"/>
                  </a:cubicBezTo>
                  <a:cubicBezTo>
                    <a:pt x="16982" y="19773"/>
                    <a:pt x="16993" y="19653"/>
                    <a:pt x="16937" y="19713"/>
                  </a:cubicBezTo>
                  <a:cubicBezTo>
                    <a:pt x="17072" y="20082"/>
                    <a:pt x="17123" y="20122"/>
                    <a:pt x="17134" y="20162"/>
                  </a:cubicBezTo>
                  <a:cubicBezTo>
                    <a:pt x="17212" y="20601"/>
                    <a:pt x="17241" y="20651"/>
                    <a:pt x="17252" y="20701"/>
                  </a:cubicBezTo>
                  <a:cubicBezTo>
                    <a:pt x="17286" y="21001"/>
                    <a:pt x="17291" y="21021"/>
                    <a:pt x="17274" y="21041"/>
                  </a:cubicBezTo>
                  <a:cubicBezTo>
                    <a:pt x="17314" y="21270"/>
                    <a:pt x="17308" y="21290"/>
                    <a:pt x="17308" y="21310"/>
                  </a:cubicBezTo>
                  <a:cubicBezTo>
                    <a:pt x="17241" y="21001"/>
                    <a:pt x="17224" y="20951"/>
                    <a:pt x="17218" y="20901"/>
                  </a:cubicBezTo>
                  <a:cubicBezTo>
                    <a:pt x="17179" y="20711"/>
                    <a:pt x="17156" y="20681"/>
                    <a:pt x="17162" y="20661"/>
                  </a:cubicBezTo>
                  <a:cubicBezTo>
                    <a:pt x="16830" y="19982"/>
                    <a:pt x="16802" y="19942"/>
                    <a:pt x="16779" y="19872"/>
                  </a:cubicBezTo>
                  <a:cubicBezTo>
                    <a:pt x="17117" y="20731"/>
                    <a:pt x="17156" y="20831"/>
                    <a:pt x="17190" y="20941"/>
                  </a:cubicBezTo>
                  <a:cubicBezTo>
                    <a:pt x="17224" y="21211"/>
                    <a:pt x="17212" y="21211"/>
                    <a:pt x="17212" y="21221"/>
                  </a:cubicBezTo>
                  <a:cubicBezTo>
                    <a:pt x="17235" y="21410"/>
                    <a:pt x="17257" y="21430"/>
                    <a:pt x="17257" y="21440"/>
                  </a:cubicBezTo>
                  <a:cubicBezTo>
                    <a:pt x="17314" y="21570"/>
                    <a:pt x="17314" y="21570"/>
                    <a:pt x="17314" y="21570"/>
                  </a:cubicBezTo>
                  <a:cubicBezTo>
                    <a:pt x="17319" y="21450"/>
                    <a:pt x="17319" y="21510"/>
                    <a:pt x="17319" y="21570"/>
                  </a:cubicBezTo>
                  <a:cubicBezTo>
                    <a:pt x="17364" y="21550"/>
                    <a:pt x="17370" y="21520"/>
                    <a:pt x="17370" y="21500"/>
                  </a:cubicBezTo>
                  <a:cubicBezTo>
                    <a:pt x="17336" y="20991"/>
                    <a:pt x="17319" y="20901"/>
                    <a:pt x="17308" y="20821"/>
                  </a:cubicBezTo>
                  <a:cubicBezTo>
                    <a:pt x="17364" y="21031"/>
                    <a:pt x="17347" y="21091"/>
                    <a:pt x="17370" y="21151"/>
                  </a:cubicBezTo>
                  <a:cubicBezTo>
                    <a:pt x="17387" y="21520"/>
                    <a:pt x="17392" y="21550"/>
                    <a:pt x="17398" y="21570"/>
                  </a:cubicBezTo>
                  <a:cubicBezTo>
                    <a:pt x="17443" y="21460"/>
                    <a:pt x="17415" y="21360"/>
                    <a:pt x="17426" y="21260"/>
                  </a:cubicBezTo>
                  <a:close/>
                  <a:moveTo>
                    <a:pt x="15356" y="40"/>
                  </a:moveTo>
                  <a:cubicBezTo>
                    <a:pt x="15356" y="100"/>
                    <a:pt x="15362" y="130"/>
                    <a:pt x="15384" y="150"/>
                  </a:cubicBezTo>
                  <a:cubicBezTo>
                    <a:pt x="15519" y="579"/>
                    <a:pt x="15519" y="679"/>
                    <a:pt x="15553" y="719"/>
                  </a:cubicBezTo>
                  <a:cubicBezTo>
                    <a:pt x="15683" y="1148"/>
                    <a:pt x="15688" y="1228"/>
                    <a:pt x="15711" y="1278"/>
                  </a:cubicBezTo>
                  <a:cubicBezTo>
                    <a:pt x="15789" y="1528"/>
                    <a:pt x="15806" y="1588"/>
                    <a:pt x="15834" y="1628"/>
                  </a:cubicBezTo>
                  <a:cubicBezTo>
                    <a:pt x="15958" y="2027"/>
                    <a:pt x="15947" y="2107"/>
                    <a:pt x="15969" y="2107"/>
                  </a:cubicBezTo>
                  <a:cubicBezTo>
                    <a:pt x="15958" y="2037"/>
                    <a:pt x="15958" y="1987"/>
                    <a:pt x="15958" y="1937"/>
                  </a:cubicBezTo>
                  <a:cubicBezTo>
                    <a:pt x="15773" y="1418"/>
                    <a:pt x="15789" y="1318"/>
                    <a:pt x="15761" y="1308"/>
                  </a:cubicBezTo>
                  <a:cubicBezTo>
                    <a:pt x="15638" y="919"/>
                    <a:pt x="15643" y="899"/>
                    <a:pt x="15638" y="889"/>
                  </a:cubicBezTo>
                  <a:cubicBezTo>
                    <a:pt x="15592" y="609"/>
                    <a:pt x="15547" y="629"/>
                    <a:pt x="15553" y="559"/>
                  </a:cubicBezTo>
                  <a:cubicBezTo>
                    <a:pt x="15424" y="160"/>
                    <a:pt x="15463" y="130"/>
                    <a:pt x="15418" y="130"/>
                  </a:cubicBezTo>
                  <a:cubicBezTo>
                    <a:pt x="15339" y="20"/>
                    <a:pt x="15345" y="40"/>
                    <a:pt x="15356" y="40"/>
                  </a:cubicBezTo>
                  <a:close/>
                  <a:moveTo>
                    <a:pt x="15351" y="20292"/>
                  </a:moveTo>
                  <a:cubicBezTo>
                    <a:pt x="15261" y="20172"/>
                    <a:pt x="15171" y="19992"/>
                    <a:pt x="15081" y="19842"/>
                  </a:cubicBezTo>
                  <a:cubicBezTo>
                    <a:pt x="15053" y="19832"/>
                    <a:pt x="15024" y="19773"/>
                    <a:pt x="14991" y="19753"/>
                  </a:cubicBezTo>
                  <a:cubicBezTo>
                    <a:pt x="14963" y="19673"/>
                    <a:pt x="14934" y="19693"/>
                    <a:pt x="14906" y="19623"/>
                  </a:cubicBezTo>
                  <a:cubicBezTo>
                    <a:pt x="14895" y="19593"/>
                    <a:pt x="14878" y="19603"/>
                    <a:pt x="14867" y="19573"/>
                  </a:cubicBezTo>
                  <a:cubicBezTo>
                    <a:pt x="14861" y="19583"/>
                    <a:pt x="14816" y="19533"/>
                    <a:pt x="14833" y="19593"/>
                  </a:cubicBezTo>
                  <a:cubicBezTo>
                    <a:pt x="14878" y="19603"/>
                    <a:pt x="14923" y="19713"/>
                    <a:pt x="14974" y="19753"/>
                  </a:cubicBezTo>
                  <a:cubicBezTo>
                    <a:pt x="15030" y="19892"/>
                    <a:pt x="15092" y="19892"/>
                    <a:pt x="15148" y="20032"/>
                  </a:cubicBezTo>
                  <a:cubicBezTo>
                    <a:pt x="15165" y="20012"/>
                    <a:pt x="15154" y="20072"/>
                    <a:pt x="15171" y="20052"/>
                  </a:cubicBezTo>
                  <a:cubicBezTo>
                    <a:pt x="15182" y="20082"/>
                    <a:pt x="15199" y="20112"/>
                    <a:pt x="15210" y="20132"/>
                  </a:cubicBezTo>
                  <a:cubicBezTo>
                    <a:pt x="15238" y="20212"/>
                    <a:pt x="15272" y="20232"/>
                    <a:pt x="15300" y="20282"/>
                  </a:cubicBezTo>
                  <a:cubicBezTo>
                    <a:pt x="15429" y="20551"/>
                    <a:pt x="15559" y="20811"/>
                    <a:pt x="15688" y="21071"/>
                  </a:cubicBezTo>
                  <a:cubicBezTo>
                    <a:pt x="15716" y="21161"/>
                    <a:pt x="15778" y="21330"/>
                    <a:pt x="15812" y="21430"/>
                  </a:cubicBezTo>
                  <a:cubicBezTo>
                    <a:pt x="15834" y="21470"/>
                    <a:pt x="15857" y="21520"/>
                    <a:pt x="15874" y="21570"/>
                  </a:cubicBezTo>
                  <a:cubicBezTo>
                    <a:pt x="15936" y="21570"/>
                    <a:pt x="15936" y="21570"/>
                    <a:pt x="15936" y="21570"/>
                  </a:cubicBezTo>
                  <a:cubicBezTo>
                    <a:pt x="15857" y="21380"/>
                    <a:pt x="15795" y="21181"/>
                    <a:pt x="15711" y="20981"/>
                  </a:cubicBezTo>
                  <a:cubicBezTo>
                    <a:pt x="15576" y="20681"/>
                    <a:pt x="15480" y="20561"/>
                    <a:pt x="15351" y="20292"/>
                  </a:cubicBezTo>
                  <a:close/>
                  <a:moveTo>
                    <a:pt x="14586" y="20651"/>
                  </a:moveTo>
                  <a:cubicBezTo>
                    <a:pt x="14569" y="20571"/>
                    <a:pt x="14546" y="20492"/>
                    <a:pt x="14496" y="20402"/>
                  </a:cubicBezTo>
                  <a:cubicBezTo>
                    <a:pt x="14479" y="20312"/>
                    <a:pt x="14451" y="20212"/>
                    <a:pt x="14406" y="20122"/>
                  </a:cubicBezTo>
                  <a:cubicBezTo>
                    <a:pt x="14378" y="20072"/>
                    <a:pt x="14411" y="20012"/>
                    <a:pt x="14366" y="20002"/>
                  </a:cubicBezTo>
                  <a:cubicBezTo>
                    <a:pt x="14389" y="19962"/>
                    <a:pt x="14299" y="19902"/>
                    <a:pt x="14327" y="19862"/>
                  </a:cubicBezTo>
                  <a:cubicBezTo>
                    <a:pt x="14282" y="19822"/>
                    <a:pt x="14259" y="19693"/>
                    <a:pt x="14214" y="19603"/>
                  </a:cubicBezTo>
                  <a:cubicBezTo>
                    <a:pt x="14186" y="19503"/>
                    <a:pt x="14136" y="19403"/>
                    <a:pt x="14102" y="19313"/>
                  </a:cubicBezTo>
                  <a:cubicBezTo>
                    <a:pt x="14074" y="19353"/>
                    <a:pt x="14091" y="19393"/>
                    <a:pt x="14119" y="19433"/>
                  </a:cubicBezTo>
                  <a:cubicBezTo>
                    <a:pt x="14113" y="19473"/>
                    <a:pt x="14141" y="19523"/>
                    <a:pt x="14164" y="19563"/>
                  </a:cubicBezTo>
                  <a:cubicBezTo>
                    <a:pt x="14186" y="19653"/>
                    <a:pt x="14220" y="19743"/>
                    <a:pt x="14265" y="19842"/>
                  </a:cubicBezTo>
                  <a:cubicBezTo>
                    <a:pt x="14259" y="19912"/>
                    <a:pt x="14327" y="20002"/>
                    <a:pt x="14338" y="20082"/>
                  </a:cubicBezTo>
                  <a:cubicBezTo>
                    <a:pt x="14355" y="20122"/>
                    <a:pt x="14344" y="20152"/>
                    <a:pt x="14378" y="20192"/>
                  </a:cubicBezTo>
                  <a:cubicBezTo>
                    <a:pt x="14361" y="20232"/>
                    <a:pt x="14423" y="20282"/>
                    <a:pt x="14406" y="20322"/>
                  </a:cubicBezTo>
                  <a:cubicBezTo>
                    <a:pt x="14479" y="20502"/>
                    <a:pt x="14512" y="20601"/>
                    <a:pt x="14569" y="20781"/>
                  </a:cubicBezTo>
                  <a:cubicBezTo>
                    <a:pt x="14721" y="21111"/>
                    <a:pt x="14782" y="21201"/>
                    <a:pt x="14917" y="21550"/>
                  </a:cubicBezTo>
                  <a:cubicBezTo>
                    <a:pt x="14923" y="21560"/>
                    <a:pt x="14929" y="21570"/>
                    <a:pt x="14934" y="21570"/>
                  </a:cubicBezTo>
                  <a:cubicBezTo>
                    <a:pt x="15008" y="21570"/>
                    <a:pt x="15008" y="21570"/>
                    <a:pt x="15008" y="21570"/>
                  </a:cubicBezTo>
                  <a:cubicBezTo>
                    <a:pt x="14901" y="21350"/>
                    <a:pt x="14822" y="21151"/>
                    <a:pt x="14704" y="20921"/>
                  </a:cubicBezTo>
                  <a:cubicBezTo>
                    <a:pt x="14687" y="20851"/>
                    <a:pt x="14642" y="20761"/>
                    <a:pt x="14586" y="20651"/>
                  </a:cubicBezTo>
                  <a:close/>
                  <a:moveTo>
                    <a:pt x="14209" y="20681"/>
                  </a:moveTo>
                  <a:cubicBezTo>
                    <a:pt x="14209" y="20681"/>
                    <a:pt x="14197" y="20691"/>
                    <a:pt x="14197" y="20691"/>
                  </a:cubicBezTo>
                  <a:cubicBezTo>
                    <a:pt x="14197" y="20691"/>
                    <a:pt x="14169" y="20571"/>
                    <a:pt x="14169" y="20571"/>
                  </a:cubicBezTo>
                  <a:cubicBezTo>
                    <a:pt x="14164" y="20551"/>
                    <a:pt x="14158" y="20551"/>
                    <a:pt x="14152" y="20531"/>
                  </a:cubicBezTo>
                  <a:cubicBezTo>
                    <a:pt x="14096" y="20352"/>
                    <a:pt x="14040" y="20172"/>
                    <a:pt x="13956" y="19972"/>
                  </a:cubicBezTo>
                  <a:cubicBezTo>
                    <a:pt x="13837" y="19743"/>
                    <a:pt x="13798" y="19593"/>
                    <a:pt x="13669" y="19353"/>
                  </a:cubicBezTo>
                  <a:cubicBezTo>
                    <a:pt x="13624" y="19323"/>
                    <a:pt x="13584" y="19193"/>
                    <a:pt x="13545" y="19193"/>
                  </a:cubicBezTo>
                  <a:cubicBezTo>
                    <a:pt x="13556" y="19223"/>
                    <a:pt x="13562" y="19243"/>
                    <a:pt x="13573" y="19263"/>
                  </a:cubicBezTo>
                  <a:cubicBezTo>
                    <a:pt x="13584" y="19283"/>
                    <a:pt x="13601" y="19273"/>
                    <a:pt x="13590" y="19293"/>
                  </a:cubicBezTo>
                  <a:cubicBezTo>
                    <a:pt x="13618" y="19373"/>
                    <a:pt x="13613" y="19353"/>
                    <a:pt x="13646" y="19413"/>
                  </a:cubicBezTo>
                  <a:cubicBezTo>
                    <a:pt x="13697" y="19513"/>
                    <a:pt x="13748" y="19613"/>
                    <a:pt x="13793" y="19703"/>
                  </a:cubicBezTo>
                  <a:cubicBezTo>
                    <a:pt x="13787" y="19723"/>
                    <a:pt x="13787" y="19723"/>
                    <a:pt x="13793" y="19733"/>
                  </a:cubicBezTo>
                  <a:cubicBezTo>
                    <a:pt x="13809" y="19763"/>
                    <a:pt x="13832" y="19753"/>
                    <a:pt x="13826" y="19802"/>
                  </a:cubicBezTo>
                  <a:cubicBezTo>
                    <a:pt x="13849" y="19852"/>
                    <a:pt x="13871" y="19902"/>
                    <a:pt x="13899" y="19952"/>
                  </a:cubicBezTo>
                  <a:cubicBezTo>
                    <a:pt x="13882" y="19992"/>
                    <a:pt x="13939" y="20052"/>
                    <a:pt x="13950" y="20092"/>
                  </a:cubicBezTo>
                  <a:cubicBezTo>
                    <a:pt x="13939" y="20142"/>
                    <a:pt x="13995" y="20192"/>
                    <a:pt x="14006" y="20242"/>
                  </a:cubicBezTo>
                  <a:cubicBezTo>
                    <a:pt x="14034" y="20372"/>
                    <a:pt x="14096" y="20512"/>
                    <a:pt x="14124" y="20641"/>
                  </a:cubicBezTo>
                  <a:cubicBezTo>
                    <a:pt x="14152" y="20771"/>
                    <a:pt x="14237" y="20911"/>
                    <a:pt x="14254" y="21041"/>
                  </a:cubicBezTo>
                  <a:cubicBezTo>
                    <a:pt x="14288" y="21011"/>
                    <a:pt x="14265" y="21091"/>
                    <a:pt x="14288" y="21111"/>
                  </a:cubicBezTo>
                  <a:cubicBezTo>
                    <a:pt x="14310" y="21151"/>
                    <a:pt x="14288" y="21161"/>
                    <a:pt x="14321" y="21171"/>
                  </a:cubicBezTo>
                  <a:cubicBezTo>
                    <a:pt x="14299" y="21201"/>
                    <a:pt x="14344" y="21241"/>
                    <a:pt x="14349" y="21270"/>
                  </a:cubicBezTo>
                  <a:cubicBezTo>
                    <a:pt x="14383" y="21310"/>
                    <a:pt x="14372" y="21340"/>
                    <a:pt x="14389" y="21380"/>
                  </a:cubicBezTo>
                  <a:cubicBezTo>
                    <a:pt x="14423" y="21450"/>
                    <a:pt x="14451" y="21510"/>
                    <a:pt x="14473" y="21570"/>
                  </a:cubicBezTo>
                  <a:cubicBezTo>
                    <a:pt x="14546" y="21570"/>
                    <a:pt x="14546" y="21570"/>
                    <a:pt x="14546" y="21570"/>
                  </a:cubicBezTo>
                  <a:cubicBezTo>
                    <a:pt x="14456" y="21360"/>
                    <a:pt x="14361" y="21151"/>
                    <a:pt x="14293" y="20921"/>
                  </a:cubicBezTo>
                  <a:cubicBezTo>
                    <a:pt x="14248" y="20861"/>
                    <a:pt x="14237" y="20761"/>
                    <a:pt x="14209" y="20681"/>
                  </a:cubicBezTo>
                  <a:close/>
                  <a:moveTo>
                    <a:pt x="14591" y="21390"/>
                  </a:moveTo>
                  <a:cubicBezTo>
                    <a:pt x="14557" y="21350"/>
                    <a:pt x="14602" y="21320"/>
                    <a:pt x="14569" y="21280"/>
                  </a:cubicBezTo>
                  <a:cubicBezTo>
                    <a:pt x="14546" y="21310"/>
                    <a:pt x="14541" y="21231"/>
                    <a:pt x="14535" y="21211"/>
                  </a:cubicBezTo>
                  <a:cubicBezTo>
                    <a:pt x="14518" y="21171"/>
                    <a:pt x="14501" y="21201"/>
                    <a:pt x="14484" y="21151"/>
                  </a:cubicBezTo>
                  <a:cubicBezTo>
                    <a:pt x="14518" y="21121"/>
                    <a:pt x="14439" y="21081"/>
                    <a:pt x="14473" y="21051"/>
                  </a:cubicBezTo>
                  <a:cubicBezTo>
                    <a:pt x="14468" y="21021"/>
                    <a:pt x="14423" y="20981"/>
                    <a:pt x="14439" y="20951"/>
                  </a:cubicBezTo>
                  <a:cubicBezTo>
                    <a:pt x="14423" y="20891"/>
                    <a:pt x="14389" y="20821"/>
                    <a:pt x="14378" y="20761"/>
                  </a:cubicBezTo>
                  <a:cubicBezTo>
                    <a:pt x="14316" y="20631"/>
                    <a:pt x="14304" y="20502"/>
                    <a:pt x="14231" y="20362"/>
                  </a:cubicBezTo>
                  <a:cubicBezTo>
                    <a:pt x="14175" y="20152"/>
                    <a:pt x="14107" y="19932"/>
                    <a:pt x="14029" y="19723"/>
                  </a:cubicBezTo>
                  <a:cubicBezTo>
                    <a:pt x="13984" y="19663"/>
                    <a:pt x="13989" y="19653"/>
                    <a:pt x="13956" y="19573"/>
                  </a:cubicBezTo>
                  <a:cubicBezTo>
                    <a:pt x="13916" y="19523"/>
                    <a:pt x="13927" y="19533"/>
                    <a:pt x="13888" y="19473"/>
                  </a:cubicBezTo>
                  <a:cubicBezTo>
                    <a:pt x="13860" y="19413"/>
                    <a:pt x="13832" y="19353"/>
                    <a:pt x="13798" y="19293"/>
                  </a:cubicBezTo>
                  <a:cubicBezTo>
                    <a:pt x="13781" y="19273"/>
                    <a:pt x="13770" y="19193"/>
                    <a:pt x="13753" y="19223"/>
                  </a:cubicBezTo>
                  <a:cubicBezTo>
                    <a:pt x="13736" y="19203"/>
                    <a:pt x="13719" y="19123"/>
                    <a:pt x="13703" y="19153"/>
                  </a:cubicBezTo>
                  <a:cubicBezTo>
                    <a:pt x="13714" y="19243"/>
                    <a:pt x="13764" y="19283"/>
                    <a:pt x="13798" y="19353"/>
                  </a:cubicBezTo>
                  <a:cubicBezTo>
                    <a:pt x="13888" y="19533"/>
                    <a:pt x="13984" y="19733"/>
                    <a:pt x="14057" y="19902"/>
                  </a:cubicBezTo>
                  <a:cubicBezTo>
                    <a:pt x="14068" y="20012"/>
                    <a:pt x="14102" y="20082"/>
                    <a:pt x="14124" y="20142"/>
                  </a:cubicBezTo>
                  <a:cubicBezTo>
                    <a:pt x="14147" y="20242"/>
                    <a:pt x="14186" y="20342"/>
                    <a:pt x="14203" y="20432"/>
                  </a:cubicBezTo>
                  <a:cubicBezTo>
                    <a:pt x="14242" y="20492"/>
                    <a:pt x="14231" y="20551"/>
                    <a:pt x="14271" y="20611"/>
                  </a:cubicBezTo>
                  <a:cubicBezTo>
                    <a:pt x="14265" y="20671"/>
                    <a:pt x="14327" y="20741"/>
                    <a:pt x="14316" y="20801"/>
                  </a:cubicBezTo>
                  <a:cubicBezTo>
                    <a:pt x="14366" y="20931"/>
                    <a:pt x="14400" y="21051"/>
                    <a:pt x="14434" y="21171"/>
                  </a:cubicBezTo>
                  <a:cubicBezTo>
                    <a:pt x="14456" y="21221"/>
                    <a:pt x="14484" y="21270"/>
                    <a:pt x="14507" y="21320"/>
                  </a:cubicBezTo>
                  <a:cubicBezTo>
                    <a:pt x="14529" y="21400"/>
                    <a:pt x="14569" y="21490"/>
                    <a:pt x="14597" y="21570"/>
                  </a:cubicBezTo>
                  <a:cubicBezTo>
                    <a:pt x="14664" y="21570"/>
                    <a:pt x="14664" y="21570"/>
                    <a:pt x="14664" y="21570"/>
                  </a:cubicBezTo>
                  <a:cubicBezTo>
                    <a:pt x="14653" y="21550"/>
                    <a:pt x="14642" y="21530"/>
                    <a:pt x="14631" y="21500"/>
                  </a:cubicBezTo>
                  <a:cubicBezTo>
                    <a:pt x="14631" y="21470"/>
                    <a:pt x="14614" y="21430"/>
                    <a:pt x="14591" y="21390"/>
                  </a:cubicBezTo>
                  <a:close/>
                  <a:moveTo>
                    <a:pt x="15491" y="21001"/>
                  </a:moveTo>
                  <a:cubicBezTo>
                    <a:pt x="15424" y="20861"/>
                    <a:pt x="15356" y="20771"/>
                    <a:pt x="15322" y="20661"/>
                  </a:cubicBezTo>
                  <a:cubicBezTo>
                    <a:pt x="15036" y="20172"/>
                    <a:pt x="14951" y="20032"/>
                    <a:pt x="14861" y="19892"/>
                  </a:cubicBezTo>
                  <a:cubicBezTo>
                    <a:pt x="14687" y="19643"/>
                    <a:pt x="14642" y="19683"/>
                    <a:pt x="14597" y="19553"/>
                  </a:cubicBezTo>
                  <a:cubicBezTo>
                    <a:pt x="14355" y="19443"/>
                    <a:pt x="14456" y="19513"/>
                    <a:pt x="14507" y="19663"/>
                  </a:cubicBezTo>
                  <a:cubicBezTo>
                    <a:pt x="14642" y="19902"/>
                    <a:pt x="14664" y="19892"/>
                    <a:pt x="14653" y="19932"/>
                  </a:cubicBezTo>
                  <a:cubicBezTo>
                    <a:pt x="14743" y="20102"/>
                    <a:pt x="14794" y="20082"/>
                    <a:pt x="14794" y="20152"/>
                  </a:cubicBezTo>
                  <a:cubicBezTo>
                    <a:pt x="15216" y="20851"/>
                    <a:pt x="15249" y="20941"/>
                    <a:pt x="15356" y="21121"/>
                  </a:cubicBezTo>
                  <a:cubicBezTo>
                    <a:pt x="15604" y="21570"/>
                    <a:pt x="15604" y="21570"/>
                    <a:pt x="15604" y="21570"/>
                  </a:cubicBezTo>
                  <a:cubicBezTo>
                    <a:pt x="15114" y="20531"/>
                    <a:pt x="15047" y="20452"/>
                    <a:pt x="14985" y="20312"/>
                  </a:cubicBezTo>
                  <a:cubicBezTo>
                    <a:pt x="14844" y="20132"/>
                    <a:pt x="14850" y="20082"/>
                    <a:pt x="14816" y="20062"/>
                  </a:cubicBezTo>
                  <a:cubicBezTo>
                    <a:pt x="14569" y="19583"/>
                    <a:pt x="14580" y="19623"/>
                    <a:pt x="14597" y="19643"/>
                  </a:cubicBezTo>
                  <a:cubicBezTo>
                    <a:pt x="14867" y="19972"/>
                    <a:pt x="14963" y="20162"/>
                    <a:pt x="15058" y="20292"/>
                  </a:cubicBezTo>
                  <a:cubicBezTo>
                    <a:pt x="15311" y="20781"/>
                    <a:pt x="15345" y="20881"/>
                    <a:pt x="15412" y="21011"/>
                  </a:cubicBezTo>
                  <a:cubicBezTo>
                    <a:pt x="15429" y="21041"/>
                    <a:pt x="15446" y="21031"/>
                    <a:pt x="15446" y="21041"/>
                  </a:cubicBezTo>
                  <a:cubicBezTo>
                    <a:pt x="15615" y="21410"/>
                    <a:pt x="15649" y="21490"/>
                    <a:pt x="15683" y="21570"/>
                  </a:cubicBezTo>
                  <a:cubicBezTo>
                    <a:pt x="15559" y="21151"/>
                    <a:pt x="15531" y="21081"/>
                    <a:pt x="15491" y="21001"/>
                  </a:cubicBezTo>
                  <a:close/>
                  <a:moveTo>
                    <a:pt x="15148" y="21071"/>
                  </a:moveTo>
                  <a:cubicBezTo>
                    <a:pt x="15165" y="21011"/>
                    <a:pt x="15086" y="20951"/>
                    <a:pt x="15098" y="20891"/>
                  </a:cubicBezTo>
                  <a:cubicBezTo>
                    <a:pt x="14974" y="20681"/>
                    <a:pt x="14934" y="20631"/>
                    <a:pt x="14872" y="20541"/>
                  </a:cubicBezTo>
                  <a:cubicBezTo>
                    <a:pt x="14501" y="19783"/>
                    <a:pt x="14456" y="19693"/>
                    <a:pt x="14400" y="19573"/>
                  </a:cubicBezTo>
                  <a:cubicBezTo>
                    <a:pt x="14333" y="19293"/>
                    <a:pt x="14259" y="19253"/>
                    <a:pt x="14288" y="19223"/>
                  </a:cubicBezTo>
                  <a:cubicBezTo>
                    <a:pt x="14175" y="18904"/>
                    <a:pt x="14209" y="18784"/>
                    <a:pt x="14158" y="18824"/>
                  </a:cubicBezTo>
                  <a:cubicBezTo>
                    <a:pt x="14265" y="19453"/>
                    <a:pt x="14265" y="19533"/>
                    <a:pt x="14310" y="19633"/>
                  </a:cubicBezTo>
                  <a:cubicBezTo>
                    <a:pt x="14411" y="19992"/>
                    <a:pt x="14439" y="20062"/>
                    <a:pt x="14462" y="20142"/>
                  </a:cubicBezTo>
                  <a:cubicBezTo>
                    <a:pt x="14889" y="21031"/>
                    <a:pt x="14934" y="21131"/>
                    <a:pt x="14979" y="21221"/>
                  </a:cubicBezTo>
                  <a:cubicBezTo>
                    <a:pt x="15204" y="21550"/>
                    <a:pt x="15165" y="21520"/>
                    <a:pt x="15159" y="21490"/>
                  </a:cubicBezTo>
                  <a:cubicBezTo>
                    <a:pt x="15030" y="21191"/>
                    <a:pt x="15019" y="21161"/>
                    <a:pt x="15002" y="21131"/>
                  </a:cubicBezTo>
                  <a:cubicBezTo>
                    <a:pt x="14827" y="20741"/>
                    <a:pt x="14805" y="20701"/>
                    <a:pt x="14782" y="20661"/>
                  </a:cubicBezTo>
                  <a:cubicBezTo>
                    <a:pt x="14349" y="19683"/>
                    <a:pt x="14293" y="19493"/>
                    <a:pt x="14259" y="19303"/>
                  </a:cubicBezTo>
                  <a:cubicBezTo>
                    <a:pt x="14271" y="19283"/>
                    <a:pt x="14271" y="19303"/>
                    <a:pt x="14276" y="19333"/>
                  </a:cubicBezTo>
                  <a:cubicBezTo>
                    <a:pt x="14372" y="19583"/>
                    <a:pt x="14394" y="19683"/>
                    <a:pt x="14434" y="19783"/>
                  </a:cubicBezTo>
                  <a:cubicBezTo>
                    <a:pt x="15098" y="21061"/>
                    <a:pt x="15187" y="21250"/>
                    <a:pt x="15255" y="21340"/>
                  </a:cubicBezTo>
                  <a:cubicBezTo>
                    <a:pt x="15401" y="21530"/>
                    <a:pt x="15384" y="21490"/>
                    <a:pt x="15373" y="21450"/>
                  </a:cubicBezTo>
                  <a:close/>
                  <a:moveTo>
                    <a:pt x="14574" y="20951"/>
                  </a:moveTo>
                  <a:cubicBezTo>
                    <a:pt x="14479" y="20791"/>
                    <a:pt x="14451" y="20631"/>
                    <a:pt x="14383" y="20472"/>
                  </a:cubicBezTo>
                  <a:cubicBezTo>
                    <a:pt x="14299" y="20222"/>
                    <a:pt x="14310" y="20192"/>
                    <a:pt x="14288" y="20152"/>
                  </a:cubicBezTo>
                  <a:cubicBezTo>
                    <a:pt x="14164" y="19703"/>
                    <a:pt x="14124" y="19623"/>
                    <a:pt x="14119" y="19543"/>
                  </a:cubicBezTo>
                  <a:cubicBezTo>
                    <a:pt x="14034" y="19283"/>
                    <a:pt x="14001" y="19333"/>
                    <a:pt x="14046" y="19393"/>
                  </a:cubicBezTo>
                  <a:cubicBezTo>
                    <a:pt x="14119" y="19753"/>
                    <a:pt x="14141" y="19783"/>
                    <a:pt x="14152" y="19812"/>
                  </a:cubicBezTo>
                  <a:cubicBezTo>
                    <a:pt x="14203" y="20092"/>
                    <a:pt x="14226" y="20122"/>
                    <a:pt x="14237" y="20142"/>
                  </a:cubicBezTo>
                  <a:cubicBezTo>
                    <a:pt x="14304" y="20352"/>
                    <a:pt x="14282" y="20382"/>
                    <a:pt x="14304" y="20412"/>
                  </a:cubicBezTo>
                  <a:cubicBezTo>
                    <a:pt x="14490" y="20971"/>
                    <a:pt x="14512" y="21001"/>
                    <a:pt x="14524" y="21031"/>
                  </a:cubicBezTo>
                  <a:cubicBezTo>
                    <a:pt x="14619" y="21290"/>
                    <a:pt x="14642" y="21320"/>
                    <a:pt x="14653" y="21350"/>
                  </a:cubicBezTo>
                  <a:cubicBezTo>
                    <a:pt x="14754" y="21510"/>
                    <a:pt x="14743" y="21530"/>
                    <a:pt x="14749" y="21550"/>
                  </a:cubicBezTo>
                  <a:cubicBezTo>
                    <a:pt x="14754" y="21420"/>
                    <a:pt x="14681" y="21260"/>
                    <a:pt x="14608" y="21101"/>
                  </a:cubicBezTo>
                  <a:close/>
                  <a:moveTo>
                    <a:pt x="17061" y="21111"/>
                  </a:moveTo>
                  <a:cubicBezTo>
                    <a:pt x="17066" y="21041"/>
                    <a:pt x="17021" y="20971"/>
                    <a:pt x="17027" y="20911"/>
                  </a:cubicBezTo>
                  <a:cubicBezTo>
                    <a:pt x="16959" y="20751"/>
                    <a:pt x="16931" y="20611"/>
                    <a:pt x="16869" y="20452"/>
                  </a:cubicBezTo>
                  <a:cubicBezTo>
                    <a:pt x="16836" y="20392"/>
                    <a:pt x="16802" y="20322"/>
                    <a:pt x="16774" y="20262"/>
                  </a:cubicBezTo>
                  <a:cubicBezTo>
                    <a:pt x="16740" y="20162"/>
                    <a:pt x="16729" y="20172"/>
                    <a:pt x="16684" y="20082"/>
                  </a:cubicBezTo>
                  <a:cubicBezTo>
                    <a:pt x="16644" y="20032"/>
                    <a:pt x="16667" y="19992"/>
                    <a:pt x="16633" y="19952"/>
                  </a:cubicBezTo>
                  <a:cubicBezTo>
                    <a:pt x="16599" y="19952"/>
                    <a:pt x="16611" y="19892"/>
                    <a:pt x="16605" y="19882"/>
                  </a:cubicBezTo>
                  <a:cubicBezTo>
                    <a:pt x="16599" y="19882"/>
                    <a:pt x="16594" y="19902"/>
                    <a:pt x="16588" y="19882"/>
                  </a:cubicBezTo>
                  <a:cubicBezTo>
                    <a:pt x="16566" y="19852"/>
                    <a:pt x="16549" y="19802"/>
                    <a:pt x="16521" y="19753"/>
                  </a:cubicBezTo>
                  <a:cubicBezTo>
                    <a:pt x="16498" y="19773"/>
                    <a:pt x="16476" y="19663"/>
                    <a:pt x="16453" y="19683"/>
                  </a:cubicBezTo>
                  <a:cubicBezTo>
                    <a:pt x="16431" y="19663"/>
                    <a:pt x="16408" y="19593"/>
                    <a:pt x="16386" y="19643"/>
                  </a:cubicBezTo>
                  <a:cubicBezTo>
                    <a:pt x="16436" y="19753"/>
                    <a:pt x="16492" y="19793"/>
                    <a:pt x="16543" y="19862"/>
                  </a:cubicBezTo>
                  <a:cubicBezTo>
                    <a:pt x="16566" y="19942"/>
                    <a:pt x="16571" y="19952"/>
                    <a:pt x="16622" y="20022"/>
                  </a:cubicBezTo>
                  <a:cubicBezTo>
                    <a:pt x="16644" y="20062"/>
                    <a:pt x="16633" y="20102"/>
                    <a:pt x="16661" y="20142"/>
                  </a:cubicBezTo>
                  <a:cubicBezTo>
                    <a:pt x="16740" y="20292"/>
                    <a:pt x="16813" y="20442"/>
                    <a:pt x="16847" y="20541"/>
                  </a:cubicBezTo>
                  <a:cubicBezTo>
                    <a:pt x="16886" y="20621"/>
                    <a:pt x="16909" y="20701"/>
                    <a:pt x="16926" y="20771"/>
                  </a:cubicBezTo>
                  <a:cubicBezTo>
                    <a:pt x="16948" y="20811"/>
                    <a:pt x="16965" y="20851"/>
                    <a:pt x="16948" y="20881"/>
                  </a:cubicBezTo>
                  <a:cubicBezTo>
                    <a:pt x="16971" y="20921"/>
                    <a:pt x="16988" y="20961"/>
                    <a:pt x="16988" y="20991"/>
                  </a:cubicBezTo>
                  <a:cubicBezTo>
                    <a:pt x="17021" y="21141"/>
                    <a:pt x="17061" y="21290"/>
                    <a:pt x="17094" y="21440"/>
                  </a:cubicBezTo>
                  <a:cubicBezTo>
                    <a:pt x="17100" y="21480"/>
                    <a:pt x="17106" y="21530"/>
                    <a:pt x="17111" y="21570"/>
                  </a:cubicBezTo>
                  <a:cubicBezTo>
                    <a:pt x="17167" y="21570"/>
                    <a:pt x="17167" y="21570"/>
                    <a:pt x="17167" y="21570"/>
                  </a:cubicBezTo>
                  <a:cubicBezTo>
                    <a:pt x="17151" y="21490"/>
                    <a:pt x="17128" y="21400"/>
                    <a:pt x="17134" y="21320"/>
                  </a:cubicBezTo>
                  <a:cubicBezTo>
                    <a:pt x="17094" y="21250"/>
                    <a:pt x="17100" y="21181"/>
                    <a:pt x="17061" y="21111"/>
                  </a:cubicBezTo>
                  <a:close/>
                  <a:moveTo>
                    <a:pt x="14271" y="21270"/>
                  </a:moveTo>
                  <a:cubicBezTo>
                    <a:pt x="14197" y="21131"/>
                    <a:pt x="14192" y="21001"/>
                    <a:pt x="14141" y="20901"/>
                  </a:cubicBezTo>
                  <a:cubicBezTo>
                    <a:pt x="14085" y="20671"/>
                    <a:pt x="14046" y="20631"/>
                    <a:pt x="14057" y="20601"/>
                  </a:cubicBezTo>
                  <a:cubicBezTo>
                    <a:pt x="14046" y="20492"/>
                    <a:pt x="13972" y="20452"/>
                    <a:pt x="14001" y="20422"/>
                  </a:cubicBezTo>
                  <a:cubicBezTo>
                    <a:pt x="13927" y="20192"/>
                    <a:pt x="13882" y="20152"/>
                    <a:pt x="13899" y="20122"/>
                  </a:cubicBezTo>
                  <a:cubicBezTo>
                    <a:pt x="13697" y="19643"/>
                    <a:pt x="13641" y="19523"/>
                    <a:pt x="13579" y="19403"/>
                  </a:cubicBezTo>
                  <a:cubicBezTo>
                    <a:pt x="13348" y="19093"/>
                    <a:pt x="13326" y="18934"/>
                    <a:pt x="13297" y="18974"/>
                  </a:cubicBezTo>
                  <a:cubicBezTo>
                    <a:pt x="13393" y="19123"/>
                    <a:pt x="13376" y="19133"/>
                    <a:pt x="13387" y="19153"/>
                  </a:cubicBezTo>
                  <a:cubicBezTo>
                    <a:pt x="13432" y="19203"/>
                    <a:pt x="13432" y="19233"/>
                    <a:pt x="13438" y="19243"/>
                  </a:cubicBezTo>
                  <a:cubicBezTo>
                    <a:pt x="13500" y="19373"/>
                    <a:pt x="13545" y="19393"/>
                    <a:pt x="13551" y="19443"/>
                  </a:cubicBezTo>
                  <a:cubicBezTo>
                    <a:pt x="13742" y="19922"/>
                    <a:pt x="13793" y="19962"/>
                    <a:pt x="13776" y="19992"/>
                  </a:cubicBezTo>
                  <a:cubicBezTo>
                    <a:pt x="13989" y="20601"/>
                    <a:pt x="14012" y="20641"/>
                    <a:pt x="13989" y="20671"/>
                  </a:cubicBezTo>
                  <a:cubicBezTo>
                    <a:pt x="14096" y="21011"/>
                    <a:pt x="14141" y="21051"/>
                    <a:pt x="14130" y="21091"/>
                  </a:cubicBezTo>
                  <a:cubicBezTo>
                    <a:pt x="14282" y="21490"/>
                    <a:pt x="14304" y="21540"/>
                    <a:pt x="14321" y="21570"/>
                  </a:cubicBezTo>
                  <a:cubicBezTo>
                    <a:pt x="14288" y="21370"/>
                    <a:pt x="14293" y="21320"/>
                    <a:pt x="14271" y="21270"/>
                  </a:cubicBezTo>
                  <a:close/>
                  <a:moveTo>
                    <a:pt x="13269" y="20951"/>
                  </a:moveTo>
                  <a:cubicBezTo>
                    <a:pt x="13247" y="20901"/>
                    <a:pt x="13252" y="20851"/>
                    <a:pt x="13224" y="20791"/>
                  </a:cubicBezTo>
                  <a:cubicBezTo>
                    <a:pt x="13134" y="20412"/>
                    <a:pt x="13112" y="20352"/>
                    <a:pt x="13095" y="20302"/>
                  </a:cubicBezTo>
                  <a:cubicBezTo>
                    <a:pt x="12943" y="19793"/>
                    <a:pt x="12898" y="19623"/>
                    <a:pt x="12853" y="19453"/>
                  </a:cubicBezTo>
                  <a:cubicBezTo>
                    <a:pt x="12510" y="18794"/>
                    <a:pt x="12493" y="18754"/>
                    <a:pt x="12476" y="18714"/>
                  </a:cubicBezTo>
                  <a:cubicBezTo>
                    <a:pt x="12308" y="18384"/>
                    <a:pt x="12274" y="18315"/>
                    <a:pt x="12240" y="18245"/>
                  </a:cubicBezTo>
                  <a:cubicBezTo>
                    <a:pt x="12195" y="17975"/>
                    <a:pt x="12189" y="17945"/>
                    <a:pt x="12172" y="17905"/>
                  </a:cubicBezTo>
                  <a:cubicBezTo>
                    <a:pt x="12212" y="18265"/>
                    <a:pt x="12234" y="18295"/>
                    <a:pt x="12246" y="18325"/>
                  </a:cubicBezTo>
                  <a:cubicBezTo>
                    <a:pt x="12336" y="18694"/>
                    <a:pt x="12398" y="18824"/>
                    <a:pt x="12443" y="18944"/>
                  </a:cubicBezTo>
                  <a:cubicBezTo>
                    <a:pt x="12718" y="19753"/>
                    <a:pt x="12774" y="19802"/>
                    <a:pt x="12735" y="19842"/>
                  </a:cubicBezTo>
                  <a:cubicBezTo>
                    <a:pt x="12808" y="20182"/>
                    <a:pt x="12870" y="20232"/>
                    <a:pt x="12853" y="20272"/>
                  </a:cubicBezTo>
                  <a:cubicBezTo>
                    <a:pt x="12954" y="20651"/>
                    <a:pt x="12943" y="20691"/>
                    <a:pt x="12949" y="20731"/>
                  </a:cubicBezTo>
                  <a:cubicBezTo>
                    <a:pt x="13061" y="21071"/>
                    <a:pt x="13050" y="21111"/>
                    <a:pt x="13073" y="21151"/>
                  </a:cubicBezTo>
                  <a:cubicBezTo>
                    <a:pt x="13146" y="21420"/>
                    <a:pt x="13219" y="21460"/>
                    <a:pt x="13185" y="21490"/>
                  </a:cubicBezTo>
                  <a:cubicBezTo>
                    <a:pt x="13016" y="21221"/>
                    <a:pt x="13005" y="21171"/>
                    <a:pt x="12983" y="21171"/>
                  </a:cubicBezTo>
                  <a:cubicBezTo>
                    <a:pt x="12859" y="20811"/>
                    <a:pt x="12864" y="20711"/>
                    <a:pt x="12814" y="20591"/>
                  </a:cubicBezTo>
                  <a:cubicBezTo>
                    <a:pt x="12656" y="19812"/>
                    <a:pt x="12628" y="19693"/>
                    <a:pt x="12606" y="19583"/>
                  </a:cubicBezTo>
                  <a:cubicBezTo>
                    <a:pt x="12414" y="18984"/>
                    <a:pt x="12392" y="18944"/>
                    <a:pt x="12369" y="18904"/>
                  </a:cubicBezTo>
                  <a:cubicBezTo>
                    <a:pt x="12263" y="18564"/>
                    <a:pt x="12223" y="18444"/>
                    <a:pt x="12195" y="18315"/>
                  </a:cubicBezTo>
                  <a:cubicBezTo>
                    <a:pt x="12127" y="17985"/>
                    <a:pt x="12156" y="17975"/>
                    <a:pt x="12122" y="17965"/>
                  </a:cubicBezTo>
                  <a:cubicBezTo>
                    <a:pt x="12161" y="18524"/>
                    <a:pt x="12223" y="18564"/>
                    <a:pt x="12212" y="18604"/>
                  </a:cubicBezTo>
                  <a:cubicBezTo>
                    <a:pt x="12487" y="19343"/>
                    <a:pt x="12476" y="19373"/>
                    <a:pt x="12482" y="19393"/>
                  </a:cubicBezTo>
                  <a:cubicBezTo>
                    <a:pt x="12572" y="19733"/>
                    <a:pt x="12611" y="19812"/>
                    <a:pt x="12611" y="19892"/>
                  </a:cubicBezTo>
                  <a:cubicBezTo>
                    <a:pt x="12656" y="20222"/>
                    <a:pt x="12718" y="20322"/>
                    <a:pt x="12707" y="20412"/>
                  </a:cubicBezTo>
                  <a:cubicBezTo>
                    <a:pt x="12774" y="20691"/>
                    <a:pt x="12831" y="20771"/>
                    <a:pt x="12819" y="20841"/>
                  </a:cubicBezTo>
                  <a:cubicBezTo>
                    <a:pt x="12921" y="21201"/>
                    <a:pt x="12971" y="21241"/>
                    <a:pt x="12954" y="21270"/>
                  </a:cubicBezTo>
                  <a:cubicBezTo>
                    <a:pt x="12870" y="21141"/>
                    <a:pt x="12814" y="21121"/>
                    <a:pt x="12786" y="21041"/>
                  </a:cubicBezTo>
                  <a:cubicBezTo>
                    <a:pt x="12622" y="20432"/>
                    <a:pt x="12656" y="20402"/>
                    <a:pt x="12639" y="20372"/>
                  </a:cubicBezTo>
                  <a:cubicBezTo>
                    <a:pt x="12594" y="20132"/>
                    <a:pt x="12555" y="20102"/>
                    <a:pt x="12572" y="20072"/>
                  </a:cubicBezTo>
                  <a:cubicBezTo>
                    <a:pt x="12499" y="19743"/>
                    <a:pt x="12454" y="19703"/>
                    <a:pt x="12476" y="19673"/>
                  </a:cubicBezTo>
                  <a:cubicBezTo>
                    <a:pt x="12353" y="19203"/>
                    <a:pt x="12302" y="19133"/>
                    <a:pt x="12308" y="19064"/>
                  </a:cubicBezTo>
                  <a:cubicBezTo>
                    <a:pt x="12218" y="18774"/>
                    <a:pt x="12218" y="18744"/>
                    <a:pt x="12206" y="18764"/>
                  </a:cubicBezTo>
                  <a:cubicBezTo>
                    <a:pt x="12082" y="18464"/>
                    <a:pt x="12071" y="18434"/>
                    <a:pt x="12037" y="18384"/>
                  </a:cubicBezTo>
                  <a:cubicBezTo>
                    <a:pt x="11936" y="18155"/>
                    <a:pt x="11925" y="18125"/>
                    <a:pt x="11925" y="18095"/>
                  </a:cubicBezTo>
                  <a:cubicBezTo>
                    <a:pt x="11998" y="18414"/>
                    <a:pt x="12082" y="18514"/>
                    <a:pt x="12088" y="18594"/>
                  </a:cubicBezTo>
                  <a:cubicBezTo>
                    <a:pt x="12167" y="18754"/>
                    <a:pt x="12150" y="18754"/>
                    <a:pt x="12184" y="18794"/>
                  </a:cubicBezTo>
                  <a:cubicBezTo>
                    <a:pt x="12274" y="19113"/>
                    <a:pt x="12263" y="19153"/>
                    <a:pt x="12285" y="19183"/>
                  </a:cubicBezTo>
                  <a:cubicBezTo>
                    <a:pt x="12392" y="19653"/>
                    <a:pt x="12431" y="19713"/>
                    <a:pt x="12426" y="19773"/>
                  </a:cubicBezTo>
                  <a:cubicBezTo>
                    <a:pt x="12499" y="20012"/>
                    <a:pt x="12510" y="20052"/>
                    <a:pt x="12510" y="20082"/>
                  </a:cubicBezTo>
                  <a:cubicBezTo>
                    <a:pt x="12628" y="20502"/>
                    <a:pt x="12617" y="20621"/>
                    <a:pt x="12662" y="20741"/>
                  </a:cubicBezTo>
                  <a:cubicBezTo>
                    <a:pt x="12701" y="21091"/>
                    <a:pt x="12667" y="21051"/>
                    <a:pt x="12634" y="21021"/>
                  </a:cubicBezTo>
                  <a:cubicBezTo>
                    <a:pt x="12566" y="20721"/>
                    <a:pt x="12532" y="20681"/>
                    <a:pt x="12544" y="20641"/>
                  </a:cubicBezTo>
                  <a:cubicBezTo>
                    <a:pt x="12454" y="20202"/>
                    <a:pt x="12431" y="20162"/>
                    <a:pt x="12431" y="20112"/>
                  </a:cubicBezTo>
                  <a:cubicBezTo>
                    <a:pt x="12324" y="19633"/>
                    <a:pt x="12319" y="19543"/>
                    <a:pt x="12279" y="19453"/>
                  </a:cubicBezTo>
                  <a:cubicBezTo>
                    <a:pt x="11897" y="18404"/>
                    <a:pt x="11863" y="18335"/>
                    <a:pt x="11824" y="18255"/>
                  </a:cubicBezTo>
                  <a:cubicBezTo>
                    <a:pt x="11723" y="18075"/>
                    <a:pt x="11751" y="18175"/>
                    <a:pt x="11812" y="18265"/>
                  </a:cubicBezTo>
                  <a:cubicBezTo>
                    <a:pt x="12263" y="19653"/>
                    <a:pt x="12302" y="19713"/>
                    <a:pt x="12285" y="19763"/>
                  </a:cubicBezTo>
                  <a:cubicBezTo>
                    <a:pt x="12398" y="20232"/>
                    <a:pt x="12386" y="20272"/>
                    <a:pt x="12414" y="20312"/>
                  </a:cubicBezTo>
                  <a:cubicBezTo>
                    <a:pt x="12499" y="20721"/>
                    <a:pt x="12510" y="20761"/>
                    <a:pt x="12510" y="20801"/>
                  </a:cubicBezTo>
                  <a:cubicBezTo>
                    <a:pt x="12448" y="20771"/>
                    <a:pt x="12398" y="20701"/>
                    <a:pt x="12409" y="20641"/>
                  </a:cubicBezTo>
                  <a:cubicBezTo>
                    <a:pt x="12279" y="20192"/>
                    <a:pt x="12251" y="20102"/>
                    <a:pt x="12251" y="20022"/>
                  </a:cubicBezTo>
                  <a:cubicBezTo>
                    <a:pt x="12094" y="19493"/>
                    <a:pt x="12127" y="19463"/>
                    <a:pt x="12111" y="19433"/>
                  </a:cubicBezTo>
                  <a:cubicBezTo>
                    <a:pt x="11768" y="18454"/>
                    <a:pt x="11734" y="18364"/>
                    <a:pt x="11700" y="18275"/>
                  </a:cubicBezTo>
                  <a:cubicBezTo>
                    <a:pt x="11408" y="17675"/>
                    <a:pt x="11391" y="17636"/>
                    <a:pt x="11368" y="17626"/>
                  </a:cubicBezTo>
                  <a:cubicBezTo>
                    <a:pt x="11334" y="17566"/>
                    <a:pt x="11351" y="17626"/>
                    <a:pt x="11357" y="17645"/>
                  </a:cubicBezTo>
                  <a:cubicBezTo>
                    <a:pt x="11424" y="17805"/>
                    <a:pt x="11430" y="17795"/>
                    <a:pt x="11441" y="17805"/>
                  </a:cubicBezTo>
                  <a:cubicBezTo>
                    <a:pt x="11700" y="18404"/>
                    <a:pt x="11723" y="18464"/>
                    <a:pt x="11745" y="18524"/>
                  </a:cubicBezTo>
                  <a:cubicBezTo>
                    <a:pt x="11852" y="18794"/>
                    <a:pt x="11886" y="18914"/>
                    <a:pt x="11931" y="19044"/>
                  </a:cubicBezTo>
                  <a:cubicBezTo>
                    <a:pt x="11998" y="19273"/>
                    <a:pt x="12009" y="19343"/>
                    <a:pt x="12049" y="19403"/>
                  </a:cubicBezTo>
                  <a:cubicBezTo>
                    <a:pt x="12094" y="19643"/>
                    <a:pt x="12088" y="19653"/>
                    <a:pt x="12111" y="19663"/>
                  </a:cubicBezTo>
                  <a:cubicBezTo>
                    <a:pt x="12240" y="20352"/>
                    <a:pt x="12274" y="20422"/>
                    <a:pt x="12285" y="20482"/>
                  </a:cubicBezTo>
                  <a:cubicBezTo>
                    <a:pt x="12251" y="20671"/>
                    <a:pt x="12263" y="20571"/>
                    <a:pt x="12234" y="20541"/>
                  </a:cubicBezTo>
                  <a:cubicBezTo>
                    <a:pt x="12111" y="20182"/>
                    <a:pt x="12139" y="20132"/>
                    <a:pt x="12099" y="20072"/>
                  </a:cubicBezTo>
                  <a:cubicBezTo>
                    <a:pt x="11931" y="19333"/>
                    <a:pt x="11919" y="19233"/>
                    <a:pt x="11857" y="19123"/>
                  </a:cubicBezTo>
                  <a:cubicBezTo>
                    <a:pt x="11453" y="18005"/>
                    <a:pt x="11475" y="17985"/>
                    <a:pt x="11441" y="17945"/>
                  </a:cubicBezTo>
                  <a:cubicBezTo>
                    <a:pt x="11289" y="17626"/>
                    <a:pt x="11278" y="17606"/>
                    <a:pt x="11267" y="17586"/>
                  </a:cubicBezTo>
                  <a:cubicBezTo>
                    <a:pt x="11093" y="17276"/>
                    <a:pt x="11064" y="17176"/>
                    <a:pt x="11036" y="17216"/>
                  </a:cubicBezTo>
                  <a:cubicBezTo>
                    <a:pt x="11205" y="17526"/>
                    <a:pt x="11205" y="17556"/>
                    <a:pt x="11205" y="17566"/>
                  </a:cubicBezTo>
                  <a:cubicBezTo>
                    <a:pt x="11368" y="17895"/>
                    <a:pt x="11362" y="17935"/>
                    <a:pt x="11396" y="17985"/>
                  </a:cubicBezTo>
                  <a:cubicBezTo>
                    <a:pt x="11588" y="18424"/>
                    <a:pt x="11599" y="18474"/>
                    <a:pt x="11610" y="18524"/>
                  </a:cubicBezTo>
                  <a:cubicBezTo>
                    <a:pt x="11784" y="18954"/>
                    <a:pt x="11790" y="19133"/>
                    <a:pt x="11880" y="19323"/>
                  </a:cubicBezTo>
                  <a:cubicBezTo>
                    <a:pt x="11970" y="19723"/>
                    <a:pt x="11959" y="19773"/>
                    <a:pt x="11998" y="19832"/>
                  </a:cubicBezTo>
                  <a:cubicBezTo>
                    <a:pt x="12122" y="20362"/>
                    <a:pt x="12111" y="20402"/>
                    <a:pt x="12133" y="20432"/>
                  </a:cubicBezTo>
                  <a:cubicBezTo>
                    <a:pt x="12021" y="20422"/>
                    <a:pt x="12049" y="20402"/>
                    <a:pt x="12049" y="20392"/>
                  </a:cubicBezTo>
                  <a:cubicBezTo>
                    <a:pt x="12009" y="20272"/>
                    <a:pt x="11970" y="20282"/>
                    <a:pt x="11964" y="20232"/>
                  </a:cubicBezTo>
                  <a:cubicBezTo>
                    <a:pt x="11874" y="19862"/>
                    <a:pt x="11863" y="19832"/>
                    <a:pt x="11852" y="19802"/>
                  </a:cubicBezTo>
                  <a:cubicBezTo>
                    <a:pt x="11728" y="19153"/>
                    <a:pt x="11689" y="19113"/>
                    <a:pt x="11694" y="19083"/>
                  </a:cubicBezTo>
                  <a:cubicBezTo>
                    <a:pt x="11559" y="18634"/>
                    <a:pt x="11526" y="18494"/>
                    <a:pt x="11481" y="18355"/>
                  </a:cubicBezTo>
                  <a:cubicBezTo>
                    <a:pt x="11053" y="17546"/>
                    <a:pt x="11036" y="17386"/>
                    <a:pt x="11008" y="17436"/>
                  </a:cubicBezTo>
                  <a:cubicBezTo>
                    <a:pt x="11267" y="17885"/>
                    <a:pt x="11256" y="17995"/>
                    <a:pt x="11289" y="18035"/>
                  </a:cubicBezTo>
                  <a:cubicBezTo>
                    <a:pt x="11469" y="18514"/>
                    <a:pt x="11492" y="18544"/>
                    <a:pt x="11509" y="18574"/>
                  </a:cubicBezTo>
                  <a:cubicBezTo>
                    <a:pt x="11616" y="18984"/>
                    <a:pt x="11644" y="19103"/>
                    <a:pt x="11666" y="19223"/>
                  </a:cubicBezTo>
                  <a:cubicBezTo>
                    <a:pt x="11723" y="19523"/>
                    <a:pt x="11762" y="19563"/>
                    <a:pt x="11745" y="19583"/>
                  </a:cubicBezTo>
                  <a:cubicBezTo>
                    <a:pt x="11863" y="20052"/>
                    <a:pt x="11874" y="20082"/>
                    <a:pt x="11874" y="20112"/>
                  </a:cubicBezTo>
                  <a:cubicBezTo>
                    <a:pt x="11723" y="19982"/>
                    <a:pt x="11717" y="19872"/>
                    <a:pt x="11689" y="19763"/>
                  </a:cubicBezTo>
                  <a:cubicBezTo>
                    <a:pt x="11576" y="19323"/>
                    <a:pt x="11582" y="19213"/>
                    <a:pt x="11537" y="19103"/>
                  </a:cubicBezTo>
                  <a:cubicBezTo>
                    <a:pt x="11278" y="18315"/>
                    <a:pt x="11244" y="18205"/>
                    <a:pt x="11205" y="18085"/>
                  </a:cubicBezTo>
                  <a:cubicBezTo>
                    <a:pt x="10924" y="17536"/>
                    <a:pt x="10901" y="17426"/>
                    <a:pt x="10879" y="17496"/>
                  </a:cubicBezTo>
                  <a:cubicBezTo>
                    <a:pt x="11346" y="18664"/>
                    <a:pt x="11408" y="18744"/>
                    <a:pt x="11402" y="18824"/>
                  </a:cubicBezTo>
                  <a:cubicBezTo>
                    <a:pt x="11604" y="19633"/>
                    <a:pt x="11616" y="19703"/>
                    <a:pt x="11627" y="19773"/>
                  </a:cubicBezTo>
                  <a:cubicBezTo>
                    <a:pt x="11616" y="19892"/>
                    <a:pt x="11571" y="19862"/>
                    <a:pt x="11588" y="19832"/>
                  </a:cubicBezTo>
                  <a:cubicBezTo>
                    <a:pt x="11503" y="19453"/>
                    <a:pt x="11492" y="19433"/>
                    <a:pt x="11492" y="19403"/>
                  </a:cubicBezTo>
                  <a:cubicBezTo>
                    <a:pt x="11379" y="18994"/>
                    <a:pt x="11346" y="18944"/>
                    <a:pt x="11346" y="18904"/>
                  </a:cubicBezTo>
                  <a:cubicBezTo>
                    <a:pt x="11272" y="18624"/>
                    <a:pt x="11233" y="18574"/>
                    <a:pt x="11239" y="18524"/>
                  </a:cubicBezTo>
                  <a:cubicBezTo>
                    <a:pt x="11042" y="18055"/>
                    <a:pt x="10986" y="17935"/>
                    <a:pt x="10912" y="17725"/>
                  </a:cubicBezTo>
                  <a:cubicBezTo>
                    <a:pt x="10716" y="17146"/>
                    <a:pt x="10648" y="17146"/>
                    <a:pt x="10665" y="17066"/>
                  </a:cubicBezTo>
                  <a:cubicBezTo>
                    <a:pt x="10558" y="16936"/>
                    <a:pt x="10614" y="16986"/>
                    <a:pt x="10597" y="17026"/>
                  </a:cubicBezTo>
                  <a:cubicBezTo>
                    <a:pt x="10693" y="17266"/>
                    <a:pt x="10704" y="17376"/>
                    <a:pt x="10772" y="17486"/>
                  </a:cubicBezTo>
                  <a:cubicBezTo>
                    <a:pt x="11098" y="18295"/>
                    <a:pt x="11143" y="18484"/>
                    <a:pt x="11233" y="18674"/>
                  </a:cubicBezTo>
                  <a:cubicBezTo>
                    <a:pt x="11306" y="19014"/>
                    <a:pt x="11329" y="19064"/>
                    <a:pt x="11346" y="19103"/>
                  </a:cubicBezTo>
                  <a:cubicBezTo>
                    <a:pt x="11419" y="19363"/>
                    <a:pt x="11453" y="19463"/>
                    <a:pt x="11469" y="19553"/>
                  </a:cubicBezTo>
                  <a:cubicBezTo>
                    <a:pt x="11520" y="19793"/>
                    <a:pt x="11520" y="19842"/>
                    <a:pt x="11503" y="19822"/>
                  </a:cubicBezTo>
                  <a:cubicBezTo>
                    <a:pt x="11424" y="19603"/>
                    <a:pt x="11385" y="19553"/>
                    <a:pt x="11357" y="19493"/>
                  </a:cubicBezTo>
                  <a:cubicBezTo>
                    <a:pt x="11059" y="18554"/>
                    <a:pt x="11093" y="18474"/>
                    <a:pt x="11048" y="18474"/>
                  </a:cubicBezTo>
                  <a:cubicBezTo>
                    <a:pt x="10986" y="18255"/>
                    <a:pt x="10974" y="18205"/>
                    <a:pt x="10957" y="18155"/>
                  </a:cubicBezTo>
                  <a:cubicBezTo>
                    <a:pt x="10659" y="17296"/>
                    <a:pt x="10637" y="17246"/>
                    <a:pt x="10620" y="17206"/>
                  </a:cubicBezTo>
                  <a:cubicBezTo>
                    <a:pt x="10794" y="17835"/>
                    <a:pt x="10817" y="17935"/>
                    <a:pt x="10856" y="18045"/>
                  </a:cubicBezTo>
                  <a:cubicBezTo>
                    <a:pt x="10952" y="18315"/>
                    <a:pt x="10974" y="18345"/>
                    <a:pt x="10969" y="18364"/>
                  </a:cubicBezTo>
                  <a:cubicBezTo>
                    <a:pt x="11109" y="18794"/>
                    <a:pt x="11104" y="18824"/>
                    <a:pt x="11121" y="18854"/>
                  </a:cubicBezTo>
                  <a:cubicBezTo>
                    <a:pt x="11205" y="19223"/>
                    <a:pt x="11272" y="19283"/>
                    <a:pt x="11244" y="19323"/>
                  </a:cubicBezTo>
                  <a:cubicBezTo>
                    <a:pt x="11323" y="19543"/>
                    <a:pt x="11346" y="19603"/>
                    <a:pt x="11346" y="19663"/>
                  </a:cubicBezTo>
                  <a:cubicBezTo>
                    <a:pt x="11272" y="19443"/>
                    <a:pt x="11216" y="19383"/>
                    <a:pt x="11199" y="19333"/>
                  </a:cubicBezTo>
                  <a:cubicBezTo>
                    <a:pt x="11093" y="18934"/>
                    <a:pt x="11059" y="18864"/>
                    <a:pt x="11048" y="18794"/>
                  </a:cubicBezTo>
                  <a:cubicBezTo>
                    <a:pt x="10828" y="18055"/>
                    <a:pt x="10828" y="18015"/>
                    <a:pt x="10772" y="17945"/>
                  </a:cubicBezTo>
                  <a:cubicBezTo>
                    <a:pt x="10502" y="17336"/>
                    <a:pt x="10513" y="17216"/>
                    <a:pt x="10463" y="17276"/>
                  </a:cubicBezTo>
                  <a:cubicBezTo>
                    <a:pt x="10682" y="17785"/>
                    <a:pt x="10693" y="17875"/>
                    <a:pt x="10778" y="18055"/>
                  </a:cubicBezTo>
                  <a:cubicBezTo>
                    <a:pt x="10918" y="18404"/>
                    <a:pt x="10896" y="18444"/>
                    <a:pt x="10929" y="18484"/>
                  </a:cubicBezTo>
                  <a:cubicBezTo>
                    <a:pt x="11098" y="19213"/>
                    <a:pt x="11109" y="19233"/>
                    <a:pt x="11126" y="19283"/>
                  </a:cubicBezTo>
                  <a:cubicBezTo>
                    <a:pt x="11081" y="19343"/>
                    <a:pt x="11093" y="19293"/>
                    <a:pt x="11053" y="19243"/>
                  </a:cubicBezTo>
                  <a:cubicBezTo>
                    <a:pt x="10980" y="18894"/>
                    <a:pt x="10941" y="18814"/>
                    <a:pt x="10918" y="18734"/>
                  </a:cubicBezTo>
                  <a:cubicBezTo>
                    <a:pt x="10828" y="18345"/>
                    <a:pt x="10766" y="18295"/>
                    <a:pt x="10778" y="18255"/>
                  </a:cubicBezTo>
                  <a:cubicBezTo>
                    <a:pt x="10547" y="17685"/>
                    <a:pt x="10524" y="17636"/>
                    <a:pt x="10502" y="17586"/>
                  </a:cubicBezTo>
                  <a:cubicBezTo>
                    <a:pt x="10406" y="17366"/>
                    <a:pt x="10333" y="17306"/>
                    <a:pt x="10316" y="17216"/>
                  </a:cubicBezTo>
                  <a:cubicBezTo>
                    <a:pt x="10299" y="17246"/>
                    <a:pt x="10350" y="17366"/>
                    <a:pt x="10457" y="17566"/>
                  </a:cubicBezTo>
                  <a:cubicBezTo>
                    <a:pt x="10851" y="18674"/>
                    <a:pt x="10867" y="18794"/>
                    <a:pt x="10912" y="18914"/>
                  </a:cubicBezTo>
                  <a:cubicBezTo>
                    <a:pt x="10997" y="19233"/>
                    <a:pt x="11036" y="19273"/>
                    <a:pt x="11002" y="19303"/>
                  </a:cubicBezTo>
                  <a:cubicBezTo>
                    <a:pt x="10957" y="19113"/>
                    <a:pt x="10912" y="19074"/>
                    <a:pt x="10907" y="19044"/>
                  </a:cubicBezTo>
                  <a:cubicBezTo>
                    <a:pt x="10693" y="18315"/>
                    <a:pt x="10586" y="18075"/>
                    <a:pt x="10491" y="17835"/>
                  </a:cubicBezTo>
                  <a:cubicBezTo>
                    <a:pt x="10254" y="17406"/>
                    <a:pt x="10237" y="17306"/>
                    <a:pt x="10215" y="17336"/>
                  </a:cubicBezTo>
                  <a:cubicBezTo>
                    <a:pt x="10125" y="17246"/>
                    <a:pt x="10125" y="17246"/>
                    <a:pt x="10170" y="17316"/>
                  </a:cubicBezTo>
                  <a:cubicBezTo>
                    <a:pt x="10378" y="17705"/>
                    <a:pt x="10412" y="17775"/>
                    <a:pt x="10446" y="17845"/>
                  </a:cubicBezTo>
                  <a:cubicBezTo>
                    <a:pt x="10766" y="18804"/>
                    <a:pt x="10811" y="18864"/>
                    <a:pt x="10806" y="18904"/>
                  </a:cubicBezTo>
                  <a:cubicBezTo>
                    <a:pt x="10749" y="18964"/>
                    <a:pt x="10744" y="18774"/>
                    <a:pt x="10671" y="18624"/>
                  </a:cubicBezTo>
                  <a:cubicBezTo>
                    <a:pt x="10406" y="17985"/>
                    <a:pt x="10350" y="17865"/>
                    <a:pt x="10305" y="17755"/>
                  </a:cubicBezTo>
                  <a:cubicBezTo>
                    <a:pt x="10029" y="17266"/>
                    <a:pt x="9990" y="17166"/>
                    <a:pt x="9945" y="17126"/>
                  </a:cubicBezTo>
                  <a:cubicBezTo>
                    <a:pt x="9855" y="17086"/>
                    <a:pt x="9911" y="17136"/>
                    <a:pt x="9967" y="17206"/>
                  </a:cubicBezTo>
                  <a:cubicBezTo>
                    <a:pt x="10198" y="17596"/>
                    <a:pt x="10204" y="17626"/>
                    <a:pt x="10204" y="17645"/>
                  </a:cubicBezTo>
                  <a:cubicBezTo>
                    <a:pt x="10316" y="17905"/>
                    <a:pt x="10350" y="17965"/>
                    <a:pt x="10373" y="18055"/>
                  </a:cubicBezTo>
                  <a:cubicBezTo>
                    <a:pt x="10648" y="18684"/>
                    <a:pt x="10626" y="18714"/>
                    <a:pt x="10648" y="18744"/>
                  </a:cubicBezTo>
                  <a:cubicBezTo>
                    <a:pt x="10586" y="18614"/>
                    <a:pt x="10564" y="18604"/>
                    <a:pt x="10541" y="18534"/>
                  </a:cubicBezTo>
                  <a:cubicBezTo>
                    <a:pt x="10311" y="17995"/>
                    <a:pt x="10271" y="17915"/>
                    <a:pt x="10232" y="17835"/>
                  </a:cubicBezTo>
                  <a:cubicBezTo>
                    <a:pt x="9973" y="17356"/>
                    <a:pt x="9951" y="17356"/>
                    <a:pt x="9928" y="17316"/>
                  </a:cubicBezTo>
                  <a:cubicBezTo>
                    <a:pt x="9900" y="17356"/>
                    <a:pt x="9956" y="17346"/>
                    <a:pt x="9934" y="17396"/>
                  </a:cubicBezTo>
                  <a:cubicBezTo>
                    <a:pt x="10142" y="17745"/>
                    <a:pt x="10164" y="17825"/>
                    <a:pt x="10198" y="17825"/>
                  </a:cubicBezTo>
                  <a:cubicBezTo>
                    <a:pt x="10288" y="18045"/>
                    <a:pt x="10266" y="18075"/>
                    <a:pt x="10299" y="18105"/>
                  </a:cubicBezTo>
                  <a:cubicBezTo>
                    <a:pt x="10198" y="17915"/>
                    <a:pt x="10170" y="17935"/>
                    <a:pt x="10153" y="17875"/>
                  </a:cubicBezTo>
                  <a:cubicBezTo>
                    <a:pt x="9866" y="17446"/>
                    <a:pt x="9844" y="17376"/>
                    <a:pt x="9816" y="17356"/>
                  </a:cubicBezTo>
                  <a:cubicBezTo>
                    <a:pt x="9951" y="17616"/>
                    <a:pt x="10007" y="17715"/>
                    <a:pt x="10069" y="17795"/>
                  </a:cubicBezTo>
                  <a:cubicBezTo>
                    <a:pt x="10305" y="18384"/>
                    <a:pt x="10378" y="18444"/>
                    <a:pt x="10361" y="18494"/>
                  </a:cubicBezTo>
                  <a:cubicBezTo>
                    <a:pt x="10086" y="18045"/>
                    <a:pt x="9990" y="17835"/>
                    <a:pt x="9855" y="17665"/>
                  </a:cubicBezTo>
                  <a:cubicBezTo>
                    <a:pt x="9934" y="17845"/>
                    <a:pt x="9996" y="17955"/>
                    <a:pt x="10058" y="18075"/>
                  </a:cubicBezTo>
                  <a:cubicBezTo>
                    <a:pt x="10192" y="18355"/>
                    <a:pt x="10153" y="18364"/>
                    <a:pt x="10142" y="18345"/>
                  </a:cubicBezTo>
                  <a:cubicBezTo>
                    <a:pt x="10018" y="18235"/>
                    <a:pt x="9990" y="18185"/>
                    <a:pt x="9956" y="18175"/>
                  </a:cubicBezTo>
                  <a:cubicBezTo>
                    <a:pt x="9709" y="17875"/>
                    <a:pt x="9720" y="17825"/>
                    <a:pt x="9681" y="17845"/>
                  </a:cubicBezTo>
                  <a:cubicBezTo>
                    <a:pt x="9821" y="18055"/>
                    <a:pt x="9832" y="18095"/>
                    <a:pt x="9849" y="18085"/>
                  </a:cubicBezTo>
                  <a:cubicBezTo>
                    <a:pt x="9979" y="18275"/>
                    <a:pt x="9951" y="18275"/>
                    <a:pt x="9945" y="18275"/>
                  </a:cubicBezTo>
                  <a:cubicBezTo>
                    <a:pt x="9911" y="18265"/>
                    <a:pt x="9889" y="18225"/>
                    <a:pt x="9883" y="18225"/>
                  </a:cubicBezTo>
                  <a:cubicBezTo>
                    <a:pt x="9748" y="18125"/>
                    <a:pt x="9686" y="18055"/>
                    <a:pt x="9624" y="17995"/>
                  </a:cubicBezTo>
                  <a:cubicBezTo>
                    <a:pt x="9383" y="17785"/>
                    <a:pt x="9366" y="17645"/>
                    <a:pt x="9349" y="17695"/>
                  </a:cubicBezTo>
                  <a:cubicBezTo>
                    <a:pt x="9652" y="18075"/>
                    <a:pt x="9669" y="18115"/>
                    <a:pt x="9681" y="18135"/>
                  </a:cubicBezTo>
                  <a:cubicBezTo>
                    <a:pt x="9866" y="18285"/>
                    <a:pt x="9900" y="18315"/>
                    <a:pt x="9934" y="18355"/>
                  </a:cubicBezTo>
                  <a:cubicBezTo>
                    <a:pt x="9793" y="18325"/>
                    <a:pt x="9731" y="18285"/>
                    <a:pt x="9669" y="18245"/>
                  </a:cubicBezTo>
                  <a:cubicBezTo>
                    <a:pt x="9377" y="17975"/>
                    <a:pt x="9360" y="17995"/>
                    <a:pt x="9349" y="17965"/>
                  </a:cubicBezTo>
                  <a:cubicBezTo>
                    <a:pt x="9444" y="18115"/>
                    <a:pt x="9467" y="18155"/>
                    <a:pt x="9489" y="18145"/>
                  </a:cubicBezTo>
                  <a:cubicBezTo>
                    <a:pt x="9917" y="18474"/>
                    <a:pt x="10007" y="18534"/>
                    <a:pt x="10097" y="18554"/>
                  </a:cubicBezTo>
                  <a:cubicBezTo>
                    <a:pt x="10187" y="18634"/>
                    <a:pt x="10215" y="18534"/>
                    <a:pt x="10237" y="18604"/>
                  </a:cubicBezTo>
                  <a:cubicBezTo>
                    <a:pt x="10406" y="18684"/>
                    <a:pt x="10446" y="18614"/>
                    <a:pt x="10474" y="18724"/>
                  </a:cubicBezTo>
                  <a:cubicBezTo>
                    <a:pt x="10361" y="18734"/>
                    <a:pt x="10350" y="18704"/>
                    <a:pt x="10339" y="18714"/>
                  </a:cubicBezTo>
                  <a:cubicBezTo>
                    <a:pt x="10018" y="18614"/>
                    <a:pt x="9967" y="18624"/>
                    <a:pt x="9922" y="18634"/>
                  </a:cubicBezTo>
                  <a:cubicBezTo>
                    <a:pt x="9546" y="18474"/>
                    <a:pt x="9450" y="18424"/>
                    <a:pt x="9360" y="18345"/>
                  </a:cubicBezTo>
                  <a:cubicBezTo>
                    <a:pt x="9231" y="18275"/>
                    <a:pt x="9287" y="18315"/>
                    <a:pt x="9338" y="18404"/>
                  </a:cubicBezTo>
                  <a:cubicBezTo>
                    <a:pt x="9579" y="18544"/>
                    <a:pt x="9613" y="18594"/>
                    <a:pt x="9647" y="18594"/>
                  </a:cubicBezTo>
                  <a:cubicBezTo>
                    <a:pt x="9990" y="18714"/>
                    <a:pt x="10007" y="18724"/>
                    <a:pt x="10024" y="18734"/>
                  </a:cubicBezTo>
                  <a:cubicBezTo>
                    <a:pt x="10204" y="18784"/>
                    <a:pt x="10221" y="18794"/>
                    <a:pt x="10237" y="18774"/>
                  </a:cubicBezTo>
                  <a:cubicBezTo>
                    <a:pt x="10457" y="18844"/>
                    <a:pt x="10502" y="18864"/>
                    <a:pt x="10541" y="18854"/>
                  </a:cubicBezTo>
                  <a:cubicBezTo>
                    <a:pt x="10637" y="18984"/>
                    <a:pt x="10620" y="18974"/>
                    <a:pt x="10609" y="18924"/>
                  </a:cubicBezTo>
                  <a:cubicBezTo>
                    <a:pt x="10418" y="18904"/>
                    <a:pt x="10378" y="18924"/>
                    <a:pt x="10350" y="18894"/>
                  </a:cubicBezTo>
                  <a:cubicBezTo>
                    <a:pt x="10097" y="18824"/>
                    <a:pt x="10063" y="18884"/>
                    <a:pt x="10029" y="18844"/>
                  </a:cubicBezTo>
                  <a:cubicBezTo>
                    <a:pt x="9664" y="18774"/>
                    <a:pt x="9624" y="18764"/>
                    <a:pt x="9591" y="18744"/>
                  </a:cubicBezTo>
                  <a:cubicBezTo>
                    <a:pt x="9321" y="18664"/>
                    <a:pt x="9281" y="18594"/>
                    <a:pt x="9247" y="18584"/>
                  </a:cubicBezTo>
                  <a:cubicBezTo>
                    <a:pt x="9000" y="18384"/>
                    <a:pt x="8983" y="18285"/>
                    <a:pt x="8961" y="18305"/>
                  </a:cubicBezTo>
                  <a:cubicBezTo>
                    <a:pt x="8983" y="18374"/>
                    <a:pt x="8994" y="18394"/>
                    <a:pt x="9011" y="18404"/>
                  </a:cubicBezTo>
                  <a:cubicBezTo>
                    <a:pt x="9231" y="18664"/>
                    <a:pt x="9208" y="18694"/>
                    <a:pt x="9242" y="18734"/>
                  </a:cubicBezTo>
                  <a:cubicBezTo>
                    <a:pt x="9467" y="18914"/>
                    <a:pt x="9523" y="18984"/>
                    <a:pt x="9579" y="18994"/>
                  </a:cubicBezTo>
                  <a:cubicBezTo>
                    <a:pt x="9844" y="19173"/>
                    <a:pt x="9849" y="19133"/>
                    <a:pt x="9861" y="19133"/>
                  </a:cubicBezTo>
                  <a:cubicBezTo>
                    <a:pt x="9979" y="19193"/>
                    <a:pt x="10035" y="19213"/>
                    <a:pt x="10091" y="19203"/>
                  </a:cubicBezTo>
                  <a:cubicBezTo>
                    <a:pt x="10294" y="19213"/>
                    <a:pt x="10322" y="19223"/>
                    <a:pt x="10350" y="19233"/>
                  </a:cubicBezTo>
                  <a:cubicBezTo>
                    <a:pt x="10558" y="19273"/>
                    <a:pt x="10592" y="19223"/>
                    <a:pt x="10620" y="19223"/>
                  </a:cubicBezTo>
                  <a:cubicBezTo>
                    <a:pt x="10912" y="19363"/>
                    <a:pt x="10929" y="19313"/>
                    <a:pt x="10946" y="19383"/>
                  </a:cubicBezTo>
                  <a:cubicBezTo>
                    <a:pt x="10721" y="19423"/>
                    <a:pt x="10710" y="19393"/>
                    <a:pt x="10693" y="19403"/>
                  </a:cubicBezTo>
                  <a:cubicBezTo>
                    <a:pt x="10491" y="19393"/>
                    <a:pt x="10463" y="19383"/>
                    <a:pt x="10434" y="19373"/>
                  </a:cubicBezTo>
                  <a:cubicBezTo>
                    <a:pt x="10333" y="19393"/>
                    <a:pt x="10316" y="19363"/>
                    <a:pt x="10305" y="19373"/>
                  </a:cubicBezTo>
                  <a:cubicBezTo>
                    <a:pt x="10041" y="19333"/>
                    <a:pt x="9979" y="19313"/>
                    <a:pt x="9922" y="19293"/>
                  </a:cubicBezTo>
                  <a:cubicBezTo>
                    <a:pt x="9641" y="19133"/>
                    <a:pt x="9607" y="19173"/>
                    <a:pt x="9585" y="19103"/>
                  </a:cubicBezTo>
                  <a:cubicBezTo>
                    <a:pt x="9343" y="18994"/>
                    <a:pt x="9326" y="18894"/>
                    <a:pt x="9304" y="18964"/>
                  </a:cubicBezTo>
                  <a:cubicBezTo>
                    <a:pt x="9681" y="19233"/>
                    <a:pt x="9720" y="19283"/>
                    <a:pt x="9759" y="19323"/>
                  </a:cubicBezTo>
                  <a:cubicBezTo>
                    <a:pt x="9951" y="19393"/>
                    <a:pt x="9967" y="19433"/>
                    <a:pt x="9990" y="19393"/>
                  </a:cubicBezTo>
                  <a:cubicBezTo>
                    <a:pt x="10187" y="19493"/>
                    <a:pt x="10209" y="19423"/>
                    <a:pt x="10232" y="19483"/>
                  </a:cubicBezTo>
                  <a:cubicBezTo>
                    <a:pt x="10361" y="19483"/>
                    <a:pt x="10384" y="19503"/>
                    <a:pt x="10406" y="19473"/>
                  </a:cubicBezTo>
                  <a:cubicBezTo>
                    <a:pt x="10738" y="19493"/>
                    <a:pt x="10772" y="19513"/>
                    <a:pt x="10811" y="19503"/>
                  </a:cubicBezTo>
                  <a:cubicBezTo>
                    <a:pt x="10907" y="19483"/>
                    <a:pt x="10918" y="19533"/>
                    <a:pt x="10935" y="19493"/>
                  </a:cubicBezTo>
                  <a:cubicBezTo>
                    <a:pt x="11076" y="19533"/>
                    <a:pt x="11093" y="19553"/>
                    <a:pt x="11115" y="19563"/>
                  </a:cubicBezTo>
                  <a:cubicBezTo>
                    <a:pt x="11053" y="19583"/>
                    <a:pt x="11025" y="19573"/>
                    <a:pt x="10991" y="19543"/>
                  </a:cubicBezTo>
                  <a:cubicBezTo>
                    <a:pt x="10766" y="19613"/>
                    <a:pt x="10738" y="19523"/>
                    <a:pt x="10704" y="19583"/>
                  </a:cubicBezTo>
                  <a:cubicBezTo>
                    <a:pt x="10575" y="19613"/>
                    <a:pt x="10547" y="19563"/>
                    <a:pt x="10513" y="19563"/>
                  </a:cubicBezTo>
                  <a:cubicBezTo>
                    <a:pt x="10209" y="19573"/>
                    <a:pt x="10198" y="19573"/>
                    <a:pt x="10181" y="19553"/>
                  </a:cubicBezTo>
                  <a:cubicBezTo>
                    <a:pt x="10024" y="19483"/>
                    <a:pt x="10007" y="19513"/>
                    <a:pt x="9996" y="19503"/>
                  </a:cubicBezTo>
                  <a:cubicBezTo>
                    <a:pt x="9832" y="19443"/>
                    <a:pt x="9821" y="19443"/>
                    <a:pt x="9804" y="19453"/>
                  </a:cubicBezTo>
                  <a:cubicBezTo>
                    <a:pt x="9630" y="19333"/>
                    <a:pt x="9596" y="19313"/>
                    <a:pt x="9568" y="19263"/>
                  </a:cubicBezTo>
                  <a:cubicBezTo>
                    <a:pt x="9658" y="19433"/>
                    <a:pt x="9714" y="19433"/>
                    <a:pt x="9771" y="19503"/>
                  </a:cubicBezTo>
                  <a:cubicBezTo>
                    <a:pt x="10192" y="19653"/>
                    <a:pt x="10226" y="19683"/>
                    <a:pt x="10254" y="19673"/>
                  </a:cubicBezTo>
                  <a:cubicBezTo>
                    <a:pt x="10378" y="19663"/>
                    <a:pt x="10389" y="19713"/>
                    <a:pt x="10406" y="19673"/>
                  </a:cubicBezTo>
                  <a:cubicBezTo>
                    <a:pt x="10530" y="19653"/>
                    <a:pt x="10547" y="19653"/>
                    <a:pt x="10558" y="19693"/>
                  </a:cubicBezTo>
                  <a:cubicBezTo>
                    <a:pt x="10693" y="19673"/>
                    <a:pt x="10727" y="19683"/>
                    <a:pt x="10761" y="19673"/>
                  </a:cubicBezTo>
                  <a:cubicBezTo>
                    <a:pt x="11227" y="19733"/>
                    <a:pt x="11289" y="19753"/>
                    <a:pt x="11357" y="19793"/>
                  </a:cubicBezTo>
                  <a:cubicBezTo>
                    <a:pt x="11002" y="19822"/>
                    <a:pt x="10980" y="19802"/>
                    <a:pt x="10957" y="19802"/>
                  </a:cubicBezTo>
                  <a:cubicBezTo>
                    <a:pt x="10491" y="19862"/>
                    <a:pt x="10468" y="19872"/>
                    <a:pt x="10451" y="19862"/>
                  </a:cubicBezTo>
                  <a:cubicBezTo>
                    <a:pt x="10361" y="19852"/>
                    <a:pt x="10339" y="19862"/>
                    <a:pt x="10322" y="19862"/>
                  </a:cubicBezTo>
                  <a:cubicBezTo>
                    <a:pt x="10074" y="19773"/>
                    <a:pt x="10029" y="19763"/>
                    <a:pt x="9984" y="19723"/>
                  </a:cubicBezTo>
                  <a:cubicBezTo>
                    <a:pt x="9748" y="19653"/>
                    <a:pt x="9776" y="19663"/>
                    <a:pt x="9804" y="19683"/>
                  </a:cubicBezTo>
                  <a:cubicBezTo>
                    <a:pt x="10131" y="19872"/>
                    <a:pt x="10164" y="19902"/>
                    <a:pt x="10198" y="19912"/>
                  </a:cubicBezTo>
                  <a:cubicBezTo>
                    <a:pt x="10395" y="19992"/>
                    <a:pt x="10423" y="19912"/>
                    <a:pt x="10446" y="19962"/>
                  </a:cubicBezTo>
                  <a:cubicBezTo>
                    <a:pt x="10648" y="19932"/>
                    <a:pt x="10693" y="19952"/>
                    <a:pt x="10744" y="19932"/>
                  </a:cubicBezTo>
                  <a:cubicBezTo>
                    <a:pt x="11053" y="19882"/>
                    <a:pt x="11076" y="19902"/>
                    <a:pt x="11104" y="19862"/>
                  </a:cubicBezTo>
                  <a:cubicBezTo>
                    <a:pt x="11323" y="19902"/>
                    <a:pt x="11340" y="19882"/>
                    <a:pt x="11362" y="19932"/>
                  </a:cubicBezTo>
                  <a:cubicBezTo>
                    <a:pt x="11267" y="19972"/>
                    <a:pt x="11244" y="19912"/>
                    <a:pt x="11222" y="19942"/>
                  </a:cubicBezTo>
                  <a:cubicBezTo>
                    <a:pt x="10946" y="19932"/>
                    <a:pt x="10890" y="20042"/>
                    <a:pt x="10845" y="19972"/>
                  </a:cubicBezTo>
                  <a:cubicBezTo>
                    <a:pt x="10361" y="20122"/>
                    <a:pt x="10311" y="20112"/>
                    <a:pt x="10266" y="20122"/>
                  </a:cubicBezTo>
                  <a:cubicBezTo>
                    <a:pt x="10091" y="20072"/>
                    <a:pt x="10046" y="20132"/>
                    <a:pt x="10007" y="20092"/>
                  </a:cubicBezTo>
                  <a:cubicBezTo>
                    <a:pt x="9714" y="19992"/>
                    <a:pt x="9675" y="19922"/>
                    <a:pt x="9630" y="19952"/>
                  </a:cubicBezTo>
                  <a:cubicBezTo>
                    <a:pt x="9934" y="20132"/>
                    <a:pt x="9951" y="20152"/>
                    <a:pt x="9967" y="20182"/>
                  </a:cubicBezTo>
                  <a:cubicBezTo>
                    <a:pt x="10496" y="20212"/>
                    <a:pt x="10564" y="20182"/>
                    <a:pt x="10631" y="20162"/>
                  </a:cubicBezTo>
                  <a:cubicBezTo>
                    <a:pt x="10867" y="20072"/>
                    <a:pt x="10896" y="20122"/>
                    <a:pt x="10929" y="20072"/>
                  </a:cubicBezTo>
                  <a:cubicBezTo>
                    <a:pt x="11104" y="20062"/>
                    <a:pt x="11171" y="20072"/>
                    <a:pt x="11244" y="20022"/>
                  </a:cubicBezTo>
                  <a:cubicBezTo>
                    <a:pt x="11616" y="20122"/>
                    <a:pt x="11599" y="20122"/>
                    <a:pt x="11582" y="20112"/>
                  </a:cubicBezTo>
                  <a:cubicBezTo>
                    <a:pt x="11436" y="20122"/>
                    <a:pt x="11419" y="20082"/>
                    <a:pt x="11396" y="20102"/>
                  </a:cubicBezTo>
                  <a:cubicBezTo>
                    <a:pt x="11059" y="20122"/>
                    <a:pt x="11048" y="20112"/>
                    <a:pt x="11031" y="20122"/>
                  </a:cubicBezTo>
                  <a:cubicBezTo>
                    <a:pt x="10699" y="20212"/>
                    <a:pt x="10581" y="20292"/>
                    <a:pt x="10468" y="20302"/>
                  </a:cubicBezTo>
                  <a:cubicBezTo>
                    <a:pt x="10361" y="20322"/>
                    <a:pt x="10333" y="20322"/>
                    <a:pt x="10299" y="20332"/>
                  </a:cubicBezTo>
                  <a:cubicBezTo>
                    <a:pt x="10204" y="20292"/>
                    <a:pt x="10187" y="20312"/>
                    <a:pt x="10176" y="20292"/>
                  </a:cubicBezTo>
                  <a:cubicBezTo>
                    <a:pt x="9900" y="20232"/>
                    <a:pt x="9844" y="20202"/>
                    <a:pt x="9788" y="20202"/>
                  </a:cubicBezTo>
                  <a:cubicBezTo>
                    <a:pt x="10046" y="20342"/>
                    <a:pt x="10080" y="20372"/>
                    <a:pt x="10119" y="20352"/>
                  </a:cubicBezTo>
                  <a:cubicBezTo>
                    <a:pt x="10277" y="20402"/>
                    <a:pt x="10322" y="20422"/>
                    <a:pt x="10367" y="20402"/>
                  </a:cubicBezTo>
                  <a:cubicBezTo>
                    <a:pt x="10552" y="20392"/>
                    <a:pt x="10603" y="20352"/>
                    <a:pt x="10648" y="20342"/>
                  </a:cubicBezTo>
                  <a:cubicBezTo>
                    <a:pt x="10873" y="20242"/>
                    <a:pt x="10890" y="20262"/>
                    <a:pt x="10912" y="20272"/>
                  </a:cubicBezTo>
                  <a:cubicBezTo>
                    <a:pt x="11166" y="20162"/>
                    <a:pt x="11177" y="20192"/>
                    <a:pt x="11194" y="20182"/>
                  </a:cubicBezTo>
                  <a:cubicBezTo>
                    <a:pt x="11419" y="20182"/>
                    <a:pt x="11441" y="20242"/>
                    <a:pt x="11469" y="20192"/>
                  </a:cubicBezTo>
                  <a:cubicBezTo>
                    <a:pt x="11621" y="20182"/>
                    <a:pt x="11633" y="20252"/>
                    <a:pt x="11655" y="20222"/>
                  </a:cubicBezTo>
                  <a:cubicBezTo>
                    <a:pt x="11700" y="20312"/>
                    <a:pt x="11661" y="20322"/>
                    <a:pt x="11616" y="20282"/>
                  </a:cubicBezTo>
                  <a:cubicBezTo>
                    <a:pt x="11396" y="20332"/>
                    <a:pt x="11374" y="20292"/>
                    <a:pt x="11357" y="20312"/>
                  </a:cubicBezTo>
                  <a:cubicBezTo>
                    <a:pt x="11126" y="20362"/>
                    <a:pt x="11098" y="20382"/>
                    <a:pt x="11076" y="20372"/>
                  </a:cubicBezTo>
                  <a:cubicBezTo>
                    <a:pt x="10856" y="20442"/>
                    <a:pt x="10800" y="20482"/>
                    <a:pt x="10749" y="20502"/>
                  </a:cubicBezTo>
                  <a:cubicBezTo>
                    <a:pt x="10491" y="20581"/>
                    <a:pt x="10479" y="20551"/>
                    <a:pt x="10468" y="20561"/>
                  </a:cubicBezTo>
                  <a:cubicBezTo>
                    <a:pt x="10232" y="20591"/>
                    <a:pt x="10209" y="20551"/>
                    <a:pt x="10181" y="20571"/>
                  </a:cubicBezTo>
                  <a:cubicBezTo>
                    <a:pt x="10069" y="20561"/>
                    <a:pt x="10041" y="20551"/>
                    <a:pt x="10018" y="20541"/>
                  </a:cubicBezTo>
                  <a:cubicBezTo>
                    <a:pt x="9990" y="20601"/>
                    <a:pt x="10013" y="20601"/>
                    <a:pt x="10041" y="20621"/>
                  </a:cubicBezTo>
                  <a:cubicBezTo>
                    <a:pt x="10164" y="20651"/>
                    <a:pt x="10181" y="20651"/>
                    <a:pt x="10192" y="20641"/>
                  </a:cubicBezTo>
                  <a:cubicBezTo>
                    <a:pt x="10440" y="20661"/>
                    <a:pt x="10451" y="20661"/>
                    <a:pt x="10463" y="20651"/>
                  </a:cubicBezTo>
                  <a:cubicBezTo>
                    <a:pt x="10609" y="20641"/>
                    <a:pt x="10620" y="20651"/>
                    <a:pt x="10631" y="20631"/>
                  </a:cubicBezTo>
                  <a:cubicBezTo>
                    <a:pt x="10783" y="20541"/>
                    <a:pt x="10806" y="20611"/>
                    <a:pt x="10834" y="20571"/>
                  </a:cubicBezTo>
                  <a:cubicBezTo>
                    <a:pt x="11137" y="20442"/>
                    <a:pt x="11188" y="20452"/>
                    <a:pt x="11244" y="20392"/>
                  </a:cubicBezTo>
                  <a:cubicBezTo>
                    <a:pt x="11351" y="20412"/>
                    <a:pt x="11362" y="20422"/>
                    <a:pt x="11379" y="20392"/>
                  </a:cubicBezTo>
                  <a:cubicBezTo>
                    <a:pt x="11593" y="20372"/>
                    <a:pt x="11616" y="20372"/>
                    <a:pt x="11638" y="20392"/>
                  </a:cubicBezTo>
                  <a:cubicBezTo>
                    <a:pt x="11751" y="20422"/>
                    <a:pt x="11768" y="20412"/>
                    <a:pt x="11756" y="20442"/>
                  </a:cubicBezTo>
                  <a:cubicBezTo>
                    <a:pt x="11469" y="20472"/>
                    <a:pt x="11391" y="20571"/>
                    <a:pt x="11317" y="20541"/>
                  </a:cubicBezTo>
                  <a:cubicBezTo>
                    <a:pt x="11177" y="20581"/>
                    <a:pt x="11137" y="20631"/>
                    <a:pt x="11098" y="20621"/>
                  </a:cubicBezTo>
                  <a:cubicBezTo>
                    <a:pt x="10834" y="20771"/>
                    <a:pt x="10800" y="20741"/>
                    <a:pt x="10766" y="20771"/>
                  </a:cubicBezTo>
                  <a:cubicBezTo>
                    <a:pt x="10395" y="20811"/>
                    <a:pt x="10361" y="20811"/>
                    <a:pt x="10327" y="20811"/>
                  </a:cubicBezTo>
                  <a:cubicBezTo>
                    <a:pt x="10176" y="20801"/>
                    <a:pt x="10136" y="20811"/>
                    <a:pt x="10103" y="20781"/>
                  </a:cubicBezTo>
                  <a:cubicBezTo>
                    <a:pt x="10018" y="20801"/>
                    <a:pt x="10035" y="20811"/>
                    <a:pt x="10046" y="20841"/>
                  </a:cubicBezTo>
                  <a:cubicBezTo>
                    <a:pt x="10215" y="20881"/>
                    <a:pt x="10249" y="20851"/>
                    <a:pt x="10282" y="20881"/>
                  </a:cubicBezTo>
                  <a:cubicBezTo>
                    <a:pt x="10406" y="20901"/>
                    <a:pt x="10434" y="20881"/>
                    <a:pt x="10463" y="20891"/>
                  </a:cubicBezTo>
                  <a:cubicBezTo>
                    <a:pt x="10575" y="20901"/>
                    <a:pt x="10586" y="20871"/>
                    <a:pt x="10603" y="20871"/>
                  </a:cubicBezTo>
                  <a:cubicBezTo>
                    <a:pt x="10716" y="20901"/>
                    <a:pt x="10733" y="20831"/>
                    <a:pt x="10749" y="20871"/>
                  </a:cubicBezTo>
                  <a:cubicBezTo>
                    <a:pt x="10890" y="20861"/>
                    <a:pt x="10851" y="20861"/>
                    <a:pt x="10828" y="20871"/>
                  </a:cubicBezTo>
                  <a:cubicBezTo>
                    <a:pt x="10716" y="20921"/>
                    <a:pt x="10699" y="20911"/>
                    <a:pt x="10687" y="20911"/>
                  </a:cubicBezTo>
                  <a:cubicBezTo>
                    <a:pt x="10294" y="20991"/>
                    <a:pt x="10204" y="21001"/>
                    <a:pt x="10114" y="20971"/>
                  </a:cubicBezTo>
                  <a:cubicBezTo>
                    <a:pt x="9883" y="20981"/>
                    <a:pt x="9861" y="20891"/>
                    <a:pt x="9832" y="20971"/>
                  </a:cubicBezTo>
                  <a:cubicBezTo>
                    <a:pt x="10119" y="21061"/>
                    <a:pt x="10147" y="21061"/>
                    <a:pt x="10181" y="21071"/>
                  </a:cubicBezTo>
                  <a:cubicBezTo>
                    <a:pt x="10412" y="21071"/>
                    <a:pt x="10423" y="21061"/>
                    <a:pt x="10440" y="21071"/>
                  </a:cubicBezTo>
                  <a:cubicBezTo>
                    <a:pt x="10631" y="21041"/>
                    <a:pt x="10642" y="21051"/>
                    <a:pt x="10659" y="21021"/>
                  </a:cubicBezTo>
                  <a:cubicBezTo>
                    <a:pt x="10761" y="21021"/>
                    <a:pt x="10778" y="20971"/>
                    <a:pt x="10789" y="20991"/>
                  </a:cubicBezTo>
                  <a:cubicBezTo>
                    <a:pt x="11121" y="20801"/>
                    <a:pt x="11177" y="20821"/>
                    <a:pt x="11244" y="20751"/>
                  </a:cubicBezTo>
                  <a:cubicBezTo>
                    <a:pt x="11548" y="20651"/>
                    <a:pt x="11576" y="20661"/>
                    <a:pt x="11610" y="20671"/>
                  </a:cubicBezTo>
                  <a:cubicBezTo>
                    <a:pt x="11807" y="20621"/>
                    <a:pt x="11824" y="20621"/>
                    <a:pt x="11835" y="20631"/>
                  </a:cubicBezTo>
                  <a:cubicBezTo>
                    <a:pt x="11942" y="20661"/>
                    <a:pt x="11987" y="20611"/>
                    <a:pt x="11964" y="20661"/>
                  </a:cubicBezTo>
                  <a:cubicBezTo>
                    <a:pt x="11672" y="20771"/>
                    <a:pt x="11649" y="20761"/>
                    <a:pt x="11627" y="20761"/>
                  </a:cubicBezTo>
                  <a:cubicBezTo>
                    <a:pt x="11362" y="20911"/>
                    <a:pt x="11312" y="20971"/>
                    <a:pt x="11261" y="20951"/>
                  </a:cubicBezTo>
                  <a:cubicBezTo>
                    <a:pt x="11042" y="21131"/>
                    <a:pt x="11019" y="21061"/>
                    <a:pt x="10991" y="21131"/>
                  </a:cubicBezTo>
                  <a:cubicBezTo>
                    <a:pt x="10412" y="21350"/>
                    <a:pt x="10373" y="21290"/>
                    <a:pt x="10327" y="21330"/>
                  </a:cubicBezTo>
                  <a:cubicBezTo>
                    <a:pt x="10271" y="21390"/>
                    <a:pt x="10327" y="21390"/>
                    <a:pt x="10384" y="21390"/>
                  </a:cubicBezTo>
                  <a:cubicBezTo>
                    <a:pt x="10502" y="21370"/>
                    <a:pt x="10530" y="21410"/>
                    <a:pt x="10558" y="21380"/>
                  </a:cubicBezTo>
                  <a:cubicBezTo>
                    <a:pt x="10761" y="21360"/>
                    <a:pt x="10794" y="21290"/>
                    <a:pt x="10822" y="21310"/>
                  </a:cubicBezTo>
                  <a:cubicBezTo>
                    <a:pt x="11019" y="21221"/>
                    <a:pt x="11048" y="21211"/>
                    <a:pt x="11081" y="21171"/>
                  </a:cubicBezTo>
                  <a:cubicBezTo>
                    <a:pt x="11289" y="21031"/>
                    <a:pt x="11323" y="21051"/>
                    <a:pt x="11362" y="21021"/>
                  </a:cubicBezTo>
                  <a:cubicBezTo>
                    <a:pt x="11475" y="20971"/>
                    <a:pt x="11497" y="20901"/>
                    <a:pt x="11514" y="20931"/>
                  </a:cubicBezTo>
                  <a:cubicBezTo>
                    <a:pt x="11734" y="20861"/>
                    <a:pt x="11779" y="20791"/>
                    <a:pt x="11812" y="20811"/>
                  </a:cubicBezTo>
                  <a:cubicBezTo>
                    <a:pt x="12009" y="20831"/>
                    <a:pt x="12032" y="20741"/>
                    <a:pt x="12049" y="20761"/>
                  </a:cubicBezTo>
                  <a:cubicBezTo>
                    <a:pt x="12144" y="20801"/>
                    <a:pt x="12116" y="20791"/>
                    <a:pt x="12094" y="20781"/>
                  </a:cubicBezTo>
                  <a:cubicBezTo>
                    <a:pt x="11908" y="20811"/>
                    <a:pt x="11874" y="20851"/>
                    <a:pt x="11846" y="20851"/>
                  </a:cubicBezTo>
                  <a:cubicBezTo>
                    <a:pt x="11481" y="21011"/>
                    <a:pt x="11447" y="21111"/>
                    <a:pt x="11419" y="21081"/>
                  </a:cubicBezTo>
                  <a:cubicBezTo>
                    <a:pt x="11211" y="21191"/>
                    <a:pt x="11199" y="21231"/>
                    <a:pt x="11199" y="21250"/>
                  </a:cubicBezTo>
                  <a:cubicBezTo>
                    <a:pt x="11093" y="21350"/>
                    <a:pt x="11048" y="21241"/>
                    <a:pt x="11064" y="21310"/>
                  </a:cubicBezTo>
                  <a:cubicBezTo>
                    <a:pt x="10839" y="21430"/>
                    <a:pt x="10806" y="21400"/>
                    <a:pt x="10772" y="21450"/>
                  </a:cubicBezTo>
                  <a:cubicBezTo>
                    <a:pt x="10558" y="21440"/>
                    <a:pt x="10524" y="21510"/>
                    <a:pt x="10491" y="21510"/>
                  </a:cubicBezTo>
                  <a:cubicBezTo>
                    <a:pt x="10367" y="21460"/>
                    <a:pt x="10333" y="21550"/>
                    <a:pt x="10299" y="21480"/>
                  </a:cubicBezTo>
                  <a:cubicBezTo>
                    <a:pt x="10080" y="21470"/>
                    <a:pt x="10052" y="21390"/>
                    <a:pt x="10018" y="21430"/>
                  </a:cubicBezTo>
                  <a:cubicBezTo>
                    <a:pt x="10243" y="21550"/>
                    <a:pt x="10288" y="21570"/>
                    <a:pt x="10333" y="21570"/>
                  </a:cubicBezTo>
                  <a:cubicBezTo>
                    <a:pt x="10378" y="21570"/>
                    <a:pt x="10378" y="21570"/>
                    <a:pt x="10378" y="21570"/>
                  </a:cubicBezTo>
                  <a:cubicBezTo>
                    <a:pt x="10783" y="21500"/>
                    <a:pt x="10811" y="21550"/>
                    <a:pt x="10839" y="21490"/>
                  </a:cubicBezTo>
                  <a:cubicBezTo>
                    <a:pt x="11194" y="21350"/>
                    <a:pt x="11256" y="21280"/>
                    <a:pt x="11317" y="21260"/>
                  </a:cubicBezTo>
                  <a:cubicBezTo>
                    <a:pt x="11599" y="21031"/>
                    <a:pt x="11672" y="21081"/>
                    <a:pt x="11756" y="20991"/>
                  </a:cubicBezTo>
                  <a:cubicBezTo>
                    <a:pt x="12032" y="20871"/>
                    <a:pt x="12066" y="20931"/>
                    <a:pt x="12105" y="20881"/>
                  </a:cubicBezTo>
                  <a:cubicBezTo>
                    <a:pt x="12308" y="20931"/>
                    <a:pt x="12330" y="20911"/>
                    <a:pt x="12347" y="20911"/>
                  </a:cubicBezTo>
                  <a:cubicBezTo>
                    <a:pt x="12443" y="20971"/>
                    <a:pt x="12459" y="20951"/>
                    <a:pt x="12448" y="20981"/>
                  </a:cubicBezTo>
                  <a:cubicBezTo>
                    <a:pt x="12122" y="21061"/>
                    <a:pt x="12105" y="21071"/>
                    <a:pt x="12082" y="21061"/>
                  </a:cubicBezTo>
                  <a:cubicBezTo>
                    <a:pt x="11784" y="21260"/>
                    <a:pt x="11739" y="21260"/>
                    <a:pt x="11700" y="21310"/>
                  </a:cubicBezTo>
                  <a:cubicBezTo>
                    <a:pt x="11531" y="21390"/>
                    <a:pt x="11486" y="21470"/>
                    <a:pt x="11441" y="21480"/>
                  </a:cubicBezTo>
                  <a:cubicBezTo>
                    <a:pt x="11329" y="21570"/>
                    <a:pt x="11329" y="21570"/>
                    <a:pt x="11323" y="21570"/>
                  </a:cubicBezTo>
                  <a:cubicBezTo>
                    <a:pt x="11554" y="21500"/>
                    <a:pt x="11610" y="21510"/>
                    <a:pt x="11666" y="21450"/>
                  </a:cubicBezTo>
                  <a:cubicBezTo>
                    <a:pt x="12116" y="21111"/>
                    <a:pt x="12144" y="21201"/>
                    <a:pt x="12178" y="21121"/>
                  </a:cubicBezTo>
                  <a:cubicBezTo>
                    <a:pt x="12319" y="21141"/>
                    <a:pt x="12302" y="21101"/>
                    <a:pt x="12279" y="21161"/>
                  </a:cubicBezTo>
                  <a:cubicBezTo>
                    <a:pt x="12133" y="21221"/>
                    <a:pt x="12116" y="21201"/>
                    <a:pt x="12094" y="21221"/>
                  </a:cubicBezTo>
                  <a:cubicBezTo>
                    <a:pt x="11824" y="21390"/>
                    <a:pt x="11801" y="21430"/>
                    <a:pt x="11779" y="21440"/>
                  </a:cubicBezTo>
                  <a:cubicBezTo>
                    <a:pt x="11739" y="21570"/>
                    <a:pt x="11739" y="21570"/>
                    <a:pt x="11739" y="21570"/>
                  </a:cubicBezTo>
                  <a:cubicBezTo>
                    <a:pt x="11981" y="21440"/>
                    <a:pt x="12004" y="21360"/>
                    <a:pt x="12026" y="21380"/>
                  </a:cubicBezTo>
                  <a:cubicBezTo>
                    <a:pt x="12414" y="21241"/>
                    <a:pt x="12437" y="21191"/>
                    <a:pt x="12459" y="21201"/>
                  </a:cubicBezTo>
                  <a:cubicBezTo>
                    <a:pt x="12741" y="21280"/>
                    <a:pt x="12684" y="21330"/>
                    <a:pt x="12628" y="21310"/>
                  </a:cubicBezTo>
                  <a:cubicBezTo>
                    <a:pt x="12386" y="21410"/>
                    <a:pt x="12308" y="21410"/>
                    <a:pt x="12234" y="21470"/>
                  </a:cubicBezTo>
                  <a:cubicBezTo>
                    <a:pt x="12274" y="21550"/>
                    <a:pt x="12319" y="21510"/>
                    <a:pt x="12364" y="21500"/>
                  </a:cubicBezTo>
                  <a:cubicBezTo>
                    <a:pt x="12611" y="21440"/>
                    <a:pt x="12679" y="21410"/>
                    <a:pt x="12746" y="21390"/>
                  </a:cubicBezTo>
                  <a:cubicBezTo>
                    <a:pt x="12915" y="21460"/>
                    <a:pt x="12876" y="21380"/>
                    <a:pt x="12831" y="21460"/>
                  </a:cubicBezTo>
                  <a:cubicBezTo>
                    <a:pt x="12459" y="21570"/>
                    <a:pt x="12459" y="21570"/>
                    <a:pt x="12459" y="21570"/>
                  </a:cubicBezTo>
                  <a:cubicBezTo>
                    <a:pt x="12718" y="21600"/>
                    <a:pt x="12746" y="21550"/>
                    <a:pt x="12769" y="21560"/>
                  </a:cubicBezTo>
                  <a:cubicBezTo>
                    <a:pt x="12859" y="21540"/>
                    <a:pt x="12870" y="21550"/>
                    <a:pt x="12881" y="21560"/>
                  </a:cubicBezTo>
                  <a:cubicBezTo>
                    <a:pt x="12971" y="21560"/>
                    <a:pt x="12943" y="21570"/>
                    <a:pt x="12915" y="21560"/>
                  </a:cubicBezTo>
                  <a:cubicBezTo>
                    <a:pt x="13359" y="21560"/>
                    <a:pt x="13354" y="21550"/>
                    <a:pt x="13342" y="21540"/>
                  </a:cubicBezTo>
                  <a:cubicBezTo>
                    <a:pt x="13258" y="21420"/>
                    <a:pt x="13236" y="21400"/>
                    <a:pt x="13213" y="21330"/>
                  </a:cubicBezTo>
                  <a:cubicBezTo>
                    <a:pt x="13129" y="21001"/>
                    <a:pt x="13089" y="20961"/>
                    <a:pt x="13078" y="20931"/>
                  </a:cubicBezTo>
                  <a:cubicBezTo>
                    <a:pt x="13005" y="20661"/>
                    <a:pt x="12988" y="20591"/>
                    <a:pt x="12971" y="20521"/>
                  </a:cubicBezTo>
                  <a:cubicBezTo>
                    <a:pt x="12881" y="20102"/>
                    <a:pt x="12859" y="20062"/>
                    <a:pt x="12859" y="20032"/>
                  </a:cubicBezTo>
                  <a:cubicBezTo>
                    <a:pt x="12802" y="19693"/>
                    <a:pt x="12763" y="19633"/>
                    <a:pt x="12763" y="19573"/>
                  </a:cubicBezTo>
                  <a:cubicBezTo>
                    <a:pt x="12403" y="18674"/>
                    <a:pt x="12409" y="18684"/>
                    <a:pt x="12414" y="18694"/>
                  </a:cubicBezTo>
                  <a:cubicBezTo>
                    <a:pt x="12667" y="19193"/>
                    <a:pt x="12724" y="19253"/>
                    <a:pt x="12786" y="19453"/>
                  </a:cubicBezTo>
                  <a:cubicBezTo>
                    <a:pt x="12943" y="20002"/>
                    <a:pt x="12971" y="20022"/>
                    <a:pt x="12983" y="20072"/>
                  </a:cubicBezTo>
                  <a:cubicBezTo>
                    <a:pt x="13016" y="20262"/>
                    <a:pt x="13056" y="20332"/>
                    <a:pt x="13061" y="20402"/>
                  </a:cubicBezTo>
                  <a:cubicBezTo>
                    <a:pt x="13247" y="21031"/>
                    <a:pt x="13292" y="21231"/>
                    <a:pt x="13354" y="21430"/>
                  </a:cubicBezTo>
                  <a:cubicBezTo>
                    <a:pt x="13494" y="21570"/>
                    <a:pt x="13494" y="21570"/>
                    <a:pt x="13494" y="21570"/>
                  </a:cubicBezTo>
                  <a:close/>
                  <a:moveTo>
                    <a:pt x="10339" y="18245"/>
                  </a:moveTo>
                  <a:cubicBezTo>
                    <a:pt x="10378" y="18185"/>
                    <a:pt x="10378" y="18355"/>
                    <a:pt x="10429" y="18394"/>
                  </a:cubicBezTo>
                  <a:cubicBezTo>
                    <a:pt x="10378" y="18434"/>
                    <a:pt x="10384" y="18305"/>
                    <a:pt x="10339" y="18245"/>
                  </a:cubicBezTo>
                  <a:close/>
                  <a:moveTo>
                    <a:pt x="10423" y="18454"/>
                  </a:moveTo>
                  <a:cubicBezTo>
                    <a:pt x="10457" y="18444"/>
                    <a:pt x="10474" y="18554"/>
                    <a:pt x="10491" y="18594"/>
                  </a:cubicBezTo>
                  <a:cubicBezTo>
                    <a:pt x="10457" y="18604"/>
                    <a:pt x="10440" y="18494"/>
                    <a:pt x="10423" y="18454"/>
                  </a:cubicBezTo>
                  <a:close/>
                  <a:moveTo>
                    <a:pt x="9253" y="18664"/>
                  </a:moveTo>
                  <a:cubicBezTo>
                    <a:pt x="9270" y="18654"/>
                    <a:pt x="9287" y="18664"/>
                    <a:pt x="9304" y="18694"/>
                  </a:cubicBezTo>
                  <a:cubicBezTo>
                    <a:pt x="9281" y="18754"/>
                    <a:pt x="9270" y="18684"/>
                    <a:pt x="9253" y="18664"/>
                  </a:cubicBezTo>
                  <a:close/>
                  <a:moveTo>
                    <a:pt x="10727" y="19173"/>
                  </a:moveTo>
                  <a:cubicBezTo>
                    <a:pt x="10704" y="19113"/>
                    <a:pt x="10682" y="19173"/>
                    <a:pt x="10659" y="19133"/>
                  </a:cubicBezTo>
                  <a:cubicBezTo>
                    <a:pt x="10356" y="19103"/>
                    <a:pt x="10344" y="19103"/>
                    <a:pt x="10327" y="19123"/>
                  </a:cubicBezTo>
                  <a:cubicBezTo>
                    <a:pt x="10181" y="19133"/>
                    <a:pt x="10142" y="19093"/>
                    <a:pt x="10097" y="19113"/>
                  </a:cubicBezTo>
                  <a:cubicBezTo>
                    <a:pt x="9934" y="19054"/>
                    <a:pt x="9911" y="19093"/>
                    <a:pt x="9889" y="19064"/>
                  </a:cubicBezTo>
                  <a:cubicBezTo>
                    <a:pt x="9669" y="18964"/>
                    <a:pt x="9647" y="18964"/>
                    <a:pt x="9624" y="18954"/>
                  </a:cubicBezTo>
                  <a:cubicBezTo>
                    <a:pt x="9332" y="18664"/>
                    <a:pt x="9349" y="18764"/>
                    <a:pt x="9371" y="18734"/>
                  </a:cubicBezTo>
                  <a:cubicBezTo>
                    <a:pt x="9636" y="18824"/>
                    <a:pt x="9743" y="18884"/>
                    <a:pt x="9849" y="18914"/>
                  </a:cubicBezTo>
                  <a:cubicBezTo>
                    <a:pt x="10041" y="18944"/>
                    <a:pt x="10069" y="18924"/>
                    <a:pt x="10091" y="18974"/>
                  </a:cubicBezTo>
                  <a:cubicBezTo>
                    <a:pt x="10282" y="18984"/>
                    <a:pt x="10305" y="19024"/>
                    <a:pt x="10333" y="19004"/>
                  </a:cubicBezTo>
                  <a:cubicBezTo>
                    <a:pt x="10519" y="19044"/>
                    <a:pt x="10547" y="19044"/>
                    <a:pt x="10575" y="19034"/>
                  </a:cubicBezTo>
                  <a:cubicBezTo>
                    <a:pt x="10682" y="19064"/>
                    <a:pt x="10704" y="19133"/>
                    <a:pt x="10733" y="19113"/>
                  </a:cubicBezTo>
                  <a:cubicBezTo>
                    <a:pt x="10778" y="19173"/>
                    <a:pt x="10755" y="19173"/>
                    <a:pt x="10727" y="19173"/>
                  </a:cubicBezTo>
                  <a:close/>
                  <a:moveTo>
                    <a:pt x="10980" y="19423"/>
                  </a:moveTo>
                  <a:cubicBezTo>
                    <a:pt x="10963" y="19373"/>
                    <a:pt x="11014" y="19363"/>
                    <a:pt x="11025" y="19413"/>
                  </a:cubicBezTo>
                  <a:cubicBezTo>
                    <a:pt x="11008" y="19423"/>
                    <a:pt x="10997" y="19403"/>
                    <a:pt x="10980" y="19423"/>
                  </a:cubicBezTo>
                  <a:close/>
                  <a:moveTo>
                    <a:pt x="11756" y="20302"/>
                  </a:moveTo>
                  <a:cubicBezTo>
                    <a:pt x="11779" y="20252"/>
                    <a:pt x="11796" y="20272"/>
                    <a:pt x="11812" y="20322"/>
                  </a:cubicBezTo>
                  <a:cubicBezTo>
                    <a:pt x="11796" y="20332"/>
                    <a:pt x="11773" y="20342"/>
                    <a:pt x="11756" y="20302"/>
                  </a:cubicBezTo>
                  <a:close/>
                  <a:moveTo>
                    <a:pt x="13596" y="21460"/>
                  </a:moveTo>
                  <a:cubicBezTo>
                    <a:pt x="13562" y="21380"/>
                    <a:pt x="13545" y="21300"/>
                    <a:pt x="13494" y="21211"/>
                  </a:cubicBezTo>
                  <a:cubicBezTo>
                    <a:pt x="13466" y="21101"/>
                    <a:pt x="13432" y="20991"/>
                    <a:pt x="13376" y="20871"/>
                  </a:cubicBezTo>
                  <a:cubicBezTo>
                    <a:pt x="13292" y="20581"/>
                    <a:pt x="13196" y="20282"/>
                    <a:pt x="13112" y="19982"/>
                  </a:cubicBezTo>
                  <a:cubicBezTo>
                    <a:pt x="13033" y="19683"/>
                    <a:pt x="12915" y="19383"/>
                    <a:pt x="12819" y="19083"/>
                  </a:cubicBezTo>
                  <a:cubicBezTo>
                    <a:pt x="12752" y="18974"/>
                    <a:pt x="12735" y="18904"/>
                    <a:pt x="12679" y="18834"/>
                  </a:cubicBezTo>
                  <a:cubicBezTo>
                    <a:pt x="12690" y="18804"/>
                    <a:pt x="12667" y="18814"/>
                    <a:pt x="12656" y="18784"/>
                  </a:cubicBezTo>
                  <a:cubicBezTo>
                    <a:pt x="12667" y="18754"/>
                    <a:pt x="12645" y="18734"/>
                    <a:pt x="12628" y="18734"/>
                  </a:cubicBezTo>
                  <a:cubicBezTo>
                    <a:pt x="12617" y="18694"/>
                    <a:pt x="12600" y="18624"/>
                    <a:pt x="12566" y="18664"/>
                  </a:cubicBezTo>
                  <a:cubicBezTo>
                    <a:pt x="12600" y="18704"/>
                    <a:pt x="12651" y="18884"/>
                    <a:pt x="12712" y="18934"/>
                  </a:cubicBezTo>
                  <a:cubicBezTo>
                    <a:pt x="12690" y="18974"/>
                    <a:pt x="12746" y="19014"/>
                    <a:pt x="12757" y="19064"/>
                  </a:cubicBezTo>
                  <a:cubicBezTo>
                    <a:pt x="12769" y="19103"/>
                    <a:pt x="12780" y="19153"/>
                    <a:pt x="12814" y="19203"/>
                  </a:cubicBezTo>
                  <a:cubicBezTo>
                    <a:pt x="12831" y="19293"/>
                    <a:pt x="12881" y="19383"/>
                    <a:pt x="12898" y="19473"/>
                  </a:cubicBezTo>
                  <a:cubicBezTo>
                    <a:pt x="12954" y="19663"/>
                    <a:pt x="13022" y="19842"/>
                    <a:pt x="13067" y="20022"/>
                  </a:cubicBezTo>
                  <a:cubicBezTo>
                    <a:pt x="13106" y="20112"/>
                    <a:pt x="13101" y="20202"/>
                    <a:pt x="13157" y="20292"/>
                  </a:cubicBezTo>
                  <a:cubicBezTo>
                    <a:pt x="13146" y="20382"/>
                    <a:pt x="13219" y="20482"/>
                    <a:pt x="13224" y="20561"/>
                  </a:cubicBezTo>
                  <a:cubicBezTo>
                    <a:pt x="13275" y="20661"/>
                    <a:pt x="13258" y="20741"/>
                    <a:pt x="13309" y="20841"/>
                  </a:cubicBezTo>
                  <a:cubicBezTo>
                    <a:pt x="13326" y="20931"/>
                    <a:pt x="13359" y="21021"/>
                    <a:pt x="13410" y="21111"/>
                  </a:cubicBezTo>
                  <a:cubicBezTo>
                    <a:pt x="13416" y="21161"/>
                    <a:pt x="13449" y="21221"/>
                    <a:pt x="13455" y="21270"/>
                  </a:cubicBezTo>
                  <a:cubicBezTo>
                    <a:pt x="13472" y="21300"/>
                    <a:pt x="13483" y="21330"/>
                    <a:pt x="13494" y="21350"/>
                  </a:cubicBezTo>
                  <a:cubicBezTo>
                    <a:pt x="13466" y="21380"/>
                    <a:pt x="13539" y="21420"/>
                    <a:pt x="13511" y="21450"/>
                  </a:cubicBezTo>
                  <a:cubicBezTo>
                    <a:pt x="13545" y="21480"/>
                    <a:pt x="13567" y="21530"/>
                    <a:pt x="13584" y="21570"/>
                  </a:cubicBezTo>
                  <a:cubicBezTo>
                    <a:pt x="13646" y="21570"/>
                    <a:pt x="13646" y="21570"/>
                    <a:pt x="13646" y="21570"/>
                  </a:cubicBezTo>
                  <a:cubicBezTo>
                    <a:pt x="13635" y="21540"/>
                    <a:pt x="13629" y="21510"/>
                    <a:pt x="13596" y="21460"/>
                  </a:cubicBezTo>
                  <a:close/>
                  <a:moveTo>
                    <a:pt x="13866" y="21011"/>
                  </a:moveTo>
                  <a:cubicBezTo>
                    <a:pt x="13787" y="20871"/>
                    <a:pt x="13759" y="20731"/>
                    <a:pt x="13691" y="20591"/>
                  </a:cubicBezTo>
                  <a:cubicBezTo>
                    <a:pt x="13703" y="20561"/>
                    <a:pt x="13680" y="20531"/>
                    <a:pt x="13669" y="20512"/>
                  </a:cubicBezTo>
                  <a:cubicBezTo>
                    <a:pt x="13674" y="20482"/>
                    <a:pt x="13674" y="20462"/>
                    <a:pt x="13663" y="20432"/>
                  </a:cubicBezTo>
                  <a:cubicBezTo>
                    <a:pt x="13601" y="20292"/>
                    <a:pt x="13579" y="20152"/>
                    <a:pt x="13522" y="20012"/>
                  </a:cubicBezTo>
                  <a:cubicBezTo>
                    <a:pt x="13551" y="19982"/>
                    <a:pt x="13477" y="19942"/>
                    <a:pt x="13506" y="19922"/>
                  </a:cubicBezTo>
                  <a:cubicBezTo>
                    <a:pt x="13500" y="19882"/>
                    <a:pt x="13449" y="19842"/>
                    <a:pt x="13466" y="19802"/>
                  </a:cubicBezTo>
                  <a:cubicBezTo>
                    <a:pt x="13427" y="19753"/>
                    <a:pt x="13432" y="19633"/>
                    <a:pt x="13382" y="19623"/>
                  </a:cubicBezTo>
                  <a:cubicBezTo>
                    <a:pt x="13387" y="19673"/>
                    <a:pt x="13404" y="19703"/>
                    <a:pt x="13444" y="19793"/>
                  </a:cubicBezTo>
                  <a:cubicBezTo>
                    <a:pt x="13449" y="19822"/>
                    <a:pt x="13421" y="19842"/>
                    <a:pt x="13455" y="19882"/>
                  </a:cubicBezTo>
                  <a:cubicBezTo>
                    <a:pt x="13461" y="19912"/>
                    <a:pt x="13466" y="19942"/>
                    <a:pt x="13489" y="19982"/>
                  </a:cubicBezTo>
                  <a:cubicBezTo>
                    <a:pt x="13483" y="20042"/>
                    <a:pt x="13528" y="20122"/>
                    <a:pt x="13522" y="20182"/>
                  </a:cubicBezTo>
                  <a:cubicBezTo>
                    <a:pt x="13556" y="20222"/>
                    <a:pt x="13534" y="20242"/>
                    <a:pt x="13556" y="20282"/>
                  </a:cubicBezTo>
                  <a:cubicBezTo>
                    <a:pt x="13562" y="20322"/>
                    <a:pt x="13584" y="20352"/>
                    <a:pt x="13579" y="20392"/>
                  </a:cubicBezTo>
                  <a:cubicBezTo>
                    <a:pt x="13607" y="20422"/>
                    <a:pt x="13584" y="20452"/>
                    <a:pt x="13607" y="20482"/>
                  </a:cubicBezTo>
                  <a:cubicBezTo>
                    <a:pt x="13596" y="20521"/>
                    <a:pt x="13646" y="20561"/>
                    <a:pt x="13629" y="20601"/>
                  </a:cubicBezTo>
                  <a:cubicBezTo>
                    <a:pt x="13703" y="20741"/>
                    <a:pt x="13703" y="20811"/>
                    <a:pt x="13781" y="20971"/>
                  </a:cubicBezTo>
                  <a:cubicBezTo>
                    <a:pt x="13826" y="21121"/>
                    <a:pt x="13877" y="21191"/>
                    <a:pt x="13922" y="21360"/>
                  </a:cubicBezTo>
                  <a:cubicBezTo>
                    <a:pt x="13967" y="21430"/>
                    <a:pt x="13989" y="21500"/>
                    <a:pt x="14017" y="21570"/>
                  </a:cubicBezTo>
                  <a:cubicBezTo>
                    <a:pt x="14091" y="21570"/>
                    <a:pt x="14091" y="21570"/>
                    <a:pt x="14091" y="21570"/>
                  </a:cubicBezTo>
                  <a:cubicBezTo>
                    <a:pt x="14046" y="21450"/>
                    <a:pt x="13989" y="21330"/>
                    <a:pt x="13927" y="21201"/>
                  </a:cubicBezTo>
                  <a:cubicBezTo>
                    <a:pt x="13905" y="21101"/>
                    <a:pt x="13888" y="21091"/>
                    <a:pt x="13866" y="21011"/>
                  </a:cubicBezTo>
                  <a:close/>
                  <a:moveTo>
                    <a:pt x="14074" y="21201"/>
                  </a:moveTo>
                  <a:cubicBezTo>
                    <a:pt x="14057" y="21161"/>
                    <a:pt x="14034" y="21111"/>
                    <a:pt x="14040" y="21061"/>
                  </a:cubicBezTo>
                  <a:cubicBezTo>
                    <a:pt x="13984" y="21031"/>
                    <a:pt x="13967" y="20881"/>
                    <a:pt x="13927" y="20801"/>
                  </a:cubicBezTo>
                  <a:cubicBezTo>
                    <a:pt x="13882" y="20771"/>
                    <a:pt x="13933" y="20671"/>
                    <a:pt x="13888" y="20691"/>
                  </a:cubicBezTo>
                  <a:cubicBezTo>
                    <a:pt x="13882" y="20641"/>
                    <a:pt x="13843" y="20591"/>
                    <a:pt x="13849" y="20541"/>
                  </a:cubicBezTo>
                  <a:cubicBezTo>
                    <a:pt x="13787" y="20442"/>
                    <a:pt x="13809" y="20352"/>
                    <a:pt x="13736" y="20252"/>
                  </a:cubicBezTo>
                  <a:cubicBezTo>
                    <a:pt x="13753" y="20202"/>
                    <a:pt x="13697" y="20152"/>
                    <a:pt x="13708" y="20102"/>
                  </a:cubicBezTo>
                  <a:cubicBezTo>
                    <a:pt x="13674" y="20042"/>
                    <a:pt x="13686" y="19992"/>
                    <a:pt x="13646" y="19932"/>
                  </a:cubicBezTo>
                  <a:cubicBezTo>
                    <a:pt x="13618" y="19822"/>
                    <a:pt x="13573" y="19713"/>
                    <a:pt x="13545" y="19603"/>
                  </a:cubicBezTo>
                  <a:cubicBezTo>
                    <a:pt x="13483" y="19463"/>
                    <a:pt x="13427" y="19313"/>
                    <a:pt x="13371" y="19173"/>
                  </a:cubicBezTo>
                  <a:cubicBezTo>
                    <a:pt x="13309" y="19113"/>
                    <a:pt x="13252" y="18954"/>
                    <a:pt x="13191" y="18844"/>
                  </a:cubicBezTo>
                  <a:cubicBezTo>
                    <a:pt x="13162" y="18794"/>
                    <a:pt x="13134" y="18794"/>
                    <a:pt x="13112" y="18714"/>
                  </a:cubicBezTo>
                  <a:cubicBezTo>
                    <a:pt x="13095" y="18684"/>
                    <a:pt x="13084" y="18664"/>
                    <a:pt x="13067" y="18634"/>
                  </a:cubicBezTo>
                  <a:cubicBezTo>
                    <a:pt x="13050" y="18674"/>
                    <a:pt x="13039" y="18554"/>
                    <a:pt x="13016" y="18624"/>
                  </a:cubicBezTo>
                  <a:cubicBezTo>
                    <a:pt x="13061" y="18674"/>
                    <a:pt x="13106" y="18794"/>
                    <a:pt x="13174" y="18874"/>
                  </a:cubicBezTo>
                  <a:cubicBezTo>
                    <a:pt x="13219" y="19004"/>
                    <a:pt x="13252" y="19064"/>
                    <a:pt x="13320" y="19173"/>
                  </a:cubicBezTo>
                  <a:cubicBezTo>
                    <a:pt x="13371" y="19333"/>
                    <a:pt x="13461" y="19503"/>
                    <a:pt x="13517" y="19673"/>
                  </a:cubicBezTo>
                  <a:cubicBezTo>
                    <a:pt x="13545" y="19763"/>
                    <a:pt x="13551" y="19842"/>
                    <a:pt x="13596" y="19932"/>
                  </a:cubicBezTo>
                  <a:cubicBezTo>
                    <a:pt x="13596" y="20012"/>
                    <a:pt x="13658" y="20102"/>
                    <a:pt x="13652" y="20182"/>
                  </a:cubicBezTo>
                  <a:cubicBezTo>
                    <a:pt x="13742" y="20362"/>
                    <a:pt x="13764" y="20521"/>
                    <a:pt x="13826" y="20701"/>
                  </a:cubicBezTo>
                  <a:cubicBezTo>
                    <a:pt x="13877" y="20801"/>
                    <a:pt x="13905" y="20901"/>
                    <a:pt x="13927" y="21001"/>
                  </a:cubicBezTo>
                  <a:cubicBezTo>
                    <a:pt x="13961" y="21011"/>
                    <a:pt x="13939" y="21021"/>
                    <a:pt x="13961" y="21071"/>
                  </a:cubicBezTo>
                  <a:cubicBezTo>
                    <a:pt x="13978" y="21111"/>
                    <a:pt x="14001" y="21141"/>
                    <a:pt x="14001" y="21181"/>
                  </a:cubicBezTo>
                  <a:cubicBezTo>
                    <a:pt x="14046" y="21211"/>
                    <a:pt x="14034" y="21300"/>
                    <a:pt x="14079" y="21380"/>
                  </a:cubicBezTo>
                  <a:cubicBezTo>
                    <a:pt x="14113" y="21460"/>
                    <a:pt x="14141" y="21510"/>
                    <a:pt x="14164" y="21570"/>
                  </a:cubicBezTo>
                  <a:cubicBezTo>
                    <a:pt x="14231" y="21570"/>
                    <a:pt x="14231" y="21570"/>
                    <a:pt x="14231" y="21570"/>
                  </a:cubicBezTo>
                  <a:cubicBezTo>
                    <a:pt x="14209" y="21510"/>
                    <a:pt x="14181" y="21450"/>
                    <a:pt x="14130" y="21350"/>
                  </a:cubicBezTo>
                  <a:cubicBezTo>
                    <a:pt x="14119" y="21300"/>
                    <a:pt x="14107" y="21260"/>
                    <a:pt x="14074" y="21201"/>
                  </a:cubicBezTo>
                  <a:close/>
                  <a:moveTo>
                    <a:pt x="13832" y="21500"/>
                  </a:moveTo>
                  <a:cubicBezTo>
                    <a:pt x="13815" y="21470"/>
                    <a:pt x="13798" y="21430"/>
                    <a:pt x="13781" y="21400"/>
                  </a:cubicBezTo>
                  <a:cubicBezTo>
                    <a:pt x="13522" y="20621"/>
                    <a:pt x="13517" y="20561"/>
                    <a:pt x="13477" y="20482"/>
                  </a:cubicBezTo>
                  <a:cubicBezTo>
                    <a:pt x="13449" y="20252"/>
                    <a:pt x="13399" y="20172"/>
                    <a:pt x="13404" y="20112"/>
                  </a:cubicBezTo>
                  <a:cubicBezTo>
                    <a:pt x="13275" y="19623"/>
                    <a:pt x="13247" y="19553"/>
                    <a:pt x="13230" y="19483"/>
                  </a:cubicBezTo>
                  <a:cubicBezTo>
                    <a:pt x="13050" y="19064"/>
                    <a:pt x="13061" y="18954"/>
                    <a:pt x="13022" y="18994"/>
                  </a:cubicBezTo>
                  <a:cubicBezTo>
                    <a:pt x="13331" y="20042"/>
                    <a:pt x="13337" y="20112"/>
                    <a:pt x="13359" y="20182"/>
                  </a:cubicBezTo>
                  <a:cubicBezTo>
                    <a:pt x="13393" y="20512"/>
                    <a:pt x="13421" y="20462"/>
                    <a:pt x="13387" y="20402"/>
                  </a:cubicBezTo>
                  <a:cubicBezTo>
                    <a:pt x="13297" y="19952"/>
                    <a:pt x="13230" y="19882"/>
                    <a:pt x="13230" y="19822"/>
                  </a:cubicBezTo>
                  <a:cubicBezTo>
                    <a:pt x="13185" y="19593"/>
                    <a:pt x="13157" y="19523"/>
                    <a:pt x="13151" y="19463"/>
                  </a:cubicBezTo>
                  <a:cubicBezTo>
                    <a:pt x="12943" y="18914"/>
                    <a:pt x="12898" y="18764"/>
                    <a:pt x="12808" y="18604"/>
                  </a:cubicBezTo>
                  <a:cubicBezTo>
                    <a:pt x="12921" y="18874"/>
                    <a:pt x="12926" y="18914"/>
                    <a:pt x="12926" y="18944"/>
                  </a:cubicBezTo>
                  <a:cubicBezTo>
                    <a:pt x="13028" y="19253"/>
                    <a:pt x="13078" y="19323"/>
                    <a:pt x="13084" y="19393"/>
                  </a:cubicBezTo>
                  <a:cubicBezTo>
                    <a:pt x="13157" y="19832"/>
                    <a:pt x="13236" y="19872"/>
                    <a:pt x="13202" y="19902"/>
                  </a:cubicBezTo>
                  <a:cubicBezTo>
                    <a:pt x="13303" y="20252"/>
                    <a:pt x="13281" y="20282"/>
                    <a:pt x="13309" y="20312"/>
                  </a:cubicBezTo>
                  <a:cubicBezTo>
                    <a:pt x="13371" y="20561"/>
                    <a:pt x="13393" y="20591"/>
                    <a:pt x="13387" y="20631"/>
                  </a:cubicBezTo>
                  <a:cubicBezTo>
                    <a:pt x="13466" y="20901"/>
                    <a:pt x="13494" y="20981"/>
                    <a:pt x="13517" y="21031"/>
                  </a:cubicBezTo>
                  <a:cubicBezTo>
                    <a:pt x="13573" y="21151"/>
                    <a:pt x="13551" y="21181"/>
                    <a:pt x="13579" y="21221"/>
                  </a:cubicBezTo>
                  <a:cubicBezTo>
                    <a:pt x="13714" y="21560"/>
                    <a:pt x="13719" y="21570"/>
                    <a:pt x="13725" y="21570"/>
                  </a:cubicBezTo>
                  <a:cubicBezTo>
                    <a:pt x="13837" y="21570"/>
                    <a:pt x="13849" y="21530"/>
                    <a:pt x="13832" y="21500"/>
                  </a:cubicBezTo>
                  <a:close/>
                  <a:moveTo>
                    <a:pt x="13455" y="20611"/>
                  </a:moveTo>
                  <a:cubicBezTo>
                    <a:pt x="13483" y="20591"/>
                    <a:pt x="13494" y="20701"/>
                    <a:pt x="13500" y="20741"/>
                  </a:cubicBezTo>
                  <a:cubicBezTo>
                    <a:pt x="13477" y="20751"/>
                    <a:pt x="13466" y="20641"/>
                    <a:pt x="13455" y="20611"/>
                  </a:cubicBezTo>
                  <a:close/>
                  <a:moveTo>
                    <a:pt x="13500" y="20801"/>
                  </a:moveTo>
                  <a:cubicBezTo>
                    <a:pt x="13522" y="20771"/>
                    <a:pt x="13539" y="20861"/>
                    <a:pt x="13539" y="20881"/>
                  </a:cubicBezTo>
                  <a:cubicBezTo>
                    <a:pt x="13517" y="20911"/>
                    <a:pt x="13500" y="20811"/>
                    <a:pt x="13500" y="20801"/>
                  </a:cubicBezTo>
                  <a:close/>
                  <a:moveTo>
                    <a:pt x="16127" y="20941"/>
                  </a:moveTo>
                  <a:cubicBezTo>
                    <a:pt x="16003" y="20681"/>
                    <a:pt x="15874" y="20422"/>
                    <a:pt x="15750" y="20172"/>
                  </a:cubicBezTo>
                  <a:cubicBezTo>
                    <a:pt x="15677" y="20092"/>
                    <a:pt x="15643" y="19902"/>
                    <a:pt x="15559" y="19912"/>
                  </a:cubicBezTo>
                  <a:cubicBezTo>
                    <a:pt x="15604" y="19942"/>
                    <a:pt x="15638" y="20072"/>
                    <a:pt x="15683" y="20102"/>
                  </a:cubicBezTo>
                  <a:cubicBezTo>
                    <a:pt x="15728" y="20242"/>
                    <a:pt x="15773" y="20272"/>
                    <a:pt x="15818" y="20412"/>
                  </a:cubicBezTo>
                  <a:cubicBezTo>
                    <a:pt x="15851" y="20442"/>
                    <a:pt x="15851" y="20502"/>
                    <a:pt x="15896" y="20571"/>
                  </a:cubicBezTo>
                  <a:cubicBezTo>
                    <a:pt x="15941" y="20661"/>
                    <a:pt x="15924" y="20651"/>
                    <a:pt x="15964" y="20731"/>
                  </a:cubicBezTo>
                  <a:cubicBezTo>
                    <a:pt x="16020" y="20801"/>
                    <a:pt x="16037" y="20931"/>
                    <a:pt x="16093" y="21001"/>
                  </a:cubicBezTo>
                  <a:cubicBezTo>
                    <a:pt x="16087" y="21041"/>
                    <a:pt x="16104" y="21091"/>
                    <a:pt x="16132" y="21141"/>
                  </a:cubicBezTo>
                  <a:cubicBezTo>
                    <a:pt x="16121" y="21191"/>
                    <a:pt x="16172" y="21250"/>
                    <a:pt x="16161" y="21300"/>
                  </a:cubicBezTo>
                  <a:cubicBezTo>
                    <a:pt x="16200" y="21390"/>
                    <a:pt x="16234" y="21480"/>
                    <a:pt x="16262" y="21570"/>
                  </a:cubicBezTo>
                  <a:cubicBezTo>
                    <a:pt x="16324" y="21570"/>
                    <a:pt x="16324" y="21570"/>
                    <a:pt x="16324" y="21570"/>
                  </a:cubicBezTo>
                  <a:cubicBezTo>
                    <a:pt x="16313" y="21540"/>
                    <a:pt x="16307" y="21520"/>
                    <a:pt x="16301" y="21480"/>
                  </a:cubicBezTo>
                  <a:cubicBezTo>
                    <a:pt x="16211" y="21300"/>
                    <a:pt x="16189" y="21121"/>
                    <a:pt x="16127" y="20941"/>
                  </a:cubicBezTo>
                  <a:close/>
                  <a:moveTo>
                    <a:pt x="16453" y="21530"/>
                  </a:moveTo>
                  <a:cubicBezTo>
                    <a:pt x="16414" y="21530"/>
                    <a:pt x="16453" y="21480"/>
                    <a:pt x="16425" y="21440"/>
                  </a:cubicBezTo>
                  <a:cubicBezTo>
                    <a:pt x="16380" y="21330"/>
                    <a:pt x="16391" y="21310"/>
                    <a:pt x="16346" y="21211"/>
                  </a:cubicBezTo>
                  <a:cubicBezTo>
                    <a:pt x="16363" y="21181"/>
                    <a:pt x="16313" y="21131"/>
                    <a:pt x="16324" y="21101"/>
                  </a:cubicBezTo>
                  <a:cubicBezTo>
                    <a:pt x="16301" y="21061"/>
                    <a:pt x="16273" y="21011"/>
                    <a:pt x="16273" y="20971"/>
                  </a:cubicBezTo>
                  <a:cubicBezTo>
                    <a:pt x="16239" y="20881"/>
                    <a:pt x="16211" y="20801"/>
                    <a:pt x="16183" y="20711"/>
                  </a:cubicBezTo>
                  <a:cubicBezTo>
                    <a:pt x="16149" y="20651"/>
                    <a:pt x="16121" y="20591"/>
                    <a:pt x="16093" y="20531"/>
                  </a:cubicBezTo>
                  <a:cubicBezTo>
                    <a:pt x="15992" y="20402"/>
                    <a:pt x="15896" y="20182"/>
                    <a:pt x="15795" y="20062"/>
                  </a:cubicBezTo>
                  <a:cubicBezTo>
                    <a:pt x="15750" y="19962"/>
                    <a:pt x="15699" y="19932"/>
                    <a:pt x="15649" y="19832"/>
                  </a:cubicBezTo>
                  <a:cubicBezTo>
                    <a:pt x="15626" y="19783"/>
                    <a:pt x="15598" y="19812"/>
                    <a:pt x="15576" y="19743"/>
                  </a:cubicBezTo>
                  <a:cubicBezTo>
                    <a:pt x="15547" y="19693"/>
                    <a:pt x="15525" y="19663"/>
                    <a:pt x="15497" y="19663"/>
                  </a:cubicBezTo>
                  <a:cubicBezTo>
                    <a:pt x="15531" y="19733"/>
                    <a:pt x="15553" y="19713"/>
                    <a:pt x="15564" y="19793"/>
                  </a:cubicBezTo>
                  <a:cubicBezTo>
                    <a:pt x="15621" y="19822"/>
                    <a:pt x="15671" y="19952"/>
                    <a:pt x="15728" y="20032"/>
                  </a:cubicBezTo>
                  <a:cubicBezTo>
                    <a:pt x="15756" y="20102"/>
                    <a:pt x="15784" y="20112"/>
                    <a:pt x="15812" y="20162"/>
                  </a:cubicBezTo>
                  <a:cubicBezTo>
                    <a:pt x="15823" y="20182"/>
                    <a:pt x="15834" y="20222"/>
                    <a:pt x="15851" y="20212"/>
                  </a:cubicBezTo>
                  <a:cubicBezTo>
                    <a:pt x="15874" y="20232"/>
                    <a:pt x="15851" y="20312"/>
                    <a:pt x="15885" y="20282"/>
                  </a:cubicBezTo>
                  <a:cubicBezTo>
                    <a:pt x="15879" y="20332"/>
                    <a:pt x="15924" y="20332"/>
                    <a:pt x="15947" y="20412"/>
                  </a:cubicBezTo>
                  <a:cubicBezTo>
                    <a:pt x="15975" y="20472"/>
                    <a:pt x="16003" y="20512"/>
                    <a:pt x="16031" y="20541"/>
                  </a:cubicBezTo>
                  <a:cubicBezTo>
                    <a:pt x="16020" y="20571"/>
                    <a:pt x="16042" y="20591"/>
                    <a:pt x="16054" y="20591"/>
                  </a:cubicBezTo>
                  <a:cubicBezTo>
                    <a:pt x="16042" y="20621"/>
                    <a:pt x="16065" y="20641"/>
                    <a:pt x="16076" y="20641"/>
                  </a:cubicBezTo>
                  <a:cubicBezTo>
                    <a:pt x="16087" y="20691"/>
                    <a:pt x="16099" y="20711"/>
                    <a:pt x="16138" y="20751"/>
                  </a:cubicBezTo>
                  <a:cubicBezTo>
                    <a:pt x="16155" y="20841"/>
                    <a:pt x="16189" y="20941"/>
                    <a:pt x="16239" y="21031"/>
                  </a:cubicBezTo>
                  <a:cubicBezTo>
                    <a:pt x="16256" y="21091"/>
                    <a:pt x="16262" y="21141"/>
                    <a:pt x="16273" y="21201"/>
                  </a:cubicBezTo>
                  <a:cubicBezTo>
                    <a:pt x="16301" y="21171"/>
                    <a:pt x="16279" y="21250"/>
                    <a:pt x="16307" y="21270"/>
                  </a:cubicBezTo>
                  <a:cubicBezTo>
                    <a:pt x="16307" y="21330"/>
                    <a:pt x="16318" y="21290"/>
                    <a:pt x="16341" y="21330"/>
                  </a:cubicBezTo>
                  <a:cubicBezTo>
                    <a:pt x="16329" y="21390"/>
                    <a:pt x="16374" y="21450"/>
                    <a:pt x="16374" y="21510"/>
                  </a:cubicBezTo>
                  <a:cubicBezTo>
                    <a:pt x="16380" y="21560"/>
                    <a:pt x="16386" y="21530"/>
                    <a:pt x="16408" y="21570"/>
                  </a:cubicBezTo>
                  <a:cubicBezTo>
                    <a:pt x="16453" y="21570"/>
                    <a:pt x="16453" y="21570"/>
                    <a:pt x="16453" y="21570"/>
                  </a:cubicBezTo>
                  <a:cubicBezTo>
                    <a:pt x="16448" y="21560"/>
                    <a:pt x="16448" y="21550"/>
                    <a:pt x="16453" y="21530"/>
                  </a:cubicBezTo>
                  <a:close/>
                  <a:moveTo>
                    <a:pt x="16785" y="21480"/>
                  </a:moveTo>
                  <a:cubicBezTo>
                    <a:pt x="16740" y="21350"/>
                    <a:pt x="16717" y="21221"/>
                    <a:pt x="16678" y="21101"/>
                  </a:cubicBezTo>
                  <a:cubicBezTo>
                    <a:pt x="16560" y="20821"/>
                    <a:pt x="16476" y="20631"/>
                    <a:pt x="16374" y="20412"/>
                  </a:cubicBezTo>
                  <a:cubicBezTo>
                    <a:pt x="16324" y="20342"/>
                    <a:pt x="16273" y="20252"/>
                    <a:pt x="16217" y="20162"/>
                  </a:cubicBezTo>
                  <a:cubicBezTo>
                    <a:pt x="16200" y="20172"/>
                    <a:pt x="16177" y="20132"/>
                    <a:pt x="16161" y="20112"/>
                  </a:cubicBezTo>
                  <a:cubicBezTo>
                    <a:pt x="16138" y="20152"/>
                    <a:pt x="16121" y="20012"/>
                    <a:pt x="16099" y="20052"/>
                  </a:cubicBezTo>
                  <a:cubicBezTo>
                    <a:pt x="16059" y="19992"/>
                    <a:pt x="16020" y="19942"/>
                    <a:pt x="15975" y="19932"/>
                  </a:cubicBezTo>
                  <a:cubicBezTo>
                    <a:pt x="15936" y="19852"/>
                    <a:pt x="15891" y="19852"/>
                    <a:pt x="15851" y="19783"/>
                  </a:cubicBezTo>
                  <a:cubicBezTo>
                    <a:pt x="15806" y="19773"/>
                    <a:pt x="15773" y="19613"/>
                    <a:pt x="15722" y="19683"/>
                  </a:cubicBezTo>
                  <a:cubicBezTo>
                    <a:pt x="15773" y="19753"/>
                    <a:pt x="15818" y="19783"/>
                    <a:pt x="15862" y="19872"/>
                  </a:cubicBezTo>
                  <a:cubicBezTo>
                    <a:pt x="15891" y="19892"/>
                    <a:pt x="15913" y="19932"/>
                    <a:pt x="15941" y="19962"/>
                  </a:cubicBezTo>
                  <a:cubicBezTo>
                    <a:pt x="15969" y="19932"/>
                    <a:pt x="15986" y="20032"/>
                    <a:pt x="16014" y="20012"/>
                  </a:cubicBezTo>
                  <a:cubicBezTo>
                    <a:pt x="16059" y="20112"/>
                    <a:pt x="16110" y="20122"/>
                    <a:pt x="16155" y="20202"/>
                  </a:cubicBezTo>
                  <a:cubicBezTo>
                    <a:pt x="16172" y="20182"/>
                    <a:pt x="16183" y="20272"/>
                    <a:pt x="16217" y="20252"/>
                  </a:cubicBezTo>
                  <a:cubicBezTo>
                    <a:pt x="16239" y="20322"/>
                    <a:pt x="16262" y="20342"/>
                    <a:pt x="16290" y="20372"/>
                  </a:cubicBezTo>
                  <a:cubicBezTo>
                    <a:pt x="16313" y="20442"/>
                    <a:pt x="16346" y="20561"/>
                    <a:pt x="16408" y="20621"/>
                  </a:cubicBezTo>
                  <a:cubicBezTo>
                    <a:pt x="16397" y="20661"/>
                    <a:pt x="16453" y="20711"/>
                    <a:pt x="16464" y="20761"/>
                  </a:cubicBezTo>
                  <a:cubicBezTo>
                    <a:pt x="16492" y="20821"/>
                    <a:pt x="16521" y="20871"/>
                    <a:pt x="16549" y="20931"/>
                  </a:cubicBezTo>
                  <a:cubicBezTo>
                    <a:pt x="16560" y="20991"/>
                    <a:pt x="16594" y="21051"/>
                    <a:pt x="16627" y="21121"/>
                  </a:cubicBezTo>
                  <a:cubicBezTo>
                    <a:pt x="16644" y="21201"/>
                    <a:pt x="16667" y="21280"/>
                    <a:pt x="16695" y="21360"/>
                  </a:cubicBezTo>
                  <a:cubicBezTo>
                    <a:pt x="16689" y="21400"/>
                    <a:pt x="16717" y="21450"/>
                    <a:pt x="16723" y="21490"/>
                  </a:cubicBezTo>
                  <a:cubicBezTo>
                    <a:pt x="16729" y="21520"/>
                    <a:pt x="16746" y="21550"/>
                    <a:pt x="16751" y="21570"/>
                  </a:cubicBezTo>
                  <a:cubicBezTo>
                    <a:pt x="16796" y="21570"/>
                    <a:pt x="16796" y="21570"/>
                    <a:pt x="16796" y="21570"/>
                  </a:cubicBezTo>
                  <a:cubicBezTo>
                    <a:pt x="16791" y="21540"/>
                    <a:pt x="16785" y="21510"/>
                    <a:pt x="16785" y="21480"/>
                  </a:cubicBezTo>
                  <a:close/>
                  <a:moveTo>
                    <a:pt x="16498" y="21091"/>
                  </a:moveTo>
                  <a:cubicBezTo>
                    <a:pt x="16380" y="20851"/>
                    <a:pt x="16290" y="20621"/>
                    <a:pt x="16144" y="20342"/>
                  </a:cubicBezTo>
                  <a:cubicBezTo>
                    <a:pt x="16037" y="20202"/>
                    <a:pt x="15936" y="20022"/>
                    <a:pt x="15829" y="19902"/>
                  </a:cubicBezTo>
                  <a:cubicBezTo>
                    <a:pt x="15806" y="19842"/>
                    <a:pt x="15778" y="19882"/>
                    <a:pt x="15756" y="19812"/>
                  </a:cubicBezTo>
                  <a:cubicBezTo>
                    <a:pt x="15722" y="19812"/>
                    <a:pt x="15699" y="19743"/>
                    <a:pt x="15671" y="19743"/>
                  </a:cubicBezTo>
                  <a:cubicBezTo>
                    <a:pt x="15660" y="19723"/>
                    <a:pt x="15649" y="19713"/>
                    <a:pt x="15638" y="19713"/>
                  </a:cubicBezTo>
                  <a:cubicBezTo>
                    <a:pt x="15621" y="19683"/>
                    <a:pt x="15609" y="19643"/>
                    <a:pt x="15592" y="19653"/>
                  </a:cubicBezTo>
                  <a:cubicBezTo>
                    <a:pt x="15581" y="19633"/>
                    <a:pt x="15570" y="19593"/>
                    <a:pt x="15553" y="19603"/>
                  </a:cubicBezTo>
                  <a:cubicBezTo>
                    <a:pt x="15542" y="19573"/>
                    <a:pt x="15519" y="19583"/>
                    <a:pt x="15525" y="19623"/>
                  </a:cubicBezTo>
                  <a:cubicBezTo>
                    <a:pt x="15547" y="19613"/>
                    <a:pt x="15570" y="19643"/>
                    <a:pt x="15592" y="19693"/>
                  </a:cubicBezTo>
                  <a:cubicBezTo>
                    <a:pt x="15621" y="19713"/>
                    <a:pt x="15643" y="19763"/>
                    <a:pt x="15666" y="19773"/>
                  </a:cubicBezTo>
                  <a:cubicBezTo>
                    <a:pt x="15716" y="19832"/>
                    <a:pt x="15761" y="19872"/>
                    <a:pt x="15806" y="19962"/>
                  </a:cubicBezTo>
                  <a:cubicBezTo>
                    <a:pt x="15851" y="20032"/>
                    <a:pt x="15919" y="20042"/>
                    <a:pt x="15930" y="20142"/>
                  </a:cubicBezTo>
                  <a:cubicBezTo>
                    <a:pt x="15958" y="20142"/>
                    <a:pt x="15981" y="20182"/>
                    <a:pt x="16009" y="20232"/>
                  </a:cubicBezTo>
                  <a:cubicBezTo>
                    <a:pt x="16031" y="20302"/>
                    <a:pt x="16059" y="20292"/>
                    <a:pt x="16082" y="20352"/>
                  </a:cubicBezTo>
                  <a:cubicBezTo>
                    <a:pt x="16138" y="20462"/>
                    <a:pt x="16194" y="20581"/>
                    <a:pt x="16251" y="20691"/>
                  </a:cubicBezTo>
                  <a:cubicBezTo>
                    <a:pt x="16279" y="20731"/>
                    <a:pt x="16262" y="20771"/>
                    <a:pt x="16296" y="20821"/>
                  </a:cubicBezTo>
                  <a:cubicBezTo>
                    <a:pt x="16324" y="20871"/>
                    <a:pt x="16352" y="20931"/>
                    <a:pt x="16380" y="20981"/>
                  </a:cubicBezTo>
                  <a:cubicBezTo>
                    <a:pt x="16425" y="21041"/>
                    <a:pt x="16414" y="21121"/>
                    <a:pt x="16453" y="21131"/>
                  </a:cubicBezTo>
                  <a:cubicBezTo>
                    <a:pt x="16470" y="21161"/>
                    <a:pt x="16459" y="21181"/>
                    <a:pt x="16476" y="21211"/>
                  </a:cubicBezTo>
                  <a:cubicBezTo>
                    <a:pt x="16487" y="21241"/>
                    <a:pt x="16509" y="21270"/>
                    <a:pt x="16498" y="21290"/>
                  </a:cubicBezTo>
                  <a:cubicBezTo>
                    <a:pt x="16521" y="21350"/>
                    <a:pt x="16582" y="21410"/>
                    <a:pt x="16554" y="21470"/>
                  </a:cubicBezTo>
                  <a:cubicBezTo>
                    <a:pt x="16582" y="21470"/>
                    <a:pt x="16577" y="21530"/>
                    <a:pt x="16599" y="21570"/>
                  </a:cubicBezTo>
                  <a:cubicBezTo>
                    <a:pt x="16661" y="21570"/>
                    <a:pt x="16661" y="21570"/>
                    <a:pt x="16661" y="21570"/>
                  </a:cubicBezTo>
                  <a:cubicBezTo>
                    <a:pt x="16656" y="21560"/>
                    <a:pt x="16650" y="21540"/>
                    <a:pt x="16644" y="21520"/>
                  </a:cubicBezTo>
                  <a:cubicBezTo>
                    <a:pt x="16616" y="21380"/>
                    <a:pt x="16543" y="21231"/>
                    <a:pt x="16498" y="21091"/>
                  </a:cubicBezTo>
                  <a:close/>
                  <a:moveTo>
                    <a:pt x="16959" y="21101"/>
                  </a:moveTo>
                  <a:cubicBezTo>
                    <a:pt x="16988" y="21071"/>
                    <a:pt x="16914" y="21031"/>
                    <a:pt x="16942" y="21001"/>
                  </a:cubicBezTo>
                  <a:cubicBezTo>
                    <a:pt x="16931" y="20971"/>
                    <a:pt x="16920" y="20941"/>
                    <a:pt x="16931" y="20911"/>
                  </a:cubicBezTo>
                  <a:cubicBezTo>
                    <a:pt x="16847" y="20711"/>
                    <a:pt x="16830" y="20601"/>
                    <a:pt x="16740" y="20422"/>
                  </a:cubicBezTo>
                  <a:cubicBezTo>
                    <a:pt x="16672" y="20322"/>
                    <a:pt x="16599" y="20212"/>
                    <a:pt x="16532" y="20142"/>
                  </a:cubicBezTo>
                  <a:cubicBezTo>
                    <a:pt x="16498" y="20072"/>
                    <a:pt x="16459" y="20072"/>
                    <a:pt x="16425" y="19982"/>
                  </a:cubicBezTo>
                  <a:cubicBezTo>
                    <a:pt x="16386" y="19982"/>
                    <a:pt x="16352" y="19882"/>
                    <a:pt x="16318" y="19892"/>
                  </a:cubicBezTo>
                  <a:cubicBezTo>
                    <a:pt x="16397" y="20032"/>
                    <a:pt x="16476" y="20122"/>
                    <a:pt x="16554" y="20222"/>
                  </a:cubicBezTo>
                  <a:cubicBezTo>
                    <a:pt x="16594" y="20302"/>
                    <a:pt x="16639" y="20362"/>
                    <a:pt x="16678" y="20402"/>
                  </a:cubicBezTo>
                  <a:cubicBezTo>
                    <a:pt x="16661" y="20442"/>
                    <a:pt x="16717" y="20492"/>
                    <a:pt x="16729" y="20531"/>
                  </a:cubicBezTo>
                  <a:cubicBezTo>
                    <a:pt x="16751" y="20581"/>
                    <a:pt x="16774" y="20631"/>
                    <a:pt x="16796" y="20681"/>
                  </a:cubicBezTo>
                  <a:cubicBezTo>
                    <a:pt x="16824" y="20751"/>
                    <a:pt x="16847" y="20891"/>
                    <a:pt x="16886" y="20921"/>
                  </a:cubicBezTo>
                  <a:cubicBezTo>
                    <a:pt x="16864" y="20971"/>
                    <a:pt x="16909" y="21041"/>
                    <a:pt x="16903" y="21091"/>
                  </a:cubicBezTo>
                  <a:cubicBezTo>
                    <a:pt x="16920" y="21151"/>
                    <a:pt x="16942" y="21211"/>
                    <a:pt x="16942" y="21270"/>
                  </a:cubicBezTo>
                  <a:cubicBezTo>
                    <a:pt x="16976" y="21370"/>
                    <a:pt x="16988" y="21470"/>
                    <a:pt x="17021" y="21570"/>
                  </a:cubicBezTo>
                  <a:cubicBezTo>
                    <a:pt x="17072" y="21570"/>
                    <a:pt x="17072" y="21570"/>
                    <a:pt x="17072" y="21570"/>
                  </a:cubicBezTo>
                  <a:cubicBezTo>
                    <a:pt x="17044" y="21480"/>
                    <a:pt x="17044" y="21390"/>
                    <a:pt x="17004" y="21290"/>
                  </a:cubicBezTo>
                  <a:cubicBezTo>
                    <a:pt x="17004" y="21231"/>
                    <a:pt x="16971" y="21161"/>
                    <a:pt x="16959" y="21101"/>
                  </a:cubicBezTo>
                  <a:close/>
                  <a:moveTo>
                    <a:pt x="16909" y="21520"/>
                  </a:moveTo>
                  <a:cubicBezTo>
                    <a:pt x="16920" y="21360"/>
                    <a:pt x="16813" y="21181"/>
                    <a:pt x="16819" y="21021"/>
                  </a:cubicBezTo>
                  <a:cubicBezTo>
                    <a:pt x="16796" y="20971"/>
                    <a:pt x="16774" y="20921"/>
                    <a:pt x="16785" y="20881"/>
                  </a:cubicBezTo>
                  <a:cubicBezTo>
                    <a:pt x="16712" y="20711"/>
                    <a:pt x="16644" y="20521"/>
                    <a:pt x="16594" y="20392"/>
                  </a:cubicBezTo>
                  <a:cubicBezTo>
                    <a:pt x="16526" y="20282"/>
                    <a:pt x="16425" y="20142"/>
                    <a:pt x="16335" y="20002"/>
                  </a:cubicBezTo>
                  <a:cubicBezTo>
                    <a:pt x="16296" y="20002"/>
                    <a:pt x="16256" y="19942"/>
                    <a:pt x="16222" y="19902"/>
                  </a:cubicBezTo>
                  <a:cubicBezTo>
                    <a:pt x="16177" y="19902"/>
                    <a:pt x="16138" y="19793"/>
                    <a:pt x="16093" y="19812"/>
                  </a:cubicBezTo>
                  <a:cubicBezTo>
                    <a:pt x="16110" y="19842"/>
                    <a:pt x="16132" y="19832"/>
                    <a:pt x="16149" y="19892"/>
                  </a:cubicBezTo>
                  <a:cubicBezTo>
                    <a:pt x="16172" y="19882"/>
                    <a:pt x="16189" y="19972"/>
                    <a:pt x="16211" y="19942"/>
                  </a:cubicBezTo>
                  <a:cubicBezTo>
                    <a:pt x="16228" y="19992"/>
                    <a:pt x="16245" y="20002"/>
                    <a:pt x="16267" y="20002"/>
                  </a:cubicBezTo>
                  <a:cubicBezTo>
                    <a:pt x="16267" y="20032"/>
                    <a:pt x="16296" y="20062"/>
                    <a:pt x="16318" y="20062"/>
                  </a:cubicBezTo>
                  <a:cubicBezTo>
                    <a:pt x="16397" y="20182"/>
                    <a:pt x="16476" y="20302"/>
                    <a:pt x="16554" y="20422"/>
                  </a:cubicBezTo>
                  <a:cubicBezTo>
                    <a:pt x="16566" y="20442"/>
                    <a:pt x="16554" y="20462"/>
                    <a:pt x="16571" y="20482"/>
                  </a:cubicBezTo>
                  <a:cubicBezTo>
                    <a:pt x="16582" y="20502"/>
                    <a:pt x="16599" y="20492"/>
                    <a:pt x="16588" y="20512"/>
                  </a:cubicBezTo>
                  <a:cubicBezTo>
                    <a:pt x="16599" y="20561"/>
                    <a:pt x="16650" y="20601"/>
                    <a:pt x="16633" y="20641"/>
                  </a:cubicBezTo>
                  <a:cubicBezTo>
                    <a:pt x="16656" y="20691"/>
                    <a:pt x="16684" y="20731"/>
                    <a:pt x="16684" y="20771"/>
                  </a:cubicBezTo>
                  <a:cubicBezTo>
                    <a:pt x="16684" y="20821"/>
                    <a:pt x="16729" y="20871"/>
                    <a:pt x="16723" y="20921"/>
                  </a:cubicBezTo>
                  <a:cubicBezTo>
                    <a:pt x="16791" y="21091"/>
                    <a:pt x="16796" y="21260"/>
                    <a:pt x="16847" y="21440"/>
                  </a:cubicBezTo>
                  <a:cubicBezTo>
                    <a:pt x="16852" y="21480"/>
                    <a:pt x="16864" y="21530"/>
                    <a:pt x="16869" y="21570"/>
                  </a:cubicBezTo>
                  <a:cubicBezTo>
                    <a:pt x="16931" y="21570"/>
                    <a:pt x="16931" y="21570"/>
                    <a:pt x="16931" y="21570"/>
                  </a:cubicBezTo>
                  <a:cubicBezTo>
                    <a:pt x="16926" y="21560"/>
                    <a:pt x="16920" y="21540"/>
                    <a:pt x="16909" y="21520"/>
                  </a:cubicBezTo>
                  <a:close/>
                  <a:moveTo>
                    <a:pt x="4101" y="21260"/>
                  </a:moveTo>
                  <a:cubicBezTo>
                    <a:pt x="4101" y="21231"/>
                    <a:pt x="4101" y="21201"/>
                    <a:pt x="4123" y="21211"/>
                  </a:cubicBezTo>
                  <a:cubicBezTo>
                    <a:pt x="4236" y="20651"/>
                    <a:pt x="4281" y="20671"/>
                    <a:pt x="4269" y="20601"/>
                  </a:cubicBezTo>
                  <a:cubicBezTo>
                    <a:pt x="4348" y="20132"/>
                    <a:pt x="4371" y="20062"/>
                    <a:pt x="4382" y="19972"/>
                  </a:cubicBezTo>
                  <a:cubicBezTo>
                    <a:pt x="4444" y="19533"/>
                    <a:pt x="4455" y="19413"/>
                    <a:pt x="4461" y="19183"/>
                  </a:cubicBezTo>
                  <a:cubicBezTo>
                    <a:pt x="4477" y="18444"/>
                    <a:pt x="4472" y="18374"/>
                    <a:pt x="4489" y="18345"/>
                  </a:cubicBezTo>
                  <a:cubicBezTo>
                    <a:pt x="4461" y="17905"/>
                    <a:pt x="4477" y="17895"/>
                    <a:pt x="4466" y="17825"/>
                  </a:cubicBezTo>
                  <a:cubicBezTo>
                    <a:pt x="4410" y="18424"/>
                    <a:pt x="4416" y="18474"/>
                    <a:pt x="4410" y="18514"/>
                  </a:cubicBezTo>
                  <a:cubicBezTo>
                    <a:pt x="4331" y="18924"/>
                    <a:pt x="4348" y="19064"/>
                    <a:pt x="4309" y="19113"/>
                  </a:cubicBezTo>
                  <a:cubicBezTo>
                    <a:pt x="4208" y="19503"/>
                    <a:pt x="4191" y="19533"/>
                    <a:pt x="4179" y="19563"/>
                  </a:cubicBezTo>
                  <a:cubicBezTo>
                    <a:pt x="4084" y="19802"/>
                    <a:pt x="4112" y="19892"/>
                    <a:pt x="4067" y="19882"/>
                  </a:cubicBezTo>
                  <a:cubicBezTo>
                    <a:pt x="3988" y="20112"/>
                    <a:pt x="3977" y="20122"/>
                    <a:pt x="3982" y="20162"/>
                  </a:cubicBezTo>
                  <a:cubicBezTo>
                    <a:pt x="3791" y="20721"/>
                    <a:pt x="3741" y="20761"/>
                    <a:pt x="3741" y="20861"/>
                  </a:cubicBezTo>
                  <a:cubicBezTo>
                    <a:pt x="3639" y="21191"/>
                    <a:pt x="3611" y="21191"/>
                    <a:pt x="3606" y="21231"/>
                  </a:cubicBezTo>
                  <a:cubicBezTo>
                    <a:pt x="3516" y="21460"/>
                    <a:pt x="3510" y="21530"/>
                    <a:pt x="3488" y="21570"/>
                  </a:cubicBezTo>
                  <a:cubicBezTo>
                    <a:pt x="3617" y="21350"/>
                    <a:pt x="3639" y="21310"/>
                    <a:pt x="3656" y="21270"/>
                  </a:cubicBezTo>
                  <a:cubicBezTo>
                    <a:pt x="3848" y="20731"/>
                    <a:pt x="3831" y="20661"/>
                    <a:pt x="3853" y="20651"/>
                  </a:cubicBezTo>
                  <a:cubicBezTo>
                    <a:pt x="3926" y="20482"/>
                    <a:pt x="3932" y="20462"/>
                    <a:pt x="3932" y="20422"/>
                  </a:cubicBezTo>
                  <a:cubicBezTo>
                    <a:pt x="4050" y="20072"/>
                    <a:pt x="4089" y="20072"/>
                    <a:pt x="4084" y="19992"/>
                  </a:cubicBezTo>
                  <a:cubicBezTo>
                    <a:pt x="4258" y="19633"/>
                    <a:pt x="4208" y="19673"/>
                    <a:pt x="4224" y="19713"/>
                  </a:cubicBezTo>
                  <a:cubicBezTo>
                    <a:pt x="4117" y="20052"/>
                    <a:pt x="4112" y="20202"/>
                    <a:pt x="4073" y="20302"/>
                  </a:cubicBezTo>
                  <a:cubicBezTo>
                    <a:pt x="3988" y="20561"/>
                    <a:pt x="3977" y="20581"/>
                    <a:pt x="3960" y="20601"/>
                  </a:cubicBezTo>
                  <a:cubicBezTo>
                    <a:pt x="3808" y="21111"/>
                    <a:pt x="3774" y="21101"/>
                    <a:pt x="3774" y="21141"/>
                  </a:cubicBezTo>
                  <a:cubicBezTo>
                    <a:pt x="3668" y="21400"/>
                    <a:pt x="3668" y="21480"/>
                    <a:pt x="3639" y="21510"/>
                  </a:cubicBezTo>
                  <a:cubicBezTo>
                    <a:pt x="3696" y="21530"/>
                    <a:pt x="3707" y="21490"/>
                    <a:pt x="3724" y="21460"/>
                  </a:cubicBezTo>
                  <a:cubicBezTo>
                    <a:pt x="3797" y="21231"/>
                    <a:pt x="3819" y="21221"/>
                    <a:pt x="3814" y="21181"/>
                  </a:cubicBezTo>
                  <a:cubicBezTo>
                    <a:pt x="4016" y="20631"/>
                    <a:pt x="4033" y="20621"/>
                    <a:pt x="4033" y="20591"/>
                  </a:cubicBezTo>
                  <a:cubicBezTo>
                    <a:pt x="4095" y="20442"/>
                    <a:pt x="4084" y="20382"/>
                    <a:pt x="4101" y="20382"/>
                  </a:cubicBezTo>
                  <a:cubicBezTo>
                    <a:pt x="4163" y="20002"/>
                    <a:pt x="4219" y="20022"/>
                    <a:pt x="4208" y="19932"/>
                  </a:cubicBezTo>
                  <a:cubicBezTo>
                    <a:pt x="4297" y="19573"/>
                    <a:pt x="4281" y="19483"/>
                    <a:pt x="4297" y="19443"/>
                  </a:cubicBezTo>
                  <a:cubicBezTo>
                    <a:pt x="4477" y="18464"/>
                    <a:pt x="4449" y="18554"/>
                    <a:pt x="4449" y="18594"/>
                  </a:cubicBezTo>
                  <a:cubicBezTo>
                    <a:pt x="4421" y="18984"/>
                    <a:pt x="4399" y="19014"/>
                    <a:pt x="4393" y="19054"/>
                  </a:cubicBezTo>
                  <a:cubicBezTo>
                    <a:pt x="4343" y="19593"/>
                    <a:pt x="4303" y="19593"/>
                    <a:pt x="4309" y="19663"/>
                  </a:cubicBezTo>
                  <a:cubicBezTo>
                    <a:pt x="4196" y="20342"/>
                    <a:pt x="4151" y="20402"/>
                    <a:pt x="4146" y="20512"/>
                  </a:cubicBezTo>
                  <a:cubicBezTo>
                    <a:pt x="4028" y="20931"/>
                    <a:pt x="4011" y="20941"/>
                    <a:pt x="4016" y="20981"/>
                  </a:cubicBezTo>
                  <a:cubicBezTo>
                    <a:pt x="3921" y="21211"/>
                    <a:pt x="3915" y="21260"/>
                    <a:pt x="3904" y="21300"/>
                  </a:cubicBezTo>
                  <a:cubicBezTo>
                    <a:pt x="3819" y="21440"/>
                    <a:pt x="3836" y="21520"/>
                    <a:pt x="3814" y="21550"/>
                  </a:cubicBezTo>
                  <a:cubicBezTo>
                    <a:pt x="3870" y="21530"/>
                    <a:pt x="3887" y="21500"/>
                    <a:pt x="3898" y="21460"/>
                  </a:cubicBezTo>
                  <a:cubicBezTo>
                    <a:pt x="3960" y="21370"/>
                    <a:pt x="3921" y="21270"/>
                    <a:pt x="3966" y="21290"/>
                  </a:cubicBezTo>
                  <a:cubicBezTo>
                    <a:pt x="4050" y="20981"/>
                    <a:pt x="4084" y="20991"/>
                    <a:pt x="4073" y="20931"/>
                  </a:cubicBezTo>
                  <a:cubicBezTo>
                    <a:pt x="4191" y="20492"/>
                    <a:pt x="4208" y="20432"/>
                    <a:pt x="4236" y="20392"/>
                  </a:cubicBezTo>
                  <a:cubicBezTo>
                    <a:pt x="4359" y="19603"/>
                    <a:pt x="4365" y="19553"/>
                    <a:pt x="4359" y="19503"/>
                  </a:cubicBezTo>
                  <a:cubicBezTo>
                    <a:pt x="4404" y="19183"/>
                    <a:pt x="4433" y="19183"/>
                    <a:pt x="4421" y="19123"/>
                  </a:cubicBezTo>
                  <a:cubicBezTo>
                    <a:pt x="4416" y="19583"/>
                    <a:pt x="4393" y="19683"/>
                    <a:pt x="4388" y="19802"/>
                  </a:cubicBezTo>
                  <a:cubicBezTo>
                    <a:pt x="4303" y="20182"/>
                    <a:pt x="4286" y="20272"/>
                    <a:pt x="4275" y="20382"/>
                  </a:cubicBezTo>
                  <a:cubicBezTo>
                    <a:pt x="4168" y="20741"/>
                    <a:pt x="4163" y="20861"/>
                    <a:pt x="4134" y="20941"/>
                  </a:cubicBezTo>
                  <a:cubicBezTo>
                    <a:pt x="4022" y="21280"/>
                    <a:pt x="3999" y="21370"/>
                    <a:pt x="3982" y="21470"/>
                  </a:cubicBezTo>
                  <a:cubicBezTo>
                    <a:pt x="3999" y="21570"/>
                    <a:pt x="3999" y="21570"/>
                    <a:pt x="3999" y="21570"/>
                  </a:cubicBezTo>
                  <a:cubicBezTo>
                    <a:pt x="4044" y="21390"/>
                    <a:pt x="4067" y="21390"/>
                    <a:pt x="4067" y="21370"/>
                  </a:cubicBezTo>
                  <a:close/>
                  <a:moveTo>
                    <a:pt x="16087" y="21350"/>
                  </a:moveTo>
                  <a:cubicBezTo>
                    <a:pt x="16087" y="21290"/>
                    <a:pt x="16054" y="21320"/>
                    <a:pt x="16054" y="21250"/>
                  </a:cubicBezTo>
                  <a:cubicBezTo>
                    <a:pt x="16003" y="21171"/>
                    <a:pt x="15997" y="21081"/>
                    <a:pt x="15964" y="21001"/>
                  </a:cubicBezTo>
                  <a:cubicBezTo>
                    <a:pt x="15907" y="20911"/>
                    <a:pt x="15907" y="20841"/>
                    <a:pt x="15857" y="20751"/>
                  </a:cubicBezTo>
                  <a:cubicBezTo>
                    <a:pt x="15851" y="20731"/>
                    <a:pt x="15834" y="20711"/>
                    <a:pt x="15840" y="20691"/>
                  </a:cubicBezTo>
                  <a:cubicBezTo>
                    <a:pt x="15834" y="20671"/>
                    <a:pt x="15846" y="20641"/>
                    <a:pt x="15829" y="20661"/>
                  </a:cubicBezTo>
                  <a:cubicBezTo>
                    <a:pt x="15789" y="20611"/>
                    <a:pt x="15806" y="20571"/>
                    <a:pt x="15778" y="20531"/>
                  </a:cubicBezTo>
                  <a:cubicBezTo>
                    <a:pt x="15733" y="20442"/>
                    <a:pt x="15733" y="20402"/>
                    <a:pt x="15688" y="20352"/>
                  </a:cubicBezTo>
                  <a:cubicBezTo>
                    <a:pt x="15688" y="20312"/>
                    <a:pt x="15666" y="20292"/>
                    <a:pt x="15649" y="20262"/>
                  </a:cubicBezTo>
                  <a:cubicBezTo>
                    <a:pt x="15615" y="20182"/>
                    <a:pt x="15598" y="20122"/>
                    <a:pt x="15553" y="20072"/>
                  </a:cubicBezTo>
                  <a:cubicBezTo>
                    <a:pt x="15536" y="20022"/>
                    <a:pt x="15536" y="19982"/>
                    <a:pt x="15508" y="19942"/>
                  </a:cubicBezTo>
                  <a:cubicBezTo>
                    <a:pt x="15457" y="19882"/>
                    <a:pt x="15412" y="19783"/>
                    <a:pt x="15367" y="19693"/>
                  </a:cubicBezTo>
                  <a:cubicBezTo>
                    <a:pt x="15306" y="19613"/>
                    <a:pt x="15244" y="19493"/>
                    <a:pt x="15176" y="19433"/>
                  </a:cubicBezTo>
                  <a:cubicBezTo>
                    <a:pt x="15148" y="19383"/>
                    <a:pt x="15114" y="19363"/>
                    <a:pt x="15086" y="19323"/>
                  </a:cubicBezTo>
                  <a:cubicBezTo>
                    <a:pt x="15053" y="19253"/>
                    <a:pt x="15019" y="19213"/>
                    <a:pt x="14985" y="19213"/>
                  </a:cubicBezTo>
                  <a:cubicBezTo>
                    <a:pt x="15103" y="19393"/>
                    <a:pt x="15221" y="19553"/>
                    <a:pt x="15339" y="19733"/>
                  </a:cubicBezTo>
                  <a:cubicBezTo>
                    <a:pt x="15435" y="19932"/>
                    <a:pt x="15553" y="20142"/>
                    <a:pt x="15621" y="20342"/>
                  </a:cubicBezTo>
                  <a:cubicBezTo>
                    <a:pt x="15643" y="20382"/>
                    <a:pt x="15671" y="20452"/>
                    <a:pt x="15694" y="20452"/>
                  </a:cubicBezTo>
                  <a:cubicBezTo>
                    <a:pt x="15666" y="20492"/>
                    <a:pt x="15750" y="20541"/>
                    <a:pt x="15728" y="20581"/>
                  </a:cubicBezTo>
                  <a:cubicBezTo>
                    <a:pt x="15739" y="20621"/>
                    <a:pt x="15789" y="20671"/>
                    <a:pt x="15773" y="20711"/>
                  </a:cubicBezTo>
                  <a:cubicBezTo>
                    <a:pt x="15834" y="20831"/>
                    <a:pt x="15823" y="20851"/>
                    <a:pt x="15874" y="20951"/>
                  </a:cubicBezTo>
                  <a:cubicBezTo>
                    <a:pt x="15896" y="21041"/>
                    <a:pt x="15947" y="21131"/>
                    <a:pt x="15969" y="21211"/>
                  </a:cubicBezTo>
                  <a:cubicBezTo>
                    <a:pt x="16003" y="21260"/>
                    <a:pt x="15986" y="21300"/>
                    <a:pt x="16020" y="21340"/>
                  </a:cubicBezTo>
                  <a:cubicBezTo>
                    <a:pt x="16059" y="21390"/>
                    <a:pt x="16031" y="21440"/>
                    <a:pt x="16054" y="21490"/>
                  </a:cubicBezTo>
                  <a:cubicBezTo>
                    <a:pt x="16071" y="21520"/>
                    <a:pt x="16082" y="21540"/>
                    <a:pt x="16099" y="21570"/>
                  </a:cubicBezTo>
                  <a:cubicBezTo>
                    <a:pt x="16161" y="21570"/>
                    <a:pt x="16161" y="21570"/>
                    <a:pt x="16161" y="21570"/>
                  </a:cubicBezTo>
                  <a:cubicBezTo>
                    <a:pt x="16144" y="21540"/>
                    <a:pt x="16127" y="21500"/>
                    <a:pt x="16110" y="21460"/>
                  </a:cubicBezTo>
                  <a:cubicBezTo>
                    <a:pt x="16127" y="21430"/>
                    <a:pt x="16076" y="21390"/>
                    <a:pt x="16087" y="21350"/>
                  </a:cubicBezTo>
                  <a:close/>
                  <a:moveTo>
                    <a:pt x="4477" y="19663"/>
                  </a:moveTo>
                  <a:cubicBezTo>
                    <a:pt x="4494" y="19912"/>
                    <a:pt x="4461" y="20092"/>
                    <a:pt x="4455" y="20322"/>
                  </a:cubicBezTo>
                  <a:cubicBezTo>
                    <a:pt x="4433" y="20322"/>
                    <a:pt x="4449" y="20392"/>
                    <a:pt x="4433" y="20402"/>
                  </a:cubicBezTo>
                  <a:cubicBezTo>
                    <a:pt x="4416" y="20432"/>
                    <a:pt x="4410" y="20462"/>
                    <a:pt x="4416" y="20521"/>
                  </a:cubicBezTo>
                  <a:cubicBezTo>
                    <a:pt x="4393" y="20521"/>
                    <a:pt x="4410" y="20591"/>
                    <a:pt x="4393" y="20611"/>
                  </a:cubicBezTo>
                  <a:cubicBezTo>
                    <a:pt x="4376" y="20631"/>
                    <a:pt x="4376" y="20681"/>
                    <a:pt x="4371" y="20721"/>
                  </a:cubicBezTo>
                  <a:cubicBezTo>
                    <a:pt x="4314" y="20791"/>
                    <a:pt x="4309" y="20931"/>
                    <a:pt x="4247" y="21001"/>
                  </a:cubicBezTo>
                  <a:cubicBezTo>
                    <a:pt x="4213" y="21221"/>
                    <a:pt x="4146" y="21400"/>
                    <a:pt x="4084" y="21570"/>
                  </a:cubicBezTo>
                  <a:cubicBezTo>
                    <a:pt x="4151" y="21570"/>
                    <a:pt x="4151" y="21570"/>
                    <a:pt x="4151" y="21570"/>
                  </a:cubicBezTo>
                  <a:cubicBezTo>
                    <a:pt x="4163" y="21540"/>
                    <a:pt x="4168" y="21510"/>
                    <a:pt x="4179" y="21490"/>
                  </a:cubicBezTo>
                  <a:cubicBezTo>
                    <a:pt x="4196" y="21390"/>
                    <a:pt x="4236" y="21340"/>
                    <a:pt x="4247" y="21241"/>
                  </a:cubicBezTo>
                  <a:cubicBezTo>
                    <a:pt x="4264" y="21211"/>
                    <a:pt x="4264" y="21161"/>
                    <a:pt x="4281" y="21121"/>
                  </a:cubicBezTo>
                  <a:cubicBezTo>
                    <a:pt x="4297" y="21091"/>
                    <a:pt x="4309" y="21051"/>
                    <a:pt x="4309" y="20991"/>
                  </a:cubicBezTo>
                  <a:cubicBezTo>
                    <a:pt x="4348" y="20971"/>
                    <a:pt x="4348" y="20891"/>
                    <a:pt x="4376" y="20851"/>
                  </a:cubicBezTo>
                  <a:cubicBezTo>
                    <a:pt x="4404" y="20801"/>
                    <a:pt x="4404" y="20721"/>
                    <a:pt x="4433" y="20671"/>
                  </a:cubicBezTo>
                  <a:cubicBezTo>
                    <a:pt x="4433" y="20591"/>
                    <a:pt x="4455" y="20541"/>
                    <a:pt x="4461" y="20472"/>
                  </a:cubicBezTo>
                  <a:cubicBezTo>
                    <a:pt x="4489" y="20422"/>
                    <a:pt x="4477" y="20312"/>
                    <a:pt x="4500" y="20272"/>
                  </a:cubicBezTo>
                  <a:cubicBezTo>
                    <a:pt x="4506" y="20142"/>
                    <a:pt x="4506" y="20012"/>
                    <a:pt x="4511" y="19892"/>
                  </a:cubicBezTo>
                  <a:cubicBezTo>
                    <a:pt x="4511" y="19852"/>
                    <a:pt x="4511" y="19812"/>
                    <a:pt x="4506" y="19763"/>
                  </a:cubicBezTo>
                  <a:cubicBezTo>
                    <a:pt x="4500" y="19723"/>
                    <a:pt x="4517" y="19633"/>
                    <a:pt x="4477" y="19663"/>
                  </a:cubicBezTo>
                  <a:close/>
                  <a:moveTo>
                    <a:pt x="3555" y="20821"/>
                  </a:moveTo>
                  <a:cubicBezTo>
                    <a:pt x="3594" y="20791"/>
                    <a:pt x="3606" y="20701"/>
                    <a:pt x="3645" y="20661"/>
                  </a:cubicBezTo>
                  <a:cubicBezTo>
                    <a:pt x="3819" y="20212"/>
                    <a:pt x="3825" y="20122"/>
                    <a:pt x="3870" y="20082"/>
                  </a:cubicBezTo>
                  <a:cubicBezTo>
                    <a:pt x="3926" y="19922"/>
                    <a:pt x="3938" y="19912"/>
                    <a:pt x="3949" y="19902"/>
                  </a:cubicBezTo>
                  <a:cubicBezTo>
                    <a:pt x="3988" y="19763"/>
                    <a:pt x="3999" y="19733"/>
                    <a:pt x="4028" y="19713"/>
                  </a:cubicBezTo>
                  <a:cubicBezTo>
                    <a:pt x="4163" y="19253"/>
                    <a:pt x="4163" y="19203"/>
                    <a:pt x="4191" y="19193"/>
                  </a:cubicBezTo>
                  <a:cubicBezTo>
                    <a:pt x="4297" y="18794"/>
                    <a:pt x="4314" y="18714"/>
                    <a:pt x="4326" y="18634"/>
                  </a:cubicBezTo>
                  <a:cubicBezTo>
                    <a:pt x="4382" y="18275"/>
                    <a:pt x="4376" y="18275"/>
                    <a:pt x="4382" y="18185"/>
                  </a:cubicBezTo>
                  <a:cubicBezTo>
                    <a:pt x="4388" y="18105"/>
                    <a:pt x="4359" y="18195"/>
                    <a:pt x="4354" y="18325"/>
                  </a:cubicBezTo>
                  <a:cubicBezTo>
                    <a:pt x="4286" y="18714"/>
                    <a:pt x="4258" y="18744"/>
                    <a:pt x="4247" y="18794"/>
                  </a:cubicBezTo>
                  <a:cubicBezTo>
                    <a:pt x="4095" y="19323"/>
                    <a:pt x="4067" y="19413"/>
                    <a:pt x="4028" y="19493"/>
                  </a:cubicBezTo>
                  <a:cubicBezTo>
                    <a:pt x="3977" y="19693"/>
                    <a:pt x="3932" y="19703"/>
                    <a:pt x="3932" y="19773"/>
                  </a:cubicBezTo>
                  <a:cubicBezTo>
                    <a:pt x="3690" y="20372"/>
                    <a:pt x="3656" y="20452"/>
                    <a:pt x="3617" y="20531"/>
                  </a:cubicBezTo>
                  <a:cubicBezTo>
                    <a:pt x="3476" y="20881"/>
                    <a:pt x="3488" y="20931"/>
                    <a:pt x="3471" y="20941"/>
                  </a:cubicBezTo>
                  <a:cubicBezTo>
                    <a:pt x="3353" y="21241"/>
                    <a:pt x="3341" y="21290"/>
                    <a:pt x="3330" y="21350"/>
                  </a:cubicBezTo>
                  <a:cubicBezTo>
                    <a:pt x="3268" y="21510"/>
                    <a:pt x="3246" y="21530"/>
                    <a:pt x="3240" y="21570"/>
                  </a:cubicBezTo>
                  <a:cubicBezTo>
                    <a:pt x="3336" y="21480"/>
                    <a:pt x="3347" y="21460"/>
                    <a:pt x="3358" y="21440"/>
                  </a:cubicBezTo>
                  <a:close/>
                  <a:moveTo>
                    <a:pt x="2964" y="21161"/>
                  </a:moveTo>
                  <a:cubicBezTo>
                    <a:pt x="3026" y="21081"/>
                    <a:pt x="3021" y="20901"/>
                    <a:pt x="3088" y="20841"/>
                  </a:cubicBezTo>
                  <a:cubicBezTo>
                    <a:pt x="3161" y="20621"/>
                    <a:pt x="3173" y="20551"/>
                    <a:pt x="3206" y="20512"/>
                  </a:cubicBezTo>
                  <a:cubicBezTo>
                    <a:pt x="3398" y="20122"/>
                    <a:pt x="3403" y="20092"/>
                    <a:pt x="3414" y="20052"/>
                  </a:cubicBezTo>
                  <a:cubicBezTo>
                    <a:pt x="3493" y="19832"/>
                    <a:pt x="3533" y="19822"/>
                    <a:pt x="3538" y="19753"/>
                  </a:cubicBezTo>
                  <a:cubicBezTo>
                    <a:pt x="3679" y="19453"/>
                    <a:pt x="3696" y="19403"/>
                    <a:pt x="3718" y="19363"/>
                  </a:cubicBezTo>
                  <a:cubicBezTo>
                    <a:pt x="3842" y="19034"/>
                    <a:pt x="3876" y="19004"/>
                    <a:pt x="3898" y="18964"/>
                  </a:cubicBezTo>
                  <a:cubicBezTo>
                    <a:pt x="4022" y="18634"/>
                    <a:pt x="4011" y="18544"/>
                    <a:pt x="4050" y="18534"/>
                  </a:cubicBezTo>
                  <a:cubicBezTo>
                    <a:pt x="4151" y="18165"/>
                    <a:pt x="4163" y="18105"/>
                    <a:pt x="4179" y="18055"/>
                  </a:cubicBezTo>
                  <a:cubicBezTo>
                    <a:pt x="4247" y="17675"/>
                    <a:pt x="4275" y="17675"/>
                    <a:pt x="4264" y="17616"/>
                  </a:cubicBezTo>
                  <a:cubicBezTo>
                    <a:pt x="4208" y="17735"/>
                    <a:pt x="4224" y="17795"/>
                    <a:pt x="4208" y="17815"/>
                  </a:cubicBezTo>
                  <a:cubicBezTo>
                    <a:pt x="4044" y="18335"/>
                    <a:pt x="4028" y="18474"/>
                    <a:pt x="3982" y="18564"/>
                  </a:cubicBezTo>
                  <a:cubicBezTo>
                    <a:pt x="3831" y="18924"/>
                    <a:pt x="3819" y="18994"/>
                    <a:pt x="3802" y="19044"/>
                  </a:cubicBezTo>
                  <a:cubicBezTo>
                    <a:pt x="3555" y="19543"/>
                    <a:pt x="3544" y="19623"/>
                    <a:pt x="3521" y="19673"/>
                  </a:cubicBezTo>
                  <a:cubicBezTo>
                    <a:pt x="3398" y="19912"/>
                    <a:pt x="3414" y="19982"/>
                    <a:pt x="3369" y="19972"/>
                  </a:cubicBezTo>
                  <a:cubicBezTo>
                    <a:pt x="3257" y="20222"/>
                    <a:pt x="3246" y="20252"/>
                    <a:pt x="3234" y="20272"/>
                  </a:cubicBezTo>
                  <a:cubicBezTo>
                    <a:pt x="3043" y="20811"/>
                    <a:pt x="3009" y="20801"/>
                    <a:pt x="3015" y="20841"/>
                  </a:cubicBezTo>
                  <a:cubicBezTo>
                    <a:pt x="2919" y="21201"/>
                    <a:pt x="2897" y="21250"/>
                    <a:pt x="2886" y="21320"/>
                  </a:cubicBezTo>
                  <a:cubicBezTo>
                    <a:pt x="2841" y="21450"/>
                    <a:pt x="2835" y="21490"/>
                    <a:pt x="2829" y="21460"/>
                  </a:cubicBezTo>
                  <a:cubicBezTo>
                    <a:pt x="2942" y="20701"/>
                    <a:pt x="2987" y="20631"/>
                    <a:pt x="3015" y="20541"/>
                  </a:cubicBezTo>
                  <a:cubicBezTo>
                    <a:pt x="3133" y="20202"/>
                    <a:pt x="3139" y="20182"/>
                    <a:pt x="3144" y="20152"/>
                  </a:cubicBezTo>
                  <a:cubicBezTo>
                    <a:pt x="3240" y="19872"/>
                    <a:pt x="3263" y="19882"/>
                    <a:pt x="3268" y="19872"/>
                  </a:cubicBezTo>
                  <a:cubicBezTo>
                    <a:pt x="3341" y="19703"/>
                    <a:pt x="3364" y="19603"/>
                    <a:pt x="3414" y="19553"/>
                  </a:cubicBezTo>
                  <a:cubicBezTo>
                    <a:pt x="3594" y="19163"/>
                    <a:pt x="3622" y="19133"/>
                    <a:pt x="3634" y="19083"/>
                  </a:cubicBezTo>
                  <a:cubicBezTo>
                    <a:pt x="3774" y="18764"/>
                    <a:pt x="3808" y="18684"/>
                    <a:pt x="3848" y="18604"/>
                  </a:cubicBezTo>
                  <a:cubicBezTo>
                    <a:pt x="3994" y="18185"/>
                    <a:pt x="3999" y="18165"/>
                    <a:pt x="3999" y="18125"/>
                  </a:cubicBezTo>
                  <a:cubicBezTo>
                    <a:pt x="4056" y="17905"/>
                    <a:pt x="4084" y="17845"/>
                    <a:pt x="4095" y="17765"/>
                  </a:cubicBezTo>
                  <a:cubicBezTo>
                    <a:pt x="4146" y="17566"/>
                    <a:pt x="4163" y="17526"/>
                    <a:pt x="4157" y="17456"/>
                  </a:cubicBezTo>
                  <a:cubicBezTo>
                    <a:pt x="4213" y="17086"/>
                    <a:pt x="4264" y="17016"/>
                    <a:pt x="4224" y="16986"/>
                  </a:cubicBezTo>
                  <a:cubicBezTo>
                    <a:pt x="4168" y="17346"/>
                    <a:pt x="4157" y="17386"/>
                    <a:pt x="4146" y="17406"/>
                  </a:cubicBezTo>
                  <a:cubicBezTo>
                    <a:pt x="4067" y="17745"/>
                    <a:pt x="4061" y="17785"/>
                    <a:pt x="4050" y="17815"/>
                  </a:cubicBezTo>
                  <a:cubicBezTo>
                    <a:pt x="3932" y="18095"/>
                    <a:pt x="3960" y="18175"/>
                    <a:pt x="3943" y="18195"/>
                  </a:cubicBezTo>
                  <a:cubicBezTo>
                    <a:pt x="3842" y="18374"/>
                    <a:pt x="3870" y="18464"/>
                    <a:pt x="3831" y="18454"/>
                  </a:cubicBezTo>
                  <a:cubicBezTo>
                    <a:pt x="3645" y="18904"/>
                    <a:pt x="3634" y="18924"/>
                    <a:pt x="3628" y="18954"/>
                  </a:cubicBezTo>
                  <a:cubicBezTo>
                    <a:pt x="3488" y="19213"/>
                    <a:pt x="3504" y="19273"/>
                    <a:pt x="3482" y="19283"/>
                  </a:cubicBezTo>
                  <a:cubicBezTo>
                    <a:pt x="3386" y="19473"/>
                    <a:pt x="3358" y="19473"/>
                    <a:pt x="3353" y="19513"/>
                  </a:cubicBezTo>
                  <a:cubicBezTo>
                    <a:pt x="3240" y="19812"/>
                    <a:pt x="3212" y="19812"/>
                    <a:pt x="3195" y="19842"/>
                  </a:cubicBezTo>
                  <a:cubicBezTo>
                    <a:pt x="3099" y="20172"/>
                    <a:pt x="3060" y="20172"/>
                    <a:pt x="3049" y="20212"/>
                  </a:cubicBezTo>
                  <a:cubicBezTo>
                    <a:pt x="2993" y="20502"/>
                    <a:pt x="2953" y="20492"/>
                    <a:pt x="2953" y="20551"/>
                  </a:cubicBezTo>
                  <a:cubicBezTo>
                    <a:pt x="2869" y="20891"/>
                    <a:pt x="2846" y="20941"/>
                    <a:pt x="2835" y="21001"/>
                  </a:cubicBezTo>
                  <a:cubicBezTo>
                    <a:pt x="2779" y="21231"/>
                    <a:pt x="2768" y="21161"/>
                    <a:pt x="2784" y="21031"/>
                  </a:cubicBezTo>
                  <a:cubicBezTo>
                    <a:pt x="2931" y="20322"/>
                    <a:pt x="2931" y="20262"/>
                    <a:pt x="2936" y="20202"/>
                  </a:cubicBezTo>
                  <a:cubicBezTo>
                    <a:pt x="3049" y="19812"/>
                    <a:pt x="3099" y="19852"/>
                    <a:pt x="3083" y="19773"/>
                  </a:cubicBezTo>
                  <a:cubicBezTo>
                    <a:pt x="3156" y="19553"/>
                    <a:pt x="3178" y="19533"/>
                    <a:pt x="3195" y="19513"/>
                  </a:cubicBezTo>
                  <a:cubicBezTo>
                    <a:pt x="3307" y="19243"/>
                    <a:pt x="3307" y="19213"/>
                    <a:pt x="3319" y="19213"/>
                  </a:cubicBezTo>
                  <a:cubicBezTo>
                    <a:pt x="3403" y="19083"/>
                    <a:pt x="3381" y="18994"/>
                    <a:pt x="3420" y="19004"/>
                  </a:cubicBezTo>
                  <a:cubicBezTo>
                    <a:pt x="3521" y="18774"/>
                    <a:pt x="3538" y="18694"/>
                    <a:pt x="3566" y="18634"/>
                  </a:cubicBezTo>
                  <a:cubicBezTo>
                    <a:pt x="3656" y="18394"/>
                    <a:pt x="3679" y="18335"/>
                    <a:pt x="3696" y="18275"/>
                  </a:cubicBezTo>
                  <a:cubicBezTo>
                    <a:pt x="3825" y="17985"/>
                    <a:pt x="3808" y="17915"/>
                    <a:pt x="3831" y="17905"/>
                  </a:cubicBezTo>
                  <a:cubicBezTo>
                    <a:pt x="3904" y="17685"/>
                    <a:pt x="3898" y="17636"/>
                    <a:pt x="3904" y="17596"/>
                  </a:cubicBezTo>
                  <a:cubicBezTo>
                    <a:pt x="3977" y="17376"/>
                    <a:pt x="3954" y="17286"/>
                    <a:pt x="3977" y="17276"/>
                  </a:cubicBezTo>
                  <a:cubicBezTo>
                    <a:pt x="3971" y="17236"/>
                    <a:pt x="3921" y="17386"/>
                    <a:pt x="3893" y="17576"/>
                  </a:cubicBezTo>
                  <a:cubicBezTo>
                    <a:pt x="3814" y="17825"/>
                    <a:pt x="3808" y="17845"/>
                    <a:pt x="3802" y="17865"/>
                  </a:cubicBezTo>
                  <a:cubicBezTo>
                    <a:pt x="3701" y="18105"/>
                    <a:pt x="3679" y="18185"/>
                    <a:pt x="3662" y="18275"/>
                  </a:cubicBezTo>
                  <a:cubicBezTo>
                    <a:pt x="3364" y="18934"/>
                    <a:pt x="3369" y="18994"/>
                    <a:pt x="3347" y="19014"/>
                  </a:cubicBezTo>
                  <a:cubicBezTo>
                    <a:pt x="3240" y="19233"/>
                    <a:pt x="3240" y="19253"/>
                    <a:pt x="3234" y="19273"/>
                  </a:cubicBezTo>
                  <a:cubicBezTo>
                    <a:pt x="3004" y="19852"/>
                    <a:pt x="2976" y="19912"/>
                    <a:pt x="2953" y="20002"/>
                  </a:cubicBezTo>
                  <a:cubicBezTo>
                    <a:pt x="2841" y="20402"/>
                    <a:pt x="2835" y="20442"/>
                    <a:pt x="2813" y="20482"/>
                  </a:cubicBezTo>
                  <a:cubicBezTo>
                    <a:pt x="2762" y="20881"/>
                    <a:pt x="2723" y="20931"/>
                    <a:pt x="2728" y="21061"/>
                  </a:cubicBezTo>
                  <a:cubicBezTo>
                    <a:pt x="2661" y="21211"/>
                    <a:pt x="2655" y="21181"/>
                    <a:pt x="2672" y="21171"/>
                  </a:cubicBezTo>
                  <a:cubicBezTo>
                    <a:pt x="2683" y="20761"/>
                    <a:pt x="2717" y="20711"/>
                    <a:pt x="2723" y="20621"/>
                  </a:cubicBezTo>
                  <a:cubicBezTo>
                    <a:pt x="2813" y="20192"/>
                    <a:pt x="2796" y="20122"/>
                    <a:pt x="2813" y="20112"/>
                  </a:cubicBezTo>
                  <a:cubicBezTo>
                    <a:pt x="2947" y="19583"/>
                    <a:pt x="2976" y="19543"/>
                    <a:pt x="2970" y="19453"/>
                  </a:cubicBezTo>
                  <a:cubicBezTo>
                    <a:pt x="3088" y="19203"/>
                    <a:pt x="3049" y="19103"/>
                    <a:pt x="3094" y="19133"/>
                  </a:cubicBezTo>
                  <a:cubicBezTo>
                    <a:pt x="3184" y="18844"/>
                    <a:pt x="3195" y="18824"/>
                    <a:pt x="3201" y="18794"/>
                  </a:cubicBezTo>
                  <a:cubicBezTo>
                    <a:pt x="3296" y="18504"/>
                    <a:pt x="3302" y="18464"/>
                    <a:pt x="3336" y="18474"/>
                  </a:cubicBezTo>
                  <a:cubicBezTo>
                    <a:pt x="3561" y="17865"/>
                    <a:pt x="3611" y="17765"/>
                    <a:pt x="3651" y="17645"/>
                  </a:cubicBezTo>
                  <a:cubicBezTo>
                    <a:pt x="3786" y="17256"/>
                    <a:pt x="3836" y="17246"/>
                    <a:pt x="3836" y="17166"/>
                  </a:cubicBezTo>
                  <a:cubicBezTo>
                    <a:pt x="3954" y="16747"/>
                    <a:pt x="3988" y="16707"/>
                    <a:pt x="3988" y="16617"/>
                  </a:cubicBezTo>
                  <a:cubicBezTo>
                    <a:pt x="4044" y="16407"/>
                    <a:pt x="4028" y="16337"/>
                    <a:pt x="4050" y="16327"/>
                  </a:cubicBezTo>
                  <a:cubicBezTo>
                    <a:pt x="4011" y="16437"/>
                    <a:pt x="3982" y="16467"/>
                    <a:pt x="3988" y="16557"/>
                  </a:cubicBezTo>
                  <a:cubicBezTo>
                    <a:pt x="3864" y="16956"/>
                    <a:pt x="3842" y="17066"/>
                    <a:pt x="3802" y="17146"/>
                  </a:cubicBezTo>
                  <a:cubicBezTo>
                    <a:pt x="3668" y="17536"/>
                    <a:pt x="3617" y="17596"/>
                    <a:pt x="3589" y="17695"/>
                  </a:cubicBezTo>
                  <a:cubicBezTo>
                    <a:pt x="3437" y="18055"/>
                    <a:pt x="3403" y="18145"/>
                    <a:pt x="3364" y="18225"/>
                  </a:cubicBezTo>
                  <a:cubicBezTo>
                    <a:pt x="3206" y="18664"/>
                    <a:pt x="3195" y="18684"/>
                    <a:pt x="3173" y="18684"/>
                  </a:cubicBezTo>
                  <a:cubicBezTo>
                    <a:pt x="3009" y="19143"/>
                    <a:pt x="2998" y="19273"/>
                    <a:pt x="2953" y="19343"/>
                  </a:cubicBezTo>
                  <a:cubicBezTo>
                    <a:pt x="2824" y="19872"/>
                    <a:pt x="2801" y="19912"/>
                    <a:pt x="2779" y="19962"/>
                  </a:cubicBezTo>
                  <a:cubicBezTo>
                    <a:pt x="2739" y="20252"/>
                    <a:pt x="2711" y="20252"/>
                    <a:pt x="2723" y="20312"/>
                  </a:cubicBezTo>
                  <a:cubicBezTo>
                    <a:pt x="2638" y="20711"/>
                    <a:pt x="2649" y="20801"/>
                    <a:pt x="2633" y="20851"/>
                  </a:cubicBezTo>
                  <a:cubicBezTo>
                    <a:pt x="2582" y="20861"/>
                    <a:pt x="2588" y="20841"/>
                    <a:pt x="2593" y="20831"/>
                  </a:cubicBezTo>
                  <a:cubicBezTo>
                    <a:pt x="2638" y="20432"/>
                    <a:pt x="2638" y="20322"/>
                    <a:pt x="2644" y="20212"/>
                  </a:cubicBezTo>
                  <a:cubicBezTo>
                    <a:pt x="2773" y="19703"/>
                    <a:pt x="2790" y="19623"/>
                    <a:pt x="2813" y="19563"/>
                  </a:cubicBezTo>
                  <a:cubicBezTo>
                    <a:pt x="3026" y="18864"/>
                    <a:pt x="3054" y="18804"/>
                    <a:pt x="3077" y="18744"/>
                  </a:cubicBezTo>
                  <a:cubicBezTo>
                    <a:pt x="3251" y="18335"/>
                    <a:pt x="3285" y="18265"/>
                    <a:pt x="3313" y="18185"/>
                  </a:cubicBezTo>
                  <a:cubicBezTo>
                    <a:pt x="3414" y="17915"/>
                    <a:pt x="3442" y="17895"/>
                    <a:pt x="3459" y="17865"/>
                  </a:cubicBezTo>
                  <a:cubicBezTo>
                    <a:pt x="3561" y="17576"/>
                    <a:pt x="3566" y="17526"/>
                    <a:pt x="3594" y="17496"/>
                  </a:cubicBezTo>
                  <a:cubicBezTo>
                    <a:pt x="3819" y="16847"/>
                    <a:pt x="3859" y="16857"/>
                    <a:pt x="3848" y="16767"/>
                  </a:cubicBezTo>
                  <a:cubicBezTo>
                    <a:pt x="3848" y="16657"/>
                    <a:pt x="3848" y="16737"/>
                    <a:pt x="3825" y="16777"/>
                  </a:cubicBezTo>
                  <a:cubicBezTo>
                    <a:pt x="3583" y="17416"/>
                    <a:pt x="3533" y="17476"/>
                    <a:pt x="3510" y="17596"/>
                  </a:cubicBezTo>
                  <a:cubicBezTo>
                    <a:pt x="3437" y="17755"/>
                    <a:pt x="3431" y="17825"/>
                    <a:pt x="3398" y="17855"/>
                  </a:cubicBezTo>
                  <a:cubicBezTo>
                    <a:pt x="3279" y="18165"/>
                    <a:pt x="3246" y="18185"/>
                    <a:pt x="3240" y="18245"/>
                  </a:cubicBezTo>
                  <a:cubicBezTo>
                    <a:pt x="3122" y="18584"/>
                    <a:pt x="3066" y="18574"/>
                    <a:pt x="3071" y="18654"/>
                  </a:cubicBezTo>
                  <a:cubicBezTo>
                    <a:pt x="2919" y="19004"/>
                    <a:pt x="2903" y="19093"/>
                    <a:pt x="2858" y="19143"/>
                  </a:cubicBezTo>
                  <a:cubicBezTo>
                    <a:pt x="2807" y="19443"/>
                    <a:pt x="2745" y="19453"/>
                    <a:pt x="2756" y="19573"/>
                  </a:cubicBezTo>
                  <a:cubicBezTo>
                    <a:pt x="2678" y="19822"/>
                    <a:pt x="2661" y="19822"/>
                    <a:pt x="2666" y="19862"/>
                  </a:cubicBezTo>
                  <a:cubicBezTo>
                    <a:pt x="2593" y="20182"/>
                    <a:pt x="2593" y="20232"/>
                    <a:pt x="2599" y="20282"/>
                  </a:cubicBezTo>
                  <a:cubicBezTo>
                    <a:pt x="2503" y="20512"/>
                    <a:pt x="2554" y="20452"/>
                    <a:pt x="2531" y="20402"/>
                  </a:cubicBezTo>
                  <a:cubicBezTo>
                    <a:pt x="2627" y="19543"/>
                    <a:pt x="2633" y="19453"/>
                    <a:pt x="2649" y="19363"/>
                  </a:cubicBezTo>
                  <a:cubicBezTo>
                    <a:pt x="2728" y="19093"/>
                    <a:pt x="2717" y="19014"/>
                    <a:pt x="2728" y="18984"/>
                  </a:cubicBezTo>
                  <a:cubicBezTo>
                    <a:pt x="2813" y="18694"/>
                    <a:pt x="2818" y="18654"/>
                    <a:pt x="2841" y="18624"/>
                  </a:cubicBezTo>
                  <a:cubicBezTo>
                    <a:pt x="2931" y="18305"/>
                    <a:pt x="2942" y="18295"/>
                    <a:pt x="2947" y="18275"/>
                  </a:cubicBezTo>
                  <a:cubicBezTo>
                    <a:pt x="2998" y="18115"/>
                    <a:pt x="3015" y="18095"/>
                    <a:pt x="3026" y="18055"/>
                  </a:cubicBezTo>
                  <a:cubicBezTo>
                    <a:pt x="3201" y="17675"/>
                    <a:pt x="3229" y="17616"/>
                    <a:pt x="3263" y="17566"/>
                  </a:cubicBezTo>
                  <a:cubicBezTo>
                    <a:pt x="3431" y="17236"/>
                    <a:pt x="3499" y="17116"/>
                    <a:pt x="3572" y="16996"/>
                  </a:cubicBezTo>
                  <a:cubicBezTo>
                    <a:pt x="3752" y="16697"/>
                    <a:pt x="3746" y="16637"/>
                    <a:pt x="3780" y="16627"/>
                  </a:cubicBezTo>
                  <a:cubicBezTo>
                    <a:pt x="3881" y="16377"/>
                    <a:pt x="3898" y="16347"/>
                    <a:pt x="3904" y="16307"/>
                  </a:cubicBezTo>
                  <a:cubicBezTo>
                    <a:pt x="3909" y="16237"/>
                    <a:pt x="3893" y="16277"/>
                    <a:pt x="3864" y="16307"/>
                  </a:cubicBezTo>
                  <a:cubicBezTo>
                    <a:pt x="3797" y="16497"/>
                    <a:pt x="3780" y="16537"/>
                    <a:pt x="3752" y="16567"/>
                  </a:cubicBezTo>
                  <a:cubicBezTo>
                    <a:pt x="3521" y="17006"/>
                    <a:pt x="3465" y="17076"/>
                    <a:pt x="3420" y="17146"/>
                  </a:cubicBezTo>
                  <a:cubicBezTo>
                    <a:pt x="3139" y="17715"/>
                    <a:pt x="3083" y="17775"/>
                    <a:pt x="3054" y="17875"/>
                  </a:cubicBezTo>
                  <a:cubicBezTo>
                    <a:pt x="2964" y="18035"/>
                    <a:pt x="2970" y="18115"/>
                    <a:pt x="2931" y="18125"/>
                  </a:cubicBezTo>
                  <a:cubicBezTo>
                    <a:pt x="2756" y="18674"/>
                    <a:pt x="2756" y="18784"/>
                    <a:pt x="2711" y="18834"/>
                  </a:cubicBezTo>
                  <a:cubicBezTo>
                    <a:pt x="2616" y="19293"/>
                    <a:pt x="2571" y="19453"/>
                    <a:pt x="2548" y="19663"/>
                  </a:cubicBezTo>
                  <a:cubicBezTo>
                    <a:pt x="2503" y="20002"/>
                    <a:pt x="2486" y="20032"/>
                    <a:pt x="2492" y="20102"/>
                  </a:cubicBezTo>
                  <a:cubicBezTo>
                    <a:pt x="2486" y="19763"/>
                    <a:pt x="2486" y="19743"/>
                    <a:pt x="2498" y="19663"/>
                  </a:cubicBezTo>
                  <a:cubicBezTo>
                    <a:pt x="2571" y="19273"/>
                    <a:pt x="2588" y="19223"/>
                    <a:pt x="2588" y="19153"/>
                  </a:cubicBezTo>
                  <a:cubicBezTo>
                    <a:pt x="2633" y="18954"/>
                    <a:pt x="2638" y="18924"/>
                    <a:pt x="2655" y="18904"/>
                  </a:cubicBezTo>
                  <a:cubicBezTo>
                    <a:pt x="2711" y="18614"/>
                    <a:pt x="2734" y="18614"/>
                    <a:pt x="2739" y="18584"/>
                  </a:cubicBezTo>
                  <a:cubicBezTo>
                    <a:pt x="2886" y="18195"/>
                    <a:pt x="2897" y="18165"/>
                    <a:pt x="2891" y="18135"/>
                  </a:cubicBezTo>
                  <a:cubicBezTo>
                    <a:pt x="3026" y="17825"/>
                    <a:pt x="3054" y="17725"/>
                    <a:pt x="3094" y="17626"/>
                  </a:cubicBezTo>
                  <a:cubicBezTo>
                    <a:pt x="3167" y="17516"/>
                    <a:pt x="3173" y="17456"/>
                    <a:pt x="3201" y="17436"/>
                  </a:cubicBezTo>
                  <a:cubicBezTo>
                    <a:pt x="3521" y="16767"/>
                    <a:pt x="3572" y="16727"/>
                    <a:pt x="3594" y="16647"/>
                  </a:cubicBezTo>
                  <a:cubicBezTo>
                    <a:pt x="3668" y="16537"/>
                    <a:pt x="3673" y="16477"/>
                    <a:pt x="3701" y="16457"/>
                  </a:cubicBezTo>
                  <a:cubicBezTo>
                    <a:pt x="3853" y="16108"/>
                    <a:pt x="3881" y="16088"/>
                    <a:pt x="3881" y="16028"/>
                  </a:cubicBezTo>
                  <a:cubicBezTo>
                    <a:pt x="3746" y="16267"/>
                    <a:pt x="3729" y="16307"/>
                    <a:pt x="3718" y="16347"/>
                  </a:cubicBezTo>
                  <a:cubicBezTo>
                    <a:pt x="3628" y="16527"/>
                    <a:pt x="3611" y="16537"/>
                    <a:pt x="3606" y="16557"/>
                  </a:cubicBezTo>
                  <a:cubicBezTo>
                    <a:pt x="3504" y="16727"/>
                    <a:pt x="3493" y="16747"/>
                    <a:pt x="3493" y="16767"/>
                  </a:cubicBezTo>
                  <a:cubicBezTo>
                    <a:pt x="3122" y="17446"/>
                    <a:pt x="3049" y="17596"/>
                    <a:pt x="2976" y="17755"/>
                  </a:cubicBezTo>
                  <a:cubicBezTo>
                    <a:pt x="2700" y="18544"/>
                    <a:pt x="2683" y="18584"/>
                    <a:pt x="2666" y="18624"/>
                  </a:cubicBezTo>
                  <a:cubicBezTo>
                    <a:pt x="2571" y="18894"/>
                    <a:pt x="2588" y="18954"/>
                    <a:pt x="2571" y="18964"/>
                  </a:cubicBezTo>
                  <a:cubicBezTo>
                    <a:pt x="2520" y="19233"/>
                    <a:pt x="2514" y="19293"/>
                    <a:pt x="2498" y="19343"/>
                  </a:cubicBezTo>
                  <a:cubicBezTo>
                    <a:pt x="2419" y="19872"/>
                    <a:pt x="2441" y="19972"/>
                    <a:pt x="2402" y="19982"/>
                  </a:cubicBezTo>
                  <a:cubicBezTo>
                    <a:pt x="2408" y="19733"/>
                    <a:pt x="2391" y="19663"/>
                    <a:pt x="2413" y="19653"/>
                  </a:cubicBezTo>
                  <a:cubicBezTo>
                    <a:pt x="2554" y="18704"/>
                    <a:pt x="2571" y="18644"/>
                    <a:pt x="2576" y="18564"/>
                  </a:cubicBezTo>
                  <a:cubicBezTo>
                    <a:pt x="2829" y="17855"/>
                    <a:pt x="2813" y="17785"/>
                    <a:pt x="2829" y="17765"/>
                  </a:cubicBezTo>
                  <a:cubicBezTo>
                    <a:pt x="2959" y="17456"/>
                    <a:pt x="2987" y="17406"/>
                    <a:pt x="3009" y="17356"/>
                  </a:cubicBezTo>
                  <a:cubicBezTo>
                    <a:pt x="3150" y="17096"/>
                    <a:pt x="3218" y="17006"/>
                    <a:pt x="3263" y="16887"/>
                  </a:cubicBezTo>
                  <a:cubicBezTo>
                    <a:pt x="3488" y="16567"/>
                    <a:pt x="3488" y="16477"/>
                    <a:pt x="3538" y="16457"/>
                  </a:cubicBezTo>
                  <a:cubicBezTo>
                    <a:pt x="3617" y="16377"/>
                    <a:pt x="3555" y="16317"/>
                    <a:pt x="3561" y="16367"/>
                  </a:cubicBezTo>
                  <a:cubicBezTo>
                    <a:pt x="3409" y="16567"/>
                    <a:pt x="3420" y="16617"/>
                    <a:pt x="3386" y="16607"/>
                  </a:cubicBezTo>
                  <a:cubicBezTo>
                    <a:pt x="3212" y="16917"/>
                    <a:pt x="3150" y="16986"/>
                    <a:pt x="3111" y="17106"/>
                  </a:cubicBezTo>
                  <a:cubicBezTo>
                    <a:pt x="2925" y="17456"/>
                    <a:pt x="2874" y="17486"/>
                    <a:pt x="2874" y="17586"/>
                  </a:cubicBezTo>
                  <a:cubicBezTo>
                    <a:pt x="2756" y="17865"/>
                    <a:pt x="2723" y="17925"/>
                    <a:pt x="2706" y="18005"/>
                  </a:cubicBezTo>
                  <a:cubicBezTo>
                    <a:pt x="2604" y="18265"/>
                    <a:pt x="2604" y="18335"/>
                    <a:pt x="2599" y="18384"/>
                  </a:cubicBezTo>
                  <a:cubicBezTo>
                    <a:pt x="2458" y="19004"/>
                    <a:pt x="2408" y="19083"/>
                    <a:pt x="2408" y="19243"/>
                  </a:cubicBezTo>
                  <a:cubicBezTo>
                    <a:pt x="2363" y="19453"/>
                    <a:pt x="2351" y="19473"/>
                    <a:pt x="2346" y="19513"/>
                  </a:cubicBezTo>
                  <a:cubicBezTo>
                    <a:pt x="2363" y="19113"/>
                    <a:pt x="2346" y="19044"/>
                    <a:pt x="2363" y="19024"/>
                  </a:cubicBezTo>
                  <a:cubicBezTo>
                    <a:pt x="2447" y="18444"/>
                    <a:pt x="2458" y="18414"/>
                    <a:pt x="2458" y="18384"/>
                  </a:cubicBezTo>
                  <a:cubicBezTo>
                    <a:pt x="2565" y="17925"/>
                    <a:pt x="2610" y="17815"/>
                    <a:pt x="2644" y="17685"/>
                  </a:cubicBezTo>
                  <a:cubicBezTo>
                    <a:pt x="2846" y="17186"/>
                    <a:pt x="2863" y="17146"/>
                    <a:pt x="2880" y="17106"/>
                  </a:cubicBezTo>
                  <a:cubicBezTo>
                    <a:pt x="2931" y="16986"/>
                    <a:pt x="2953" y="16996"/>
                    <a:pt x="2959" y="16986"/>
                  </a:cubicBezTo>
                  <a:cubicBezTo>
                    <a:pt x="3060" y="16747"/>
                    <a:pt x="3144" y="16617"/>
                    <a:pt x="3206" y="16457"/>
                  </a:cubicBezTo>
                  <a:cubicBezTo>
                    <a:pt x="3414" y="15958"/>
                    <a:pt x="3398" y="15868"/>
                    <a:pt x="3431" y="15858"/>
                  </a:cubicBezTo>
                  <a:cubicBezTo>
                    <a:pt x="3493" y="15538"/>
                    <a:pt x="3510" y="15528"/>
                    <a:pt x="3499" y="15479"/>
                  </a:cubicBezTo>
                  <a:cubicBezTo>
                    <a:pt x="3431" y="15668"/>
                    <a:pt x="3431" y="15748"/>
                    <a:pt x="3403" y="15798"/>
                  </a:cubicBezTo>
                  <a:cubicBezTo>
                    <a:pt x="3133" y="16477"/>
                    <a:pt x="3116" y="16587"/>
                    <a:pt x="3054" y="16627"/>
                  </a:cubicBezTo>
                  <a:cubicBezTo>
                    <a:pt x="2880" y="17006"/>
                    <a:pt x="2863" y="17016"/>
                    <a:pt x="2863" y="17046"/>
                  </a:cubicBezTo>
                  <a:cubicBezTo>
                    <a:pt x="2689" y="17416"/>
                    <a:pt x="2638" y="17476"/>
                    <a:pt x="2627" y="17596"/>
                  </a:cubicBezTo>
                  <a:cubicBezTo>
                    <a:pt x="2492" y="17945"/>
                    <a:pt x="2469" y="18045"/>
                    <a:pt x="2464" y="18185"/>
                  </a:cubicBezTo>
                  <a:cubicBezTo>
                    <a:pt x="2413" y="18434"/>
                    <a:pt x="2379" y="18434"/>
                    <a:pt x="2379" y="18484"/>
                  </a:cubicBezTo>
                  <a:cubicBezTo>
                    <a:pt x="2295" y="18924"/>
                    <a:pt x="2318" y="19054"/>
                    <a:pt x="2278" y="19103"/>
                  </a:cubicBezTo>
                  <a:cubicBezTo>
                    <a:pt x="2289" y="18734"/>
                    <a:pt x="2334" y="18754"/>
                    <a:pt x="2323" y="18684"/>
                  </a:cubicBezTo>
                  <a:cubicBezTo>
                    <a:pt x="2351" y="18544"/>
                    <a:pt x="2334" y="18474"/>
                    <a:pt x="2351" y="18444"/>
                  </a:cubicBezTo>
                  <a:cubicBezTo>
                    <a:pt x="2458" y="17895"/>
                    <a:pt x="2475" y="17875"/>
                    <a:pt x="2475" y="17855"/>
                  </a:cubicBezTo>
                  <a:cubicBezTo>
                    <a:pt x="2520" y="17655"/>
                    <a:pt x="2537" y="17576"/>
                    <a:pt x="2559" y="17496"/>
                  </a:cubicBezTo>
                  <a:cubicBezTo>
                    <a:pt x="2678" y="17146"/>
                    <a:pt x="2672" y="17096"/>
                    <a:pt x="2689" y="17066"/>
                  </a:cubicBezTo>
                  <a:cubicBezTo>
                    <a:pt x="2784" y="16847"/>
                    <a:pt x="2784" y="16787"/>
                    <a:pt x="2801" y="16767"/>
                  </a:cubicBezTo>
                  <a:cubicBezTo>
                    <a:pt x="2931" y="16447"/>
                    <a:pt x="2947" y="16417"/>
                    <a:pt x="2959" y="16377"/>
                  </a:cubicBezTo>
                  <a:cubicBezTo>
                    <a:pt x="3099" y="16068"/>
                    <a:pt x="3094" y="16008"/>
                    <a:pt x="3116" y="15988"/>
                  </a:cubicBezTo>
                  <a:cubicBezTo>
                    <a:pt x="3206" y="15608"/>
                    <a:pt x="3240" y="15598"/>
                    <a:pt x="3234" y="15538"/>
                  </a:cubicBezTo>
                  <a:cubicBezTo>
                    <a:pt x="3268" y="15109"/>
                    <a:pt x="3285" y="15059"/>
                    <a:pt x="3285" y="14979"/>
                  </a:cubicBezTo>
                  <a:cubicBezTo>
                    <a:pt x="3223" y="15269"/>
                    <a:pt x="3246" y="15419"/>
                    <a:pt x="3206" y="15479"/>
                  </a:cubicBezTo>
                  <a:cubicBezTo>
                    <a:pt x="3083" y="15978"/>
                    <a:pt x="3060" y="15998"/>
                    <a:pt x="3043" y="16018"/>
                  </a:cubicBezTo>
                  <a:cubicBezTo>
                    <a:pt x="2869" y="16507"/>
                    <a:pt x="2846" y="16527"/>
                    <a:pt x="2829" y="16547"/>
                  </a:cubicBezTo>
                  <a:cubicBezTo>
                    <a:pt x="2706" y="16877"/>
                    <a:pt x="2683" y="16936"/>
                    <a:pt x="2666" y="17006"/>
                  </a:cubicBezTo>
                  <a:cubicBezTo>
                    <a:pt x="2610" y="17146"/>
                    <a:pt x="2604" y="17176"/>
                    <a:pt x="2599" y="17146"/>
                  </a:cubicBezTo>
                  <a:cubicBezTo>
                    <a:pt x="2666" y="16926"/>
                    <a:pt x="2672" y="16907"/>
                    <a:pt x="2672" y="16877"/>
                  </a:cubicBezTo>
                  <a:cubicBezTo>
                    <a:pt x="2779" y="16567"/>
                    <a:pt x="2784" y="16517"/>
                    <a:pt x="2790" y="16467"/>
                  </a:cubicBezTo>
                  <a:cubicBezTo>
                    <a:pt x="2953" y="15968"/>
                    <a:pt x="2976" y="15878"/>
                    <a:pt x="2998" y="15788"/>
                  </a:cubicBezTo>
                  <a:cubicBezTo>
                    <a:pt x="3111" y="15029"/>
                    <a:pt x="3111" y="14889"/>
                    <a:pt x="3116" y="14769"/>
                  </a:cubicBezTo>
                  <a:cubicBezTo>
                    <a:pt x="3060" y="14300"/>
                    <a:pt x="3088" y="14350"/>
                    <a:pt x="3077" y="14440"/>
                  </a:cubicBezTo>
                  <a:cubicBezTo>
                    <a:pt x="3049" y="15249"/>
                    <a:pt x="3049" y="15329"/>
                    <a:pt x="3043" y="15409"/>
                  </a:cubicBezTo>
                  <a:cubicBezTo>
                    <a:pt x="2959" y="15708"/>
                    <a:pt x="2976" y="15778"/>
                    <a:pt x="2947" y="15788"/>
                  </a:cubicBezTo>
                  <a:cubicBezTo>
                    <a:pt x="2858" y="16088"/>
                    <a:pt x="2829" y="16227"/>
                    <a:pt x="2784" y="16337"/>
                  </a:cubicBezTo>
                  <a:cubicBezTo>
                    <a:pt x="2672" y="16777"/>
                    <a:pt x="2649" y="16817"/>
                    <a:pt x="2621" y="16857"/>
                  </a:cubicBezTo>
                  <a:cubicBezTo>
                    <a:pt x="2498" y="17286"/>
                    <a:pt x="2481" y="17346"/>
                    <a:pt x="2458" y="17406"/>
                  </a:cubicBezTo>
                  <a:cubicBezTo>
                    <a:pt x="2340" y="17915"/>
                    <a:pt x="2306" y="17915"/>
                    <a:pt x="2323" y="17985"/>
                  </a:cubicBezTo>
                  <a:cubicBezTo>
                    <a:pt x="2216" y="18574"/>
                    <a:pt x="2228" y="18614"/>
                    <a:pt x="2228" y="18654"/>
                  </a:cubicBezTo>
                  <a:cubicBezTo>
                    <a:pt x="2194" y="18884"/>
                    <a:pt x="2216" y="18964"/>
                    <a:pt x="2188" y="18964"/>
                  </a:cubicBezTo>
                  <a:cubicBezTo>
                    <a:pt x="2199" y="18384"/>
                    <a:pt x="2205" y="18235"/>
                    <a:pt x="2216" y="18085"/>
                  </a:cubicBezTo>
                  <a:cubicBezTo>
                    <a:pt x="2256" y="17825"/>
                    <a:pt x="2278" y="17775"/>
                    <a:pt x="2273" y="17685"/>
                  </a:cubicBezTo>
                  <a:cubicBezTo>
                    <a:pt x="2419" y="17096"/>
                    <a:pt x="2447" y="17056"/>
                    <a:pt x="2441" y="16966"/>
                  </a:cubicBezTo>
                  <a:cubicBezTo>
                    <a:pt x="2537" y="16697"/>
                    <a:pt x="2559" y="16627"/>
                    <a:pt x="2571" y="16537"/>
                  </a:cubicBezTo>
                  <a:cubicBezTo>
                    <a:pt x="2706" y="16198"/>
                    <a:pt x="2700" y="16138"/>
                    <a:pt x="2700" y="16088"/>
                  </a:cubicBezTo>
                  <a:cubicBezTo>
                    <a:pt x="2841" y="15588"/>
                    <a:pt x="2824" y="15508"/>
                    <a:pt x="2852" y="15498"/>
                  </a:cubicBezTo>
                  <a:cubicBezTo>
                    <a:pt x="2919" y="15219"/>
                    <a:pt x="2897" y="15129"/>
                    <a:pt x="2919" y="15119"/>
                  </a:cubicBezTo>
                  <a:cubicBezTo>
                    <a:pt x="2925" y="14470"/>
                    <a:pt x="2897" y="14480"/>
                    <a:pt x="2908" y="14420"/>
                  </a:cubicBezTo>
                  <a:cubicBezTo>
                    <a:pt x="2863" y="15139"/>
                    <a:pt x="2863" y="15209"/>
                    <a:pt x="2841" y="15239"/>
                  </a:cubicBezTo>
                  <a:cubicBezTo>
                    <a:pt x="2779" y="15618"/>
                    <a:pt x="2762" y="15658"/>
                    <a:pt x="2751" y="15708"/>
                  </a:cubicBezTo>
                  <a:cubicBezTo>
                    <a:pt x="2694" y="15898"/>
                    <a:pt x="2717" y="15998"/>
                    <a:pt x="2672" y="15998"/>
                  </a:cubicBezTo>
                  <a:cubicBezTo>
                    <a:pt x="2492" y="16697"/>
                    <a:pt x="2441" y="16767"/>
                    <a:pt x="2424" y="16877"/>
                  </a:cubicBezTo>
                  <a:cubicBezTo>
                    <a:pt x="2284" y="17356"/>
                    <a:pt x="2301" y="17446"/>
                    <a:pt x="2267" y="17466"/>
                  </a:cubicBezTo>
                  <a:cubicBezTo>
                    <a:pt x="2441" y="16607"/>
                    <a:pt x="2469" y="16577"/>
                    <a:pt x="2475" y="16507"/>
                  </a:cubicBezTo>
                  <a:cubicBezTo>
                    <a:pt x="2543" y="16118"/>
                    <a:pt x="2582" y="16108"/>
                    <a:pt x="2576" y="16038"/>
                  </a:cubicBezTo>
                  <a:cubicBezTo>
                    <a:pt x="2700" y="15508"/>
                    <a:pt x="2700" y="15429"/>
                    <a:pt x="2711" y="15379"/>
                  </a:cubicBezTo>
                  <a:cubicBezTo>
                    <a:pt x="2751" y="14630"/>
                    <a:pt x="2762" y="14620"/>
                    <a:pt x="2762" y="14460"/>
                  </a:cubicBezTo>
                  <a:cubicBezTo>
                    <a:pt x="2739" y="13991"/>
                    <a:pt x="2728" y="13881"/>
                    <a:pt x="2723" y="13771"/>
                  </a:cubicBezTo>
                  <a:cubicBezTo>
                    <a:pt x="2666" y="13691"/>
                    <a:pt x="2700" y="13831"/>
                    <a:pt x="2717" y="14011"/>
                  </a:cubicBezTo>
                  <a:cubicBezTo>
                    <a:pt x="2739" y="14889"/>
                    <a:pt x="2689" y="14929"/>
                    <a:pt x="2711" y="15039"/>
                  </a:cubicBezTo>
                  <a:cubicBezTo>
                    <a:pt x="2689" y="15289"/>
                    <a:pt x="2683" y="15319"/>
                    <a:pt x="2672" y="15349"/>
                  </a:cubicBezTo>
                  <a:cubicBezTo>
                    <a:pt x="2582" y="15748"/>
                    <a:pt x="2565" y="15888"/>
                    <a:pt x="2537" y="16018"/>
                  </a:cubicBezTo>
                  <a:cubicBezTo>
                    <a:pt x="2436" y="16427"/>
                    <a:pt x="2424" y="16497"/>
                    <a:pt x="2413" y="16557"/>
                  </a:cubicBezTo>
                  <a:cubicBezTo>
                    <a:pt x="2318" y="16956"/>
                    <a:pt x="2312" y="16986"/>
                    <a:pt x="2295" y="17006"/>
                  </a:cubicBezTo>
                  <a:cubicBezTo>
                    <a:pt x="2194" y="17596"/>
                    <a:pt x="2160" y="17665"/>
                    <a:pt x="2154" y="17765"/>
                  </a:cubicBezTo>
                  <a:cubicBezTo>
                    <a:pt x="2076" y="18185"/>
                    <a:pt x="2121" y="18305"/>
                    <a:pt x="2087" y="18295"/>
                  </a:cubicBezTo>
                  <a:cubicBezTo>
                    <a:pt x="2070" y="17745"/>
                    <a:pt x="2087" y="17616"/>
                    <a:pt x="2093" y="17466"/>
                  </a:cubicBezTo>
                  <a:cubicBezTo>
                    <a:pt x="2149" y="17186"/>
                    <a:pt x="2132" y="17116"/>
                    <a:pt x="2154" y="17116"/>
                  </a:cubicBezTo>
                  <a:cubicBezTo>
                    <a:pt x="2267" y="16567"/>
                    <a:pt x="2284" y="16527"/>
                    <a:pt x="2284" y="16467"/>
                  </a:cubicBezTo>
                  <a:cubicBezTo>
                    <a:pt x="2385" y="15958"/>
                    <a:pt x="2424" y="15948"/>
                    <a:pt x="2424" y="15878"/>
                  </a:cubicBezTo>
                  <a:cubicBezTo>
                    <a:pt x="2593" y="15069"/>
                    <a:pt x="2599" y="14979"/>
                    <a:pt x="2616" y="14919"/>
                  </a:cubicBezTo>
                  <a:cubicBezTo>
                    <a:pt x="2655" y="14680"/>
                    <a:pt x="2627" y="14600"/>
                    <a:pt x="2655" y="14600"/>
                  </a:cubicBezTo>
                  <a:cubicBezTo>
                    <a:pt x="2678" y="14350"/>
                    <a:pt x="2649" y="14260"/>
                    <a:pt x="2678" y="14250"/>
                  </a:cubicBezTo>
                  <a:cubicBezTo>
                    <a:pt x="2661" y="14150"/>
                    <a:pt x="2638" y="14450"/>
                    <a:pt x="2599" y="14740"/>
                  </a:cubicBezTo>
                  <a:cubicBezTo>
                    <a:pt x="2441" y="15618"/>
                    <a:pt x="2436" y="15678"/>
                    <a:pt x="2419" y="15708"/>
                  </a:cubicBezTo>
                  <a:cubicBezTo>
                    <a:pt x="2374" y="15948"/>
                    <a:pt x="2340" y="15998"/>
                    <a:pt x="2334" y="16088"/>
                  </a:cubicBezTo>
                  <a:cubicBezTo>
                    <a:pt x="2199" y="16617"/>
                    <a:pt x="2177" y="16697"/>
                    <a:pt x="2149" y="16767"/>
                  </a:cubicBezTo>
                  <a:cubicBezTo>
                    <a:pt x="2064" y="17136"/>
                    <a:pt x="2098" y="17236"/>
                    <a:pt x="2059" y="17236"/>
                  </a:cubicBezTo>
                  <a:cubicBezTo>
                    <a:pt x="2025" y="17596"/>
                    <a:pt x="2048" y="17606"/>
                    <a:pt x="2014" y="17636"/>
                  </a:cubicBezTo>
                  <a:cubicBezTo>
                    <a:pt x="2143" y="16537"/>
                    <a:pt x="2149" y="16457"/>
                    <a:pt x="2171" y="16407"/>
                  </a:cubicBezTo>
                  <a:cubicBezTo>
                    <a:pt x="2244" y="16078"/>
                    <a:pt x="2273" y="15928"/>
                    <a:pt x="2295" y="15788"/>
                  </a:cubicBezTo>
                  <a:cubicBezTo>
                    <a:pt x="2453" y="15139"/>
                    <a:pt x="2436" y="15029"/>
                    <a:pt x="2464" y="14979"/>
                  </a:cubicBezTo>
                  <a:cubicBezTo>
                    <a:pt x="2565" y="14250"/>
                    <a:pt x="2582" y="14180"/>
                    <a:pt x="2588" y="14090"/>
                  </a:cubicBezTo>
                  <a:cubicBezTo>
                    <a:pt x="2559" y="13761"/>
                    <a:pt x="2537" y="13911"/>
                    <a:pt x="2548" y="14120"/>
                  </a:cubicBezTo>
                  <a:cubicBezTo>
                    <a:pt x="2486" y="14750"/>
                    <a:pt x="2436" y="14750"/>
                    <a:pt x="2441" y="14849"/>
                  </a:cubicBezTo>
                  <a:cubicBezTo>
                    <a:pt x="2340" y="15319"/>
                    <a:pt x="2334" y="15459"/>
                    <a:pt x="2301" y="15568"/>
                  </a:cubicBezTo>
                  <a:cubicBezTo>
                    <a:pt x="2205" y="15958"/>
                    <a:pt x="2199" y="16028"/>
                    <a:pt x="2183" y="16078"/>
                  </a:cubicBezTo>
                  <a:cubicBezTo>
                    <a:pt x="2138" y="16327"/>
                    <a:pt x="2109" y="16357"/>
                    <a:pt x="2115" y="16437"/>
                  </a:cubicBezTo>
                  <a:cubicBezTo>
                    <a:pt x="1980" y="16986"/>
                    <a:pt x="2025" y="17096"/>
                    <a:pt x="1991" y="17086"/>
                  </a:cubicBezTo>
                  <a:cubicBezTo>
                    <a:pt x="1969" y="17276"/>
                    <a:pt x="1946" y="17236"/>
                    <a:pt x="1941" y="17096"/>
                  </a:cubicBezTo>
                  <a:cubicBezTo>
                    <a:pt x="1997" y="16627"/>
                    <a:pt x="2014" y="16627"/>
                    <a:pt x="2008" y="16587"/>
                  </a:cubicBezTo>
                  <a:cubicBezTo>
                    <a:pt x="2059" y="16407"/>
                    <a:pt x="2042" y="16347"/>
                    <a:pt x="2059" y="16337"/>
                  </a:cubicBezTo>
                  <a:cubicBezTo>
                    <a:pt x="2093" y="16148"/>
                    <a:pt x="2104" y="16138"/>
                    <a:pt x="2098" y="16098"/>
                  </a:cubicBezTo>
                  <a:cubicBezTo>
                    <a:pt x="2222" y="15578"/>
                    <a:pt x="2216" y="15508"/>
                    <a:pt x="2250" y="15488"/>
                  </a:cubicBezTo>
                  <a:cubicBezTo>
                    <a:pt x="2391" y="14799"/>
                    <a:pt x="2402" y="14750"/>
                    <a:pt x="2402" y="14680"/>
                  </a:cubicBezTo>
                  <a:cubicBezTo>
                    <a:pt x="2351" y="14959"/>
                    <a:pt x="2295" y="15019"/>
                    <a:pt x="2295" y="15149"/>
                  </a:cubicBezTo>
                  <a:cubicBezTo>
                    <a:pt x="2121" y="15788"/>
                    <a:pt x="2098" y="15818"/>
                    <a:pt x="2093" y="15878"/>
                  </a:cubicBezTo>
                  <a:cubicBezTo>
                    <a:pt x="2042" y="16148"/>
                    <a:pt x="2025" y="16257"/>
                    <a:pt x="1986" y="16347"/>
                  </a:cubicBezTo>
                  <a:cubicBezTo>
                    <a:pt x="1929" y="16737"/>
                    <a:pt x="1913" y="16777"/>
                    <a:pt x="1918" y="16857"/>
                  </a:cubicBezTo>
                  <a:cubicBezTo>
                    <a:pt x="1901" y="16577"/>
                    <a:pt x="1924" y="16497"/>
                    <a:pt x="1913" y="16377"/>
                  </a:cubicBezTo>
                  <a:cubicBezTo>
                    <a:pt x="2025" y="15948"/>
                    <a:pt x="2025" y="15898"/>
                    <a:pt x="2031" y="15858"/>
                  </a:cubicBezTo>
                  <a:cubicBezTo>
                    <a:pt x="2064" y="15588"/>
                    <a:pt x="2087" y="15568"/>
                    <a:pt x="2087" y="15528"/>
                  </a:cubicBezTo>
                  <a:cubicBezTo>
                    <a:pt x="2194" y="15039"/>
                    <a:pt x="2177" y="14919"/>
                    <a:pt x="2211" y="14879"/>
                  </a:cubicBezTo>
                  <a:cubicBezTo>
                    <a:pt x="2267" y="14170"/>
                    <a:pt x="2267" y="14040"/>
                    <a:pt x="2261" y="13911"/>
                  </a:cubicBezTo>
                  <a:cubicBezTo>
                    <a:pt x="2211" y="13521"/>
                    <a:pt x="2183" y="13501"/>
                    <a:pt x="2188" y="13421"/>
                  </a:cubicBezTo>
                  <a:cubicBezTo>
                    <a:pt x="2149" y="13481"/>
                    <a:pt x="2171" y="13501"/>
                    <a:pt x="2183" y="13551"/>
                  </a:cubicBezTo>
                  <a:cubicBezTo>
                    <a:pt x="2228" y="14330"/>
                    <a:pt x="2228" y="14390"/>
                    <a:pt x="2233" y="14440"/>
                  </a:cubicBezTo>
                  <a:cubicBezTo>
                    <a:pt x="2188" y="14740"/>
                    <a:pt x="2166" y="14789"/>
                    <a:pt x="2160" y="14889"/>
                  </a:cubicBezTo>
                  <a:cubicBezTo>
                    <a:pt x="2014" y="15588"/>
                    <a:pt x="2014" y="15688"/>
                    <a:pt x="2003" y="15758"/>
                  </a:cubicBezTo>
                  <a:cubicBezTo>
                    <a:pt x="1918" y="16257"/>
                    <a:pt x="1879" y="16247"/>
                    <a:pt x="1884" y="16317"/>
                  </a:cubicBezTo>
                  <a:cubicBezTo>
                    <a:pt x="1823" y="16627"/>
                    <a:pt x="1845" y="16717"/>
                    <a:pt x="1806" y="16717"/>
                  </a:cubicBezTo>
                  <a:cubicBezTo>
                    <a:pt x="1879" y="15858"/>
                    <a:pt x="1896" y="15778"/>
                    <a:pt x="1913" y="15678"/>
                  </a:cubicBezTo>
                  <a:cubicBezTo>
                    <a:pt x="1969" y="15389"/>
                    <a:pt x="1969" y="15339"/>
                    <a:pt x="1969" y="15279"/>
                  </a:cubicBezTo>
                  <a:cubicBezTo>
                    <a:pt x="2025" y="14969"/>
                    <a:pt x="2048" y="14949"/>
                    <a:pt x="2042" y="14879"/>
                  </a:cubicBezTo>
                  <a:cubicBezTo>
                    <a:pt x="2081" y="14360"/>
                    <a:pt x="2109" y="14180"/>
                    <a:pt x="2115" y="13951"/>
                  </a:cubicBezTo>
                  <a:cubicBezTo>
                    <a:pt x="2053" y="13182"/>
                    <a:pt x="2070" y="13102"/>
                    <a:pt x="2042" y="13112"/>
                  </a:cubicBezTo>
                  <a:cubicBezTo>
                    <a:pt x="2036" y="13302"/>
                    <a:pt x="2059" y="13411"/>
                    <a:pt x="2070" y="13541"/>
                  </a:cubicBezTo>
                  <a:cubicBezTo>
                    <a:pt x="2064" y="14150"/>
                    <a:pt x="2053" y="14190"/>
                    <a:pt x="2053" y="14240"/>
                  </a:cubicBezTo>
                  <a:cubicBezTo>
                    <a:pt x="2019" y="14530"/>
                    <a:pt x="2042" y="14630"/>
                    <a:pt x="2019" y="14640"/>
                  </a:cubicBezTo>
                  <a:cubicBezTo>
                    <a:pt x="1913" y="15369"/>
                    <a:pt x="1890" y="15568"/>
                    <a:pt x="1851" y="15728"/>
                  </a:cubicBezTo>
                  <a:cubicBezTo>
                    <a:pt x="1761" y="16237"/>
                    <a:pt x="1755" y="16207"/>
                    <a:pt x="1772" y="16198"/>
                  </a:cubicBezTo>
                  <a:cubicBezTo>
                    <a:pt x="1806" y="15858"/>
                    <a:pt x="1811" y="15738"/>
                    <a:pt x="1823" y="15628"/>
                  </a:cubicBezTo>
                  <a:cubicBezTo>
                    <a:pt x="1896" y="14750"/>
                    <a:pt x="1924" y="14740"/>
                    <a:pt x="1918" y="14670"/>
                  </a:cubicBezTo>
                  <a:cubicBezTo>
                    <a:pt x="1873" y="13152"/>
                    <a:pt x="1868" y="13062"/>
                    <a:pt x="1856" y="13002"/>
                  </a:cubicBezTo>
                  <a:cubicBezTo>
                    <a:pt x="1789" y="12732"/>
                    <a:pt x="1772" y="12662"/>
                    <a:pt x="1749" y="12602"/>
                  </a:cubicBezTo>
                  <a:cubicBezTo>
                    <a:pt x="1716" y="12563"/>
                    <a:pt x="1744" y="12682"/>
                    <a:pt x="1783" y="12792"/>
                  </a:cubicBezTo>
                  <a:cubicBezTo>
                    <a:pt x="1834" y="13102"/>
                    <a:pt x="1834" y="13122"/>
                    <a:pt x="1845" y="13132"/>
                  </a:cubicBezTo>
                  <a:cubicBezTo>
                    <a:pt x="1851" y="13312"/>
                    <a:pt x="1868" y="13411"/>
                    <a:pt x="1873" y="13541"/>
                  </a:cubicBezTo>
                  <a:cubicBezTo>
                    <a:pt x="1856" y="14620"/>
                    <a:pt x="1879" y="14690"/>
                    <a:pt x="1862" y="14700"/>
                  </a:cubicBezTo>
                  <a:cubicBezTo>
                    <a:pt x="1834" y="14949"/>
                    <a:pt x="1834" y="14989"/>
                    <a:pt x="1834" y="15039"/>
                  </a:cubicBezTo>
                  <a:cubicBezTo>
                    <a:pt x="1800" y="15309"/>
                    <a:pt x="1811" y="15409"/>
                    <a:pt x="1778" y="15459"/>
                  </a:cubicBezTo>
                  <a:cubicBezTo>
                    <a:pt x="1828" y="14809"/>
                    <a:pt x="1823" y="14760"/>
                    <a:pt x="1834" y="14730"/>
                  </a:cubicBezTo>
                  <a:cubicBezTo>
                    <a:pt x="1789" y="13501"/>
                    <a:pt x="1755" y="13292"/>
                    <a:pt x="1733" y="12992"/>
                  </a:cubicBezTo>
                  <a:cubicBezTo>
                    <a:pt x="1659" y="12732"/>
                    <a:pt x="1654" y="12622"/>
                    <a:pt x="1626" y="12573"/>
                  </a:cubicBezTo>
                  <a:cubicBezTo>
                    <a:pt x="1502" y="12353"/>
                    <a:pt x="1569" y="12393"/>
                    <a:pt x="1592" y="12533"/>
                  </a:cubicBezTo>
                  <a:cubicBezTo>
                    <a:pt x="1659" y="12832"/>
                    <a:pt x="1665" y="12872"/>
                    <a:pt x="1676" y="12892"/>
                  </a:cubicBezTo>
                  <a:cubicBezTo>
                    <a:pt x="1738" y="13331"/>
                    <a:pt x="1721" y="13411"/>
                    <a:pt x="1749" y="13411"/>
                  </a:cubicBezTo>
                  <a:cubicBezTo>
                    <a:pt x="1783" y="13911"/>
                    <a:pt x="1800" y="13941"/>
                    <a:pt x="1794" y="14011"/>
                  </a:cubicBezTo>
                  <a:cubicBezTo>
                    <a:pt x="1772" y="14839"/>
                    <a:pt x="1778" y="14839"/>
                    <a:pt x="1766" y="14889"/>
                  </a:cubicBezTo>
                  <a:cubicBezTo>
                    <a:pt x="1761" y="15209"/>
                    <a:pt x="1727" y="15289"/>
                    <a:pt x="1727" y="15419"/>
                  </a:cubicBezTo>
                  <a:cubicBezTo>
                    <a:pt x="1637" y="15528"/>
                    <a:pt x="1693" y="15379"/>
                    <a:pt x="1693" y="15179"/>
                  </a:cubicBezTo>
                  <a:cubicBezTo>
                    <a:pt x="1688" y="13691"/>
                    <a:pt x="1676" y="13631"/>
                    <a:pt x="1676" y="13551"/>
                  </a:cubicBezTo>
                  <a:cubicBezTo>
                    <a:pt x="1643" y="13312"/>
                    <a:pt x="1637" y="13172"/>
                    <a:pt x="1609" y="13052"/>
                  </a:cubicBezTo>
                  <a:cubicBezTo>
                    <a:pt x="1474" y="12523"/>
                    <a:pt x="1479" y="12413"/>
                    <a:pt x="1451" y="12403"/>
                  </a:cubicBezTo>
                  <a:cubicBezTo>
                    <a:pt x="1609" y="13192"/>
                    <a:pt x="1603" y="13292"/>
                    <a:pt x="1620" y="13341"/>
                  </a:cubicBezTo>
                  <a:cubicBezTo>
                    <a:pt x="1648" y="13641"/>
                    <a:pt x="1665" y="13791"/>
                    <a:pt x="1671" y="13961"/>
                  </a:cubicBezTo>
                  <a:cubicBezTo>
                    <a:pt x="1682" y="14869"/>
                    <a:pt x="1654" y="14899"/>
                    <a:pt x="1659" y="14969"/>
                  </a:cubicBezTo>
                  <a:cubicBezTo>
                    <a:pt x="1631" y="14430"/>
                    <a:pt x="1614" y="14420"/>
                    <a:pt x="1614" y="14390"/>
                  </a:cubicBezTo>
                  <a:cubicBezTo>
                    <a:pt x="1592" y="14130"/>
                    <a:pt x="1614" y="14140"/>
                    <a:pt x="1592" y="14100"/>
                  </a:cubicBezTo>
                  <a:cubicBezTo>
                    <a:pt x="1513" y="13511"/>
                    <a:pt x="1474" y="13401"/>
                    <a:pt x="1457" y="13252"/>
                  </a:cubicBezTo>
                  <a:cubicBezTo>
                    <a:pt x="1316" y="12702"/>
                    <a:pt x="1339" y="12573"/>
                    <a:pt x="1283" y="12593"/>
                  </a:cubicBezTo>
                  <a:cubicBezTo>
                    <a:pt x="1344" y="12772"/>
                    <a:pt x="1344" y="12862"/>
                    <a:pt x="1373" y="12912"/>
                  </a:cubicBezTo>
                  <a:cubicBezTo>
                    <a:pt x="1519" y="14170"/>
                    <a:pt x="1569" y="14200"/>
                    <a:pt x="1558" y="14240"/>
                  </a:cubicBezTo>
                  <a:cubicBezTo>
                    <a:pt x="1564" y="14540"/>
                    <a:pt x="1586" y="14630"/>
                    <a:pt x="1564" y="14630"/>
                  </a:cubicBezTo>
                  <a:cubicBezTo>
                    <a:pt x="1406" y="13831"/>
                    <a:pt x="1418" y="13721"/>
                    <a:pt x="1389" y="13691"/>
                  </a:cubicBezTo>
                  <a:cubicBezTo>
                    <a:pt x="1299" y="13282"/>
                    <a:pt x="1299" y="13182"/>
                    <a:pt x="1260" y="13182"/>
                  </a:cubicBezTo>
                  <a:cubicBezTo>
                    <a:pt x="1423" y="13951"/>
                    <a:pt x="1446" y="14190"/>
                    <a:pt x="1491" y="14380"/>
                  </a:cubicBezTo>
                  <a:cubicBezTo>
                    <a:pt x="1581" y="15289"/>
                    <a:pt x="1609" y="15319"/>
                    <a:pt x="1603" y="15409"/>
                  </a:cubicBezTo>
                  <a:cubicBezTo>
                    <a:pt x="1598" y="15538"/>
                    <a:pt x="1575" y="15469"/>
                    <a:pt x="1581" y="15349"/>
                  </a:cubicBezTo>
                  <a:cubicBezTo>
                    <a:pt x="1389" y="14600"/>
                    <a:pt x="1401" y="14480"/>
                    <a:pt x="1373" y="14460"/>
                  </a:cubicBezTo>
                  <a:cubicBezTo>
                    <a:pt x="1243" y="13731"/>
                    <a:pt x="1204" y="13631"/>
                    <a:pt x="1187" y="13501"/>
                  </a:cubicBezTo>
                  <a:cubicBezTo>
                    <a:pt x="1097" y="13232"/>
                    <a:pt x="1108" y="13162"/>
                    <a:pt x="1086" y="13162"/>
                  </a:cubicBezTo>
                  <a:cubicBezTo>
                    <a:pt x="939" y="12612"/>
                    <a:pt x="934" y="12583"/>
                    <a:pt x="917" y="12573"/>
                  </a:cubicBezTo>
                  <a:cubicBezTo>
                    <a:pt x="928" y="12702"/>
                    <a:pt x="968" y="12842"/>
                    <a:pt x="1007" y="12982"/>
                  </a:cubicBezTo>
                  <a:cubicBezTo>
                    <a:pt x="1074" y="13272"/>
                    <a:pt x="1097" y="13331"/>
                    <a:pt x="1119" y="13401"/>
                  </a:cubicBezTo>
                  <a:cubicBezTo>
                    <a:pt x="1271" y="14260"/>
                    <a:pt x="1305" y="14360"/>
                    <a:pt x="1322" y="14490"/>
                  </a:cubicBezTo>
                  <a:cubicBezTo>
                    <a:pt x="1389" y="14750"/>
                    <a:pt x="1395" y="14869"/>
                    <a:pt x="1373" y="14849"/>
                  </a:cubicBezTo>
                  <a:cubicBezTo>
                    <a:pt x="1283" y="14620"/>
                    <a:pt x="1277" y="14590"/>
                    <a:pt x="1277" y="14540"/>
                  </a:cubicBezTo>
                  <a:cubicBezTo>
                    <a:pt x="1142" y="14210"/>
                    <a:pt x="1131" y="14150"/>
                    <a:pt x="1097" y="14120"/>
                  </a:cubicBezTo>
                  <a:cubicBezTo>
                    <a:pt x="872" y="13451"/>
                    <a:pt x="816" y="13222"/>
                    <a:pt x="748" y="13012"/>
                  </a:cubicBezTo>
                  <a:cubicBezTo>
                    <a:pt x="613" y="12602"/>
                    <a:pt x="647" y="12483"/>
                    <a:pt x="619" y="12503"/>
                  </a:cubicBezTo>
                  <a:cubicBezTo>
                    <a:pt x="613" y="12403"/>
                    <a:pt x="591" y="12573"/>
                    <a:pt x="636" y="12612"/>
                  </a:cubicBezTo>
                  <a:cubicBezTo>
                    <a:pt x="714" y="12982"/>
                    <a:pt x="709" y="13002"/>
                    <a:pt x="709" y="13012"/>
                  </a:cubicBezTo>
                  <a:cubicBezTo>
                    <a:pt x="793" y="13292"/>
                    <a:pt x="810" y="13331"/>
                    <a:pt x="821" y="13371"/>
                  </a:cubicBezTo>
                  <a:cubicBezTo>
                    <a:pt x="1069" y="14220"/>
                    <a:pt x="1103" y="14240"/>
                    <a:pt x="1108" y="14320"/>
                  </a:cubicBezTo>
                  <a:cubicBezTo>
                    <a:pt x="1181" y="14560"/>
                    <a:pt x="1238" y="14570"/>
                    <a:pt x="1204" y="14590"/>
                  </a:cubicBezTo>
                  <a:cubicBezTo>
                    <a:pt x="1052" y="14310"/>
                    <a:pt x="1046" y="14170"/>
                    <a:pt x="990" y="14140"/>
                  </a:cubicBezTo>
                  <a:cubicBezTo>
                    <a:pt x="793" y="13491"/>
                    <a:pt x="743" y="13451"/>
                    <a:pt x="737" y="13312"/>
                  </a:cubicBezTo>
                  <a:cubicBezTo>
                    <a:pt x="624" y="12942"/>
                    <a:pt x="602" y="12842"/>
                    <a:pt x="579" y="12742"/>
                  </a:cubicBezTo>
                  <a:cubicBezTo>
                    <a:pt x="512" y="12622"/>
                    <a:pt x="546" y="12752"/>
                    <a:pt x="574" y="12902"/>
                  </a:cubicBezTo>
                  <a:cubicBezTo>
                    <a:pt x="641" y="13162"/>
                    <a:pt x="664" y="13212"/>
                    <a:pt x="675" y="13302"/>
                  </a:cubicBezTo>
                  <a:cubicBezTo>
                    <a:pt x="872" y="13911"/>
                    <a:pt x="872" y="14021"/>
                    <a:pt x="911" y="14040"/>
                  </a:cubicBezTo>
                  <a:cubicBezTo>
                    <a:pt x="1119" y="14570"/>
                    <a:pt x="1131" y="14600"/>
                    <a:pt x="1131" y="14640"/>
                  </a:cubicBezTo>
                  <a:cubicBezTo>
                    <a:pt x="1271" y="14929"/>
                    <a:pt x="1288" y="14989"/>
                    <a:pt x="1311" y="15059"/>
                  </a:cubicBezTo>
                  <a:cubicBezTo>
                    <a:pt x="1451" y="15469"/>
                    <a:pt x="1474" y="15498"/>
                    <a:pt x="1485" y="15538"/>
                  </a:cubicBezTo>
                  <a:cubicBezTo>
                    <a:pt x="1547" y="15788"/>
                    <a:pt x="1569" y="15828"/>
                    <a:pt x="1575" y="15918"/>
                  </a:cubicBezTo>
                  <a:cubicBezTo>
                    <a:pt x="1418" y="15578"/>
                    <a:pt x="1423" y="15479"/>
                    <a:pt x="1384" y="15459"/>
                  </a:cubicBezTo>
                  <a:cubicBezTo>
                    <a:pt x="1159" y="14979"/>
                    <a:pt x="1131" y="14949"/>
                    <a:pt x="1119" y="14879"/>
                  </a:cubicBezTo>
                  <a:cubicBezTo>
                    <a:pt x="883" y="14300"/>
                    <a:pt x="833" y="14200"/>
                    <a:pt x="804" y="14070"/>
                  </a:cubicBezTo>
                  <a:cubicBezTo>
                    <a:pt x="737" y="13831"/>
                    <a:pt x="703" y="13811"/>
                    <a:pt x="703" y="13711"/>
                  </a:cubicBezTo>
                  <a:cubicBezTo>
                    <a:pt x="591" y="13282"/>
                    <a:pt x="563" y="13272"/>
                    <a:pt x="568" y="13182"/>
                  </a:cubicBezTo>
                  <a:cubicBezTo>
                    <a:pt x="574" y="13292"/>
                    <a:pt x="563" y="13371"/>
                    <a:pt x="579" y="13381"/>
                  </a:cubicBezTo>
                  <a:cubicBezTo>
                    <a:pt x="619" y="13621"/>
                    <a:pt x="647" y="13611"/>
                    <a:pt x="641" y="13681"/>
                  </a:cubicBezTo>
                  <a:cubicBezTo>
                    <a:pt x="771" y="14060"/>
                    <a:pt x="765" y="14170"/>
                    <a:pt x="793" y="14200"/>
                  </a:cubicBezTo>
                  <a:cubicBezTo>
                    <a:pt x="878" y="14510"/>
                    <a:pt x="934" y="14590"/>
                    <a:pt x="973" y="14710"/>
                  </a:cubicBezTo>
                  <a:cubicBezTo>
                    <a:pt x="1063" y="14899"/>
                    <a:pt x="1080" y="14969"/>
                    <a:pt x="1097" y="15019"/>
                  </a:cubicBezTo>
                  <a:cubicBezTo>
                    <a:pt x="1198" y="15139"/>
                    <a:pt x="1193" y="15199"/>
                    <a:pt x="1204" y="15219"/>
                  </a:cubicBezTo>
                  <a:cubicBezTo>
                    <a:pt x="1434" y="15868"/>
                    <a:pt x="1418" y="15718"/>
                    <a:pt x="1344" y="15658"/>
                  </a:cubicBezTo>
                  <a:cubicBezTo>
                    <a:pt x="1243" y="15389"/>
                    <a:pt x="1204" y="15419"/>
                    <a:pt x="1209" y="15349"/>
                  </a:cubicBezTo>
                  <a:cubicBezTo>
                    <a:pt x="1013" y="14979"/>
                    <a:pt x="1007" y="14929"/>
                    <a:pt x="984" y="14919"/>
                  </a:cubicBezTo>
                  <a:cubicBezTo>
                    <a:pt x="821" y="14570"/>
                    <a:pt x="810" y="14490"/>
                    <a:pt x="782" y="14450"/>
                  </a:cubicBezTo>
                  <a:cubicBezTo>
                    <a:pt x="529" y="13721"/>
                    <a:pt x="523" y="13681"/>
                    <a:pt x="506" y="13671"/>
                  </a:cubicBezTo>
                  <a:cubicBezTo>
                    <a:pt x="439" y="13441"/>
                    <a:pt x="439" y="13391"/>
                    <a:pt x="416" y="13381"/>
                  </a:cubicBezTo>
                  <a:cubicBezTo>
                    <a:pt x="523" y="13921"/>
                    <a:pt x="596" y="13971"/>
                    <a:pt x="608" y="14140"/>
                  </a:cubicBezTo>
                  <a:cubicBezTo>
                    <a:pt x="754" y="14500"/>
                    <a:pt x="776" y="14540"/>
                    <a:pt x="788" y="14620"/>
                  </a:cubicBezTo>
                  <a:cubicBezTo>
                    <a:pt x="951" y="14969"/>
                    <a:pt x="968" y="15029"/>
                    <a:pt x="990" y="15079"/>
                  </a:cubicBezTo>
                  <a:cubicBezTo>
                    <a:pt x="1446" y="16038"/>
                    <a:pt x="1496" y="16068"/>
                    <a:pt x="1513" y="16168"/>
                  </a:cubicBezTo>
                  <a:cubicBezTo>
                    <a:pt x="1665" y="16517"/>
                    <a:pt x="1693" y="16527"/>
                    <a:pt x="1688" y="16607"/>
                  </a:cubicBezTo>
                  <a:cubicBezTo>
                    <a:pt x="1755" y="16807"/>
                    <a:pt x="1778" y="16827"/>
                    <a:pt x="1761" y="16837"/>
                  </a:cubicBezTo>
                  <a:cubicBezTo>
                    <a:pt x="1654" y="16607"/>
                    <a:pt x="1643" y="16517"/>
                    <a:pt x="1609" y="16457"/>
                  </a:cubicBezTo>
                  <a:cubicBezTo>
                    <a:pt x="1429" y="16088"/>
                    <a:pt x="1423" y="16058"/>
                    <a:pt x="1406" y="16028"/>
                  </a:cubicBezTo>
                  <a:cubicBezTo>
                    <a:pt x="1243" y="15728"/>
                    <a:pt x="1226" y="15648"/>
                    <a:pt x="1181" y="15618"/>
                  </a:cubicBezTo>
                  <a:cubicBezTo>
                    <a:pt x="1035" y="15339"/>
                    <a:pt x="979" y="15229"/>
                    <a:pt x="928" y="15099"/>
                  </a:cubicBezTo>
                  <a:cubicBezTo>
                    <a:pt x="726" y="14590"/>
                    <a:pt x="647" y="14520"/>
                    <a:pt x="619" y="14360"/>
                  </a:cubicBezTo>
                  <a:cubicBezTo>
                    <a:pt x="489" y="14040"/>
                    <a:pt x="495" y="13961"/>
                    <a:pt x="467" y="13961"/>
                  </a:cubicBezTo>
                  <a:cubicBezTo>
                    <a:pt x="579" y="14330"/>
                    <a:pt x="596" y="14440"/>
                    <a:pt x="636" y="14510"/>
                  </a:cubicBezTo>
                  <a:cubicBezTo>
                    <a:pt x="906" y="15139"/>
                    <a:pt x="900" y="15219"/>
                    <a:pt x="934" y="15239"/>
                  </a:cubicBezTo>
                  <a:cubicBezTo>
                    <a:pt x="1170" y="15708"/>
                    <a:pt x="1198" y="15728"/>
                    <a:pt x="1204" y="15788"/>
                  </a:cubicBezTo>
                  <a:cubicBezTo>
                    <a:pt x="1283" y="15918"/>
                    <a:pt x="1283" y="15968"/>
                    <a:pt x="1311" y="15978"/>
                  </a:cubicBezTo>
                  <a:cubicBezTo>
                    <a:pt x="1451" y="16337"/>
                    <a:pt x="1508" y="16347"/>
                    <a:pt x="1524" y="16427"/>
                  </a:cubicBezTo>
                  <a:cubicBezTo>
                    <a:pt x="1592" y="16597"/>
                    <a:pt x="1609" y="16607"/>
                    <a:pt x="1592" y="16617"/>
                  </a:cubicBezTo>
                  <a:cubicBezTo>
                    <a:pt x="1496" y="16427"/>
                    <a:pt x="1485" y="16397"/>
                    <a:pt x="1474" y="16367"/>
                  </a:cubicBezTo>
                  <a:cubicBezTo>
                    <a:pt x="1367" y="16158"/>
                    <a:pt x="1288" y="16088"/>
                    <a:pt x="1243" y="15938"/>
                  </a:cubicBezTo>
                  <a:cubicBezTo>
                    <a:pt x="1119" y="15808"/>
                    <a:pt x="1125" y="15698"/>
                    <a:pt x="1074" y="15698"/>
                  </a:cubicBezTo>
                  <a:cubicBezTo>
                    <a:pt x="956" y="15469"/>
                    <a:pt x="956" y="15409"/>
                    <a:pt x="928" y="15409"/>
                  </a:cubicBezTo>
                  <a:cubicBezTo>
                    <a:pt x="624" y="14740"/>
                    <a:pt x="613" y="14670"/>
                    <a:pt x="579" y="14650"/>
                  </a:cubicBezTo>
                  <a:cubicBezTo>
                    <a:pt x="366" y="14070"/>
                    <a:pt x="360" y="13991"/>
                    <a:pt x="343" y="13931"/>
                  </a:cubicBezTo>
                  <a:cubicBezTo>
                    <a:pt x="248" y="13621"/>
                    <a:pt x="264" y="13531"/>
                    <a:pt x="242" y="13531"/>
                  </a:cubicBezTo>
                  <a:cubicBezTo>
                    <a:pt x="191" y="13441"/>
                    <a:pt x="231" y="13591"/>
                    <a:pt x="236" y="13731"/>
                  </a:cubicBezTo>
                  <a:cubicBezTo>
                    <a:pt x="394" y="14250"/>
                    <a:pt x="428" y="14390"/>
                    <a:pt x="473" y="14510"/>
                  </a:cubicBezTo>
                  <a:cubicBezTo>
                    <a:pt x="669" y="14959"/>
                    <a:pt x="709" y="15099"/>
                    <a:pt x="771" y="15189"/>
                  </a:cubicBezTo>
                  <a:cubicBezTo>
                    <a:pt x="872" y="15409"/>
                    <a:pt x="889" y="15469"/>
                    <a:pt x="923" y="15518"/>
                  </a:cubicBezTo>
                  <a:cubicBezTo>
                    <a:pt x="1136" y="15908"/>
                    <a:pt x="1159" y="15918"/>
                    <a:pt x="1159" y="15968"/>
                  </a:cubicBezTo>
                  <a:cubicBezTo>
                    <a:pt x="1361" y="16327"/>
                    <a:pt x="1401" y="16357"/>
                    <a:pt x="1423" y="16417"/>
                  </a:cubicBezTo>
                  <a:cubicBezTo>
                    <a:pt x="1811" y="17276"/>
                    <a:pt x="1823" y="17296"/>
                    <a:pt x="1839" y="17306"/>
                  </a:cubicBezTo>
                  <a:cubicBezTo>
                    <a:pt x="1856" y="17546"/>
                    <a:pt x="1845" y="17476"/>
                    <a:pt x="1823" y="17436"/>
                  </a:cubicBezTo>
                  <a:cubicBezTo>
                    <a:pt x="1671" y="17136"/>
                    <a:pt x="1643" y="17116"/>
                    <a:pt x="1631" y="17046"/>
                  </a:cubicBezTo>
                  <a:cubicBezTo>
                    <a:pt x="1418" y="16707"/>
                    <a:pt x="1373" y="16717"/>
                    <a:pt x="1373" y="16647"/>
                  </a:cubicBezTo>
                  <a:cubicBezTo>
                    <a:pt x="1249" y="16507"/>
                    <a:pt x="1254" y="16447"/>
                    <a:pt x="1226" y="16467"/>
                  </a:cubicBezTo>
                  <a:cubicBezTo>
                    <a:pt x="1013" y="16098"/>
                    <a:pt x="996" y="16038"/>
                    <a:pt x="968" y="16018"/>
                  </a:cubicBezTo>
                  <a:cubicBezTo>
                    <a:pt x="816" y="15698"/>
                    <a:pt x="776" y="15698"/>
                    <a:pt x="765" y="15628"/>
                  </a:cubicBezTo>
                  <a:cubicBezTo>
                    <a:pt x="529" y="15199"/>
                    <a:pt x="529" y="15119"/>
                    <a:pt x="501" y="15089"/>
                  </a:cubicBezTo>
                  <a:cubicBezTo>
                    <a:pt x="298" y="14600"/>
                    <a:pt x="287" y="14530"/>
                    <a:pt x="264" y="14490"/>
                  </a:cubicBezTo>
                  <a:cubicBezTo>
                    <a:pt x="107" y="13951"/>
                    <a:pt x="113" y="13901"/>
                    <a:pt x="96" y="13901"/>
                  </a:cubicBezTo>
                  <a:cubicBezTo>
                    <a:pt x="163" y="14300"/>
                    <a:pt x="180" y="14350"/>
                    <a:pt x="203" y="14390"/>
                  </a:cubicBezTo>
                  <a:cubicBezTo>
                    <a:pt x="309" y="14740"/>
                    <a:pt x="321" y="14799"/>
                    <a:pt x="354" y="14829"/>
                  </a:cubicBezTo>
                  <a:cubicBezTo>
                    <a:pt x="461" y="15179"/>
                    <a:pt x="512" y="15149"/>
                    <a:pt x="506" y="15249"/>
                  </a:cubicBezTo>
                  <a:cubicBezTo>
                    <a:pt x="731" y="15698"/>
                    <a:pt x="765" y="15798"/>
                    <a:pt x="810" y="15858"/>
                  </a:cubicBezTo>
                  <a:cubicBezTo>
                    <a:pt x="928" y="16028"/>
                    <a:pt x="917" y="16098"/>
                    <a:pt x="945" y="16088"/>
                  </a:cubicBezTo>
                  <a:cubicBezTo>
                    <a:pt x="1080" y="16377"/>
                    <a:pt x="1125" y="16367"/>
                    <a:pt x="1131" y="16427"/>
                  </a:cubicBezTo>
                  <a:cubicBezTo>
                    <a:pt x="1254" y="16597"/>
                    <a:pt x="1299" y="16667"/>
                    <a:pt x="1350" y="16737"/>
                  </a:cubicBezTo>
                  <a:cubicBezTo>
                    <a:pt x="1586" y="17066"/>
                    <a:pt x="1648" y="17266"/>
                    <a:pt x="1733" y="17426"/>
                  </a:cubicBezTo>
                  <a:cubicBezTo>
                    <a:pt x="1918" y="17865"/>
                    <a:pt x="1958" y="17865"/>
                    <a:pt x="1952" y="17965"/>
                  </a:cubicBezTo>
                  <a:cubicBezTo>
                    <a:pt x="1401" y="17116"/>
                    <a:pt x="1361" y="16996"/>
                    <a:pt x="1288" y="16956"/>
                  </a:cubicBezTo>
                  <a:cubicBezTo>
                    <a:pt x="1198" y="16787"/>
                    <a:pt x="1176" y="16777"/>
                    <a:pt x="1153" y="16777"/>
                  </a:cubicBezTo>
                  <a:cubicBezTo>
                    <a:pt x="1029" y="16557"/>
                    <a:pt x="984" y="16557"/>
                    <a:pt x="984" y="16467"/>
                  </a:cubicBezTo>
                  <a:cubicBezTo>
                    <a:pt x="810" y="16267"/>
                    <a:pt x="810" y="16227"/>
                    <a:pt x="799" y="16207"/>
                  </a:cubicBezTo>
                  <a:cubicBezTo>
                    <a:pt x="669" y="16018"/>
                    <a:pt x="647" y="15978"/>
                    <a:pt x="630" y="15928"/>
                  </a:cubicBezTo>
                  <a:cubicBezTo>
                    <a:pt x="394" y="15488"/>
                    <a:pt x="360" y="15389"/>
                    <a:pt x="309" y="15309"/>
                  </a:cubicBezTo>
                  <a:cubicBezTo>
                    <a:pt x="242" y="15099"/>
                    <a:pt x="219" y="15059"/>
                    <a:pt x="203" y="15019"/>
                  </a:cubicBezTo>
                  <a:cubicBezTo>
                    <a:pt x="73" y="14680"/>
                    <a:pt x="68" y="14620"/>
                    <a:pt x="51" y="14580"/>
                  </a:cubicBezTo>
                  <a:cubicBezTo>
                    <a:pt x="0" y="14430"/>
                    <a:pt x="0" y="14470"/>
                    <a:pt x="0" y="14500"/>
                  </a:cubicBezTo>
                  <a:cubicBezTo>
                    <a:pt x="90" y="14829"/>
                    <a:pt x="118" y="14919"/>
                    <a:pt x="163" y="14979"/>
                  </a:cubicBezTo>
                  <a:cubicBezTo>
                    <a:pt x="383" y="15598"/>
                    <a:pt x="433" y="15648"/>
                    <a:pt x="450" y="15748"/>
                  </a:cubicBezTo>
                  <a:cubicBezTo>
                    <a:pt x="563" y="15918"/>
                    <a:pt x="568" y="15948"/>
                    <a:pt x="579" y="15958"/>
                  </a:cubicBezTo>
                  <a:cubicBezTo>
                    <a:pt x="759" y="16317"/>
                    <a:pt x="788" y="16297"/>
                    <a:pt x="782" y="16347"/>
                  </a:cubicBezTo>
                  <a:cubicBezTo>
                    <a:pt x="917" y="16477"/>
                    <a:pt x="917" y="16557"/>
                    <a:pt x="939" y="16587"/>
                  </a:cubicBezTo>
                  <a:cubicBezTo>
                    <a:pt x="1086" y="16787"/>
                    <a:pt x="1097" y="16797"/>
                    <a:pt x="1108" y="16807"/>
                  </a:cubicBezTo>
                  <a:cubicBezTo>
                    <a:pt x="1209" y="16976"/>
                    <a:pt x="1226" y="16956"/>
                    <a:pt x="1238" y="16966"/>
                  </a:cubicBezTo>
                  <a:cubicBezTo>
                    <a:pt x="1294" y="17086"/>
                    <a:pt x="1328" y="17096"/>
                    <a:pt x="1344" y="17146"/>
                  </a:cubicBezTo>
                  <a:cubicBezTo>
                    <a:pt x="1502" y="17336"/>
                    <a:pt x="1541" y="17346"/>
                    <a:pt x="1547" y="17406"/>
                  </a:cubicBezTo>
                  <a:cubicBezTo>
                    <a:pt x="1699" y="17626"/>
                    <a:pt x="1733" y="17636"/>
                    <a:pt x="1744" y="17685"/>
                  </a:cubicBezTo>
                  <a:cubicBezTo>
                    <a:pt x="1963" y="18185"/>
                    <a:pt x="2008" y="18205"/>
                    <a:pt x="2003" y="18335"/>
                  </a:cubicBezTo>
                  <a:cubicBezTo>
                    <a:pt x="1862" y="18105"/>
                    <a:pt x="1868" y="18025"/>
                    <a:pt x="1834" y="18025"/>
                  </a:cubicBezTo>
                  <a:cubicBezTo>
                    <a:pt x="1710" y="17795"/>
                    <a:pt x="1676" y="17795"/>
                    <a:pt x="1659" y="17765"/>
                  </a:cubicBezTo>
                  <a:cubicBezTo>
                    <a:pt x="1586" y="17665"/>
                    <a:pt x="1569" y="17636"/>
                    <a:pt x="1558" y="17606"/>
                  </a:cubicBezTo>
                  <a:cubicBezTo>
                    <a:pt x="1356" y="17406"/>
                    <a:pt x="1339" y="17376"/>
                    <a:pt x="1316" y="17366"/>
                  </a:cubicBezTo>
                  <a:cubicBezTo>
                    <a:pt x="1277" y="17316"/>
                    <a:pt x="1260" y="17326"/>
                    <a:pt x="1249" y="17316"/>
                  </a:cubicBezTo>
                  <a:cubicBezTo>
                    <a:pt x="1114" y="17156"/>
                    <a:pt x="1097" y="17106"/>
                    <a:pt x="1069" y="17116"/>
                  </a:cubicBezTo>
                  <a:cubicBezTo>
                    <a:pt x="878" y="16917"/>
                    <a:pt x="861" y="16917"/>
                    <a:pt x="866" y="16877"/>
                  </a:cubicBezTo>
                  <a:cubicBezTo>
                    <a:pt x="534" y="16587"/>
                    <a:pt x="501" y="16527"/>
                    <a:pt x="444" y="16517"/>
                  </a:cubicBezTo>
                  <a:cubicBezTo>
                    <a:pt x="191" y="16158"/>
                    <a:pt x="158" y="16098"/>
                    <a:pt x="118" y="16058"/>
                  </a:cubicBezTo>
                  <a:cubicBezTo>
                    <a:pt x="0" y="15948"/>
                    <a:pt x="0" y="15948"/>
                    <a:pt x="0" y="15948"/>
                  </a:cubicBezTo>
                  <a:cubicBezTo>
                    <a:pt x="101" y="16078"/>
                    <a:pt x="96" y="16138"/>
                    <a:pt x="124" y="16118"/>
                  </a:cubicBezTo>
                  <a:cubicBezTo>
                    <a:pt x="231" y="16317"/>
                    <a:pt x="242" y="16327"/>
                    <a:pt x="242" y="16367"/>
                  </a:cubicBezTo>
                  <a:cubicBezTo>
                    <a:pt x="388" y="16527"/>
                    <a:pt x="411" y="16557"/>
                    <a:pt x="433" y="16587"/>
                  </a:cubicBezTo>
                  <a:cubicBezTo>
                    <a:pt x="737" y="16877"/>
                    <a:pt x="782" y="16956"/>
                    <a:pt x="855" y="16966"/>
                  </a:cubicBezTo>
                  <a:cubicBezTo>
                    <a:pt x="1069" y="17216"/>
                    <a:pt x="1091" y="17256"/>
                    <a:pt x="1125" y="17286"/>
                  </a:cubicBezTo>
                  <a:cubicBezTo>
                    <a:pt x="1260" y="17406"/>
                    <a:pt x="1288" y="17446"/>
                    <a:pt x="1316" y="17476"/>
                  </a:cubicBezTo>
                  <a:cubicBezTo>
                    <a:pt x="1457" y="17596"/>
                    <a:pt x="1463" y="17675"/>
                    <a:pt x="1496" y="17695"/>
                  </a:cubicBezTo>
                  <a:cubicBezTo>
                    <a:pt x="1637" y="17895"/>
                    <a:pt x="1699" y="17955"/>
                    <a:pt x="1755" y="18015"/>
                  </a:cubicBezTo>
                  <a:cubicBezTo>
                    <a:pt x="1856" y="18255"/>
                    <a:pt x="1890" y="18235"/>
                    <a:pt x="1901" y="18255"/>
                  </a:cubicBezTo>
                  <a:cubicBezTo>
                    <a:pt x="1980" y="18474"/>
                    <a:pt x="2014" y="18494"/>
                    <a:pt x="2025" y="18564"/>
                  </a:cubicBezTo>
                  <a:cubicBezTo>
                    <a:pt x="1929" y="18444"/>
                    <a:pt x="1913" y="18454"/>
                    <a:pt x="1913" y="18454"/>
                  </a:cubicBezTo>
                  <a:cubicBezTo>
                    <a:pt x="1693" y="18175"/>
                    <a:pt x="1665" y="18145"/>
                    <a:pt x="1637" y="18095"/>
                  </a:cubicBezTo>
                  <a:cubicBezTo>
                    <a:pt x="1468" y="17945"/>
                    <a:pt x="1451" y="17925"/>
                    <a:pt x="1434" y="17895"/>
                  </a:cubicBezTo>
                  <a:cubicBezTo>
                    <a:pt x="1193" y="17675"/>
                    <a:pt x="1153" y="17645"/>
                    <a:pt x="1125" y="17586"/>
                  </a:cubicBezTo>
                  <a:cubicBezTo>
                    <a:pt x="754" y="17266"/>
                    <a:pt x="703" y="17306"/>
                    <a:pt x="709" y="17246"/>
                  </a:cubicBezTo>
                  <a:cubicBezTo>
                    <a:pt x="478" y="17056"/>
                    <a:pt x="450" y="16996"/>
                    <a:pt x="411" y="16956"/>
                  </a:cubicBezTo>
                  <a:cubicBezTo>
                    <a:pt x="236" y="16747"/>
                    <a:pt x="219" y="16707"/>
                    <a:pt x="191" y="16697"/>
                  </a:cubicBezTo>
                  <a:cubicBezTo>
                    <a:pt x="0" y="16427"/>
                    <a:pt x="0" y="16427"/>
                    <a:pt x="0" y="16427"/>
                  </a:cubicBezTo>
                  <a:cubicBezTo>
                    <a:pt x="62" y="16517"/>
                    <a:pt x="62" y="16597"/>
                    <a:pt x="101" y="16587"/>
                  </a:cubicBezTo>
                  <a:cubicBezTo>
                    <a:pt x="231" y="16837"/>
                    <a:pt x="270" y="16827"/>
                    <a:pt x="276" y="16887"/>
                  </a:cubicBezTo>
                  <a:cubicBezTo>
                    <a:pt x="366" y="16986"/>
                    <a:pt x="388" y="17026"/>
                    <a:pt x="405" y="17066"/>
                  </a:cubicBezTo>
                  <a:cubicBezTo>
                    <a:pt x="681" y="17366"/>
                    <a:pt x="737" y="17336"/>
                    <a:pt x="748" y="17396"/>
                  </a:cubicBezTo>
                  <a:cubicBezTo>
                    <a:pt x="906" y="17496"/>
                    <a:pt x="900" y="17556"/>
                    <a:pt x="939" y="17526"/>
                  </a:cubicBezTo>
                  <a:cubicBezTo>
                    <a:pt x="1418" y="18035"/>
                    <a:pt x="1479" y="18015"/>
                    <a:pt x="1491" y="18115"/>
                  </a:cubicBezTo>
                  <a:cubicBezTo>
                    <a:pt x="1727" y="18335"/>
                    <a:pt x="1749" y="18325"/>
                    <a:pt x="1761" y="18345"/>
                  </a:cubicBezTo>
                  <a:cubicBezTo>
                    <a:pt x="1974" y="18624"/>
                    <a:pt x="2019" y="18674"/>
                    <a:pt x="2059" y="18764"/>
                  </a:cubicBezTo>
                  <a:cubicBezTo>
                    <a:pt x="1991" y="18744"/>
                    <a:pt x="1974" y="18714"/>
                    <a:pt x="1958" y="18684"/>
                  </a:cubicBezTo>
                  <a:cubicBezTo>
                    <a:pt x="1817" y="18504"/>
                    <a:pt x="1794" y="18474"/>
                    <a:pt x="1778" y="18444"/>
                  </a:cubicBezTo>
                  <a:cubicBezTo>
                    <a:pt x="1485" y="18125"/>
                    <a:pt x="1429" y="18105"/>
                    <a:pt x="1401" y="18035"/>
                  </a:cubicBezTo>
                  <a:cubicBezTo>
                    <a:pt x="1086" y="17825"/>
                    <a:pt x="1074" y="17795"/>
                    <a:pt x="1046" y="17795"/>
                  </a:cubicBezTo>
                  <a:cubicBezTo>
                    <a:pt x="911" y="17655"/>
                    <a:pt x="872" y="17685"/>
                    <a:pt x="872" y="17645"/>
                  </a:cubicBezTo>
                  <a:cubicBezTo>
                    <a:pt x="529" y="17456"/>
                    <a:pt x="506" y="17416"/>
                    <a:pt x="478" y="17386"/>
                  </a:cubicBezTo>
                  <a:cubicBezTo>
                    <a:pt x="107" y="17056"/>
                    <a:pt x="96" y="17036"/>
                    <a:pt x="73" y="17046"/>
                  </a:cubicBezTo>
                  <a:cubicBezTo>
                    <a:pt x="0" y="17016"/>
                    <a:pt x="0" y="17016"/>
                    <a:pt x="0" y="17016"/>
                  </a:cubicBezTo>
                  <a:cubicBezTo>
                    <a:pt x="113" y="17176"/>
                    <a:pt x="146" y="17146"/>
                    <a:pt x="141" y="17206"/>
                  </a:cubicBezTo>
                  <a:cubicBezTo>
                    <a:pt x="287" y="17316"/>
                    <a:pt x="315" y="17386"/>
                    <a:pt x="371" y="17396"/>
                  </a:cubicBezTo>
                  <a:cubicBezTo>
                    <a:pt x="669" y="17665"/>
                    <a:pt x="737" y="17655"/>
                    <a:pt x="776" y="17725"/>
                  </a:cubicBezTo>
                  <a:cubicBezTo>
                    <a:pt x="1181" y="17925"/>
                    <a:pt x="1243" y="18055"/>
                    <a:pt x="1356" y="18085"/>
                  </a:cubicBezTo>
                  <a:cubicBezTo>
                    <a:pt x="1524" y="18305"/>
                    <a:pt x="1558" y="18285"/>
                    <a:pt x="1547" y="18345"/>
                  </a:cubicBezTo>
                  <a:cubicBezTo>
                    <a:pt x="1789" y="18514"/>
                    <a:pt x="1772" y="18614"/>
                    <a:pt x="1806" y="18614"/>
                  </a:cubicBezTo>
                  <a:cubicBezTo>
                    <a:pt x="1991" y="18944"/>
                    <a:pt x="2042" y="18914"/>
                    <a:pt x="2042" y="18984"/>
                  </a:cubicBezTo>
                  <a:cubicBezTo>
                    <a:pt x="2166" y="19193"/>
                    <a:pt x="2177" y="19213"/>
                    <a:pt x="2177" y="19243"/>
                  </a:cubicBezTo>
                  <a:cubicBezTo>
                    <a:pt x="2115" y="19163"/>
                    <a:pt x="2098" y="19173"/>
                    <a:pt x="2098" y="19153"/>
                  </a:cubicBezTo>
                  <a:cubicBezTo>
                    <a:pt x="1963" y="18964"/>
                    <a:pt x="1890" y="18894"/>
                    <a:pt x="1839" y="18784"/>
                  </a:cubicBezTo>
                  <a:cubicBezTo>
                    <a:pt x="1665" y="18694"/>
                    <a:pt x="1659" y="18584"/>
                    <a:pt x="1598" y="18604"/>
                  </a:cubicBezTo>
                  <a:cubicBezTo>
                    <a:pt x="1440" y="18474"/>
                    <a:pt x="1401" y="18434"/>
                    <a:pt x="1367" y="18384"/>
                  </a:cubicBezTo>
                  <a:cubicBezTo>
                    <a:pt x="1029" y="18165"/>
                    <a:pt x="968" y="18075"/>
                    <a:pt x="861" y="18055"/>
                  </a:cubicBezTo>
                  <a:cubicBezTo>
                    <a:pt x="664" y="17885"/>
                    <a:pt x="630" y="17805"/>
                    <a:pt x="568" y="17785"/>
                  </a:cubicBezTo>
                  <a:cubicBezTo>
                    <a:pt x="332" y="17556"/>
                    <a:pt x="309" y="17526"/>
                    <a:pt x="276" y="17526"/>
                  </a:cubicBezTo>
                  <a:cubicBezTo>
                    <a:pt x="101" y="17326"/>
                    <a:pt x="90" y="17306"/>
                    <a:pt x="79" y="17286"/>
                  </a:cubicBezTo>
                  <a:cubicBezTo>
                    <a:pt x="6" y="17206"/>
                    <a:pt x="0" y="17206"/>
                    <a:pt x="0" y="17196"/>
                  </a:cubicBezTo>
                  <a:cubicBezTo>
                    <a:pt x="113" y="17436"/>
                    <a:pt x="219" y="17526"/>
                    <a:pt x="315" y="17645"/>
                  </a:cubicBezTo>
                  <a:cubicBezTo>
                    <a:pt x="529" y="17845"/>
                    <a:pt x="585" y="17875"/>
                    <a:pt x="636" y="17935"/>
                  </a:cubicBezTo>
                  <a:cubicBezTo>
                    <a:pt x="1018" y="18265"/>
                    <a:pt x="1074" y="18295"/>
                    <a:pt x="1131" y="18335"/>
                  </a:cubicBezTo>
                  <a:cubicBezTo>
                    <a:pt x="1361" y="18494"/>
                    <a:pt x="1401" y="18564"/>
                    <a:pt x="1463" y="18594"/>
                  </a:cubicBezTo>
                  <a:cubicBezTo>
                    <a:pt x="1721" y="18824"/>
                    <a:pt x="1744" y="18854"/>
                    <a:pt x="1778" y="18864"/>
                  </a:cubicBezTo>
                  <a:cubicBezTo>
                    <a:pt x="2008" y="19133"/>
                    <a:pt x="2014" y="19163"/>
                    <a:pt x="2025" y="19183"/>
                  </a:cubicBezTo>
                  <a:cubicBezTo>
                    <a:pt x="2121" y="19373"/>
                    <a:pt x="2138" y="19373"/>
                    <a:pt x="2143" y="19403"/>
                  </a:cubicBezTo>
                  <a:cubicBezTo>
                    <a:pt x="2093" y="19383"/>
                    <a:pt x="2093" y="19333"/>
                    <a:pt x="2070" y="19323"/>
                  </a:cubicBezTo>
                  <a:cubicBezTo>
                    <a:pt x="1839" y="19113"/>
                    <a:pt x="1851" y="19034"/>
                    <a:pt x="1811" y="19054"/>
                  </a:cubicBezTo>
                  <a:cubicBezTo>
                    <a:pt x="1626" y="18854"/>
                    <a:pt x="1569" y="18854"/>
                    <a:pt x="1541" y="18804"/>
                  </a:cubicBezTo>
                  <a:cubicBezTo>
                    <a:pt x="1254" y="18574"/>
                    <a:pt x="1153" y="18584"/>
                    <a:pt x="1114" y="18484"/>
                  </a:cubicBezTo>
                  <a:cubicBezTo>
                    <a:pt x="793" y="18374"/>
                    <a:pt x="743" y="18295"/>
                    <a:pt x="675" y="18255"/>
                  </a:cubicBezTo>
                  <a:cubicBezTo>
                    <a:pt x="349" y="18045"/>
                    <a:pt x="332" y="18045"/>
                    <a:pt x="309" y="18045"/>
                  </a:cubicBezTo>
                  <a:cubicBezTo>
                    <a:pt x="39" y="17825"/>
                    <a:pt x="28" y="17775"/>
                    <a:pt x="0" y="17755"/>
                  </a:cubicBezTo>
                  <a:cubicBezTo>
                    <a:pt x="62" y="17875"/>
                    <a:pt x="79" y="17925"/>
                    <a:pt x="118" y="17935"/>
                  </a:cubicBezTo>
                  <a:cubicBezTo>
                    <a:pt x="388" y="18195"/>
                    <a:pt x="411" y="18195"/>
                    <a:pt x="411" y="18225"/>
                  </a:cubicBezTo>
                  <a:cubicBezTo>
                    <a:pt x="602" y="18345"/>
                    <a:pt x="658" y="18325"/>
                    <a:pt x="681" y="18384"/>
                  </a:cubicBezTo>
                  <a:cubicBezTo>
                    <a:pt x="973" y="18534"/>
                    <a:pt x="1013" y="18554"/>
                    <a:pt x="1041" y="18604"/>
                  </a:cubicBezTo>
                  <a:cubicBezTo>
                    <a:pt x="1373" y="18744"/>
                    <a:pt x="1389" y="18824"/>
                    <a:pt x="1446" y="18834"/>
                  </a:cubicBezTo>
                  <a:cubicBezTo>
                    <a:pt x="1845" y="19203"/>
                    <a:pt x="1873" y="19193"/>
                    <a:pt x="1879" y="19243"/>
                  </a:cubicBezTo>
                  <a:cubicBezTo>
                    <a:pt x="2008" y="19363"/>
                    <a:pt x="2014" y="19383"/>
                    <a:pt x="2019" y="19403"/>
                  </a:cubicBezTo>
                  <a:cubicBezTo>
                    <a:pt x="2188" y="19623"/>
                    <a:pt x="2233" y="19653"/>
                    <a:pt x="2244" y="19743"/>
                  </a:cubicBezTo>
                  <a:cubicBezTo>
                    <a:pt x="2104" y="19573"/>
                    <a:pt x="2087" y="19543"/>
                    <a:pt x="2064" y="19523"/>
                  </a:cubicBezTo>
                  <a:cubicBezTo>
                    <a:pt x="1991" y="19393"/>
                    <a:pt x="1958" y="19403"/>
                    <a:pt x="1946" y="19363"/>
                  </a:cubicBezTo>
                  <a:cubicBezTo>
                    <a:pt x="1710" y="19153"/>
                    <a:pt x="1699" y="19113"/>
                    <a:pt x="1665" y="19113"/>
                  </a:cubicBezTo>
                  <a:cubicBezTo>
                    <a:pt x="1434" y="18884"/>
                    <a:pt x="1406" y="18894"/>
                    <a:pt x="1384" y="18864"/>
                  </a:cubicBezTo>
                  <a:cubicBezTo>
                    <a:pt x="1204" y="18754"/>
                    <a:pt x="1164" y="18754"/>
                    <a:pt x="1148" y="18724"/>
                  </a:cubicBezTo>
                  <a:cubicBezTo>
                    <a:pt x="816" y="18534"/>
                    <a:pt x="782" y="18594"/>
                    <a:pt x="771" y="18524"/>
                  </a:cubicBezTo>
                  <a:cubicBezTo>
                    <a:pt x="450" y="18414"/>
                    <a:pt x="416" y="18355"/>
                    <a:pt x="354" y="18345"/>
                  </a:cubicBezTo>
                  <a:cubicBezTo>
                    <a:pt x="163" y="18175"/>
                    <a:pt x="118" y="18145"/>
                    <a:pt x="79" y="18095"/>
                  </a:cubicBezTo>
                  <a:cubicBezTo>
                    <a:pt x="17" y="18095"/>
                    <a:pt x="28" y="18105"/>
                    <a:pt x="39" y="18115"/>
                  </a:cubicBezTo>
                  <a:cubicBezTo>
                    <a:pt x="270" y="18364"/>
                    <a:pt x="304" y="18394"/>
                    <a:pt x="349" y="18404"/>
                  </a:cubicBezTo>
                  <a:cubicBezTo>
                    <a:pt x="467" y="18554"/>
                    <a:pt x="534" y="18514"/>
                    <a:pt x="563" y="18554"/>
                  </a:cubicBezTo>
                  <a:cubicBezTo>
                    <a:pt x="945" y="18764"/>
                    <a:pt x="996" y="18724"/>
                    <a:pt x="1013" y="18764"/>
                  </a:cubicBezTo>
                  <a:cubicBezTo>
                    <a:pt x="1339" y="18944"/>
                    <a:pt x="1406" y="18984"/>
                    <a:pt x="1468" y="19034"/>
                  </a:cubicBezTo>
                  <a:cubicBezTo>
                    <a:pt x="1873" y="19423"/>
                    <a:pt x="1941" y="19453"/>
                    <a:pt x="1991" y="19533"/>
                  </a:cubicBezTo>
                  <a:cubicBezTo>
                    <a:pt x="2087" y="19683"/>
                    <a:pt x="2121" y="19693"/>
                    <a:pt x="2143" y="19733"/>
                  </a:cubicBezTo>
                  <a:cubicBezTo>
                    <a:pt x="2306" y="20002"/>
                    <a:pt x="2340" y="20022"/>
                    <a:pt x="2368" y="20052"/>
                  </a:cubicBezTo>
                  <a:cubicBezTo>
                    <a:pt x="2357" y="20202"/>
                    <a:pt x="2334" y="20162"/>
                    <a:pt x="2318" y="20102"/>
                  </a:cubicBezTo>
                  <a:cubicBezTo>
                    <a:pt x="2228" y="19992"/>
                    <a:pt x="2216" y="19982"/>
                    <a:pt x="2216" y="19942"/>
                  </a:cubicBezTo>
                  <a:cubicBezTo>
                    <a:pt x="2076" y="19783"/>
                    <a:pt x="2064" y="19773"/>
                    <a:pt x="2059" y="19743"/>
                  </a:cubicBezTo>
                  <a:cubicBezTo>
                    <a:pt x="1924" y="19563"/>
                    <a:pt x="1862" y="19603"/>
                    <a:pt x="1856" y="19533"/>
                  </a:cubicBezTo>
                  <a:cubicBezTo>
                    <a:pt x="1648" y="19333"/>
                    <a:pt x="1614" y="19313"/>
                    <a:pt x="1586" y="19273"/>
                  </a:cubicBezTo>
                  <a:cubicBezTo>
                    <a:pt x="1243" y="19083"/>
                    <a:pt x="1238" y="19014"/>
                    <a:pt x="1170" y="19044"/>
                  </a:cubicBezTo>
                  <a:cubicBezTo>
                    <a:pt x="422" y="18874"/>
                    <a:pt x="467" y="18854"/>
                    <a:pt x="489" y="18874"/>
                  </a:cubicBezTo>
                  <a:cubicBezTo>
                    <a:pt x="776" y="19103"/>
                    <a:pt x="833" y="19133"/>
                    <a:pt x="883" y="19193"/>
                  </a:cubicBezTo>
                  <a:cubicBezTo>
                    <a:pt x="1479" y="19573"/>
                    <a:pt x="1536" y="19613"/>
                    <a:pt x="1603" y="19643"/>
                  </a:cubicBezTo>
                  <a:cubicBezTo>
                    <a:pt x="1828" y="19842"/>
                    <a:pt x="1890" y="19892"/>
                    <a:pt x="1946" y="19952"/>
                  </a:cubicBezTo>
                  <a:cubicBezTo>
                    <a:pt x="2154" y="20182"/>
                    <a:pt x="2171" y="20202"/>
                    <a:pt x="2177" y="20232"/>
                  </a:cubicBezTo>
                  <a:cubicBezTo>
                    <a:pt x="2284" y="20352"/>
                    <a:pt x="2306" y="20382"/>
                    <a:pt x="2334" y="20412"/>
                  </a:cubicBezTo>
                  <a:cubicBezTo>
                    <a:pt x="2402" y="20561"/>
                    <a:pt x="2419" y="20561"/>
                    <a:pt x="2424" y="20591"/>
                  </a:cubicBezTo>
                  <a:cubicBezTo>
                    <a:pt x="2447" y="20731"/>
                    <a:pt x="2391" y="20631"/>
                    <a:pt x="2334" y="20541"/>
                  </a:cubicBezTo>
                  <a:cubicBezTo>
                    <a:pt x="2059" y="20132"/>
                    <a:pt x="2014" y="20132"/>
                    <a:pt x="1997" y="20082"/>
                  </a:cubicBezTo>
                  <a:cubicBezTo>
                    <a:pt x="1772" y="19892"/>
                    <a:pt x="1716" y="19832"/>
                    <a:pt x="1643" y="19812"/>
                  </a:cubicBezTo>
                  <a:cubicBezTo>
                    <a:pt x="1266" y="19543"/>
                    <a:pt x="1238" y="19513"/>
                    <a:pt x="1204" y="19503"/>
                  </a:cubicBezTo>
                  <a:cubicBezTo>
                    <a:pt x="1046" y="19353"/>
                    <a:pt x="956" y="19343"/>
                    <a:pt x="900" y="19273"/>
                  </a:cubicBezTo>
                  <a:cubicBezTo>
                    <a:pt x="653" y="19123"/>
                    <a:pt x="624" y="19083"/>
                    <a:pt x="585" y="19074"/>
                  </a:cubicBezTo>
                  <a:cubicBezTo>
                    <a:pt x="354" y="18904"/>
                    <a:pt x="349" y="18824"/>
                    <a:pt x="304" y="18824"/>
                  </a:cubicBezTo>
                  <a:cubicBezTo>
                    <a:pt x="191" y="18674"/>
                    <a:pt x="169" y="18634"/>
                    <a:pt x="146" y="18584"/>
                  </a:cubicBezTo>
                  <a:cubicBezTo>
                    <a:pt x="0" y="18444"/>
                    <a:pt x="6" y="18444"/>
                    <a:pt x="6" y="18454"/>
                  </a:cubicBezTo>
                  <a:cubicBezTo>
                    <a:pt x="124" y="18604"/>
                    <a:pt x="118" y="18694"/>
                    <a:pt x="163" y="18694"/>
                  </a:cubicBezTo>
                  <a:cubicBezTo>
                    <a:pt x="338" y="18914"/>
                    <a:pt x="366" y="19004"/>
                    <a:pt x="422" y="19034"/>
                  </a:cubicBezTo>
                  <a:cubicBezTo>
                    <a:pt x="630" y="19203"/>
                    <a:pt x="686" y="19233"/>
                    <a:pt x="737" y="19273"/>
                  </a:cubicBezTo>
                  <a:cubicBezTo>
                    <a:pt x="945" y="19403"/>
                    <a:pt x="979" y="19453"/>
                    <a:pt x="1029" y="19453"/>
                  </a:cubicBezTo>
                  <a:cubicBezTo>
                    <a:pt x="1322" y="19683"/>
                    <a:pt x="1356" y="19723"/>
                    <a:pt x="1418" y="19713"/>
                  </a:cubicBezTo>
                  <a:cubicBezTo>
                    <a:pt x="1659" y="19892"/>
                    <a:pt x="1671" y="19942"/>
                    <a:pt x="1710" y="19922"/>
                  </a:cubicBezTo>
                  <a:cubicBezTo>
                    <a:pt x="1997" y="20212"/>
                    <a:pt x="2008" y="20222"/>
                    <a:pt x="2019" y="20232"/>
                  </a:cubicBezTo>
                  <a:cubicBezTo>
                    <a:pt x="2143" y="20372"/>
                    <a:pt x="2160" y="20402"/>
                    <a:pt x="2183" y="20422"/>
                  </a:cubicBezTo>
                  <a:cubicBezTo>
                    <a:pt x="2160" y="20452"/>
                    <a:pt x="2076" y="20412"/>
                    <a:pt x="2019" y="20312"/>
                  </a:cubicBezTo>
                  <a:cubicBezTo>
                    <a:pt x="1800" y="20222"/>
                    <a:pt x="1817" y="20132"/>
                    <a:pt x="1783" y="20152"/>
                  </a:cubicBezTo>
                  <a:cubicBezTo>
                    <a:pt x="1553" y="20032"/>
                    <a:pt x="1553" y="19992"/>
                    <a:pt x="1541" y="19982"/>
                  </a:cubicBezTo>
                  <a:cubicBezTo>
                    <a:pt x="1356" y="19922"/>
                    <a:pt x="1350" y="19892"/>
                    <a:pt x="1328" y="19902"/>
                  </a:cubicBezTo>
                  <a:cubicBezTo>
                    <a:pt x="1181" y="19783"/>
                    <a:pt x="1131" y="19822"/>
                    <a:pt x="1125" y="19753"/>
                  </a:cubicBezTo>
                  <a:cubicBezTo>
                    <a:pt x="748" y="19573"/>
                    <a:pt x="692" y="19583"/>
                    <a:pt x="664" y="19543"/>
                  </a:cubicBezTo>
                  <a:cubicBezTo>
                    <a:pt x="563" y="19423"/>
                    <a:pt x="506" y="19493"/>
                    <a:pt x="523" y="19413"/>
                  </a:cubicBezTo>
                  <a:cubicBezTo>
                    <a:pt x="276" y="19283"/>
                    <a:pt x="326" y="19293"/>
                    <a:pt x="360" y="19343"/>
                  </a:cubicBezTo>
                  <a:cubicBezTo>
                    <a:pt x="450" y="19443"/>
                    <a:pt x="456" y="19463"/>
                    <a:pt x="461" y="19483"/>
                  </a:cubicBezTo>
                  <a:cubicBezTo>
                    <a:pt x="714" y="19653"/>
                    <a:pt x="743" y="19693"/>
                    <a:pt x="782" y="19703"/>
                  </a:cubicBezTo>
                  <a:cubicBezTo>
                    <a:pt x="1024" y="19842"/>
                    <a:pt x="1069" y="19793"/>
                    <a:pt x="1069" y="19842"/>
                  </a:cubicBezTo>
                  <a:cubicBezTo>
                    <a:pt x="1395" y="20052"/>
                    <a:pt x="1446" y="20032"/>
                    <a:pt x="1479" y="20052"/>
                  </a:cubicBezTo>
                  <a:cubicBezTo>
                    <a:pt x="1749" y="20222"/>
                    <a:pt x="1789" y="20242"/>
                    <a:pt x="1811" y="20302"/>
                  </a:cubicBezTo>
                  <a:cubicBezTo>
                    <a:pt x="2081" y="20531"/>
                    <a:pt x="2109" y="20521"/>
                    <a:pt x="2126" y="20541"/>
                  </a:cubicBezTo>
                  <a:cubicBezTo>
                    <a:pt x="2458" y="21011"/>
                    <a:pt x="2498" y="20991"/>
                    <a:pt x="2492" y="21061"/>
                  </a:cubicBezTo>
                  <a:cubicBezTo>
                    <a:pt x="2599" y="21270"/>
                    <a:pt x="2610" y="21290"/>
                    <a:pt x="2616" y="21310"/>
                  </a:cubicBezTo>
                  <a:cubicBezTo>
                    <a:pt x="2571" y="21241"/>
                    <a:pt x="2537" y="21250"/>
                    <a:pt x="2537" y="21191"/>
                  </a:cubicBezTo>
                  <a:cubicBezTo>
                    <a:pt x="2379" y="21011"/>
                    <a:pt x="2346" y="20951"/>
                    <a:pt x="2312" y="20891"/>
                  </a:cubicBezTo>
                  <a:cubicBezTo>
                    <a:pt x="2036" y="20581"/>
                    <a:pt x="1974" y="20581"/>
                    <a:pt x="1941" y="20521"/>
                  </a:cubicBezTo>
                  <a:cubicBezTo>
                    <a:pt x="1609" y="20282"/>
                    <a:pt x="1547" y="20242"/>
                    <a:pt x="1485" y="20182"/>
                  </a:cubicBezTo>
                  <a:cubicBezTo>
                    <a:pt x="1294" y="20042"/>
                    <a:pt x="1283" y="20072"/>
                    <a:pt x="1271" y="20042"/>
                  </a:cubicBezTo>
                  <a:cubicBezTo>
                    <a:pt x="1080" y="19942"/>
                    <a:pt x="1052" y="19922"/>
                    <a:pt x="1018" y="19892"/>
                  </a:cubicBezTo>
                  <a:cubicBezTo>
                    <a:pt x="608" y="19673"/>
                    <a:pt x="551" y="19573"/>
                    <a:pt x="467" y="19553"/>
                  </a:cubicBezTo>
                  <a:cubicBezTo>
                    <a:pt x="141" y="19253"/>
                    <a:pt x="129" y="19233"/>
                    <a:pt x="107" y="19223"/>
                  </a:cubicBezTo>
                  <a:cubicBezTo>
                    <a:pt x="225" y="19433"/>
                    <a:pt x="270" y="19403"/>
                    <a:pt x="276" y="19463"/>
                  </a:cubicBezTo>
                  <a:cubicBezTo>
                    <a:pt x="579" y="19683"/>
                    <a:pt x="624" y="19753"/>
                    <a:pt x="686" y="19783"/>
                  </a:cubicBezTo>
                  <a:cubicBezTo>
                    <a:pt x="1080" y="20012"/>
                    <a:pt x="1125" y="20072"/>
                    <a:pt x="1187" y="20092"/>
                  </a:cubicBezTo>
                  <a:cubicBezTo>
                    <a:pt x="1479" y="20282"/>
                    <a:pt x="1519" y="20282"/>
                    <a:pt x="1530" y="20332"/>
                  </a:cubicBezTo>
                  <a:cubicBezTo>
                    <a:pt x="1766" y="20512"/>
                    <a:pt x="1834" y="20531"/>
                    <a:pt x="1884" y="20591"/>
                  </a:cubicBezTo>
                  <a:cubicBezTo>
                    <a:pt x="2261" y="21001"/>
                    <a:pt x="2306" y="21001"/>
                    <a:pt x="2323" y="21061"/>
                  </a:cubicBezTo>
                  <a:cubicBezTo>
                    <a:pt x="2469" y="21250"/>
                    <a:pt x="2486" y="21270"/>
                    <a:pt x="2503" y="21280"/>
                  </a:cubicBezTo>
                  <a:cubicBezTo>
                    <a:pt x="2661" y="21570"/>
                    <a:pt x="2661" y="21570"/>
                    <a:pt x="2661" y="21570"/>
                  </a:cubicBezTo>
                  <a:cubicBezTo>
                    <a:pt x="2931" y="21440"/>
                    <a:pt x="2903" y="21360"/>
                    <a:pt x="2947" y="21360"/>
                  </a:cubicBezTo>
                  <a:close/>
                  <a:moveTo>
                    <a:pt x="2543" y="17306"/>
                  </a:moveTo>
                  <a:cubicBezTo>
                    <a:pt x="2554" y="17276"/>
                    <a:pt x="2565" y="17246"/>
                    <a:pt x="2576" y="17216"/>
                  </a:cubicBezTo>
                  <a:cubicBezTo>
                    <a:pt x="2616" y="17236"/>
                    <a:pt x="2548" y="17266"/>
                    <a:pt x="2565" y="17326"/>
                  </a:cubicBezTo>
                  <a:cubicBezTo>
                    <a:pt x="2548" y="17346"/>
                    <a:pt x="2543" y="17386"/>
                    <a:pt x="2531" y="17416"/>
                  </a:cubicBezTo>
                  <a:cubicBezTo>
                    <a:pt x="2492" y="17386"/>
                    <a:pt x="2554" y="17356"/>
                    <a:pt x="2543" y="17306"/>
                  </a:cubicBezTo>
                  <a:close/>
                  <a:moveTo>
                    <a:pt x="2475" y="17576"/>
                  </a:moveTo>
                  <a:cubicBezTo>
                    <a:pt x="2486" y="17526"/>
                    <a:pt x="2498" y="17486"/>
                    <a:pt x="2509" y="17436"/>
                  </a:cubicBezTo>
                  <a:cubicBezTo>
                    <a:pt x="2543" y="17456"/>
                    <a:pt x="2486" y="17506"/>
                    <a:pt x="2503" y="17566"/>
                  </a:cubicBezTo>
                  <a:cubicBezTo>
                    <a:pt x="2481" y="17606"/>
                    <a:pt x="2464" y="17645"/>
                    <a:pt x="2458" y="17705"/>
                  </a:cubicBezTo>
                  <a:cubicBezTo>
                    <a:pt x="2430" y="17685"/>
                    <a:pt x="2464" y="17596"/>
                    <a:pt x="2475" y="17576"/>
                  </a:cubicBezTo>
                  <a:close/>
                  <a:moveTo>
                    <a:pt x="2385" y="17955"/>
                  </a:moveTo>
                  <a:cubicBezTo>
                    <a:pt x="2402" y="17895"/>
                    <a:pt x="2385" y="17995"/>
                    <a:pt x="2385" y="18025"/>
                  </a:cubicBezTo>
                  <a:cubicBezTo>
                    <a:pt x="2363" y="18005"/>
                    <a:pt x="2379" y="17985"/>
                    <a:pt x="2385" y="17955"/>
                  </a:cubicBezTo>
                  <a:close/>
                  <a:moveTo>
                    <a:pt x="2244" y="17516"/>
                  </a:moveTo>
                  <a:cubicBezTo>
                    <a:pt x="2273" y="17516"/>
                    <a:pt x="2250" y="17586"/>
                    <a:pt x="2244" y="17606"/>
                  </a:cubicBezTo>
                  <a:cubicBezTo>
                    <a:pt x="2211" y="17596"/>
                    <a:pt x="2256" y="17556"/>
                    <a:pt x="2244" y="17516"/>
                  </a:cubicBezTo>
                  <a:close/>
                  <a:moveTo>
                    <a:pt x="2194" y="17845"/>
                  </a:moveTo>
                  <a:cubicBezTo>
                    <a:pt x="2216" y="17795"/>
                    <a:pt x="2194" y="17885"/>
                    <a:pt x="2194" y="17915"/>
                  </a:cubicBezTo>
                  <a:cubicBezTo>
                    <a:pt x="2171" y="17905"/>
                    <a:pt x="2194" y="17875"/>
                    <a:pt x="2194" y="17845"/>
                  </a:cubicBezTo>
                  <a:close/>
                  <a:moveTo>
                    <a:pt x="1221" y="14670"/>
                  </a:moveTo>
                  <a:cubicBezTo>
                    <a:pt x="1221" y="14660"/>
                    <a:pt x="1221" y="14650"/>
                    <a:pt x="1215" y="14630"/>
                  </a:cubicBezTo>
                  <a:cubicBezTo>
                    <a:pt x="1243" y="14620"/>
                    <a:pt x="1243" y="14660"/>
                    <a:pt x="1243" y="14690"/>
                  </a:cubicBezTo>
                  <a:cubicBezTo>
                    <a:pt x="1238" y="14690"/>
                    <a:pt x="1232" y="14670"/>
                    <a:pt x="1221" y="14670"/>
                  </a:cubicBezTo>
                  <a:close/>
                  <a:moveTo>
                    <a:pt x="1316" y="14899"/>
                  </a:moveTo>
                  <a:cubicBezTo>
                    <a:pt x="1322" y="14839"/>
                    <a:pt x="1344" y="14949"/>
                    <a:pt x="1367" y="14939"/>
                  </a:cubicBezTo>
                  <a:cubicBezTo>
                    <a:pt x="1367" y="14969"/>
                    <a:pt x="1367" y="14999"/>
                    <a:pt x="1378" y="14999"/>
                  </a:cubicBezTo>
                  <a:cubicBezTo>
                    <a:pt x="1356" y="15069"/>
                    <a:pt x="1344" y="14909"/>
                    <a:pt x="1316" y="14899"/>
                  </a:cubicBezTo>
                  <a:close/>
                  <a:moveTo>
                    <a:pt x="1620" y="16068"/>
                  </a:moveTo>
                  <a:cubicBezTo>
                    <a:pt x="1643" y="16078"/>
                    <a:pt x="1654" y="16118"/>
                    <a:pt x="1659" y="16168"/>
                  </a:cubicBezTo>
                  <a:cubicBezTo>
                    <a:pt x="1637" y="16158"/>
                    <a:pt x="1626" y="16118"/>
                    <a:pt x="1620" y="16068"/>
                  </a:cubicBezTo>
                  <a:close/>
                  <a:moveTo>
                    <a:pt x="1727" y="16028"/>
                  </a:moveTo>
                  <a:cubicBezTo>
                    <a:pt x="1699" y="15998"/>
                    <a:pt x="1716" y="15878"/>
                    <a:pt x="1693" y="15838"/>
                  </a:cubicBezTo>
                  <a:cubicBezTo>
                    <a:pt x="1716" y="15858"/>
                    <a:pt x="1727" y="15858"/>
                    <a:pt x="1744" y="15828"/>
                  </a:cubicBezTo>
                  <a:cubicBezTo>
                    <a:pt x="1733" y="15718"/>
                    <a:pt x="1755" y="15668"/>
                    <a:pt x="1761" y="15588"/>
                  </a:cubicBezTo>
                  <a:cubicBezTo>
                    <a:pt x="1761" y="15508"/>
                    <a:pt x="1794" y="15648"/>
                    <a:pt x="1761" y="15628"/>
                  </a:cubicBezTo>
                  <a:cubicBezTo>
                    <a:pt x="1772" y="15798"/>
                    <a:pt x="1733" y="15888"/>
                    <a:pt x="1727" y="16028"/>
                  </a:cubicBezTo>
                  <a:close/>
                  <a:moveTo>
                    <a:pt x="2019" y="17805"/>
                  </a:moveTo>
                  <a:cubicBezTo>
                    <a:pt x="1974" y="17795"/>
                    <a:pt x="2003" y="17695"/>
                    <a:pt x="2014" y="17655"/>
                  </a:cubicBezTo>
                  <a:cubicBezTo>
                    <a:pt x="2053" y="17675"/>
                    <a:pt x="2003" y="17735"/>
                    <a:pt x="2019" y="17805"/>
                  </a:cubicBezTo>
                  <a:close/>
                  <a:moveTo>
                    <a:pt x="2183" y="20072"/>
                  </a:moveTo>
                  <a:cubicBezTo>
                    <a:pt x="2160" y="20092"/>
                    <a:pt x="2149" y="20062"/>
                    <a:pt x="2132" y="20062"/>
                  </a:cubicBezTo>
                  <a:cubicBezTo>
                    <a:pt x="2115" y="20022"/>
                    <a:pt x="2093" y="19982"/>
                    <a:pt x="2070" y="19962"/>
                  </a:cubicBezTo>
                  <a:cubicBezTo>
                    <a:pt x="2036" y="19952"/>
                    <a:pt x="2019" y="19902"/>
                    <a:pt x="1991" y="19882"/>
                  </a:cubicBezTo>
                  <a:cubicBezTo>
                    <a:pt x="1969" y="19852"/>
                    <a:pt x="1935" y="19842"/>
                    <a:pt x="1913" y="19802"/>
                  </a:cubicBezTo>
                  <a:cubicBezTo>
                    <a:pt x="1856" y="19763"/>
                    <a:pt x="1817" y="19683"/>
                    <a:pt x="1749" y="19673"/>
                  </a:cubicBezTo>
                  <a:cubicBezTo>
                    <a:pt x="1710" y="19603"/>
                    <a:pt x="1631" y="19603"/>
                    <a:pt x="1598" y="19513"/>
                  </a:cubicBezTo>
                  <a:cubicBezTo>
                    <a:pt x="1463" y="19483"/>
                    <a:pt x="1350" y="19413"/>
                    <a:pt x="1254" y="19293"/>
                  </a:cubicBezTo>
                  <a:cubicBezTo>
                    <a:pt x="1187" y="19293"/>
                    <a:pt x="1142" y="19243"/>
                    <a:pt x="1080" y="19233"/>
                  </a:cubicBezTo>
                  <a:cubicBezTo>
                    <a:pt x="1046" y="19173"/>
                    <a:pt x="973" y="19183"/>
                    <a:pt x="939" y="19123"/>
                  </a:cubicBezTo>
                  <a:cubicBezTo>
                    <a:pt x="878" y="19103"/>
                    <a:pt x="838" y="19054"/>
                    <a:pt x="776" y="19034"/>
                  </a:cubicBezTo>
                  <a:cubicBezTo>
                    <a:pt x="726" y="19004"/>
                    <a:pt x="692" y="18944"/>
                    <a:pt x="624" y="18944"/>
                  </a:cubicBezTo>
                  <a:cubicBezTo>
                    <a:pt x="669" y="18854"/>
                    <a:pt x="703" y="18984"/>
                    <a:pt x="759" y="18944"/>
                  </a:cubicBezTo>
                  <a:cubicBezTo>
                    <a:pt x="804" y="18964"/>
                    <a:pt x="849" y="18984"/>
                    <a:pt x="911" y="18974"/>
                  </a:cubicBezTo>
                  <a:cubicBezTo>
                    <a:pt x="928" y="19014"/>
                    <a:pt x="973" y="18994"/>
                    <a:pt x="996" y="19024"/>
                  </a:cubicBezTo>
                  <a:cubicBezTo>
                    <a:pt x="1029" y="19034"/>
                    <a:pt x="1058" y="19044"/>
                    <a:pt x="1074" y="19083"/>
                  </a:cubicBezTo>
                  <a:cubicBezTo>
                    <a:pt x="1142" y="19083"/>
                    <a:pt x="1176" y="19153"/>
                    <a:pt x="1249" y="19143"/>
                  </a:cubicBezTo>
                  <a:cubicBezTo>
                    <a:pt x="1294" y="19203"/>
                    <a:pt x="1367" y="19203"/>
                    <a:pt x="1412" y="19253"/>
                  </a:cubicBezTo>
                  <a:cubicBezTo>
                    <a:pt x="1463" y="19303"/>
                    <a:pt x="1508" y="19343"/>
                    <a:pt x="1564" y="19363"/>
                  </a:cubicBezTo>
                  <a:cubicBezTo>
                    <a:pt x="1586" y="19403"/>
                    <a:pt x="1620" y="19413"/>
                    <a:pt x="1643" y="19443"/>
                  </a:cubicBezTo>
                  <a:cubicBezTo>
                    <a:pt x="1654" y="19463"/>
                    <a:pt x="1671" y="19463"/>
                    <a:pt x="1693" y="19463"/>
                  </a:cubicBezTo>
                  <a:cubicBezTo>
                    <a:pt x="1688" y="19503"/>
                    <a:pt x="1704" y="19503"/>
                    <a:pt x="1716" y="19503"/>
                  </a:cubicBezTo>
                  <a:cubicBezTo>
                    <a:pt x="1761" y="19553"/>
                    <a:pt x="1817" y="19583"/>
                    <a:pt x="1845" y="19663"/>
                  </a:cubicBezTo>
                  <a:cubicBezTo>
                    <a:pt x="1884" y="19653"/>
                    <a:pt x="1896" y="19703"/>
                    <a:pt x="1913" y="19743"/>
                  </a:cubicBezTo>
                  <a:cubicBezTo>
                    <a:pt x="1935" y="19733"/>
                    <a:pt x="1941" y="19763"/>
                    <a:pt x="1963" y="19753"/>
                  </a:cubicBezTo>
                  <a:cubicBezTo>
                    <a:pt x="1958" y="19793"/>
                    <a:pt x="1974" y="19793"/>
                    <a:pt x="1986" y="19793"/>
                  </a:cubicBezTo>
                  <a:cubicBezTo>
                    <a:pt x="1991" y="19852"/>
                    <a:pt x="2042" y="19832"/>
                    <a:pt x="2053" y="19872"/>
                  </a:cubicBezTo>
                  <a:cubicBezTo>
                    <a:pt x="2087" y="19882"/>
                    <a:pt x="2093" y="19932"/>
                    <a:pt x="2126" y="19932"/>
                  </a:cubicBezTo>
                  <a:cubicBezTo>
                    <a:pt x="2149" y="20002"/>
                    <a:pt x="2183" y="20052"/>
                    <a:pt x="2222" y="20092"/>
                  </a:cubicBezTo>
                  <a:cubicBezTo>
                    <a:pt x="2222" y="20152"/>
                    <a:pt x="2183" y="20102"/>
                    <a:pt x="2183" y="20072"/>
                  </a:cubicBezTo>
                  <a:close/>
                  <a:moveTo>
                    <a:pt x="3353" y="21041"/>
                  </a:moveTo>
                  <a:cubicBezTo>
                    <a:pt x="3364" y="21001"/>
                    <a:pt x="3386" y="20951"/>
                    <a:pt x="3398" y="20911"/>
                  </a:cubicBezTo>
                  <a:cubicBezTo>
                    <a:pt x="3482" y="20771"/>
                    <a:pt x="3476" y="20691"/>
                    <a:pt x="3499" y="20651"/>
                  </a:cubicBezTo>
                  <a:cubicBezTo>
                    <a:pt x="3713" y="20162"/>
                    <a:pt x="3718" y="20142"/>
                    <a:pt x="3724" y="20122"/>
                  </a:cubicBezTo>
                  <a:cubicBezTo>
                    <a:pt x="3825" y="19912"/>
                    <a:pt x="3808" y="19822"/>
                    <a:pt x="3848" y="19822"/>
                  </a:cubicBezTo>
                  <a:cubicBezTo>
                    <a:pt x="3932" y="19533"/>
                    <a:pt x="3943" y="19513"/>
                    <a:pt x="3954" y="19503"/>
                  </a:cubicBezTo>
                  <a:cubicBezTo>
                    <a:pt x="4134" y="19004"/>
                    <a:pt x="4185" y="18814"/>
                    <a:pt x="4230" y="18624"/>
                  </a:cubicBezTo>
                  <a:cubicBezTo>
                    <a:pt x="4303" y="18285"/>
                    <a:pt x="4309" y="18225"/>
                    <a:pt x="4320" y="18175"/>
                  </a:cubicBezTo>
                  <a:cubicBezTo>
                    <a:pt x="4326" y="18145"/>
                    <a:pt x="4275" y="18195"/>
                    <a:pt x="4281" y="18335"/>
                  </a:cubicBezTo>
                  <a:cubicBezTo>
                    <a:pt x="4095" y="18954"/>
                    <a:pt x="4067" y="19054"/>
                    <a:pt x="4039" y="19143"/>
                  </a:cubicBezTo>
                  <a:cubicBezTo>
                    <a:pt x="3949" y="19323"/>
                    <a:pt x="3949" y="19363"/>
                    <a:pt x="3938" y="19373"/>
                  </a:cubicBezTo>
                  <a:cubicBezTo>
                    <a:pt x="3802" y="19713"/>
                    <a:pt x="3786" y="19812"/>
                    <a:pt x="3752" y="19882"/>
                  </a:cubicBezTo>
                  <a:cubicBezTo>
                    <a:pt x="3645" y="20162"/>
                    <a:pt x="3634" y="20162"/>
                    <a:pt x="3639" y="20202"/>
                  </a:cubicBezTo>
                  <a:cubicBezTo>
                    <a:pt x="3561" y="20402"/>
                    <a:pt x="3533" y="20422"/>
                    <a:pt x="3516" y="20452"/>
                  </a:cubicBezTo>
                  <a:cubicBezTo>
                    <a:pt x="3426" y="20731"/>
                    <a:pt x="3398" y="20751"/>
                    <a:pt x="3381" y="20781"/>
                  </a:cubicBezTo>
                  <a:cubicBezTo>
                    <a:pt x="3240" y="21151"/>
                    <a:pt x="3251" y="21231"/>
                    <a:pt x="3212" y="21241"/>
                  </a:cubicBezTo>
                  <a:cubicBezTo>
                    <a:pt x="3127" y="21520"/>
                    <a:pt x="3116" y="21540"/>
                    <a:pt x="3111" y="21570"/>
                  </a:cubicBezTo>
                  <a:cubicBezTo>
                    <a:pt x="3178" y="21540"/>
                    <a:pt x="3195" y="21520"/>
                    <a:pt x="3184" y="21480"/>
                  </a:cubicBezTo>
                  <a:cubicBezTo>
                    <a:pt x="3336" y="21141"/>
                    <a:pt x="3319" y="21051"/>
                    <a:pt x="3353" y="21041"/>
                  </a:cubicBezTo>
                  <a:close/>
                  <a:moveTo>
                    <a:pt x="3127" y="21181"/>
                  </a:moveTo>
                  <a:cubicBezTo>
                    <a:pt x="3122" y="21121"/>
                    <a:pt x="3144" y="21101"/>
                    <a:pt x="3156" y="21071"/>
                  </a:cubicBezTo>
                  <a:cubicBezTo>
                    <a:pt x="3291" y="20611"/>
                    <a:pt x="3319" y="20611"/>
                    <a:pt x="3324" y="20571"/>
                  </a:cubicBezTo>
                  <a:cubicBezTo>
                    <a:pt x="3420" y="20352"/>
                    <a:pt x="3414" y="20302"/>
                    <a:pt x="3431" y="20272"/>
                  </a:cubicBezTo>
                  <a:cubicBezTo>
                    <a:pt x="3589" y="20012"/>
                    <a:pt x="3578" y="19902"/>
                    <a:pt x="3628" y="19892"/>
                  </a:cubicBezTo>
                  <a:cubicBezTo>
                    <a:pt x="3735" y="19623"/>
                    <a:pt x="3752" y="19603"/>
                    <a:pt x="3746" y="19553"/>
                  </a:cubicBezTo>
                  <a:cubicBezTo>
                    <a:pt x="3836" y="19383"/>
                    <a:pt x="3848" y="19353"/>
                    <a:pt x="3864" y="19343"/>
                  </a:cubicBezTo>
                  <a:cubicBezTo>
                    <a:pt x="3994" y="18954"/>
                    <a:pt x="4056" y="18864"/>
                    <a:pt x="4084" y="18724"/>
                  </a:cubicBezTo>
                  <a:cubicBezTo>
                    <a:pt x="4213" y="18355"/>
                    <a:pt x="4219" y="18325"/>
                    <a:pt x="4213" y="18275"/>
                  </a:cubicBezTo>
                  <a:cubicBezTo>
                    <a:pt x="4309" y="17895"/>
                    <a:pt x="4286" y="17775"/>
                    <a:pt x="4331" y="17755"/>
                  </a:cubicBezTo>
                  <a:cubicBezTo>
                    <a:pt x="4354" y="17036"/>
                    <a:pt x="4393" y="17146"/>
                    <a:pt x="4365" y="17166"/>
                  </a:cubicBezTo>
                  <a:cubicBezTo>
                    <a:pt x="4337" y="17536"/>
                    <a:pt x="4320" y="17576"/>
                    <a:pt x="4314" y="17626"/>
                  </a:cubicBezTo>
                  <a:cubicBezTo>
                    <a:pt x="4224" y="18085"/>
                    <a:pt x="4224" y="18155"/>
                    <a:pt x="4196" y="18165"/>
                  </a:cubicBezTo>
                  <a:cubicBezTo>
                    <a:pt x="4084" y="18584"/>
                    <a:pt x="4067" y="18614"/>
                    <a:pt x="4056" y="18664"/>
                  </a:cubicBezTo>
                  <a:cubicBezTo>
                    <a:pt x="3859" y="19153"/>
                    <a:pt x="3864" y="19113"/>
                    <a:pt x="3842" y="19153"/>
                  </a:cubicBezTo>
                  <a:cubicBezTo>
                    <a:pt x="3741" y="19413"/>
                    <a:pt x="3746" y="19463"/>
                    <a:pt x="3718" y="19473"/>
                  </a:cubicBezTo>
                  <a:cubicBezTo>
                    <a:pt x="3651" y="19663"/>
                    <a:pt x="3639" y="19693"/>
                    <a:pt x="3634" y="19723"/>
                  </a:cubicBezTo>
                  <a:cubicBezTo>
                    <a:pt x="3499" y="20012"/>
                    <a:pt x="3488" y="20082"/>
                    <a:pt x="3454" y="20112"/>
                  </a:cubicBezTo>
                  <a:cubicBezTo>
                    <a:pt x="3347" y="20392"/>
                    <a:pt x="3302" y="20372"/>
                    <a:pt x="3319" y="20442"/>
                  </a:cubicBezTo>
                  <a:cubicBezTo>
                    <a:pt x="3184" y="20851"/>
                    <a:pt x="3144" y="20871"/>
                    <a:pt x="3127" y="20941"/>
                  </a:cubicBezTo>
                  <a:cubicBezTo>
                    <a:pt x="3009" y="21380"/>
                    <a:pt x="2970" y="21410"/>
                    <a:pt x="2964" y="21480"/>
                  </a:cubicBezTo>
                  <a:cubicBezTo>
                    <a:pt x="2998" y="21540"/>
                    <a:pt x="3009" y="21500"/>
                    <a:pt x="3026" y="21480"/>
                  </a:cubicBezTo>
                  <a:cubicBezTo>
                    <a:pt x="3088" y="21221"/>
                    <a:pt x="3105" y="21201"/>
                    <a:pt x="3127" y="2118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8" name="Freeform 57"/>
          <p:cNvSpPr/>
          <p:nvPr/>
        </p:nvSpPr>
        <p:spPr>
          <a:xfrm>
            <a:off x="4449762" y="26194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3175">
            <a:solidFill>
              <a:srgbClr val="30466D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52" name="Group 26"/>
          <p:cNvGrpSpPr/>
          <p:nvPr/>
        </p:nvGrpSpPr>
        <p:grpSpPr>
          <a:xfrm>
            <a:off x="7320299" y="467784"/>
            <a:ext cx="4875214" cy="5922963"/>
            <a:chOff x="0" y="0"/>
            <a:chExt cx="4875212" cy="5922962"/>
          </a:xfrm>
        </p:grpSpPr>
        <p:sp>
          <p:nvSpPr>
            <p:cNvPr id="149" name="Freeform 206"/>
            <p:cNvSpPr/>
            <p:nvPr/>
          </p:nvSpPr>
          <p:spPr>
            <a:xfrm>
              <a:off x="-1" y="0"/>
              <a:ext cx="4875214" cy="592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400" y="21600"/>
                  </a:lnTo>
                  <a:lnTo>
                    <a:pt x="1154" y="21583"/>
                  </a:lnTo>
                  <a:lnTo>
                    <a:pt x="914" y="21531"/>
                  </a:lnTo>
                  <a:lnTo>
                    <a:pt x="689" y="21444"/>
                  </a:lnTo>
                  <a:lnTo>
                    <a:pt x="499" y="21322"/>
                  </a:lnTo>
                  <a:lnTo>
                    <a:pt x="324" y="21189"/>
                  </a:lnTo>
                  <a:lnTo>
                    <a:pt x="190" y="21021"/>
                  </a:lnTo>
                  <a:lnTo>
                    <a:pt x="84" y="20847"/>
                  </a:lnTo>
                  <a:lnTo>
                    <a:pt x="21" y="20651"/>
                  </a:lnTo>
                  <a:lnTo>
                    <a:pt x="0" y="20442"/>
                  </a:lnTo>
                  <a:lnTo>
                    <a:pt x="0" y="1152"/>
                  </a:lnTo>
                  <a:lnTo>
                    <a:pt x="21" y="949"/>
                  </a:lnTo>
                  <a:lnTo>
                    <a:pt x="84" y="753"/>
                  </a:lnTo>
                  <a:lnTo>
                    <a:pt x="190" y="567"/>
                  </a:lnTo>
                  <a:lnTo>
                    <a:pt x="324" y="411"/>
                  </a:lnTo>
                  <a:lnTo>
                    <a:pt x="499" y="266"/>
                  </a:lnTo>
                  <a:lnTo>
                    <a:pt x="689" y="156"/>
                  </a:lnTo>
                  <a:lnTo>
                    <a:pt x="914" y="69"/>
                  </a:lnTo>
                  <a:lnTo>
                    <a:pt x="1154" y="12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484A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Freeform 211"/>
            <p:cNvSpPr/>
            <p:nvPr/>
          </p:nvSpPr>
          <p:spPr>
            <a:xfrm>
              <a:off x="185168" y="194203"/>
              <a:ext cx="4686301" cy="554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8" y="0"/>
                  </a:moveTo>
                  <a:lnTo>
                    <a:pt x="21600" y="0"/>
                  </a:lnTo>
                  <a:lnTo>
                    <a:pt x="21600" y="155"/>
                  </a:lnTo>
                  <a:lnTo>
                    <a:pt x="578" y="155"/>
                  </a:lnTo>
                  <a:lnTo>
                    <a:pt x="454" y="167"/>
                  </a:lnTo>
                  <a:lnTo>
                    <a:pt x="351" y="216"/>
                  </a:lnTo>
                  <a:lnTo>
                    <a:pt x="256" y="291"/>
                  </a:lnTo>
                  <a:lnTo>
                    <a:pt x="190" y="390"/>
                  </a:lnTo>
                  <a:lnTo>
                    <a:pt x="176" y="495"/>
                  </a:lnTo>
                  <a:lnTo>
                    <a:pt x="176" y="21099"/>
                  </a:lnTo>
                  <a:lnTo>
                    <a:pt x="190" y="21210"/>
                  </a:lnTo>
                  <a:lnTo>
                    <a:pt x="256" y="21303"/>
                  </a:lnTo>
                  <a:lnTo>
                    <a:pt x="351" y="21384"/>
                  </a:lnTo>
                  <a:lnTo>
                    <a:pt x="454" y="21439"/>
                  </a:lnTo>
                  <a:lnTo>
                    <a:pt x="578" y="21452"/>
                  </a:lnTo>
                  <a:lnTo>
                    <a:pt x="21593" y="21452"/>
                  </a:lnTo>
                  <a:lnTo>
                    <a:pt x="21593" y="21600"/>
                  </a:lnTo>
                  <a:lnTo>
                    <a:pt x="578" y="21600"/>
                  </a:lnTo>
                  <a:lnTo>
                    <a:pt x="432" y="21581"/>
                  </a:lnTo>
                  <a:lnTo>
                    <a:pt x="293" y="21532"/>
                  </a:lnTo>
                  <a:lnTo>
                    <a:pt x="168" y="21458"/>
                  </a:lnTo>
                  <a:lnTo>
                    <a:pt x="80" y="21353"/>
                  </a:lnTo>
                  <a:lnTo>
                    <a:pt x="22" y="21235"/>
                  </a:lnTo>
                  <a:lnTo>
                    <a:pt x="0" y="21099"/>
                  </a:lnTo>
                  <a:lnTo>
                    <a:pt x="0" y="495"/>
                  </a:lnTo>
                  <a:lnTo>
                    <a:pt x="22" y="371"/>
                  </a:lnTo>
                  <a:lnTo>
                    <a:pt x="80" y="254"/>
                  </a:lnTo>
                  <a:lnTo>
                    <a:pt x="168" y="148"/>
                  </a:lnTo>
                  <a:lnTo>
                    <a:pt x="293" y="68"/>
                  </a:lnTo>
                  <a:lnTo>
                    <a:pt x="432" y="25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EFC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Straight Connector 29"/>
            <p:cNvSpPr/>
            <p:nvPr/>
          </p:nvSpPr>
          <p:spPr>
            <a:xfrm>
              <a:off x="693098" y="4161311"/>
              <a:ext cx="694945" cy="1"/>
            </a:xfrm>
            <a:prstGeom prst="line">
              <a:avLst/>
            </a:prstGeom>
            <a:noFill/>
            <a:ln w="38100" cap="flat">
              <a:solidFill>
                <a:srgbClr val="FEFCF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3" name="Rectangle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Freeform 5"/>
          <p:cNvSpPr/>
          <p:nvPr/>
        </p:nvSpPr>
        <p:spPr>
          <a:xfrm>
            <a:off x="0" y="-1503"/>
            <a:ext cx="12184986" cy="685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90" extrusionOk="0">
                <a:moveTo>
                  <a:pt x="101" y="8626"/>
                </a:moveTo>
                <a:cubicBezTo>
                  <a:pt x="90" y="8536"/>
                  <a:pt x="118" y="8516"/>
                  <a:pt x="112" y="8446"/>
                </a:cubicBezTo>
                <a:cubicBezTo>
                  <a:pt x="230" y="8136"/>
                  <a:pt x="208" y="8046"/>
                  <a:pt x="236" y="8036"/>
                </a:cubicBezTo>
                <a:cubicBezTo>
                  <a:pt x="404" y="7247"/>
                  <a:pt x="427" y="7187"/>
                  <a:pt x="455" y="7127"/>
                </a:cubicBezTo>
                <a:cubicBezTo>
                  <a:pt x="725" y="6267"/>
                  <a:pt x="742" y="6247"/>
                  <a:pt x="736" y="6187"/>
                </a:cubicBezTo>
                <a:cubicBezTo>
                  <a:pt x="843" y="5977"/>
                  <a:pt x="860" y="5947"/>
                  <a:pt x="876" y="5917"/>
                </a:cubicBezTo>
                <a:cubicBezTo>
                  <a:pt x="1056" y="5497"/>
                  <a:pt x="1118" y="5497"/>
                  <a:pt x="1129" y="5417"/>
                </a:cubicBezTo>
                <a:cubicBezTo>
                  <a:pt x="921" y="5787"/>
                  <a:pt x="831" y="5787"/>
                  <a:pt x="826" y="5927"/>
                </a:cubicBezTo>
                <a:cubicBezTo>
                  <a:pt x="635" y="6277"/>
                  <a:pt x="652" y="6357"/>
                  <a:pt x="607" y="6337"/>
                </a:cubicBezTo>
                <a:cubicBezTo>
                  <a:pt x="517" y="6677"/>
                  <a:pt x="466" y="6747"/>
                  <a:pt x="449" y="6867"/>
                </a:cubicBezTo>
                <a:cubicBezTo>
                  <a:pt x="230" y="7566"/>
                  <a:pt x="236" y="7726"/>
                  <a:pt x="185" y="7806"/>
                </a:cubicBezTo>
                <a:cubicBezTo>
                  <a:pt x="28" y="8556"/>
                  <a:pt x="17" y="8616"/>
                  <a:pt x="0" y="8676"/>
                </a:cubicBezTo>
                <a:cubicBezTo>
                  <a:pt x="22" y="8816"/>
                  <a:pt x="56" y="8716"/>
                  <a:pt x="101" y="8626"/>
                </a:cubicBezTo>
                <a:close/>
                <a:moveTo>
                  <a:pt x="6" y="6567"/>
                </a:moveTo>
                <a:cubicBezTo>
                  <a:pt x="73" y="6467"/>
                  <a:pt x="84" y="6267"/>
                  <a:pt x="146" y="6157"/>
                </a:cubicBezTo>
                <a:cubicBezTo>
                  <a:pt x="146" y="6057"/>
                  <a:pt x="202" y="6047"/>
                  <a:pt x="208" y="5957"/>
                </a:cubicBezTo>
                <a:cubicBezTo>
                  <a:pt x="242" y="5887"/>
                  <a:pt x="258" y="5807"/>
                  <a:pt x="287" y="5747"/>
                </a:cubicBezTo>
                <a:cubicBezTo>
                  <a:pt x="287" y="5637"/>
                  <a:pt x="354" y="5637"/>
                  <a:pt x="348" y="5507"/>
                </a:cubicBezTo>
                <a:cubicBezTo>
                  <a:pt x="371" y="5497"/>
                  <a:pt x="388" y="5467"/>
                  <a:pt x="399" y="5417"/>
                </a:cubicBezTo>
                <a:cubicBezTo>
                  <a:pt x="399" y="5368"/>
                  <a:pt x="449" y="5397"/>
                  <a:pt x="444" y="5338"/>
                </a:cubicBezTo>
                <a:cubicBezTo>
                  <a:pt x="371" y="5318"/>
                  <a:pt x="393" y="5457"/>
                  <a:pt x="331" y="5457"/>
                </a:cubicBezTo>
                <a:cubicBezTo>
                  <a:pt x="326" y="5547"/>
                  <a:pt x="287" y="5587"/>
                  <a:pt x="270" y="5657"/>
                </a:cubicBezTo>
                <a:cubicBezTo>
                  <a:pt x="191" y="5737"/>
                  <a:pt x="174" y="5917"/>
                  <a:pt x="112" y="6017"/>
                </a:cubicBezTo>
                <a:cubicBezTo>
                  <a:pt x="112" y="6117"/>
                  <a:pt x="73" y="6157"/>
                  <a:pt x="67" y="6247"/>
                </a:cubicBezTo>
                <a:cubicBezTo>
                  <a:pt x="22" y="6267"/>
                  <a:pt x="34" y="6377"/>
                  <a:pt x="0" y="6417"/>
                </a:cubicBezTo>
                <a:cubicBezTo>
                  <a:pt x="0" y="6647"/>
                  <a:pt x="0" y="6647"/>
                  <a:pt x="0" y="6647"/>
                </a:cubicBezTo>
                <a:cubicBezTo>
                  <a:pt x="6" y="6627"/>
                  <a:pt x="6" y="6607"/>
                  <a:pt x="6" y="6567"/>
                </a:cubicBezTo>
                <a:close/>
                <a:moveTo>
                  <a:pt x="14870" y="9815"/>
                </a:moveTo>
                <a:cubicBezTo>
                  <a:pt x="14904" y="9885"/>
                  <a:pt x="14966" y="9905"/>
                  <a:pt x="15016" y="9935"/>
                </a:cubicBezTo>
                <a:cubicBezTo>
                  <a:pt x="15331" y="10375"/>
                  <a:pt x="15387" y="10405"/>
                  <a:pt x="15409" y="10505"/>
                </a:cubicBezTo>
                <a:cubicBezTo>
                  <a:pt x="15606" y="10845"/>
                  <a:pt x="15645" y="10825"/>
                  <a:pt x="15640" y="10925"/>
                </a:cubicBezTo>
                <a:cubicBezTo>
                  <a:pt x="15859" y="11555"/>
                  <a:pt x="15819" y="11555"/>
                  <a:pt x="15791" y="11525"/>
                </a:cubicBezTo>
                <a:cubicBezTo>
                  <a:pt x="15645" y="11135"/>
                  <a:pt x="15634" y="11055"/>
                  <a:pt x="15578" y="11095"/>
                </a:cubicBezTo>
                <a:cubicBezTo>
                  <a:pt x="15668" y="11365"/>
                  <a:pt x="15662" y="11435"/>
                  <a:pt x="15673" y="11475"/>
                </a:cubicBezTo>
                <a:cubicBezTo>
                  <a:pt x="15252" y="11575"/>
                  <a:pt x="15325" y="11605"/>
                  <a:pt x="15432" y="11565"/>
                </a:cubicBezTo>
                <a:cubicBezTo>
                  <a:pt x="15533" y="11635"/>
                  <a:pt x="15561" y="11645"/>
                  <a:pt x="15567" y="11725"/>
                </a:cubicBezTo>
                <a:cubicBezTo>
                  <a:pt x="15746" y="11884"/>
                  <a:pt x="15803" y="11845"/>
                  <a:pt x="15819" y="11924"/>
                </a:cubicBezTo>
                <a:cubicBezTo>
                  <a:pt x="16201" y="13074"/>
                  <a:pt x="16196" y="13184"/>
                  <a:pt x="16258" y="13124"/>
                </a:cubicBezTo>
                <a:cubicBezTo>
                  <a:pt x="16274" y="12824"/>
                  <a:pt x="16297" y="12784"/>
                  <a:pt x="16263" y="12774"/>
                </a:cubicBezTo>
                <a:cubicBezTo>
                  <a:pt x="16229" y="12514"/>
                  <a:pt x="16229" y="12444"/>
                  <a:pt x="16224" y="12404"/>
                </a:cubicBezTo>
                <a:cubicBezTo>
                  <a:pt x="16213" y="11675"/>
                  <a:pt x="16185" y="11535"/>
                  <a:pt x="16218" y="11485"/>
                </a:cubicBezTo>
                <a:cubicBezTo>
                  <a:pt x="16342" y="10925"/>
                  <a:pt x="16404" y="10895"/>
                  <a:pt x="16387" y="10775"/>
                </a:cubicBezTo>
                <a:cubicBezTo>
                  <a:pt x="16224" y="11145"/>
                  <a:pt x="16185" y="11175"/>
                  <a:pt x="16196" y="11255"/>
                </a:cubicBezTo>
                <a:cubicBezTo>
                  <a:pt x="16100" y="11665"/>
                  <a:pt x="16140" y="11805"/>
                  <a:pt x="16095" y="11825"/>
                </a:cubicBezTo>
                <a:cubicBezTo>
                  <a:pt x="16044" y="11295"/>
                  <a:pt x="16067" y="11215"/>
                  <a:pt x="16061" y="11095"/>
                </a:cubicBezTo>
                <a:cubicBezTo>
                  <a:pt x="16112" y="10755"/>
                  <a:pt x="16106" y="10695"/>
                  <a:pt x="16106" y="10635"/>
                </a:cubicBezTo>
                <a:cubicBezTo>
                  <a:pt x="16196" y="10085"/>
                  <a:pt x="16190" y="9945"/>
                  <a:pt x="16235" y="9855"/>
                </a:cubicBezTo>
                <a:cubicBezTo>
                  <a:pt x="16409" y="9106"/>
                  <a:pt x="16454" y="9076"/>
                  <a:pt x="16454" y="9006"/>
                </a:cubicBezTo>
                <a:cubicBezTo>
                  <a:pt x="16640" y="8406"/>
                  <a:pt x="16696" y="8326"/>
                  <a:pt x="16713" y="8206"/>
                </a:cubicBezTo>
                <a:cubicBezTo>
                  <a:pt x="16853" y="7786"/>
                  <a:pt x="16892" y="7796"/>
                  <a:pt x="16876" y="7736"/>
                </a:cubicBezTo>
                <a:cubicBezTo>
                  <a:pt x="17010" y="7407"/>
                  <a:pt x="16993" y="7307"/>
                  <a:pt x="17022" y="7267"/>
                </a:cubicBezTo>
                <a:cubicBezTo>
                  <a:pt x="17095" y="7067"/>
                  <a:pt x="16999" y="7037"/>
                  <a:pt x="17027" y="7147"/>
                </a:cubicBezTo>
                <a:cubicBezTo>
                  <a:pt x="16932" y="7387"/>
                  <a:pt x="16915" y="7457"/>
                  <a:pt x="16920" y="7537"/>
                </a:cubicBezTo>
                <a:cubicBezTo>
                  <a:pt x="16673" y="8116"/>
                  <a:pt x="16696" y="8226"/>
                  <a:pt x="16651" y="8256"/>
                </a:cubicBezTo>
                <a:cubicBezTo>
                  <a:pt x="16499" y="8676"/>
                  <a:pt x="16471" y="8746"/>
                  <a:pt x="16449" y="8806"/>
                </a:cubicBezTo>
                <a:cubicBezTo>
                  <a:pt x="16392" y="9026"/>
                  <a:pt x="16381" y="9046"/>
                  <a:pt x="16364" y="9066"/>
                </a:cubicBezTo>
                <a:cubicBezTo>
                  <a:pt x="16201" y="9725"/>
                  <a:pt x="16162" y="9865"/>
                  <a:pt x="16117" y="9985"/>
                </a:cubicBezTo>
                <a:cubicBezTo>
                  <a:pt x="16033" y="10745"/>
                  <a:pt x="16033" y="10795"/>
                  <a:pt x="16010" y="10825"/>
                </a:cubicBezTo>
                <a:cubicBezTo>
                  <a:pt x="16022" y="10375"/>
                  <a:pt x="16005" y="10255"/>
                  <a:pt x="16038" y="10185"/>
                </a:cubicBezTo>
                <a:cubicBezTo>
                  <a:pt x="16083" y="9835"/>
                  <a:pt x="16106" y="9805"/>
                  <a:pt x="16106" y="9755"/>
                </a:cubicBezTo>
                <a:cubicBezTo>
                  <a:pt x="16190" y="9276"/>
                  <a:pt x="16229" y="9266"/>
                  <a:pt x="16229" y="9206"/>
                </a:cubicBezTo>
                <a:cubicBezTo>
                  <a:pt x="16398" y="8656"/>
                  <a:pt x="16477" y="8526"/>
                  <a:pt x="16533" y="8356"/>
                </a:cubicBezTo>
                <a:cubicBezTo>
                  <a:pt x="16656" y="8126"/>
                  <a:pt x="16645" y="8056"/>
                  <a:pt x="16679" y="8036"/>
                </a:cubicBezTo>
                <a:cubicBezTo>
                  <a:pt x="16831" y="7586"/>
                  <a:pt x="16881" y="7537"/>
                  <a:pt x="16892" y="7437"/>
                </a:cubicBezTo>
                <a:cubicBezTo>
                  <a:pt x="17140" y="6637"/>
                  <a:pt x="17145" y="6587"/>
                  <a:pt x="17156" y="6537"/>
                </a:cubicBezTo>
                <a:cubicBezTo>
                  <a:pt x="17044" y="6767"/>
                  <a:pt x="17033" y="6897"/>
                  <a:pt x="16993" y="6987"/>
                </a:cubicBezTo>
                <a:cubicBezTo>
                  <a:pt x="16892" y="7357"/>
                  <a:pt x="16842" y="7357"/>
                  <a:pt x="16859" y="7447"/>
                </a:cubicBezTo>
                <a:cubicBezTo>
                  <a:pt x="16769" y="7686"/>
                  <a:pt x="16758" y="7706"/>
                  <a:pt x="16741" y="7726"/>
                </a:cubicBezTo>
                <a:cubicBezTo>
                  <a:pt x="16617" y="8066"/>
                  <a:pt x="16578" y="8096"/>
                  <a:pt x="16555" y="8146"/>
                </a:cubicBezTo>
                <a:cubicBezTo>
                  <a:pt x="16263" y="8806"/>
                  <a:pt x="16291" y="8886"/>
                  <a:pt x="16263" y="8896"/>
                </a:cubicBezTo>
                <a:cubicBezTo>
                  <a:pt x="16134" y="9276"/>
                  <a:pt x="16145" y="9316"/>
                  <a:pt x="16145" y="9326"/>
                </a:cubicBezTo>
                <a:cubicBezTo>
                  <a:pt x="16095" y="9606"/>
                  <a:pt x="16072" y="9616"/>
                  <a:pt x="16061" y="9646"/>
                </a:cubicBezTo>
                <a:cubicBezTo>
                  <a:pt x="15965" y="10025"/>
                  <a:pt x="16027" y="10155"/>
                  <a:pt x="15965" y="10125"/>
                </a:cubicBezTo>
                <a:cubicBezTo>
                  <a:pt x="15915" y="10425"/>
                  <a:pt x="15915" y="10345"/>
                  <a:pt x="15898" y="10245"/>
                </a:cubicBezTo>
                <a:cubicBezTo>
                  <a:pt x="16027" y="9476"/>
                  <a:pt x="16022" y="9346"/>
                  <a:pt x="16067" y="9266"/>
                </a:cubicBezTo>
                <a:cubicBezTo>
                  <a:pt x="16207" y="8636"/>
                  <a:pt x="16235" y="8576"/>
                  <a:pt x="16269" y="8516"/>
                </a:cubicBezTo>
                <a:cubicBezTo>
                  <a:pt x="16364" y="8126"/>
                  <a:pt x="16420" y="8136"/>
                  <a:pt x="16398" y="8056"/>
                </a:cubicBezTo>
                <a:cubicBezTo>
                  <a:pt x="16550" y="7566"/>
                  <a:pt x="16595" y="7566"/>
                  <a:pt x="16606" y="7537"/>
                </a:cubicBezTo>
                <a:cubicBezTo>
                  <a:pt x="16769" y="7067"/>
                  <a:pt x="16825" y="6937"/>
                  <a:pt x="16887" y="6817"/>
                </a:cubicBezTo>
                <a:cubicBezTo>
                  <a:pt x="17016" y="6467"/>
                  <a:pt x="17005" y="6397"/>
                  <a:pt x="17038" y="6377"/>
                </a:cubicBezTo>
                <a:cubicBezTo>
                  <a:pt x="17404" y="5088"/>
                  <a:pt x="17449" y="5058"/>
                  <a:pt x="17465" y="5008"/>
                </a:cubicBezTo>
                <a:cubicBezTo>
                  <a:pt x="17342" y="5098"/>
                  <a:pt x="17353" y="5268"/>
                  <a:pt x="17274" y="5228"/>
                </a:cubicBezTo>
                <a:cubicBezTo>
                  <a:pt x="17128" y="5597"/>
                  <a:pt x="17123" y="5657"/>
                  <a:pt x="17095" y="5677"/>
                </a:cubicBezTo>
                <a:cubicBezTo>
                  <a:pt x="16656" y="6547"/>
                  <a:pt x="16668" y="6617"/>
                  <a:pt x="16634" y="6637"/>
                </a:cubicBezTo>
                <a:cubicBezTo>
                  <a:pt x="16583" y="6807"/>
                  <a:pt x="16544" y="6817"/>
                  <a:pt x="16527" y="6857"/>
                </a:cubicBezTo>
                <a:cubicBezTo>
                  <a:pt x="16241" y="7576"/>
                  <a:pt x="16185" y="7726"/>
                  <a:pt x="16128" y="7886"/>
                </a:cubicBezTo>
                <a:cubicBezTo>
                  <a:pt x="16044" y="8126"/>
                  <a:pt x="16038" y="8146"/>
                  <a:pt x="16044" y="8176"/>
                </a:cubicBezTo>
                <a:cubicBezTo>
                  <a:pt x="15949" y="8446"/>
                  <a:pt x="15943" y="8556"/>
                  <a:pt x="15915" y="8636"/>
                </a:cubicBezTo>
                <a:cubicBezTo>
                  <a:pt x="15853" y="8766"/>
                  <a:pt x="15870" y="8686"/>
                  <a:pt x="15876" y="8596"/>
                </a:cubicBezTo>
                <a:cubicBezTo>
                  <a:pt x="15949" y="8306"/>
                  <a:pt x="15949" y="8236"/>
                  <a:pt x="15982" y="8196"/>
                </a:cubicBezTo>
                <a:cubicBezTo>
                  <a:pt x="16072" y="7906"/>
                  <a:pt x="16100" y="7786"/>
                  <a:pt x="16140" y="7676"/>
                </a:cubicBezTo>
                <a:cubicBezTo>
                  <a:pt x="16263" y="7277"/>
                  <a:pt x="16280" y="7227"/>
                  <a:pt x="16297" y="7177"/>
                </a:cubicBezTo>
                <a:cubicBezTo>
                  <a:pt x="16465" y="6817"/>
                  <a:pt x="16415" y="6677"/>
                  <a:pt x="16471" y="6667"/>
                </a:cubicBezTo>
                <a:cubicBezTo>
                  <a:pt x="16628" y="6077"/>
                  <a:pt x="16645" y="6017"/>
                  <a:pt x="16679" y="5977"/>
                </a:cubicBezTo>
                <a:cubicBezTo>
                  <a:pt x="16943" y="4818"/>
                  <a:pt x="16988" y="4788"/>
                  <a:pt x="16982" y="4708"/>
                </a:cubicBezTo>
                <a:cubicBezTo>
                  <a:pt x="17083" y="4318"/>
                  <a:pt x="17055" y="4248"/>
                  <a:pt x="17078" y="4228"/>
                </a:cubicBezTo>
                <a:cubicBezTo>
                  <a:pt x="17117" y="3858"/>
                  <a:pt x="17173" y="3828"/>
                  <a:pt x="17156" y="3728"/>
                </a:cubicBezTo>
                <a:cubicBezTo>
                  <a:pt x="17241" y="3288"/>
                  <a:pt x="17207" y="3179"/>
                  <a:pt x="17241" y="3139"/>
                </a:cubicBezTo>
                <a:cubicBezTo>
                  <a:pt x="17252" y="2429"/>
                  <a:pt x="17241" y="2429"/>
                  <a:pt x="17224" y="2439"/>
                </a:cubicBezTo>
                <a:cubicBezTo>
                  <a:pt x="17196" y="2249"/>
                  <a:pt x="17190" y="2309"/>
                  <a:pt x="17179" y="2339"/>
                </a:cubicBezTo>
                <a:cubicBezTo>
                  <a:pt x="17184" y="2799"/>
                  <a:pt x="17184" y="2889"/>
                  <a:pt x="17168" y="2959"/>
                </a:cubicBezTo>
                <a:cubicBezTo>
                  <a:pt x="17083" y="3528"/>
                  <a:pt x="17050" y="3578"/>
                  <a:pt x="17050" y="3678"/>
                </a:cubicBezTo>
                <a:cubicBezTo>
                  <a:pt x="16920" y="4188"/>
                  <a:pt x="16932" y="4298"/>
                  <a:pt x="16892" y="4358"/>
                </a:cubicBezTo>
                <a:cubicBezTo>
                  <a:pt x="16836" y="4758"/>
                  <a:pt x="16786" y="4748"/>
                  <a:pt x="16797" y="4808"/>
                </a:cubicBezTo>
                <a:cubicBezTo>
                  <a:pt x="16685" y="5318"/>
                  <a:pt x="16679" y="5358"/>
                  <a:pt x="16662" y="5388"/>
                </a:cubicBezTo>
                <a:cubicBezTo>
                  <a:pt x="16572" y="5597"/>
                  <a:pt x="16600" y="5687"/>
                  <a:pt x="16561" y="5687"/>
                </a:cubicBezTo>
                <a:cubicBezTo>
                  <a:pt x="16437" y="6037"/>
                  <a:pt x="16460" y="6107"/>
                  <a:pt x="16426" y="6117"/>
                </a:cubicBezTo>
                <a:cubicBezTo>
                  <a:pt x="16342" y="6487"/>
                  <a:pt x="16291" y="6597"/>
                  <a:pt x="16263" y="6737"/>
                </a:cubicBezTo>
                <a:cubicBezTo>
                  <a:pt x="16168" y="6967"/>
                  <a:pt x="16179" y="7067"/>
                  <a:pt x="16140" y="7107"/>
                </a:cubicBezTo>
                <a:cubicBezTo>
                  <a:pt x="16033" y="7317"/>
                  <a:pt x="16067" y="7447"/>
                  <a:pt x="16016" y="7477"/>
                </a:cubicBezTo>
                <a:cubicBezTo>
                  <a:pt x="15836" y="8116"/>
                  <a:pt x="15836" y="8206"/>
                  <a:pt x="15825" y="8286"/>
                </a:cubicBezTo>
                <a:cubicBezTo>
                  <a:pt x="15651" y="9196"/>
                  <a:pt x="15640" y="9276"/>
                  <a:pt x="15612" y="9336"/>
                </a:cubicBezTo>
                <a:cubicBezTo>
                  <a:pt x="15505" y="9426"/>
                  <a:pt x="15589" y="9386"/>
                  <a:pt x="15572" y="9296"/>
                </a:cubicBezTo>
                <a:cubicBezTo>
                  <a:pt x="15831" y="7626"/>
                  <a:pt x="15836" y="7507"/>
                  <a:pt x="15859" y="7417"/>
                </a:cubicBezTo>
                <a:cubicBezTo>
                  <a:pt x="15971" y="6897"/>
                  <a:pt x="16027" y="6887"/>
                  <a:pt x="16005" y="6807"/>
                </a:cubicBezTo>
                <a:cubicBezTo>
                  <a:pt x="16353" y="5787"/>
                  <a:pt x="16409" y="5597"/>
                  <a:pt x="16465" y="5397"/>
                </a:cubicBezTo>
                <a:cubicBezTo>
                  <a:pt x="16640" y="4778"/>
                  <a:pt x="16628" y="4708"/>
                  <a:pt x="16645" y="4658"/>
                </a:cubicBezTo>
                <a:cubicBezTo>
                  <a:pt x="16701" y="4288"/>
                  <a:pt x="16786" y="4238"/>
                  <a:pt x="16729" y="4208"/>
                </a:cubicBezTo>
                <a:cubicBezTo>
                  <a:pt x="16623" y="4618"/>
                  <a:pt x="16600" y="4738"/>
                  <a:pt x="16567" y="4828"/>
                </a:cubicBezTo>
                <a:cubicBezTo>
                  <a:pt x="16454" y="5388"/>
                  <a:pt x="16387" y="5378"/>
                  <a:pt x="16404" y="5477"/>
                </a:cubicBezTo>
                <a:cubicBezTo>
                  <a:pt x="16196" y="5997"/>
                  <a:pt x="16185" y="6067"/>
                  <a:pt x="16145" y="6107"/>
                </a:cubicBezTo>
                <a:cubicBezTo>
                  <a:pt x="15965" y="6687"/>
                  <a:pt x="15971" y="6777"/>
                  <a:pt x="15926" y="6807"/>
                </a:cubicBezTo>
                <a:cubicBezTo>
                  <a:pt x="15988" y="6497"/>
                  <a:pt x="15999" y="6467"/>
                  <a:pt x="16016" y="6447"/>
                </a:cubicBezTo>
                <a:cubicBezTo>
                  <a:pt x="16201" y="5647"/>
                  <a:pt x="16235" y="5607"/>
                  <a:pt x="16246" y="5537"/>
                </a:cubicBezTo>
                <a:cubicBezTo>
                  <a:pt x="16314" y="5298"/>
                  <a:pt x="16353" y="5268"/>
                  <a:pt x="16359" y="5198"/>
                </a:cubicBezTo>
                <a:cubicBezTo>
                  <a:pt x="16415" y="4938"/>
                  <a:pt x="16477" y="4928"/>
                  <a:pt x="16465" y="4838"/>
                </a:cubicBezTo>
                <a:cubicBezTo>
                  <a:pt x="16673" y="4278"/>
                  <a:pt x="16690" y="4228"/>
                  <a:pt x="16707" y="4158"/>
                </a:cubicBezTo>
                <a:cubicBezTo>
                  <a:pt x="16763" y="4058"/>
                  <a:pt x="16735" y="4168"/>
                  <a:pt x="16774" y="4168"/>
                </a:cubicBezTo>
                <a:cubicBezTo>
                  <a:pt x="16797" y="3908"/>
                  <a:pt x="16814" y="3898"/>
                  <a:pt x="16802" y="3858"/>
                </a:cubicBezTo>
                <a:cubicBezTo>
                  <a:pt x="17055" y="2919"/>
                  <a:pt x="17111" y="2849"/>
                  <a:pt x="17106" y="2719"/>
                </a:cubicBezTo>
                <a:cubicBezTo>
                  <a:pt x="17005" y="2969"/>
                  <a:pt x="17033" y="3059"/>
                  <a:pt x="16999" y="3079"/>
                </a:cubicBezTo>
                <a:cubicBezTo>
                  <a:pt x="16887" y="3608"/>
                  <a:pt x="16819" y="3658"/>
                  <a:pt x="16808" y="3768"/>
                </a:cubicBezTo>
                <a:cubicBezTo>
                  <a:pt x="16651" y="4148"/>
                  <a:pt x="16662" y="4198"/>
                  <a:pt x="16645" y="4208"/>
                </a:cubicBezTo>
                <a:cubicBezTo>
                  <a:pt x="16567" y="4458"/>
                  <a:pt x="16522" y="4468"/>
                  <a:pt x="16516" y="4528"/>
                </a:cubicBezTo>
                <a:cubicBezTo>
                  <a:pt x="16398" y="4958"/>
                  <a:pt x="16370" y="4958"/>
                  <a:pt x="16370" y="4988"/>
                </a:cubicBezTo>
                <a:cubicBezTo>
                  <a:pt x="16246" y="5388"/>
                  <a:pt x="16207" y="5417"/>
                  <a:pt x="16207" y="5487"/>
                </a:cubicBezTo>
                <a:cubicBezTo>
                  <a:pt x="16140" y="5697"/>
                  <a:pt x="16128" y="5727"/>
                  <a:pt x="16100" y="5737"/>
                </a:cubicBezTo>
                <a:cubicBezTo>
                  <a:pt x="16033" y="6167"/>
                  <a:pt x="15960" y="6227"/>
                  <a:pt x="15960" y="6377"/>
                </a:cubicBezTo>
                <a:cubicBezTo>
                  <a:pt x="15825" y="6957"/>
                  <a:pt x="15786" y="6987"/>
                  <a:pt x="15786" y="7057"/>
                </a:cubicBezTo>
                <a:cubicBezTo>
                  <a:pt x="15606" y="7906"/>
                  <a:pt x="15600" y="8046"/>
                  <a:pt x="15561" y="8146"/>
                </a:cubicBezTo>
                <a:cubicBezTo>
                  <a:pt x="15471" y="8636"/>
                  <a:pt x="15471" y="8796"/>
                  <a:pt x="15471" y="8946"/>
                </a:cubicBezTo>
                <a:cubicBezTo>
                  <a:pt x="15589" y="8536"/>
                  <a:pt x="15561" y="8446"/>
                  <a:pt x="15595" y="8426"/>
                </a:cubicBezTo>
                <a:cubicBezTo>
                  <a:pt x="15640" y="8046"/>
                  <a:pt x="15679" y="7976"/>
                  <a:pt x="15662" y="7846"/>
                </a:cubicBezTo>
                <a:cubicBezTo>
                  <a:pt x="15864" y="7017"/>
                  <a:pt x="15859" y="6957"/>
                  <a:pt x="15887" y="6937"/>
                </a:cubicBezTo>
                <a:cubicBezTo>
                  <a:pt x="15892" y="6867"/>
                  <a:pt x="15954" y="6987"/>
                  <a:pt x="15892" y="6967"/>
                </a:cubicBezTo>
                <a:cubicBezTo>
                  <a:pt x="15780" y="7367"/>
                  <a:pt x="15803" y="7497"/>
                  <a:pt x="15758" y="7547"/>
                </a:cubicBezTo>
                <a:cubicBezTo>
                  <a:pt x="15690" y="7806"/>
                  <a:pt x="15724" y="7896"/>
                  <a:pt x="15701" y="7916"/>
                </a:cubicBezTo>
                <a:cubicBezTo>
                  <a:pt x="15617" y="8306"/>
                  <a:pt x="15645" y="8396"/>
                  <a:pt x="15623" y="8416"/>
                </a:cubicBezTo>
                <a:cubicBezTo>
                  <a:pt x="15606" y="8746"/>
                  <a:pt x="15583" y="8776"/>
                  <a:pt x="15589" y="8846"/>
                </a:cubicBezTo>
                <a:cubicBezTo>
                  <a:pt x="15533" y="9146"/>
                  <a:pt x="15544" y="9256"/>
                  <a:pt x="15510" y="9316"/>
                </a:cubicBezTo>
                <a:cubicBezTo>
                  <a:pt x="15415" y="8836"/>
                  <a:pt x="15460" y="8836"/>
                  <a:pt x="15432" y="8756"/>
                </a:cubicBezTo>
                <a:cubicBezTo>
                  <a:pt x="15426" y="8286"/>
                  <a:pt x="15421" y="8216"/>
                  <a:pt x="15409" y="8136"/>
                </a:cubicBezTo>
                <a:cubicBezTo>
                  <a:pt x="15437" y="7756"/>
                  <a:pt x="15460" y="7626"/>
                  <a:pt x="15477" y="7527"/>
                </a:cubicBezTo>
                <a:cubicBezTo>
                  <a:pt x="15533" y="7247"/>
                  <a:pt x="15505" y="7167"/>
                  <a:pt x="15533" y="7147"/>
                </a:cubicBezTo>
                <a:cubicBezTo>
                  <a:pt x="15679" y="6417"/>
                  <a:pt x="15651" y="6327"/>
                  <a:pt x="15690" y="6327"/>
                </a:cubicBezTo>
                <a:cubicBezTo>
                  <a:pt x="15746" y="6077"/>
                  <a:pt x="15718" y="5997"/>
                  <a:pt x="15746" y="5977"/>
                </a:cubicBezTo>
                <a:cubicBezTo>
                  <a:pt x="15853" y="5717"/>
                  <a:pt x="15836" y="5607"/>
                  <a:pt x="15864" y="5557"/>
                </a:cubicBezTo>
                <a:cubicBezTo>
                  <a:pt x="16010" y="5058"/>
                  <a:pt x="16022" y="4978"/>
                  <a:pt x="16061" y="4918"/>
                </a:cubicBezTo>
                <a:cubicBezTo>
                  <a:pt x="16179" y="4568"/>
                  <a:pt x="16190" y="4538"/>
                  <a:pt x="16196" y="4488"/>
                </a:cubicBezTo>
                <a:cubicBezTo>
                  <a:pt x="16426" y="3828"/>
                  <a:pt x="16454" y="3768"/>
                  <a:pt x="16488" y="3708"/>
                </a:cubicBezTo>
                <a:cubicBezTo>
                  <a:pt x="16606" y="3378"/>
                  <a:pt x="16623" y="3348"/>
                  <a:pt x="16623" y="3298"/>
                </a:cubicBezTo>
                <a:cubicBezTo>
                  <a:pt x="16954" y="2349"/>
                  <a:pt x="16965" y="2169"/>
                  <a:pt x="17033" y="2059"/>
                </a:cubicBezTo>
                <a:cubicBezTo>
                  <a:pt x="17100" y="1679"/>
                  <a:pt x="17179" y="1719"/>
                  <a:pt x="17151" y="1639"/>
                </a:cubicBezTo>
                <a:cubicBezTo>
                  <a:pt x="17246" y="1349"/>
                  <a:pt x="17269" y="1289"/>
                  <a:pt x="17302" y="1229"/>
                </a:cubicBezTo>
                <a:cubicBezTo>
                  <a:pt x="17426" y="470"/>
                  <a:pt x="17493" y="380"/>
                  <a:pt x="17471" y="190"/>
                </a:cubicBezTo>
                <a:cubicBezTo>
                  <a:pt x="17460" y="40"/>
                  <a:pt x="17443" y="90"/>
                  <a:pt x="17432" y="150"/>
                </a:cubicBezTo>
                <a:cubicBezTo>
                  <a:pt x="17319" y="380"/>
                  <a:pt x="17347" y="470"/>
                  <a:pt x="17319" y="480"/>
                </a:cubicBezTo>
                <a:cubicBezTo>
                  <a:pt x="17111" y="820"/>
                  <a:pt x="17145" y="960"/>
                  <a:pt x="17095" y="1010"/>
                </a:cubicBezTo>
                <a:cubicBezTo>
                  <a:pt x="16758" y="1769"/>
                  <a:pt x="16685" y="1889"/>
                  <a:pt x="16611" y="2009"/>
                </a:cubicBezTo>
                <a:cubicBezTo>
                  <a:pt x="16415" y="2519"/>
                  <a:pt x="16370" y="2569"/>
                  <a:pt x="16336" y="2639"/>
                </a:cubicBezTo>
                <a:cubicBezTo>
                  <a:pt x="16224" y="2929"/>
                  <a:pt x="16196" y="3009"/>
                  <a:pt x="16151" y="3059"/>
                </a:cubicBezTo>
                <a:cubicBezTo>
                  <a:pt x="16055" y="3318"/>
                  <a:pt x="16044" y="3348"/>
                  <a:pt x="16038" y="3388"/>
                </a:cubicBezTo>
                <a:cubicBezTo>
                  <a:pt x="15853" y="3748"/>
                  <a:pt x="15881" y="3888"/>
                  <a:pt x="15814" y="3918"/>
                </a:cubicBezTo>
                <a:cubicBezTo>
                  <a:pt x="15544" y="4668"/>
                  <a:pt x="15550" y="4778"/>
                  <a:pt x="15522" y="4848"/>
                </a:cubicBezTo>
                <a:cubicBezTo>
                  <a:pt x="15258" y="6217"/>
                  <a:pt x="15246" y="6317"/>
                  <a:pt x="15230" y="6397"/>
                </a:cubicBezTo>
                <a:cubicBezTo>
                  <a:pt x="15173" y="6857"/>
                  <a:pt x="15151" y="6887"/>
                  <a:pt x="15162" y="6957"/>
                </a:cubicBezTo>
                <a:cubicBezTo>
                  <a:pt x="15095" y="6987"/>
                  <a:pt x="15083" y="6987"/>
                  <a:pt x="15083" y="6987"/>
                </a:cubicBezTo>
                <a:cubicBezTo>
                  <a:pt x="15106" y="6807"/>
                  <a:pt x="15078" y="6677"/>
                  <a:pt x="15083" y="6567"/>
                </a:cubicBezTo>
                <a:cubicBezTo>
                  <a:pt x="15185" y="5937"/>
                  <a:pt x="15173" y="5877"/>
                  <a:pt x="15162" y="5807"/>
                </a:cubicBezTo>
                <a:cubicBezTo>
                  <a:pt x="15230" y="5248"/>
                  <a:pt x="15297" y="5218"/>
                  <a:pt x="15280" y="5078"/>
                </a:cubicBezTo>
                <a:cubicBezTo>
                  <a:pt x="15387" y="4638"/>
                  <a:pt x="15415" y="4608"/>
                  <a:pt x="15404" y="4538"/>
                </a:cubicBezTo>
                <a:cubicBezTo>
                  <a:pt x="15656" y="3748"/>
                  <a:pt x="15713" y="3658"/>
                  <a:pt x="15758" y="3548"/>
                </a:cubicBezTo>
                <a:cubicBezTo>
                  <a:pt x="15904" y="3209"/>
                  <a:pt x="15904" y="3159"/>
                  <a:pt x="15915" y="3199"/>
                </a:cubicBezTo>
                <a:cubicBezTo>
                  <a:pt x="16061" y="2839"/>
                  <a:pt x="16128" y="2759"/>
                  <a:pt x="16168" y="2639"/>
                </a:cubicBezTo>
                <a:cubicBezTo>
                  <a:pt x="16522" y="1939"/>
                  <a:pt x="16578" y="1849"/>
                  <a:pt x="16617" y="1739"/>
                </a:cubicBezTo>
                <a:cubicBezTo>
                  <a:pt x="16690" y="1539"/>
                  <a:pt x="16741" y="1559"/>
                  <a:pt x="16741" y="1519"/>
                </a:cubicBezTo>
                <a:cubicBezTo>
                  <a:pt x="17067" y="750"/>
                  <a:pt x="17123" y="740"/>
                  <a:pt x="17106" y="650"/>
                </a:cubicBezTo>
                <a:cubicBezTo>
                  <a:pt x="17325" y="100"/>
                  <a:pt x="17347" y="50"/>
                  <a:pt x="17364" y="0"/>
                </a:cubicBezTo>
                <a:cubicBezTo>
                  <a:pt x="16949" y="550"/>
                  <a:pt x="16943" y="640"/>
                  <a:pt x="16898" y="690"/>
                </a:cubicBezTo>
                <a:cubicBezTo>
                  <a:pt x="16802" y="810"/>
                  <a:pt x="16814" y="860"/>
                  <a:pt x="16802" y="870"/>
                </a:cubicBezTo>
                <a:cubicBezTo>
                  <a:pt x="16589" y="1339"/>
                  <a:pt x="16538" y="1329"/>
                  <a:pt x="16538" y="1379"/>
                </a:cubicBezTo>
                <a:cubicBezTo>
                  <a:pt x="16331" y="1759"/>
                  <a:pt x="16336" y="1879"/>
                  <a:pt x="16269" y="1919"/>
                </a:cubicBezTo>
                <a:cubicBezTo>
                  <a:pt x="16185" y="2099"/>
                  <a:pt x="16196" y="2149"/>
                  <a:pt x="16179" y="2159"/>
                </a:cubicBezTo>
                <a:cubicBezTo>
                  <a:pt x="15977" y="2449"/>
                  <a:pt x="15994" y="2609"/>
                  <a:pt x="15904" y="2639"/>
                </a:cubicBezTo>
                <a:cubicBezTo>
                  <a:pt x="15730" y="3099"/>
                  <a:pt x="15685" y="3129"/>
                  <a:pt x="15685" y="3199"/>
                </a:cubicBezTo>
                <a:cubicBezTo>
                  <a:pt x="15533" y="3548"/>
                  <a:pt x="15505" y="3658"/>
                  <a:pt x="15465" y="3748"/>
                </a:cubicBezTo>
                <a:cubicBezTo>
                  <a:pt x="15280" y="4218"/>
                  <a:pt x="15280" y="4298"/>
                  <a:pt x="15246" y="4328"/>
                </a:cubicBezTo>
                <a:cubicBezTo>
                  <a:pt x="15162" y="4668"/>
                  <a:pt x="15157" y="4798"/>
                  <a:pt x="15140" y="4718"/>
                </a:cubicBezTo>
                <a:cubicBezTo>
                  <a:pt x="15269" y="4208"/>
                  <a:pt x="15274" y="4138"/>
                  <a:pt x="15263" y="4058"/>
                </a:cubicBezTo>
                <a:cubicBezTo>
                  <a:pt x="15454" y="3378"/>
                  <a:pt x="15449" y="3308"/>
                  <a:pt x="15482" y="3358"/>
                </a:cubicBezTo>
                <a:cubicBezTo>
                  <a:pt x="15583" y="3029"/>
                  <a:pt x="15617" y="2989"/>
                  <a:pt x="15640" y="2949"/>
                </a:cubicBezTo>
                <a:cubicBezTo>
                  <a:pt x="15786" y="2539"/>
                  <a:pt x="15853" y="2479"/>
                  <a:pt x="15870" y="2359"/>
                </a:cubicBezTo>
                <a:cubicBezTo>
                  <a:pt x="16067" y="1879"/>
                  <a:pt x="16100" y="1839"/>
                  <a:pt x="16123" y="1799"/>
                </a:cubicBezTo>
                <a:cubicBezTo>
                  <a:pt x="16319" y="1319"/>
                  <a:pt x="16325" y="1249"/>
                  <a:pt x="16376" y="1229"/>
                </a:cubicBezTo>
                <a:cubicBezTo>
                  <a:pt x="16538" y="840"/>
                  <a:pt x="16589" y="770"/>
                  <a:pt x="16628" y="670"/>
                </a:cubicBezTo>
                <a:cubicBezTo>
                  <a:pt x="16819" y="260"/>
                  <a:pt x="16864" y="120"/>
                  <a:pt x="16920" y="0"/>
                </a:cubicBezTo>
                <a:cubicBezTo>
                  <a:pt x="16746" y="150"/>
                  <a:pt x="16774" y="230"/>
                  <a:pt x="16746" y="240"/>
                </a:cubicBezTo>
                <a:cubicBezTo>
                  <a:pt x="16460" y="910"/>
                  <a:pt x="16347" y="990"/>
                  <a:pt x="16319" y="1169"/>
                </a:cubicBezTo>
                <a:cubicBezTo>
                  <a:pt x="16117" y="1669"/>
                  <a:pt x="16072" y="1729"/>
                  <a:pt x="16038" y="1799"/>
                </a:cubicBezTo>
                <a:cubicBezTo>
                  <a:pt x="15977" y="1969"/>
                  <a:pt x="15971" y="2009"/>
                  <a:pt x="15960" y="1969"/>
                </a:cubicBezTo>
                <a:cubicBezTo>
                  <a:pt x="16477" y="580"/>
                  <a:pt x="16533" y="350"/>
                  <a:pt x="16623" y="170"/>
                </a:cubicBezTo>
                <a:cubicBezTo>
                  <a:pt x="16595" y="0"/>
                  <a:pt x="16595" y="0"/>
                  <a:pt x="16595" y="0"/>
                </a:cubicBezTo>
                <a:cubicBezTo>
                  <a:pt x="16460" y="280"/>
                  <a:pt x="16488" y="360"/>
                  <a:pt x="16460" y="380"/>
                </a:cubicBezTo>
                <a:cubicBezTo>
                  <a:pt x="16291" y="890"/>
                  <a:pt x="16280" y="990"/>
                  <a:pt x="16235" y="1050"/>
                </a:cubicBezTo>
                <a:cubicBezTo>
                  <a:pt x="16061" y="1539"/>
                  <a:pt x="16038" y="1569"/>
                  <a:pt x="16016" y="1599"/>
                </a:cubicBezTo>
                <a:cubicBezTo>
                  <a:pt x="15909" y="1929"/>
                  <a:pt x="15892" y="1969"/>
                  <a:pt x="15864" y="2009"/>
                </a:cubicBezTo>
                <a:cubicBezTo>
                  <a:pt x="15690" y="2459"/>
                  <a:pt x="15679" y="2509"/>
                  <a:pt x="15662" y="2549"/>
                </a:cubicBezTo>
                <a:cubicBezTo>
                  <a:pt x="15516" y="2879"/>
                  <a:pt x="15482" y="2979"/>
                  <a:pt x="15471" y="3089"/>
                </a:cubicBezTo>
                <a:cubicBezTo>
                  <a:pt x="15325" y="3538"/>
                  <a:pt x="15319" y="3568"/>
                  <a:pt x="15314" y="3588"/>
                </a:cubicBezTo>
                <a:cubicBezTo>
                  <a:pt x="15376" y="3109"/>
                  <a:pt x="15376" y="3049"/>
                  <a:pt x="15376" y="2979"/>
                </a:cubicBezTo>
                <a:cubicBezTo>
                  <a:pt x="15516" y="2519"/>
                  <a:pt x="15533" y="2459"/>
                  <a:pt x="15561" y="2409"/>
                </a:cubicBezTo>
                <a:cubicBezTo>
                  <a:pt x="15701" y="1979"/>
                  <a:pt x="15707" y="1899"/>
                  <a:pt x="15730" y="1849"/>
                </a:cubicBezTo>
                <a:cubicBezTo>
                  <a:pt x="15921" y="1269"/>
                  <a:pt x="15932" y="1239"/>
                  <a:pt x="15960" y="1229"/>
                </a:cubicBezTo>
                <a:cubicBezTo>
                  <a:pt x="16078" y="830"/>
                  <a:pt x="16140" y="730"/>
                  <a:pt x="16168" y="600"/>
                </a:cubicBezTo>
                <a:cubicBezTo>
                  <a:pt x="16319" y="120"/>
                  <a:pt x="16342" y="100"/>
                  <a:pt x="16342" y="60"/>
                </a:cubicBezTo>
                <a:cubicBezTo>
                  <a:pt x="16274" y="160"/>
                  <a:pt x="16190" y="250"/>
                  <a:pt x="16185" y="420"/>
                </a:cubicBezTo>
                <a:cubicBezTo>
                  <a:pt x="16083" y="660"/>
                  <a:pt x="16044" y="700"/>
                  <a:pt x="16044" y="790"/>
                </a:cubicBezTo>
                <a:cubicBezTo>
                  <a:pt x="15831" y="1389"/>
                  <a:pt x="15819" y="1419"/>
                  <a:pt x="15803" y="1439"/>
                </a:cubicBezTo>
                <a:cubicBezTo>
                  <a:pt x="15701" y="1779"/>
                  <a:pt x="15668" y="1789"/>
                  <a:pt x="15662" y="1809"/>
                </a:cubicBezTo>
                <a:cubicBezTo>
                  <a:pt x="15561" y="2209"/>
                  <a:pt x="15510" y="2229"/>
                  <a:pt x="15522" y="2339"/>
                </a:cubicBezTo>
                <a:cubicBezTo>
                  <a:pt x="15381" y="2889"/>
                  <a:pt x="15325" y="2869"/>
                  <a:pt x="15336" y="2939"/>
                </a:cubicBezTo>
                <a:cubicBezTo>
                  <a:pt x="15241" y="3388"/>
                  <a:pt x="15241" y="3488"/>
                  <a:pt x="15224" y="3568"/>
                </a:cubicBezTo>
                <a:cubicBezTo>
                  <a:pt x="15078" y="4348"/>
                  <a:pt x="15072" y="4388"/>
                  <a:pt x="15078" y="4448"/>
                </a:cubicBezTo>
                <a:cubicBezTo>
                  <a:pt x="15016" y="4718"/>
                  <a:pt x="15050" y="4808"/>
                  <a:pt x="15022" y="4818"/>
                </a:cubicBezTo>
                <a:cubicBezTo>
                  <a:pt x="14988" y="5188"/>
                  <a:pt x="14937" y="5238"/>
                  <a:pt x="14966" y="5368"/>
                </a:cubicBezTo>
                <a:cubicBezTo>
                  <a:pt x="14898" y="5547"/>
                  <a:pt x="14898" y="5517"/>
                  <a:pt x="14881" y="5517"/>
                </a:cubicBezTo>
                <a:cubicBezTo>
                  <a:pt x="14724" y="4648"/>
                  <a:pt x="14775" y="4418"/>
                  <a:pt x="14735" y="4358"/>
                </a:cubicBezTo>
                <a:cubicBezTo>
                  <a:pt x="14814" y="3518"/>
                  <a:pt x="14780" y="3378"/>
                  <a:pt x="14797" y="3308"/>
                </a:cubicBezTo>
                <a:cubicBezTo>
                  <a:pt x="14859" y="2689"/>
                  <a:pt x="14842" y="2569"/>
                  <a:pt x="14876" y="2509"/>
                </a:cubicBezTo>
                <a:cubicBezTo>
                  <a:pt x="15044" y="1719"/>
                  <a:pt x="15050" y="1629"/>
                  <a:pt x="15083" y="1579"/>
                </a:cubicBezTo>
                <a:cubicBezTo>
                  <a:pt x="15207" y="1030"/>
                  <a:pt x="15196" y="920"/>
                  <a:pt x="15235" y="870"/>
                </a:cubicBezTo>
                <a:cubicBezTo>
                  <a:pt x="15325" y="630"/>
                  <a:pt x="15297" y="540"/>
                  <a:pt x="15314" y="520"/>
                </a:cubicBezTo>
                <a:cubicBezTo>
                  <a:pt x="15409" y="110"/>
                  <a:pt x="15432" y="60"/>
                  <a:pt x="15443" y="0"/>
                </a:cubicBezTo>
                <a:cubicBezTo>
                  <a:pt x="15331" y="260"/>
                  <a:pt x="15280" y="340"/>
                  <a:pt x="15274" y="470"/>
                </a:cubicBezTo>
                <a:cubicBezTo>
                  <a:pt x="15151" y="810"/>
                  <a:pt x="15168" y="890"/>
                  <a:pt x="15145" y="930"/>
                </a:cubicBezTo>
                <a:cubicBezTo>
                  <a:pt x="15072" y="1319"/>
                  <a:pt x="15044" y="1349"/>
                  <a:pt x="15055" y="1439"/>
                </a:cubicBezTo>
                <a:cubicBezTo>
                  <a:pt x="14943" y="1959"/>
                  <a:pt x="14926" y="1969"/>
                  <a:pt x="14915" y="1989"/>
                </a:cubicBezTo>
                <a:cubicBezTo>
                  <a:pt x="15022" y="1149"/>
                  <a:pt x="15072" y="1129"/>
                  <a:pt x="15055" y="1030"/>
                </a:cubicBezTo>
                <a:cubicBezTo>
                  <a:pt x="15134" y="550"/>
                  <a:pt x="15134" y="460"/>
                  <a:pt x="15151" y="400"/>
                </a:cubicBezTo>
                <a:cubicBezTo>
                  <a:pt x="15201" y="130"/>
                  <a:pt x="15201" y="50"/>
                  <a:pt x="15218" y="0"/>
                </a:cubicBezTo>
                <a:cubicBezTo>
                  <a:pt x="15083" y="310"/>
                  <a:pt x="15100" y="470"/>
                  <a:pt x="15050" y="550"/>
                </a:cubicBezTo>
                <a:cubicBezTo>
                  <a:pt x="14909" y="1379"/>
                  <a:pt x="14904" y="1519"/>
                  <a:pt x="14892" y="1649"/>
                </a:cubicBezTo>
                <a:cubicBezTo>
                  <a:pt x="14870" y="1969"/>
                  <a:pt x="14808" y="2049"/>
                  <a:pt x="14831" y="2109"/>
                </a:cubicBezTo>
                <a:cubicBezTo>
                  <a:pt x="14741" y="2529"/>
                  <a:pt x="14791" y="2659"/>
                  <a:pt x="14746" y="2669"/>
                </a:cubicBezTo>
                <a:cubicBezTo>
                  <a:pt x="14763" y="2159"/>
                  <a:pt x="14763" y="2109"/>
                  <a:pt x="14752" y="2019"/>
                </a:cubicBezTo>
                <a:cubicBezTo>
                  <a:pt x="14814" y="1619"/>
                  <a:pt x="14814" y="1489"/>
                  <a:pt x="14848" y="1399"/>
                </a:cubicBezTo>
                <a:cubicBezTo>
                  <a:pt x="14937" y="830"/>
                  <a:pt x="14892" y="710"/>
                  <a:pt x="14932" y="680"/>
                </a:cubicBezTo>
                <a:cubicBezTo>
                  <a:pt x="14954" y="0"/>
                  <a:pt x="14954" y="0"/>
                  <a:pt x="14954" y="0"/>
                </a:cubicBezTo>
                <a:cubicBezTo>
                  <a:pt x="14831" y="890"/>
                  <a:pt x="14825" y="1060"/>
                  <a:pt x="14791" y="1209"/>
                </a:cubicBezTo>
                <a:cubicBezTo>
                  <a:pt x="14685" y="2019"/>
                  <a:pt x="14690" y="2409"/>
                  <a:pt x="14668" y="2759"/>
                </a:cubicBezTo>
                <a:cubicBezTo>
                  <a:pt x="14651" y="3378"/>
                  <a:pt x="14724" y="3538"/>
                  <a:pt x="14657" y="3528"/>
                </a:cubicBezTo>
                <a:cubicBezTo>
                  <a:pt x="14572" y="2139"/>
                  <a:pt x="14589" y="2089"/>
                  <a:pt x="14589" y="2019"/>
                </a:cubicBezTo>
                <a:cubicBezTo>
                  <a:pt x="14634" y="1149"/>
                  <a:pt x="14617" y="990"/>
                  <a:pt x="14662" y="900"/>
                </a:cubicBezTo>
                <a:cubicBezTo>
                  <a:pt x="14718" y="200"/>
                  <a:pt x="14735" y="100"/>
                  <a:pt x="14741" y="0"/>
                </a:cubicBezTo>
                <a:cubicBezTo>
                  <a:pt x="14657" y="50"/>
                  <a:pt x="14685" y="120"/>
                  <a:pt x="14657" y="130"/>
                </a:cubicBezTo>
                <a:cubicBezTo>
                  <a:pt x="14606" y="560"/>
                  <a:pt x="14584" y="690"/>
                  <a:pt x="14584" y="840"/>
                </a:cubicBezTo>
                <a:cubicBezTo>
                  <a:pt x="14572" y="210"/>
                  <a:pt x="14561" y="110"/>
                  <a:pt x="14578" y="40"/>
                </a:cubicBezTo>
                <a:cubicBezTo>
                  <a:pt x="14516" y="50"/>
                  <a:pt x="14516" y="110"/>
                  <a:pt x="14510" y="160"/>
                </a:cubicBezTo>
                <a:cubicBezTo>
                  <a:pt x="14477" y="350"/>
                  <a:pt x="14454" y="230"/>
                  <a:pt x="14477" y="170"/>
                </a:cubicBezTo>
                <a:cubicBezTo>
                  <a:pt x="14409" y="40"/>
                  <a:pt x="14398" y="90"/>
                  <a:pt x="14409" y="160"/>
                </a:cubicBezTo>
                <a:cubicBezTo>
                  <a:pt x="14393" y="490"/>
                  <a:pt x="14381" y="570"/>
                  <a:pt x="14404" y="700"/>
                </a:cubicBezTo>
                <a:cubicBezTo>
                  <a:pt x="14370" y="840"/>
                  <a:pt x="14353" y="700"/>
                  <a:pt x="14342" y="570"/>
                </a:cubicBezTo>
                <a:cubicBezTo>
                  <a:pt x="14353" y="100"/>
                  <a:pt x="14348" y="50"/>
                  <a:pt x="14348" y="0"/>
                </a:cubicBezTo>
                <a:cubicBezTo>
                  <a:pt x="14291" y="730"/>
                  <a:pt x="14291" y="770"/>
                  <a:pt x="14280" y="800"/>
                </a:cubicBezTo>
                <a:cubicBezTo>
                  <a:pt x="14308" y="1099"/>
                  <a:pt x="14348" y="1199"/>
                  <a:pt x="14314" y="1199"/>
                </a:cubicBezTo>
                <a:cubicBezTo>
                  <a:pt x="14140" y="300"/>
                  <a:pt x="14151" y="230"/>
                  <a:pt x="14106" y="90"/>
                </a:cubicBezTo>
                <a:cubicBezTo>
                  <a:pt x="14033" y="20"/>
                  <a:pt x="14055" y="-10"/>
                  <a:pt x="14033" y="60"/>
                </a:cubicBezTo>
                <a:cubicBezTo>
                  <a:pt x="14151" y="710"/>
                  <a:pt x="14218" y="970"/>
                  <a:pt x="14269" y="1279"/>
                </a:cubicBezTo>
                <a:cubicBezTo>
                  <a:pt x="14404" y="2269"/>
                  <a:pt x="14404" y="2319"/>
                  <a:pt x="14393" y="2359"/>
                </a:cubicBezTo>
                <a:cubicBezTo>
                  <a:pt x="14482" y="2859"/>
                  <a:pt x="14505" y="3059"/>
                  <a:pt x="14527" y="3248"/>
                </a:cubicBezTo>
                <a:cubicBezTo>
                  <a:pt x="14494" y="3488"/>
                  <a:pt x="14449" y="3398"/>
                  <a:pt x="14471" y="3328"/>
                </a:cubicBezTo>
                <a:cubicBezTo>
                  <a:pt x="14286" y="2159"/>
                  <a:pt x="14230" y="2049"/>
                  <a:pt x="14218" y="1829"/>
                </a:cubicBezTo>
                <a:cubicBezTo>
                  <a:pt x="14089" y="1389"/>
                  <a:pt x="14078" y="1309"/>
                  <a:pt x="14055" y="1269"/>
                </a:cubicBezTo>
                <a:cubicBezTo>
                  <a:pt x="13881" y="610"/>
                  <a:pt x="13853" y="570"/>
                  <a:pt x="13836" y="520"/>
                </a:cubicBezTo>
                <a:cubicBezTo>
                  <a:pt x="13617" y="0"/>
                  <a:pt x="13617" y="0"/>
                  <a:pt x="13617" y="0"/>
                </a:cubicBezTo>
                <a:cubicBezTo>
                  <a:pt x="13713" y="270"/>
                  <a:pt x="13713" y="320"/>
                  <a:pt x="13730" y="320"/>
                </a:cubicBezTo>
                <a:cubicBezTo>
                  <a:pt x="13791" y="730"/>
                  <a:pt x="13864" y="750"/>
                  <a:pt x="13881" y="910"/>
                </a:cubicBezTo>
                <a:cubicBezTo>
                  <a:pt x="14067" y="1449"/>
                  <a:pt x="14061" y="1579"/>
                  <a:pt x="14089" y="1609"/>
                </a:cubicBezTo>
                <a:cubicBezTo>
                  <a:pt x="14348" y="2839"/>
                  <a:pt x="14353" y="2909"/>
                  <a:pt x="14364" y="2989"/>
                </a:cubicBezTo>
                <a:cubicBezTo>
                  <a:pt x="14348" y="2939"/>
                  <a:pt x="14286" y="3019"/>
                  <a:pt x="14291" y="2929"/>
                </a:cubicBezTo>
                <a:cubicBezTo>
                  <a:pt x="14218" y="2449"/>
                  <a:pt x="14213" y="2389"/>
                  <a:pt x="14207" y="2329"/>
                </a:cubicBezTo>
                <a:cubicBezTo>
                  <a:pt x="14044" y="1669"/>
                  <a:pt x="14050" y="1599"/>
                  <a:pt x="14022" y="1599"/>
                </a:cubicBezTo>
                <a:cubicBezTo>
                  <a:pt x="13853" y="940"/>
                  <a:pt x="13808" y="830"/>
                  <a:pt x="13769" y="690"/>
                </a:cubicBezTo>
                <a:cubicBezTo>
                  <a:pt x="13651" y="430"/>
                  <a:pt x="13657" y="350"/>
                  <a:pt x="13634" y="350"/>
                </a:cubicBezTo>
                <a:cubicBezTo>
                  <a:pt x="13415" y="0"/>
                  <a:pt x="13415" y="0"/>
                  <a:pt x="13415" y="0"/>
                </a:cubicBezTo>
                <a:cubicBezTo>
                  <a:pt x="13505" y="200"/>
                  <a:pt x="13522" y="220"/>
                  <a:pt x="13527" y="270"/>
                </a:cubicBezTo>
                <a:cubicBezTo>
                  <a:pt x="13763" y="820"/>
                  <a:pt x="13775" y="910"/>
                  <a:pt x="13803" y="940"/>
                </a:cubicBezTo>
                <a:cubicBezTo>
                  <a:pt x="14061" y="1809"/>
                  <a:pt x="14112" y="2139"/>
                  <a:pt x="14185" y="2429"/>
                </a:cubicBezTo>
                <a:cubicBezTo>
                  <a:pt x="14190" y="2619"/>
                  <a:pt x="14100" y="2569"/>
                  <a:pt x="14078" y="2349"/>
                </a:cubicBezTo>
                <a:cubicBezTo>
                  <a:pt x="13943" y="2129"/>
                  <a:pt x="13937" y="2069"/>
                  <a:pt x="13898" y="2089"/>
                </a:cubicBezTo>
                <a:cubicBezTo>
                  <a:pt x="13629" y="1429"/>
                  <a:pt x="13606" y="1379"/>
                  <a:pt x="13595" y="1309"/>
                </a:cubicBezTo>
                <a:cubicBezTo>
                  <a:pt x="13353" y="800"/>
                  <a:pt x="13342" y="760"/>
                  <a:pt x="13342" y="690"/>
                </a:cubicBezTo>
                <a:cubicBezTo>
                  <a:pt x="13207" y="440"/>
                  <a:pt x="13207" y="390"/>
                  <a:pt x="13190" y="390"/>
                </a:cubicBezTo>
                <a:cubicBezTo>
                  <a:pt x="13095" y="90"/>
                  <a:pt x="13067" y="60"/>
                  <a:pt x="13050" y="0"/>
                </a:cubicBezTo>
                <a:cubicBezTo>
                  <a:pt x="13067" y="190"/>
                  <a:pt x="13106" y="370"/>
                  <a:pt x="13168" y="490"/>
                </a:cubicBezTo>
                <a:cubicBezTo>
                  <a:pt x="13353" y="940"/>
                  <a:pt x="13381" y="1000"/>
                  <a:pt x="13404" y="1079"/>
                </a:cubicBezTo>
                <a:cubicBezTo>
                  <a:pt x="13438" y="1199"/>
                  <a:pt x="13404" y="1119"/>
                  <a:pt x="13364" y="1070"/>
                </a:cubicBezTo>
                <a:cubicBezTo>
                  <a:pt x="13123" y="580"/>
                  <a:pt x="13078" y="530"/>
                  <a:pt x="13033" y="480"/>
                </a:cubicBezTo>
                <a:cubicBezTo>
                  <a:pt x="12690" y="0"/>
                  <a:pt x="12696" y="0"/>
                  <a:pt x="12696" y="10"/>
                </a:cubicBezTo>
                <a:cubicBezTo>
                  <a:pt x="13123" y="740"/>
                  <a:pt x="13134" y="810"/>
                  <a:pt x="13157" y="850"/>
                </a:cubicBezTo>
                <a:cubicBezTo>
                  <a:pt x="13454" y="1349"/>
                  <a:pt x="13527" y="1569"/>
                  <a:pt x="13634" y="1679"/>
                </a:cubicBezTo>
                <a:cubicBezTo>
                  <a:pt x="14072" y="2569"/>
                  <a:pt x="14078" y="2679"/>
                  <a:pt x="14117" y="2719"/>
                </a:cubicBezTo>
                <a:cubicBezTo>
                  <a:pt x="14308" y="3238"/>
                  <a:pt x="14314" y="3199"/>
                  <a:pt x="14325" y="3238"/>
                </a:cubicBezTo>
                <a:cubicBezTo>
                  <a:pt x="14426" y="3618"/>
                  <a:pt x="14482" y="3568"/>
                  <a:pt x="14477" y="3688"/>
                </a:cubicBezTo>
                <a:cubicBezTo>
                  <a:pt x="14387" y="3538"/>
                  <a:pt x="14348" y="3558"/>
                  <a:pt x="14353" y="3468"/>
                </a:cubicBezTo>
                <a:cubicBezTo>
                  <a:pt x="14286" y="3308"/>
                  <a:pt x="14269" y="3308"/>
                  <a:pt x="14263" y="3288"/>
                </a:cubicBezTo>
                <a:cubicBezTo>
                  <a:pt x="14089" y="2939"/>
                  <a:pt x="14067" y="2859"/>
                  <a:pt x="14039" y="2779"/>
                </a:cubicBezTo>
                <a:cubicBezTo>
                  <a:pt x="13612" y="1969"/>
                  <a:pt x="13555" y="1899"/>
                  <a:pt x="13499" y="1819"/>
                </a:cubicBezTo>
                <a:cubicBezTo>
                  <a:pt x="13230" y="1439"/>
                  <a:pt x="13157" y="1209"/>
                  <a:pt x="13039" y="1099"/>
                </a:cubicBezTo>
                <a:cubicBezTo>
                  <a:pt x="12836" y="740"/>
                  <a:pt x="12775" y="690"/>
                  <a:pt x="12730" y="590"/>
                </a:cubicBezTo>
                <a:cubicBezTo>
                  <a:pt x="12629" y="450"/>
                  <a:pt x="12612" y="390"/>
                  <a:pt x="12589" y="340"/>
                </a:cubicBezTo>
                <a:cubicBezTo>
                  <a:pt x="12426" y="50"/>
                  <a:pt x="12415" y="20"/>
                  <a:pt x="12404" y="0"/>
                </a:cubicBezTo>
                <a:cubicBezTo>
                  <a:pt x="12370" y="90"/>
                  <a:pt x="12421" y="170"/>
                  <a:pt x="12460" y="270"/>
                </a:cubicBezTo>
                <a:cubicBezTo>
                  <a:pt x="12960" y="1109"/>
                  <a:pt x="13005" y="1189"/>
                  <a:pt x="13056" y="1269"/>
                </a:cubicBezTo>
                <a:cubicBezTo>
                  <a:pt x="13168" y="1419"/>
                  <a:pt x="13179" y="1499"/>
                  <a:pt x="13218" y="1509"/>
                </a:cubicBezTo>
                <a:cubicBezTo>
                  <a:pt x="13460" y="1929"/>
                  <a:pt x="13494" y="1949"/>
                  <a:pt x="13522" y="1989"/>
                </a:cubicBezTo>
                <a:cubicBezTo>
                  <a:pt x="13864" y="2559"/>
                  <a:pt x="13881" y="2729"/>
                  <a:pt x="13954" y="2749"/>
                </a:cubicBezTo>
                <a:cubicBezTo>
                  <a:pt x="14033" y="2999"/>
                  <a:pt x="14072" y="2969"/>
                  <a:pt x="14072" y="3029"/>
                </a:cubicBezTo>
                <a:cubicBezTo>
                  <a:pt x="14291" y="3508"/>
                  <a:pt x="14314" y="3568"/>
                  <a:pt x="14325" y="3648"/>
                </a:cubicBezTo>
                <a:cubicBezTo>
                  <a:pt x="14477" y="4088"/>
                  <a:pt x="14555" y="4118"/>
                  <a:pt x="14544" y="4278"/>
                </a:cubicBezTo>
                <a:cubicBezTo>
                  <a:pt x="14628" y="4428"/>
                  <a:pt x="14662" y="4598"/>
                  <a:pt x="14634" y="4638"/>
                </a:cubicBezTo>
                <a:cubicBezTo>
                  <a:pt x="14494" y="4248"/>
                  <a:pt x="14488" y="4168"/>
                  <a:pt x="14449" y="4168"/>
                </a:cubicBezTo>
                <a:cubicBezTo>
                  <a:pt x="14303" y="3918"/>
                  <a:pt x="14297" y="3878"/>
                  <a:pt x="14291" y="3838"/>
                </a:cubicBezTo>
                <a:cubicBezTo>
                  <a:pt x="14078" y="3478"/>
                  <a:pt x="14027" y="3408"/>
                  <a:pt x="13999" y="3298"/>
                </a:cubicBezTo>
                <a:cubicBezTo>
                  <a:pt x="13533" y="2639"/>
                  <a:pt x="13527" y="2529"/>
                  <a:pt x="13494" y="2499"/>
                </a:cubicBezTo>
                <a:cubicBezTo>
                  <a:pt x="13247" y="2069"/>
                  <a:pt x="13190" y="2119"/>
                  <a:pt x="13179" y="2049"/>
                </a:cubicBezTo>
                <a:cubicBezTo>
                  <a:pt x="12988" y="1809"/>
                  <a:pt x="12966" y="1699"/>
                  <a:pt x="12904" y="1679"/>
                </a:cubicBezTo>
                <a:cubicBezTo>
                  <a:pt x="12645" y="1179"/>
                  <a:pt x="12589" y="1229"/>
                  <a:pt x="12595" y="1139"/>
                </a:cubicBezTo>
                <a:cubicBezTo>
                  <a:pt x="12381" y="770"/>
                  <a:pt x="12353" y="760"/>
                  <a:pt x="12331" y="730"/>
                </a:cubicBezTo>
                <a:cubicBezTo>
                  <a:pt x="12297" y="650"/>
                  <a:pt x="12291" y="700"/>
                  <a:pt x="12314" y="710"/>
                </a:cubicBezTo>
                <a:cubicBezTo>
                  <a:pt x="12482" y="970"/>
                  <a:pt x="12438" y="1030"/>
                  <a:pt x="12471" y="1089"/>
                </a:cubicBezTo>
                <a:cubicBezTo>
                  <a:pt x="12803" y="1619"/>
                  <a:pt x="12848" y="1699"/>
                  <a:pt x="12898" y="1769"/>
                </a:cubicBezTo>
                <a:cubicBezTo>
                  <a:pt x="13061" y="2059"/>
                  <a:pt x="13089" y="2089"/>
                  <a:pt x="13117" y="2099"/>
                </a:cubicBezTo>
                <a:cubicBezTo>
                  <a:pt x="13286" y="2359"/>
                  <a:pt x="13331" y="2339"/>
                  <a:pt x="13353" y="2399"/>
                </a:cubicBezTo>
                <a:cubicBezTo>
                  <a:pt x="13482" y="2639"/>
                  <a:pt x="13494" y="2659"/>
                  <a:pt x="13499" y="2699"/>
                </a:cubicBezTo>
                <a:cubicBezTo>
                  <a:pt x="13696" y="3039"/>
                  <a:pt x="13752" y="3009"/>
                  <a:pt x="13763" y="3109"/>
                </a:cubicBezTo>
                <a:cubicBezTo>
                  <a:pt x="13954" y="3468"/>
                  <a:pt x="14005" y="3448"/>
                  <a:pt x="14011" y="3558"/>
                </a:cubicBezTo>
                <a:cubicBezTo>
                  <a:pt x="14269" y="4038"/>
                  <a:pt x="14303" y="4008"/>
                  <a:pt x="14303" y="4068"/>
                </a:cubicBezTo>
                <a:cubicBezTo>
                  <a:pt x="14454" y="4288"/>
                  <a:pt x="14449" y="4368"/>
                  <a:pt x="14471" y="4368"/>
                </a:cubicBezTo>
                <a:cubicBezTo>
                  <a:pt x="14640" y="4938"/>
                  <a:pt x="14673" y="4938"/>
                  <a:pt x="14679" y="5028"/>
                </a:cubicBezTo>
                <a:cubicBezTo>
                  <a:pt x="14797" y="5687"/>
                  <a:pt x="14808" y="5757"/>
                  <a:pt x="14836" y="5837"/>
                </a:cubicBezTo>
                <a:cubicBezTo>
                  <a:pt x="14881" y="6237"/>
                  <a:pt x="14898" y="6227"/>
                  <a:pt x="14909" y="6367"/>
                </a:cubicBezTo>
                <a:cubicBezTo>
                  <a:pt x="14786" y="6017"/>
                  <a:pt x="14718" y="5947"/>
                  <a:pt x="14696" y="5767"/>
                </a:cubicBezTo>
                <a:cubicBezTo>
                  <a:pt x="14494" y="5318"/>
                  <a:pt x="14437" y="5218"/>
                  <a:pt x="14387" y="5108"/>
                </a:cubicBezTo>
                <a:cubicBezTo>
                  <a:pt x="13999" y="4208"/>
                  <a:pt x="13966" y="4178"/>
                  <a:pt x="13943" y="4108"/>
                </a:cubicBezTo>
                <a:cubicBezTo>
                  <a:pt x="13848" y="3868"/>
                  <a:pt x="13808" y="3858"/>
                  <a:pt x="13775" y="3818"/>
                </a:cubicBezTo>
                <a:cubicBezTo>
                  <a:pt x="13600" y="3408"/>
                  <a:pt x="13561" y="3418"/>
                  <a:pt x="13555" y="3338"/>
                </a:cubicBezTo>
                <a:cubicBezTo>
                  <a:pt x="13348" y="3019"/>
                  <a:pt x="13342" y="2939"/>
                  <a:pt x="13297" y="2959"/>
                </a:cubicBezTo>
                <a:cubicBezTo>
                  <a:pt x="13168" y="2689"/>
                  <a:pt x="13140" y="2679"/>
                  <a:pt x="13117" y="2669"/>
                </a:cubicBezTo>
                <a:cubicBezTo>
                  <a:pt x="12971" y="2389"/>
                  <a:pt x="12949" y="2359"/>
                  <a:pt x="12926" y="2319"/>
                </a:cubicBezTo>
                <a:cubicBezTo>
                  <a:pt x="12617" y="1879"/>
                  <a:pt x="12589" y="1779"/>
                  <a:pt x="12544" y="1719"/>
                </a:cubicBezTo>
                <a:cubicBezTo>
                  <a:pt x="12241" y="1249"/>
                  <a:pt x="12207" y="1149"/>
                  <a:pt x="12174" y="1079"/>
                </a:cubicBezTo>
                <a:cubicBezTo>
                  <a:pt x="12005" y="790"/>
                  <a:pt x="11954" y="740"/>
                  <a:pt x="11938" y="600"/>
                </a:cubicBezTo>
                <a:cubicBezTo>
                  <a:pt x="11865" y="410"/>
                  <a:pt x="11836" y="430"/>
                  <a:pt x="11831" y="400"/>
                </a:cubicBezTo>
                <a:cubicBezTo>
                  <a:pt x="11713" y="40"/>
                  <a:pt x="11724" y="90"/>
                  <a:pt x="11735" y="140"/>
                </a:cubicBezTo>
                <a:cubicBezTo>
                  <a:pt x="11831" y="400"/>
                  <a:pt x="11769" y="470"/>
                  <a:pt x="11820" y="470"/>
                </a:cubicBezTo>
                <a:cubicBezTo>
                  <a:pt x="11909" y="720"/>
                  <a:pt x="11949" y="750"/>
                  <a:pt x="11943" y="840"/>
                </a:cubicBezTo>
                <a:cubicBezTo>
                  <a:pt x="12230" y="1459"/>
                  <a:pt x="12252" y="1599"/>
                  <a:pt x="12303" y="1649"/>
                </a:cubicBezTo>
                <a:cubicBezTo>
                  <a:pt x="12438" y="1939"/>
                  <a:pt x="12460" y="1919"/>
                  <a:pt x="12471" y="1949"/>
                </a:cubicBezTo>
                <a:cubicBezTo>
                  <a:pt x="12600" y="2139"/>
                  <a:pt x="12595" y="2259"/>
                  <a:pt x="12634" y="2249"/>
                </a:cubicBezTo>
                <a:cubicBezTo>
                  <a:pt x="12741" y="2449"/>
                  <a:pt x="12786" y="2529"/>
                  <a:pt x="12825" y="2619"/>
                </a:cubicBezTo>
                <a:cubicBezTo>
                  <a:pt x="13016" y="2909"/>
                  <a:pt x="13039" y="3039"/>
                  <a:pt x="13084" y="3119"/>
                </a:cubicBezTo>
                <a:cubicBezTo>
                  <a:pt x="13247" y="3468"/>
                  <a:pt x="13269" y="3478"/>
                  <a:pt x="13275" y="3498"/>
                </a:cubicBezTo>
                <a:cubicBezTo>
                  <a:pt x="13415" y="3808"/>
                  <a:pt x="13415" y="3918"/>
                  <a:pt x="13454" y="3898"/>
                </a:cubicBezTo>
                <a:cubicBezTo>
                  <a:pt x="13629" y="4228"/>
                  <a:pt x="13651" y="4368"/>
                  <a:pt x="13707" y="4398"/>
                </a:cubicBezTo>
                <a:cubicBezTo>
                  <a:pt x="13758" y="4538"/>
                  <a:pt x="13769" y="4558"/>
                  <a:pt x="13780" y="4588"/>
                </a:cubicBezTo>
                <a:cubicBezTo>
                  <a:pt x="13600" y="4348"/>
                  <a:pt x="13578" y="4338"/>
                  <a:pt x="13578" y="4268"/>
                </a:cubicBezTo>
                <a:cubicBezTo>
                  <a:pt x="13325" y="3878"/>
                  <a:pt x="13207" y="3688"/>
                  <a:pt x="13095" y="3498"/>
                </a:cubicBezTo>
                <a:cubicBezTo>
                  <a:pt x="12505" y="2689"/>
                  <a:pt x="12499" y="2579"/>
                  <a:pt x="12454" y="2579"/>
                </a:cubicBezTo>
                <a:cubicBezTo>
                  <a:pt x="12263" y="2179"/>
                  <a:pt x="12140" y="2009"/>
                  <a:pt x="12022" y="1809"/>
                </a:cubicBezTo>
                <a:cubicBezTo>
                  <a:pt x="11758" y="1359"/>
                  <a:pt x="11741" y="1339"/>
                  <a:pt x="11718" y="1329"/>
                </a:cubicBezTo>
                <a:cubicBezTo>
                  <a:pt x="11325" y="580"/>
                  <a:pt x="11331" y="500"/>
                  <a:pt x="11308" y="500"/>
                </a:cubicBezTo>
                <a:cubicBezTo>
                  <a:pt x="11185" y="150"/>
                  <a:pt x="11134" y="170"/>
                  <a:pt x="11129" y="60"/>
                </a:cubicBezTo>
                <a:cubicBezTo>
                  <a:pt x="11084" y="20"/>
                  <a:pt x="11095" y="60"/>
                  <a:pt x="11101" y="100"/>
                </a:cubicBezTo>
                <a:cubicBezTo>
                  <a:pt x="11230" y="370"/>
                  <a:pt x="11263" y="520"/>
                  <a:pt x="11320" y="620"/>
                </a:cubicBezTo>
                <a:cubicBezTo>
                  <a:pt x="11702" y="1369"/>
                  <a:pt x="11741" y="1499"/>
                  <a:pt x="11808" y="1559"/>
                </a:cubicBezTo>
                <a:cubicBezTo>
                  <a:pt x="12027" y="1969"/>
                  <a:pt x="12095" y="2039"/>
                  <a:pt x="12145" y="2159"/>
                </a:cubicBezTo>
                <a:cubicBezTo>
                  <a:pt x="12224" y="2229"/>
                  <a:pt x="12218" y="2279"/>
                  <a:pt x="12241" y="2269"/>
                </a:cubicBezTo>
                <a:cubicBezTo>
                  <a:pt x="12707" y="3029"/>
                  <a:pt x="12724" y="3109"/>
                  <a:pt x="12752" y="3149"/>
                </a:cubicBezTo>
                <a:cubicBezTo>
                  <a:pt x="12898" y="3378"/>
                  <a:pt x="12921" y="3388"/>
                  <a:pt x="12932" y="3408"/>
                </a:cubicBezTo>
                <a:cubicBezTo>
                  <a:pt x="13263" y="3928"/>
                  <a:pt x="13320" y="4038"/>
                  <a:pt x="13381" y="4138"/>
                </a:cubicBezTo>
                <a:cubicBezTo>
                  <a:pt x="13606" y="4538"/>
                  <a:pt x="13673" y="4608"/>
                  <a:pt x="13741" y="4688"/>
                </a:cubicBezTo>
                <a:cubicBezTo>
                  <a:pt x="13966" y="5128"/>
                  <a:pt x="13994" y="5168"/>
                  <a:pt x="14016" y="5208"/>
                </a:cubicBezTo>
                <a:cubicBezTo>
                  <a:pt x="14168" y="5547"/>
                  <a:pt x="14179" y="5587"/>
                  <a:pt x="14185" y="5647"/>
                </a:cubicBezTo>
                <a:cubicBezTo>
                  <a:pt x="14348" y="5907"/>
                  <a:pt x="14348" y="5947"/>
                  <a:pt x="14364" y="5937"/>
                </a:cubicBezTo>
                <a:cubicBezTo>
                  <a:pt x="14246" y="5787"/>
                  <a:pt x="14196" y="5787"/>
                  <a:pt x="14173" y="5717"/>
                </a:cubicBezTo>
                <a:cubicBezTo>
                  <a:pt x="14050" y="5577"/>
                  <a:pt x="14044" y="5537"/>
                  <a:pt x="14022" y="5537"/>
                </a:cubicBezTo>
                <a:cubicBezTo>
                  <a:pt x="13966" y="5338"/>
                  <a:pt x="13943" y="5338"/>
                  <a:pt x="13943" y="5298"/>
                </a:cubicBezTo>
                <a:cubicBezTo>
                  <a:pt x="13797" y="5098"/>
                  <a:pt x="13758" y="5058"/>
                  <a:pt x="13713" y="5018"/>
                </a:cubicBezTo>
                <a:cubicBezTo>
                  <a:pt x="13578" y="4788"/>
                  <a:pt x="13544" y="4728"/>
                  <a:pt x="13522" y="4648"/>
                </a:cubicBezTo>
                <a:cubicBezTo>
                  <a:pt x="13089" y="4098"/>
                  <a:pt x="13072" y="4028"/>
                  <a:pt x="13033" y="4018"/>
                </a:cubicBezTo>
                <a:cubicBezTo>
                  <a:pt x="12791" y="3578"/>
                  <a:pt x="12685" y="3428"/>
                  <a:pt x="12584" y="3268"/>
                </a:cubicBezTo>
                <a:cubicBezTo>
                  <a:pt x="12409" y="2989"/>
                  <a:pt x="12387" y="2939"/>
                  <a:pt x="12376" y="2869"/>
                </a:cubicBezTo>
                <a:cubicBezTo>
                  <a:pt x="12123" y="2469"/>
                  <a:pt x="12106" y="2409"/>
                  <a:pt x="12084" y="2349"/>
                </a:cubicBezTo>
                <a:cubicBezTo>
                  <a:pt x="11836" y="1829"/>
                  <a:pt x="11775" y="1779"/>
                  <a:pt x="11735" y="1649"/>
                </a:cubicBezTo>
                <a:cubicBezTo>
                  <a:pt x="11550" y="1309"/>
                  <a:pt x="11499" y="1219"/>
                  <a:pt x="11460" y="1099"/>
                </a:cubicBezTo>
                <a:cubicBezTo>
                  <a:pt x="11286" y="790"/>
                  <a:pt x="11275" y="700"/>
                  <a:pt x="11247" y="670"/>
                </a:cubicBezTo>
                <a:cubicBezTo>
                  <a:pt x="11247" y="780"/>
                  <a:pt x="11269" y="830"/>
                  <a:pt x="11297" y="860"/>
                </a:cubicBezTo>
                <a:cubicBezTo>
                  <a:pt x="11443" y="1249"/>
                  <a:pt x="11483" y="1269"/>
                  <a:pt x="11499" y="1319"/>
                </a:cubicBezTo>
                <a:cubicBezTo>
                  <a:pt x="11674" y="1649"/>
                  <a:pt x="11702" y="1699"/>
                  <a:pt x="11718" y="1779"/>
                </a:cubicBezTo>
                <a:cubicBezTo>
                  <a:pt x="11820" y="1949"/>
                  <a:pt x="11831" y="2029"/>
                  <a:pt x="11865" y="2049"/>
                </a:cubicBezTo>
                <a:cubicBezTo>
                  <a:pt x="11954" y="2249"/>
                  <a:pt x="11977" y="2329"/>
                  <a:pt x="12016" y="2349"/>
                </a:cubicBezTo>
                <a:cubicBezTo>
                  <a:pt x="12218" y="2709"/>
                  <a:pt x="12258" y="2839"/>
                  <a:pt x="12314" y="2919"/>
                </a:cubicBezTo>
                <a:cubicBezTo>
                  <a:pt x="12679" y="3528"/>
                  <a:pt x="12730" y="3618"/>
                  <a:pt x="12780" y="3698"/>
                </a:cubicBezTo>
                <a:cubicBezTo>
                  <a:pt x="13039" y="4168"/>
                  <a:pt x="13072" y="4178"/>
                  <a:pt x="13106" y="4208"/>
                </a:cubicBezTo>
                <a:cubicBezTo>
                  <a:pt x="13342" y="4508"/>
                  <a:pt x="13370" y="4648"/>
                  <a:pt x="13443" y="4678"/>
                </a:cubicBezTo>
                <a:cubicBezTo>
                  <a:pt x="13398" y="4758"/>
                  <a:pt x="13353" y="4688"/>
                  <a:pt x="13303" y="4638"/>
                </a:cubicBezTo>
                <a:cubicBezTo>
                  <a:pt x="13067" y="4358"/>
                  <a:pt x="13061" y="4278"/>
                  <a:pt x="13016" y="4298"/>
                </a:cubicBezTo>
                <a:cubicBezTo>
                  <a:pt x="12848" y="4108"/>
                  <a:pt x="12836" y="4048"/>
                  <a:pt x="12820" y="4008"/>
                </a:cubicBezTo>
                <a:cubicBezTo>
                  <a:pt x="12595" y="3668"/>
                  <a:pt x="12567" y="3658"/>
                  <a:pt x="12556" y="3598"/>
                </a:cubicBezTo>
                <a:cubicBezTo>
                  <a:pt x="12393" y="3438"/>
                  <a:pt x="12409" y="3308"/>
                  <a:pt x="12376" y="3308"/>
                </a:cubicBezTo>
                <a:cubicBezTo>
                  <a:pt x="12129" y="2889"/>
                  <a:pt x="12112" y="2849"/>
                  <a:pt x="12084" y="2829"/>
                </a:cubicBezTo>
                <a:cubicBezTo>
                  <a:pt x="11763" y="2269"/>
                  <a:pt x="11735" y="2179"/>
                  <a:pt x="11690" y="2139"/>
                </a:cubicBezTo>
                <a:cubicBezTo>
                  <a:pt x="11629" y="2119"/>
                  <a:pt x="11696" y="2249"/>
                  <a:pt x="11769" y="2379"/>
                </a:cubicBezTo>
                <a:cubicBezTo>
                  <a:pt x="11994" y="2849"/>
                  <a:pt x="12033" y="2819"/>
                  <a:pt x="12044" y="2869"/>
                </a:cubicBezTo>
                <a:cubicBezTo>
                  <a:pt x="12140" y="3029"/>
                  <a:pt x="12168" y="3109"/>
                  <a:pt x="12207" y="3169"/>
                </a:cubicBezTo>
                <a:cubicBezTo>
                  <a:pt x="12359" y="3408"/>
                  <a:pt x="12387" y="3518"/>
                  <a:pt x="12432" y="3558"/>
                </a:cubicBezTo>
                <a:cubicBezTo>
                  <a:pt x="12606" y="3998"/>
                  <a:pt x="12657" y="4058"/>
                  <a:pt x="12702" y="4138"/>
                </a:cubicBezTo>
                <a:cubicBezTo>
                  <a:pt x="13044" y="4678"/>
                  <a:pt x="13089" y="4788"/>
                  <a:pt x="13162" y="4838"/>
                </a:cubicBezTo>
                <a:cubicBezTo>
                  <a:pt x="13308" y="5058"/>
                  <a:pt x="13331" y="5058"/>
                  <a:pt x="13342" y="5098"/>
                </a:cubicBezTo>
                <a:cubicBezTo>
                  <a:pt x="13539" y="5427"/>
                  <a:pt x="13595" y="5397"/>
                  <a:pt x="13612" y="5467"/>
                </a:cubicBezTo>
                <a:cubicBezTo>
                  <a:pt x="13752" y="5627"/>
                  <a:pt x="13752" y="5767"/>
                  <a:pt x="13814" y="5757"/>
                </a:cubicBezTo>
                <a:cubicBezTo>
                  <a:pt x="14190" y="6297"/>
                  <a:pt x="14202" y="6407"/>
                  <a:pt x="14269" y="6387"/>
                </a:cubicBezTo>
                <a:cubicBezTo>
                  <a:pt x="14398" y="6657"/>
                  <a:pt x="14443" y="6667"/>
                  <a:pt x="14460" y="6767"/>
                </a:cubicBezTo>
                <a:cubicBezTo>
                  <a:pt x="14707" y="7217"/>
                  <a:pt x="14741" y="7287"/>
                  <a:pt x="14775" y="7367"/>
                </a:cubicBezTo>
                <a:cubicBezTo>
                  <a:pt x="15117" y="8046"/>
                  <a:pt x="15106" y="8136"/>
                  <a:pt x="15140" y="8116"/>
                </a:cubicBezTo>
                <a:cubicBezTo>
                  <a:pt x="15274" y="8476"/>
                  <a:pt x="15168" y="8406"/>
                  <a:pt x="15201" y="8506"/>
                </a:cubicBezTo>
                <a:cubicBezTo>
                  <a:pt x="15083" y="8266"/>
                  <a:pt x="15050" y="8216"/>
                  <a:pt x="15027" y="8126"/>
                </a:cubicBezTo>
                <a:cubicBezTo>
                  <a:pt x="14393" y="7147"/>
                  <a:pt x="14376" y="7037"/>
                  <a:pt x="14336" y="7017"/>
                </a:cubicBezTo>
                <a:cubicBezTo>
                  <a:pt x="14173" y="6747"/>
                  <a:pt x="14134" y="6787"/>
                  <a:pt x="14134" y="6707"/>
                </a:cubicBezTo>
                <a:cubicBezTo>
                  <a:pt x="13994" y="6577"/>
                  <a:pt x="13977" y="6557"/>
                  <a:pt x="13966" y="6527"/>
                </a:cubicBezTo>
                <a:cubicBezTo>
                  <a:pt x="13786" y="6287"/>
                  <a:pt x="13752" y="6307"/>
                  <a:pt x="13741" y="6287"/>
                </a:cubicBezTo>
                <a:cubicBezTo>
                  <a:pt x="13550" y="5957"/>
                  <a:pt x="13471" y="5977"/>
                  <a:pt x="13460" y="5847"/>
                </a:cubicBezTo>
                <a:cubicBezTo>
                  <a:pt x="13263" y="5637"/>
                  <a:pt x="13230" y="5537"/>
                  <a:pt x="13168" y="5507"/>
                </a:cubicBezTo>
                <a:cubicBezTo>
                  <a:pt x="12960" y="5178"/>
                  <a:pt x="12943" y="5128"/>
                  <a:pt x="12926" y="5098"/>
                </a:cubicBezTo>
                <a:cubicBezTo>
                  <a:pt x="12494" y="4408"/>
                  <a:pt x="12460" y="4318"/>
                  <a:pt x="12415" y="4278"/>
                </a:cubicBezTo>
                <a:cubicBezTo>
                  <a:pt x="12145" y="3708"/>
                  <a:pt x="12112" y="3618"/>
                  <a:pt x="12067" y="3538"/>
                </a:cubicBezTo>
                <a:cubicBezTo>
                  <a:pt x="11780" y="2879"/>
                  <a:pt x="11769" y="2819"/>
                  <a:pt x="11758" y="2739"/>
                </a:cubicBezTo>
                <a:cubicBezTo>
                  <a:pt x="11735" y="2789"/>
                  <a:pt x="11741" y="2909"/>
                  <a:pt x="11780" y="2929"/>
                </a:cubicBezTo>
                <a:cubicBezTo>
                  <a:pt x="12050" y="3628"/>
                  <a:pt x="12162" y="3878"/>
                  <a:pt x="12280" y="4118"/>
                </a:cubicBezTo>
                <a:cubicBezTo>
                  <a:pt x="12482" y="4538"/>
                  <a:pt x="12522" y="4548"/>
                  <a:pt x="12539" y="4648"/>
                </a:cubicBezTo>
                <a:cubicBezTo>
                  <a:pt x="13084" y="5527"/>
                  <a:pt x="13157" y="5577"/>
                  <a:pt x="13190" y="5707"/>
                </a:cubicBezTo>
                <a:cubicBezTo>
                  <a:pt x="13550" y="6187"/>
                  <a:pt x="13600" y="6207"/>
                  <a:pt x="13623" y="6297"/>
                </a:cubicBezTo>
                <a:cubicBezTo>
                  <a:pt x="14011" y="6777"/>
                  <a:pt x="14050" y="6787"/>
                  <a:pt x="14084" y="6807"/>
                </a:cubicBezTo>
                <a:cubicBezTo>
                  <a:pt x="14230" y="7037"/>
                  <a:pt x="14303" y="7087"/>
                  <a:pt x="14342" y="7217"/>
                </a:cubicBezTo>
                <a:cubicBezTo>
                  <a:pt x="14584" y="7586"/>
                  <a:pt x="14623" y="7566"/>
                  <a:pt x="14640" y="7616"/>
                </a:cubicBezTo>
                <a:cubicBezTo>
                  <a:pt x="14769" y="7836"/>
                  <a:pt x="14769" y="7886"/>
                  <a:pt x="14786" y="7886"/>
                </a:cubicBezTo>
                <a:cubicBezTo>
                  <a:pt x="15022" y="8366"/>
                  <a:pt x="14994" y="8296"/>
                  <a:pt x="14960" y="8246"/>
                </a:cubicBezTo>
                <a:cubicBezTo>
                  <a:pt x="14791" y="7996"/>
                  <a:pt x="14735" y="7936"/>
                  <a:pt x="14696" y="7836"/>
                </a:cubicBezTo>
                <a:cubicBezTo>
                  <a:pt x="14561" y="7736"/>
                  <a:pt x="14555" y="7656"/>
                  <a:pt x="14510" y="7666"/>
                </a:cubicBezTo>
                <a:cubicBezTo>
                  <a:pt x="14213" y="7377"/>
                  <a:pt x="14224" y="7237"/>
                  <a:pt x="14168" y="7287"/>
                </a:cubicBezTo>
                <a:cubicBezTo>
                  <a:pt x="13780" y="6917"/>
                  <a:pt x="13746" y="6887"/>
                  <a:pt x="13718" y="6857"/>
                </a:cubicBezTo>
                <a:cubicBezTo>
                  <a:pt x="13398" y="6617"/>
                  <a:pt x="13398" y="6527"/>
                  <a:pt x="13353" y="6537"/>
                </a:cubicBezTo>
                <a:cubicBezTo>
                  <a:pt x="13151" y="6307"/>
                  <a:pt x="13112" y="6297"/>
                  <a:pt x="13072" y="6287"/>
                </a:cubicBezTo>
                <a:cubicBezTo>
                  <a:pt x="12718" y="5737"/>
                  <a:pt x="12668" y="5667"/>
                  <a:pt x="12617" y="5587"/>
                </a:cubicBezTo>
                <a:cubicBezTo>
                  <a:pt x="12415" y="5238"/>
                  <a:pt x="12370" y="5138"/>
                  <a:pt x="12320" y="5048"/>
                </a:cubicBezTo>
                <a:cubicBezTo>
                  <a:pt x="12415" y="5298"/>
                  <a:pt x="12443" y="5378"/>
                  <a:pt x="12466" y="5467"/>
                </a:cubicBezTo>
                <a:cubicBezTo>
                  <a:pt x="12735" y="5917"/>
                  <a:pt x="12786" y="5957"/>
                  <a:pt x="12814" y="6047"/>
                </a:cubicBezTo>
                <a:cubicBezTo>
                  <a:pt x="13393" y="6717"/>
                  <a:pt x="13443" y="6727"/>
                  <a:pt x="13494" y="6757"/>
                </a:cubicBezTo>
                <a:cubicBezTo>
                  <a:pt x="13662" y="6907"/>
                  <a:pt x="13657" y="6987"/>
                  <a:pt x="13696" y="6947"/>
                </a:cubicBezTo>
                <a:cubicBezTo>
                  <a:pt x="13954" y="7207"/>
                  <a:pt x="14005" y="7257"/>
                  <a:pt x="14055" y="7297"/>
                </a:cubicBezTo>
                <a:cubicBezTo>
                  <a:pt x="14297" y="7596"/>
                  <a:pt x="14342" y="7596"/>
                  <a:pt x="14359" y="7656"/>
                </a:cubicBezTo>
                <a:cubicBezTo>
                  <a:pt x="14791" y="8166"/>
                  <a:pt x="14814" y="8226"/>
                  <a:pt x="14853" y="8216"/>
                </a:cubicBezTo>
                <a:cubicBezTo>
                  <a:pt x="15078" y="8656"/>
                  <a:pt x="15134" y="8626"/>
                  <a:pt x="15128" y="8746"/>
                </a:cubicBezTo>
                <a:cubicBezTo>
                  <a:pt x="15364" y="9156"/>
                  <a:pt x="15364" y="9266"/>
                  <a:pt x="15392" y="9296"/>
                </a:cubicBezTo>
                <a:cubicBezTo>
                  <a:pt x="15437" y="9456"/>
                  <a:pt x="15359" y="9406"/>
                  <a:pt x="15319" y="9236"/>
                </a:cubicBezTo>
                <a:cubicBezTo>
                  <a:pt x="15033" y="8796"/>
                  <a:pt x="14988" y="8736"/>
                  <a:pt x="14943" y="8696"/>
                </a:cubicBezTo>
                <a:cubicBezTo>
                  <a:pt x="14735" y="8386"/>
                  <a:pt x="14735" y="8356"/>
                  <a:pt x="14718" y="8356"/>
                </a:cubicBezTo>
                <a:cubicBezTo>
                  <a:pt x="14595" y="8186"/>
                  <a:pt x="14589" y="8106"/>
                  <a:pt x="14544" y="8126"/>
                </a:cubicBezTo>
                <a:cubicBezTo>
                  <a:pt x="14179" y="7686"/>
                  <a:pt x="14151" y="7676"/>
                  <a:pt x="14128" y="7656"/>
                </a:cubicBezTo>
                <a:cubicBezTo>
                  <a:pt x="13926" y="7457"/>
                  <a:pt x="13881" y="7417"/>
                  <a:pt x="13831" y="7377"/>
                </a:cubicBezTo>
                <a:cubicBezTo>
                  <a:pt x="13730" y="7287"/>
                  <a:pt x="13707" y="7247"/>
                  <a:pt x="13668" y="7257"/>
                </a:cubicBezTo>
                <a:cubicBezTo>
                  <a:pt x="13275" y="6877"/>
                  <a:pt x="13263" y="6837"/>
                  <a:pt x="13224" y="6857"/>
                </a:cubicBezTo>
                <a:cubicBezTo>
                  <a:pt x="12971" y="6577"/>
                  <a:pt x="12960" y="6497"/>
                  <a:pt x="12932" y="6487"/>
                </a:cubicBezTo>
                <a:cubicBezTo>
                  <a:pt x="12449" y="5537"/>
                  <a:pt x="12381" y="5497"/>
                  <a:pt x="12353" y="5328"/>
                </a:cubicBezTo>
                <a:cubicBezTo>
                  <a:pt x="12291" y="5348"/>
                  <a:pt x="12331" y="5388"/>
                  <a:pt x="12353" y="5477"/>
                </a:cubicBezTo>
                <a:cubicBezTo>
                  <a:pt x="12482" y="5727"/>
                  <a:pt x="12505" y="5817"/>
                  <a:pt x="12533" y="5887"/>
                </a:cubicBezTo>
                <a:cubicBezTo>
                  <a:pt x="12960" y="6627"/>
                  <a:pt x="12988" y="6697"/>
                  <a:pt x="13027" y="6747"/>
                </a:cubicBezTo>
                <a:cubicBezTo>
                  <a:pt x="13230" y="6947"/>
                  <a:pt x="13314" y="7027"/>
                  <a:pt x="13387" y="7147"/>
                </a:cubicBezTo>
                <a:cubicBezTo>
                  <a:pt x="13741" y="7437"/>
                  <a:pt x="13831" y="7507"/>
                  <a:pt x="13921" y="7576"/>
                </a:cubicBezTo>
                <a:cubicBezTo>
                  <a:pt x="14089" y="7736"/>
                  <a:pt x="14128" y="7776"/>
                  <a:pt x="14162" y="7846"/>
                </a:cubicBezTo>
                <a:cubicBezTo>
                  <a:pt x="14325" y="8026"/>
                  <a:pt x="14381" y="8036"/>
                  <a:pt x="14409" y="8116"/>
                </a:cubicBezTo>
                <a:cubicBezTo>
                  <a:pt x="14578" y="8276"/>
                  <a:pt x="14600" y="8366"/>
                  <a:pt x="14645" y="8416"/>
                </a:cubicBezTo>
                <a:cubicBezTo>
                  <a:pt x="14819" y="8656"/>
                  <a:pt x="14836" y="8646"/>
                  <a:pt x="14842" y="8666"/>
                </a:cubicBezTo>
                <a:cubicBezTo>
                  <a:pt x="14769" y="8686"/>
                  <a:pt x="14763" y="8626"/>
                  <a:pt x="14752" y="8616"/>
                </a:cubicBezTo>
                <a:cubicBezTo>
                  <a:pt x="14336" y="8356"/>
                  <a:pt x="14308" y="8296"/>
                  <a:pt x="14252" y="8316"/>
                </a:cubicBezTo>
                <a:cubicBezTo>
                  <a:pt x="13848" y="8036"/>
                  <a:pt x="13803" y="7996"/>
                  <a:pt x="13752" y="7996"/>
                </a:cubicBezTo>
                <a:cubicBezTo>
                  <a:pt x="13348" y="7556"/>
                  <a:pt x="13297" y="7547"/>
                  <a:pt x="13275" y="7457"/>
                </a:cubicBezTo>
                <a:cubicBezTo>
                  <a:pt x="12848" y="6947"/>
                  <a:pt x="12814" y="6807"/>
                  <a:pt x="12747" y="6757"/>
                </a:cubicBezTo>
                <a:cubicBezTo>
                  <a:pt x="12988" y="7207"/>
                  <a:pt x="13050" y="7327"/>
                  <a:pt x="13123" y="7417"/>
                </a:cubicBezTo>
                <a:cubicBezTo>
                  <a:pt x="13376" y="7726"/>
                  <a:pt x="13409" y="7766"/>
                  <a:pt x="13449" y="7806"/>
                </a:cubicBezTo>
                <a:cubicBezTo>
                  <a:pt x="13612" y="7886"/>
                  <a:pt x="13584" y="8026"/>
                  <a:pt x="13634" y="7976"/>
                </a:cubicBezTo>
                <a:cubicBezTo>
                  <a:pt x="13853" y="8186"/>
                  <a:pt x="13904" y="8186"/>
                  <a:pt x="13926" y="8256"/>
                </a:cubicBezTo>
                <a:cubicBezTo>
                  <a:pt x="14246" y="8436"/>
                  <a:pt x="14297" y="8456"/>
                  <a:pt x="14348" y="8456"/>
                </a:cubicBezTo>
                <a:cubicBezTo>
                  <a:pt x="14617" y="8746"/>
                  <a:pt x="14696" y="8686"/>
                  <a:pt x="14718" y="8776"/>
                </a:cubicBezTo>
                <a:cubicBezTo>
                  <a:pt x="14791" y="8856"/>
                  <a:pt x="14763" y="8846"/>
                  <a:pt x="14741" y="8826"/>
                </a:cubicBezTo>
                <a:cubicBezTo>
                  <a:pt x="14415" y="8656"/>
                  <a:pt x="14359" y="8626"/>
                  <a:pt x="14297" y="8596"/>
                </a:cubicBezTo>
                <a:cubicBezTo>
                  <a:pt x="13724" y="8286"/>
                  <a:pt x="13673" y="8226"/>
                  <a:pt x="13623" y="8186"/>
                </a:cubicBezTo>
                <a:cubicBezTo>
                  <a:pt x="13471" y="8136"/>
                  <a:pt x="13533" y="8106"/>
                  <a:pt x="13555" y="8186"/>
                </a:cubicBezTo>
                <a:cubicBezTo>
                  <a:pt x="13820" y="8436"/>
                  <a:pt x="13848" y="8506"/>
                  <a:pt x="13904" y="8496"/>
                </a:cubicBezTo>
                <a:cubicBezTo>
                  <a:pt x="14482" y="9206"/>
                  <a:pt x="14550" y="9236"/>
                  <a:pt x="14612" y="9286"/>
                </a:cubicBezTo>
                <a:cubicBezTo>
                  <a:pt x="14763" y="9386"/>
                  <a:pt x="14769" y="9426"/>
                  <a:pt x="14791" y="9426"/>
                </a:cubicBezTo>
                <a:cubicBezTo>
                  <a:pt x="15027" y="9516"/>
                  <a:pt x="15010" y="9666"/>
                  <a:pt x="15061" y="9626"/>
                </a:cubicBezTo>
                <a:cubicBezTo>
                  <a:pt x="15364" y="9985"/>
                  <a:pt x="15421" y="10055"/>
                  <a:pt x="15471" y="10125"/>
                </a:cubicBezTo>
                <a:cubicBezTo>
                  <a:pt x="15589" y="10445"/>
                  <a:pt x="15628" y="10505"/>
                  <a:pt x="15668" y="10555"/>
                </a:cubicBezTo>
                <a:cubicBezTo>
                  <a:pt x="15814" y="10905"/>
                  <a:pt x="15836" y="11075"/>
                  <a:pt x="15808" y="11075"/>
                </a:cubicBezTo>
                <a:cubicBezTo>
                  <a:pt x="15623" y="10725"/>
                  <a:pt x="15634" y="10635"/>
                  <a:pt x="15612" y="10635"/>
                </a:cubicBezTo>
                <a:cubicBezTo>
                  <a:pt x="15404" y="10295"/>
                  <a:pt x="15348" y="10165"/>
                  <a:pt x="15269" y="10115"/>
                </a:cubicBezTo>
                <a:cubicBezTo>
                  <a:pt x="14864" y="9676"/>
                  <a:pt x="14791" y="9686"/>
                  <a:pt x="14746" y="9616"/>
                </a:cubicBezTo>
                <a:cubicBezTo>
                  <a:pt x="14488" y="9436"/>
                  <a:pt x="14437" y="9346"/>
                  <a:pt x="14426" y="9436"/>
                </a:cubicBezTo>
                <a:cubicBezTo>
                  <a:pt x="14606" y="9646"/>
                  <a:pt x="14668" y="9646"/>
                  <a:pt x="14707" y="9725"/>
                </a:cubicBezTo>
                <a:close/>
                <a:moveTo>
                  <a:pt x="15965" y="11015"/>
                </a:moveTo>
                <a:cubicBezTo>
                  <a:pt x="16033" y="10985"/>
                  <a:pt x="15982" y="11135"/>
                  <a:pt x="15988" y="11185"/>
                </a:cubicBezTo>
                <a:cubicBezTo>
                  <a:pt x="15937" y="11175"/>
                  <a:pt x="15977" y="11065"/>
                  <a:pt x="15965" y="11015"/>
                </a:cubicBezTo>
                <a:close/>
                <a:moveTo>
                  <a:pt x="15982" y="12044"/>
                </a:moveTo>
                <a:cubicBezTo>
                  <a:pt x="16005" y="12074"/>
                  <a:pt x="16022" y="12114"/>
                  <a:pt x="16044" y="12144"/>
                </a:cubicBezTo>
                <a:cubicBezTo>
                  <a:pt x="16055" y="12214"/>
                  <a:pt x="16061" y="12294"/>
                  <a:pt x="16072" y="12364"/>
                </a:cubicBezTo>
                <a:cubicBezTo>
                  <a:pt x="16072" y="12414"/>
                  <a:pt x="16089" y="12414"/>
                  <a:pt x="16095" y="12444"/>
                </a:cubicBezTo>
                <a:cubicBezTo>
                  <a:pt x="16100" y="12474"/>
                  <a:pt x="16100" y="12504"/>
                  <a:pt x="16106" y="12534"/>
                </a:cubicBezTo>
                <a:cubicBezTo>
                  <a:pt x="16112" y="12564"/>
                  <a:pt x="16112" y="12584"/>
                  <a:pt x="16117" y="12614"/>
                </a:cubicBezTo>
                <a:cubicBezTo>
                  <a:pt x="16095" y="12614"/>
                  <a:pt x="16095" y="12554"/>
                  <a:pt x="16089" y="12504"/>
                </a:cubicBezTo>
                <a:cubicBezTo>
                  <a:pt x="16072" y="12434"/>
                  <a:pt x="16050" y="12384"/>
                  <a:pt x="16022" y="12354"/>
                </a:cubicBezTo>
                <a:cubicBezTo>
                  <a:pt x="16022" y="12264"/>
                  <a:pt x="15994" y="12254"/>
                  <a:pt x="15982" y="12194"/>
                </a:cubicBezTo>
                <a:cubicBezTo>
                  <a:pt x="15971" y="12144"/>
                  <a:pt x="15965" y="12074"/>
                  <a:pt x="15937" y="12064"/>
                </a:cubicBezTo>
                <a:cubicBezTo>
                  <a:pt x="15943" y="12004"/>
                  <a:pt x="15965" y="12044"/>
                  <a:pt x="15982" y="12044"/>
                </a:cubicBezTo>
                <a:close/>
                <a:moveTo>
                  <a:pt x="16112" y="7417"/>
                </a:moveTo>
                <a:cubicBezTo>
                  <a:pt x="16134" y="7377"/>
                  <a:pt x="16151" y="7337"/>
                  <a:pt x="16162" y="7277"/>
                </a:cubicBezTo>
                <a:cubicBezTo>
                  <a:pt x="16229" y="7037"/>
                  <a:pt x="16291" y="6977"/>
                  <a:pt x="16297" y="6847"/>
                </a:cubicBezTo>
                <a:cubicBezTo>
                  <a:pt x="16561" y="5847"/>
                  <a:pt x="16606" y="5777"/>
                  <a:pt x="16645" y="5687"/>
                </a:cubicBezTo>
                <a:cubicBezTo>
                  <a:pt x="16797" y="4948"/>
                  <a:pt x="16836" y="4868"/>
                  <a:pt x="16859" y="4758"/>
                </a:cubicBezTo>
                <a:cubicBezTo>
                  <a:pt x="16954" y="4348"/>
                  <a:pt x="16977" y="4238"/>
                  <a:pt x="16982" y="4118"/>
                </a:cubicBezTo>
                <a:cubicBezTo>
                  <a:pt x="17134" y="3448"/>
                  <a:pt x="17128" y="3368"/>
                  <a:pt x="17145" y="3318"/>
                </a:cubicBezTo>
                <a:cubicBezTo>
                  <a:pt x="17179" y="3189"/>
                  <a:pt x="17184" y="3229"/>
                  <a:pt x="17184" y="3248"/>
                </a:cubicBezTo>
                <a:cubicBezTo>
                  <a:pt x="17123" y="3818"/>
                  <a:pt x="17061" y="3938"/>
                  <a:pt x="17050" y="4128"/>
                </a:cubicBezTo>
                <a:cubicBezTo>
                  <a:pt x="16982" y="4458"/>
                  <a:pt x="16954" y="4528"/>
                  <a:pt x="16960" y="4628"/>
                </a:cubicBezTo>
                <a:cubicBezTo>
                  <a:pt x="16797" y="5198"/>
                  <a:pt x="16774" y="5348"/>
                  <a:pt x="16758" y="5497"/>
                </a:cubicBezTo>
                <a:cubicBezTo>
                  <a:pt x="16533" y="6257"/>
                  <a:pt x="16527" y="6297"/>
                  <a:pt x="16499" y="6307"/>
                </a:cubicBezTo>
                <a:cubicBezTo>
                  <a:pt x="16443" y="6517"/>
                  <a:pt x="16432" y="6547"/>
                  <a:pt x="16415" y="6567"/>
                </a:cubicBezTo>
                <a:cubicBezTo>
                  <a:pt x="16224" y="7187"/>
                  <a:pt x="16201" y="7247"/>
                  <a:pt x="16179" y="7307"/>
                </a:cubicBezTo>
                <a:cubicBezTo>
                  <a:pt x="15982" y="7886"/>
                  <a:pt x="15999" y="7996"/>
                  <a:pt x="15943" y="8006"/>
                </a:cubicBezTo>
                <a:close/>
                <a:moveTo>
                  <a:pt x="15190" y="4108"/>
                </a:moveTo>
                <a:cubicBezTo>
                  <a:pt x="15168" y="4038"/>
                  <a:pt x="15213" y="4038"/>
                  <a:pt x="15207" y="3988"/>
                </a:cubicBezTo>
                <a:cubicBezTo>
                  <a:pt x="15218" y="3888"/>
                  <a:pt x="15246" y="3818"/>
                  <a:pt x="15263" y="3728"/>
                </a:cubicBezTo>
                <a:cubicBezTo>
                  <a:pt x="15286" y="3728"/>
                  <a:pt x="15269" y="3778"/>
                  <a:pt x="15252" y="3788"/>
                </a:cubicBezTo>
                <a:cubicBezTo>
                  <a:pt x="15252" y="3968"/>
                  <a:pt x="15196" y="4068"/>
                  <a:pt x="15185" y="4228"/>
                </a:cubicBezTo>
                <a:cubicBezTo>
                  <a:pt x="15145" y="4238"/>
                  <a:pt x="15173" y="4128"/>
                  <a:pt x="15190" y="4108"/>
                </a:cubicBezTo>
                <a:close/>
                <a:moveTo>
                  <a:pt x="14516" y="2249"/>
                </a:moveTo>
                <a:cubicBezTo>
                  <a:pt x="14516" y="2309"/>
                  <a:pt x="14544" y="2389"/>
                  <a:pt x="14494" y="2379"/>
                </a:cubicBezTo>
                <a:cubicBezTo>
                  <a:pt x="14516" y="2319"/>
                  <a:pt x="14471" y="2309"/>
                  <a:pt x="14477" y="2209"/>
                </a:cubicBezTo>
                <a:cubicBezTo>
                  <a:pt x="14454" y="2129"/>
                  <a:pt x="14494" y="2119"/>
                  <a:pt x="14471" y="2029"/>
                </a:cubicBezTo>
                <a:cubicBezTo>
                  <a:pt x="14460" y="1929"/>
                  <a:pt x="14449" y="1819"/>
                  <a:pt x="14437" y="1719"/>
                </a:cubicBezTo>
                <a:cubicBezTo>
                  <a:pt x="14437" y="1369"/>
                  <a:pt x="14466" y="1050"/>
                  <a:pt x="14471" y="700"/>
                </a:cubicBezTo>
                <a:cubicBezTo>
                  <a:pt x="14488" y="700"/>
                  <a:pt x="14488" y="730"/>
                  <a:pt x="14494" y="750"/>
                </a:cubicBezTo>
                <a:cubicBezTo>
                  <a:pt x="14505" y="1000"/>
                  <a:pt x="14488" y="1219"/>
                  <a:pt x="14527" y="1509"/>
                </a:cubicBezTo>
                <a:cubicBezTo>
                  <a:pt x="14533" y="1609"/>
                  <a:pt x="14510" y="1689"/>
                  <a:pt x="14527" y="1809"/>
                </a:cubicBezTo>
                <a:cubicBezTo>
                  <a:pt x="14561" y="1869"/>
                  <a:pt x="14460" y="1899"/>
                  <a:pt x="14527" y="1919"/>
                </a:cubicBezTo>
                <a:cubicBezTo>
                  <a:pt x="14516" y="1969"/>
                  <a:pt x="14522" y="2029"/>
                  <a:pt x="14510" y="2079"/>
                </a:cubicBezTo>
                <a:cubicBezTo>
                  <a:pt x="14505" y="2129"/>
                  <a:pt x="14550" y="2239"/>
                  <a:pt x="14516" y="2249"/>
                </a:cubicBezTo>
                <a:close/>
                <a:moveTo>
                  <a:pt x="14544" y="2809"/>
                </a:moveTo>
                <a:cubicBezTo>
                  <a:pt x="14539" y="2769"/>
                  <a:pt x="14533" y="2729"/>
                  <a:pt x="14527" y="2689"/>
                </a:cubicBezTo>
                <a:cubicBezTo>
                  <a:pt x="14533" y="2649"/>
                  <a:pt x="14544" y="2679"/>
                  <a:pt x="14550" y="2709"/>
                </a:cubicBezTo>
                <a:cubicBezTo>
                  <a:pt x="14555" y="2749"/>
                  <a:pt x="14555" y="2789"/>
                  <a:pt x="14561" y="2829"/>
                </a:cubicBezTo>
                <a:cubicBezTo>
                  <a:pt x="14555" y="2879"/>
                  <a:pt x="14544" y="2839"/>
                  <a:pt x="14544" y="2809"/>
                </a:cubicBezTo>
                <a:close/>
                <a:moveTo>
                  <a:pt x="14572" y="990"/>
                </a:moveTo>
                <a:cubicBezTo>
                  <a:pt x="14539" y="980"/>
                  <a:pt x="14561" y="940"/>
                  <a:pt x="14561" y="910"/>
                </a:cubicBezTo>
                <a:cubicBezTo>
                  <a:pt x="14584" y="820"/>
                  <a:pt x="14567" y="950"/>
                  <a:pt x="14572" y="990"/>
                </a:cubicBezTo>
                <a:close/>
                <a:moveTo>
                  <a:pt x="14544" y="3838"/>
                </a:moveTo>
                <a:cubicBezTo>
                  <a:pt x="14578" y="3718"/>
                  <a:pt x="14612" y="3928"/>
                  <a:pt x="14612" y="4018"/>
                </a:cubicBezTo>
                <a:cubicBezTo>
                  <a:pt x="14572" y="4008"/>
                  <a:pt x="14578" y="3858"/>
                  <a:pt x="14544" y="3838"/>
                </a:cubicBezTo>
                <a:close/>
                <a:moveTo>
                  <a:pt x="14617" y="4198"/>
                </a:moveTo>
                <a:cubicBezTo>
                  <a:pt x="14612" y="4158"/>
                  <a:pt x="14606" y="4118"/>
                  <a:pt x="14606" y="4078"/>
                </a:cubicBezTo>
                <a:cubicBezTo>
                  <a:pt x="14606" y="4038"/>
                  <a:pt x="14623" y="4078"/>
                  <a:pt x="14623" y="4108"/>
                </a:cubicBezTo>
                <a:cubicBezTo>
                  <a:pt x="14628" y="4148"/>
                  <a:pt x="14634" y="4178"/>
                  <a:pt x="14634" y="4218"/>
                </a:cubicBezTo>
                <a:cubicBezTo>
                  <a:pt x="14634" y="4268"/>
                  <a:pt x="14617" y="4228"/>
                  <a:pt x="14617" y="4198"/>
                </a:cubicBezTo>
                <a:close/>
                <a:moveTo>
                  <a:pt x="12460" y="3638"/>
                </a:moveTo>
                <a:cubicBezTo>
                  <a:pt x="12494" y="3668"/>
                  <a:pt x="12527" y="3678"/>
                  <a:pt x="12539" y="3758"/>
                </a:cubicBezTo>
                <a:cubicBezTo>
                  <a:pt x="12511" y="3728"/>
                  <a:pt x="12471" y="3718"/>
                  <a:pt x="12460" y="3638"/>
                </a:cubicBezTo>
                <a:close/>
                <a:moveTo>
                  <a:pt x="12623" y="3908"/>
                </a:moveTo>
                <a:cubicBezTo>
                  <a:pt x="12595" y="3888"/>
                  <a:pt x="12584" y="3808"/>
                  <a:pt x="12544" y="3818"/>
                </a:cubicBezTo>
                <a:cubicBezTo>
                  <a:pt x="12550" y="3728"/>
                  <a:pt x="12589" y="3868"/>
                  <a:pt x="12617" y="3848"/>
                </a:cubicBezTo>
                <a:cubicBezTo>
                  <a:pt x="12640" y="3888"/>
                  <a:pt x="12662" y="3918"/>
                  <a:pt x="12696" y="3938"/>
                </a:cubicBezTo>
                <a:cubicBezTo>
                  <a:pt x="12690" y="4018"/>
                  <a:pt x="12634" y="3938"/>
                  <a:pt x="12623" y="3908"/>
                </a:cubicBezTo>
                <a:close/>
                <a:moveTo>
                  <a:pt x="14999" y="5947"/>
                </a:moveTo>
                <a:cubicBezTo>
                  <a:pt x="15044" y="5917"/>
                  <a:pt x="14988" y="5757"/>
                  <a:pt x="15039" y="5727"/>
                </a:cubicBezTo>
                <a:cubicBezTo>
                  <a:pt x="15112" y="5168"/>
                  <a:pt x="15151" y="5138"/>
                  <a:pt x="15145" y="5038"/>
                </a:cubicBezTo>
                <a:cubicBezTo>
                  <a:pt x="15421" y="4128"/>
                  <a:pt x="15465" y="3908"/>
                  <a:pt x="15544" y="3718"/>
                </a:cubicBezTo>
                <a:cubicBezTo>
                  <a:pt x="15836" y="2979"/>
                  <a:pt x="15915" y="2789"/>
                  <a:pt x="16016" y="2629"/>
                </a:cubicBezTo>
                <a:cubicBezTo>
                  <a:pt x="16168" y="2329"/>
                  <a:pt x="16185" y="2279"/>
                  <a:pt x="16207" y="2239"/>
                </a:cubicBezTo>
                <a:cubicBezTo>
                  <a:pt x="16342" y="1979"/>
                  <a:pt x="16331" y="1929"/>
                  <a:pt x="16353" y="1919"/>
                </a:cubicBezTo>
                <a:cubicBezTo>
                  <a:pt x="16623" y="1389"/>
                  <a:pt x="16662" y="1319"/>
                  <a:pt x="16690" y="1239"/>
                </a:cubicBezTo>
                <a:cubicBezTo>
                  <a:pt x="16819" y="950"/>
                  <a:pt x="16887" y="920"/>
                  <a:pt x="16909" y="840"/>
                </a:cubicBezTo>
                <a:cubicBezTo>
                  <a:pt x="17100" y="510"/>
                  <a:pt x="17106" y="450"/>
                  <a:pt x="17111" y="410"/>
                </a:cubicBezTo>
                <a:cubicBezTo>
                  <a:pt x="17179" y="310"/>
                  <a:pt x="17162" y="350"/>
                  <a:pt x="17162" y="390"/>
                </a:cubicBezTo>
                <a:cubicBezTo>
                  <a:pt x="16853" y="1050"/>
                  <a:pt x="16802" y="1189"/>
                  <a:pt x="16746" y="1309"/>
                </a:cubicBezTo>
                <a:cubicBezTo>
                  <a:pt x="16645" y="1489"/>
                  <a:pt x="16611" y="1629"/>
                  <a:pt x="16572" y="1669"/>
                </a:cubicBezTo>
                <a:cubicBezTo>
                  <a:pt x="16185" y="2439"/>
                  <a:pt x="16162" y="2499"/>
                  <a:pt x="16128" y="2559"/>
                </a:cubicBezTo>
                <a:cubicBezTo>
                  <a:pt x="16061" y="2679"/>
                  <a:pt x="16050" y="2699"/>
                  <a:pt x="16044" y="2739"/>
                </a:cubicBezTo>
                <a:cubicBezTo>
                  <a:pt x="15842" y="3238"/>
                  <a:pt x="15786" y="3219"/>
                  <a:pt x="15791" y="3278"/>
                </a:cubicBezTo>
                <a:cubicBezTo>
                  <a:pt x="15623" y="3688"/>
                  <a:pt x="15612" y="3718"/>
                  <a:pt x="15595" y="3758"/>
                </a:cubicBezTo>
                <a:cubicBezTo>
                  <a:pt x="15465" y="4068"/>
                  <a:pt x="15499" y="4158"/>
                  <a:pt x="15460" y="4158"/>
                </a:cubicBezTo>
                <a:cubicBezTo>
                  <a:pt x="15364" y="4558"/>
                  <a:pt x="15331" y="4608"/>
                  <a:pt x="15319" y="4688"/>
                </a:cubicBezTo>
                <a:cubicBezTo>
                  <a:pt x="15224" y="5238"/>
                  <a:pt x="15162" y="5258"/>
                  <a:pt x="15185" y="5388"/>
                </a:cubicBezTo>
                <a:cubicBezTo>
                  <a:pt x="15072" y="6267"/>
                  <a:pt x="15039" y="6407"/>
                  <a:pt x="15039" y="6587"/>
                </a:cubicBezTo>
                <a:cubicBezTo>
                  <a:pt x="14932" y="6067"/>
                  <a:pt x="15016" y="6067"/>
                  <a:pt x="14999" y="5947"/>
                </a:cubicBezTo>
                <a:close/>
                <a:moveTo>
                  <a:pt x="15005" y="6927"/>
                </a:moveTo>
                <a:cubicBezTo>
                  <a:pt x="14999" y="6977"/>
                  <a:pt x="14988" y="6917"/>
                  <a:pt x="14988" y="6877"/>
                </a:cubicBezTo>
                <a:cubicBezTo>
                  <a:pt x="14994" y="6817"/>
                  <a:pt x="15005" y="6887"/>
                  <a:pt x="15005" y="6927"/>
                </a:cubicBezTo>
                <a:close/>
                <a:moveTo>
                  <a:pt x="12174" y="1229"/>
                </a:moveTo>
                <a:cubicBezTo>
                  <a:pt x="12218" y="1219"/>
                  <a:pt x="12213" y="1339"/>
                  <a:pt x="12252" y="1349"/>
                </a:cubicBezTo>
                <a:cubicBezTo>
                  <a:pt x="12241" y="1409"/>
                  <a:pt x="12179" y="1299"/>
                  <a:pt x="12174" y="1229"/>
                </a:cubicBezTo>
                <a:close/>
                <a:moveTo>
                  <a:pt x="14022" y="5118"/>
                </a:moveTo>
                <a:cubicBezTo>
                  <a:pt x="14011" y="5098"/>
                  <a:pt x="13999" y="5078"/>
                  <a:pt x="13999" y="5038"/>
                </a:cubicBezTo>
                <a:cubicBezTo>
                  <a:pt x="13954" y="5048"/>
                  <a:pt x="13960" y="4938"/>
                  <a:pt x="13921" y="4948"/>
                </a:cubicBezTo>
                <a:cubicBezTo>
                  <a:pt x="13887" y="4848"/>
                  <a:pt x="13842" y="4768"/>
                  <a:pt x="13791" y="4698"/>
                </a:cubicBezTo>
                <a:cubicBezTo>
                  <a:pt x="13797" y="4648"/>
                  <a:pt x="13825" y="4668"/>
                  <a:pt x="13831" y="4718"/>
                </a:cubicBezTo>
                <a:cubicBezTo>
                  <a:pt x="13848" y="4718"/>
                  <a:pt x="13859" y="4758"/>
                  <a:pt x="13881" y="4758"/>
                </a:cubicBezTo>
                <a:cubicBezTo>
                  <a:pt x="13926" y="4918"/>
                  <a:pt x="14005" y="4988"/>
                  <a:pt x="14055" y="5138"/>
                </a:cubicBezTo>
                <a:cubicBezTo>
                  <a:pt x="14050" y="5198"/>
                  <a:pt x="14044" y="5108"/>
                  <a:pt x="14022" y="5118"/>
                </a:cubicBezTo>
                <a:close/>
                <a:moveTo>
                  <a:pt x="14207" y="5557"/>
                </a:moveTo>
                <a:cubicBezTo>
                  <a:pt x="14202" y="5417"/>
                  <a:pt x="14134" y="5447"/>
                  <a:pt x="14128" y="5318"/>
                </a:cubicBezTo>
                <a:cubicBezTo>
                  <a:pt x="14173" y="5358"/>
                  <a:pt x="14190" y="5477"/>
                  <a:pt x="14235" y="5517"/>
                </a:cubicBezTo>
                <a:cubicBezTo>
                  <a:pt x="14258" y="5597"/>
                  <a:pt x="14303" y="5627"/>
                  <a:pt x="14325" y="5717"/>
                </a:cubicBezTo>
                <a:cubicBezTo>
                  <a:pt x="14269" y="5707"/>
                  <a:pt x="14263" y="5557"/>
                  <a:pt x="14207" y="5557"/>
                </a:cubicBezTo>
                <a:close/>
                <a:moveTo>
                  <a:pt x="14145" y="5168"/>
                </a:moveTo>
                <a:cubicBezTo>
                  <a:pt x="14089" y="4988"/>
                  <a:pt x="13994" y="4898"/>
                  <a:pt x="13943" y="4708"/>
                </a:cubicBezTo>
                <a:cubicBezTo>
                  <a:pt x="13679" y="4278"/>
                  <a:pt x="13679" y="4118"/>
                  <a:pt x="13629" y="4108"/>
                </a:cubicBezTo>
                <a:cubicBezTo>
                  <a:pt x="13387" y="3628"/>
                  <a:pt x="13376" y="3498"/>
                  <a:pt x="13336" y="3438"/>
                </a:cubicBezTo>
                <a:cubicBezTo>
                  <a:pt x="13050" y="2829"/>
                  <a:pt x="12994" y="2779"/>
                  <a:pt x="12954" y="2689"/>
                </a:cubicBezTo>
                <a:cubicBezTo>
                  <a:pt x="12679" y="2139"/>
                  <a:pt x="12634" y="2169"/>
                  <a:pt x="12617" y="2099"/>
                </a:cubicBezTo>
                <a:cubicBezTo>
                  <a:pt x="12454" y="1849"/>
                  <a:pt x="12443" y="1779"/>
                  <a:pt x="12415" y="1759"/>
                </a:cubicBezTo>
                <a:cubicBezTo>
                  <a:pt x="12280" y="1469"/>
                  <a:pt x="12263" y="1449"/>
                  <a:pt x="12258" y="1399"/>
                </a:cubicBezTo>
                <a:cubicBezTo>
                  <a:pt x="12533" y="1769"/>
                  <a:pt x="12527" y="1909"/>
                  <a:pt x="12584" y="1909"/>
                </a:cubicBezTo>
                <a:cubicBezTo>
                  <a:pt x="12909" y="2439"/>
                  <a:pt x="12960" y="2559"/>
                  <a:pt x="13027" y="2639"/>
                </a:cubicBezTo>
                <a:cubicBezTo>
                  <a:pt x="13151" y="2859"/>
                  <a:pt x="13179" y="2909"/>
                  <a:pt x="13213" y="2959"/>
                </a:cubicBezTo>
                <a:cubicBezTo>
                  <a:pt x="13752" y="3968"/>
                  <a:pt x="13797" y="3978"/>
                  <a:pt x="13831" y="4008"/>
                </a:cubicBezTo>
                <a:cubicBezTo>
                  <a:pt x="14061" y="4588"/>
                  <a:pt x="14112" y="4578"/>
                  <a:pt x="14123" y="4668"/>
                </a:cubicBezTo>
                <a:cubicBezTo>
                  <a:pt x="14364" y="5268"/>
                  <a:pt x="14421" y="5318"/>
                  <a:pt x="14454" y="5407"/>
                </a:cubicBezTo>
                <a:cubicBezTo>
                  <a:pt x="14718" y="6037"/>
                  <a:pt x="14730" y="6117"/>
                  <a:pt x="14741" y="6187"/>
                </a:cubicBezTo>
                <a:cubicBezTo>
                  <a:pt x="14892" y="6957"/>
                  <a:pt x="14898" y="6857"/>
                  <a:pt x="14864" y="6857"/>
                </a:cubicBezTo>
                <a:cubicBezTo>
                  <a:pt x="14763" y="6547"/>
                  <a:pt x="14752" y="6507"/>
                  <a:pt x="14724" y="6497"/>
                </a:cubicBezTo>
                <a:cubicBezTo>
                  <a:pt x="14612" y="6157"/>
                  <a:pt x="14555" y="6137"/>
                  <a:pt x="14539" y="6027"/>
                </a:cubicBezTo>
                <a:close/>
                <a:moveTo>
                  <a:pt x="14370" y="5827"/>
                </a:moveTo>
                <a:cubicBezTo>
                  <a:pt x="14437" y="5867"/>
                  <a:pt x="14443" y="6097"/>
                  <a:pt x="14516" y="6127"/>
                </a:cubicBezTo>
                <a:cubicBezTo>
                  <a:pt x="14522" y="6227"/>
                  <a:pt x="14567" y="6217"/>
                  <a:pt x="14572" y="6307"/>
                </a:cubicBezTo>
                <a:cubicBezTo>
                  <a:pt x="14510" y="6257"/>
                  <a:pt x="14471" y="6137"/>
                  <a:pt x="14415" y="6067"/>
                </a:cubicBezTo>
                <a:cubicBezTo>
                  <a:pt x="14421" y="5947"/>
                  <a:pt x="14398" y="5937"/>
                  <a:pt x="14370" y="5827"/>
                </a:cubicBezTo>
                <a:close/>
                <a:moveTo>
                  <a:pt x="15050" y="7736"/>
                </a:moveTo>
                <a:cubicBezTo>
                  <a:pt x="15005" y="7656"/>
                  <a:pt x="14966" y="7537"/>
                  <a:pt x="14932" y="7427"/>
                </a:cubicBezTo>
                <a:cubicBezTo>
                  <a:pt x="14623" y="6877"/>
                  <a:pt x="14572" y="6767"/>
                  <a:pt x="14516" y="6687"/>
                </a:cubicBezTo>
                <a:cubicBezTo>
                  <a:pt x="14314" y="6337"/>
                  <a:pt x="14258" y="6267"/>
                  <a:pt x="14196" y="6207"/>
                </a:cubicBezTo>
                <a:cubicBezTo>
                  <a:pt x="14016" y="5877"/>
                  <a:pt x="13999" y="5857"/>
                  <a:pt x="13971" y="5847"/>
                </a:cubicBezTo>
                <a:cubicBezTo>
                  <a:pt x="13718" y="5457"/>
                  <a:pt x="13673" y="5427"/>
                  <a:pt x="13651" y="5338"/>
                </a:cubicBezTo>
                <a:cubicBezTo>
                  <a:pt x="13353" y="4908"/>
                  <a:pt x="13241" y="4888"/>
                  <a:pt x="13196" y="4708"/>
                </a:cubicBezTo>
                <a:cubicBezTo>
                  <a:pt x="12876" y="4328"/>
                  <a:pt x="12870" y="4208"/>
                  <a:pt x="12825" y="4218"/>
                </a:cubicBezTo>
                <a:cubicBezTo>
                  <a:pt x="12921" y="4298"/>
                  <a:pt x="12954" y="4338"/>
                  <a:pt x="12994" y="4368"/>
                </a:cubicBezTo>
                <a:cubicBezTo>
                  <a:pt x="13291" y="4758"/>
                  <a:pt x="13320" y="4798"/>
                  <a:pt x="13359" y="4828"/>
                </a:cubicBezTo>
                <a:cubicBezTo>
                  <a:pt x="13746" y="5268"/>
                  <a:pt x="13741" y="5328"/>
                  <a:pt x="13746" y="5338"/>
                </a:cubicBezTo>
                <a:cubicBezTo>
                  <a:pt x="13921" y="5587"/>
                  <a:pt x="13966" y="5587"/>
                  <a:pt x="13999" y="5627"/>
                </a:cubicBezTo>
                <a:cubicBezTo>
                  <a:pt x="14308" y="6067"/>
                  <a:pt x="14359" y="6167"/>
                  <a:pt x="14432" y="6217"/>
                </a:cubicBezTo>
                <a:cubicBezTo>
                  <a:pt x="14769" y="6807"/>
                  <a:pt x="14803" y="6927"/>
                  <a:pt x="14864" y="6977"/>
                </a:cubicBezTo>
                <a:cubicBezTo>
                  <a:pt x="15044" y="7507"/>
                  <a:pt x="15083" y="7487"/>
                  <a:pt x="15083" y="7576"/>
                </a:cubicBezTo>
                <a:cubicBezTo>
                  <a:pt x="15128" y="7966"/>
                  <a:pt x="15089" y="7846"/>
                  <a:pt x="15050" y="7736"/>
                </a:cubicBezTo>
                <a:close/>
                <a:moveTo>
                  <a:pt x="15207" y="7676"/>
                </a:moveTo>
                <a:cubicBezTo>
                  <a:pt x="15207" y="7586"/>
                  <a:pt x="15185" y="7547"/>
                  <a:pt x="15173" y="7487"/>
                </a:cubicBezTo>
                <a:cubicBezTo>
                  <a:pt x="15213" y="6817"/>
                  <a:pt x="15274" y="6707"/>
                  <a:pt x="15258" y="6507"/>
                </a:cubicBezTo>
                <a:cubicBezTo>
                  <a:pt x="15331" y="6137"/>
                  <a:pt x="15331" y="6087"/>
                  <a:pt x="15325" y="6047"/>
                </a:cubicBezTo>
                <a:cubicBezTo>
                  <a:pt x="15387" y="5657"/>
                  <a:pt x="15409" y="5637"/>
                  <a:pt x="15404" y="5597"/>
                </a:cubicBezTo>
                <a:cubicBezTo>
                  <a:pt x="15668" y="4508"/>
                  <a:pt x="15713" y="4508"/>
                  <a:pt x="15707" y="4458"/>
                </a:cubicBezTo>
                <a:cubicBezTo>
                  <a:pt x="15904" y="3868"/>
                  <a:pt x="15965" y="3758"/>
                  <a:pt x="16016" y="3638"/>
                </a:cubicBezTo>
                <a:cubicBezTo>
                  <a:pt x="16162" y="3179"/>
                  <a:pt x="16218" y="3159"/>
                  <a:pt x="16218" y="3059"/>
                </a:cubicBezTo>
                <a:cubicBezTo>
                  <a:pt x="16409" y="2669"/>
                  <a:pt x="16432" y="2609"/>
                  <a:pt x="16460" y="2559"/>
                </a:cubicBezTo>
                <a:cubicBezTo>
                  <a:pt x="16887" y="1629"/>
                  <a:pt x="16977" y="1389"/>
                  <a:pt x="17100" y="1179"/>
                </a:cubicBezTo>
                <a:cubicBezTo>
                  <a:pt x="17123" y="1299"/>
                  <a:pt x="17067" y="1299"/>
                  <a:pt x="17072" y="1369"/>
                </a:cubicBezTo>
                <a:cubicBezTo>
                  <a:pt x="17010" y="1559"/>
                  <a:pt x="16993" y="1609"/>
                  <a:pt x="16971" y="1639"/>
                </a:cubicBezTo>
                <a:cubicBezTo>
                  <a:pt x="16696" y="2399"/>
                  <a:pt x="16685" y="2459"/>
                  <a:pt x="16651" y="2499"/>
                </a:cubicBezTo>
                <a:cubicBezTo>
                  <a:pt x="16505" y="2869"/>
                  <a:pt x="16488" y="2929"/>
                  <a:pt x="16454" y="2979"/>
                </a:cubicBezTo>
                <a:cubicBezTo>
                  <a:pt x="16297" y="3558"/>
                  <a:pt x="16258" y="3598"/>
                  <a:pt x="16235" y="3648"/>
                </a:cubicBezTo>
                <a:cubicBezTo>
                  <a:pt x="16050" y="4168"/>
                  <a:pt x="16038" y="4188"/>
                  <a:pt x="16010" y="4198"/>
                </a:cubicBezTo>
                <a:cubicBezTo>
                  <a:pt x="15921" y="4458"/>
                  <a:pt x="15937" y="4508"/>
                  <a:pt x="15932" y="4528"/>
                </a:cubicBezTo>
                <a:cubicBezTo>
                  <a:pt x="15887" y="4718"/>
                  <a:pt x="15808" y="4698"/>
                  <a:pt x="15831" y="4798"/>
                </a:cubicBezTo>
                <a:cubicBezTo>
                  <a:pt x="15673" y="5238"/>
                  <a:pt x="15640" y="5348"/>
                  <a:pt x="15628" y="5487"/>
                </a:cubicBezTo>
                <a:cubicBezTo>
                  <a:pt x="15370" y="6437"/>
                  <a:pt x="15336" y="6707"/>
                  <a:pt x="15314" y="6987"/>
                </a:cubicBezTo>
                <a:cubicBezTo>
                  <a:pt x="15269" y="7556"/>
                  <a:pt x="15263" y="7696"/>
                  <a:pt x="15258" y="7836"/>
                </a:cubicBezTo>
                <a:close/>
                <a:moveTo>
                  <a:pt x="15246" y="8616"/>
                </a:moveTo>
                <a:cubicBezTo>
                  <a:pt x="15263" y="8606"/>
                  <a:pt x="15280" y="8596"/>
                  <a:pt x="15297" y="8596"/>
                </a:cubicBezTo>
                <a:cubicBezTo>
                  <a:pt x="15319" y="8626"/>
                  <a:pt x="15325" y="8686"/>
                  <a:pt x="15331" y="8756"/>
                </a:cubicBezTo>
                <a:cubicBezTo>
                  <a:pt x="15297" y="8736"/>
                  <a:pt x="15269" y="8686"/>
                  <a:pt x="15246" y="8616"/>
                </a:cubicBezTo>
                <a:close/>
                <a:moveTo>
                  <a:pt x="15370" y="8536"/>
                </a:moveTo>
                <a:cubicBezTo>
                  <a:pt x="15314" y="8476"/>
                  <a:pt x="15348" y="8376"/>
                  <a:pt x="15314" y="8296"/>
                </a:cubicBezTo>
                <a:cubicBezTo>
                  <a:pt x="15331" y="8286"/>
                  <a:pt x="15342" y="8276"/>
                  <a:pt x="15342" y="8256"/>
                </a:cubicBezTo>
                <a:cubicBezTo>
                  <a:pt x="15387" y="8286"/>
                  <a:pt x="15376" y="8476"/>
                  <a:pt x="15370" y="8536"/>
                </a:cubicBezTo>
                <a:close/>
                <a:moveTo>
                  <a:pt x="15364" y="8186"/>
                </a:moveTo>
                <a:cubicBezTo>
                  <a:pt x="15308" y="8186"/>
                  <a:pt x="15359" y="8116"/>
                  <a:pt x="15331" y="8016"/>
                </a:cubicBezTo>
                <a:cubicBezTo>
                  <a:pt x="15348" y="7357"/>
                  <a:pt x="15336" y="7267"/>
                  <a:pt x="15353" y="7217"/>
                </a:cubicBezTo>
                <a:cubicBezTo>
                  <a:pt x="15398" y="6907"/>
                  <a:pt x="15404" y="6877"/>
                  <a:pt x="15387" y="6877"/>
                </a:cubicBezTo>
                <a:cubicBezTo>
                  <a:pt x="15449" y="6447"/>
                  <a:pt x="15454" y="6417"/>
                  <a:pt x="15460" y="6377"/>
                </a:cubicBezTo>
                <a:cubicBezTo>
                  <a:pt x="15539" y="6057"/>
                  <a:pt x="15544" y="6027"/>
                  <a:pt x="15550" y="5987"/>
                </a:cubicBezTo>
                <a:cubicBezTo>
                  <a:pt x="15724" y="5397"/>
                  <a:pt x="15730" y="5238"/>
                  <a:pt x="15786" y="5138"/>
                </a:cubicBezTo>
                <a:cubicBezTo>
                  <a:pt x="16106" y="4198"/>
                  <a:pt x="16134" y="4188"/>
                  <a:pt x="16123" y="4128"/>
                </a:cubicBezTo>
                <a:cubicBezTo>
                  <a:pt x="16353" y="3458"/>
                  <a:pt x="16454" y="3238"/>
                  <a:pt x="16522" y="2979"/>
                </a:cubicBezTo>
                <a:cubicBezTo>
                  <a:pt x="16971" y="1819"/>
                  <a:pt x="17010" y="1709"/>
                  <a:pt x="17044" y="1589"/>
                </a:cubicBezTo>
                <a:cubicBezTo>
                  <a:pt x="17100" y="1349"/>
                  <a:pt x="17134" y="1359"/>
                  <a:pt x="17134" y="1349"/>
                </a:cubicBezTo>
                <a:cubicBezTo>
                  <a:pt x="17224" y="950"/>
                  <a:pt x="17224" y="870"/>
                  <a:pt x="17241" y="810"/>
                </a:cubicBezTo>
                <a:cubicBezTo>
                  <a:pt x="17437" y="530"/>
                  <a:pt x="17398" y="540"/>
                  <a:pt x="17398" y="600"/>
                </a:cubicBezTo>
                <a:cubicBezTo>
                  <a:pt x="17258" y="1109"/>
                  <a:pt x="17241" y="1299"/>
                  <a:pt x="17162" y="1429"/>
                </a:cubicBezTo>
                <a:cubicBezTo>
                  <a:pt x="17016" y="1799"/>
                  <a:pt x="17072" y="1909"/>
                  <a:pt x="17016" y="1889"/>
                </a:cubicBezTo>
                <a:cubicBezTo>
                  <a:pt x="16937" y="2339"/>
                  <a:pt x="16859" y="2299"/>
                  <a:pt x="16887" y="2379"/>
                </a:cubicBezTo>
                <a:cubicBezTo>
                  <a:pt x="16685" y="2999"/>
                  <a:pt x="16617" y="3129"/>
                  <a:pt x="16572" y="3288"/>
                </a:cubicBezTo>
                <a:cubicBezTo>
                  <a:pt x="16432" y="3658"/>
                  <a:pt x="16381" y="3808"/>
                  <a:pt x="16314" y="3948"/>
                </a:cubicBezTo>
                <a:cubicBezTo>
                  <a:pt x="16156" y="4428"/>
                  <a:pt x="16128" y="4458"/>
                  <a:pt x="16128" y="4508"/>
                </a:cubicBezTo>
                <a:cubicBezTo>
                  <a:pt x="15999" y="4878"/>
                  <a:pt x="15971" y="4908"/>
                  <a:pt x="15982" y="4978"/>
                </a:cubicBezTo>
                <a:cubicBezTo>
                  <a:pt x="15803" y="5607"/>
                  <a:pt x="15763" y="5617"/>
                  <a:pt x="15763" y="5677"/>
                </a:cubicBezTo>
                <a:cubicBezTo>
                  <a:pt x="15651" y="6197"/>
                  <a:pt x="15589" y="6337"/>
                  <a:pt x="15578" y="6547"/>
                </a:cubicBezTo>
                <a:cubicBezTo>
                  <a:pt x="15437" y="7387"/>
                  <a:pt x="15409" y="7417"/>
                  <a:pt x="15421" y="7487"/>
                </a:cubicBezTo>
                <a:close/>
                <a:moveTo>
                  <a:pt x="15117" y="9516"/>
                </a:moveTo>
                <a:cubicBezTo>
                  <a:pt x="15083" y="9496"/>
                  <a:pt x="15044" y="9486"/>
                  <a:pt x="15027" y="9426"/>
                </a:cubicBezTo>
                <a:cubicBezTo>
                  <a:pt x="14982" y="9426"/>
                  <a:pt x="14949" y="9416"/>
                  <a:pt x="14932" y="9346"/>
                </a:cubicBezTo>
                <a:cubicBezTo>
                  <a:pt x="14876" y="9376"/>
                  <a:pt x="14859" y="9326"/>
                  <a:pt x="14825" y="9296"/>
                </a:cubicBezTo>
                <a:cubicBezTo>
                  <a:pt x="14780" y="9326"/>
                  <a:pt x="14775" y="9236"/>
                  <a:pt x="14735" y="9236"/>
                </a:cubicBezTo>
                <a:cubicBezTo>
                  <a:pt x="14735" y="9206"/>
                  <a:pt x="14713" y="9226"/>
                  <a:pt x="14701" y="9216"/>
                </a:cubicBezTo>
                <a:cubicBezTo>
                  <a:pt x="14690" y="9216"/>
                  <a:pt x="14690" y="9206"/>
                  <a:pt x="14685" y="9196"/>
                </a:cubicBezTo>
                <a:cubicBezTo>
                  <a:pt x="14668" y="9186"/>
                  <a:pt x="14640" y="9156"/>
                  <a:pt x="14612" y="9166"/>
                </a:cubicBezTo>
                <a:cubicBezTo>
                  <a:pt x="14595" y="9166"/>
                  <a:pt x="14555" y="9146"/>
                  <a:pt x="14539" y="9106"/>
                </a:cubicBezTo>
                <a:cubicBezTo>
                  <a:pt x="14466" y="9086"/>
                  <a:pt x="14409" y="9026"/>
                  <a:pt x="14359" y="8956"/>
                </a:cubicBezTo>
                <a:cubicBezTo>
                  <a:pt x="14325" y="8986"/>
                  <a:pt x="14331" y="8916"/>
                  <a:pt x="14303" y="8916"/>
                </a:cubicBezTo>
                <a:cubicBezTo>
                  <a:pt x="14286" y="8916"/>
                  <a:pt x="14269" y="8906"/>
                  <a:pt x="14263" y="8876"/>
                </a:cubicBezTo>
                <a:cubicBezTo>
                  <a:pt x="14235" y="8836"/>
                  <a:pt x="14190" y="8846"/>
                  <a:pt x="14173" y="8786"/>
                </a:cubicBezTo>
                <a:cubicBezTo>
                  <a:pt x="14134" y="8786"/>
                  <a:pt x="14117" y="8706"/>
                  <a:pt x="14078" y="8706"/>
                </a:cubicBezTo>
                <a:cubicBezTo>
                  <a:pt x="14072" y="8676"/>
                  <a:pt x="14044" y="8696"/>
                  <a:pt x="14039" y="8656"/>
                </a:cubicBezTo>
                <a:cubicBezTo>
                  <a:pt x="14033" y="8636"/>
                  <a:pt x="14022" y="8616"/>
                  <a:pt x="14005" y="8616"/>
                </a:cubicBezTo>
                <a:cubicBezTo>
                  <a:pt x="14011" y="8536"/>
                  <a:pt x="14067" y="8626"/>
                  <a:pt x="14089" y="8646"/>
                </a:cubicBezTo>
                <a:cubicBezTo>
                  <a:pt x="14117" y="8656"/>
                  <a:pt x="14173" y="8606"/>
                  <a:pt x="14179" y="8696"/>
                </a:cubicBezTo>
                <a:cubicBezTo>
                  <a:pt x="14230" y="8656"/>
                  <a:pt x="14246" y="8706"/>
                  <a:pt x="14280" y="8716"/>
                </a:cubicBezTo>
                <a:cubicBezTo>
                  <a:pt x="14325" y="8696"/>
                  <a:pt x="14336" y="8766"/>
                  <a:pt x="14381" y="8746"/>
                </a:cubicBezTo>
                <a:cubicBezTo>
                  <a:pt x="14426" y="8826"/>
                  <a:pt x="14505" y="8816"/>
                  <a:pt x="14561" y="8856"/>
                </a:cubicBezTo>
                <a:cubicBezTo>
                  <a:pt x="14628" y="8866"/>
                  <a:pt x="14673" y="8946"/>
                  <a:pt x="14752" y="8936"/>
                </a:cubicBezTo>
                <a:cubicBezTo>
                  <a:pt x="14814" y="9036"/>
                  <a:pt x="14898" y="9086"/>
                  <a:pt x="14977" y="9156"/>
                </a:cubicBezTo>
                <a:cubicBezTo>
                  <a:pt x="14999" y="9196"/>
                  <a:pt x="15022" y="9226"/>
                  <a:pt x="15055" y="9246"/>
                </a:cubicBezTo>
                <a:cubicBezTo>
                  <a:pt x="15050" y="9356"/>
                  <a:pt x="15117" y="9266"/>
                  <a:pt x="15117" y="9366"/>
                </a:cubicBezTo>
                <a:cubicBezTo>
                  <a:pt x="15179" y="9396"/>
                  <a:pt x="15224" y="9476"/>
                  <a:pt x="15286" y="9516"/>
                </a:cubicBezTo>
                <a:cubicBezTo>
                  <a:pt x="15331" y="9686"/>
                  <a:pt x="15415" y="9755"/>
                  <a:pt x="15460" y="9925"/>
                </a:cubicBezTo>
                <a:cubicBezTo>
                  <a:pt x="15348" y="9785"/>
                  <a:pt x="15230" y="9656"/>
                  <a:pt x="15117" y="9516"/>
                </a:cubicBezTo>
                <a:close/>
                <a:moveTo>
                  <a:pt x="15482" y="9945"/>
                </a:moveTo>
                <a:cubicBezTo>
                  <a:pt x="15499" y="9965"/>
                  <a:pt x="15510" y="9985"/>
                  <a:pt x="15522" y="10015"/>
                </a:cubicBezTo>
                <a:cubicBezTo>
                  <a:pt x="15527" y="10095"/>
                  <a:pt x="15482" y="9985"/>
                  <a:pt x="15482" y="9945"/>
                </a:cubicBezTo>
                <a:close/>
                <a:moveTo>
                  <a:pt x="15814" y="8936"/>
                </a:moveTo>
                <a:cubicBezTo>
                  <a:pt x="15831" y="8836"/>
                  <a:pt x="15853" y="8986"/>
                  <a:pt x="15836" y="8996"/>
                </a:cubicBezTo>
                <a:cubicBezTo>
                  <a:pt x="15831" y="8996"/>
                  <a:pt x="15814" y="8956"/>
                  <a:pt x="15814" y="8936"/>
                </a:cubicBezTo>
                <a:close/>
                <a:moveTo>
                  <a:pt x="15640" y="9865"/>
                </a:moveTo>
                <a:cubicBezTo>
                  <a:pt x="15617" y="9865"/>
                  <a:pt x="15617" y="9815"/>
                  <a:pt x="15612" y="9785"/>
                </a:cubicBezTo>
                <a:cubicBezTo>
                  <a:pt x="15640" y="9765"/>
                  <a:pt x="15645" y="9795"/>
                  <a:pt x="15651" y="9825"/>
                </a:cubicBezTo>
                <a:cubicBezTo>
                  <a:pt x="15634" y="9825"/>
                  <a:pt x="15640" y="9845"/>
                  <a:pt x="15640" y="9865"/>
                </a:cubicBezTo>
                <a:close/>
                <a:moveTo>
                  <a:pt x="15707" y="10165"/>
                </a:moveTo>
                <a:cubicBezTo>
                  <a:pt x="15696" y="10165"/>
                  <a:pt x="15679" y="10125"/>
                  <a:pt x="15685" y="10115"/>
                </a:cubicBezTo>
                <a:cubicBezTo>
                  <a:pt x="15696" y="10005"/>
                  <a:pt x="15718" y="10155"/>
                  <a:pt x="15707" y="10165"/>
                </a:cubicBezTo>
                <a:close/>
                <a:moveTo>
                  <a:pt x="15718" y="9266"/>
                </a:moveTo>
                <a:cubicBezTo>
                  <a:pt x="15730" y="9336"/>
                  <a:pt x="15707" y="9366"/>
                  <a:pt x="15707" y="9426"/>
                </a:cubicBezTo>
                <a:cubicBezTo>
                  <a:pt x="15713" y="9456"/>
                  <a:pt x="15685" y="9466"/>
                  <a:pt x="15679" y="9496"/>
                </a:cubicBezTo>
                <a:cubicBezTo>
                  <a:pt x="15679" y="9506"/>
                  <a:pt x="15690" y="9536"/>
                  <a:pt x="15685" y="9546"/>
                </a:cubicBezTo>
                <a:cubicBezTo>
                  <a:pt x="15685" y="9556"/>
                  <a:pt x="15673" y="9546"/>
                  <a:pt x="15668" y="9556"/>
                </a:cubicBezTo>
                <a:cubicBezTo>
                  <a:pt x="15662" y="9596"/>
                  <a:pt x="15685" y="9696"/>
                  <a:pt x="15634" y="9686"/>
                </a:cubicBezTo>
                <a:cubicBezTo>
                  <a:pt x="15612" y="9596"/>
                  <a:pt x="15651" y="9586"/>
                  <a:pt x="15651" y="9536"/>
                </a:cubicBezTo>
                <a:cubicBezTo>
                  <a:pt x="15662" y="9486"/>
                  <a:pt x="15668" y="9436"/>
                  <a:pt x="15685" y="9406"/>
                </a:cubicBezTo>
                <a:cubicBezTo>
                  <a:pt x="15685" y="9296"/>
                  <a:pt x="15730" y="9236"/>
                  <a:pt x="15718" y="9126"/>
                </a:cubicBezTo>
                <a:cubicBezTo>
                  <a:pt x="15763" y="9126"/>
                  <a:pt x="15741" y="9256"/>
                  <a:pt x="15718" y="9266"/>
                </a:cubicBezTo>
                <a:close/>
                <a:moveTo>
                  <a:pt x="15752" y="10445"/>
                </a:moveTo>
                <a:cubicBezTo>
                  <a:pt x="15735" y="10365"/>
                  <a:pt x="15780" y="10375"/>
                  <a:pt x="15774" y="10315"/>
                </a:cubicBezTo>
                <a:cubicBezTo>
                  <a:pt x="15791" y="9706"/>
                  <a:pt x="15774" y="9596"/>
                  <a:pt x="15780" y="9516"/>
                </a:cubicBezTo>
                <a:cubicBezTo>
                  <a:pt x="15881" y="9116"/>
                  <a:pt x="15904" y="9016"/>
                  <a:pt x="15915" y="8906"/>
                </a:cubicBezTo>
                <a:cubicBezTo>
                  <a:pt x="16100" y="8296"/>
                  <a:pt x="16089" y="8196"/>
                  <a:pt x="16128" y="8146"/>
                </a:cubicBezTo>
                <a:cubicBezTo>
                  <a:pt x="16246" y="7856"/>
                  <a:pt x="16224" y="7796"/>
                  <a:pt x="16252" y="7776"/>
                </a:cubicBezTo>
                <a:cubicBezTo>
                  <a:pt x="16404" y="7367"/>
                  <a:pt x="16426" y="7307"/>
                  <a:pt x="16437" y="7237"/>
                </a:cubicBezTo>
                <a:cubicBezTo>
                  <a:pt x="16887" y="6167"/>
                  <a:pt x="16937" y="6187"/>
                  <a:pt x="16926" y="6117"/>
                </a:cubicBezTo>
                <a:cubicBezTo>
                  <a:pt x="17089" y="5767"/>
                  <a:pt x="17168" y="5687"/>
                  <a:pt x="17196" y="5547"/>
                </a:cubicBezTo>
                <a:cubicBezTo>
                  <a:pt x="17123" y="5817"/>
                  <a:pt x="17134" y="5887"/>
                  <a:pt x="17123" y="5927"/>
                </a:cubicBezTo>
                <a:cubicBezTo>
                  <a:pt x="16999" y="6307"/>
                  <a:pt x="16993" y="6367"/>
                  <a:pt x="16977" y="6397"/>
                </a:cubicBezTo>
                <a:cubicBezTo>
                  <a:pt x="16881" y="6667"/>
                  <a:pt x="16847" y="6677"/>
                  <a:pt x="16847" y="6737"/>
                </a:cubicBezTo>
                <a:cubicBezTo>
                  <a:pt x="16735" y="6987"/>
                  <a:pt x="16729" y="7037"/>
                  <a:pt x="16718" y="7077"/>
                </a:cubicBezTo>
                <a:cubicBezTo>
                  <a:pt x="16538" y="7427"/>
                  <a:pt x="16572" y="7556"/>
                  <a:pt x="16510" y="7566"/>
                </a:cubicBezTo>
                <a:cubicBezTo>
                  <a:pt x="16364" y="7986"/>
                  <a:pt x="16353" y="8006"/>
                  <a:pt x="16325" y="8016"/>
                </a:cubicBezTo>
                <a:cubicBezTo>
                  <a:pt x="16224" y="8366"/>
                  <a:pt x="16224" y="8456"/>
                  <a:pt x="16179" y="8486"/>
                </a:cubicBezTo>
                <a:cubicBezTo>
                  <a:pt x="16083" y="8716"/>
                  <a:pt x="16123" y="8856"/>
                  <a:pt x="16055" y="8856"/>
                </a:cubicBezTo>
                <a:cubicBezTo>
                  <a:pt x="15999" y="9306"/>
                  <a:pt x="15943" y="9356"/>
                  <a:pt x="15943" y="9486"/>
                </a:cubicBezTo>
                <a:cubicBezTo>
                  <a:pt x="15791" y="10735"/>
                  <a:pt x="15797" y="10525"/>
                  <a:pt x="15752" y="10445"/>
                </a:cubicBezTo>
                <a:close/>
                <a:moveTo>
                  <a:pt x="28" y="5907"/>
                </a:moveTo>
                <a:cubicBezTo>
                  <a:pt x="51" y="5897"/>
                  <a:pt x="45" y="5827"/>
                  <a:pt x="11" y="5847"/>
                </a:cubicBezTo>
                <a:cubicBezTo>
                  <a:pt x="6" y="5847"/>
                  <a:pt x="6" y="5857"/>
                  <a:pt x="0" y="5867"/>
                </a:cubicBezTo>
                <a:cubicBezTo>
                  <a:pt x="0" y="5957"/>
                  <a:pt x="0" y="5957"/>
                  <a:pt x="0" y="5957"/>
                </a:cubicBezTo>
                <a:cubicBezTo>
                  <a:pt x="17" y="5947"/>
                  <a:pt x="22" y="5927"/>
                  <a:pt x="28" y="5907"/>
                </a:cubicBezTo>
                <a:close/>
                <a:moveTo>
                  <a:pt x="21521" y="21160"/>
                </a:moveTo>
                <a:cubicBezTo>
                  <a:pt x="21482" y="21190"/>
                  <a:pt x="21465" y="21230"/>
                  <a:pt x="21471" y="21280"/>
                </a:cubicBezTo>
                <a:cubicBezTo>
                  <a:pt x="21431" y="21360"/>
                  <a:pt x="21387" y="21430"/>
                  <a:pt x="21353" y="21510"/>
                </a:cubicBezTo>
                <a:cubicBezTo>
                  <a:pt x="21364" y="21540"/>
                  <a:pt x="21342" y="21560"/>
                  <a:pt x="21325" y="21590"/>
                </a:cubicBezTo>
                <a:cubicBezTo>
                  <a:pt x="21375" y="21590"/>
                  <a:pt x="21375" y="21590"/>
                  <a:pt x="21375" y="21590"/>
                </a:cubicBezTo>
                <a:cubicBezTo>
                  <a:pt x="21381" y="21570"/>
                  <a:pt x="21392" y="21560"/>
                  <a:pt x="21387" y="21540"/>
                </a:cubicBezTo>
                <a:cubicBezTo>
                  <a:pt x="21465" y="21430"/>
                  <a:pt x="21482" y="21300"/>
                  <a:pt x="21549" y="21190"/>
                </a:cubicBezTo>
                <a:cubicBezTo>
                  <a:pt x="21538" y="21160"/>
                  <a:pt x="21566" y="21140"/>
                  <a:pt x="21572" y="21120"/>
                </a:cubicBezTo>
                <a:cubicBezTo>
                  <a:pt x="21572" y="20970"/>
                  <a:pt x="21572" y="20970"/>
                  <a:pt x="21572" y="20970"/>
                </a:cubicBezTo>
                <a:cubicBezTo>
                  <a:pt x="21566" y="20990"/>
                  <a:pt x="21561" y="21020"/>
                  <a:pt x="21561" y="21050"/>
                </a:cubicBezTo>
                <a:cubicBezTo>
                  <a:pt x="21538" y="21080"/>
                  <a:pt x="21482" y="21100"/>
                  <a:pt x="21521" y="21160"/>
                </a:cubicBezTo>
                <a:close/>
                <a:moveTo>
                  <a:pt x="21561" y="20670"/>
                </a:moveTo>
                <a:cubicBezTo>
                  <a:pt x="21488" y="20810"/>
                  <a:pt x="21476" y="20970"/>
                  <a:pt x="21454" y="21130"/>
                </a:cubicBezTo>
                <a:cubicBezTo>
                  <a:pt x="21521" y="21080"/>
                  <a:pt x="21482" y="20990"/>
                  <a:pt x="21516" y="20920"/>
                </a:cubicBezTo>
                <a:cubicBezTo>
                  <a:pt x="21555" y="20860"/>
                  <a:pt x="21533" y="20780"/>
                  <a:pt x="21572" y="20720"/>
                </a:cubicBezTo>
                <a:cubicBezTo>
                  <a:pt x="21572" y="20540"/>
                  <a:pt x="21572" y="20540"/>
                  <a:pt x="21572" y="20540"/>
                </a:cubicBezTo>
                <a:cubicBezTo>
                  <a:pt x="21561" y="20580"/>
                  <a:pt x="21555" y="20620"/>
                  <a:pt x="21561" y="20670"/>
                </a:cubicBezTo>
                <a:close/>
                <a:moveTo>
                  <a:pt x="444" y="3298"/>
                </a:moveTo>
                <a:cubicBezTo>
                  <a:pt x="506" y="3318"/>
                  <a:pt x="545" y="3428"/>
                  <a:pt x="595" y="3478"/>
                </a:cubicBezTo>
                <a:cubicBezTo>
                  <a:pt x="1011" y="3958"/>
                  <a:pt x="1051" y="3938"/>
                  <a:pt x="1079" y="3968"/>
                </a:cubicBezTo>
                <a:cubicBezTo>
                  <a:pt x="1275" y="4108"/>
                  <a:pt x="1303" y="4138"/>
                  <a:pt x="1337" y="4148"/>
                </a:cubicBezTo>
                <a:cubicBezTo>
                  <a:pt x="1444" y="4248"/>
                  <a:pt x="1472" y="4288"/>
                  <a:pt x="1511" y="4268"/>
                </a:cubicBezTo>
                <a:cubicBezTo>
                  <a:pt x="1719" y="4428"/>
                  <a:pt x="1753" y="4458"/>
                  <a:pt x="1786" y="4468"/>
                </a:cubicBezTo>
                <a:cubicBezTo>
                  <a:pt x="2056" y="4618"/>
                  <a:pt x="2073" y="4628"/>
                  <a:pt x="2090" y="4628"/>
                </a:cubicBezTo>
                <a:cubicBezTo>
                  <a:pt x="2326" y="4708"/>
                  <a:pt x="2331" y="4818"/>
                  <a:pt x="2388" y="4758"/>
                </a:cubicBezTo>
                <a:cubicBezTo>
                  <a:pt x="2545" y="4988"/>
                  <a:pt x="2601" y="4878"/>
                  <a:pt x="2601" y="4978"/>
                </a:cubicBezTo>
                <a:cubicBezTo>
                  <a:pt x="2927" y="5138"/>
                  <a:pt x="2949" y="5148"/>
                  <a:pt x="2972" y="5158"/>
                </a:cubicBezTo>
                <a:cubicBezTo>
                  <a:pt x="3084" y="5268"/>
                  <a:pt x="3152" y="5198"/>
                  <a:pt x="3174" y="5308"/>
                </a:cubicBezTo>
                <a:cubicBezTo>
                  <a:pt x="3230" y="5407"/>
                  <a:pt x="3152" y="5368"/>
                  <a:pt x="3067" y="5378"/>
                </a:cubicBezTo>
                <a:cubicBezTo>
                  <a:pt x="2876" y="5447"/>
                  <a:pt x="2859" y="5477"/>
                  <a:pt x="2826" y="5477"/>
                </a:cubicBezTo>
                <a:cubicBezTo>
                  <a:pt x="3202" y="5477"/>
                  <a:pt x="3230" y="5557"/>
                  <a:pt x="3298" y="5517"/>
                </a:cubicBezTo>
                <a:cubicBezTo>
                  <a:pt x="3275" y="5787"/>
                  <a:pt x="3359" y="5687"/>
                  <a:pt x="3404" y="5727"/>
                </a:cubicBezTo>
                <a:cubicBezTo>
                  <a:pt x="3517" y="5817"/>
                  <a:pt x="3494" y="5737"/>
                  <a:pt x="3432" y="5797"/>
                </a:cubicBezTo>
                <a:cubicBezTo>
                  <a:pt x="3326" y="5937"/>
                  <a:pt x="3281" y="5897"/>
                  <a:pt x="3275" y="5957"/>
                </a:cubicBezTo>
                <a:cubicBezTo>
                  <a:pt x="3646" y="5977"/>
                  <a:pt x="3680" y="6027"/>
                  <a:pt x="3725" y="5997"/>
                </a:cubicBezTo>
                <a:cubicBezTo>
                  <a:pt x="3938" y="6107"/>
                  <a:pt x="3921" y="6277"/>
                  <a:pt x="3972" y="6217"/>
                </a:cubicBezTo>
                <a:cubicBezTo>
                  <a:pt x="4185" y="6367"/>
                  <a:pt x="4168" y="6317"/>
                  <a:pt x="4208" y="6297"/>
                </a:cubicBezTo>
                <a:cubicBezTo>
                  <a:pt x="4078" y="5627"/>
                  <a:pt x="4090" y="5587"/>
                  <a:pt x="4090" y="5547"/>
                </a:cubicBezTo>
                <a:cubicBezTo>
                  <a:pt x="4281" y="5128"/>
                  <a:pt x="4236" y="4978"/>
                  <a:pt x="4326" y="4948"/>
                </a:cubicBezTo>
                <a:cubicBezTo>
                  <a:pt x="4196" y="5048"/>
                  <a:pt x="4168" y="5098"/>
                  <a:pt x="4135" y="5148"/>
                </a:cubicBezTo>
                <a:cubicBezTo>
                  <a:pt x="3977" y="5517"/>
                  <a:pt x="3960" y="5577"/>
                  <a:pt x="3932" y="5637"/>
                </a:cubicBezTo>
                <a:cubicBezTo>
                  <a:pt x="3775" y="5218"/>
                  <a:pt x="3814" y="5218"/>
                  <a:pt x="3798" y="5168"/>
                </a:cubicBezTo>
                <a:cubicBezTo>
                  <a:pt x="3764" y="4668"/>
                  <a:pt x="3820" y="4668"/>
                  <a:pt x="3798" y="4588"/>
                </a:cubicBezTo>
                <a:cubicBezTo>
                  <a:pt x="3814" y="4228"/>
                  <a:pt x="3814" y="4178"/>
                  <a:pt x="3831" y="4138"/>
                </a:cubicBezTo>
                <a:cubicBezTo>
                  <a:pt x="3949" y="3199"/>
                  <a:pt x="3960" y="3099"/>
                  <a:pt x="3989" y="3019"/>
                </a:cubicBezTo>
                <a:cubicBezTo>
                  <a:pt x="4095" y="2339"/>
                  <a:pt x="4146" y="2319"/>
                  <a:pt x="4140" y="2259"/>
                </a:cubicBezTo>
                <a:cubicBezTo>
                  <a:pt x="4236" y="1689"/>
                  <a:pt x="4224" y="1609"/>
                  <a:pt x="4236" y="1559"/>
                </a:cubicBezTo>
                <a:cubicBezTo>
                  <a:pt x="4337" y="1070"/>
                  <a:pt x="4326" y="960"/>
                  <a:pt x="4354" y="880"/>
                </a:cubicBezTo>
                <a:cubicBezTo>
                  <a:pt x="4354" y="220"/>
                  <a:pt x="4342" y="100"/>
                  <a:pt x="4331" y="0"/>
                </a:cubicBezTo>
                <a:cubicBezTo>
                  <a:pt x="4292" y="440"/>
                  <a:pt x="4326" y="520"/>
                  <a:pt x="4309" y="540"/>
                </a:cubicBezTo>
                <a:cubicBezTo>
                  <a:pt x="4269" y="870"/>
                  <a:pt x="4286" y="930"/>
                  <a:pt x="4286" y="980"/>
                </a:cubicBezTo>
                <a:cubicBezTo>
                  <a:pt x="3966" y="2699"/>
                  <a:pt x="3977" y="2769"/>
                  <a:pt x="3949" y="2799"/>
                </a:cubicBezTo>
                <a:cubicBezTo>
                  <a:pt x="3921" y="3069"/>
                  <a:pt x="3848" y="3119"/>
                  <a:pt x="3876" y="3258"/>
                </a:cubicBezTo>
                <a:cubicBezTo>
                  <a:pt x="3775" y="4078"/>
                  <a:pt x="3736" y="4108"/>
                  <a:pt x="3753" y="4188"/>
                </a:cubicBezTo>
                <a:cubicBezTo>
                  <a:pt x="3696" y="5138"/>
                  <a:pt x="3741" y="5278"/>
                  <a:pt x="3708" y="5338"/>
                </a:cubicBezTo>
                <a:cubicBezTo>
                  <a:pt x="3736" y="5597"/>
                  <a:pt x="3764" y="5597"/>
                  <a:pt x="3741" y="5627"/>
                </a:cubicBezTo>
                <a:cubicBezTo>
                  <a:pt x="3663" y="5378"/>
                  <a:pt x="3657" y="5328"/>
                  <a:pt x="3646" y="5278"/>
                </a:cubicBezTo>
                <a:cubicBezTo>
                  <a:pt x="3651" y="4328"/>
                  <a:pt x="3674" y="4288"/>
                  <a:pt x="3663" y="4238"/>
                </a:cubicBezTo>
                <a:cubicBezTo>
                  <a:pt x="3736" y="3448"/>
                  <a:pt x="3764" y="3418"/>
                  <a:pt x="3781" y="3378"/>
                </a:cubicBezTo>
                <a:cubicBezTo>
                  <a:pt x="3842" y="3009"/>
                  <a:pt x="3831" y="2939"/>
                  <a:pt x="3842" y="2889"/>
                </a:cubicBezTo>
                <a:cubicBezTo>
                  <a:pt x="3910" y="2409"/>
                  <a:pt x="3938" y="2409"/>
                  <a:pt x="3938" y="2369"/>
                </a:cubicBezTo>
                <a:cubicBezTo>
                  <a:pt x="3983" y="2129"/>
                  <a:pt x="3983" y="2099"/>
                  <a:pt x="3989" y="2069"/>
                </a:cubicBezTo>
                <a:cubicBezTo>
                  <a:pt x="4022" y="1799"/>
                  <a:pt x="4022" y="1769"/>
                  <a:pt x="4050" y="1759"/>
                </a:cubicBezTo>
                <a:cubicBezTo>
                  <a:pt x="4095" y="970"/>
                  <a:pt x="4157" y="970"/>
                  <a:pt x="4129" y="890"/>
                </a:cubicBezTo>
                <a:cubicBezTo>
                  <a:pt x="4146" y="240"/>
                  <a:pt x="4157" y="130"/>
                  <a:pt x="4157" y="20"/>
                </a:cubicBezTo>
                <a:cubicBezTo>
                  <a:pt x="4123" y="0"/>
                  <a:pt x="4123" y="10"/>
                  <a:pt x="4123" y="10"/>
                </a:cubicBezTo>
                <a:cubicBezTo>
                  <a:pt x="4084" y="670"/>
                  <a:pt x="4090" y="750"/>
                  <a:pt x="4084" y="830"/>
                </a:cubicBezTo>
                <a:cubicBezTo>
                  <a:pt x="4000" y="1469"/>
                  <a:pt x="4005" y="1549"/>
                  <a:pt x="3989" y="1609"/>
                </a:cubicBezTo>
                <a:cubicBezTo>
                  <a:pt x="3882" y="2219"/>
                  <a:pt x="3887" y="2299"/>
                  <a:pt x="3865" y="2349"/>
                </a:cubicBezTo>
                <a:cubicBezTo>
                  <a:pt x="3826" y="2679"/>
                  <a:pt x="3814" y="2709"/>
                  <a:pt x="3798" y="2729"/>
                </a:cubicBezTo>
                <a:cubicBezTo>
                  <a:pt x="3725" y="3169"/>
                  <a:pt x="3730" y="3238"/>
                  <a:pt x="3713" y="3298"/>
                </a:cubicBezTo>
                <a:cubicBezTo>
                  <a:pt x="3578" y="4098"/>
                  <a:pt x="3590" y="4188"/>
                  <a:pt x="3601" y="4278"/>
                </a:cubicBezTo>
                <a:cubicBezTo>
                  <a:pt x="3573" y="4758"/>
                  <a:pt x="3550" y="4808"/>
                  <a:pt x="3578" y="4898"/>
                </a:cubicBezTo>
                <a:cubicBezTo>
                  <a:pt x="3500" y="5308"/>
                  <a:pt x="3517" y="5118"/>
                  <a:pt x="3489" y="4978"/>
                </a:cubicBezTo>
                <a:cubicBezTo>
                  <a:pt x="3517" y="4548"/>
                  <a:pt x="3477" y="4408"/>
                  <a:pt x="3505" y="4328"/>
                </a:cubicBezTo>
                <a:cubicBezTo>
                  <a:pt x="3601" y="3418"/>
                  <a:pt x="3590" y="3308"/>
                  <a:pt x="3635" y="3248"/>
                </a:cubicBezTo>
                <a:cubicBezTo>
                  <a:pt x="3674" y="2889"/>
                  <a:pt x="3719" y="2829"/>
                  <a:pt x="3708" y="2719"/>
                </a:cubicBezTo>
                <a:cubicBezTo>
                  <a:pt x="3769" y="2379"/>
                  <a:pt x="3792" y="2299"/>
                  <a:pt x="3803" y="2209"/>
                </a:cubicBezTo>
                <a:cubicBezTo>
                  <a:pt x="3871" y="2059"/>
                  <a:pt x="3798" y="1949"/>
                  <a:pt x="3865" y="1959"/>
                </a:cubicBezTo>
                <a:cubicBezTo>
                  <a:pt x="3916" y="1499"/>
                  <a:pt x="3960" y="1499"/>
                  <a:pt x="3938" y="1429"/>
                </a:cubicBezTo>
                <a:cubicBezTo>
                  <a:pt x="4005" y="790"/>
                  <a:pt x="4022" y="710"/>
                  <a:pt x="4050" y="630"/>
                </a:cubicBezTo>
                <a:cubicBezTo>
                  <a:pt x="4000" y="0"/>
                  <a:pt x="4000" y="0"/>
                  <a:pt x="4000" y="0"/>
                </a:cubicBezTo>
                <a:cubicBezTo>
                  <a:pt x="3983" y="600"/>
                  <a:pt x="3944" y="700"/>
                  <a:pt x="3949" y="840"/>
                </a:cubicBezTo>
                <a:cubicBezTo>
                  <a:pt x="3876" y="1459"/>
                  <a:pt x="3859" y="1479"/>
                  <a:pt x="3871" y="1529"/>
                </a:cubicBezTo>
                <a:cubicBezTo>
                  <a:pt x="3792" y="1869"/>
                  <a:pt x="3792" y="1939"/>
                  <a:pt x="3786" y="1999"/>
                </a:cubicBezTo>
                <a:cubicBezTo>
                  <a:pt x="3702" y="2229"/>
                  <a:pt x="3736" y="2329"/>
                  <a:pt x="3719" y="2379"/>
                </a:cubicBezTo>
                <a:cubicBezTo>
                  <a:pt x="3663" y="2629"/>
                  <a:pt x="3635" y="2669"/>
                  <a:pt x="3646" y="2749"/>
                </a:cubicBezTo>
                <a:cubicBezTo>
                  <a:pt x="3472" y="3608"/>
                  <a:pt x="3511" y="3798"/>
                  <a:pt x="3460" y="3898"/>
                </a:cubicBezTo>
                <a:cubicBezTo>
                  <a:pt x="3438" y="4418"/>
                  <a:pt x="3432" y="4518"/>
                  <a:pt x="3421" y="4618"/>
                </a:cubicBezTo>
                <a:cubicBezTo>
                  <a:pt x="3393" y="4868"/>
                  <a:pt x="3348" y="4778"/>
                  <a:pt x="3382" y="4768"/>
                </a:cubicBezTo>
                <a:cubicBezTo>
                  <a:pt x="3365" y="4378"/>
                  <a:pt x="3365" y="4298"/>
                  <a:pt x="3371" y="4228"/>
                </a:cubicBezTo>
                <a:cubicBezTo>
                  <a:pt x="3376" y="3918"/>
                  <a:pt x="3376" y="3828"/>
                  <a:pt x="3404" y="3778"/>
                </a:cubicBezTo>
                <a:cubicBezTo>
                  <a:pt x="3438" y="3029"/>
                  <a:pt x="3500" y="2999"/>
                  <a:pt x="3466" y="2889"/>
                </a:cubicBezTo>
                <a:cubicBezTo>
                  <a:pt x="3590" y="2239"/>
                  <a:pt x="3607" y="2169"/>
                  <a:pt x="3618" y="2099"/>
                </a:cubicBezTo>
                <a:cubicBezTo>
                  <a:pt x="3696" y="1799"/>
                  <a:pt x="3685" y="1629"/>
                  <a:pt x="3730" y="1519"/>
                </a:cubicBezTo>
                <a:cubicBezTo>
                  <a:pt x="3848" y="990"/>
                  <a:pt x="3814" y="920"/>
                  <a:pt x="3842" y="910"/>
                </a:cubicBezTo>
                <a:cubicBezTo>
                  <a:pt x="3876" y="630"/>
                  <a:pt x="3899" y="570"/>
                  <a:pt x="3887" y="480"/>
                </a:cubicBezTo>
                <a:cubicBezTo>
                  <a:pt x="3938" y="40"/>
                  <a:pt x="3938" y="20"/>
                  <a:pt x="3944" y="0"/>
                </a:cubicBezTo>
                <a:cubicBezTo>
                  <a:pt x="3837" y="270"/>
                  <a:pt x="3854" y="460"/>
                  <a:pt x="3820" y="610"/>
                </a:cubicBezTo>
                <a:cubicBezTo>
                  <a:pt x="3758" y="1010"/>
                  <a:pt x="3753" y="1040"/>
                  <a:pt x="3730" y="1060"/>
                </a:cubicBezTo>
                <a:cubicBezTo>
                  <a:pt x="3623" y="1809"/>
                  <a:pt x="3578" y="1819"/>
                  <a:pt x="3590" y="1869"/>
                </a:cubicBezTo>
                <a:cubicBezTo>
                  <a:pt x="3494" y="2259"/>
                  <a:pt x="3511" y="2359"/>
                  <a:pt x="3483" y="2419"/>
                </a:cubicBezTo>
                <a:cubicBezTo>
                  <a:pt x="3410" y="3049"/>
                  <a:pt x="3348" y="3169"/>
                  <a:pt x="3382" y="3368"/>
                </a:cubicBezTo>
                <a:cubicBezTo>
                  <a:pt x="3298" y="4098"/>
                  <a:pt x="3281" y="4118"/>
                  <a:pt x="3286" y="4148"/>
                </a:cubicBezTo>
                <a:cubicBezTo>
                  <a:pt x="3326" y="4548"/>
                  <a:pt x="3309" y="4748"/>
                  <a:pt x="3292" y="4848"/>
                </a:cubicBezTo>
                <a:cubicBezTo>
                  <a:pt x="3236" y="4848"/>
                  <a:pt x="3269" y="4648"/>
                  <a:pt x="3225" y="4548"/>
                </a:cubicBezTo>
                <a:cubicBezTo>
                  <a:pt x="3213" y="4068"/>
                  <a:pt x="3230" y="4038"/>
                  <a:pt x="3225" y="3998"/>
                </a:cubicBezTo>
                <a:cubicBezTo>
                  <a:pt x="3202" y="3578"/>
                  <a:pt x="3247" y="3548"/>
                  <a:pt x="3247" y="3468"/>
                </a:cubicBezTo>
                <a:cubicBezTo>
                  <a:pt x="3320" y="2679"/>
                  <a:pt x="3404" y="2519"/>
                  <a:pt x="3410" y="2279"/>
                </a:cubicBezTo>
                <a:cubicBezTo>
                  <a:pt x="3528" y="1709"/>
                  <a:pt x="3567" y="1519"/>
                  <a:pt x="3573" y="1299"/>
                </a:cubicBezTo>
                <a:cubicBezTo>
                  <a:pt x="3657" y="1060"/>
                  <a:pt x="3635" y="990"/>
                  <a:pt x="3646" y="960"/>
                </a:cubicBezTo>
                <a:cubicBezTo>
                  <a:pt x="3741" y="570"/>
                  <a:pt x="3725" y="470"/>
                  <a:pt x="3769" y="430"/>
                </a:cubicBezTo>
                <a:cubicBezTo>
                  <a:pt x="3837" y="30"/>
                  <a:pt x="3837" y="10"/>
                  <a:pt x="3837" y="0"/>
                </a:cubicBezTo>
                <a:cubicBezTo>
                  <a:pt x="3741" y="140"/>
                  <a:pt x="3725" y="190"/>
                  <a:pt x="3719" y="240"/>
                </a:cubicBezTo>
                <a:cubicBezTo>
                  <a:pt x="3685" y="520"/>
                  <a:pt x="3657" y="520"/>
                  <a:pt x="3657" y="550"/>
                </a:cubicBezTo>
                <a:cubicBezTo>
                  <a:pt x="3449" y="1599"/>
                  <a:pt x="3455" y="1709"/>
                  <a:pt x="3421" y="1789"/>
                </a:cubicBezTo>
                <a:cubicBezTo>
                  <a:pt x="3393" y="2139"/>
                  <a:pt x="3331" y="2139"/>
                  <a:pt x="3359" y="2219"/>
                </a:cubicBezTo>
                <a:cubicBezTo>
                  <a:pt x="3292" y="2749"/>
                  <a:pt x="3253" y="2809"/>
                  <a:pt x="3253" y="2919"/>
                </a:cubicBezTo>
                <a:cubicBezTo>
                  <a:pt x="3146" y="3368"/>
                  <a:pt x="3196" y="3458"/>
                  <a:pt x="3168" y="3488"/>
                </a:cubicBezTo>
                <a:cubicBezTo>
                  <a:pt x="3123" y="4068"/>
                  <a:pt x="3174" y="4188"/>
                  <a:pt x="3146" y="4228"/>
                </a:cubicBezTo>
                <a:cubicBezTo>
                  <a:pt x="3152" y="4538"/>
                  <a:pt x="3101" y="4578"/>
                  <a:pt x="3078" y="4518"/>
                </a:cubicBezTo>
                <a:cubicBezTo>
                  <a:pt x="2989" y="3878"/>
                  <a:pt x="2961" y="3768"/>
                  <a:pt x="2977" y="3688"/>
                </a:cubicBezTo>
                <a:cubicBezTo>
                  <a:pt x="3028" y="3119"/>
                  <a:pt x="2989" y="2999"/>
                  <a:pt x="3034" y="2959"/>
                </a:cubicBezTo>
                <a:cubicBezTo>
                  <a:pt x="3084" y="2559"/>
                  <a:pt x="3090" y="2529"/>
                  <a:pt x="3101" y="2489"/>
                </a:cubicBezTo>
                <a:cubicBezTo>
                  <a:pt x="3348" y="1219"/>
                  <a:pt x="3359" y="1109"/>
                  <a:pt x="3382" y="1020"/>
                </a:cubicBezTo>
                <a:cubicBezTo>
                  <a:pt x="3511" y="390"/>
                  <a:pt x="3550" y="370"/>
                  <a:pt x="3545" y="310"/>
                </a:cubicBezTo>
                <a:cubicBezTo>
                  <a:pt x="3590" y="140"/>
                  <a:pt x="3578" y="110"/>
                  <a:pt x="3595" y="100"/>
                </a:cubicBezTo>
                <a:cubicBezTo>
                  <a:pt x="3539" y="0"/>
                  <a:pt x="3539" y="0"/>
                  <a:pt x="3539" y="0"/>
                </a:cubicBezTo>
                <a:cubicBezTo>
                  <a:pt x="3410" y="510"/>
                  <a:pt x="3421" y="680"/>
                  <a:pt x="3359" y="790"/>
                </a:cubicBezTo>
                <a:cubicBezTo>
                  <a:pt x="3196" y="1629"/>
                  <a:pt x="3180" y="1649"/>
                  <a:pt x="3180" y="1679"/>
                </a:cubicBezTo>
                <a:cubicBezTo>
                  <a:pt x="3101" y="2039"/>
                  <a:pt x="3090" y="2099"/>
                  <a:pt x="3101" y="2189"/>
                </a:cubicBezTo>
                <a:cubicBezTo>
                  <a:pt x="3017" y="2519"/>
                  <a:pt x="3011" y="2549"/>
                  <a:pt x="3022" y="2599"/>
                </a:cubicBezTo>
                <a:cubicBezTo>
                  <a:pt x="2927" y="3059"/>
                  <a:pt x="2955" y="3169"/>
                  <a:pt x="2932" y="3229"/>
                </a:cubicBezTo>
                <a:cubicBezTo>
                  <a:pt x="2865" y="3968"/>
                  <a:pt x="2921" y="4098"/>
                  <a:pt x="2893" y="4168"/>
                </a:cubicBezTo>
                <a:cubicBezTo>
                  <a:pt x="2826" y="3918"/>
                  <a:pt x="2837" y="3878"/>
                  <a:pt x="2837" y="3828"/>
                </a:cubicBezTo>
                <a:cubicBezTo>
                  <a:pt x="2798" y="3468"/>
                  <a:pt x="2820" y="3408"/>
                  <a:pt x="2809" y="3328"/>
                </a:cubicBezTo>
                <a:cubicBezTo>
                  <a:pt x="2893" y="2719"/>
                  <a:pt x="2910" y="2699"/>
                  <a:pt x="2893" y="2639"/>
                </a:cubicBezTo>
                <a:cubicBezTo>
                  <a:pt x="3022" y="2119"/>
                  <a:pt x="2989" y="2019"/>
                  <a:pt x="3028" y="1989"/>
                </a:cubicBezTo>
                <a:cubicBezTo>
                  <a:pt x="3095" y="1659"/>
                  <a:pt x="3101" y="1629"/>
                  <a:pt x="3090" y="1579"/>
                </a:cubicBezTo>
                <a:cubicBezTo>
                  <a:pt x="3264" y="920"/>
                  <a:pt x="3264" y="760"/>
                  <a:pt x="3337" y="680"/>
                </a:cubicBezTo>
                <a:cubicBezTo>
                  <a:pt x="3371" y="430"/>
                  <a:pt x="3382" y="360"/>
                  <a:pt x="3387" y="280"/>
                </a:cubicBezTo>
                <a:cubicBezTo>
                  <a:pt x="3387" y="0"/>
                  <a:pt x="3387" y="0"/>
                  <a:pt x="3387" y="0"/>
                </a:cubicBezTo>
                <a:cubicBezTo>
                  <a:pt x="3281" y="520"/>
                  <a:pt x="3269" y="590"/>
                  <a:pt x="3264" y="660"/>
                </a:cubicBezTo>
                <a:cubicBezTo>
                  <a:pt x="3191" y="840"/>
                  <a:pt x="3196" y="920"/>
                  <a:pt x="3168" y="960"/>
                </a:cubicBezTo>
                <a:cubicBezTo>
                  <a:pt x="3084" y="1359"/>
                  <a:pt x="3101" y="1439"/>
                  <a:pt x="3050" y="1449"/>
                </a:cubicBezTo>
                <a:cubicBezTo>
                  <a:pt x="2949" y="2039"/>
                  <a:pt x="2949" y="2099"/>
                  <a:pt x="2921" y="2139"/>
                </a:cubicBezTo>
                <a:cubicBezTo>
                  <a:pt x="2826" y="2539"/>
                  <a:pt x="2859" y="2639"/>
                  <a:pt x="2831" y="2679"/>
                </a:cubicBezTo>
                <a:cubicBezTo>
                  <a:pt x="2781" y="3119"/>
                  <a:pt x="2781" y="3179"/>
                  <a:pt x="2758" y="3238"/>
                </a:cubicBezTo>
                <a:cubicBezTo>
                  <a:pt x="2736" y="3478"/>
                  <a:pt x="2741" y="3548"/>
                  <a:pt x="2725" y="3588"/>
                </a:cubicBezTo>
                <a:cubicBezTo>
                  <a:pt x="2635" y="3628"/>
                  <a:pt x="2674" y="3478"/>
                  <a:pt x="2623" y="3348"/>
                </a:cubicBezTo>
                <a:cubicBezTo>
                  <a:pt x="2702" y="2519"/>
                  <a:pt x="2725" y="2479"/>
                  <a:pt x="2730" y="2429"/>
                </a:cubicBezTo>
                <a:cubicBezTo>
                  <a:pt x="2781" y="2009"/>
                  <a:pt x="2798" y="1909"/>
                  <a:pt x="2826" y="1829"/>
                </a:cubicBezTo>
                <a:cubicBezTo>
                  <a:pt x="2938" y="1359"/>
                  <a:pt x="2921" y="1279"/>
                  <a:pt x="2944" y="1239"/>
                </a:cubicBezTo>
                <a:cubicBezTo>
                  <a:pt x="3005" y="880"/>
                  <a:pt x="3050" y="840"/>
                  <a:pt x="3045" y="760"/>
                </a:cubicBezTo>
                <a:cubicBezTo>
                  <a:pt x="3163" y="240"/>
                  <a:pt x="3225" y="190"/>
                  <a:pt x="3213" y="80"/>
                </a:cubicBezTo>
                <a:cubicBezTo>
                  <a:pt x="3157" y="40"/>
                  <a:pt x="3152" y="70"/>
                  <a:pt x="3152" y="120"/>
                </a:cubicBezTo>
                <a:cubicBezTo>
                  <a:pt x="3028" y="560"/>
                  <a:pt x="3028" y="660"/>
                  <a:pt x="2989" y="730"/>
                </a:cubicBezTo>
                <a:cubicBezTo>
                  <a:pt x="2904" y="1139"/>
                  <a:pt x="2843" y="1139"/>
                  <a:pt x="2871" y="1219"/>
                </a:cubicBezTo>
                <a:cubicBezTo>
                  <a:pt x="2775" y="1829"/>
                  <a:pt x="2725" y="1889"/>
                  <a:pt x="2719" y="1979"/>
                </a:cubicBezTo>
                <a:cubicBezTo>
                  <a:pt x="2646" y="2609"/>
                  <a:pt x="2601" y="2669"/>
                  <a:pt x="2607" y="2779"/>
                </a:cubicBezTo>
                <a:cubicBezTo>
                  <a:pt x="2511" y="3179"/>
                  <a:pt x="2545" y="3099"/>
                  <a:pt x="2505" y="2959"/>
                </a:cubicBezTo>
                <a:cubicBezTo>
                  <a:pt x="2534" y="2509"/>
                  <a:pt x="2584" y="2469"/>
                  <a:pt x="2550" y="2349"/>
                </a:cubicBezTo>
                <a:cubicBezTo>
                  <a:pt x="2663" y="1699"/>
                  <a:pt x="2668" y="1659"/>
                  <a:pt x="2691" y="1629"/>
                </a:cubicBezTo>
                <a:cubicBezTo>
                  <a:pt x="2865" y="870"/>
                  <a:pt x="2910" y="870"/>
                  <a:pt x="2882" y="790"/>
                </a:cubicBezTo>
                <a:cubicBezTo>
                  <a:pt x="2949" y="500"/>
                  <a:pt x="2989" y="480"/>
                  <a:pt x="3005" y="440"/>
                </a:cubicBezTo>
                <a:cubicBezTo>
                  <a:pt x="3084" y="0"/>
                  <a:pt x="3090" y="0"/>
                  <a:pt x="3095" y="0"/>
                </a:cubicBezTo>
                <a:cubicBezTo>
                  <a:pt x="2961" y="180"/>
                  <a:pt x="2972" y="290"/>
                  <a:pt x="2916" y="340"/>
                </a:cubicBezTo>
                <a:cubicBezTo>
                  <a:pt x="2882" y="710"/>
                  <a:pt x="2798" y="730"/>
                  <a:pt x="2803" y="840"/>
                </a:cubicBezTo>
                <a:cubicBezTo>
                  <a:pt x="2730" y="1149"/>
                  <a:pt x="2685" y="1209"/>
                  <a:pt x="2680" y="1299"/>
                </a:cubicBezTo>
                <a:cubicBezTo>
                  <a:pt x="2522" y="1949"/>
                  <a:pt x="2573" y="2049"/>
                  <a:pt x="2528" y="2059"/>
                </a:cubicBezTo>
                <a:cubicBezTo>
                  <a:pt x="2449" y="2629"/>
                  <a:pt x="2483" y="2709"/>
                  <a:pt x="2466" y="2739"/>
                </a:cubicBezTo>
                <a:cubicBezTo>
                  <a:pt x="2388" y="2639"/>
                  <a:pt x="2421" y="2529"/>
                  <a:pt x="2416" y="2369"/>
                </a:cubicBezTo>
                <a:cubicBezTo>
                  <a:pt x="2517" y="1389"/>
                  <a:pt x="2550" y="1269"/>
                  <a:pt x="2562" y="1129"/>
                </a:cubicBezTo>
                <a:cubicBezTo>
                  <a:pt x="2607" y="880"/>
                  <a:pt x="2623" y="820"/>
                  <a:pt x="2635" y="750"/>
                </a:cubicBezTo>
                <a:cubicBezTo>
                  <a:pt x="2713" y="510"/>
                  <a:pt x="2696" y="480"/>
                  <a:pt x="2702" y="470"/>
                </a:cubicBezTo>
                <a:cubicBezTo>
                  <a:pt x="2843" y="10"/>
                  <a:pt x="2843" y="0"/>
                  <a:pt x="2848" y="0"/>
                </a:cubicBezTo>
                <a:cubicBezTo>
                  <a:pt x="2730" y="100"/>
                  <a:pt x="2741" y="220"/>
                  <a:pt x="2680" y="270"/>
                </a:cubicBezTo>
                <a:cubicBezTo>
                  <a:pt x="2607" y="630"/>
                  <a:pt x="2584" y="710"/>
                  <a:pt x="2573" y="810"/>
                </a:cubicBezTo>
                <a:cubicBezTo>
                  <a:pt x="2500" y="1149"/>
                  <a:pt x="2477" y="1189"/>
                  <a:pt x="2466" y="1239"/>
                </a:cubicBezTo>
                <a:cubicBezTo>
                  <a:pt x="2404" y="1619"/>
                  <a:pt x="2427" y="1699"/>
                  <a:pt x="2382" y="1719"/>
                </a:cubicBezTo>
                <a:cubicBezTo>
                  <a:pt x="2348" y="2309"/>
                  <a:pt x="2337" y="2389"/>
                  <a:pt x="2331" y="2479"/>
                </a:cubicBezTo>
                <a:cubicBezTo>
                  <a:pt x="2286" y="2119"/>
                  <a:pt x="2275" y="1949"/>
                  <a:pt x="2292" y="1799"/>
                </a:cubicBezTo>
                <a:cubicBezTo>
                  <a:pt x="2382" y="1079"/>
                  <a:pt x="2371" y="990"/>
                  <a:pt x="2371" y="900"/>
                </a:cubicBezTo>
                <a:cubicBezTo>
                  <a:pt x="2477" y="470"/>
                  <a:pt x="2466" y="400"/>
                  <a:pt x="2494" y="370"/>
                </a:cubicBezTo>
                <a:cubicBezTo>
                  <a:pt x="2556" y="70"/>
                  <a:pt x="2562" y="30"/>
                  <a:pt x="2567" y="0"/>
                </a:cubicBezTo>
                <a:cubicBezTo>
                  <a:pt x="2365" y="640"/>
                  <a:pt x="2337" y="740"/>
                  <a:pt x="2326" y="870"/>
                </a:cubicBezTo>
                <a:cubicBezTo>
                  <a:pt x="2253" y="1439"/>
                  <a:pt x="2247" y="1509"/>
                  <a:pt x="2230" y="1559"/>
                </a:cubicBezTo>
                <a:cubicBezTo>
                  <a:pt x="2236" y="2109"/>
                  <a:pt x="2191" y="2199"/>
                  <a:pt x="2225" y="2359"/>
                </a:cubicBezTo>
                <a:cubicBezTo>
                  <a:pt x="2168" y="2599"/>
                  <a:pt x="2152" y="2559"/>
                  <a:pt x="2168" y="2539"/>
                </a:cubicBezTo>
                <a:cubicBezTo>
                  <a:pt x="2112" y="2009"/>
                  <a:pt x="2146" y="1919"/>
                  <a:pt x="2140" y="1799"/>
                </a:cubicBezTo>
                <a:cubicBezTo>
                  <a:pt x="2180" y="1189"/>
                  <a:pt x="2146" y="1109"/>
                  <a:pt x="2163" y="1079"/>
                </a:cubicBezTo>
                <a:cubicBezTo>
                  <a:pt x="2241" y="330"/>
                  <a:pt x="2270" y="260"/>
                  <a:pt x="2247" y="150"/>
                </a:cubicBezTo>
                <a:cubicBezTo>
                  <a:pt x="2213" y="0"/>
                  <a:pt x="2213" y="10"/>
                  <a:pt x="2208" y="20"/>
                </a:cubicBezTo>
                <a:cubicBezTo>
                  <a:pt x="2135" y="770"/>
                  <a:pt x="2112" y="840"/>
                  <a:pt x="2095" y="910"/>
                </a:cubicBezTo>
                <a:cubicBezTo>
                  <a:pt x="2090" y="1319"/>
                  <a:pt x="2056" y="1329"/>
                  <a:pt x="2084" y="1399"/>
                </a:cubicBezTo>
                <a:cubicBezTo>
                  <a:pt x="2045" y="1959"/>
                  <a:pt x="2079" y="2079"/>
                  <a:pt x="2067" y="2149"/>
                </a:cubicBezTo>
                <a:cubicBezTo>
                  <a:pt x="2006" y="2179"/>
                  <a:pt x="2000" y="2159"/>
                  <a:pt x="2011" y="2149"/>
                </a:cubicBezTo>
                <a:cubicBezTo>
                  <a:pt x="1994" y="1609"/>
                  <a:pt x="1977" y="1459"/>
                  <a:pt x="1966" y="1319"/>
                </a:cubicBezTo>
                <a:cubicBezTo>
                  <a:pt x="2034" y="580"/>
                  <a:pt x="2045" y="470"/>
                  <a:pt x="2067" y="38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1961" y="500"/>
                  <a:pt x="1944" y="600"/>
                  <a:pt x="1955" y="710"/>
                </a:cubicBezTo>
                <a:cubicBezTo>
                  <a:pt x="1977" y="850"/>
                  <a:pt x="1899" y="930"/>
                  <a:pt x="1938" y="1000"/>
                </a:cubicBezTo>
                <a:cubicBezTo>
                  <a:pt x="1888" y="1459"/>
                  <a:pt x="1899" y="1529"/>
                  <a:pt x="1910" y="1589"/>
                </a:cubicBezTo>
                <a:cubicBezTo>
                  <a:pt x="1854" y="1529"/>
                  <a:pt x="1826" y="1409"/>
                  <a:pt x="1803" y="1289"/>
                </a:cubicBezTo>
                <a:cubicBezTo>
                  <a:pt x="1831" y="170"/>
                  <a:pt x="1826" y="110"/>
                  <a:pt x="1815" y="30"/>
                </a:cubicBezTo>
                <a:cubicBezTo>
                  <a:pt x="1753" y="210"/>
                  <a:pt x="1736" y="420"/>
                  <a:pt x="1741" y="660"/>
                </a:cubicBezTo>
                <a:cubicBezTo>
                  <a:pt x="1741" y="1119"/>
                  <a:pt x="1730" y="1179"/>
                  <a:pt x="1747" y="1259"/>
                </a:cubicBezTo>
                <a:cubicBezTo>
                  <a:pt x="1680" y="830"/>
                  <a:pt x="1680" y="800"/>
                  <a:pt x="1680" y="690"/>
                </a:cubicBezTo>
                <a:cubicBezTo>
                  <a:pt x="1697" y="150"/>
                  <a:pt x="1708" y="80"/>
                  <a:pt x="1702" y="0"/>
                </a:cubicBezTo>
                <a:cubicBezTo>
                  <a:pt x="1624" y="120"/>
                  <a:pt x="1629" y="200"/>
                  <a:pt x="1618" y="270"/>
                </a:cubicBezTo>
                <a:cubicBezTo>
                  <a:pt x="1612" y="1010"/>
                  <a:pt x="1657" y="1119"/>
                  <a:pt x="1612" y="1159"/>
                </a:cubicBezTo>
                <a:cubicBezTo>
                  <a:pt x="1573" y="830"/>
                  <a:pt x="1539" y="750"/>
                  <a:pt x="1567" y="730"/>
                </a:cubicBezTo>
                <a:cubicBezTo>
                  <a:pt x="1472" y="60"/>
                  <a:pt x="1472" y="120"/>
                  <a:pt x="1483" y="190"/>
                </a:cubicBezTo>
                <a:cubicBezTo>
                  <a:pt x="1466" y="500"/>
                  <a:pt x="1455" y="530"/>
                  <a:pt x="1455" y="580"/>
                </a:cubicBezTo>
                <a:cubicBezTo>
                  <a:pt x="1393" y="60"/>
                  <a:pt x="1388" y="30"/>
                  <a:pt x="1388" y="0"/>
                </a:cubicBezTo>
                <a:cubicBezTo>
                  <a:pt x="1286" y="50"/>
                  <a:pt x="1286" y="20"/>
                  <a:pt x="1286" y="0"/>
                </a:cubicBezTo>
                <a:cubicBezTo>
                  <a:pt x="994" y="100"/>
                  <a:pt x="1039" y="80"/>
                  <a:pt x="1062" y="130"/>
                </a:cubicBezTo>
                <a:cubicBezTo>
                  <a:pt x="1213" y="320"/>
                  <a:pt x="1230" y="340"/>
                  <a:pt x="1230" y="400"/>
                </a:cubicBezTo>
                <a:cubicBezTo>
                  <a:pt x="1062" y="220"/>
                  <a:pt x="1039" y="240"/>
                  <a:pt x="1028" y="220"/>
                </a:cubicBezTo>
                <a:cubicBezTo>
                  <a:pt x="410" y="0"/>
                  <a:pt x="410" y="0"/>
                  <a:pt x="410" y="0"/>
                </a:cubicBezTo>
                <a:cubicBezTo>
                  <a:pt x="669" y="150"/>
                  <a:pt x="753" y="160"/>
                  <a:pt x="820" y="210"/>
                </a:cubicBezTo>
                <a:cubicBezTo>
                  <a:pt x="983" y="390"/>
                  <a:pt x="1011" y="380"/>
                  <a:pt x="1028" y="400"/>
                </a:cubicBezTo>
                <a:cubicBezTo>
                  <a:pt x="1191" y="550"/>
                  <a:pt x="1219" y="580"/>
                  <a:pt x="1202" y="600"/>
                </a:cubicBezTo>
                <a:cubicBezTo>
                  <a:pt x="1006" y="480"/>
                  <a:pt x="949" y="480"/>
                  <a:pt x="910" y="410"/>
                </a:cubicBezTo>
                <a:cubicBezTo>
                  <a:pt x="669" y="240"/>
                  <a:pt x="618" y="300"/>
                  <a:pt x="607" y="250"/>
                </a:cubicBezTo>
                <a:cubicBezTo>
                  <a:pt x="236" y="120"/>
                  <a:pt x="185" y="110"/>
                  <a:pt x="140" y="60"/>
                </a:cubicBezTo>
                <a:cubicBezTo>
                  <a:pt x="73" y="170"/>
                  <a:pt x="107" y="240"/>
                  <a:pt x="174" y="220"/>
                </a:cubicBezTo>
                <a:cubicBezTo>
                  <a:pt x="753" y="470"/>
                  <a:pt x="792" y="440"/>
                  <a:pt x="803" y="500"/>
                </a:cubicBezTo>
                <a:cubicBezTo>
                  <a:pt x="994" y="580"/>
                  <a:pt x="1006" y="600"/>
                  <a:pt x="1017" y="620"/>
                </a:cubicBezTo>
                <a:cubicBezTo>
                  <a:pt x="1270" y="810"/>
                  <a:pt x="1331" y="830"/>
                  <a:pt x="1365" y="940"/>
                </a:cubicBezTo>
                <a:cubicBezTo>
                  <a:pt x="1152" y="800"/>
                  <a:pt x="1124" y="770"/>
                  <a:pt x="1090" y="760"/>
                </a:cubicBezTo>
                <a:cubicBezTo>
                  <a:pt x="977" y="630"/>
                  <a:pt x="933" y="660"/>
                  <a:pt x="910" y="620"/>
                </a:cubicBezTo>
                <a:cubicBezTo>
                  <a:pt x="567" y="480"/>
                  <a:pt x="545" y="440"/>
                  <a:pt x="506" y="460"/>
                </a:cubicBezTo>
                <a:cubicBezTo>
                  <a:pt x="169" y="290"/>
                  <a:pt x="129" y="310"/>
                  <a:pt x="101" y="290"/>
                </a:cubicBezTo>
                <a:cubicBezTo>
                  <a:pt x="79" y="420"/>
                  <a:pt x="157" y="440"/>
                  <a:pt x="236" y="460"/>
                </a:cubicBezTo>
                <a:cubicBezTo>
                  <a:pt x="831" y="740"/>
                  <a:pt x="927" y="740"/>
                  <a:pt x="1000" y="810"/>
                </a:cubicBezTo>
                <a:cubicBezTo>
                  <a:pt x="1152" y="950"/>
                  <a:pt x="1197" y="950"/>
                  <a:pt x="1236" y="980"/>
                </a:cubicBezTo>
                <a:cubicBezTo>
                  <a:pt x="1494" y="1239"/>
                  <a:pt x="1539" y="1239"/>
                  <a:pt x="1579" y="1269"/>
                </a:cubicBezTo>
                <a:cubicBezTo>
                  <a:pt x="1590" y="1469"/>
                  <a:pt x="1556" y="1419"/>
                  <a:pt x="1528" y="1359"/>
                </a:cubicBezTo>
                <a:cubicBezTo>
                  <a:pt x="1388" y="1279"/>
                  <a:pt x="1371" y="1259"/>
                  <a:pt x="1365" y="1209"/>
                </a:cubicBezTo>
                <a:cubicBezTo>
                  <a:pt x="1157" y="1089"/>
                  <a:pt x="1140" y="1070"/>
                  <a:pt x="1129" y="1040"/>
                </a:cubicBezTo>
                <a:cubicBezTo>
                  <a:pt x="916" y="890"/>
                  <a:pt x="848" y="970"/>
                  <a:pt x="826" y="880"/>
                </a:cubicBezTo>
                <a:cubicBezTo>
                  <a:pt x="522" y="750"/>
                  <a:pt x="478" y="740"/>
                  <a:pt x="433" y="710"/>
                </a:cubicBezTo>
                <a:cubicBezTo>
                  <a:pt x="17" y="620"/>
                  <a:pt x="11" y="620"/>
                  <a:pt x="0" y="620"/>
                </a:cubicBezTo>
                <a:cubicBezTo>
                  <a:pt x="275" y="810"/>
                  <a:pt x="343" y="850"/>
                  <a:pt x="421" y="840"/>
                </a:cubicBezTo>
                <a:cubicBezTo>
                  <a:pt x="607" y="940"/>
                  <a:pt x="624" y="930"/>
                  <a:pt x="646" y="930"/>
                </a:cubicBezTo>
                <a:cubicBezTo>
                  <a:pt x="961" y="1099"/>
                  <a:pt x="977" y="1139"/>
                  <a:pt x="1006" y="1109"/>
                </a:cubicBezTo>
                <a:cubicBezTo>
                  <a:pt x="1185" y="1199"/>
                  <a:pt x="1202" y="1269"/>
                  <a:pt x="1247" y="1249"/>
                </a:cubicBezTo>
                <a:cubicBezTo>
                  <a:pt x="1315" y="1429"/>
                  <a:pt x="1303" y="1409"/>
                  <a:pt x="1281" y="1409"/>
                </a:cubicBezTo>
                <a:cubicBezTo>
                  <a:pt x="1028" y="1229"/>
                  <a:pt x="983" y="1239"/>
                  <a:pt x="949" y="1199"/>
                </a:cubicBezTo>
                <a:cubicBezTo>
                  <a:pt x="309" y="1050"/>
                  <a:pt x="152" y="1020"/>
                  <a:pt x="11" y="930"/>
                </a:cubicBezTo>
                <a:cubicBezTo>
                  <a:pt x="6" y="1050"/>
                  <a:pt x="11" y="1050"/>
                  <a:pt x="17" y="1050"/>
                </a:cubicBezTo>
                <a:cubicBezTo>
                  <a:pt x="551" y="1219"/>
                  <a:pt x="607" y="1169"/>
                  <a:pt x="629" y="1239"/>
                </a:cubicBezTo>
                <a:cubicBezTo>
                  <a:pt x="1101" y="1409"/>
                  <a:pt x="1180" y="1439"/>
                  <a:pt x="1247" y="1519"/>
                </a:cubicBezTo>
                <a:cubicBezTo>
                  <a:pt x="1393" y="1589"/>
                  <a:pt x="1421" y="1569"/>
                  <a:pt x="1421" y="1629"/>
                </a:cubicBezTo>
                <a:cubicBezTo>
                  <a:pt x="1607" y="1779"/>
                  <a:pt x="1629" y="1779"/>
                  <a:pt x="1646" y="1809"/>
                </a:cubicBezTo>
                <a:cubicBezTo>
                  <a:pt x="1786" y="1899"/>
                  <a:pt x="1781" y="1999"/>
                  <a:pt x="1815" y="1989"/>
                </a:cubicBezTo>
                <a:cubicBezTo>
                  <a:pt x="1517" y="1869"/>
                  <a:pt x="1438" y="1739"/>
                  <a:pt x="1343" y="1649"/>
                </a:cubicBezTo>
                <a:cubicBezTo>
                  <a:pt x="1073" y="1479"/>
                  <a:pt x="1028" y="1489"/>
                  <a:pt x="994" y="1449"/>
                </a:cubicBezTo>
                <a:cubicBezTo>
                  <a:pt x="528" y="1319"/>
                  <a:pt x="427" y="1339"/>
                  <a:pt x="360" y="1239"/>
                </a:cubicBezTo>
                <a:cubicBezTo>
                  <a:pt x="0" y="1359"/>
                  <a:pt x="0" y="1359"/>
                  <a:pt x="0" y="1359"/>
                </a:cubicBezTo>
                <a:cubicBezTo>
                  <a:pt x="337" y="1419"/>
                  <a:pt x="399" y="1399"/>
                  <a:pt x="444" y="1439"/>
                </a:cubicBezTo>
                <a:cubicBezTo>
                  <a:pt x="764" y="1539"/>
                  <a:pt x="848" y="1519"/>
                  <a:pt x="916" y="1559"/>
                </a:cubicBezTo>
                <a:cubicBezTo>
                  <a:pt x="1185" y="1679"/>
                  <a:pt x="1185" y="1759"/>
                  <a:pt x="1219" y="1719"/>
                </a:cubicBezTo>
                <a:cubicBezTo>
                  <a:pt x="1416" y="1909"/>
                  <a:pt x="1444" y="1899"/>
                  <a:pt x="1461" y="1919"/>
                </a:cubicBezTo>
                <a:cubicBezTo>
                  <a:pt x="1112" y="1829"/>
                  <a:pt x="1067" y="1779"/>
                  <a:pt x="1006" y="1779"/>
                </a:cubicBezTo>
                <a:cubicBezTo>
                  <a:pt x="758" y="1729"/>
                  <a:pt x="691" y="1679"/>
                  <a:pt x="601" y="1709"/>
                </a:cubicBezTo>
                <a:cubicBezTo>
                  <a:pt x="494" y="1719"/>
                  <a:pt x="421" y="1659"/>
                  <a:pt x="399" y="1649"/>
                </a:cubicBezTo>
                <a:cubicBezTo>
                  <a:pt x="202" y="1619"/>
                  <a:pt x="169" y="1669"/>
                  <a:pt x="157" y="1629"/>
                </a:cubicBezTo>
                <a:cubicBezTo>
                  <a:pt x="0" y="1749"/>
                  <a:pt x="0" y="1749"/>
                  <a:pt x="0" y="1749"/>
                </a:cubicBezTo>
                <a:cubicBezTo>
                  <a:pt x="483" y="1819"/>
                  <a:pt x="545" y="1799"/>
                  <a:pt x="595" y="1799"/>
                </a:cubicBezTo>
                <a:cubicBezTo>
                  <a:pt x="1022" y="1869"/>
                  <a:pt x="1112" y="1939"/>
                  <a:pt x="1208" y="1969"/>
                </a:cubicBezTo>
                <a:cubicBezTo>
                  <a:pt x="1404" y="2069"/>
                  <a:pt x="1449" y="2109"/>
                  <a:pt x="1511" y="2099"/>
                </a:cubicBezTo>
                <a:cubicBezTo>
                  <a:pt x="1966" y="2489"/>
                  <a:pt x="1989" y="2539"/>
                  <a:pt x="2011" y="2599"/>
                </a:cubicBezTo>
                <a:cubicBezTo>
                  <a:pt x="2140" y="2749"/>
                  <a:pt x="2168" y="2779"/>
                  <a:pt x="2152" y="2799"/>
                </a:cubicBezTo>
                <a:cubicBezTo>
                  <a:pt x="1955" y="2679"/>
                  <a:pt x="1944" y="2589"/>
                  <a:pt x="1910" y="2599"/>
                </a:cubicBezTo>
                <a:cubicBezTo>
                  <a:pt x="1584" y="2409"/>
                  <a:pt x="1550" y="2289"/>
                  <a:pt x="1477" y="2299"/>
                </a:cubicBezTo>
                <a:cubicBezTo>
                  <a:pt x="1051" y="2109"/>
                  <a:pt x="994" y="2059"/>
                  <a:pt x="921" y="2079"/>
                </a:cubicBezTo>
                <a:cubicBezTo>
                  <a:pt x="421" y="1939"/>
                  <a:pt x="388" y="1889"/>
                  <a:pt x="343" y="1889"/>
                </a:cubicBezTo>
                <a:cubicBezTo>
                  <a:pt x="146" y="1839"/>
                  <a:pt x="107" y="1899"/>
                  <a:pt x="96" y="1849"/>
                </a:cubicBezTo>
                <a:cubicBezTo>
                  <a:pt x="22" y="1989"/>
                  <a:pt x="45" y="1989"/>
                  <a:pt x="67" y="1989"/>
                </a:cubicBezTo>
                <a:cubicBezTo>
                  <a:pt x="472" y="2069"/>
                  <a:pt x="528" y="2039"/>
                  <a:pt x="551" y="2109"/>
                </a:cubicBezTo>
                <a:cubicBezTo>
                  <a:pt x="888" y="2199"/>
                  <a:pt x="977" y="2189"/>
                  <a:pt x="1056" y="2239"/>
                </a:cubicBezTo>
                <a:cubicBezTo>
                  <a:pt x="1612" y="2549"/>
                  <a:pt x="1674" y="2519"/>
                  <a:pt x="1702" y="2599"/>
                </a:cubicBezTo>
                <a:cubicBezTo>
                  <a:pt x="1927" y="2759"/>
                  <a:pt x="1949" y="2769"/>
                  <a:pt x="1972" y="2779"/>
                </a:cubicBezTo>
                <a:cubicBezTo>
                  <a:pt x="2236" y="3139"/>
                  <a:pt x="2270" y="3089"/>
                  <a:pt x="2281" y="3149"/>
                </a:cubicBezTo>
                <a:cubicBezTo>
                  <a:pt x="2270" y="3268"/>
                  <a:pt x="2264" y="3129"/>
                  <a:pt x="2202" y="3189"/>
                </a:cubicBezTo>
                <a:cubicBezTo>
                  <a:pt x="1871" y="2859"/>
                  <a:pt x="1815" y="2889"/>
                  <a:pt x="1781" y="2829"/>
                </a:cubicBezTo>
                <a:cubicBezTo>
                  <a:pt x="1421" y="2629"/>
                  <a:pt x="1320" y="2629"/>
                  <a:pt x="1242" y="2529"/>
                </a:cubicBezTo>
                <a:cubicBezTo>
                  <a:pt x="781" y="2359"/>
                  <a:pt x="764" y="2389"/>
                  <a:pt x="753" y="2379"/>
                </a:cubicBezTo>
                <a:cubicBezTo>
                  <a:pt x="669" y="2399"/>
                  <a:pt x="663" y="2369"/>
                  <a:pt x="635" y="2389"/>
                </a:cubicBezTo>
                <a:cubicBezTo>
                  <a:pt x="191" y="2289"/>
                  <a:pt x="101" y="2249"/>
                  <a:pt x="0" y="2229"/>
                </a:cubicBezTo>
                <a:cubicBezTo>
                  <a:pt x="202" y="2429"/>
                  <a:pt x="410" y="2359"/>
                  <a:pt x="556" y="2499"/>
                </a:cubicBezTo>
                <a:cubicBezTo>
                  <a:pt x="899" y="2579"/>
                  <a:pt x="944" y="2519"/>
                  <a:pt x="961" y="2569"/>
                </a:cubicBezTo>
                <a:cubicBezTo>
                  <a:pt x="1242" y="2679"/>
                  <a:pt x="1275" y="2679"/>
                  <a:pt x="1292" y="2709"/>
                </a:cubicBezTo>
                <a:cubicBezTo>
                  <a:pt x="1511" y="2829"/>
                  <a:pt x="1534" y="2809"/>
                  <a:pt x="1539" y="2839"/>
                </a:cubicBezTo>
                <a:cubicBezTo>
                  <a:pt x="1820" y="2939"/>
                  <a:pt x="1826" y="3039"/>
                  <a:pt x="1865" y="3019"/>
                </a:cubicBezTo>
                <a:cubicBezTo>
                  <a:pt x="2028" y="3199"/>
                  <a:pt x="2000" y="3199"/>
                  <a:pt x="1977" y="3169"/>
                </a:cubicBezTo>
                <a:cubicBezTo>
                  <a:pt x="1775" y="3079"/>
                  <a:pt x="1753" y="3029"/>
                  <a:pt x="1708" y="3089"/>
                </a:cubicBezTo>
                <a:cubicBezTo>
                  <a:pt x="1461" y="2919"/>
                  <a:pt x="1399" y="2899"/>
                  <a:pt x="1348" y="2829"/>
                </a:cubicBezTo>
                <a:cubicBezTo>
                  <a:pt x="1006" y="2769"/>
                  <a:pt x="983" y="2759"/>
                  <a:pt x="961" y="2749"/>
                </a:cubicBezTo>
                <a:cubicBezTo>
                  <a:pt x="736" y="2649"/>
                  <a:pt x="663" y="2729"/>
                  <a:pt x="635" y="2669"/>
                </a:cubicBezTo>
                <a:cubicBezTo>
                  <a:pt x="444" y="2629"/>
                  <a:pt x="410" y="2579"/>
                  <a:pt x="365" y="2579"/>
                </a:cubicBezTo>
                <a:cubicBezTo>
                  <a:pt x="0" y="2589"/>
                  <a:pt x="0" y="2589"/>
                  <a:pt x="0" y="2589"/>
                </a:cubicBezTo>
                <a:cubicBezTo>
                  <a:pt x="247" y="2719"/>
                  <a:pt x="303" y="2809"/>
                  <a:pt x="376" y="2849"/>
                </a:cubicBezTo>
                <a:cubicBezTo>
                  <a:pt x="624" y="3059"/>
                  <a:pt x="713" y="3039"/>
                  <a:pt x="770" y="3109"/>
                </a:cubicBezTo>
                <a:cubicBezTo>
                  <a:pt x="1006" y="3229"/>
                  <a:pt x="1067" y="3179"/>
                  <a:pt x="1095" y="3219"/>
                </a:cubicBezTo>
                <a:cubicBezTo>
                  <a:pt x="1247" y="3238"/>
                  <a:pt x="1253" y="3358"/>
                  <a:pt x="1303" y="3318"/>
                </a:cubicBezTo>
                <a:cubicBezTo>
                  <a:pt x="1640" y="3498"/>
                  <a:pt x="1697" y="3438"/>
                  <a:pt x="1713" y="3508"/>
                </a:cubicBezTo>
                <a:cubicBezTo>
                  <a:pt x="1848" y="3618"/>
                  <a:pt x="1910" y="3568"/>
                  <a:pt x="1927" y="3658"/>
                </a:cubicBezTo>
                <a:cubicBezTo>
                  <a:pt x="2095" y="3748"/>
                  <a:pt x="2146" y="3728"/>
                  <a:pt x="2185" y="3748"/>
                </a:cubicBezTo>
                <a:cubicBezTo>
                  <a:pt x="2281" y="3878"/>
                  <a:pt x="2320" y="3858"/>
                  <a:pt x="2337" y="3908"/>
                </a:cubicBezTo>
                <a:cubicBezTo>
                  <a:pt x="2623" y="4178"/>
                  <a:pt x="2680" y="4278"/>
                  <a:pt x="2753" y="4308"/>
                </a:cubicBezTo>
                <a:cubicBezTo>
                  <a:pt x="2859" y="4478"/>
                  <a:pt x="2899" y="4468"/>
                  <a:pt x="2916" y="4548"/>
                </a:cubicBezTo>
                <a:cubicBezTo>
                  <a:pt x="2635" y="4268"/>
                  <a:pt x="2550" y="4268"/>
                  <a:pt x="2489" y="4188"/>
                </a:cubicBezTo>
                <a:cubicBezTo>
                  <a:pt x="2354" y="4058"/>
                  <a:pt x="2292" y="4108"/>
                  <a:pt x="2275" y="4038"/>
                </a:cubicBezTo>
                <a:cubicBezTo>
                  <a:pt x="1719" y="3778"/>
                  <a:pt x="1668" y="3728"/>
                  <a:pt x="1612" y="3688"/>
                </a:cubicBezTo>
                <a:cubicBezTo>
                  <a:pt x="1185" y="3488"/>
                  <a:pt x="1140" y="3388"/>
                  <a:pt x="1067" y="3428"/>
                </a:cubicBezTo>
                <a:cubicBezTo>
                  <a:pt x="837" y="3278"/>
                  <a:pt x="820" y="3268"/>
                  <a:pt x="809" y="3238"/>
                </a:cubicBezTo>
                <a:cubicBezTo>
                  <a:pt x="601" y="3189"/>
                  <a:pt x="595" y="3059"/>
                  <a:pt x="528" y="3119"/>
                </a:cubicBezTo>
                <a:cubicBezTo>
                  <a:pt x="298" y="2999"/>
                  <a:pt x="275" y="2929"/>
                  <a:pt x="236" y="2929"/>
                </a:cubicBezTo>
                <a:cubicBezTo>
                  <a:pt x="90" y="2809"/>
                  <a:pt x="45" y="2769"/>
                  <a:pt x="0" y="2719"/>
                </a:cubicBezTo>
                <a:cubicBezTo>
                  <a:pt x="337" y="3189"/>
                  <a:pt x="410" y="3169"/>
                  <a:pt x="444" y="3298"/>
                </a:cubicBezTo>
                <a:close/>
                <a:moveTo>
                  <a:pt x="3393" y="5008"/>
                </a:moveTo>
                <a:cubicBezTo>
                  <a:pt x="3416" y="4998"/>
                  <a:pt x="3416" y="5068"/>
                  <a:pt x="3427" y="5108"/>
                </a:cubicBezTo>
                <a:cubicBezTo>
                  <a:pt x="3387" y="5118"/>
                  <a:pt x="3376" y="5048"/>
                  <a:pt x="3393" y="5008"/>
                </a:cubicBezTo>
                <a:close/>
                <a:moveTo>
                  <a:pt x="2270" y="3368"/>
                </a:moveTo>
                <a:cubicBezTo>
                  <a:pt x="2281" y="3438"/>
                  <a:pt x="2219" y="3398"/>
                  <a:pt x="2219" y="3368"/>
                </a:cubicBezTo>
                <a:cubicBezTo>
                  <a:pt x="2202" y="3318"/>
                  <a:pt x="2157" y="3378"/>
                  <a:pt x="2152" y="3278"/>
                </a:cubicBezTo>
                <a:cubicBezTo>
                  <a:pt x="2208" y="3258"/>
                  <a:pt x="2219" y="3378"/>
                  <a:pt x="2270" y="3368"/>
                </a:cubicBezTo>
                <a:close/>
                <a:moveTo>
                  <a:pt x="2680" y="4108"/>
                </a:moveTo>
                <a:cubicBezTo>
                  <a:pt x="2663" y="4068"/>
                  <a:pt x="2640" y="4048"/>
                  <a:pt x="2618" y="4048"/>
                </a:cubicBezTo>
                <a:cubicBezTo>
                  <a:pt x="2539" y="3908"/>
                  <a:pt x="2500" y="3958"/>
                  <a:pt x="2500" y="3878"/>
                </a:cubicBezTo>
                <a:cubicBezTo>
                  <a:pt x="2320" y="3728"/>
                  <a:pt x="2264" y="3718"/>
                  <a:pt x="2236" y="3628"/>
                </a:cubicBezTo>
                <a:cubicBezTo>
                  <a:pt x="1865" y="3478"/>
                  <a:pt x="1837" y="3428"/>
                  <a:pt x="1803" y="3428"/>
                </a:cubicBezTo>
                <a:cubicBezTo>
                  <a:pt x="1556" y="3268"/>
                  <a:pt x="1506" y="3298"/>
                  <a:pt x="1477" y="3248"/>
                </a:cubicBezTo>
                <a:cubicBezTo>
                  <a:pt x="1079" y="3069"/>
                  <a:pt x="1034" y="3109"/>
                  <a:pt x="1000" y="3069"/>
                </a:cubicBezTo>
                <a:cubicBezTo>
                  <a:pt x="888" y="3009"/>
                  <a:pt x="860" y="3039"/>
                  <a:pt x="848" y="2999"/>
                </a:cubicBezTo>
                <a:cubicBezTo>
                  <a:pt x="343" y="2739"/>
                  <a:pt x="337" y="2719"/>
                  <a:pt x="320" y="2729"/>
                </a:cubicBezTo>
                <a:cubicBezTo>
                  <a:pt x="539" y="2759"/>
                  <a:pt x="567" y="2789"/>
                  <a:pt x="595" y="2809"/>
                </a:cubicBezTo>
                <a:cubicBezTo>
                  <a:pt x="955" y="2879"/>
                  <a:pt x="1022" y="2879"/>
                  <a:pt x="1079" y="2929"/>
                </a:cubicBezTo>
                <a:cubicBezTo>
                  <a:pt x="1404" y="2959"/>
                  <a:pt x="1404" y="3039"/>
                  <a:pt x="1438" y="3029"/>
                </a:cubicBezTo>
                <a:cubicBezTo>
                  <a:pt x="1646" y="3149"/>
                  <a:pt x="1663" y="3149"/>
                  <a:pt x="1685" y="3159"/>
                </a:cubicBezTo>
                <a:cubicBezTo>
                  <a:pt x="1781" y="3199"/>
                  <a:pt x="1792" y="3209"/>
                  <a:pt x="1798" y="3219"/>
                </a:cubicBezTo>
                <a:cubicBezTo>
                  <a:pt x="2039" y="3358"/>
                  <a:pt x="2073" y="3388"/>
                  <a:pt x="2107" y="3398"/>
                </a:cubicBezTo>
                <a:cubicBezTo>
                  <a:pt x="2292" y="3628"/>
                  <a:pt x="2337" y="3598"/>
                  <a:pt x="2365" y="3618"/>
                </a:cubicBezTo>
                <a:cubicBezTo>
                  <a:pt x="2657" y="4038"/>
                  <a:pt x="2691" y="3988"/>
                  <a:pt x="2702" y="4028"/>
                </a:cubicBezTo>
                <a:close/>
                <a:moveTo>
                  <a:pt x="3225" y="4948"/>
                </a:moveTo>
                <a:cubicBezTo>
                  <a:pt x="3191" y="4988"/>
                  <a:pt x="3185" y="4908"/>
                  <a:pt x="3163" y="4888"/>
                </a:cubicBezTo>
                <a:cubicBezTo>
                  <a:pt x="3157" y="4838"/>
                  <a:pt x="3118" y="4878"/>
                  <a:pt x="3112" y="4798"/>
                </a:cubicBezTo>
                <a:cubicBezTo>
                  <a:pt x="3152" y="4848"/>
                  <a:pt x="3208" y="4838"/>
                  <a:pt x="3225" y="4948"/>
                </a:cubicBezTo>
                <a:close/>
                <a:moveTo>
                  <a:pt x="579" y="3278"/>
                </a:moveTo>
                <a:cubicBezTo>
                  <a:pt x="612" y="3238"/>
                  <a:pt x="618" y="3318"/>
                  <a:pt x="646" y="3298"/>
                </a:cubicBezTo>
                <a:cubicBezTo>
                  <a:pt x="961" y="3468"/>
                  <a:pt x="1011" y="3468"/>
                  <a:pt x="1051" y="3528"/>
                </a:cubicBezTo>
                <a:cubicBezTo>
                  <a:pt x="1416" y="3668"/>
                  <a:pt x="1483" y="3778"/>
                  <a:pt x="1579" y="3798"/>
                </a:cubicBezTo>
                <a:cubicBezTo>
                  <a:pt x="1989" y="4088"/>
                  <a:pt x="2028" y="4028"/>
                  <a:pt x="2039" y="4078"/>
                </a:cubicBezTo>
                <a:cubicBezTo>
                  <a:pt x="2275" y="4118"/>
                  <a:pt x="2258" y="4268"/>
                  <a:pt x="2303" y="4198"/>
                </a:cubicBezTo>
                <a:cubicBezTo>
                  <a:pt x="2500" y="4408"/>
                  <a:pt x="2539" y="4368"/>
                  <a:pt x="2562" y="4388"/>
                </a:cubicBezTo>
                <a:cubicBezTo>
                  <a:pt x="2741" y="4568"/>
                  <a:pt x="2781" y="4568"/>
                  <a:pt x="2798" y="4648"/>
                </a:cubicBezTo>
                <a:cubicBezTo>
                  <a:pt x="3152" y="5048"/>
                  <a:pt x="3191" y="5108"/>
                  <a:pt x="3230" y="5158"/>
                </a:cubicBezTo>
                <a:cubicBezTo>
                  <a:pt x="3135" y="5118"/>
                  <a:pt x="3095" y="5148"/>
                  <a:pt x="3084" y="5088"/>
                </a:cubicBezTo>
                <a:cubicBezTo>
                  <a:pt x="2882" y="4928"/>
                  <a:pt x="2826" y="4908"/>
                  <a:pt x="2770" y="4878"/>
                </a:cubicBezTo>
                <a:cubicBezTo>
                  <a:pt x="2270" y="4568"/>
                  <a:pt x="2225" y="4588"/>
                  <a:pt x="2197" y="4568"/>
                </a:cubicBezTo>
                <a:cubicBezTo>
                  <a:pt x="1831" y="4378"/>
                  <a:pt x="1702" y="4308"/>
                  <a:pt x="1584" y="4188"/>
                </a:cubicBezTo>
                <a:cubicBezTo>
                  <a:pt x="1275" y="3968"/>
                  <a:pt x="1247" y="3948"/>
                  <a:pt x="1213" y="3948"/>
                </a:cubicBezTo>
                <a:cubicBezTo>
                  <a:pt x="972" y="3728"/>
                  <a:pt x="955" y="3738"/>
                  <a:pt x="933" y="3738"/>
                </a:cubicBezTo>
                <a:cubicBezTo>
                  <a:pt x="669" y="3408"/>
                  <a:pt x="629" y="3408"/>
                  <a:pt x="595" y="3388"/>
                </a:cubicBezTo>
                <a:close/>
                <a:moveTo>
                  <a:pt x="21493" y="19821"/>
                </a:moveTo>
                <a:cubicBezTo>
                  <a:pt x="21493" y="19861"/>
                  <a:pt x="21499" y="19911"/>
                  <a:pt x="21454" y="19971"/>
                </a:cubicBezTo>
                <a:cubicBezTo>
                  <a:pt x="21465" y="20051"/>
                  <a:pt x="21381" y="20081"/>
                  <a:pt x="21403" y="20161"/>
                </a:cubicBezTo>
                <a:cubicBezTo>
                  <a:pt x="21364" y="20211"/>
                  <a:pt x="21358" y="20281"/>
                  <a:pt x="21330" y="20341"/>
                </a:cubicBezTo>
                <a:cubicBezTo>
                  <a:pt x="21229" y="20590"/>
                  <a:pt x="21156" y="20840"/>
                  <a:pt x="21033" y="21080"/>
                </a:cubicBezTo>
                <a:cubicBezTo>
                  <a:pt x="21021" y="21150"/>
                  <a:pt x="20982" y="21210"/>
                  <a:pt x="20948" y="21280"/>
                </a:cubicBezTo>
                <a:cubicBezTo>
                  <a:pt x="20937" y="21340"/>
                  <a:pt x="20881" y="21390"/>
                  <a:pt x="20875" y="21460"/>
                </a:cubicBezTo>
                <a:cubicBezTo>
                  <a:pt x="20847" y="21500"/>
                  <a:pt x="20825" y="21540"/>
                  <a:pt x="20802" y="21590"/>
                </a:cubicBezTo>
                <a:cubicBezTo>
                  <a:pt x="20858" y="21590"/>
                  <a:pt x="20858" y="21590"/>
                  <a:pt x="20858" y="21590"/>
                </a:cubicBezTo>
                <a:cubicBezTo>
                  <a:pt x="20898" y="21510"/>
                  <a:pt x="20937" y="21430"/>
                  <a:pt x="20976" y="21350"/>
                </a:cubicBezTo>
                <a:cubicBezTo>
                  <a:pt x="20982" y="21300"/>
                  <a:pt x="21016" y="21270"/>
                  <a:pt x="21027" y="21220"/>
                </a:cubicBezTo>
                <a:cubicBezTo>
                  <a:pt x="21044" y="21180"/>
                  <a:pt x="21078" y="21150"/>
                  <a:pt x="21078" y="21100"/>
                </a:cubicBezTo>
                <a:cubicBezTo>
                  <a:pt x="21134" y="21020"/>
                  <a:pt x="21167" y="20940"/>
                  <a:pt x="21184" y="20850"/>
                </a:cubicBezTo>
                <a:cubicBezTo>
                  <a:pt x="21330" y="20520"/>
                  <a:pt x="21443" y="20181"/>
                  <a:pt x="21561" y="19851"/>
                </a:cubicBezTo>
                <a:cubicBezTo>
                  <a:pt x="21566" y="19831"/>
                  <a:pt x="21572" y="19811"/>
                  <a:pt x="21572" y="19801"/>
                </a:cubicBezTo>
                <a:cubicBezTo>
                  <a:pt x="21572" y="19611"/>
                  <a:pt x="21572" y="19611"/>
                  <a:pt x="21572" y="19611"/>
                </a:cubicBezTo>
                <a:cubicBezTo>
                  <a:pt x="21555" y="19671"/>
                  <a:pt x="21538" y="19731"/>
                  <a:pt x="21521" y="19791"/>
                </a:cubicBezTo>
                <a:cubicBezTo>
                  <a:pt x="21521" y="19801"/>
                  <a:pt x="21493" y="19811"/>
                  <a:pt x="21493" y="19821"/>
                </a:cubicBezTo>
                <a:close/>
                <a:moveTo>
                  <a:pt x="21403" y="19341"/>
                </a:moveTo>
                <a:cubicBezTo>
                  <a:pt x="21336" y="19491"/>
                  <a:pt x="21297" y="19661"/>
                  <a:pt x="21246" y="19821"/>
                </a:cubicBezTo>
                <a:cubicBezTo>
                  <a:pt x="21190" y="19981"/>
                  <a:pt x="21156" y="20151"/>
                  <a:pt x="21111" y="20311"/>
                </a:cubicBezTo>
                <a:cubicBezTo>
                  <a:pt x="21061" y="20421"/>
                  <a:pt x="21033" y="20530"/>
                  <a:pt x="20999" y="20640"/>
                </a:cubicBezTo>
                <a:cubicBezTo>
                  <a:pt x="20976" y="20760"/>
                  <a:pt x="20926" y="20870"/>
                  <a:pt x="20903" y="20980"/>
                </a:cubicBezTo>
                <a:cubicBezTo>
                  <a:pt x="20870" y="21100"/>
                  <a:pt x="20819" y="21200"/>
                  <a:pt x="20814" y="21320"/>
                </a:cubicBezTo>
                <a:cubicBezTo>
                  <a:pt x="20769" y="21370"/>
                  <a:pt x="20752" y="21420"/>
                  <a:pt x="20757" y="21490"/>
                </a:cubicBezTo>
                <a:cubicBezTo>
                  <a:pt x="20718" y="21510"/>
                  <a:pt x="20707" y="21550"/>
                  <a:pt x="20696" y="21590"/>
                </a:cubicBezTo>
                <a:cubicBezTo>
                  <a:pt x="20769" y="21590"/>
                  <a:pt x="20769" y="21590"/>
                  <a:pt x="20769" y="21590"/>
                </a:cubicBezTo>
                <a:cubicBezTo>
                  <a:pt x="20808" y="21520"/>
                  <a:pt x="20842" y="21440"/>
                  <a:pt x="20842" y="21360"/>
                </a:cubicBezTo>
                <a:cubicBezTo>
                  <a:pt x="20909" y="21300"/>
                  <a:pt x="20892" y="21210"/>
                  <a:pt x="20920" y="21140"/>
                </a:cubicBezTo>
                <a:cubicBezTo>
                  <a:pt x="20948" y="21070"/>
                  <a:pt x="20954" y="21000"/>
                  <a:pt x="20982" y="20930"/>
                </a:cubicBezTo>
                <a:cubicBezTo>
                  <a:pt x="20993" y="20850"/>
                  <a:pt x="21038" y="20790"/>
                  <a:pt x="21061" y="20710"/>
                </a:cubicBezTo>
                <a:cubicBezTo>
                  <a:pt x="21049" y="20620"/>
                  <a:pt x="21117" y="20570"/>
                  <a:pt x="21111" y="20481"/>
                </a:cubicBezTo>
                <a:cubicBezTo>
                  <a:pt x="21162" y="20421"/>
                  <a:pt x="21151" y="20331"/>
                  <a:pt x="21190" y="20261"/>
                </a:cubicBezTo>
                <a:cubicBezTo>
                  <a:pt x="21201" y="20191"/>
                  <a:pt x="21240" y="20131"/>
                  <a:pt x="21252" y="20051"/>
                </a:cubicBezTo>
                <a:cubicBezTo>
                  <a:pt x="21280" y="19901"/>
                  <a:pt x="21330" y="19751"/>
                  <a:pt x="21381" y="19601"/>
                </a:cubicBezTo>
                <a:cubicBezTo>
                  <a:pt x="21347" y="19551"/>
                  <a:pt x="21454" y="19551"/>
                  <a:pt x="21420" y="19491"/>
                </a:cubicBezTo>
                <a:cubicBezTo>
                  <a:pt x="21437" y="19461"/>
                  <a:pt x="21443" y="19421"/>
                  <a:pt x="21460" y="19381"/>
                </a:cubicBezTo>
                <a:cubicBezTo>
                  <a:pt x="21465" y="19311"/>
                  <a:pt x="21504" y="19251"/>
                  <a:pt x="21521" y="19181"/>
                </a:cubicBezTo>
                <a:cubicBezTo>
                  <a:pt x="21527" y="19121"/>
                  <a:pt x="21555" y="19081"/>
                  <a:pt x="21572" y="19031"/>
                </a:cubicBezTo>
                <a:cubicBezTo>
                  <a:pt x="21572" y="18831"/>
                  <a:pt x="21572" y="18831"/>
                  <a:pt x="21572" y="18831"/>
                </a:cubicBezTo>
                <a:cubicBezTo>
                  <a:pt x="21572" y="18841"/>
                  <a:pt x="21566" y="18851"/>
                  <a:pt x="21561" y="18861"/>
                </a:cubicBezTo>
                <a:cubicBezTo>
                  <a:pt x="21504" y="19021"/>
                  <a:pt x="21437" y="19171"/>
                  <a:pt x="21403" y="19341"/>
                </a:cubicBezTo>
                <a:close/>
                <a:moveTo>
                  <a:pt x="21499" y="8516"/>
                </a:moveTo>
                <a:cubicBezTo>
                  <a:pt x="21420" y="8616"/>
                  <a:pt x="21336" y="8596"/>
                  <a:pt x="21257" y="8666"/>
                </a:cubicBezTo>
                <a:cubicBezTo>
                  <a:pt x="21049" y="8716"/>
                  <a:pt x="21033" y="8816"/>
                  <a:pt x="21010" y="8806"/>
                </a:cubicBezTo>
                <a:cubicBezTo>
                  <a:pt x="20718" y="8866"/>
                  <a:pt x="20679" y="8966"/>
                  <a:pt x="20639" y="8956"/>
                </a:cubicBezTo>
                <a:cubicBezTo>
                  <a:pt x="20476" y="9046"/>
                  <a:pt x="20437" y="9086"/>
                  <a:pt x="20392" y="9106"/>
                </a:cubicBezTo>
                <a:cubicBezTo>
                  <a:pt x="20111" y="9286"/>
                  <a:pt x="20072" y="9386"/>
                  <a:pt x="20033" y="9376"/>
                </a:cubicBezTo>
                <a:cubicBezTo>
                  <a:pt x="19780" y="9646"/>
                  <a:pt x="19757" y="9666"/>
                  <a:pt x="19741" y="9676"/>
                </a:cubicBezTo>
                <a:cubicBezTo>
                  <a:pt x="19589" y="9815"/>
                  <a:pt x="19572" y="9915"/>
                  <a:pt x="19550" y="9885"/>
                </a:cubicBezTo>
                <a:cubicBezTo>
                  <a:pt x="19493" y="10065"/>
                  <a:pt x="19561" y="9935"/>
                  <a:pt x="19634" y="9925"/>
                </a:cubicBezTo>
                <a:cubicBezTo>
                  <a:pt x="19982" y="9516"/>
                  <a:pt x="20128" y="9456"/>
                  <a:pt x="20269" y="9296"/>
                </a:cubicBezTo>
                <a:cubicBezTo>
                  <a:pt x="20842" y="8986"/>
                  <a:pt x="20875" y="8926"/>
                  <a:pt x="20915" y="8936"/>
                </a:cubicBezTo>
                <a:cubicBezTo>
                  <a:pt x="21280" y="8806"/>
                  <a:pt x="21313" y="8706"/>
                  <a:pt x="21353" y="8716"/>
                </a:cubicBezTo>
                <a:cubicBezTo>
                  <a:pt x="21499" y="8616"/>
                  <a:pt x="21538" y="8676"/>
                  <a:pt x="21572" y="8626"/>
                </a:cubicBezTo>
                <a:close/>
                <a:moveTo>
                  <a:pt x="14353" y="20411"/>
                </a:moveTo>
                <a:cubicBezTo>
                  <a:pt x="14359" y="20690"/>
                  <a:pt x="14308" y="20940"/>
                  <a:pt x="14331" y="21240"/>
                </a:cubicBezTo>
                <a:cubicBezTo>
                  <a:pt x="14303" y="21310"/>
                  <a:pt x="14291" y="21390"/>
                  <a:pt x="14286" y="21470"/>
                </a:cubicBezTo>
                <a:cubicBezTo>
                  <a:pt x="14246" y="21490"/>
                  <a:pt x="14291" y="21560"/>
                  <a:pt x="14263" y="21590"/>
                </a:cubicBezTo>
                <a:cubicBezTo>
                  <a:pt x="14348" y="21590"/>
                  <a:pt x="14348" y="21590"/>
                  <a:pt x="14348" y="21590"/>
                </a:cubicBezTo>
                <a:cubicBezTo>
                  <a:pt x="14342" y="21560"/>
                  <a:pt x="14336" y="21530"/>
                  <a:pt x="14331" y="21500"/>
                </a:cubicBezTo>
                <a:cubicBezTo>
                  <a:pt x="14381" y="21340"/>
                  <a:pt x="14342" y="21130"/>
                  <a:pt x="14381" y="20970"/>
                </a:cubicBezTo>
                <a:cubicBezTo>
                  <a:pt x="14353" y="20850"/>
                  <a:pt x="14404" y="20790"/>
                  <a:pt x="14376" y="20680"/>
                </a:cubicBezTo>
                <a:cubicBezTo>
                  <a:pt x="14387" y="20640"/>
                  <a:pt x="14387" y="20590"/>
                  <a:pt x="14393" y="20540"/>
                </a:cubicBezTo>
                <a:cubicBezTo>
                  <a:pt x="14370" y="20501"/>
                  <a:pt x="14404" y="20391"/>
                  <a:pt x="14353" y="20411"/>
                </a:cubicBezTo>
                <a:close/>
                <a:moveTo>
                  <a:pt x="21415" y="9056"/>
                </a:moveTo>
                <a:cubicBezTo>
                  <a:pt x="21364" y="9036"/>
                  <a:pt x="21313" y="9086"/>
                  <a:pt x="21269" y="9116"/>
                </a:cubicBezTo>
                <a:cubicBezTo>
                  <a:pt x="20948" y="9266"/>
                  <a:pt x="20920" y="9246"/>
                  <a:pt x="20898" y="9306"/>
                </a:cubicBezTo>
                <a:cubicBezTo>
                  <a:pt x="20628" y="9446"/>
                  <a:pt x="20572" y="9426"/>
                  <a:pt x="20527" y="9506"/>
                </a:cubicBezTo>
                <a:cubicBezTo>
                  <a:pt x="20184" y="9725"/>
                  <a:pt x="20134" y="9745"/>
                  <a:pt x="20089" y="9815"/>
                </a:cubicBezTo>
                <a:cubicBezTo>
                  <a:pt x="19847" y="9915"/>
                  <a:pt x="19825" y="9975"/>
                  <a:pt x="19802" y="10015"/>
                </a:cubicBezTo>
                <a:cubicBezTo>
                  <a:pt x="19555" y="10175"/>
                  <a:pt x="19533" y="10235"/>
                  <a:pt x="19505" y="10225"/>
                </a:cubicBezTo>
                <a:cubicBezTo>
                  <a:pt x="19055" y="10835"/>
                  <a:pt x="19050" y="10875"/>
                  <a:pt x="19050" y="10925"/>
                </a:cubicBezTo>
                <a:cubicBezTo>
                  <a:pt x="19038" y="10985"/>
                  <a:pt x="19050" y="10965"/>
                  <a:pt x="19061" y="10935"/>
                </a:cubicBezTo>
                <a:cubicBezTo>
                  <a:pt x="19527" y="10355"/>
                  <a:pt x="19566" y="10245"/>
                  <a:pt x="19611" y="10265"/>
                </a:cubicBezTo>
                <a:cubicBezTo>
                  <a:pt x="19836" y="10135"/>
                  <a:pt x="19853" y="10045"/>
                  <a:pt x="19875" y="10075"/>
                </a:cubicBezTo>
                <a:cubicBezTo>
                  <a:pt x="20196" y="9865"/>
                  <a:pt x="20241" y="9795"/>
                  <a:pt x="20285" y="9785"/>
                </a:cubicBezTo>
                <a:cubicBezTo>
                  <a:pt x="20510" y="9626"/>
                  <a:pt x="20533" y="9566"/>
                  <a:pt x="20555" y="9536"/>
                </a:cubicBezTo>
                <a:cubicBezTo>
                  <a:pt x="20729" y="9516"/>
                  <a:pt x="20769" y="9436"/>
                  <a:pt x="20819" y="9456"/>
                </a:cubicBezTo>
                <a:cubicBezTo>
                  <a:pt x="21033" y="9256"/>
                  <a:pt x="21066" y="9416"/>
                  <a:pt x="21083" y="9306"/>
                </a:cubicBezTo>
                <a:cubicBezTo>
                  <a:pt x="21252" y="9216"/>
                  <a:pt x="21302" y="9236"/>
                  <a:pt x="21342" y="9176"/>
                </a:cubicBezTo>
                <a:cubicBezTo>
                  <a:pt x="21572" y="8976"/>
                  <a:pt x="21572" y="8976"/>
                  <a:pt x="21572" y="8976"/>
                </a:cubicBezTo>
                <a:close/>
                <a:moveTo>
                  <a:pt x="101" y="9895"/>
                </a:moveTo>
                <a:cubicBezTo>
                  <a:pt x="107" y="9865"/>
                  <a:pt x="118" y="9855"/>
                  <a:pt x="135" y="9835"/>
                </a:cubicBezTo>
                <a:cubicBezTo>
                  <a:pt x="230" y="9526"/>
                  <a:pt x="292" y="9486"/>
                  <a:pt x="309" y="9366"/>
                </a:cubicBezTo>
                <a:cubicBezTo>
                  <a:pt x="433" y="9106"/>
                  <a:pt x="427" y="9086"/>
                  <a:pt x="433" y="9076"/>
                </a:cubicBezTo>
                <a:cubicBezTo>
                  <a:pt x="478" y="8916"/>
                  <a:pt x="511" y="8886"/>
                  <a:pt x="528" y="8836"/>
                </a:cubicBezTo>
                <a:cubicBezTo>
                  <a:pt x="657" y="8456"/>
                  <a:pt x="702" y="8376"/>
                  <a:pt x="713" y="8246"/>
                </a:cubicBezTo>
                <a:cubicBezTo>
                  <a:pt x="809" y="8036"/>
                  <a:pt x="803" y="7986"/>
                  <a:pt x="826" y="7986"/>
                </a:cubicBezTo>
                <a:cubicBezTo>
                  <a:pt x="1168" y="7057"/>
                  <a:pt x="1168" y="6907"/>
                  <a:pt x="1230" y="6867"/>
                </a:cubicBezTo>
                <a:cubicBezTo>
                  <a:pt x="1517" y="6287"/>
                  <a:pt x="1562" y="6217"/>
                  <a:pt x="1595" y="6117"/>
                </a:cubicBezTo>
                <a:cubicBezTo>
                  <a:pt x="1758" y="5867"/>
                  <a:pt x="1786" y="5837"/>
                  <a:pt x="1803" y="5797"/>
                </a:cubicBezTo>
                <a:cubicBezTo>
                  <a:pt x="1949" y="5517"/>
                  <a:pt x="2017" y="5547"/>
                  <a:pt x="2028" y="5497"/>
                </a:cubicBezTo>
                <a:cubicBezTo>
                  <a:pt x="1747" y="5777"/>
                  <a:pt x="1697" y="5897"/>
                  <a:pt x="1624" y="5977"/>
                </a:cubicBezTo>
                <a:cubicBezTo>
                  <a:pt x="1449" y="6317"/>
                  <a:pt x="1410" y="6297"/>
                  <a:pt x="1421" y="6357"/>
                </a:cubicBezTo>
                <a:cubicBezTo>
                  <a:pt x="1270" y="6607"/>
                  <a:pt x="1258" y="6627"/>
                  <a:pt x="1230" y="6627"/>
                </a:cubicBezTo>
                <a:cubicBezTo>
                  <a:pt x="1101" y="6967"/>
                  <a:pt x="1073" y="7017"/>
                  <a:pt x="1056" y="7077"/>
                </a:cubicBezTo>
                <a:cubicBezTo>
                  <a:pt x="820" y="7776"/>
                  <a:pt x="758" y="7866"/>
                  <a:pt x="742" y="8046"/>
                </a:cubicBezTo>
                <a:cubicBezTo>
                  <a:pt x="545" y="8526"/>
                  <a:pt x="511" y="8586"/>
                  <a:pt x="494" y="8666"/>
                </a:cubicBezTo>
                <a:cubicBezTo>
                  <a:pt x="393" y="8976"/>
                  <a:pt x="360" y="9036"/>
                  <a:pt x="337" y="9106"/>
                </a:cubicBezTo>
                <a:cubicBezTo>
                  <a:pt x="242" y="9426"/>
                  <a:pt x="174" y="9436"/>
                  <a:pt x="163" y="9516"/>
                </a:cubicBezTo>
                <a:cubicBezTo>
                  <a:pt x="51" y="9785"/>
                  <a:pt x="28" y="9835"/>
                  <a:pt x="0" y="9875"/>
                </a:cubicBezTo>
                <a:cubicBezTo>
                  <a:pt x="79" y="10005"/>
                  <a:pt x="73" y="9925"/>
                  <a:pt x="101" y="9895"/>
                </a:cubicBezTo>
                <a:close/>
                <a:moveTo>
                  <a:pt x="20280" y="390"/>
                </a:moveTo>
                <a:cubicBezTo>
                  <a:pt x="20308" y="300"/>
                  <a:pt x="20319" y="210"/>
                  <a:pt x="20325" y="140"/>
                </a:cubicBezTo>
                <a:cubicBezTo>
                  <a:pt x="20330" y="80"/>
                  <a:pt x="20314" y="50"/>
                  <a:pt x="20314" y="0"/>
                </a:cubicBezTo>
                <a:cubicBezTo>
                  <a:pt x="20291" y="0"/>
                  <a:pt x="20291" y="0"/>
                  <a:pt x="20291" y="0"/>
                </a:cubicBezTo>
                <a:cubicBezTo>
                  <a:pt x="20291" y="90"/>
                  <a:pt x="20291" y="180"/>
                  <a:pt x="20291" y="270"/>
                </a:cubicBezTo>
                <a:cubicBezTo>
                  <a:pt x="20285" y="310"/>
                  <a:pt x="20263" y="370"/>
                  <a:pt x="20280" y="390"/>
                </a:cubicBezTo>
                <a:close/>
                <a:moveTo>
                  <a:pt x="107" y="9146"/>
                </a:moveTo>
                <a:cubicBezTo>
                  <a:pt x="107" y="9016"/>
                  <a:pt x="146" y="8966"/>
                  <a:pt x="169" y="8886"/>
                </a:cubicBezTo>
                <a:cubicBezTo>
                  <a:pt x="427" y="7966"/>
                  <a:pt x="489" y="7926"/>
                  <a:pt x="494" y="7796"/>
                </a:cubicBezTo>
                <a:cubicBezTo>
                  <a:pt x="607" y="7417"/>
                  <a:pt x="640" y="7327"/>
                  <a:pt x="685" y="7267"/>
                </a:cubicBezTo>
                <a:cubicBezTo>
                  <a:pt x="893" y="6707"/>
                  <a:pt x="921" y="6687"/>
                  <a:pt x="933" y="6647"/>
                </a:cubicBezTo>
                <a:cubicBezTo>
                  <a:pt x="1253" y="6037"/>
                  <a:pt x="1281" y="6017"/>
                  <a:pt x="1303" y="5987"/>
                </a:cubicBezTo>
                <a:cubicBezTo>
                  <a:pt x="1388" y="5677"/>
                  <a:pt x="1382" y="5847"/>
                  <a:pt x="1281" y="5877"/>
                </a:cubicBezTo>
                <a:cubicBezTo>
                  <a:pt x="1163" y="6087"/>
                  <a:pt x="1174" y="6157"/>
                  <a:pt x="1140" y="6137"/>
                </a:cubicBezTo>
                <a:cubicBezTo>
                  <a:pt x="972" y="6477"/>
                  <a:pt x="927" y="6487"/>
                  <a:pt x="916" y="6557"/>
                </a:cubicBezTo>
                <a:cubicBezTo>
                  <a:pt x="809" y="6787"/>
                  <a:pt x="792" y="6807"/>
                  <a:pt x="775" y="6827"/>
                </a:cubicBezTo>
                <a:cubicBezTo>
                  <a:pt x="556" y="7457"/>
                  <a:pt x="511" y="7497"/>
                  <a:pt x="511" y="7586"/>
                </a:cubicBezTo>
                <a:cubicBezTo>
                  <a:pt x="371" y="8026"/>
                  <a:pt x="348" y="8036"/>
                  <a:pt x="354" y="8086"/>
                </a:cubicBezTo>
                <a:cubicBezTo>
                  <a:pt x="107" y="8766"/>
                  <a:pt x="51" y="8966"/>
                  <a:pt x="0" y="9166"/>
                </a:cubicBezTo>
                <a:cubicBezTo>
                  <a:pt x="51" y="9296"/>
                  <a:pt x="56" y="9186"/>
                  <a:pt x="107" y="9146"/>
                </a:cubicBezTo>
                <a:close/>
                <a:moveTo>
                  <a:pt x="567" y="9506"/>
                </a:moveTo>
                <a:cubicBezTo>
                  <a:pt x="601" y="9316"/>
                  <a:pt x="697" y="9246"/>
                  <a:pt x="725" y="9056"/>
                </a:cubicBezTo>
                <a:cubicBezTo>
                  <a:pt x="860" y="8856"/>
                  <a:pt x="865" y="8816"/>
                  <a:pt x="871" y="8766"/>
                </a:cubicBezTo>
                <a:cubicBezTo>
                  <a:pt x="1045" y="8476"/>
                  <a:pt x="1039" y="8366"/>
                  <a:pt x="1107" y="8376"/>
                </a:cubicBezTo>
                <a:cubicBezTo>
                  <a:pt x="1270" y="7976"/>
                  <a:pt x="1298" y="7986"/>
                  <a:pt x="1315" y="7956"/>
                </a:cubicBezTo>
                <a:cubicBezTo>
                  <a:pt x="1466" y="7666"/>
                  <a:pt x="1500" y="7616"/>
                  <a:pt x="1534" y="7576"/>
                </a:cubicBezTo>
                <a:cubicBezTo>
                  <a:pt x="1876" y="7047"/>
                  <a:pt x="1955" y="6967"/>
                  <a:pt x="2011" y="6857"/>
                </a:cubicBezTo>
                <a:cubicBezTo>
                  <a:pt x="2174" y="6707"/>
                  <a:pt x="2202" y="6657"/>
                  <a:pt x="2236" y="6617"/>
                </a:cubicBezTo>
                <a:cubicBezTo>
                  <a:pt x="2500" y="6337"/>
                  <a:pt x="2545" y="6317"/>
                  <a:pt x="2573" y="6277"/>
                </a:cubicBezTo>
                <a:cubicBezTo>
                  <a:pt x="2646" y="6167"/>
                  <a:pt x="2601" y="6177"/>
                  <a:pt x="2573" y="6217"/>
                </a:cubicBezTo>
                <a:cubicBezTo>
                  <a:pt x="2180" y="6547"/>
                  <a:pt x="2140" y="6667"/>
                  <a:pt x="2062" y="6707"/>
                </a:cubicBezTo>
                <a:cubicBezTo>
                  <a:pt x="1668" y="7237"/>
                  <a:pt x="1629" y="7267"/>
                  <a:pt x="1595" y="7307"/>
                </a:cubicBezTo>
                <a:cubicBezTo>
                  <a:pt x="1438" y="7497"/>
                  <a:pt x="1410" y="7636"/>
                  <a:pt x="1343" y="7696"/>
                </a:cubicBezTo>
                <a:cubicBezTo>
                  <a:pt x="1213" y="7956"/>
                  <a:pt x="1202" y="7986"/>
                  <a:pt x="1185" y="7996"/>
                </a:cubicBezTo>
                <a:cubicBezTo>
                  <a:pt x="1011" y="8336"/>
                  <a:pt x="977" y="8376"/>
                  <a:pt x="944" y="8416"/>
                </a:cubicBezTo>
                <a:cubicBezTo>
                  <a:pt x="848" y="8696"/>
                  <a:pt x="809" y="8676"/>
                  <a:pt x="820" y="8736"/>
                </a:cubicBezTo>
                <a:cubicBezTo>
                  <a:pt x="719" y="8956"/>
                  <a:pt x="697" y="8936"/>
                  <a:pt x="691" y="8946"/>
                </a:cubicBezTo>
                <a:cubicBezTo>
                  <a:pt x="584" y="9266"/>
                  <a:pt x="551" y="9306"/>
                  <a:pt x="517" y="9326"/>
                </a:cubicBezTo>
                <a:cubicBezTo>
                  <a:pt x="348" y="9706"/>
                  <a:pt x="343" y="9785"/>
                  <a:pt x="298" y="9805"/>
                </a:cubicBezTo>
                <a:cubicBezTo>
                  <a:pt x="107" y="10185"/>
                  <a:pt x="56" y="10255"/>
                  <a:pt x="0" y="10335"/>
                </a:cubicBezTo>
                <a:cubicBezTo>
                  <a:pt x="309" y="10025"/>
                  <a:pt x="427" y="9735"/>
                  <a:pt x="567" y="9506"/>
                </a:cubicBezTo>
                <a:close/>
                <a:moveTo>
                  <a:pt x="146" y="7317"/>
                </a:moveTo>
                <a:cubicBezTo>
                  <a:pt x="202" y="7247"/>
                  <a:pt x="230" y="7127"/>
                  <a:pt x="258" y="6997"/>
                </a:cubicBezTo>
                <a:cubicBezTo>
                  <a:pt x="281" y="6957"/>
                  <a:pt x="298" y="6897"/>
                  <a:pt x="303" y="6817"/>
                </a:cubicBezTo>
                <a:cubicBezTo>
                  <a:pt x="337" y="6777"/>
                  <a:pt x="354" y="6717"/>
                  <a:pt x="365" y="6637"/>
                </a:cubicBezTo>
                <a:cubicBezTo>
                  <a:pt x="416" y="6557"/>
                  <a:pt x="444" y="6437"/>
                  <a:pt x="489" y="6347"/>
                </a:cubicBezTo>
                <a:cubicBezTo>
                  <a:pt x="489" y="6307"/>
                  <a:pt x="517" y="6317"/>
                  <a:pt x="522" y="6287"/>
                </a:cubicBezTo>
                <a:cubicBezTo>
                  <a:pt x="522" y="6237"/>
                  <a:pt x="534" y="6207"/>
                  <a:pt x="556" y="6197"/>
                </a:cubicBezTo>
                <a:cubicBezTo>
                  <a:pt x="556" y="6157"/>
                  <a:pt x="579" y="6147"/>
                  <a:pt x="584" y="6107"/>
                </a:cubicBezTo>
                <a:cubicBezTo>
                  <a:pt x="584" y="6067"/>
                  <a:pt x="629" y="6087"/>
                  <a:pt x="618" y="6017"/>
                </a:cubicBezTo>
                <a:cubicBezTo>
                  <a:pt x="663" y="5927"/>
                  <a:pt x="702" y="5827"/>
                  <a:pt x="758" y="5757"/>
                </a:cubicBezTo>
                <a:cubicBezTo>
                  <a:pt x="770" y="5687"/>
                  <a:pt x="815" y="5677"/>
                  <a:pt x="820" y="5607"/>
                </a:cubicBezTo>
                <a:cubicBezTo>
                  <a:pt x="871" y="5587"/>
                  <a:pt x="860" y="5477"/>
                  <a:pt x="904" y="5457"/>
                </a:cubicBezTo>
                <a:cubicBezTo>
                  <a:pt x="949" y="5417"/>
                  <a:pt x="961" y="5318"/>
                  <a:pt x="1028" y="5308"/>
                </a:cubicBezTo>
                <a:cubicBezTo>
                  <a:pt x="1039" y="5268"/>
                  <a:pt x="1056" y="5238"/>
                  <a:pt x="1079" y="5218"/>
                </a:cubicBezTo>
                <a:cubicBezTo>
                  <a:pt x="1073" y="5178"/>
                  <a:pt x="1140" y="5128"/>
                  <a:pt x="1090" y="5098"/>
                </a:cubicBezTo>
                <a:cubicBezTo>
                  <a:pt x="1090" y="5158"/>
                  <a:pt x="1039" y="5118"/>
                  <a:pt x="1028" y="5158"/>
                </a:cubicBezTo>
                <a:cubicBezTo>
                  <a:pt x="1011" y="5198"/>
                  <a:pt x="983" y="5218"/>
                  <a:pt x="983" y="5278"/>
                </a:cubicBezTo>
                <a:cubicBezTo>
                  <a:pt x="921" y="5308"/>
                  <a:pt x="899" y="5397"/>
                  <a:pt x="837" y="5427"/>
                </a:cubicBezTo>
                <a:cubicBezTo>
                  <a:pt x="843" y="5537"/>
                  <a:pt x="781" y="5527"/>
                  <a:pt x="775" y="5607"/>
                </a:cubicBezTo>
                <a:cubicBezTo>
                  <a:pt x="736" y="5637"/>
                  <a:pt x="725" y="5707"/>
                  <a:pt x="697" y="5757"/>
                </a:cubicBezTo>
                <a:cubicBezTo>
                  <a:pt x="657" y="5887"/>
                  <a:pt x="573" y="5927"/>
                  <a:pt x="551" y="6077"/>
                </a:cubicBezTo>
                <a:cubicBezTo>
                  <a:pt x="438" y="6267"/>
                  <a:pt x="360" y="6507"/>
                  <a:pt x="270" y="6737"/>
                </a:cubicBezTo>
                <a:cubicBezTo>
                  <a:pt x="253" y="6797"/>
                  <a:pt x="213" y="6827"/>
                  <a:pt x="225" y="6937"/>
                </a:cubicBezTo>
                <a:cubicBezTo>
                  <a:pt x="185" y="6967"/>
                  <a:pt x="163" y="7027"/>
                  <a:pt x="157" y="7117"/>
                </a:cubicBezTo>
                <a:cubicBezTo>
                  <a:pt x="107" y="7217"/>
                  <a:pt x="84" y="7357"/>
                  <a:pt x="34" y="7467"/>
                </a:cubicBezTo>
                <a:cubicBezTo>
                  <a:pt x="22" y="7497"/>
                  <a:pt x="11" y="7517"/>
                  <a:pt x="0" y="7547"/>
                </a:cubicBezTo>
                <a:cubicBezTo>
                  <a:pt x="0" y="7796"/>
                  <a:pt x="0" y="7796"/>
                  <a:pt x="0" y="7796"/>
                </a:cubicBezTo>
                <a:cubicBezTo>
                  <a:pt x="17" y="7756"/>
                  <a:pt x="39" y="7736"/>
                  <a:pt x="39" y="7666"/>
                </a:cubicBezTo>
                <a:cubicBezTo>
                  <a:pt x="67" y="7547"/>
                  <a:pt x="129" y="7467"/>
                  <a:pt x="146" y="7317"/>
                </a:cubicBezTo>
                <a:close/>
                <a:moveTo>
                  <a:pt x="17904" y="390"/>
                </a:moveTo>
                <a:cubicBezTo>
                  <a:pt x="17909" y="260"/>
                  <a:pt x="17915" y="120"/>
                  <a:pt x="17915" y="0"/>
                </a:cubicBezTo>
                <a:cubicBezTo>
                  <a:pt x="17881" y="0"/>
                  <a:pt x="17881" y="0"/>
                  <a:pt x="17881" y="0"/>
                </a:cubicBezTo>
                <a:cubicBezTo>
                  <a:pt x="17881" y="40"/>
                  <a:pt x="17881" y="80"/>
                  <a:pt x="17881" y="120"/>
                </a:cubicBezTo>
                <a:cubicBezTo>
                  <a:pt x="17870" y="170"/>
                  <a:pt x="17870" y="220"/>
                  <a:pt x="17887" y="250"/>
                </a:cubicBezTo>
                <a:cubicBezTo>
                  <a:pt x="17881" y="300"/>
                  <a:pt x="17864" y="370"/>
                  <a:pt x="17904" y="390"/>
                </a:cubicBezTo>
                <a:close/>
                <a:moveTo>
                  <a:pt x="15348" y="1129"/>
                </a:moveTo>
                <a:cubicBezTo>
                  <a:pt x="15359" y="1179"/>
                  <a:pt x="15348" y="1199"/>
                  <a:pt x="15325" y="1219"/>
                </a:cubicBezTo>
                <a:cubicBezTo>
                  <a:pt x="15218" y="1609"/>
                  <a:pt x="15185" y="1649"/>
                  <a:pt x="15185" y="1749"/>
                </a:cubicBezTo>
                <a:cubicBezTo>
                  <a:pt x="15078" y="2059"/>
                  <a:pt x="15106" y="2139"/>
                  <a:pt x="15083" y="2169"/>
                </a:cubicBezTo>
                <a:cubicBezTo>
                  <a:pt x="14982" y="2679"/>
                  <a:pt x="14932" y="2709"/>
                  <a:pt x="14960" y="2829"/>
                </a:cubicBezTo>
                <a:cubicBezTo>
                  <a:pt x="14853" y="3338"/>
                  <a:pt x="14870" y="3448"/>
                  <a:pt x="14836" y="3498"/>
                </a:cubicBezTo>
                <a:cubicBezTo>
                  <a:pt x="14825" y="3808"/>
                  <a:pt x="14825" y="3848"/>
                  <a:pt x="14814" y="3888"/>
                </a:cubicBezTo>
                <a:cubicBezTo>
                  <a:pt x="14814" y="4238"/>
                  <a:pt x="14797" y="4368"/>
                  <a:pt x="14836" y="4358"/>
                </a:cubicBezTo>
                <a:cubicBezTo>
                  <a:pt x="14892" y="3628"/>
                  <a:pt x="14876" y="3528"/>
                  <a:pt x="14898" y="3478"/>
                </a:cubicBezTo>
                <a:cubicBezTo>
                  <a:pt x="15218" y="1859"/>
                  <a:pt x="15218" y="1789"/>
                  <a:pt x="15252" y="1749"/>
                </a:cubicBezTo>
                <a:cubicBezTo>
                  <a:pt x="15409" y="1129"/>
                  <a:pt x="15443" y="1089"/>
                  <a:pt x="15437" y="1010"/>
                </a:cubicBezTo>
                <a:cubicBezTo>
                  <a:pt x="15533" y="710"/>
                  <a:pt x="15544" y="690"/>
                  <a:pt x="15561" y="670"/>
                </a:cubicBezTo>
                <a:cubicBezTo>
                  <a:pt x="15701" y="0"/>
                  <a:pt x="15701" y="0"/>
                  <a:pt x="15701" y="0"/>
                </a:cubicBezTo>
                <a:cubicBezTo>
                  <a:pt x="15600" y="330"/>
                  <a:pt x="15578" y="450"/>
                  <a:pt x="15510" y="510"/>
                </a:cubicBezTo>
                <a:close/>
                <a:moveTo>
                  <a:pt x="15685" y="980"/>
                </a:moveTo>
                <a:cubicBezTo>
                  <a:pt x="15640" y="1030"/>
                  <a:pt x="15628" y="1129"/>
                  <a:pt x="15606" y="1209"/>
                </a:cubicBezTo>
                <a:cubicBezTo>
                  <a:pt x="15460" y="1729"/>
                  <a:pt x="15437" y="1759"/>
                  <a:pt x="15449" y="1829"/>
                </a:cubicBezTo>
                <a:cubicBezTo>
                  <a:pt x="15325" y="2289"/>
                  <a:pt x="15280" y="2339"/>
                  <a:pt x="15286" y="2449"/>
                </a:cubicBezTo>
                <a:cubicBezTo>
                  <a:pt x="15145" y="3059"/>
                  <a:pt x="15123" y="3139"/>
                  <a:pt x="15123" y="3248"/>
                </a:cubicBezTo>
                <a:cubicBezTo>
                  <a:pt x="15005" y="3638"/>
                  <a:pt x="15016" y="3698"/>
                  <a:pt x="15016" y="3758"/>
                </a:cubicBezTo>
                <a:cubicBezTo>
                  <a:pt x="14921" y="4198"/>
                  <a:pt x="14932" y="4268"/>
                  <a:pt x="14909" y="4298"/>
                </a:cubicBezTo>
                <a:cubicBezTo>
                  <a:pt x="14870" y="5298"/>
                  <a:pt x="14881" y="5338"/>
                  <a:pt x="14898" y="5368"/>
                </a:cubicBezTo>
                <a:cubicBezTo>
                  <a:pt x="14921" y="5417"/>
                  <a:pt x="14915" y="5388"/>
                  <a:pt x="14915" y="5358"/>
                </a:cubicBezTo>
                <a:cubicBezTo>
                  <a:pt x="14977" y="4358"/>
                  <a:pt x="14954" y="4228"/>
                  <a:pt x="14999" y="4178"/>
                </a:cubicBezTo>
                <a:cubicBezTo>
                  <a:pt x="15089" y="3798"/>
                  <a:pt x="15061" y="3718"/>
                  <a:pt x="15095" y="3698"/>
                </a:cubicBezTo>
                <a:cubicBezTo>
                  <a:pt x="15218" y="3139"/>
                  <a:pt x="15213" y="3029"/>
                  <a:pt x="15241" y="2969"/>
                </a:cubicBezTo>
                <a:cubicBezTo>
                  <a:pt x="15319" y="2559"/>
                  <a:pt x="15314" y="2489"/>
                  <a:pt x="15314" y="2439"/>
                </a:cubicBezTo>
                <a:cubicBezTo>
                  <a:pt x="15421" y="2199"/>
                  <a:pt x="15415" y="2089"/>
                  <a:pt x="15454" y="2039"/>
                </a:cubicBezTo>
                <a:cubicBezTo>
                  <a:pt x="15516" y="1619"/>
                  <a:pt x="15606" y="1669"/>
                  <a:pt x="15567" y="1579"/>
                </a:cubicBezTo>
                <a:cubicBezTo>
                  <a:pt x="15640" y="1299"/>
                  <a:pt x="15685" y="1249"/>
                  <a:pt x="15685" y="1159"/>
                </a:cubicBezTo>
                <a:cubicBezTo>
                  <a:pt x="15864" y="600"/>
                  <a:pt x="15876" y="570"/>
                  <a:pt x="15881" y="520"/>
                </a:cubicBezTo>
                <a:cubicBezTo>
                  <a:pt x="16022" y="60"/>
                  <a:pt x="16033" y="30"/>
                  <a:pt x="16038" y="0"/>
                </a:cubicBezTo>
                <a:cubicBezTo>
                  <a:pt x="15836" y="280"/>
                  <a:pt x="15887" y="450"/>
                  <a:pt x="15808" y="460"/>
                </a:cubicBezTo>
                <a:close/>
                <a:moveTo>
                  <a:pt x="18010" y="600"/>
                </a:moveTo>
                <a:cubicBezTo>
                  <a:pt x="18033" y="690"/>
                  <a:pt x="18010" y="810"/>
                  <a:pt x="18050" y="880"/>
                </a:cubicBezTo>
                <a:cubicBezTo>
                  <a:pt x="18089" y="690"/>
                  <a:pt x="18022" y="560"/>
                  <a:pt x="18050" y="370"/>
                </a:cubicBezTo>
                <a:cubicBezTo>
                  <a:pt x="18044" y="300"/>
                  <a:pt x="18044" y="220"/>
                  <a:pt x="18055" y="130"/>
                </a:cubicBezTo>
                <a:cubicBezTo>
                  <a:pt x="18078" y="70"/>
                  <a:pt x="18078" y="20"/>
                  <a:pt x="18050" y="0"/>
                </a:cubicBezTo>
                <a:cubicBezTo>
                  <a:pt x="18050" y="0"/>
                  <a:pt x="18055" y="0"/>
                  <a:pt x="18055" y="0"/>
                </a:cubicBezTo>
                <a:cubicBezTo>
                  <a:pt x="18022" y="0"/>
                  <a:pt x="18022" y="0"/>
                  <a:pt x="18022" y="0"/>
                </a:cubicBezTo>
                <a:cubicBezTo>
                  <a:pt x="18033" y="90"/>
                  <a:pt x="18005" y="200"/>
                  <a:pt x="18016" y="290"/>
                </a:cubicBezTo>
                <a:cubicBezTo>
                  <a:pt x="17993" y="410"/>
                  <a:pt x="18022" y="490"/>
                  <a:pt x="18010" y="600"/>
                </a:cubicBezTo>
                <a:close/>
                <a:moveTo>
                  <a:pt x="19932" y="940"/>
                </a:moveTo>
                <a:cubicBezTo>
                  <a:pt x="20010" y="830"/>
                  <a:pt x="20016" y="600"/>
                  <a:pt x="20055" y="440"/>
                </a:cubicBezTo>
                <a:cubicBezTo>
                  <a:pt x="20033" y="360"/>
                  <a:pt x="20078" y="230"/>
                  <a:pt x="20055" y="150"/>
                </a:cubicBezTo>
                <a:cubicBezTo>
                  <a:pt x="20061" y="100"/>
                  <a:pt x="20061" y="50"/>
                  <a:pt x="20061" y="0"/>
                </a:cubicBezTo>
                <a:cubicBezTo>
                  <a:pt x="20005" y="0"/>
                  <a:pt x="20005" y="0"/>
                  <a:pt x="20005" y="0"/>
                </a:cubicBezTo>
                <a:cubicBezTo>
                  <a:pt x="20005" y="20"/>
                  <a:pt x="20005" y="50"/>
                  <a:pt x="20005" y="80"/>
                </a:cubicBezTo>
                <a:cubicBezTo>
                  <a:pt x="20021" y="160"/>
                  <a:pt x="20005" y="270"/>
                  <a:pt x="20005" y="370"/>
                </a:cubicBezTo>
                <a:cubicBezTo>
                  <a:pt x="20010" y="410"/>
                  <a:pt x="20005" y="450"/>
                  <a:pt x="19988" y="510"/>
                </a:cubicBezTo>
                <a:cubicBezTo>
                  <a:pt x="20010" y="550"/>
                  <a:pt x="19954" y="640"/>
                  <a:pt x="19982" y="670"/>
                </a:cubicBezTo>
                <a:cubicBezTo>
                  <a:pt x="19982" y="710"/>
                  <a:pt x="19932" y="790"/>
                  <a:pt x="19965" y="810"/>
                </a:cubicBezTo>
                <a:cubicBezTo>
                  <a:pt x="19954" y="820"/>
                  <a:pt x="19903" y="910"/>
                  <a:pt x="19932" y="940"/>
                </a:cubicBezTo>
                <a:close/>
                <a:moveTo>
                  <a:pt x="427" y="11015"/>
                </a:moveTo>
                <a:cubicBezTo>
                  <a:pt x="455" y="11015"/>
                  <a:pt x="478" y="11015"/>
                  <a:pt x="494" y="11045"/>
                </a:cubicBezTo>
                <a:cubicBezTo>
                  <a:pt x="854" y="11315"/>
                  <a:pt x="888" y="11345"/>
                  <a:pt x="938" y="11345"/>
                </a:cubicBezTo>
                <a:cubicBezTo>
                  <a:pt x="1275" y="11685"/>
                  <a:pt x="1315" y="11705"/>
                  <a:pt x="1348" y="11725"/>
                </a:cubicBezTo>
                <a:cubicBezTo>
                  <a:pt x="1803" y="12054"/>
                  <a:pt x="1910" y="12124"/>
                  <a:pt x="2011" y="12214"/>
                </a:cubicBezTo>
                <a:cubicBezTo>
                  <a:pt x="2270" y="12364"/>
                  <a:pt x="2309" y="12364"/>
                  <a:pt x="2320" y="12404"/>
                </a:cubicBezTo>
                <a:cubicBezTo>
                  <a:pt x="2511" y="12474"/>
                  <a:pt x="2567" y="12424"/>
                  <a:pt x="2567" y="12484"/>
                </a:cubicBezTo>
                <a:cubicBezTo>
                  <a:pt x="2904" y="12544"/>
                  <a:pt x="2972" y="12574"/>
                  <a:pt x="3005" y="12494"/>
                </a:cubicBezTo>
                <a:cubicBezTo>
                  <a:pt x="1888" y="12044"/>
                  <a:pt x="1809" y="11934"/>
                  <a:pt x="1680" y="11914"/>
                </a:cubicBezTo>
                <a:cubicBezTo>
                  <a:pt x="1522" y="11745"/>
                  <a:pt x="1489" y="11755"/>
                  <a:pt x="1494" y="11695"/>
                </a:cubicBezTo>
                <a:cubicBezTo>
                  <a:pt x="1090" y="11375"/>
                  <a:pt x="1039" y="11335"/>
                  <a:pt x="983" y="11285"/>
                </a:cubicBezTo>
                <a:cubicBezTo>
                  <a:pt x="590" y="11025"/>
                  <a:pt x="607" y="10925"/>
                  <a:pt x="556" y="10955"/>
                </a:cubicBezTo>
                <a:cubicBezTo>
                  <a:pt x="281" y="10815"/>
                  <a:pt x="258" y="10805"/>
                  <a:pt x="247" y="10765"/>
                </a:cubicBezTo>
                <a:cubicBezTo>
                  <a:pt x="522" y="10815"/>
                  <a:pt x="736" y="10935"/>
                  <a:pt x="933" y="11075"/>
                </a:cubicBezTo>
                <a:cubicBezTo>
                  <a:pt x="1197" y="11225"/>
                  <a:pt x="1197" y="11295"/>
                  <a:pt x="1247" y="11265"/>
                </a:cubicBezTo>
                <a:cubicBezTo>
                  <a:pt x="1899" y="11745"/>
                  <a:pt x="1910" y="11855"/>
                  <a:pt x="1989" y="11845"/>
                </a:cubicBezTo>
                <a:cubicBezTo>
                  <a:pt x="2472" y="12224"/>
                  <a:pt x="2567" y="12174"/>
                  <a:pt x="2595" y="12254"/>
                </a:cubicBezTo>
                <a:cubicBezTo>
                  <a:pt x="3129" y="12234"/>
                  <a:pt x="3196" y="12284"/>
                  <a:pt x="3196" y="12224"/>
                </a:cubicBezTo>
                <a:cubicBezTo>
                  <a:pt x="2472" y="12044"/>
                  <a:pt x="2410" y="12054"/>
                  <a:pt x="2382" y="11994"/>
                </a:cubicBezTo>
                <a:cubicBezTo>
                  <a:pt x="2056" y="11805"/>
                  <a:pt x="2017" y="11765"/>
                  <a:pt x="1972" y="11725"/>
                </a:cubicBezTo>
                <a:cubicBezTo>
                  <a:pt x="1545" y="11395"/>
                  <a:pt x="1511" y="11335"/>
                  <a:pt x="1444" y="11345"/>
                </a:cubicBezTo>
                <a:cubicBezTo>
                  <a:pt x="1230" y="11185"/>
                  <a:pt x="1242" y="11105"/>
                  <a:pt x="1197" y="11125"/>
                </a:cubicBezTo>
                <a:cubicBezTo>
                  <a:pt x="831" y="10885"/>
                  <a:pt x="753" y="10815"/>
                  <a:pt x="652" y="10775"/>
                </a:cubicBezTo>
                <a:cubicBezTo>
                  <a:pt x="461" y="10655"/>
                  <a:pt x="382" y="10685"/>
                  <a:pt x="360" y="10615"/>
                </a:cubicBezTo>
                <a:cubicBezTo>
                  <a:pt x="848" y="10755"/>
                  <a:pt x="893" y="10725"/>
                  <a:pt x="899" y="10765"/>
                </a:cubicBezTo>
                <a:cubicBezTo>
                  <a:pt x="1062" y="10815"/>
                  <a:pt x="1051" y="10895"/>
                  <a:pt x="1095" y="10865"/>
                </a:cubicBezTo>
                <a:cubicBezTo>
                  <a:pt x="1208" y="10995"/>
                  <a:pt x="1253" y="10965"/>
                  <a:pt x="1258" y="11005"/>
                </a:cubicBezTo>
                <a:cubicBezTo>
                  <a:pt x="1618" y="11205"/>
                  <a:pt x="1635" y="11275"/>
                  <a:pt x="1668" y="11305"/>
                </a:cubicBezTo>
                <a:cubicBezTo>
                  <a:pt x="2079" y="11665"/>
                  <a:pt x="2152" y="11725"/>
                  <a:pt x="2230" y="11775"/>
                </a:cubicBezTo>
                <a:cubicBezTo>
                  <a:pt x="2432" y="11765"/>
                  <a:pt x="2303" y="11815"/>
                  <a:pt x="2264" y="11685"/>
                </a:cubicBezTo>
                <a:cubicBezTo>
                  <a:pt x="1758" y="11235"/>
                  <a:pt x="1663" y="11205"/>
                  <a:pt x="1601" y="11105"/>
                </a:cubicBezTo>
                <a:cubicBezTo>
                  <a:pt x="1416" y="10955"/>
                  <a:pt x="1388" y="10965"/>
                  <a:pt x="1371" y="10945"/>
                </a:cubicBezTo>
                <a:cubicBezTo>
                  <a:pt x="966" y="10685"/>
                  <a:pt x="933" y="10645"/>
                  <a:pt x="893" y="10615"/>
                </a:cubicBezTo>
                <a:cubicBezTo>
                  <a:pt x="764" y="10405"/>
                  <a:pt x="792" y="10445"/>
                  <a:pt x="927" y="10475"/>
                </a:cubicBezTo>
                <a:cubicBezTo>
                  <a:pt x="1320" y="10725"/>
                  <a:pt x="1343" y="10825"/>
                  <a:pt x="1421" y="10825"/>
                </a:cubicBezTo>
                <a:cubicBezTo>
                  <a:pt x="1579" y="11015"/>
                  <a:pt x="1674" y="10905"/>
                  <a:pt x="1668" y="10985"/>
                </a:cubicBezTo>
                <a:cubicBezTo>
                  <a:pt x="1949" y="11185"/>
                  <a:pt x="2006" y="11225"/>
                  <a:pt x="2062" y="11255"/>
                </a:cubicBezTo>
                <a:cubicBezTo>
                  <a:pt x="2500" y="11485"/>
                  <a:pt x="2579" y="11545"/>
                  <a:pt x="2652" y="11555"/>
                </a:cubicBezTo>
                <a:cubicBezTo>
                  <a:pt x="3090" y="11445"/>
                  <a:pt x="3180" y="11505"/>
                  <a:pt x="3185" y="11445"/>
                </a:cubicBezTo>
                <a:cubicBezTo>
                  <a:pt x="3376" y="11225"/>
                  <a:pt x="3359" y="11295"/>
                  <a:pt x="3331" y="11315"/>
                </a:cubicBezTo>
                <a:cubicBezTo>
                  <a:pt x="2865" y="11455"/>
                  <a:pt x="2758" y="11465"/>
                  <a:pt x="2652" y="11465"/>
                </a:cubicBezTo>
                <a:cubicBezTo>
                  <a:pt x="2477" y="11335"/>
                  <a:pt x="2410" y="11395"/>
                  <a:pt x="2404" y="11335"/>
                </a:cubicBezTo>
                <a:cubicBezTo>
                  <a:pt x="1831" y="11025"/>
                  <a:pt x="1820" y="10925"/>
                  <a:pt x="1747" y="10925"/>
                </a:cubicBezTo>
                <a:cubicBezTo>
                  <a:pt x="1382" y="10645"/>
                  <a:pt x="1309" y="10635"/>
                  <a:pt x="1253" y="10605"/>
                </a:cubicBezTo>
                <a:cubicBezTo>
                  <a:pt x="1022" y="10455"/>
                  <a:pt x="1006" y="10395"/>
                  <a:pt x="972" y="10385"/>
                </a:cubicBezTo>
                <a:cubicBezTo>
                  <a:pt x="1298" y="10445"/>
                  <a:pt x="1376" y="10455"/>
                  <a:pt x="1433" y="10505"/>
                </a:cubicBezTo>
                <a:cubicBezTo>
                  <a:pt x="1781" y="10665"/>
                  <a:pt x="1792" y="10735"/>
                  <a:pt x="1843" y="10715"/>
                </a:cubicBezTo>
                <a:cubicBezTo>
                  <a:pt x="2062" y="10895"/>
                  <a:pt x="2095" y="10905"/>
                  <a:pt x="2135" y="10905"/>
                </a:cubicBezTo>
                <a:cubicBezTo>
                  <a:pt x="2376" y="11025"/>
                  <a:pt x="2421" y="11025"/>
                  <a:pt x="2449" y="11065"/>
                </a:cubicBezTo>
                <a:cubicBezTo>
                  <a:pt x="3449" y="11155"/>
                  <a:pt x="3466" y="11135"/>
                  <a:pt x="3477" y="11105"/>
                </a:cubicBezTo>
                <a:cubicBezTo>
                  <a:pt x="3595" y="10945"/>
                  <a:pt x="3584" y="11045"/>
                  <a:pt x="3522" y="11045"/>
                </a:cubicBezTo>
                <a:cubicBezTo>
                  <a:pt x="2916" y="11085"/>
                  <a:pt x="2865" y="11065"/>
                  <a:pt x="2809" y="11085"/>
                </a:cubicBezTo>
                <a:cubicBezTo>
                  <a:pt x="2584" y="11005"/>
                  <a:pt x="2550" y="10985"/>
                  <a:pt x="2528" y="10945"/>
                </a:cubicBezTo>
                <a:cubicBezTo>
                  <a:pt x="2157" y="10755"/>
                  <a:pt x="2056" y="10785"/>
                  <a:pt x="2006" y="10715"/>
                </a:cubicBezTo>
                <a:cubicBezTo>
                  <a:pt x="1371" y="10275"/>
                  <a:pt x="1247" y="10335"/>
                  <a:pt x="1213" y="10225"/>
                </a:cubicBezTo>
                <a:cubicBezTo>
                  <a:pt x="1337" y="10305"/>
                  <a:pt x="1421" y="10245"/>
                  <a:pt x="1444" y="10305"/>
                </a:cubicBezTo>
                <a:cubicBezTo>
                  <a:pt x="2230" y="10625"/>
                  <a:pt x="2270" y="10625"/>
                  <a:pt x="2298" y="10645"/>
                </a:cubicBezTo>
                <a:cubicBezTo>
                  <a:pt x="3084" y="10735"/>
                  <a:pt x="3219" y="10805"/>
                  <a:pt x="3489" y="10705"/>
                </a:cubicBezTo>
                <a:cubicBezTo>
                  <a:pt x="3764" y="10595"/>
                  <a:pt x="3769" y="10545"/>
                  <a:pt x="3809" y="10545"/>
                </a:cubicBezTo>
                <a:cubicBezTo>
                  <a:pt x="4050" y="10345"/>
                  <a:pt x="4090" y="10345"/>
                  <a:pt x="4084" y="10265"/>
                </a:cubicBezTo>
                <a:cubicBezTo>
                  <a:pt x="3629" y="10585"/>
                  <a:pt x="3601" y="10575"/>
                  <a:pt x="3601" y="10585"/>
                </a:cubicBezTo>
                <a:cubicBezTo>
                  <a:pt x="3500" y="10625"/>
                  <a:pt x="3483" y="10625"/>
                  <a:pt x="3472" y="10645"/>
                </a:cubicBezTo>
                <a:cubicBezTo>
                  <a:pt x="2747" y="10645"/>
                  <a:pt x="2607" y="10605"/>
                  <a:pt x="2444" y="10605"/>
                </a:cubicBezTo>
                <a:cubicBezTo>
                  <a:pt x="2303" y="10445"/>
                  <a:pt x="2219" y="10545"/>
                  <a:pt x="2230" y="10465"/>
                </a:cubicBezTo>
                <a:cubicBezTo>
                  <a:pt x="2050" y="10385"/>
                  <a:pt x="1989" y="10435"/>
                  <a:pt x="1966" y="10425"/>
                </a:cubicBezTo>
                <a:cubicBezTo>
                  <a:pt x="2191" y="10475"/>
                  <a:pt x="2253" y="10425"/>
                  <a:pt x="2275" y="10435"/>
                </a:cubicBezTo>
                <a:cubicBezTo>
                  <a:pt x="2719" y="10535"/>
                  <a:pt x="2882" y="10525"/>
                  <a:pt x="3045" y="10515"/>
                </a:cubicBezTo>
                <a:cubicBezTo>
                  <a:pt x="3775" y="10305"/>
                  <a:pt x="3769" y="10235"/>
                  <a:pt x="3820" y="10255"/>
                </a:cubicBezTo>
                <a:cubicBezTo>
                  <a:pt x="4180" y="9935"/>
                  <a:pt x="4253" y="9925"/>
                  <a:pt x="4269" y="9825"/>
                </a:cubicBezTo>
                <a:cubicBezTo>
                  <a:pt x="3848" y="10125"/>
                  <a:pt x="3826" y="10145"/>
                  <a:pt x="3820" y="10195"/>
                </a:cubicBezTo>
                <a:cubicBezTo>
                  <a:pt x="3460" y="10325"/>
                  <a:pt x="3444" y="10275"/>
                  <a:pt x="3432" y="10325"/>
                </a:cubicBezTo>
                <a:cubicBezTo>
                  <a:pt x="3118" y="10395"/>
                  <a:pt x="3062" y="10405"/>
                  <a:pt x="3011" y="10405"/>
                </a:cubicBezTo>
                <a:cubicBezTo>
                  <a:pt x="2461" y="10375"/>
                  <a:pt x="2416" y="10415"/>
                  <a:pt x="2343" y="10345"/>
                </a:cubicBezTo>
                <a:cubicBezTo>
                  <a:pt x="2152" y="10295"/>
                  <a:pt x="2118" y="10315"/>
                  <a:pt x="2112" y="10275"/>
                </a:cubicBezTo>
                <a:cubicBezTo>
                  <a:pt x="1691" y="10125"/>
                  <a:pt x="1640" y="10115"/>
                  <a:pt x="1618" y="10065"/>
                </a:cubicBezTo>
                <a:cubicBezTo>
                  <a:pt x="2668" y="10245"/>
                  <a:pt x="2887" y="10235"/>
                  <a:pt x="3107" y="10225"/>
                </a:cubicBezTo>
                <a:cubicBezTo>
                  <a:pt x="3298" y="10155"/>
                  <a:pt x="3343" y="10145"/>
                  <a:pt x="3348" y="10185"/>
                </a:cubicBezTo>
                <a:cubicBezTo>
                  <a:pt x="3932" y="9895"/>
                  <a:pt x="3955" y="9835"/>
                  <a:pt x="4011" y="9835"/>
                </a:cubicBezTo>
                <a:cubicBezTo>
                  <a:pt x="3730" y="9885"/>
                  <a:pt x="3668" y="9985"/>
                  <a:pt x="3556" y="10005"/>
                </a:cubicBezTo>
                <a:cubicBezTo>
                  <a:pt x="3309" y="10115"/>
                  <a:pt x="3247" y="10075"/>
                  <a:pt x="3253" y="10135"/>
                </a:cubicBezTo>
                <a:cubicBezTo>
                  <a:pt x="2494" y="10125"/>
                  <a:pt x="2382" y="10155"/>
                  <a:pt x="2320" y="10085"/>
                </a:cubicBezTo>
                <a:cubicBezTo>
                  <a:pt x="2270" y="10025"/>
                  <a:pt x="2421" y="10005"/>
                  <a:pt x="2562" y="10015"/>
                </a:cubicBezTo>
                <a:cubicBezTo>
                  <a:pt x="2741" y="10005"/>
                  <a:pt x="2730" y="9955"/>
                  <a:pt x="2775" y="9955"/>
                </a:cubicBezTo>
                <a:cubicBezTo>
                  <a:pt x="3039" y="9825"/>
                  <a:pt x="3135" y="9885"/>
                  <a:pt x="3163" y="9815"/>
                </a:cubicBezTo>
                <a:cubicBezTo>
                  <a:pt x="3798" y="9496"/>
                  <a:pt x="3848" y="9486"/>
                  <a:pt x="3893" y="9466"/>
                </a:cubicBezTo>
                <a:cubicBezTo>
                  <a:pt x="3910" y="9326"/>
                  <a:pt x="3916" y="9386"/>
                  <a:pt x="3876" y="9376"/>
                </a:cubicBezTo>
                <a:cubicBezTo>
                  <a:pt x="2977" y="9805"/>
                  <a:pt x="2927" y="9815"/>
                  <a:pt x="2809" y="9865"/>
                </a:cubicBezTo>
                <a:cubicBezTo>
                  <a:pt x="2612" y="9875"/>
                  <a:pt x="2579" y="9875"/>
                  <a:pt x="2545" y="9875"/>
                </a:cubicBezTo>
                <a:cubicBezTo>
                  <a:pt x="2843" y="9686"/>
                  <a:pt x="2932" y="9636"/>
                  <a:pt x="3028" y="9596"/>
                </a:cubicBezTo>
                <a:cubicBezTo>
                  <a:pt x="3354" y="9416"/>
                  <a:pt x="3387" y="9366"/>
                  <a:pt x="3432" y="9346"/>
                </a:cubicBezTo>
                <a:cubicBezTo>
                  <a:pt x="3258" y="9386"/>
                  <a:pt x="3185" y="9426"/>
                  <a:pt x="3112" y="9476"/>
                </a:cubicBezTo>
                <a:cubicBezTo>
                  <a:pt x="2253" y="9795"/>
                  <a:pt x="2140" y="9845"/>
                  <a:pt x="2022" y="9865"/>
                </a:cubicBezTo>
                <a:cubicBezTo>
                  <a:pt x="1775" y="9955"/>
                  <a:pt x="1685" y="9965"/>
                  <a:pt x="1697" y="9915"/>
                </a:cubicBezTo>
                <a:cubicBezTo>
                  <a:pt x="2247" y="9576"/>
                  <a:pt x="2359" y="9546"/>
                  <a:pt x="2461" y="9506"/>
                </a:cubicBezTo>
                <a:cubicBezTo>
                  <a:pt x="2848" y="9296"/>
                  <a:pt x="2938" y="9236"/>
                  <a:pt x="3039" y="9186"/>
                </a:cubicBezTo>
                <a:cubicBezTo>
                  <a:pt x="3472" y="8926"/>
                  <a:pt x="3472" y="8866"/>
                  <a:pt x="3511" y="8876"/>
                </a:cubicBezTo>
                <a:cubicBezTo>
                  <a:pt x="3871" y="8566"/>
                  <a:pt x="3938" y="8576"/>
                  <a:pt x="3960" y="8506"/>
                </a:cubicBezTo>
                <a:cubicBezTo>
                  <a:pt x="4056" y="8396"/>
                  <a:pt x="4045" y="8386"/>
                  <a:pt x="4039" y="8416"/>
                </a:cubicBezTo>
                <a:cubicBezTo>
                  <a:pt x="3629" y="8746"/>
                  <a:pt x="3562" y="8696"/>
                  <a:pt x="3556" y="8756"/>
                </a:cubicBezTo>
                <a:cubicBezTo>
                  <a:pt x="3039" y="9086"/>
                  <a:pt x="2932" y="9106"/>
                  <a:pt x="2843" y="9166"/>
                </a:cubicBezTo>
                <a:cubicBezTo>
                  <a:pt x="2421" y="9406"/>
                  <a:pt x="2388" y="9386"/>
                  <a:pt x="2359" y="9396"/>
                </a:cubicBezTo>
                <a:cubicBezTo>
                  <a:pt x="2427" y="9256"/>
                  <a:pt x="2461" y="9266"/>
                  <a:pt x="2472" y="9246"/>
                </a:cubicBezTo>
                <a:cubicBezTo>
                  <a:pt x="2657" y="8976"/>
                  <a:pt x="2741" y="9006"/>
                  <a:pt x="2741" y="8906"/>
                </a:cubicBezTo>
                <a:cubicBezTo>
                  <a:pt x="3062" y="8606"/>
                  <a:pt x="3140" y="8526"/>
                  <a:pt x="3225" y="8456"/>
                </a:cubicBezTo>
                <a:cubicBezTo>
                  <a:pt x="3994" y="7836"/>
                  <a:pt x="4017" y="7826"/>
                  <a:pt x="4033" y="7806"/>
                </a:cubicBezTo>
                <a:cubicBezTo>
                  <a:pt x="4191" y="7716"/>
                  <a:pt x="4264" y="7676"/>
                  <a:pt x="4208" y="7656"/>
                </a:cubicBezTo>
                <a:cubicBezTo>
                  <a:pt x="3758" y="7876"/>
                  <a:pt x="3764" y="7926"/>
                  <a:pt x="3741" y="7936"/>
                </a:cubicBezTo>
                <a:cubicBezTo>
                  <a:pt x="3607" y="8066"/>
                  <a:pt x="3539" y="8036"/>
                  <a:pt x="3528" y="8086"/>
                </a:cubicBezTo>
                <a:cubicBezTo>
                  <a:pt x="2927" y="8646"/>
                  <a:pt x="2859" y="8636"/>
                  <a:pt x="2837" y="8706"/>
                </a:cubicBezTo>
                <a:cubicBezTo>
                  <a:pt x="2595" y="8956"/>
                  <a:pt x="2562" y="8956"/>
                  <a:pt x="2550" y="8976"/>
                </a:cubicBezTo>
                <a:cubicBezTo>
                  <a:pt x="2612" y="8846"/>
                  <a:pt x="2640" y="8806"/>
                  <a:pt x="2674" y="8766"/>
                </a:cubicBezTo>
                <a:cubicBezTo>
                  <a:pt x="3112" y="8256"/>
                  <a:pt x="3213" y="8236"/>
                  <a:pt x="3253" y="8136"/>
                </a:cubicBezTo>
                <a:cubicBezTo>
                  <a:pt x="3612" y="7856"/>
                  <a:pt x="3657" y="7836"/>
                  <a:pt x="3691" y="7796"/>
                </a:cubicBezTo>
                <a:cubicBezTo>
                  <a:pt x="4056" y="7497"/>
                  <a:pt x="4146" y="7556"/>
                  <a:pt x="4140" y="7457"/>
                </a:cubicBezTo>
                <a:cubicBezTo>
                  <a:pt x="3747" y="7756"/>
                  <a:pt x="3646" y="7656"/>
                  <a:pt x="3657" y="7736"/>
                </a:cubicBezTo>
                <a:cubicBezTo>
                  <a:pt x="3146" y="8096"/>
                  <a:pt x="3112" y="8166"/>
                  <a:pt x="3062" y="8196"/>
                </a:cubicBezTo>
                <a:cubicBezTo>
                  <a:pt x="2635" y="8706"/>
                  <a:pt x="2567" y="8716"/>
                  <a:pt x="2528" y="8776"/>
                </a:cubicBezTo>
                <a:cubicBezTo>
                  <a:pt x="2365" y="8986"/>
                  <a:pt x="2331" y="9046"/>
                  <a:pt x="2275" y="9076"/>
                </a:cubicBezTo>
                <a:cubicBezTo>
                  <a:pt x="1961" y="9406"/>
                  <a:pt x="1921" y="9486"/>
                  <a:pt x="1854" y="9506"/>
                </a:cubicBezTo>
                <a:cubicBezTo>
                  <a:pt x="1708" y="9735"/>
                  <a:pt x="1618" y="9636"/>
                  <a:pt x="1629" y="9715"/>
                </a:cubicBezTo>
                <a:cubicBezTo>
                  <a:pt x="1646" y="9626"/>
                  <a:pt x="1663" y="9546"/>
                  <a:pt x="1725" y="9536"/>
                </a:cubicBezTo>
                <a:cubicBezTo>
                  <a:pt x="2028" y="9146"/>
                  <a:pt x="2101" y="9036"/>
                  <a:pt x="2174" y="8936"/>
                </a:cubicBezTo>
                <a:cubicBezTo>
                  <a:pt x="2472" y="8506"/>
                  <a:pt x="2579" y="8456"/>
                  <a:pt x="2640" y="8336"/>
                </a:cubicBezTo>
                <a:cubicBezTo>
                  <a:pt x="3000" y="8016"/>
                  <a:pt x="3017" y="7986"/>
                  <a:pt x="3039" y="7966"/>
                </a:cubicBezTo>
                <a:cubicBezTo>
                  <a:pt x="3376" y="7736"/>
                  <a:pt x="3410" y="7666"/>
                  <a:pt x="3460" y="7626"/>
                </a:cubicBezTo>
                <a:cubicBezTo>
                  <a:pt x="3618" y="7537"/>
                  <a:pt x="3578" y="7576"/>
                  <a:pt x="3505" y="7547"/>
                </a:cubicBezTo>
                <a:cubicBezTo>
                  <a:pt x="3359" y="7686"/>
                  <a:pt x="3303" y="7656"/>
                  <a:pt x="3298" y="7696"/>
                </a:cubicBezTo>
                <a:cubicBezTo>
                  <a:pt x="3050" y="7896"/>
                  <a:pt x="2994" y="7916"/>
                  <a:pt x="2944" y="7946"/>
                </a:cubicBezTo>
                <a:cubicBezTo>
                  <a:pt x="2741" y="8166"/>
                  <a:pt x="2685" y="8136"/>
                  <a:pt x="2685" y="8186"/>
                </a:cubicBezTo>
                <a:cubicBezTo>
                  <a:pt x="2354" y="8556"/>
                  <a:pt x="2331" y="8576"/>
                  <a:pt x="2298" y="8586"/>
                </a:cubicBezTo>
                <a:cubicBezTo>
                  <a:pt x="2112" y="8836"/>
                  <a:pt x="2129" y="8916"/>
                  <a:pt x="2073" y="8886"/>
                </a:cubicBezTo>
                <a:cubicBezTo>
                  <a:pt x="1815" y="9276"/>
                  <a:pt x="1646" y="9446"/>
                  <a:pt x="1483" y="9636"/>
                </a:cubicBezTo>
                <a:cubicBezTo>
                  <a:pt x="1848" y="9146"/>
                  <a:pt x="1831" y="9066"/>
                  <a:pt x="1865" y="9066"/>
                </a:cubicBezTo>
                <a:cubicBezTo>
                  <a:pt x="2168" y="8616"/>
                  <a:pt x="2185" y="8586"/>
                  <a:pt x="2202" y="8556"/>
                </a:cubicBezTo>
                <a:cubicBezTo>
                  <a:pt x="2410" y="8236"/>
                  <a:pt x="2472" y="8226"/>
                  <a:pt x="2505" y="8166"/>
                </a:cubicBezTo>
                <a:cubicBezTo>
                  <a:pt x="2972" y="7616"/>
                  <a:pt x="3095" y="7596"/>
                  <a:pt x="3163" y="7467"/>
                </a:cubicBezTo>
                <a:cubicBezTo>
                  <a:pt x="3337" y="7347"/>
                  <a:pt x="3359" y="7327"/>
                  <a:pt x="3371" y="7287"/>
                </a:cubicBezTo>
                <a:cubicBezTo>
                  <a:pt x="3258" y="7347"/>
                  <a:pt x="3191" y="7347"/>
                  <a:pt x="3163" y="7417"/>
                </a:cubicBezTo>
                <a:cubicBezTo>
                  <a:pt x="2713" y="7816"/>
                  <a:pt x="2663" y="7846"/>
                  <a:pt x="2629" y="7896"/>
                </a:cubicBezTo>
                <a:cubicBezTo>
                  <a:pt x="2359" y="8266"/>
                  <a:pt x="2286" y="8246"/>
                  <a:pt x="2264" y="8326"/>
                </a:cubicBezTo>
                <a:cubicBezTo>
                  <a:pt x="1781" y="9026"/>
                  <a:pt x="1618" y="9216"/>
                  <a:pt x="1483" y="9456"/>
                </a:cubicBezTo>
                <a:cubicBezTo>
                  <a:pt x="1129" y="9905"/>
                  <a:pt x="1090" y="9905"/>
                  <a:pt x="1062" y="9945"/>
                </a:cubicBezTo>
                <a:cubicBezTo>
                  <a:pt x="871" y="10155"/>
                  <a:pt x="843" y="10155"/>
                  <a:pt x="837" y="10185"/>
                </a:cubicBezTo>
                <a:cubicBezTo>
                  <a:pt x="888" y="10085"/>
                  <a:pt x="893" y="10035"/>
                  <a:pt x="933" y="10035"/>
                </a:cubicBezTo>
                <a:cubicBezTo>
                  <a:pt x="1247" y="9606"/>
                  <a:pt x="1292" y="9536"/>
                  <a:pt x="1348" y="9496"/>
                </a:cubicBezTo>
                <a:cubicBezTo>
                  <a:pt x="1506" y="9216"/>
                  <a:pt x="1562" y="9176"/>
                  <a:pt x="1607" y="9106"/>
                </a:cubicBezTo>
                <a:cubicBezTo>
                  <a:pt x="1854" y="8826"/>
                  <a:pt x="1815" y="8686"/>
                  <a:pt x="1876" y="8716"/>
                </a:cubicBezTo>
                <a:cubicBezTo>
                  <a:pt x="2298" y="8036"/>
                  <a:pt x="2388" y="8056"/>
                  <a:pt x="2404" y="7936"/>
                </a:cubicBezTo>
                <a:cubicBezTo>
                  <a:pt x="2893" y="7457"/>
                  <a:pt x="2921" y="7437"/>
                  <a:pt x="2932" y="7397"/>
                </a:cubicBezTo>
                <a:cubicBezTo>
                  <a:pt x="2859" y="7387"/>
                  <a:pt x="2837" y="7447"/>
                  <a:pt x="2786" y="7457"/>
                </a:cubicBezTo>
                <a:cubicBezTo>
                  <a:pt x="2191" y="8146"/>
                  <a:pt x="2146" y="8156"/>
                  <a:pt x="2129" y="8216"/>
                </a:cubicBezTo>
                <a:cubicBezTo>
                  <a:pt x="1798" y="8656"/>
                  <a:pt x="1764" y="8766"/>
                  <a:pt x="1685" y="8816"/>
                </a:cubicBezTo>
                <a:cubicBezTo>
                  <a:pt x="1550" y="9026"/>
                  <a:pt x="1534" y="9056"/>
                  <a:pt x="1506" y="9056"/>
                </a:cubicBezTo>
                <a:cubicBezTo>
                  <a:pt x="1343" y="9336"/>
                  <a:pt x="1298" y="9406"/>
                  <a:pt x="1253" y="9466"/>
                </a:cubicBezTo>
                <a:cubicBezTo>
                  <a:pt x="1028" y="9775"/>
                  <a:pt x="1011" y="9785"/>
                  <a:pt x="994" y="9805"/>
                </a:cubicBezTo>
                <a:cubicBezTo>
                  <a:pt x="1073" y="9715"/>
                  <a:pt x="1039" y="9596"/>
                  <a:pt x="1090" y="9626"/>
                </a:cubicBezTo>
                <a:cubicBezTo>
                  <a:pt x="1208" y="9466"/>
                  <a:pt x="1213" y="9436"/>
                  <a:pt x="1219" y="9416"/>
                </a:cubicBezTo>
                <a:cubicBezTo>
                  <a:pt x="1556" y="8906"/>
                  <a:pt x="1539" y="8826"/>
                  <a:pt x="1584" y="8846"/>
                </a:cubicBezTo>
                <a:cubicBezTo>
                  <a:pt x="1786" y="8416"/>
                  <a:pt x="1865" y="8506"/>
                  <a:pt x="1843" y="8396"/>
                </a:cubicBezTo>
                <a:cubicBezTo>
                  <a:pt x="2208" y="7876"/>
                  <a:pt x="2309" y="7796"/>
                  <a:pt x="2382" y="7676"/>
                </a:cubicBezTo>
                <a:cubicBezTo>
                  <a:pt x="2736" y="7327"/>
                  <a:pt x="2786" y="7167"/>
                  <a:pt x="2916" y="7137"/>
                </a:cubicBezTo>
                <a:cubicBezTo>
                  <a:pt x="3208" y="6867"/>
                  <a:pt x="3230" y="6847"/>
                  <a:pt x="3269" y="6857"/>
                </a:cubicBezTo>
                <a:cubicBezTo>
                  <a:pt x="3438" y="6777"/>
                  <a:pt x="3505" y="6827"/>
                  <a:pt x="3511" y="6757"/>
                </a:cubicBezTo>
                <a:cubicBezTo>
                  <a:pt x="3000" y="6927"/>
                  <a:pt x="2944" y="6977"/>
                  <a:pt x="2893" y="7017"/>
                </a:cubicBezTo>
                <a:cubicBezTo>
                  <a:pt x="2416" y="7467"/>
                  <a:pt x="2393" y="7556"/>
                  <a:pt x="2331" y="7596"/>
                </a:cubicBezTo>
                <a:cubicBezTo>
                  <a:pt x="2000" y="8056"/>
                  <a:pt x="1972" y="8076"/>
                  <a:pt x="1949" y="8106"/>
                </a:cubicBezTo>
                <a:cubicBezTo>
                  <a:pt x="1590" y="8706"/>
                  <a:pt x="1539" y="8676"/>
                  <a:pt x="1534" y="8736"/>
                </a:cubicBezTo>
                <a:cubicBezTo>
                  <a:pt x="1315" y="9086"/>
                  <a:pt x="1275" y="9156"/>
                  <a:pt x="1230" y="9206"/>
                </a:cubicBezTo>
                <a:cubicBezTo>
                  <a:pt x="663" y="10025"/>
                  <a:pt x="584" y="10175"/>
                  <a:pt x="483" y="10285"/>
                </a:cubicBezTo>
                <a:cubicBezTo>
                  <a:pt x="315" y="10385"/>
                  <a:pt x="309" y="10465"/>
                  <a:pt x="242" y="10445"/>
                </a:cubicBezTo>
                <a:cubicBezTo>
                  <a:pt x="449" y="10065"/>
                  <a:pt x="506" y="10065"/>
                  <a:pt x="528" y="9995"/>
                </a:cubicBezTo>
                <a:cubicBezTo>
                  <a:pt x="820" y="9516"/>
                  <a:pt x="843" y="9466"/>
                  <a:pt x="876" y="9426"/>
                </a:cubicBezTo>
                <a:cubicBezTo>
                  <a:pt x="1039" y="9086"/>
                  <a:pt x="1056" y="9076"/>
                  <a:pt x="1067" y="9046"/>
                </a:cubicBezTo>
                <a:cubicBezTo>
                  <a:pt x="1315" y="8646"/>
                  <a:pt x="1320" y="8556"/>
                  <a:pt x="1371" y="8536"/>
                </a:cubicBezTo>
                <a:cubicBezTo>
                  <a:pt x="1573" y="8146"/>
                  <a:pt x="1618" y="8116"/>
                  <a:pt x="1640" y="8036"/>
                </a:cubicBezTo>
                <a:cubicBezTo>
                  <a:pt x="1927" y="7646"/>
                  <a:pt x="1989" y="7547"/>
                  <a:pt x="2073" y="7467"/>
                </a:cubicBezTo>
                <a:cubicBezTo>
                  <a:pt x="2354" y="7067"/>
                  <a:pt x="2444" y="7007"/>
                  <a:pt x="2517" y="6917"/>
                </a:cubicBezTo>
                <a:cubicBezTo>
                  <a:pt x="2848" y="6607"/>
                  <a:pt x="2932" y="6537"/>
                  <a:pt x="3017" y="6467"/>
                </a:cubicBezTo>
                <a:cubicBezTo>
                  <a:pt x="2887" y="6477"/>
                  <a:pt x="2887" y="6567"/>
                  <a:pt x="2826" y="6557"/>
                </a:cubicBezTo>
                <a:cubicBezTo>
                  <a:pt x="2545" y="6777"/>
                  <a:pt x="2511" y="6817"/>
                  <a:pt x="2489" y="6867"/>
                </a:cubicBezTo>
                <a:cubicBezTo>
                  <a:pt x="2241" y="7147"/>
                  <a:pt x="2180" y="7147"/>
                  <a:pt x="2163" y="7227"/>
                </a:cubicBezTo>
                <a:cubicBezTo>
                  <a:pt x="1882" y="7537"/>
                  <a:pt x="1843" y="7666"/>
                  <a:pt x="1747" y="7706"/>
                </a:cubicBezTo>
                <a:cubicBezTo>
                  <a:pt x="1472" y="8166"/>
                  <a:pt x="1449" y="8176"/>
                  <a:pt x="1449" y="8216"/>
                </a:cubicBezTo>
                <a:cubicBezTo>
                  <a:pt x="1258" y="8456"/>
                  <a:pt x="1247" y="8536"/>
                  <a:pt x="1225" y="8606"/>
                </a:cubicBezTo>
                <a:cubicBezTo>
                  <a:pt x="1062" y="8806"/>
                  <a:pt x="1079" y="8896"/>
                  <a:pt x="1051" y="8896"/>
                </a:cubicBezTo>
                <a:cubicBezTo>
                  <a:pt x="781" y="9426"/>
                  <a:pt x="764" y="9506"/>
                  <a:pt x="713" y="9526"/>
                </a:cubicBezTo>
                <a:cubicBezTo>
                  <a:pt x="135" y="10415"/>
                  <a:pt x="90" y="10435"/>
                  <a:pt x="62" y="10485"/>
                </a:cubicBezTo>
                <a:cubicBezTo>
                  <a:pt x="107" y="10875"/>
                  <a:pt x="197" y="10915"/>
                  <a:pt x="298" y="10935"/>
                </a:cubicBezTo>
                <a:close/>
                <a:moveTo>
                  <a:pt x="2438" y="9036"/>
                </a:moveTo>
                <a:cubicBezTo>
                  <a:pt x="2449" y="9036"/>
                  <a:pt x="2455" y="9036"/>
                  <a:pt x="2466" y="9036"/>
                </a:cubicBezTo>
                <a:cubicBezTo>
                  <a:pt x="2477" y="9096"/>
                  <a:pt x="2444" y="9096"/>
                  <a:pt x="2421" y="9096"/>
                </a:cubicBezTo>
                <a:cubicBezTo>
                  <a:pt x="2421" y="9076"/>
                  <a:pt x="2438" y="9066"/>
                  <a:pt x="2438" y="9036"/>
                </a:cubicBezTo>
                <a:close/>
                <a:moveTo>
                  <a:pt x="2258" y="9246"/>
                </a:moveTo>
                <a:cubicBezTo>
                  <a:pt x="2303" y="9276"/>
                  <a:pt x="2225" y="9316"/>
                  <a:pt x="2230" y="9366"/>
                </a:cubicBezTo>
                <a:cubicBezTo>
                  <a:pt x="2208" y="9366"/>
                  <a:pt x="2185" y="9366"/>
                  <a:pt x="2180" y="9396"/>
                </a:cubicBezTo>
                <a:cubicBezTo>
                  <a:pt x="2129" y="9336"/>
                  <a:pt x="2258" y="9326"/>
                  <a:pt x="2258" y="9246"/>
                </a:cubicBezTo>
                <a:close/>
                <a:moveTo>
                  <a:pt x="1539" y="10095"/>
                </a:moveTo>
                <a:cubicBezTo>
                  <a:pt x="1522" y="10135"/>
                  <a:pt x="1522" y="10165"/>
                  <a:pt x="1539" y="10215"/>
                </a:cubicBezTo>
                <a:cubicBezTo>
                  <a:pt x="1624" y="10185"/>
                  <a:pt x="1657" y="10245"/>
                  <a:pt x="1719" y="10265"/>
                </a:cubicBezTo>
                <a:cubicBezTo>
                  <a:pt x="1781" y="10265"/>
                  <a:pt x="1674" y="10335"/>
                  <a:pt x="1685" y="10265"/>
                </a:cubicBezTo>
                <a:cubicBezTo>
                  <a:pt x="1562" y="10275"/>
                  <a:pt x="1500" y="10175"/>
                  <a:pt x="1393" y="10155"/>
                </a:cubicBezTo>
                <a:cubicBezTo>
                  <a:pt x="1416" y="10095"/>
                  <a:pt x="1506" y="10145"/>
                  <a:pt x="1539" y="10095"/>
                </a:cubicBezTo>
                <a:close/>
                <a:moveTo>
                  <a:pt x="1371" y="9895"/>
                </a:moveTo>
                <a:cubicBezTo>
                  <a:pt x="1365" y="9955"/>
                  <a:pt x="1331" y="9975"/>
                  <a:pt x="1292" y="9985"/>
                </a:cubicBezTo>
                <a:cubicBezTo>
                  <a:pt x="1303" y="9935"/>
                  <a:pt x="1337" y="9915"/>
                  <a:pt x="1371" y="9895"/>
                </a:cubicBezTo>
                <a:close/>
                <a:moveTo>
                  <a:pt x="51" y="10745"/>
                </a:moveTo>
                <a:cubicBezTo>
                  <a:pt x="62" y="10635"/>
                  <a:pt x="135" y="10705"/>
                  <a:pt x="163" y="10735"/>
                </a:cubicBezTo>
                <a:cubicBezTo>
                  <a:pt x="140" y="10825"/>
                  <a:pt x="101" y="10705"/>
                  <a:pt x="51" y="10745"/>
                </a:cubicBezTo>
                <a:close/>
                <a:moveTo>
                  <a:pt x="18168" y="690"/>
                </a:moveTo>
                <a:cubicBezTo>
                  <a:pt x="18213" y="480"/>
                  <a:pt x="18196" y="340"/>
                  <a:pt x="18201" y="180"/>
                </a:cubicBezTo>
                <a:cubicBezTo>
                  <a:pt x="18218" y="110"/>
                  <a:pt x="18224" y="50"/>
                  <a:pt x="18229" y="0"/>
                </a:cubicBezTo>
                <a:cubicBezTo>
                  <a:pt x="18184" y="0"/>
                  <a:pt x="18184" y="0"/>
                  <a:pt x="18184" y="0"/>
                </a:cubicBezTo>
                <a:cubicBezTo>
                  <a:pt x="18179" y="70"/>
                  <a:pt x="18179" y="150"/>
                  <a:pt x="18173" y="220"/>
                </a:cubicBezTo>
                <a:cubicBezTo>
                  <a:pt x="18156" y="310"/>
                  <a:pt x="18179" y="360"/>
                  <a:pt x="18156" y="460"/>
                </a:cubicBezTo>
                <a:cubicBezTo>
                  <a:pt x="18184" y="510"/>
                  <a:pt x="18134" y="630"/>
                  <a:pt x="18168" y="690"/>
                </a:cubicBezTo>
                <a:close/>
                <a:moveTo>
                  <a:pt x="21106" y="2719"/>
                </a:moveTo>
                <a:cubicBezTo>
                  <a:pt x="21128" y="2599"/>
                  <a:pt x="21162" y="2469"/>
                  <a:pt x="21207" y="2349"/>
                </a:cubicBezTo>
                <a:cubicBezTo>
                  <a:pt x="21549" y="1349"/>
                  <a:pt x="21561" y="1319"/>
                  <a:pt x="21572" y="1299"/>
                </a:cubicBezTo>
                <a:cubicBezTo>
                  <a:pt x="21415" y="1499"/>
                  <a:pt x="21313" y="1829"/>
                  <a:pt x="21179" y="2169"/>
                </a:cubicBezTo>
                <a:cubicBezTo>
                  <a:pt x="20864" y="3398"/>
                  <a:pt x="20870" y="3458"/>
                  <a:pt x="20847" y="3528"/>
                </a:cubicBezTo>
                <a:cubicBezTo>
                  <a:pt x="20830" y="3768"/>
                  <a:pt x="20808" y="3818"/>
                  <a:pt x="20780" y="3878"/>
                </a:cubicBezTo>
                <a:cubicBezTo>
                  <a:pt x="20667" y="4478"/>
                  <a:pt x="20667" y="4588"/>
                  <a:pt x="20634" y="4698"/>
                </a:cubicBezTo>
                <a:cubicBezTo>
                  <a:pt x="20499" y="5547"/>
                  <a:pt x="20454" y="5627"/>
                  <a:pt x="20454" y="5697"/>
                </a:cubicBezTo>
                <a:cubicBezTo>
                  <a:pt x="20387" y="6047"/>
                  <a:pt x="20364" y="6027"/>
                  <a:pt x="20381" y="6067"/>
                </a:cubicBezTo>
                <a:cubicBezTo>
                  <a:pt x="20241" y="6737"/>
                  <a:pt x="20196" y="6857"/>
                  <a:pt x="20173" y="6987"/>
                </a:cubicBezTo>
                <a:cubicBezTo>
                  <a:pt x="20033" y="7596"/>
                  <a:pt x="19943" y="7896"/>
                  <a:pt x="19898" y="8066"/>
                </a:cubicBezTo>
                <a:cubicBezTo>
                  <a:pt x="19701" y="8666"/>
                  <a:pt x="19662" y="8816"/>
                  <a:pt x="19628" y="8796"/>
                </a:cubicBezTo>
                <a:cubicBezTo>
                  <a:pt x="19684" y="8406"/>
                  <a:pt x="19729" y="8386"/>
                  <a:pt x="19769" y="8256"/>
                </a:cubicBezTo>
                <a:cubicBezTo>
                  <a:pt x="19892" y="7856"/>
                  <a:pt x="19948" y="7706"/>
                  <a:pt x="19982" y="7566"/>
                </a:cubicBezTo>
                <a:cubicBezTo>
                  <a:pt x="20066" y="7227"/>
                  <a:pt x="20094" y="7177"/>
                  <a:pt x="20078" y="7147"/>
                </a:cubicBezTo>
                <a:cubicBezTo>
                  <a:pt x="20280" y="6257"/>
                  <a:pt x="20285" y="6187"/>
                  <a:pt x="20291" y="6127"/>
                </a:cubicBezTo>
                <a:cubicBezTo>
                  <a:pt x="20370" y="5767"/>
                  <a:pt x="20330" y="5647"/>
                  <a:pt x="20370" y="5507"/>
                </a:cubicBezTo>
                <a:cubicBezTo>
                  <a:pt x="20437" y="4958"/>
                  <a:pt x="20454" y="4818"/>
                  <a:pt x="20505" y="4668"/>
                </a:cubicBezTo>
                <a:cubicBezTo>
                  <a:pt x="20561" y="3898"/>
                  <a:pt x="20623" y="3778"/>
                  <a:pt x="20623" y="3668"/>
                </a:cubicBezTo>
                <a:cubicBezTo>
                  <a:pt x="20780" y="2849"/>
                  <a:pt x="20769" y="2739"/>
                  <a:pt x="20785" y="2609"/>
                </a:cubicBezTo>
                <a:cubicBezTo>
                  <a:pt x="21122" y="1349"/>
                  <a:pt x="21106" y="1229"/>
                  <a:pt x="21162" y="1159"/>
                </a:cubicBezTo>
                <a:cubicBezTo>
                  <a:pt x="21291" y="750"/>
                  <a:pt x="21313" y="710"/>
                  <a:pt x="21330" y="660"/>
                </a:cubicBezTo>
                <a:cubicBezTo>
                  <a:pt x="21544" y="150"/>
                  <a:pt x="21600" y="80"/>
                  <a:pt x="21561" y="20"/>
                </a:cubicBezTo>
                <a:cubicBezTo>
                  <a:pt x="21426" y="170"/>
                  <a:pt x="21370" y="300"/>
                  <a:pt x="21398" y="310"/>
                </a:cubicBezTo>
                <a:cubicBezTo>
                  <a:pt x="21173" y="950"/>
                  <a:pt x="21083" y="1179"/>
                  <a:pt x="20993" y="1399"/>
                </a:cubicBezTo>
                <a:cubicBezTo>
                  <a:pt x="20757" y="2309"/>
                  <a:pt x="20791" y="2359"/>
                  <a:pt x="20763" y="2429"/>
                </a:cubicBezTo>
                <a:cubicBezTo>
                  <a:pt x="20696" y="2909"/>
                  <a:pt x="20667" y="2989"/>
                  <a:pt x="20679" y="3049"/>
                </a:cubicBezTo>
                <a:cubicBezTo>
                  <a:pt x="20510" y="3948"/>
                  <a:pt x="20521" y="3948"/>
                  <a:pt x="20516" y="3958"/>
                </a:cubicBezTo>
                <a:cubicBezTo>
                  <a:pt x="20437" y="4428"/>
                  <a:pt x="20454" y="4458"/>
                  <a:pt x="20432" y="4498"/>
                </a:cubicBezTo>
                <a:cubicBezTo>
                  <a:pt x="20364" y="5148"/>
                  <a:pt x="20353" y="5178"/>
                  <a:pt x="20336" y="5208"/>
                </a:cubicBezTo>
                <a:cubicBezTo>
                  <a:pt x="20314" y="5547"/>
                  <a:pt x="20302" y="5577"/>
                  <a:pt x="20285" y="5607"/>
                </a:cubicBezTo>
                <a:cubicBezTo>
                  <a:pt x="20252" y="6057"/>
                  <a:pt x="20241" y="6197"/>
                  <a:pt x="20201" y="6337"/>
                </a:cubicBezTo>
                <a:cubicBezTo>
                  <a:pt x="20106" y="6887"/>
                  <a:pt x="20066" y="7027"/>
                  <a:pt x="20033" y="7167"/>
                </a:cubicBezTo>
                <a:cubicBezTo>
                  <a:pt x="19718" y="8216"/>
                  <a:pt x="19729" y="8346"/>
                  <a:pt x="19684" y="8326"/>
                </a:cubicBezTo>
                <a:cubicBezTo>
                  <a:pt x="19752" y="7656"/>
                  <a:pt x="19763" y="7606"/>
                  <a:pt x="19763" y="7556"/>
                </a:cubicBezTo>
                <a:cubicBezTo>
                  <a:pt x="19814" y="7067"/>
                  <a:pt x="19808" y="6887"/>
                  <a:pt x="19870" y="6687"/>
                </a:cubicBezTo>
                <a:cubicBezTo>
                  <a:pt x="19948" y="6137"/>
                  <a:pt x="19915" y="6017"/>
                  <a:pt x="19948" y="5877"/>
                </a:cubicBezTo>
                <a:cubicBezTo>
                  <a:pt x="19988" y="5547"/>
                  <a:pt x="19999" y="5487"/>
                  <a:pt x="20016" y="5427"/>
                </a:cubicBezTo>
                <a:cubicBezTo>
                  <a:pt x="20061" y="5238"/>
                  <a:pt x="20027" y="5158"/>
                  <a:pt x="20061" y="5088"/>
                </a:cubicBezTo>
                <a:cubicBezTo>
                  <a:pt x="20117" y="4588"/>
                  <a:pt x="20162" y="4508"/>
                  <a:pt x="20151" y="4448"/>
                </a:cubicBezTo>
                <a:cubicBezTo>
                  <a:pt x="20263" y="3728"/>
                  <a:pt x="20252" y="3658"/>
                  <a:pt x="20246" y="3598"/>
                </a:cubicBezTo>
                <a:cubicBezTo>
                  <a:pt x="20437" y="2459"/>
                  <a:pt x="20443" y="2399"/>
                  <a:pt x="20448" y="2339"/>
                </a:cubicBezTo>
                <a:cubicBezTo>
                  <a:pt x="20572" y="1889"/>
                  <a:pt x="20589" y="1659"/>
                  <a:pt x="20667" y="1399"/>
                </a:cubicBezTo>
                <a:cubicBezTo>
                  <a:pt x="20785" y="1000"/>
                  <a:pt x="20785" y="960"/>
                  <a:pt x="20802" y="890"/>
                </a:cubicBezTo>
                <a:cubicBezTo>
                  <a:pt x="20830" y="810"/>
                  <a:pt x="20825" y="780"/>
                  <a:pt x="20847" y="740"/>
                </a:cubicBezTo>
                <a:cubicBezTo>
                  <a:pt x="21021" y="270"/>
                  <a:pt x="21049" y="220"/>
                  <a:pt x="21072" y="160"/>
                </a:cubicBezTo>
                <a:cubicBezTo>
                  <a:pt x="21055" y="40"/>
                  <a:pt x="21033" y="80"/>
                  <a:pt x="21010" y="120"/>
                </a:cubicBezTo>
                <a:cubicBezTo>
                  <a:pt x="20842" y="560"/>
                  <a:pt x="20819" y="610"/>
                  <a:pt x="20797" y="670"/>
                </a:cubicBezTo>
                <a:cubicBezTo>
                  <a:pt x="20482" y="1899"/>
                  <a:pt x="20476" y="1969"/>
                  <a:pt x="20454" y="2049"/>
                </a:cubicBezTo>
                <a:cubicBezTo>
                  <a:pt x="20398" y="2439"/>
                  <a:pt x="20347" y="2489"/>
                  <a:pt x="20370" y="2529"/>
                </a:cubicBezTo>
                <a:cubicBezTo>
                  <a:pt x="20055" y="4578"/>
                  <a:pt x="20055" y="4728"/>
                  <a:pt x="20021" y="4888"/>
                </a:cubicBezTo>
                <a:cubicBezTo>
                  <a:pt x="19915" y="5697"/>
                  <a:pt x="19915" y="5767"/>
                  <a:pt x="19898" y="5847"/>
                </a:cubicBezTo>
                <a:cubicBezTo>
                  <a:pt x="19853" y="6227"/>
                  <a:pt x="19853" y="6347"/>
                  <a:pt x="19830" y="6307"/>
                </a:cubicBezTo>
                <a:cubicBezTo>
                  <a:pt x="19881" y="5667"/>
                  <a:pt x="19870" y="5577"/>
                  <a:pt x="19870" y="5487"/>
                </a:cubicBezTo>
                <a:cubicBezTo>
                  <a:pt x="19903" y="3948"/>
                  <a:pt x="19915" y="3638"/>
                  <a:pt x="19932" y="3318"/>
                </a:cubicBezTo>
                <a:cubicBezTo>
                  <a:pt x="19948" y="3009"/>
                  <a:pt x="19948" y="2939"/>
                  <a:pt x="19965" y="2859"/>
                </a:cubicBezTo>
                <a:cubicBezTo>
                  <a:pt x="19965" y="2549"/>
                  <a:pt x="19982" y="2459"/>
                  <a:pt x="19988" y="2379"/>
                </a:cubicBezTo>
                <a:cubicBezTo>
                  <a:pt x="19982" y="2069"/>
                  <a:pt x="20016" y="1989"/>
                  <a:pt x="19999" y="1919"/>
                </a:cubicBezTo>
                <a:cubicBezTo>
                  <a:pt x="19965" y="1529"/>
                  <a:pt x="20061" y="1469"/>
                  <a:pt x="20021" y="1439"/>
                </a:cubicBezTo>
                <a:cubicBezTo>
                  <a:pt x="19960" y="2179"/>
                  <a:pt x="19948" y="2299"/>
                  <a:pt x="19932" y="2409"/>
                </a:cubicBezTo>
                <a:cubicBezTo>
                  <a:pt x="19915" y="2859"/>
                  <a:pt x="19926" y="2959"/>
                  <a:pt x="19892" y="3079"/>
                </a:cubicBezTo>
                <a:cubicBezTo>
                  <a:pt x="19881" y="3638"/>
                  <a:pt x="19870" y="3688"/>
                  <a:pt x="19853" y="3748"/>
                </a:cubicBezTo>
                <a:cubicBezTo>
                  <a:pt x="19875" y="4208"/>
                  <a:pt x="19825" y="4328"/>
                  <a:pt x="19847" y="4438"/>
                </a:cubicBezTo>
                <a:cubicBezTo>
                  <a:pt x="19819" y="5487"/>
                  <a:pt x="19797" y="5547"/>
                  <a:pt x="19797" y="5607"/>
                </a:cubicBezTo>
                <a:cubicBezTo>
                  <a:pt x="19780" y="6337"/>
                  <a:pt x="19735" y="6577"/>
                  <a:pt x="19763" y="6797"/>
                </a:cubicBezTo>
                <a:cubicBezTo>
                  <a:pt x="19679" y="7966"/>
                  <a:pt x="19634" y="8056"/>
                  <a:pt x="19645" y="8126"/>
                </a:cubicBezTo>
                <a:cubicBezTo>
                  <a:pt x="19550" y="8726"/>
                  <a:pt x="19572" y="8706"/>
                  <a:pt x="19566" y="8746"/>
                </a:cubicBezTo>
                <a:cubicBezTo>
                  <a:pt x="19471" y="9136"/>
                  <a:pt x="19527" y="9176"/>
                  <a:pt x="19477" y="9246"/>
                </a:cubicBezTo>
                <a:cubicBezTo>
                  <a:pt x="19477" y="9026"/>
                  <a:pt x="19443" y="8986"/>
                  <a:pt x="19488" y="8926"/>
                </a:cubicBezTo>
                <a:cubicBezTo>
                  <a:pt x="19505" y="8736"/>
                  <a:pt x="19499" y="8726"/>
                  <a:pt x="19505" y="8696"/>
                </a:cubicBezTo>
                <a:cubicBezTo>
                  <a:pt x="19533" y="8236"/>
                  <a:pt x="19550" y="8146"/>
                  <a:pt x="19572" y="8066"/>
                </a:cubicBezTo>
                <a:cubicBezTo>
                  <a:pt x="19623" y="6957"/>
                  <a:pt x="19617" y="6827"/>
                  <a:pt x="19617" y="6707"/>
                </a:cubicBezTo>
                <a:cubicBezTo>
                  <a:pt x="19594" y="6097"/>
                  <a:pt x="19645" y="5847"/>
                  <a:pt x="19611" y="5607"/>
                </a:cubicBezTo>
                <a:cubicBezTo>
                  <a:pt x="19628" y="5108"/>
                  <a:pt x="19611" y="4988"/>
                  <a:pt x="19623" y="4868"/>
                </a:cubicBezTo>
                <a:cubicBezTo>
                  <a:pt x="19611" y="4638"/>
                  <a:pt x="19623" y="4578"/>
                  <a:pt x="19634" y="4508"/>
                </a:cubicBezTo>
                <a:cubicBezTo>
                  <a:pt x="19645" y="4068"/>
                  <a:pt x="19668" y="4008"/>
                  <a:pt x="19645" y="3948"/>
                </a:cubicBezTo>
                <a:cubicBezTo>
                  <a:pt x="19707" y="3258"/>
                  <a:pt x="19735" y="3139"/>
                  <a:pt x="19735" y="3019"/>
                </a:cubicBezTo>
                <a:cubicBezTo>
                  <a:pt x="19814" y="2379"/>
                  <a:pt x="19847" y="2309"/>
                  <a:pt x="19842" y="2249"/>
                </a:cubicBezTo>
                <a:cubicBezTo>
                  <a:pt x="19859" y="2039"/>
                  <a:pt x="19802" y="2209"/>
                  <a:pt x="19780" y="2389"/>
                </a:cubicBezTo>
                <a:cubicBezTo>
                  <a:pt x="19656" y="3079"/>
                  <a:pt x="19696" y="3229"/>
                  <a:pt x="19628" y="3418"/>
                </a:cubicBezTo>
                <a:cubicBezTo>
                  <a:pt x="19589" y="4058"/>
                  <a:pt x="19594" y="4178"/>
                  <a:pt x="19578" y="4298"/>
                </a:cubicBezTo>
                <a:cubicBezTo>
                  <a:pt x="19555" y="5517"/>
                  <a:pt x="19550" y="5637"/>
                  <a:pt x="19555" y="5747"/>
                </a:cubicBezTo>
                <a:cubicBezTo>
                  <a:pt x="19561" y="5997"/>
                  <a:pt x="19538" y="6067"/>
                  <a:pt x="19561" y="6117"/>
                </a:cubicBezTo>
                <a:cubicBezTo>
                  <a:pt x="19538" y="6727"/>
                  <a:pt x="19555" y="6787"/>
                  <a:pt x="19555" y="6847"/>
                </a:cubicBezTo>
                <a:cubicBezTo>
                  <a:pt x="19544" y="7686"/>
                  <a:pt x="19482" y="7826"/>
                  <a:pt x="19521" y="7926"/>
                </a:cubicBezTo>
                <a:cubicBezTo>
                  <a:pt x="19471" y="8206"/>
                  <a:pt x="19510" y="8226"/>
                  <a:pt x="19482" y="8266"/>
                </a:cubicBezTo>
                <a:cubicBezTo>
                  <a:pt x="19426" y="8886"/>
                  <a:pt x="19420" y="8946"/>
                  <a:pt x="19387" y="9016"/>
                </a:cubicBezTo>
                <a:cubicBezTo>
                  <a:pt x="19308" y="9516"/>
                  <a:pt x="19347" y="9636"/>
                  <a:pt x="19269" y="9725"/>
                </a:cubicBezTo>
                <a:cubicBezTo>
                  <a:pt x="19263" y="9935"/>
                  <a:pt x="19212" y="10095"/>
                  <a:pt x="19179" y="10085"/>
                </a:cubicBezTo>
                <a:cubicBezTo>
                  <a:pt x="19252" y="9636"/>
                  <a:pt x="19280" y="9576"/>
                  <a:pt x="19252" y="9526"/>
                </a:cubicBezTo>
                <a:cubicBezTo>
                  <a:pt x="19257" y="9166"/>
                  <a:pt x="19274" y="9136"/>
                  <a:pt x="19291" y="9106"/>
                </a:cubicBezTo>
                <a:cubicBezTo>
                  <a:pt x="19297" y="8576"/>
                  <a:pt x="19291" y="8466"/>
                  <a:pt x="19325" y="8346"/>
                </a:cubicBezTo>
                <a:cubicBezTo>
                  <a:pt x="19291" y="7297"/>
                  <a:pt x="19336" y="7217"/>
                  <a:pt x="19325" y="7147"/>
                </a:cubicBezTo>
                <a:cubicBezTo>
                  <a:pt x="19342" y="6537"/>
                  <a:pt x="19280" y="6497"/>
                  <a:pt x="19302" y="6427"/>
                </a:cubicBezTo>
                <a:cubicBezTo>
                  <a:pt x="19280" y="6027"/>
                  <a:pt x="19308" y="5917"/>
                  <a:pt x="19280" y="5817"/>
                </a:cubicBezTo>
                <a:cubicBezTo>
                  <a:pt x="19319" y="5138"/>
                  <a:pt x="19263" y="5108"/>
                  <a:pt x="19302" y="5048"/>
                </a:cubicBezTo>
                <a:cubicBezTo>
                  <a:pt x="19314" y="4518"/>
                  <a:pt x="19297" y="4478"/>
                  <a:pt x="19297" y="4428"/>
                </a:cubicBezTo>
                <a:cubicBezTo>
                  <a:pt x="19308" y="4328"/>
                  <a:pt x="19286" y="4358"/>
                  <a:pt x="19297" y="4388"/>
                </a:cubicBezTo>
                <a:cubicBezTo>
                  <a:pt x="19297" y="4788"/>
                  <a:pt x="19241" y="4768"/>
                  <a:pt x="19241" y="4858"/>
                </a:cubicBezTo>
                <a:cubicBezTo>
                  <a:pt x="19241" y="5647"/>
                  <a:pt x="19235" y="5757"/>
                  <a:pt x="19235" y="5867"/>
                </a:cubicBezTo>
                <a:cubicBezTo>
                  <a:pt x="19224" y="6277"/>
                  <a:pt x="19229" y="6337"/>
                  <a:pt x="19241" y="6387"/>
                </a:cubicBezTo>
                <a:cubicBezTo>
                  <a:pt x="19241" y="6777"/>
                  <a:pt x="19280" y="6827"/>
                  <a:pt x="19269" y="6897"/>
                </a:cubicBezTo>
                <a:cubicBezTo>
                  <a:pt x="19257" y="7217"/>
                  <a:pt x="19257" y="7257"/>
                  <a:pt x="19241" y="7297"/>
                </a:cubicBezTo>
                <a:cubicBezTo>
                  <a:pt x="19235" y="7776"/>
                  <a:pt x="19280" y="7836"/>
                  <a:pt x="19246" y="7916"/>
                </a:cubicBezTo>
                <a:cubicBezTo>
                  <a:pt x="19218" y="8406"/>
                  <a:pt x="19263" y="8466"/>
                  <a:pt x="19224" y="8536"/>
                </a:cubicBezTo>
                <a:cubicBezTo>
                  <a:pt x="19190" y="9206"/>
                  <a:pt x="19229" y="9226"/>
                  <a:pt x="19196" y="9266"/>
                </a:cubicBezTo>
                <a:cubicBezTo>
                  <a:pt x="19207" y="9616"/>
                  <a:pt x="19168" y="9656"/>
                  <a:pt x="19184" y="9686"/>
                </a:cubicBezTo>
                <a:cubicBezTo>
                  <a:pt x="19055" y="10295"/>
                  <a:pt x="19078" y="10345"/>
                  <a:pt x="19044" y="10405"/>
                </a:cubicBezTo>
                <a:cubicBezTo>
                  <a:pt x="18847" y="11005"/>
                  <a:pt x="18819" y="11055"/>
                  <a:pt x="18808" y="11145"/>
                </a:cubicBezTo>
                <a:cubicBezTo>
                  <a:pt x="18668" y="11475"/>
                  <a:pt x="18684" y="11485"/>
                  <a:pt x="18634" y="11605"/>
                </a:cubicBezTo>
                <a:cubicBezTo>
                  <a:pt x="18701" y="11195"/>
                  <a:pt x="18684" y="11065"/>
                  <a:pt x="18746" y="10915"/>
                </a:cubicBezTo>
                <a:cubicBezTo>
                  <a:pt x="18802" y="10345"/>
                  <a:pt x="18808" y="10205"/>
                  <a:pt x="18819" y="10065"/>
                </a:cubicBezTo>
                <a:cubicBezTo>
                  <a:pt x="18937" y="8956"/>
                  <a:pt x="18926" y="8886"/>
                  <a:pt x="18943" y="8816"/>
                </a:cubicBezTo>
                <a:cubicBezTo>
                  <a:pt x="18982" y="8526"/>
                  <a:pt x="18960" y="8466"/>
                  <a:pt x="18954" y="8396"/>
                </a:cubicBezTo>
                <a:cubicBezTo>
                  <a:pt x="19010" y="7896"/>
                  <a:pt x="18982" y="7846"/>
                  <a:pt x="19010" y="7786"/>
                </a:cubicBezTo>
                <a:cubicBezTo>
                  <a:pt x="19005" y="7297"/>
                  <a:pt x="19038" y="7237"/>
                  <a:pt x="18999" y="7187"/>
                </a:cubicBezTo>
                <a:cubicBezTo>
                  <a:pt x="19027" y="6847"/>
                  <a:pt x="19016" y="6797"/>
                  <a:pt x="19005" y="6757"/>
                </a:cubicBezTo>
                <a:cubicBezTo>
                  <a:pt x="19027" y="6387"/>
                  <a:pt x="19016" y="6327"/>
                  <a:pt x="19021" y="6277"/>
                </a:cubicBezTo>
                <a:cubicBezTo>
                  <a:pt x="19005" y="5577"/>
                  <a:pt x="19027" y="5467"/>
                  <a:pt x="19021" y="5358"/>
                </a:cubicBezTo>
                <a:cubicBezTo>
                  <a:pt x="19021" y="4648"/>
                  <a:pt x="19038" y="4548"/>
                  <a:pt x="19044" y="4448"/>
                </a:cubicBezTo>
                <a:cubicBezTo>
                  <a:pt x="19055" y="4028"/>
                  <a:pt x="19044" y="3928"/>
                  <a:pt x="19089" y="3818"/>
                </a:cubicBezTo>
                <a:cubicBezTo>
                  <a:pt x="19123" y="3598"/>
                  <a:pt x="19095" y="3568"/>
                  <a:pt x="19100" y="3548"/>
                </a:cubicBezTo>
                <a:cubicBezTo>
                  <a:pt x="19235" y="3019"/>
                  <a:pt x="19229" y="2989"/>
                  <a:pt x="19252" y="2949"/>
                </a:cubicBezTo>
                <a:cubicBezTo>
                  <a:pt x="19128" y="3278"/>
                  <a:pt x="19123" y="3318"/>
                  <a:pt x="19123" y="3348"/>
                </a:cubicBezTo>
                <a:cubicBezTo>
                  <a:pt x="19100" y="3618"/>
                  <a:pt x="19038" y="3658"/>
                  <a:pt x="19033" y="3668"/>
                </a:cubicBezTo>
                <a:cubicBezTo>
                  <a:pt x="19021" y="4088"/>
                  <a:pt x="18982" y="4208"/>
                  <a:pt x="18977" y="4318"/>
                </a:cubicBezTo>
                <a:cubicBezTo>
                  <a:pt x="18892" y="5058"/>
                  <a:pt x="18864" y="5118"/>
                  <a:pt x="18881" y="5168"/>
                </a:cubicBezTo>
                <a:cubicBezTo>
                  <a:pt x="18864" y="5447"/>
                  <a:pt x="18847" y="5477"/>
                  <a:pt x="18859" y="5507"/>
                </a:cubicBezTo>
                <a:cubicBezTo>
                  <a:pt x="18842" y="5867"/>
                  <a:pt x="18847" y="5897"/>
                  <a:pt x="18847" y="5927"/>
                </a:cubicBezTo>
                <a:cubicBezTo>
                  <a:pt x="18836" y="6397"/>
                  <a:pt x="18814" y="6457"/>
                  <a:pt x="18819" y="6507"/>
                </a:cubicBezTo>
                <a:cubicBezTo>
                  <a:pt x="18797" y="7117"/>
                  <a:pt x="18752" y="7247"/>
                  <a:pt x="18769" y="7347"/>
                </a:cubicBezTo>
                <a:cubicBezTo>
                  <a:pt x="18729" y="7576"/>
                  <a:pt x="18757" y="7626"/>
                  <a:pt x="18729" y="7686"/>
                </a:cubicBezTo>
                <a:cubicBezTo>
                  <a:pt x="18684" y="8086"/>
                  <a:pt x="18696" y="8136"/>
                  <a:pt x="18696" y="8196"/>
                </a:cubicBezTo>
                <a:cubicBezTo>
                  <a:pt x="18651" y="8726"/>
                  <a:pt x="18651" y="8756"/>
                  <a:pt x="18651" y="8786"/>
                </a:cubicBezTo>
                <a:cubicBezTo>
                  <a:pt x="18623" y="8936"/>
                  <a:pt x="18639" y="8976"/>
                  <a:pt x="18617" y="8956"/>
                </a:cubicBezTo>
                <a:cubicBezTo>
                  <a:pt x="18611" y="8406"/>
                  <a:pt x="18606" y="8376"/>
                  <a:pt x="18611" y="8336"/>
                </a:cubicBezTo>
                <a:cubicBezTo>
                  <a:pt x="18634" y="6997"/>
                  <a:pt x="18611" y="6717"/>
                  <a:pt x="18628" y="6427"/>
                </a:cubicBezTo>
                <a:cubicBezTo>
                  <a:pt x="18623" y="5777"/>
                  <a:pt x="18623" y="5747"/>
                  <a:pt x="18606" y="5717"/>
                </a:cubicBezTo>
                <a:cubicBezTo>
                  <a:pt x="18623" y="4598"/>
                  <a:pt x="18651" y="4458"/>
                  <a:pt x="18628" y="4318"/>
                </a:cubicBezTo>
                <a:cubicBezTo>
                  <a:pt x="18656" y="3968"/>
                  <a:pt x="18662" y="3918"/>
                  <a:pt x="18651" y="3878"/>
                </a:cubicBezTo>
                <a:cubicBezTo>
                  <a:pt x="18741" y="2879"/>
                  <a:pt x="18724" y="2839"/>
                  <a:pt x="18741" y="2809"/>
                </a:cubicBezTo>
                <a:cubicBezTo>
                  <a:pt x="18791" y="2299"/>
                  <a:pt x="18808" y="2219"/>
                  <a:pt x="18797" y="2149"/>
                </a:cubicBezTo>
                <a:cubicBezTo>
                  <a:pt x="18729" y="2509"/>
                  <a:pt x="18741" y="2539"/>
                  <a:pt x="18713" y="2579"/>
                </a:cubicBezTo>
                <a:cubicBezTo>
                  <a:pt x="18639" y="3578"/>
                  <a:pt x="18617" y="3728"/>
                  <a:pt x="18617" y="3868"/>
                </a:cubicBezTo>
                <a:cubicBezTo>
                  <a:pt x="18600" y="4568"/>
                  <a:pt x="18578" y="4638"/>
                  <a:pt x="18589" y="4708"/>
                </a:cubicBezTo>
                <a:cubicBezTo>
                  <a:pt x="18572" y="5238"/>
                  <a:pt x="18595" y="5248"/>
                  <a:pt x="18595" y="5258"/>
                </a:cubicBezTo>
                <a:cubicBezTo>
                  <a:pt x="18533" y="5837"/>
                  <a:pt x="18561" y="6107"/>
                  <a:pt x="18566" y="6387"/>
                </a:cubicBezTo>
                <a:cubicBezTo>
                  <a:pt x="18566" y="6837"/>
                  <a:pt x="18566" y="6867"/>
                  <a:pt x="18550" y="6907"/>
                </a:cubicBezTo>
                <a:cubicBezTo>
                  <a:pt x="18583" y="7367"/>
                  <a:pt x="18566" y="7507"/>
                  <a:pt x="18583" y="7646"/>
                </a:cubicBezTo>
                <a:cubicBezTo>
                  <a:pt x="18550" y="8356"/>
                  <a:pt x="18550" y="8426"/>
                  <a:pt x="18566" y="8496"/>
                </a:cubicBezTo>
                <a:cubicBezTo>
                  <a:pt x="18544" y="9346"/>
                  <a:pt x="18522" y="9406"/>
                  <a:pt x="18527" y="9456"/>
                </a:cubicBezTo>
                <a:cubicBezTo>
                  <a:pt x="18493" y="9935"/>
                  <a:pt x="18482" y="9985"/>
                  <a:pt x="18465" y="10025"/>
                </a:cubicBezTo>
                <a:cubicBezTo>
                  <a:pt x="18471" y="10445"/>
                  <a:pt x="18426" y="10495"/>
                  <a:pt x="18460" y="10525"/>
                </a:cubicBezTo>
                <a:cubicBezTo>
                  <a:pt x="18409" y="10565"/>
                  <a:pt x="18443" y="10485"/>
                  <a:pt x="18426" y="10415"/>
                </a:cubicBezTo>
                <a:cubicBezTo>
                  <a:pt x="18392" y="10045"/>
                  <a:pt x="18392" y="10005"/>
                  <a:pt x="18415" y="9955"/>
                </a:cubicBezTo>
                <a:cubicBezTo>
                  <a:pt x="18404" y="9755"/>
                  <a:pt x="18415" y="9725"/>
                  <a:pt x="18426" y="9686"/>
                </a:cubicBezTo>
                <a:cubicBezTo>
                  <a:pt x="18454" y="9436"/>
                  <a:pt x="18398" y="9406"/>
                  <a:pt x="18426" y="9356"/>
                </a:cubicBezTo>
                <a:cubicBezTo>
                  <a:pt x="18387" y="8956"/>
                  <a:pt x="18432" y="8896"/>
                  <a:pt x="18409" y="8866"/>
                </a:cubicBezTo>
                <a:cubicBezTo>
                  <a:pt x="18437" y="7826"/>
                  <a:pt x="18353" y="7796"/>
                  <a:pt x="18404" y="7726"/>
                </a:cubicBezTo>
                <a:cubicBezTo>
                  <a:pt x="18387" y="7297"/>
                  <a:pt x="18409" y="7227"/>
                  <a:pt x="18398" y="7167"/>
                </a:cubicBezTo>
                <a:cubicBezTo>
                  <a:pt x="18387" y="6217"/>
                  <a:pt x="18409" y="6157"/>
                  <a:pt x="18404" y="6097"/>
                </a:cubicBezTo>
                <a:cubicBezTo>
                  <a:pt x="18443" y="5597"/>
                  <a:pt x="18415" y="5487"/>
                  <a:pt x="18454" y="5358"/>
                </a:cubicBezTo>
                <a:cubicBezTo>
                  <a:pt x="18443" y="4868"/>
                  <a:pt x="18488" y="4738"/>
                  <a:pt x="18477" y="4628"/>
                </a:cubicBezTo>
                <a:cubicBezTo>
                  <a:pt x="18493" y="4028"/>
                  <a:pt x="18544" y="3948"/>
                  <a:pt x="18527" y="3888"/>
                </a:cubicBezTo>
                <a:cubicBezTo>
                  <a:pt x="18606" y="3248"/>
                  <a:pt x="18538" y="3209"/>
                  <a:pt x="18583" y="3129"/>
                </a:cubicBezTo>
                <a:cubicBezTo>
                  <a:pt x="18578" y="2829"/>
                  <a:pt x="18589" y="2879"/>
                  <a:pt x="18578" y="2949"/>
                </a:cubicBezTo>
                <a:cubicBezTo>
                  <a:pt x="18522" y="3398"/>
                  <a:pt x="18510" y="3458"/>
                  <a:pt x="18522" y="3518"/>
                </a:cubicBezTo>
                <a:cubicBezTo>
                  <a:pt x="18465" y="3968"/>
                  <a:pt x="18510" y="4018"/>
                  <a:pt x="18460" y="4098"/>
                </a:cubicBezTo>
                <a:cubicBezTo>
                  <a:pt x="18448" y="4418"/>
                  <a:pt x="18448" y="4458"/>
                  <a:pt x="18432" y="4498"/>
                </a:cubicBezTo>
                <a:cubicBezTo>
                  <a:pt x="18404" y="4858"/>
                  <a:pt x="18415" y="4858"/>
                  <a:pt x="18415" y="4868"/>
                </a:cubicBezTo>
                <a:cubicBezTo>
                  <a:pt x="18381" y="5338"/>
                  <a:pt x="18398" y="5388"/>
                  <a:pt x="18370" y="5457"/>
                </a:cubicBezTo>
                <a:cubicBezTo>
                  <a:pt x="18359" y="6357"/>
                  <a:pt x="18336" y="6497"/>
                  <a:pt x="18342" y="6627"/>
                </a:cubicBezTo>
                <a:cubicBezTo>
                  <a:pt x="18314" y="7457"/>
                  <a:pt x="18336" y="7517"/>
                  <a:pt x="18347" y="7576"/>
                </a:cubicBezTo>
                <a:cubicBezTo>
                  <a:pt x="18347" y="8016"/>
                  <a:pt x="18347" y="8086"/>
                  <a:pt x="18342" y="8156"/>
                </a:cubicBezTo>
                <a:cubicBezTo>
                  <a:pt x="18342" y="8816"/>
                  <a:pt x="18325" y="8716"/>
                  <a:pt x="18308" y="8616"/>
                </a:cubicBezTo>
                <a:cubicBezTo>
                  <a:pt x="18252" y="7966"/>
                  <a:pt x="18314" y="7906"/>
                  <a:pt x="18263" y="7866"/>
                </a:cubicBezTo>
                <a:cubicBezTo>
                  <a:pt x="18224" y="7507"/>
                  <a:pt x="18252" y="7447"/>
                  <a:pt x="18241" y="7397"/>
                </a:cubicBezTo>
                <a:cubicBezTo>
                  <a:pt x="18224" y="6987"/>
                  <a:pt x="18252" y="6877"/>
                  <a:pt x="18235" y="6777"/>
                </a:cubicBezTo>
                <a:cubicBezTo>
                  <a:pt x="18235" y="6427"/>
                  <a:pt x="18229" y="6387"/>
                  <a:pt x="18241" y="6337"/>
                </a:cubicBezTo>
                <a:cubicBezTo>
                  <a:pt x="18252" y="5817"/>
                  <a:pt x="18263" y="5717"/>
                  <a:pt x="18252" y="5637"/>
                </a:cubicBezTo>
                <a:cubicBezTo>
                  <a:pt x="18291" y="5148"/>
                  <a:pt x="18257" y="4968"/>
                  <a:pt x="18291" y="4778"/>
                </a:cubicBezTo>
                <a:cubicBezTo>
                  <a:pt x="18308" y="4308"/>
                  <a:pt x="18291" y="4268"/>
                  <a:pt x="18286" y="4218"/>
                </a:cubicBezTo>
                <a:cubicBezTo>
                  <a:pt x="18229" y="5138"/>
                  <a:pt x="18196" y="5238"/>
                  <a:pt x="18218" y="5328"/>
                </a:cubicBezTo>
                <a:cubicBezTo>
                  <a:pt x="18213" y="5547"/>
                  <a:pt x="18190" y="5577"/>
                  <a:pt x="18207" y="5607"/>
                </a:cubicBezTo>
                <a:cubicBezTo>
                  <a:pt x="18229" y="6037"/>
                  <a:pt x="18162" y="6107"/>
                  <a:pt x="18179" y="6147"/>
                </a:cubicBezTo>
                <a:cubicBezTo>
                  <a:pt x="18128" y="6627"/>
                  <a:pt x="18089" y="6747"/>
                  <a:pt x="18106" y="6847"/>
                </a:cubicBezTo>
                <a:cubicBezTo>
                  <a:pt x="18083" y="7636"/>
                  <a:pt x="18106" y="7746"/>
                  <a:pt x="18078" y="7866"/>
                </a:cubicBezTo>
                <a:cubicBezTo>
                  <a:pt x="18134" y="8486"/>
                  <a:pt x="18095" y="8536"/>
                  <a:pt x="18134" y="8556"/>
                </a:cubicBezTo>
                <a:cubicBezTo>
                  <a:pt x="18151" y="8936"/>
                  <a:pt x="18134" y="9006"/>
                  <a:pt x="18162" y="9066"/>
                </a:cubicBezTo>
                <a:cubicBezTo>
                  <a:pt x="18140" y="9416"/>
                  <a:pt x="18151" y="9456"/>
                  <a:pt x="18123" y="9496"/>
                </a:cubicBezTo>
                <a:cubicBezTo>
                  <a:pt x="18162" y="10175"/>
                  <a:pt x="18173" y="10345"/>
                  <a:pt x="18156" y="10515"/>
                </a:cubicBezTo>
                <a:cubicBezTo>
                  <a:pt x="18190" y="10935"/>
                  <a:pt x="18207" y="10975"/>
                  <a:pt x="18207" y="11025"/>
                </a:cubicBezTo>
                <a:cubicBezTo>
                  <a:pt x="18151" y="11625"/>
                  <a:pt x="18168" y="11705"/>
                  <a:pt x="18140" y="11805"/>
                </a:cubicBezTo>
                <a:cubicBezTo>
                  <a:pt x="18095" y="12564"/>
                  <a:pt x="18083" y="12754"/>
                  <a:pt x="18044" y="12944"/>
                </a:cubicBezTo>
                <a:cubicBezTo>
                  <a:pt x="17999" y="13274"/>
                  <a:pt x="17977" y="13324"/>
                  <a:pt x="18005" y="13374"/>
                </a:cubicBezTo>
                <a:cubicBezTo>
                  <a:pt x="17920" y="13264"/>
                  <a:pt x="17926" y="13224"/>
                  <a:pt x="17943" y="13174"/>
                </a:cubicBezTo>
                <a:cubicBezTo>
                  <a:pt x="17982" y="12124"/>
                  <a:pt x="18010" y="11805"/>
                  <a:pt x="17988" y="11495"/>
                </a:cubicBezTo>
                <a:cubicBezTo>
                  <a:pt x="17954" y="10985"/>
                  <a:pt x="17971" y="10955"/>
                  <a:pt x="17965" y="10915"/>
                </a:cubicBezTo>
                <a:cubicBezTo>
                  <a:pt x="17993" y="10625"/>
                  <a:pt x="17915" y="10595"/>
                  <a:pt x="17960" y="10545"/>
                </a:cubicBezTo>
                <a:cubicBezTo>
                  <a:pt x="17909" y="10245"/>
                  <a:pt x="17943" y="10155"/>
                  <a:pt x="17915" y="10085"/>
                </a:cubicBezTo>
                <a:cubicBezTo>
                  <a:pt x="17887" y="9775"/>
                  <a:pt x="17881" y="9696"/>
                  <a:pt x="17864" y="9616"/>
                </a:cubicBezTo>
                <a:cubicBezTo>
                  <a:pt x="17831" y="9136"/>
                  <a:pt x="17904" y="9066"/>
                  <a:pt x="17853" y="9026"/>
                </a:cubicBezTo>
                <a:cubicBezTo>
                  <a:pt x="17853" y="8356"/>
                  <a:pt x="17875" y="8296"/>
                  <a:pt x="17853" y="8256"/>
                </a:cubicBezTo>
                <a:cubicBezTo>
                  <a:pt x="17836" y="7596"/>
                  <a:pt x="17847" y="7387"/>
                  <a:pt x="17864" y="7177"/>
                </a:cubicBezTo>
                <a:cubicBezTo>
                  <a:pt x="17887" y="6467"/>
                  <a:pt x="17920" y="6357"/>
                  <a:pt x="17909" y="6257"/>
                </a:cubicBezTo>
                <a:cubicBezTo>
                  <a:pt x="18010" y="5278"/>
                  <a:pt x="18033" y="5218"/>
                  <a:pt x="18044" y="5168"/>
                </a:cubicBezTo>
                <a:cubicBezTo>
                  <a:pt x="18061" y="4768"/>
                  <a:pt x="18050" y="4848"/>
                  <a:pt x="18050" y="4918"/>
                </a:cubicBezTo>
                <a:cubicBezTo>
                  <a:pt x="17960" y="5477"/>
                  <a:pt x="17926" y="5567"/>
                  <a:pt x="17943" y="5647"/>
                </a:cubicBezTo>
                <a:cubicBezTo>
                  <a:pt x="17819" y="6917"/>
                  <a:pt x="17808" y="6987"/>
                  <a:pt x="17808" y="7067"/>
                </a:cubicBezTo>
                <a:cubicBezTo>
                  <a:pt x="17769" y="7866"/>
                  <a:pt x="17791" y="8166"/>
                  <a:pt x="17797" y="8476"/>
                </a:cubicBezTo>
                <a:cubicBezTo>
                  <a:pt x="17819" y="9426"/>
                  <a:pt x="17802" y="9506"/>
                  <a:pt x="17814" y="9586"/>
                </a:cubicBezTo>
                <a:cubicBezTo>
                  <a:pt x="17904" y="10335"/>
                  <a:pt x="17825" y="10495"/>
                  <a:pt x="17892" y="10605"/>
                </a:cubicBezTo>
                <a:cubicBezTo>
                  <a:pt x="17920" y="10925"/>
                  <a:pt x="17909" y="10955"/>
                  <a:pt x="17915" y="10995"/>
                </a:cubicBezTo>
                <a:cubicBezTo>
                  <a:pt x="17932" y="11745"/>
                  <a:pt x="17920" y="11835"/>
                  <a:pt x="17949" y="11914"/>
                </a:cubicBezTo>
                <a:cubicBezTo>
                  <a:pt x="17915" y="12264"/>
                  <a:pt x="17932" y="12304"/>
                  <a:pt x="17904" y="12364"/>
                </a:cubicBezTo>
                <a:cubicBezTo>
                  <a:pt x="17892" y="12734"/>
                  <a:pt x="17915" y="12934"/>
                  <a:pt x="17870" y="13154"/>
                </a:cubicBezTo>
                <a:cubicBezTo>
                  <a:pt x="17904" y="12724"/>
                  <a:pt x="17847" y="12694"/>
                  <a:pt x="17887" y="12634"/>
                </a:cubicBezTo>
                <a:cubicBezTo>
                  <a:pt x="17870" y="12164"/>
                  <a:pt x="17847" y="12134"/>
                  <a:pt x="17847" y="12104"/>
                </a:cubicBezTo>
                <a:cubicBezTo>
                  <a:pt x="17797" y="11515"/>
                  <a:pt x="17769" y="11465"/>
                  <a:pt x="17780" y="11395"/>
                </a:cubicBezTo>
                <a:cubicBezTo>
                  <a:pt x="17696" y="10755"/>
                  <a:pt x="17684" y="10635"/>
                  <a:pt x="17668" y="10515"/>
                </a:cubicBezTo>
                <a:cubicBezTo>
                  <a:pt x="17611" y="10035"/>
                  <a:pt x="17561" y="9925"/>
                  <a:pt x="17567" y="9795"/>
                </a:cubicBezTo>
                <a:cubicBezTo>
                  <a:pt x="17499" y="9396"/>
                  <a:pt x="17488" y="9336"/>
                  <a:pt x="17477" y="9276"/>
                </a:cubicBezTo>
                <a:cubicBezTo>
                  <a:pt x="17426" y="8626"/>
                  <a:pt x="17454" y="8496"/>
                  <a:pt x="17432" y="8376"/>
                </a:cubicBezTo>
                <a:cubicBezTo>
                  <a:pt x="17465" y="7776"/>
                  <a:pt x="17437" y="7716"/>
                  <a:pt x="17454" y="7646"/>
                </a:cubicBezTo>
                <a:cubicBezTo>
                  <a:pt x="17426" y="7097"/>
                  <a:pt x="17454" y="7277"/>
                  <a:pt x="17409" y="7477"/>
                </a:cubicBezTo>
                <a:cubicBezTo>
                  <a:pt x="17398" y="8126"/>
                  <a:pt x="17387" y="8216"/>
                  <a:pt x="17381" y="8306"/>
                </a:cubicBezTo>
                <a:cubicBezTo>
                  <a:pt x="17420" y="9356"/>
                  <a:pt x="17454" y="9536"/>
                  <a:pt x="17477" y="9715"/>
                </a:cubicBezTo>
                <a:cubicBezTo>
                  <a:pt x="17510" y="10165"/>
                  <a:pt x="17583" y="10195"/>
                  <a:pt x="17555" y="10255"/>
                </a:cubicBezTo>
                <a:cubicBezTo>
                  <a:pt x="17595" y="10605"/>
                  <a:pt x="17651" y="10695"/>
                  <a:pt x="17628" y="10795"/>
                </a:cubicBezTo>
                <a:cubicBezTo>
                  <a:pt x="17696" y="11415"/>
                  <a:pt x="17735" y="11475"/>
                  <a:pt x="17724" y="11535"/>
                </a:cubicBezTo>
                <a:cubicBezTo>
                  <a:pt x="17802" y="12464"/>
                  <a:pt x="17769" y="12524"/>
                  <a:pt x="17814" y="12564"/>
                </a:cubicBezTo>
                <a:cubicBezTo>
                  <a:pt x="17802" y="13164"/>
                  <a:pt x="17802" y="13214"/>
                  <a:pt x="17797" y="13274"/>
                </a:cubicBezTo>
                <a:cubicBezTo>
                  <a:pt x="17780" y="13874"/>
                  <a:pt x="17735" y="13944"/>
                  <a:pt x="17741" y="13994"/>
                </a:cubicBezTo>
                <a:cubicBezTo>
                  <a:pt x="17673" y="14393"/>
                  <a:pt x="17679" y="14533"/>
                  <a:pt x="17640" y="14513"/>
                </a:cubicBezTo>
                <a:cubicBezTo>
                  <a:pt x="17696" y="13664"/>
                  <a:pt x="17701" y="13564"/>
                  <a:pt x="17673" y="13474"/>
                </a:cubicBezTo>
                <a:cubicBezTo>
                  <a:pt x="17634" y="12834"/>
                  <a:pt x="17701" y="12764"/>
                  <a:pt x="17662" y="12724"/>
                </a:cubicBezTo>
                <a:cubicBezTo>
                  <a:pt x="17662" y="12534"/>
                  <a:pt x="17690" y="12484"/>
                  <a:pt x="17668" y="12434"/>
                </a:cubicBezTo>
                <a:cubicBezTo>
                  <a:pt x="17583" y="11645"/>
                  <a:pt x="17595" y="11595"/>
                  <a:pt x="17595" y="11545"/>
                </a:cubicBezTo>
                <a:cubicBezTo>
                  <a:pt x="17538" y="11215"/>
                  <a:pt x="17567" y="11155"/>
                  <a:pt x="17538" y="11105"/>
                </a:cubicBezTo>
                <a:cubicBezTo>
                  <a:pt x="17460" y="10745"/>
                  <a:pt x="17482" y="10715"/>
                  <a:pt x="17471" y="10685"/>
                </a:cubicBezTo>
                <a:cubicBezTo>
                  <a:pt x="17359" y="9905"/>
                  <a:pt x="17342" y="9855"/>
                  <a:pt x="17331" y="9815"/>
                </a:cubicBezTo>
                <a:cubicBezTo>
                  <a:pt x="17291" y="9316"/>
                  <a:pt x="17280" y="9256"/>
                  <a:pt x="17286" y="9206"/>
                </a:cubicBezTo>
                <a:cubicBezTo>
                  <a:pt x="17297" y="8436"/>
                  <a:pt x="17308" y="8176"/>
                  <a:pt x="17325" y="7906"/>
                </a:cubicBezTo>
                <a:cubicBezTo>
                  <a:pt x="17359" y="7187"/>
                  <a:pt x="17342" y="7277"/>
                  <a:pt x="17364" y="7347"/>
                </a:cubicBezTo>
                <a:cubicBezTo>
                  <a:pt x="17291" y="7776"/>
                  <a:pt x="17297" y="7816"/>
                  <a:pt x="17286" y="7856"/>
                </a:cubicBezTo>
                <a:cubicBezTo>
                  <a:pt x="17218" y="8766"/>
                  <a:pt x="17241" y="8926"/>
                  <a:pt x="17207" y="9096"/>
                </a:cubicBezTo>
                <a:cubicBezTo>
                  <a:pt x="17241" y="9506"/>
                  <a:pt x="17241" y="9546"/>
                  <a:pt x="17246" y="9586"/>
                </a:cubicBezTo>
                <a:cubicBezTo>
                  <a:pt x="17353" y="10415"/>
                  <a:pt x="17370" y="10495"/>
                  <a:pt x="17392" y="10585"/>
                </a:cubicBezTo>
                <a:cubicBezTo>
                  <a:pt x="17460" y="11245"/>
                  <a:pt x="17510" y="11275"/>
                  <a:pt x="17488" y="11325"/>
                </a:cubicBezTo>
                <a:cubicBezTo>
                  <a:pt x="17572" y="11735"/>
                  <a:pt x="17533" y="11785"/>
                  <a:pt x="17561" y="11825"/>
                </a:cubicBezTo>
                <a:cubicBezTo>
                  <a:pt x="17617" y="12244"/>
                  <a:pt x="17583" y="12294"/>
                  <a:pt x="17589" y="12334"/>
                </a:cubicBezTo>
                <a:cubicBezTo>
                  <a:pt x="17606" y="12884"/>
                  <a:pt x="17606" y="12924"/>
                  <a:pt x="17600" y="12974"/>
                </a:cubicBezTo>
                <a:cubicBezTo>
                  <a:pt x="17578" y="13044"/>
                  <a:pt x="17611" y="13004"/>
                  <a:pt x="17578" y="12974"/>
                </a:cubicBezTo>
                <a:cubicBezTo>
                  <a:pt x="17522" y="12504"/>
                  <a:pt x="17465" y="12374"/>
                  <a:pt x="17449" y="12224"/>
                </a:cubicBezTo>
                <a:cubicBezTo>
                  <a:pt x="17291" y="11655"/>
                  <a:pt x="17291" y="11505"/>
                  <a:pt x="17224" y="11365"/>
                </a:cubicBezTo>
                <a:cubicBezTo>
                  <a:pt x="17134" y="10725"/>
                  <a:pt x="17111" y="10555"/>
                  <a:pt x="17111" y="10385"/>
                </a:cubicBezTo>
                <a:cubicBezTo>
                  <a:pt x="17050" y="9706"/>
                  <a:pt x="17044" y="9536"/>
                  <a:pt x="17033" y="9366"/>
                </a:cubicBezTo>
                <a:cubicBezTo>
                  <a:pt x="16999" y="9286"/>
                  <a:pt x="17005" y="9356"/>
                  <a:pt x="16977" y="9446"/>
                </a:cubicBezTo>
                <a:cubicBezTo>
                  <a:pt x="17038" y="10215"/>
                  <a:pt x="17027" y="10295"/>
                  <a:pt x="17027" y="10385"/>
                </a:cubicBezTo>
                <a:cubicBezTo>
                  <a:pt x="17050" y="10765"/>
                  <a:pt x="17106" y="10795"/>
                  <a:pt x="17078" y="10845"/>
                </a:cubicBezTo>
                <a:cubicBezTo>
                  <a:pt x="17128" y="11165"/>
                  <a:pt x="17151" y="11245"/>
                  <a:pt x="17162" y="11325"/>
                </a:cubicBezTo>
                <a:cubicBezTo>
                  <a:pt x="17302" y="11845"/>
                  <a:pt x="17269" y="11934"/>
                  <a:pt x="17319" y="12004"/>
                </a:cubicBezTo>
                <a:cubicBezTo>
                  <a:pt x="17465" y="12524"/>
                  <a:pt x="17426" y="12624"/>
                  <a:pt x="17477" y="12694"/>
                </a:cubicBezTo>
                <a:cubicBezTo>
                  <a:pt x="17505" y="13074"/>
                  <a:pt x="17555" y="13174"/>
                  <a:pt x="17510" y="13144"/>
                </a:cubicBezTo>
                <a:cubicBezTo>
                  <a:pt x="17432" y="12744"/>
                  <a:pt x="17387" y="12654"/>
                  <a:pt x="17370" y="12554"/>
                </a:cubicBezTo>
                <a:cubicBezTo>
                  <a:pt x="17173" y="11775"/>
                  <a:pt x="17067" y="11595"/>
                  <a:pt x="17072" y="11385"/>
                </a:cubicBezTo>
                <a:cubicBezTo>
                  <a:pt x="16993" y="10875"/>
                  <a:pt x="17027" y="10805"/>
                  <a:pt x="16988" y="10765"/>
                </a:cubicBezTo>
                <a:cubicBezTo>
                  <a:pt x="16993" y="11295"/>
                  <a:pt x="17005" y="11365"/>
                  <a:pt x="17027" y="11435"/>
                </a:cubicBezTo>
                <a:cubicBezTo>
                  <a:pt x="17106" y="12354"/>
                  <a:pt x="17106" y="12574"/>
                  <a:pt x="17145" y="12794"/>
                </a:cubicBezTo>
                <a:cubicBezTo>
                  <a:pt x="17229" y="13314"/>
                  <a:pt x="17258" y="13344"/>
                  <a:pt x="17246" y="13364"/>
                </a:cubicBezTo>
                <a:cubicBezTo>
                  <a:pt x="17331" y="13684"/>
                  <a:pt x="17325" y="13744"/>
                  <a:pt x="17331" y="13804"/>
                </a:cubicBezTo>
                <a:cubicBezTo>
                  <a:pt x="17409" y="14253"/>
                  <a:pt x="17398" y="14373"/>
                  <a:pt x="17404" y="14493"/>
                </a:cubicBezTo>
                <a:cubicBezTo>
                  <a:pt x="17432" y="15003"/>
                  <a:pt x="17364" y="15073"/>
                  <a:pt x="17409" y="15113"/>
                </a:cubicBezTo>
                <a:cubicBezTo>
                  <a:pt x="17331" y="15703"/>
                  <a:pt x="17325" y="15753"/>
                  <a:pt x="17297" y="15793"/>
                </a:cubicBezTo>
                <a:cubicBezTo>
                  <a:pt x="17258" y="15893"/>
                  <a:pt x="17263" y="15873"/>
                  <a:pt x="17263" y="15853"/>
                </a:cubicBezTo>
                <a:cubicBezTo>
                  <a:pt x="17274" y="15433"/>
                  <a:pt x="17314" y="15393"/>
                  <a:pt x="17297" y="15363"/>
                </a:cubicBezTo>
                <a:cubicBezTo>
                  <a:pt x="17308" y="14853"/>
                  <a:pt x="17325" y="14703"/>
                  <a:pt x="17297" y="14553"/>
                </a:cubicBezTo>
                <a:cubicBezTo>
                  <a:pt x="17207" y="13734"/>
                  <a:pt x="17156" y="13644"/>
                  <a:pt x="17156" y="13534"/>
                </a:cubicBezTo>
                <a:cubicBezTo>
                  <a:pt x="17067" y="13074"/>
                  <a:pt x="17067" y="12944"/>
                  <a:pt x="17022" y="12994"/>
                </a:cubicBezTo>
                <a:cubicBezTo>
                  <a:pt x="17050" y="13374"/>
                  <a:pt x="17095" y="13454"/>
                  <a:pt x="17089" y="13554"/>
                </a:cubicBezTo>
                <a:cubicBezTo>
                  <a:pt x="17190" y="14213"/>
                  <a:pt x="17224" y="14303"/>
                  <a:pt x="17213" y="14413"/>
                </a:cubicBezTo>
                <a:cubicBezTo>
                  <a:pt x="17246" y="15103"/>
                  <a:pt x="17218" y="15203"/>
                  <a:pt x="17224" y="15303"/>
                </a:cubicBezTo>
                <a:cubicBezTo>
                  <a:pt x="17196" y="15683"/>
                  <a:pt x="17196" y="15763"/>
                  <a:pt x="17190" y="15853"/>
                </a:cubicBezTo>
                <a:cubicBezTo>
                  <a:pt x="17078" y="16302"/>
                  <a:pt x="17055" y="16252"/>
                  <a:pt x="17050" y="16192"/>
                </a:cubicBezTo>
                <a:cubicBezTo>
                  <a:pt x="17095" y="15843"/>
                  <a:pt x="17095" y="15823"/>
                  <a:pt x="17089" y="15803"/>
                </a:cubicBezTo>
                <a:cubicBezTo>
                  <a:pt x="17055" y="15803"/>
                  <a:pt x="17044" y="15823"/>
                  <a:pt x="17027" y="15853"/>
                </a:cubicBezTo>
                <a:cubicBezTo>
                  <a:pt x="16982" y="15943"/>
                  <a:pt x="16965" y="15903"/>
                  <a:pt x="16943" y="15853"/>
                </a:cubicBezTo>
                <a:cubicBezTo>
                  <a:pt x="16668" y="15503"/>
                  <a:pt x="16707" y="15623"/>
                  <a:pt x="16791" y="15733"/>
                </a:cubicBezTo>
                <a:cubicBezTo>
                  <a:pt x="16791" y="15863"/>
                  <a:pt x="16797" y="15873"/>
                  <a:pt x="16791" y="15883"/>
                </a:cubicBezTo>
                <a:cubicBezTo>
                  <a:pt x="16870" y="16202"/>
                  <a:pt x="16881" y="16242"/>
                  <a:pt x="16881" y="16292"/>
                </a:cubicBezTo>
                <a:cubicBezTo>
                  <a:pt x="16729" y="17302"/>
                  <a:pt x="16701" y="17392"/>
                  <a:pt x="16662" y="17482"/>
                </a:cubicBezTo>
                <a:cubicBezTo>
                  <a:pt x="16718" y="17892"/>
                  <a:pt x="16741" y="17692"/>
                  <a:pt x="16791" y="17802"/>
                </a:cubicBezTo>
                <a:cubicBezTo>
                  <a:pt x="16864" y="17532"/>
                  <a:pt x="16909" y="17582"/>
                  <a:pt x="16943" y="17542"/>
                </a:cubicBezTo>
                <a:cubicBezTo>
                  <a:pt x="16988" y="17292"/>
                  <a:pt x="17016" y="17252"/>
                  <a:pt x="17044" y="17212"/>
                </a:cubicBezTo>
                <a:cubicBezTo>
                  <a:pt x="17263" y="16852"/>
                  <a:pt x="17297" y="16722"/>
                  <a:pt x="17347" y="16732"/>
                </a:cubicBezTo>
                <a:cubicBezTo>
                  <a:pt x="17662" y="16522"/>
                  <a:pt x="17718" y="16592"/>
                  <a:pt x="17758" y="16492"/>
                </a:cubicBezTo>
                <a:cubicBezTo>
                  <a:pt x="17493" y="16522"/>
                  <a:pt x="17454" y="16482"/>
                  <a:pt x="17426" y="16552"/>
                </a:cubicBezTo>
                <a:cubicBezTo>
                  <a:pt x="17190" y="16692"/>
                  <a:pt x="17162" y="16842"/>
                  <a:pt x="17117" y="16792"/>
                </a:cubicBezTo>
                <a:cubicBezTo>
                  <a:pt x="17314" y="16382"/>
                  <a:pt x="17359" y="16352"/>
                  <a:pt x="17404" y="16272"/>
                </a:cubicBezTo>
                <a:cubicBezTo>
                  <a:pt x="17583" y="16113"/>
                  <a:pt x="17606" y="16063"/>
                  <a:pt x="17628" y="16023"/>
                </a:cubicBezTo>
                <a:cubicBezTo>
                  <a:pt x="17825" y="15833"/>
                  <a:pt x="17842" y="15813"/>
                  <a:pt x="17853" y="15783"/>
                </a:cubicBezTo>
                <a:cubicBezTo>
                  <a:pt x="18308" y="15523"/>
                  <a:pt x="18381" y="15523"/>
                  <a:pt x="18443" y="15453"/>
                </a:cubicBezTo>
                <a:cubicBezTo>
                  <a:pt x="18718" y="15383"/>
                  <a:pt x="18786" y="15323"/>
                  <a:pt x="18853" y="15313"/>
                </a:cubicBezTo>
                <a:cubicBezTo>
                  <a:pt x="19280" y="15193"/>
                  <a:pt x="19291" y="15143"/>
                  <a:pt x="19308" y="15163"/>
                </a:cubicBezTo>
                <a:cubicBezTo>
                  <a:pt x="19493" y="15093"/>
                  <a:pt x="19521" y="15063"/>
                  <a:pt x="19550" y="15013"/>
                </a:cubicBezTo>
                <a:cubicBezTo>
                  <a:pt x="19763" y="14933"/>
                  <a:pt x="19842" y="14943"/>
                  <a:pt x="19819" y="14873"/>
                </a:cubicBezTo>
                <a:cubicBezTo>
                  <a:pt x="19628" y="14973"/>
                  <a:pt x="19606" y="14983"/>
                  <a:pt x="19583" y="14983"/>
                </a:cubicBezTo>
                <a:cubicBezTo>
                  <a:pt x="19263" y="15073"/>
                  <a:pt x="19184" y="15123"/>
                  <a:pt x="19106" y="15143"/>
                </a:cubicBezTo>
                <a:cubicBezTo>
                  <a:pt x="18830" y="15213"/>
                  <a:pt x="18791" y="15203"/>
                  <a:pt x="18757" y="15253"/>
                </a:cubicBezTo>
                <a:cubicBezTo>
                  <a:pt x="18555" y="15293"/>
                  <a:pt x="18538" y="15343"/>
                  <a:pt x="18516" y="15293"/>
                </a:cubicBezTo>
                <a:cubicBezTo>
                  <a:pt x="18314" y="15403"/>
                  <a:pt x="18241" y="15483"/>
                  <a:pt x="18156" y="15503"/>
                </a:cubicBezTo>
                <a:cubicBezTo>
                  <a:pt x="17701" y="15863"/>
                  <a:pt x="17696" y="15873"/>
                  <a:pt x="17690" y="15893"/>
                </a:cubicBezTo>
                <a:cubicBezTo>
                  <a:pt x="17465" y="16053"/>
                  <a:pt x="17443" y="16103"/>
                  <a:pt x="17415" y="16103"/>
                </a:cubicBezTo>
                <a:cubicBezTo>
                  <a:pt x="17679" y="15743"/>
                  <a:pt x="17724" y="15633"/>
                  <a:pt x="17774" y="15643"/>
                </a:cubicBezTo>
                <a:cubicBezTo>
                  <a:pt x="17949" y="15463"/>
                  <a:pt x="17977" y="15473"/>
                  <a:pt x="18005" y="15443"/>
                </a:cubicBezTo>
                <a:cubicBezTo>
                  <a:pt x="18257" y="15233"/>
                  <a:pt x="18286" y="15283"/>
                  <a:pt x="18314" y="15243"/>
                </a:cubicBezTo>
                <a:cubicBezTo>
                  <a:pt x="18656" y="15103"/>
                  <a:pt x="18763" y="15113"/>
                  <a:pt x="18870" y="15083"/>
                </a:cubicBezTo>
                <a:cubicBezTo>
                  <a:pt x="19050" y="15093"/>
                  <a:pt x="19072" y="15033"/>
                  <a:pt x="19100" y="15063"/>
                </a:cubicBezTo>
                <a:cubicBezTo>
                  <a:pt x="19392" y="14973"/>
                  <a:pt x="19448" y="15003"/>
                  <a:pt x="19499" y="14943"/>
                </a:cubicBezTo>
                <a:cubicBezTo>
                  <a:pt x="19999" y="14753"/>
                  <a:pt x="20021" y="14723"/>
                  <a:pt x="20050" y="14703"/>
                </a:cubicBezTo>
                <a:cubicBezTo>
                  <a:pt x="19881" y="14713"/>
                  <a:pt x="19819" y="14783"/>
                  <a:pt x="19752" y="14783"/>
                </a:cubicBezTo>
                <a:cubicBezTo>
                  <a:pt x="19533" y="14893"/>
                  <a:pt x="19499" y="14833"/>
                  <a:pt x="19471" y="14913"/>
                </a:cubicBezTo>
                <a:cubicBezTo>
                  <a:pt x="19308" y="14953"/>
                  <a:pt x="19291" y="14943"/>
                  <a:pt x="19280" y="14943"/>
                </a:cubicBezTo>
                <a:cubicBezTo>
                  <a:pt x="19050" y="15003"/>
                  <a:pt x="19010" y="14963"/>
                  <a:pt x="18977" y="14973"/>
                </a:cubicBezTo>
                <a:cubicBezTo>
                  <a:pt x="18505" y="15013"/>
                  <a:pt x="18488" y="15103"/>
                  <a:pt x="18460" y="15073"/>
                </a:cubicBezTo>
                <a:cubicBezTo>
                  <a:pt x="18218" y="15153"/>
                  <a:pt x="18213" y="15203"/>
                  <a:pt x="18207" y="15203"/>
                </a:cubicBezTo>
                <a:cubicBezTo>
                  <a:pt x="18055" y="15323"/>
                  <a:pt x="18033" y="15303"/>
                  <a:pt x="18016" y="15313"/>
                </a:cubicBezTo>
                <a:cubicBezTo>
                  <a:pt x="17791" y="15433"/>
                  <a:pt x="17780" y="15603"/>
                  <a:pt x="17752" y="15503"/>
                </a:cubicBezTo>
                <a:cubicBezTo>
                  <a:pt x="17589" y="15633"/>
                  <a:pt x="17623" y="15573"/>
                  <a:pt x="17656" y="15483"/>
                </a:cubicBezTo>
                <a:cubicBezTo>
                  <a:pt x="18066" y="15143"/>
                  <a:pt x="18117" y="15053"/>
                  <a:pt x="18184" y="15063"/>
                </a:cubicBezTo>
                <a:cubicBezTo>
                  <a:pt x="18538" y="14833"/>
                  <a:pt x="18583" y="14823"/>
                  <a:pt x="18628" y="14833"/>
                </a:cubicBezTo>
                <a:cubicBezTo>
                  <a:pt x="18853" y="14703"/>
                  <a:pt x="18892" y="14783"/>
                  <a:pt x="18909" y="14703"/>
                </a:cubicBezTo>
                <a:cubicBezTo>
                  <a:pt x="19212" y="14573"/>
                  <a:pt x="19241" y="14643"/>
                  <a:pt x="19263" y="14633"/>
                </a:cubicBezTo>
                <a:cubicBezTo>
                  <a:pt x="19572" y="14543"/>
                  <a:pt x="19662" y="14533"/>
                  <a:pt x="19757" y="14533"/>
                </a:cubicBezTo>
                <a:cubicBezTo>
                  <a:pt x="19988" y="14473"/>
                  <a:pt x="20010" y="14413"/>
                  <a:pt x="20038" y="14443"/>
                </a:cubicBezTo>
                <a:cubicBezTo>
                  <a:pt x="20825" y="14073"/>
                  <a:pt x="20864" y="14113"/>
                  <a:pt x="20898" y="14103"/>
                </a:cubicBezTo>
                <a:cubicBezTo>
                  <a:pt x="20774" y="14004"/>
                  <a:pt x="20712" y="14123"/>
                  <a:pt x="20679" y="13994"/>
                </a:cubicBezTo>
                <a:cubicBezTo>
                  <a:pt x="20426" y="14043"/>
                  <a:pt x="20398" y="14073"/>
                  <a:pt x="20370" y="14053"/>
                </a:cubicBezTo>
                <a:cubicBezTo>
                  <a:pt x="19718" y="14053"/>
                  <a:pt x="19696" y="14103"/>
                  <a:pt x="19662" y="14083"/>
                </a:cubicBezTo>
                <a:cubicBezTo>
                  <a:pt x="19561" y="14123"/>
                  <a:pt x="19527" y="14073"/>
                  <a:pt x="19499" y="14073"/>
                </a:cubicBezTo>
                <a:cubicBezTo>
                  <a:pt x="19010" y="14173"/>
                  <a:pt x="18904" y="14203"/>
                  <a:pt x="18802" y="14223"/>
                </a:cubicBezTo>
                <a:cubicBezTo>
                  <a:pt x="18645" y="14273"/>
                  <a:pt x="18634" y="14283"/>
                  <a:pt x="18623" y="14313"/>
                </a:cubicBezTo>
                <a:cubicBezTo>
                  <a:pt x="18443" y="14353"/>
                  <a:pt x="18398" y="14423"/>
                  <a:pt x="18342" y="14443"/>
                </a:cubicBezTo>
                <a:cubicBezTo>
                  <a:pt x="18252" y="14443"/>
                  <a:pt x="18297" y="14423"/>
                  <a:pt x="18336" y="14363"/>
                </a:cubicBezTo>
                <a:cubicBezTo>
                  <a:pt x="18505" y="14273"/>
                  <a:pt x="18533" y="14213"/>
                  <a:pt x="18572" y="14243"/>
                </a:cubicBezTo>
                <a:cubicBezTo>
                  <a:pt x="18757" y="14163"/>
                  <a:pt x="18825" y="14123"/>
                  <a:pt x="18898" y="14103"/>
                </a:cubicBezTo>
                <a:cubicBezTo>
                  <a:pt x="19145" y="14004"/>
                  <a:pt x="19179" y="13994"/>
                  <a:pt x="19212" y="13984"/>
                </a:cubicBezTo>
                <a:cubicBezTo>
                  <a:pt x="19471" y="13974"/>
                  <a:pt x="19499" y="13814"/>
                  <a:pt x="19544" y="13884"/>
                </a:cubicBezTo>
                <a:cubicBezTo>
                  <a:pt x="19892" y="13704"/>
                  <a:pt x="19932" y="13674"/>
                  <a:pt x="19971" y="13694"/>
                </a:cubicBezTo>
                <a:cubicBezTo>
                  <a:pt x="20639" y="13284"/>
                  <a:pt x="20673" y="13314"/>
                  <a:pt x="20707" y="13264"/>
                </a:cubicBezTo>
                <a:cubicBezTo>
                  <a:pt x="20937" y="13134"/>
                  <a:pt x="20948" y="13054"/>
                  <a:pt x="20971" y="13074"/>
                </a:cubicBezTo>
                <a:cubicBezTo>
                  <a:pt x="21156" y="12874"/>
                  <a:pt x="21201" y="12934"/>
                  <a:pt x="21229" y="12844"/>
                </a:cubicBezTo>
                <a:cubicBezTo>
                  <a:pt x="21471" y="12664"/>
                  <a:pt x="21499" y="12544"/>
                  <a:pt x="21533" y="12564"/>
                </a:cubicBezTo>
                <a:cubicBezTo>
                  <a:pt x="21572" y="12344"/>
                  <a:pt x="21566" y="12344"/>
                  <a:pt x="21566" y="12354"/>
                </a:cubicBezTo>
                <a:cubicBezTo>
                  <a:pt x="21269" y="12614"/>
                  <a:pt x="21224" y="12604"/>
                  <a:pt x="21184" y="12674"/>
                </a:cubicBezTo>
                <a:cubicBezTo>
                  <a:pt x="20881" y="12834"/>
                  <a:pt x="20842" y="12924"/>
                  <a:pt x="20797" y="12914"/>
                </a:cubicBezTo>
                <a:cubicBezTo>
                  <a:pt x="20589" y="13104"/>
                  <a:pt x="20561" y="13024"/>
                  <a:pt x="20538" y="13074"/>
                </a:cubicBezTo>
                <a:cubicBezTo>
                  <a:pt x="20252" y="13264"/>
                  <a:pt x="20229" y="13294"/>
                  <a:pt x="20207" y="13284"/>
                </a:cubicBezTo>
                <a:cubicBezTo>
                  <a:pt x="20055" y="13304"/>
                  <a:pt x="20044" y="13404"/>
                  <a:pt x="20016" y="13354"/>
                </a:cubicBezTo>
                <a:cubicBezTo>
                  <a:pt x="19785" y="13414"/>
                  <a:pt x="19769" y="13494"/>
                  <a:pt x="19746" y="13464"/>
                </a:cubicBezTo>
                <a:cubicBezTo>
                  <a:pt x="19533" y="13584"/>
                  <a:pt x="19454" y="13594"/>
                  <a:pt x="19375" y="13654"/>
                </a:cubicBezTo>
                <a:cubicBezTo>
                  <a:pt x="19218" y="13674"/>
                  <a:pt x="19179" y="13754"/>
                  <a:pt x="19139" y="13734"/>
                </a:cubicBezTo>
                <a:cubicBezTo>
                  <a:pt x="18977" y="13724"/>
                  <a:pt x="18943" y="13864"/>
                  <a:pt x="18898" y="13814"/>
                </a:cubicBezTo>
                <a:cubicBezTo>
                  <a:pt x="18510" y="13994"/>
                  <a:pt x="18471" y="14053"/>
                  <a:pt x="18432" y="14093"/>
                </a:cubicBezTo>
                <a:cubicBezTo>
                  <a:pt x="17932" y="14463"/>
                  <a:pt x="17892" y="14493"/>
                  <a:pt x="17847" y="14503"/>
                </a:cubicBezTo>
                <a:cubicBezTo>
                  <a:pt x="17741" y="14423"/>
                  <a:pt x="17814" y="14513"/>
                  <a:pt x="17842" y="14423"/>
                </a:cubicBezTo>
                <a:cubicBezTo>
                  <a:pt x="18713" y="13654"/>
                  <a:pt x="18763" y="13584"/>
                  <a:pt x="18819" y="13564"/>
                </a:cubicBezTo>
                <a:cubicBezTo>
                  <a:pt x="19117" y="13364"/>
                  <a:pt x="19151" y="13434"/>
                  <a:pt x="19179" y="13354"/>
                </a:cubicBezTo>
                <a:cubicBezTo>
                  <a:pt x="19830" y="13144"/>
                  <a:pt x="19948" y="13084"/>
                  <a:pt x="20072" y="13024"/>
                </a:cubicBezTo>
                <a:cubicBezTo>
                  <a:pt x="20448" y="12844"/>
                  <a:pt x="20476" y="12794"/>
                  <a:pt x="20505" y="12774"/>
                </a:cubicBezTo>
                <a:cubicBezTo>
                  <a:pt x="20696" y="12614"/>
                  <a:pt x="20774" y="12684"/>
                  <a:pt x="20746" y="12594"/>
                </a:cubicBezTo>
                <a:cubicBezTo>
                  <a:pt x="20505" y="12724"/>
                  <a:pt x="20443" y="12774"/>
                  <a:pt x="20375" y="12784"/>
                </a:cubicBezTo>
                <a:cubicBezTo>
                  <a:pt x="20066" y="13004"/>
                  <a:pt x="20027" y="12914"/>
                  <a:pt x="19999" y="13004"/>
                </a:cubicBezTo>
                <a:cubicBezTo>
                  <a:pt x="19639" y="13074"/>
                  <a:pt x="19606" y="13104"/>
                  <a:pt x="19561" y="13074"/>
                </a:cubicBezTo>
                <a:cubicBezTo>
                  <a:pt x="19196" y="13214"/>
                  <a:pt x="19162" y="13284"/>
                  <a:pt x="19123" y="13244"/>
                </a:cubicBezTo>
                <a:cubicBezTo>
                  <a:pt x="19297" y="13124"/>
                  <a:pt x="19314" y="13114"/>
                  <a:pt x="19336" y="13124"/>
                </a:cubicBezTo>
                <a:cubicBezTo>
                  <a:pt x="19791" y="12844"/>
                  <a:pt x="19830" y="12864"/>
                  <a:pt x="19870" y="12824"/>
                </a:cubicBezTo>
                <a:cubicBezTo>
                  <a:pt x="20016" y="12754"/>
                  <a:pt x="20055" y="12794"/>
                  <a:pt x="20083" y="12754"/>
                </a:cubicBezTo>
                <a:cubicBezTo>
                  <a:pt x="20235" y="12664"/>
                  <a:pt x="20274" y="12734"/>
                  <a:pt x="20308" y="12654"/>
                </a:cubicBezTo>
                <a:cubicBezTo>
                  <a:pt x="20679" y="12564"/>
                  <a:pt x="20718" y="12554"/>
                  <a:pt x="20752" y="12524"/>
                </a:cubicBezTo>
                <a:cubicBezTo>
                  <a:pt x="20830" y="12534"/>
                  <a:pt x="20769" y="12574"/>
                  <a:pt x="20797" y="12624"/>
                </a:cubicBezTo>
                <a:cubicBezTo>
                  <a:pt x="20915" y="12484"/>
                  <a:pt x="20931" y="12504"/>
                  <a:pt x="20943" y="12464"/>
                </a:cubicBezTo>
                <a:cubicBezTo>
                  <a:pt x="21488" y="12194"/>
                  <a:pt x="21533" y="12194"/>
                  <a:pt x="21572" y="12164"/>
                </a:cubicBezTo>
                <a:cubicBezTo>
                  <a:pt x="21533" y="12164"/>
                  <a:pt x="21504" y="12124"/>
                  <a:pt x="21482" y="12164"/>
                </a:cubicBezTo>
                <a:cubicBezTo>
                  <a:pt x="21263" y="12224"/>
                  <a:pt x="21218" y="12344"/>
                  <a:pt x="21156" y="12304"/>
                </a:cubicBezTo>
                <a:cubicBezTo>
                  <a:pt x="20791" y="12474"/>
                  <a:pt x="20763" y="12454"/>
                  <a:pt x="20735" y="12474"/>
                </a:cubicBezTo>
                <a:cubicBezTo>
                  <a:pt x="20617" y="12464"/>
                  <a:pt x="20594" y="12524"/>
                  <a:pt x="20566" y="12494"/>
                </a:cubicBezTo>
                <a:cubicBezTo>
                  <a:pt x="20274" y="12544"/>
                  <a:pt x="20252" y="12604"/>
                  <a:pt x="20224" y="12614"/>
                </a:cubicBezTo>
                <a:cubicBezTo>
                  <a:pt x="20078" y="12664"/>
                  <a:pt x="20021" y="12694"/>
                  <a:pt x="19960" y="12664"/>
                </a:cubicBezTo>
                <a:cubicBezTo>
                  <a:pt x="19791" y="12794"/>
                  <a:pt x="19769" y="12764"/>
                  <a:pt x="19746" y="12774"/>
                </a:cubicBezTo>
                <a:cubicBezTo>
                  <a:pt x="19600" y="12824"/>
                  <a:pt x="19566" y="12894"/>
                  <a:pt x="19521" y="12834"/>
                </a:cubicBezTo>
                <a:cubicBezTo>
                  <a:pt x="19089" y="13134"/>
                  <a:pt x="19061" y="13174"/>
                  <a:pt x="19021" y="13144"/>
                </a:cubicBezTo>
                <a:cubicBezTo>
                  <a:pt x="18645" y="13364"/>
                  <a:pt x="18578" y="13444"/>
                  <a:pt x="18510" y="13474"/>
                </a:cubicBezTo>
                <a:cubicBezTo>
                  <a:pt x="18190" y="13804"/>
                  <a:pt x="18151" y="13764"/>
                  <a:pt x="18123" y="13854"/>
                </a:cubicBezTo>
                <a:cubicBezTo>
                  <a:pt x="18089" y="13934"/>
                  <a:pt x="18117" y="13954"/>
                  <a:pt x="18140" y="13914"/>
                </a:cubicBezTo>
                <a:cubicBezTo>
                  <a:pt x="18314" y="13834"/>
                  <a:pt x="18331" y="13704"/>
                  <a:pt x="18359" y="13734"/>
                </a:cubicBezTo>
                <a:cubicBezTo>
                  <a:pt x="18859" y="13354"/>
                  <a:pt x="18909" y="13324"/>
                  <a:pt x="18965" y="13324"/>
                </a:cubicBezTo>
                <a:cubicBezTo>
                  <a:pt x="19089" y="13274"/>
                  <a:pt x="19111" y="13244"/>
                  <a:pt x="19100" y="13284"/>
                </a:cubicBezTo>
                <a:cubicBezTo>
                  <a:pt x="18926" y="13384"/>
                  <a:pt x="18875" y="13384"/>
                  <a:pt x="18836" y="13434"/>
                </a:cubicBezTo>
                <a:cubicBezTo>
                  <a:pt x="18611" y="13554"/>
                  <a:pt x="18595" y="13654"/>
                  <a:pt x="18572" y="13624"/>
                </a:cubicBezTo>
                <a:cubicBezTo>
                  <a:pt x="18398" y="13774"/>
                  <a:pt x="18353" y="13794"/>
                  <a:pt x="18308" y="13854"/>
                </a:cubicBezTo>
                <a:cubicBezTo>
                  <a:pt x="18151" y="13914"/>
                  <a:pt x="18140" y="14073"/>
                  <a:pt x="18111" y="14024"/>
                </a:cubicBezTo>
                <a:cubicBezTo>
                  <a:pt x="17977" y="14153"/>
                  <a:pt x="17954" y="14233"/>
                  <a:pt x="17920" y="14233"/>
                </a:cubicBezTo>
                <a:cubicBezTo>
                  <a:pt x="17881" y="14043"/>
                  <a:pt x="17915" y="13984"/>
                  <a:pt x="17909" y="13934"/>
                </a:cubicBezTo>
                <a:cubicBezTo>
                  <a:pt x="18055" y="13714"/>
                  <a:pt x="18100" y="13704"/>
                  <a:pt x="18140" y="13624"/>
                </a:cubicBezTo>
                <a:cubicBezTo>
                  <a:pt x="18297" y="13374"/>
                  <a:pt x="18319" y="13354"/>
                  <a:pt x="18336" y="13304"/>
                </a:cubicBezTo>
                <a:cubicBezTo>
                  <a:pt x="18606" y="13024"/>
                  <a:pt x="18628" y="12994"/>
                  <a:pt x="18651" y="13004"/>
                </a:cubicBezTo>
                <a:cubicBezTo>
                  <a:pt x="19005" y="12654"/>
                  <a:pt x="19055" y="12704"/>
                  <a:pt x="19100" y="12624"/>
                </a:cubicBezTo>
                <a:cubicBezTo>
                  <a:pt x="19252" y="12534"/>
                  <a:pt x="19269" y="12514"/>
                  <a:pt x="19286" y="12514"/>
                </a:cubicBezTo>
                <a:cubicBezTo>
                  <a:pt x="19448" y="12464"/>
                  <a:pt x="19465" y="12384"/>
                  <a:pt x="19488" y="12384"/>
                </a:cubicBezTo>
                <a:cubicBezTo>
                  <a:pt x="19785" y="12254"/>
                  <a:pt x="19825" y="12244"/>
                  <a:pt x="19870" y="12204"/>
                </a:cubicBezTo>
                <a:cubicBezTo>
                  <a:pt x="20167" y="12164"/>
                  <a:pt x="20184" y="12084"/>
                  <a:pt x="20207" y="12084"/>
                </a:cubicBezTo>
                <a:cubicBezTo>
                  <a:pt x="20583" y="12034"/>
                  <a:pt x="20617" y="11934"/>
                  <a:pt x="20662" y="11974"/>
                </a:cubicBezTo>
                <a:cubicBezTo>
                  <a:pt x="20943" y="11835"/>
                  <a:pt x="20976" y="11964"/>
                  <a:pt x="20993" y="11874"/>
                </a:cubicBezTo>
                <a:cubicBezTo>
                  <a:pt x="21415" y="11735"/>
                  <a:pt x="21493" y="11725"/>
                  <a:pt x="21572" y="11675"/>
                </a:cubicBezTo>
                <a:cubicBezTo>
                  <a:pt x="21426" y="11625"/>
                  <a:pt x="21375" y="11685"/>
                  <a:pt x="21325" y="11665"/>
                </a:cubicBezTo>
                <a:cubicBezTo>
                  <a:pt x="20931" y="11805"/>
                  <a:pt x="20903" y="11805"/>
                  <a:pt x="20881" y="11795"/>
                </a:cubicBezTo>
                <a:cubicBezTo>
                  <a:pt x="20398" y="11874"/>
                  <a:pt x="20353" y="12004"/>
                  <a:pt x="20302" y="11954"/>
                </a:cubicBezTo>
                <a:cubicBezTo>
                  <a:pt x="20106" y="12024"/>
                  <a:pt x="20050" y="11974"/>
                  <a:pt x="20010" y="12074"/>
                </a:cubicBezTo>
                <a:cubicBezTo>
                  <a:pt x="19763" y="12174"/>
                  <a:pt x="19662" y="12164"/>
                  <a:pt x="19566" y="12244"/>
                </a:cubicBezTo>
                <a:cubicBezTo>
                  <a:pt x="19375" y="12334"/>
                  <a:pt x="19336" y="12384"/>
                  <a:pt x="19286" y="12374"/>
                </a:cubicBezTo>
                <a:cubicBezTo>
                  <a:pt x="18668" y="12834"/>
                  <a:pt x="18623" y="12904"/>
                  <a:pt x="18578" y="12944"/>
                </a:cubicBezTo>
                <a:cubicBezTo>
                  <a:pt x="18353" y="13264"/>
                  <a:pt x="18252" y="13224"/>
                  <a:pt x="18173" y="13414"/>
                </a:cubicBezTo>
                <a:cubicBezTo>
                  <a:pt x="18353" y="12994"/>
                  <a:pt x="18420" y="12974"/>
                  <a:pt x="18477" y="12844"/>
                </a:cubicBezTo>
                <a:cubicBezTo>
                  <a:pt x="18679" y="12674"/>
                  <a:pt x="18690" y="12584"/>
                  <a:pt x="18713" y="12614"/>
                </a:cubicBezTo>
                <a:cubicBezTo>
                  <a:pt x="18859" y="12464"/>
                  <a:pt x="18904" y="12454"/>
                  <a:pt x="18937" y="12374"/>
                </a:cubicBezTo>
                <a:cubicBezTo>
                  <a:pt x="19089" y="12274"/>
                  <a:pt x="19128" y="12284"/>
                  <a:pt x="19162" y="12234"/>
                </a:cubicBezTo>
                <a:cubicBezTo>
                  <a:pt x="19353" y="12154"/>
                  <a:pt x="19426" y="12084"/>
                  <a:pt x="19505" y="12044"/>
                </a:cubicBezTo>
                <a:cubicBezTo>
                  <a:pt x="20241" y="11825"/>
                  <a:pt x="20274" y="11735"/>
                  <a:pt x="20319" y="11765"/>
                </a:cubicBezTo>
                <a:cubicBezTo>
                  <a:pt x="20516" y="11745"/>
                  <a:pt x="20583" y="11655"/>
                  <a:pt x="20662" y="11685"/>
                </a:cubicBezTo>
                <a:cubicBezTo>
                  <a:pt x="21572" y="11355"/>
                  <a:pt x="21572" y="11355"/>
                  <a:pt x="21572" y="11355"/>
                </a:cubicBezTo>
                <a:cubicBezTo>
                  <a:pt x="21381" y="11395"/>
                  <a:pt x="21342" y="11365"/>
                  <a:pt x="21302" y="11385"/>
                </a:cubicBezTo>
                <a:cubicBezTo>
                  <a:pt x="21055" y="11495"/>
                  <a:pt x="21016" y="11395"/>
                  <a:pt x="20982" y="11455"/>
                </a:cubicBezTo>
                <a:cubicBezTo>
                  <a:pt x="20623" y="11605"/>
                  <a:pt x="20583" y="11565"/>
                  <a:pt x="20555" y="11605"/>
                </a:cubicBezTo>
                <a:cubicBezTo>
                  <a:pt x="20257" y="11635"/>
                  <a:pt x="20241" y="11685"/>
                  <a:pt x="20224" y="11665"/>
                </a:cubicBezTo>
                <a:cubicBezTo>
                  <a:pt x="20078" y="11745"/>
                  <a:pt x="20066" y="11705"/>
                  <a:pt x="20061" y="11705"/>
                </a:cubicBezTo>
                <a:cubicBezTo>
                  <a:pt x="19859" y="11725"/>
                  <a:pt x="19830" y="11835"/>
                  <a:pt x="19791" y="11815"/>
                </a:cubicBezTo>
                <a:cubicBezTo>
                  <a:pt x="19403" y="11954"/>
                  <a:pt x="19336" y="12084"/>
                  <a:pt x="19263" y="12044"/>
                </a:cubicBezTo>
                <a:cubicBezTo>
                  <a:pt x="18600" y="12564"/>
                  <a:pt x="18566" y="12654"/>
                  <a:pt x="18533" y="12664"/>
                </a:cubicBezTo>
                <a:cubicBezTo>
                  <a:pt x="18235" y="12984"/>
                  <a:pt x="18274" y="12924"/>
                  <a:pt x="18280" y="12864"/>
                </a:cubicBezTo>
                <a:cubicBezTo>
                  <a:pt x="18493" y="12554"/>
                  <a:pt x="18533" y="12454"/>
                  <a:pt x="18572" y="12464"/>
                </a:cubicBezTo>
                <a:cubicBezTo>
                  <a:pt x="18954" y="12134"/>
                  <a:pt x="18965" y="11944"/>
                  <a:pt x="18993" y="12014"/>
                </a:cubicBezTo>
                <a:cubicBezTo>
                  <a:pt x="19179" y="11745"/>
                  <a:pt x="19212" y="11884"/>
                  <a:pt x="19229" y="11785"/>
                </a:cubicBezTo>
                <a:cubicBezTo>
                  <a:pt x="19819" y="11515"/>
                  <a:pt x="19853" y="11375"/>
                  <a:pt x="19903" y="11455"/>
                </a:cubicBezTo>
                <a:cubicBezTo>
                  <a:pt x="20106" y="11345"/>
                  <a:pt x="20184" y="11325"/>
                  <a:pt x="20263" y="11325"/>
                </a:cubicBezTo>
                <a:cubicBezTo>
                  <a:pt x="20684" y="11255"/>
                  <a:pt x="20718" y="11145"/>
                  <a:pt x="20769" y="11205"/>
                </a:cubicBezTo>
                <a:cubicBezTo>
                  <a:pt x="21061" y="11165"/>
                  <a:pt x="21100" y="11105"/>
                  <a:pt x="21145" y="11175"/>
                </a:cubicBezTo>
                <a:cubicBezTo>
                  <a:pt x="21533" y="11115"/>
                  <a:pt x="21555" y="11105"/>
                  <a:pt x="21572" y="11105"/>
                </a:cubicBezTo>
                <a:cubicBezTo>
                  <a:pt x="21398" y="11025"/>
                  <a:pt x="21347" y="11035"/>
                  <a:pt x="21297" y="11005"/>
                </a:cubicBezTo>
                <a:cubicBezTo>
                  <a:pt x="21055" y="11055"/>
                  <a:pt x="21027" y="11045"/>
                  <a:pt x="20999" y="11045"/>
                </a:cubicBezTo>
                <a:cubicBezTo>
                  <a:pt x="20757" y="11165"/>
                  <a:pt x="20724" y="11045"/>
                  <a:pt x="20701" y="11115"/>
                </a:cubicBezTo>
                <a:cubicBezTo>
                  <a:pt x="20510" y="11095"/>
                  <a:pt x="20465" y="11145"/>
                  <a:pt x="20415" y="11165"/>
                </a:cubicBezTo>
                <a:cubicBezTo>
                  <a:pt x="20021" y="11265"/>
                  <a:pt x="19920" y="11305"/>
                  <a:pt x="19825" y="11355"/>
                </a:cubicBezTo>
                <a:cubicBezTo>
                  <a:pt x="19342" y="11605"/>
                  <a:pt x="19151" y="11685"/>
                  <a:pt x="18971" y="11914"/>
                </a:cubicBezTo>
                <a:cubicBezTo>
                  <a:pt x="18668" y="12154"/>
                  <a:pt x="18651" y="12254"/>
                  <a:pt x="18628" y="12244"/>
                </a:cubicBezTo>
                <a:cubicBezTo>
                  <a:pt x="18443" y="12384"/>
                  <a:pt x="18471" y="12334"/>
                  <a:pt x="18488" y="12274"/>
                </a:cubicBezTo>
                <a:cubicBezTo>
                  <a:pt x="18522" y="12194"/>
                  <a:pt x="18527" y="12174"/>
                  <a:pt x="18527" y="12144"/>
                </a:cubicBezTo>
                <a:cubicBezTo>
                  <a:pt x="18859" y="11715"/>
                  <a:pt x="18920" y="11775"/>
                  <a:pt x="18965" y="11645"/>
                </a:cubicBezTo>
                <a:cubicBezTo>
                  <a:pt x="19168" y="11475"/>
                  <a:pt x="19212" y="11385"/>
                  <a:pt x="19269" y="11405"/>
                </a:cubicBezTo>
                <a:cubicBezTo>
                  <a:pt x="19606" y="11195"/>
                  <a:pt x="19628" y="11095"/>
                  <a:pt x="19656" y="11125"/>
                </a:cubicBezTo>
                <a:cubicBezTo>
                  <a:pt x="20021" y="10975"/>
                  <a:pt x="20083" y="10875"/>
                  <a:pt x="20162" y="10935"/>
                </a:cubicBezTo>
                <a:cubicBezTo>
                  <a:pt x="20533" y="10815"/>
                  <a:pt x="20572" y="10845"/>
                  <a:pt x="20606" y="10805"/>
                </a:cubicBezTo>
                <a:cubicBezTo>
                  <a:pt x="20729" y="10845"/>
                  <a:pt x="20763" y="10755"/>
                  <a:pt x="20808" y="10815"/>
                </a:cubicBezTo>
                <a:cubicBezTo>
                  <a:pt x="21336" y="10805"/>
                  <a:pt x="21415" y="10825"/>
                  <a:pt x="21488" y="10795"/>
                </a:cubicBezTo>
                <a:cubicBezTo>
                  <a:pt x="21533" y="10695"/>
                  <a:pt x="21488" y="10685"/>
                  <a:pt x="21448" y="10705"/>
                </a:cubicBezTo>
                <a:cubicBezTo>
                  <a:pt x="21027" y="10685"/>
                  <a:pt x="21021" y="10715"/>
                  <a:pt x="21010" y="10725"/>
                </a:cubicBezTo>
                <a:cubicBezTo>
                  <a:pt x="20825" y="10665"/>
                  <a:pt x="20746" y="10725"/>
                  <a:pt x="20656" y="10695"/>
                </a:cubicBezTo>
                <a:cubicBezTo>
                  <a:pt x="20476" y="10705"/>
                  <a:pt x="20437" y="10755"/>
                  <a:pt x="20392" y="10735"/>
                </a:cubicBezTo>
                <a:cubicBezTo>
                  <a:pt x="20167" y="10795"/>
                  <a:pt x="20145" y="10765"/>
                  <a:pt x="20134" y="10815"/>
                </a:cubicBezTo>
                <a:cubicBezTo>
                  <a:pt x="19903" y="10855"/>
                  <a:pt x="19887" y="10865"/>
                  <a:pt x="19870" y="10905"/>
                </a:cubicBezTo>
                <a:cubicBezTo>
                  <a:pt x="19566" y="11045"/>
                  <a:pt x="19527" y="11085"/>
                  <a:pt x="19482" y="11105"/>
                </a:cubicBezTo>
                <a:cubicBezTo>
                  <a:pt x="19184" y="11315"/>
                  <a:pt x="19151" y="11375"/>
                  <a:pt x="19106" y="11405"/>
                </a:cubicBezTo>
                <a:cubicBezTo>
                  <a:pt x="18600" y="11865"/>
                  <a:pt x="18668" y="11795"/>
                  <a:pt x="18679" y="11735"/>
                </a:cubicBezTo>
                <a:cubicBezTo>
                  <a:pt x="18909" y="11475"/>
                  <a:pt x="18943" y="11295"/>
                  <a:pt x="18988" y="11345"/>
                </a:cubicBezTo>
                <a:cubicBezTo>
                  <a:pt x="19274" y="11075"/>
                  <a:pt x="19314" y="11105"/>
                  <a:pt x="19347" y="11035"/>
                </a:cubicBezTo>
                <a:cubicBezTo>
                  <a:pt x="19915" y="10795"/>
                  <a:pt x="20038" y="10705"/>
                  <a:pt x="20167" y="10685"/>
                </a:cubicBezTo>
                <a:cubicBezTo>
                  <a:pt x="20673" y="10585"/>
                  <a:pt x="20808" y="10565"/>
                  <a:pt x="20943" y="10605"/>
                </a:cubicBezTo>
                <a:cubicBezTo>
                  <a:pt x="21167" y="10605"/>
                  <a:pt x="21201" y="10595"/>
                  <a:pt x="21229" y="10595"/>
                </a:cubicBezTo>
                <a:cubicBezTo>
                  <a:pt x="21431" y="10605"/>
                  <a:pt x="21443" y="10555"/>
                  <a:pt x="21460" y="10575"/>
                </a:cubicBezTo>
                <a:cubicBezTo>
                  <a:pt x="21572" y="10465"/>
                  <a:pt x="21572" y="10465"/>
                  <a:pt x="21572" y="10465"/>
                </a:cubicBezTo>
                <a:cubicBezTo>
                  <a:pt x="21381" y="10485"/>
                  <a:pt x="21358" y="10515"/>
                  <a:pt x="21325" y="10465"/>
                </a:cubicBezTo>
                <a:cubicBezTo>
                  <a:pt x="21212" y="10495"/>
                  <a:pt x="21184" y="10505"/>
                  <a:pt x="21151" y="10485"/>
                </a:cubicBezTo>
                <a:cubicBezTo>
                  <a:pt x="20802" y="10485"/>
                  <a:pt x="20735" y="10475"/>
                  <a:pt x="20673" y="10455"/>
                </a:cubicBezTo>
                <a:cubicBezTo>
                  <a:pt x="20448" y="10485"/>
                  <a:pt x="20415" y="10495"/>
                  <a:pt x="20392" y="10545"/>
                </a:cubicBezTo>
                <a:cubicBezTo>
                  <a:pt x="20038" y="10585"/>
                  <a:pt x="19976" y="10645"/>
                  <a:pt x="19909" y="10625"/>
                </a:cubicBezTo>
                <a:cubicBezTo>
                  <a:pt x="19679" y="10745"/>
                  <a:pt x="19634" y="10765"/>
                  <a:pt x="19594" y="10785"/>
                </a:cubicBezTo>
                <a:cubicBezTo>
                  <a:pt x="19538" y="10785"/>
                  <a:pt x="19600" y="10765"/>
                  <a:pt x="19656" y="10685"/>
                </a:cubicBezTo>
                <a:cubicBezTo>
                  <a:pt x="19909" y="10565"/>
                  <a:pt x="19971" y="10455"/>
                  <a:pt x="20033" y="10435"/>
                </a:cubicBezTo>
                <a:cubicBezTo>
                  <a:pt x="20308" y="10325"/>
                  <a:pt x="20336" y="10365"/>
                  <a:pt x="20364" y="10365"/>
                </a:cubicBezTo>
                <a:cubicBezTo>
                  <a:pt x="20594" y="10305"/>
                  <a:pt x="20628" y="10305"/>
                  <a:pt x="20662" y="10295"/>
                </a:cubicBezTo>
                <a:cubicBezTo>
                  <a:pt x="21033" y="10265"/>
                  <a:pt x="21094" y="10185"/>
                  <a:pt x="21167" y="10255"/>
                </a:cubicBezTo>
                <a:cubicBezTo>
                  <a:pt x="21426" y="10145"/>
                  <a:pt x="21499" y="10145"/>
                  <a:pt x="21566" y="10135"/>
                </a:cubicBezTo>
                <a:cubicBezTo>
                  <a:pt x="21533" y="10035"/>
                  <a:pt x="21499" y="10055"/>
                  <a:pt x="21454" y="10015"/>
                </a:cubicBezTo>
                <a:cubicBezTo>
                  <a:pt x="21229" y="10115"/>
                  <a:pt x="21218" y="10105"/>
                  <a:pt x="21207" y="10125"/>
                </a:cubicBezTo>
                <a:cubicBezTo>
                  <a:pt x="21572" y="9895"/>
                  <a:pt x="21572" y="9895"/>
                  <a:pt x="21572" y="9895"/>
                </a:cubicBezTo>
                <a:cubicBezTo>
                  <a:pt x="21347" y="9975"/>
                  <a:pt x="21313" y="9905"/>
                  <a:pt x="21285" y="9975"/>
                </a:cubicBezTo>
                <a:cubicBezTo>
                  <a:pt x="21044" y="10015"/>
                  <a:pt x="20982" y="10025"/>
                  <a:pt x="20920" y="10025"/>
                </a:cubicBezTo>
                <a:cubicBezTo>
                  <a:pt x="20712" y="10135"/>
                  <a:pt x="20679" y="10025"/>
                  <a:pt x="20656" y="10115"/>
                </a:cubicBezTo>
                <a:cubicBezTo>
                  <a:pt x="20319" y="10165"/>
                  <a:pt x="20263" y="10205"/>
                  <a:pt x="20201" y="10225"/>
                </a:cubicBezTo>
                <a:cubicBezTo>
                  <a:pt x="20055" y="10275"/>
                  <a:pt x="20033" y="10305"/>
                  <a:pt x="20044" y="10265"/>
                </a:cubicBezTo>
                <a:cubicBezTo>
                  <a:pt x="20420" y="10045"/>
                  <a:pt x="20460" y="9915"/>
                  <a:pt x="20510" y="9985"/>
                </a:cubicBezTo>
                <a:cubicBezTo>
                  <a:pt x="20769" y="9815"/>
                  <a:pt x="20808" y="9805"/>
                  <a:pt x="20847" y="9815"/>
                </a:cubicBezTo>
                <a:cubicBezTo>
                  <a:pt x="21117" y="9696"/>
                  <a:pt x="21151" y="9646"/>
                  <a:pt x="21196" y="9666"/>
                </a:cubicBezTo>
                <a:cubicBezTo>
                  <a:pt x="21504" y="9556"/>
                  <a:pt x="21527" y="9556"/>
                  <a:pt x="21544" y="9566"/>
                </a:cubicBezTo>
                <a:cubicBezTo>
                  <a:pt x="21544" y="9456"/>
                  <a:pt x="21510" y="9466"/>
                  <a:pt x="21482" y="9476"/>
                </a:cubicBezTo>
                <a:cubicBezTo>
                  <a:pt x="21274" y="9476"/>
                  <a:pt x="21257" y="9566"/>
                  <a:pt x="21229" y="9536"/>
                </a:cubicBezTo>
                <a:cubicBezTo>
                  <a:pt x="21033" y="9656"/>
                  <a:pt x="21005" y="9596"/>
                  <a:pt x="20982" y="9636"/>
                </a:cubicBezTo>
                <a:cubicBezTo>
                  <a:pt x="20651" y="9745"/>
                  <a:pt x="20566" y="9805"/>
                  <a:pt x="20488" y="9845"/>
                </a:cubicBezTo>
                <a:cubicBezTo>
                  <a:pt x="20319" y="9905"/>
                  <a:pt x="20280" y="9955"/>
                  <a:pt x="20241" y="9945"/>
                </a:cubicBezTo>
                <a:cubicBezTo>
                  <a:pt x="19976" y="10165"/>
                  <a:pt x="19937" y="10275"/>
                  <a:pt x="19887" y="10235"/>
                </a:cubicBezTo>
                <a:cubicBezTo>
                  <a:pt x="19527" y="10485"/>
                  <a:pt x="19516" y="10665"/>
                  <a:pt x="19488" y="10605"/>
                </a:cubicBezTo>
                <a:cubicBezTo>
                  <a:pt x="19330" y="10695"/>
                  <a:pt x="19314" y="10785"/>
                  <a:pt x="19291" y="10775"/>
                </a:cubicBezTo>
                <a:cubicBezTo>
                  <a:pt x="19055" y="11005"/>
                  <a:pt x="19027" y="10995"/>
                  <a:pt x="18999" y="11075"/>
                </a:cubicBezTo>
                <a:cubicBezTo>
                  <a:pt x="18948" y="11035"/>
                  <a:pt x="18932" y="11155"/>
                  <a:pt x="18898" y="11125"/>
                </a:cubicBezTo>
                <a:cubicBezTo>
                  <a:pt x="19403" y="10035"/>
                  <a:pt x="19437" y="9935"/>
                  <a:pt x="19482" y="9945"/>
                </a:cubicBezTo>
                <a:cubicBezTo>
                  <a:pt x="19892" y="9356"/>
                  <a:pt x="19932" y="9306"/>
                  <a:pt x="19976" y="9266"/>
                </a:cubicBezTo>
                <a:cubicBezTo>
                  <a:pt x="20319" y="8896"/>
                  <a:pt x="20409" y="8876"/>
                  <a:pt x="20499" y="8806"/>
                </a:cubicBezTo>
                <a:cubicBezTo>
                  <a:pt x="20808" y="8586"/>
                  <a:pt x="20858" y="8656"/>
                  <a:pt x="20898" y="8546"/>
                </a:cubicBezTo>
                <a:cubicBezTo>
                  <a:pt x="21184" y="8316"/>
                  <a:pt x="21212" y="8386"/>
                  <a:pt x="21235" y="8376"/>
                </a:cubicBezTo>
                <a:cubicBezTo>
                  <a:pt x="21387" y="8276"/>
                  <a:pt x="21409" y="8266"/>
                  <a:pt x="21431" y="8246"/>
                </a:cubicBezTo>
                <a:cubicBezTo>
                  <a:pt x="21572" y="8036"/>
                  <a:pt x="21572" y="8036"/>
                  <a:pt x="21572" y="8036"/>
                </a:cubicBezTo>
                <a:cubicBezTo>
                  <a:pt x="21325" y="8166"/>
                  <a:pt x="21297" y="8196"/>
                  <a:pt x="21269" y="8246"/>
                </a:cubicBezTo>
                <a:cubicBezTo>
                  <a:pt x="21049" y="8326"/>
                  <a:pt x="21021" y="8386"/>
                  <a:pt x="20988" y="8376"/>
                </a:cubicBezTo>
                <a:cubicBezTo>
                  <a:pt x="20740" y="8536"/>
                  <a:pt x="20679" y="8596"/>
                  <a:pt x="20611" y="8636"/>
                </a:cubicBezTo>
                <a:cubicBezTo>
                  <a:pt x="20465" y="8726"/>
                  <a:pt x="20437" y="8736"/>
                  <a:pt x="20443" y="8696"/>
                </a:cubicBezTo>
                <a:cubicBezTo>
                  <a:pt x="21016" y="8246"/>
                  <a:pt x="21049" y="8196"/>
                  <a:pt x="21089" y="8186"/>
                </a:cubicBezTo>
                <a:cubicBezTo>
                  <a:pt x="21325" y="7996"/>
                  <a:pt x="21342" y="7916"/>
                  <a:pt x="21364" y="7936"/>
                </a:cubicBezTo>
                <a:cubicBezTo>
                  <a:pt x="21544" y="7786"/>
                  <a:pt x="21555" y="7766"/>
                  <a:pt x="21572" y="7756"/>
                </a:cubicBezTo>
                <a:cubicBezTo>
                  <a:pt x="21488" y="7686"/>
                  <a:pt x="21426" y="7756"/>
                  <a:pt x="21364" y="7786"/>
                </a:cubicBezTo>
                <a:cubicBezTo>
                  <a:pt x="20931" y="8206"/>
                  <a:pt x="20858" y="8186"/>
                  <a:pt x="20797" y="8296"/>
                </a:cubicBezTo>
                <a:cubicBezTo>
                  <a:pt x="20499" y="8546"/>
                  <a:pt x="20465" y="8556"/>
                  <a:pt x="20437" y="8576"/>
                </a:cubicBezTo>
                <a:cubicBezTo>
                  <a:pt x="20241" y="8796"/>
                  <a:pt x="20207" y="8816"/>
                  <a:pt x="20179" y="8886"/>
                </a:cubicBezTo>
                <a:cubicBezTo>
                  <a:pt x="20229" y="8726"/>
                  <a:pt x="20269" y="8676"/>
                  <a:pt x="20269" y="8676"/>
                </a:cubicBezTo>
                <a:cubicBezTo>
                  <a:pt x="20460" y="8496"/>
                  <a:pt x="20482" y="8396"/>
                  <a:pt x="20516" y="8386"/>
                </a:cubicBezTo>
                <a:cubicBezTo>
                  <a:pt x="20887" y="7976"/>
                  <a:pt x="20915" y="7986"/>
                  <a:pt x="20943" y="7956"/>
                </a:cubicBezTo>
                <a:cubicBezTo>
                  <a:pt x="21415" y="7477"/>
                  <a:pt x="21448" y="7487"/>
                  <a:pt x="21476" y="7467"/>
                </a:cubicBezTo>
                <a:cubicBezTo>
                  <a:pt x="21572" y="7217"/>
                  <a:pt x="21572" y="7217"/>
                  <a:pt x="21572" y="7217"/>
                </a:cubicBezTo>
                <a:cubicBezTo>
                  <a:pt x="21134" y="7636"/>
                  <a:pt x="21055" y="7746"/>
                  <a:pt x="20965" y="7806"/>
                </a:cubicBezTo>
                <a:cubicBezTo>
                  <a:pt x="20566" y="8166"/>
                  <a:pt x="20527" y="8266"/>
                  <a:pt x="20482" y="8276"/>
                </a:cubicBezTo>
                <a:cubicBezTo>
                  <a:pt x="19774" y="9256"/>
                  <a:pt x="19797" y="9266"/>
                  <a:pt x="19757" y="9296"/>
                </a:cubicBezTo>
                <a:cubicBezTo>
                  <a:pt x="20106" y="8456"/>
                  <a:pt x="20145" y="8536"/>
                  <a:pt x="20167" y="8436"/>
                </a:cubicBezTo>
                <a:cubicBezTo>
                  <a:pt x="20471" y="7936"/>
                  <a:pt x="20533" y="7906"/>
                  <a:pt x="20583" y="7796"/>
                </a:cubicBezTo>
                <a:cubicBezTo>
                  <a:pt x="20926" y="7447"/>
                  <a:pt x="20993" y="7387"/>
                  <a:pt x="21055" y="7307"/>
                </a:cubicBezTo>
                <a:cubicBezTo>
                  <a:pt x="21488" y="6877"/>
                  <a:pt x="21533" y="6797"/>
                  <a:pt x="21572" y="6747"/>
                </a:cubicBezTo>
                <a:cubicBezTo>
                  <a:pt x="21409" y="6837"/>
                  <a:pt x="21274" y="6897"/>
                  <a:pt x="21145" y="7097"/>
                </a:cubicBezTo>
                <a:cubicBezTo>
                  <a:pt x="21005" y="7207"/>
                  <a:pt x="20971" y="7237"/>
                  <a:pt x="20937" y="7287"/>
                </a:cubicBezTo>
                <a:cubicBezTo>
                  <a:pt x="20881" y="7197"/>
                  <a:pt x="20926" y="7207"/>
                  <a:pt x="20960" y="7097"/>
                </a:cubicBezTo>
                <a:cubicBezTo>
                  <a:pt x="21162" y="6887"/>
                  <a:pt x="21173" y="6807"/>
                  <a:pt x="21196" y="6837"/>
                </a:cubicBezTo>
                <a:cubicBezTo>
                  <a:pt x="21392" y="6567"/>
                  <a:pt x="21403" y="6507"/>
                  <a:pt x="21426" y="6527"/>
                </a:cubicBezTo>
                <a:cubicBezTo>
                  <a:pt x="21566" y="6087"/>
                  <a:pt x="21555" y="6097"/>
                  <a:pt x="21544" y="6107"/>
                </a:cubicBezTo>
                <a:cubicBezTo>
                  <a:pt x="21128" y="6587"/>
                  <a:pt x="21089" y="6647"/>
                  <a:pt x="21044" y="6667"/>
                </a:cubicBezTo>
                <a:cubicBezTo>
                  <a:pt x="20847" y="6957"/>
                  <a:pt x="20780" y="6917"/>
                  <a:pt x="20808" y="6967"/>
                </a:cubicBezTo>
                <a:cubicBezTo>
                  <a:pt x="20600" y="7247"/>
                  <a:pt x="20583" y="7367"/>
                  <a:pt x="20561" y="7327"/>
                </a:cubicBezTo>
                <a:cubicBezTo>
                  <a:pt x="20808" y="6867"/>
                  <a:pt x="20836" y="6787"/>
                  <a:pt x="20864" y="6797"/>
                </a:cubicBezTo>
                <a:cubicBezTo>
                  <a:pt x="21134" y="6417"/>
                  <a:pt x="21156" y="6297"/>
                  <a:pt x="21190" y="6317"/>
                </a:cubicBezTo>
                <a:cubicBezTo>
                  <a:pt x="21572" y="5517"/>
                  <a:pt x="21572" y="5517"/>
                  <a:pt x="21572" y="5517"/>
                </a:cubicBezTo>
                <a:cubicBezTo>
                  <a:pt x="21443" y="5697"/>
                  <a:pt x="21465" y="5627"/>
                  <a:pt x="21493" y="5567"/>
                </a:cubicBezTo>
                <a:cubicBezTo>
                  <a:pt x="21561" y="5208"/>
                  <a:pt x="21549" y="5238"/>
                  <a:pt x="21538" y="5258"/>
                </a:cubicBezTo>
                <a:cubicBezTo>
                  <a:pt x="21572" y="4488"/>
                  <a:pt x="21572" y="4488"/>
                  <a:pt x="21572" y="4488"/>
                </a:cubicBezTo>
                <a:cubicBezTo>
                  <a:pt x="21218" y="5727"/>
                  <a:pt x="21179" y="5807"/>
                  <a:pt x="21145" y="5897"/>
                </a:cubicBezTo>
                <a:cubicBezTo>
                  <a:pt x="21257" y="5397"/>
                  <a:pt x="21330" y="5098"/>
                  <a:pt x="21409" y="4798"/>
                </a:cubicBezTo>
                <a:cubicBezTo>
                  <a:pt x="21572" y="3558"/>
                  <a:pt x="21572" y="3558"/>
                  <a:pt x="21572" y="3558"/>
                </a:cubicBezTo>
                <a:cubicBezTo>
                  <a:pt x="21476" y="4108"/>
                  <a:pt x="21476" y="4198"/>
                  <a:pt x="21437" y="4298"/>
                </a:cubicBezTo>
                <a:cubicBezTo>
                  <a:pt x="21403" y="4618"/>
                  <a:pt x="21342" y="4688"/>
                  <a:pt x="21358" y="4728"/>
                </a:cubicBezTo>
                <a:cubicBezTo>
                  <a:pt x="21094" y="5787"/>
                  <a:pt x="21055" y="5807"/>
                  <a:pt x="21055" y="5817"/>
                </a:cubicBezTo>
                <a:cubicBezTo>
                  <a:pt x="21089" y="5637"/>
                  <a:pt x="21055" y="5607"/>
                  <a:pt x="21083" y="5557"/>
                </a:cubicBezTo>
                <a:cubicBezTo>
                  <a:pt x="21196" y="4798"/>
                  <a:pt x="21263" y="4698"/>
                  <a:pt x="21269" y="4608"/>
                </a:cubicBezTo>
                <a:cubicBezTo>
                  <a:pt x="21420" y="3748"/>
                  <a:pt x="21488" y="3688"/>
                  <a:pt x="21471" y="3648"/>
                </a:cubicBezTo>
                <a:cubicBezTo>
                  <a:pt x="21549" y="3338"/>
                  <a:pt x="21516" y="3298"/>
                  <a:pt x="21555" y="3248"/>
                </a:cubicBezTo>
                <a:cubicBezTo>
                  <a:pt x="21566" y="2869"/>
                  <a:pt x="21555" y="2909"/>
                  <a:pt x="21544" y="2949"/>
                </a:cubicBezTo>
                <a:cubicBezTo>
                  <a:pt x="21488" y="3438"/>
                  <a:pt x="21426" y="3528"/>
                  <a:pt x="21431" y="3588"/>
                </a:cubicBezTo>
                <a:cubicBezTo>
                  <a:pt x="21190" y="4828"/>
                  <a:pt x="21162" y="4948"/>
                  <a:pt x="21128" y="5078"/>
                </a:cubicBezTo>
                <a:cubicBezTo>
                  <a:pt x="20993" y="5727"/>
                  <a:pt x="20931" y="5987"/>
                  <a:pt x="20870" y="6257"/>
                </a:cubicBezTo>
                <a:cubicBezTo>
                  <a:pt x="20521" y="7107"/>
                  <a:pt x="20561" y="7207"/>
                  <a:pt x="20521" y="7167"/>
                </a:cubicBezTo>
                <a:cubicBezTo>
                  <a:pt x="20493" y="7197"/>
                  <a:pt x="20493" y="7097"/>
                  <a:pt x="20555" y="6957"/>
                </a:cubicBezTo>
                <a:cubicBezTo>
                  <a:pt x="20780" y="6307"/>
                  <a:pt x="20774" y="6247"/>
                  <a:pt x="20797" y="6187"/>
                </a:cubicBezTo>
                <a:cubicBezTo>
                  <a:pt x="20903" y="5787"/>
                  <a:pt x="20948" y="5717"/>
                  <a:pt x="20943" y="5657"/>
                </a:cubicBezTo>
                <a:cubicBezTo>
                  <a:pt x="20993" y="5397"/>
                  <a:pt x="20993" y="5338"/>
                  <a:pt x="21005" y="5268"/>
                </a:cubicBezTo>
                <a:cubicBezTo>
                  <a:pt x="21151" y="4458"/>
                  <a:pt x="21122" y="4408"/>
                  <a:pt x="21151" y="4348"/>
                </a:cubicBezTo>
                <a:cubicBezTo>
                  <a:pt x="21274" y="3698"/>
                  <a:pt x="21257" y="3648"/>
                  <a:pt x="21269" y="3588"/>
                </a:cubicBezTo>
                <a:cubicBezTo>
                  <a:pt x="21370" y="2949"/>
                  <a:pt x="21375" y="2899"/>
                  <a:pt x="21387" y="2839"/>
                </a:cubicBezTo>
                <a:cubicBezTo>
                  <a:pt x="21482" y="2139"/>
                  <a:pt x="21504" y="2019"/>
                  <a:pt x="21544" y="1889"/>
                </a:cubicBezTo>
                <a:cubicBezTo>
                  <a:pt x="21572" y="1379"/>
                  <a:pt x="21572" y="1379"/>
                  <a:pt x="21572" y="1379"/>
                </a:cubicBezTo>
                <a:cubicBezTo>
                  <a:pt x="21471" y="1859"/>
                  <a:pt x="21488" y="1909"/>
                  <a:pt x="21448" y="1979"/>
                </a:cubicBezTo>
                <a:cubicBezTo>
                  <a:pt x="21398" y="2439"/>
                  <a:pt x="21347" y="2499"/>
                  <a:pt x="21375" y="2529"/>
                </a:cubicBezTo>
                <a:cubicBezTo>
                  <a:pt x="21263" y="3258"/>
                  <a:pt x="21201" y="3358"/>
                  <a:pt x="21235" y="3438"/>
                </a:cubicBezTo>
                <a:cubicBezTo>
                  <a:pt x="21111" y="4038"/>
                  <a:pt x="21139" y="4108"/>
                  <a:pt x="21094" y="4188"/>
                </a:cubicBezTo>
                <a:cubicBezTo>
                  <a:pt x="20960" y="5198"/>
                  <a:pt x="20931" y="5268"/>
                  <a:pt x="20937" y="5328"/>
                </a:cubicBezTo>
                <a:cubicBezTo>
                  <a:pt x="20718" y="6217"/>
                  <a:pt x="20757" y="6237"/>
                  <a:pt x="20707" y="6257"/>
                </a:cubicBezTo>
                <a:cubicBezTo>
                  <a:pt x="20510" y="6837"/>
                  <a:pt x="20448" y="7107"/>
                  <a:pt x="20353" y="7377"/>
                </a:cubicBezTo>
                <a:cubicBezTo>
                  <a:pt x="20021" y="8216"/>
                  <a:pt x="19999" y="8236"/>
                  <a:pt x="19976" y="8256"/>
                </a:cubicBezTo>
                <a:cubicBezTo>
                  <a:pt x="19830" y="8706"/>
                  <a:pt x="19757" y="8866"/>
                  <a:pt x="19690" y="9026"/>
                </a:cubicBezTo>
                <a:cubicBezTo>
                  <a:pt x="19566" y="9136"/>
                  <a:pt x="19578" y="9016"/>
                  <a:pt x="19617" y="9006"/>
                </a:cubicBezTo>
                <a:cubicBezTo>
                  <a:pt x="19993" y="7976"/>
                  <a:pt x="19999" y="7836"/>
                  <a:pt x="20083" y="7666"/>
                </a:cubicBezTo>
                <a:cubicBezTo>
                  <a:pt x="20184" y="7207"/>
                  <a:pt x="20207" y="7137"/>
                  <a:pt x="20212" y="7077"/>
                </a:cubicBezTo>
                <a:cubicBezTo>
                  <a:pt x="20375" y="6417"/>
                  <a:pt x="20375" y="6357"/>
                  <a:pt x="20387" y="6287"/>
                </a:cubicBezTo>
                <a:cubicBezTo>
                  <a:pt x="20527" y="5737"/>
                  <a:pt x="20510" y="5687"/>
                  <a:pt x="20533" y="5657"/>
                </a:cubicBezTo>
                <a:cubicBezTo>
                  <a:pt x="20566" y="5358"/>
                  <a:pt x="20594" y="5318"/>
                  <a:pt x="20611" y="5288"/>
                </a:cubicBezTo>
                <a:cubicBezTo>
                  <a:pt x="20662" y="4938"/>
                  <a:pt x="20690" y="4868"/>
                  <a:pt x="20690" y="4808"/>
                </a:cubicBezTo>
                <a:cubicBezTo>
                  <a:pt x="20892" y="3748"/>
                  <a:pt x="20909" y="3618"/>
                  <a:pt x="20926" y="3488"/>
                </a:cubicBezTo>
                <a:cubicBezTo>
                  <a:pt x="21089" y="2849"/>
                  <a:pt x="21083" y="2789"/>
                  <a:pt x="21106" y="2719"/>
                </a:cubicBezTo>
                <a:close/>
                <a:moveTo>
                  <a:pt x="16954" y="16932"/>
                </a:moveTo>
                <a:cubicBezTo>
                  <a:pt x="16932" y="17002"/>
                  <a:pt x="16904" y="17062"/>
                  <a:pt x="16876" y="17122"/>
                </a:cubicBezTo>
                <a:cubicBezTo>
                  <a:pt x="16859" y="17152"/>
                  <a:pt x="16870" y="17172"/>
                  <a:pt x="16859" y="17212"/>
                </a:cubicBezTo>
                <a:cubicBezTo>
                  <a:pt x="16859" y="17212"/>
                  <a:pt x="16859" y="17212"/>
                  <a:pt x="16859" y="17212"/>
                </a:cubicBezTo>
                <a:cubicBezTo>
                  <a:pt x="16853" y="17232"/>
                  <a:pt x="16842" y="17252"/>
                  <a:pt x="16831" y="17272"/>
                </a:cubicBezTo>
                <a:cubicBezTo>
                  <a:pt x="16819" y="17302"/>
                  <a:pt x="16814" y="17322"/>
                  <a:pt x="16802" y="17342"/>
                </a:cubicBezTo>
                <a:cubicBezTo>
                  <a:pt x="16786" y="17312"/>
                  <a:pt x="16814" y="17272"/>
                  <a:pt x="16831" y="17232"/>
                </a:cubicBezTo>
                <a:cubicBezTo>
                  <a:pt x="16831" y="17222"/>
                  <a:pt x="16831" y="17212"/>
                  <a:pt x="16836" y="17212"/>
                </a:cubicBezTo>
                <a:cubicBezTo>
                  <a:pt x="16847" y="17152"/>
                  <a:pt x="16853" y="17092"/>
                  <a:pt x="16847" y="17042"/>
                </a:cubicBezTo>
                <a:cubicBezTo>
                  <a:pt x="16887" y="16992"/>
                  <a:pt x="16870" y="16942"/>
                  <a:pt x="16892" y="16892"/>
                </a:cubicBezTo>
                <a:cubicBezTo>
                  <a:pt x="16904" y="16842"/>
                  <a:pt x="16926" y="16782"/>
                  <a:pt x="16915" y="16742"/>
                </a:cubicBezTo>
                <a:cubicBezTo>
                  <a:pt x="16943" y="16712"/>
                  <a:pt x="16943" y="16762"/>
                  <a:pt x="16954" y="16792"/>
                </a:cubicBezTo>
                <a:cubicBezTo>
                  <a:pt x="16954" y="16842"/>
                  <a:pt x="16949" y="16892"/>
                  <a:pt x="16954" y="16932"/>
                </a:cubicBezTo>
                <a:close/>
                <a:moveTo>
                  <a:pt x="17319" y="16222"/>
                </a:moveTo>
                <a:cubicBezTo>
                  <a:pt x="17291" y="16153"/>
                  <a:pt x="17364" y="16133"/>
                  <a:pt x="17381" y="16093"/>
                </a:cubicBezTo>
                <a:cubicBezTo>
                  <a:pt x="17437" y="16153"/>
                  <a:pt x="17336" y="16192"/>
                  <a:pt x="17319" y="16222"/>
                </a:cubicBezTo>
                <a:close/>
                <a:moveTo>
                  <a:pt x="18988" y="13894"/>
                </a:moveTo>
                <a:cubicBezTo>
                  <a:pt x="19016" y="13904"/>
                  <a:pt x="19050" y="13894"/>
                  <a:pt x="19078" y="13874"/>
                </a:cubicBezTo>
                <a:cubicBezTo>
                  <a:pt x="19229" y="13804"/>
                  <a:pt x="19291" y="13834"/>
                  <a:pt x="19347" y="13764"/>
                </a:cubicBezTo>
                <a:cubicBezTo>
                  <a:pt x="19943" y="13454"/>
                  <a:pt x="20010" y="13464"/>
                  <a:pt x="20072" y="13464"/>
                </a:cubicBezTo>
                <a:cubicBezTo>
                  <a:pt x="20482" y="13174"/>
                  <a:pt x="20544" y="13174"/>
                  <a:pt x="20600" y="13124"/>
                </a:cubicBezTo>
                <a:cubicBezTo>
                  <a:pt x="20836" y="12984"/>
                  <a:pt x="20898" y="12944"/>
                  <a:pt x="20954" y="12874"/>
                </a:cubicBezTo>
                <a:cubicBezTo>
                  <a:pt x="21336" y="12634"/>
                  <a:pt x="21364" y="12574"/>
                  <a:pt x="21392" y="12554"/>
                </a:cubicBezTo>
                <a:cubicBezTo>
                  <a:pt x="21471" y="12514"/>
                  <a:pt x="21465" y="12554"/>
                  <a:pt x="21454" y="12564"/>
                </a:cubicBezTo>
                <a:cubicBezTo>
                  <a:pt x="21173" y="12864"/>
                  <a:pt x="21083" y="12864"/>
                  <a:pt x="20993" y="12964"/>
                </a:cubicBezTo>
                <a:cubicBezTo>
                  <a:pt x="20808" y="13094"/>
                  <a:pt x="20763" y="13104"/>
                  <a:pt x="20724" y="13174"/>
                </a:cubicBezTo>
                <a:cubicBezTo>
                  <a:pt x="20375" y="13344"/>
                  <a:pt x="20297" y="13414"/>
                  <a:pt x="20224" y="13484"/>
                </a:cubicBezTo>
                <a:cubicBezTo>
                  <a:pt x="19752" y="13694"/>
                  <a:pt x="19735" y="13704"/>
                  <a:pt x="19712" y="13674"/>
                </a:cubicBezTo>
                <a:cubicBezTo>
                  <a:pt x="19583" y="13744"/>
                  <a:pt x="19566" y="13744"/>
                  <a:pt x="19544" y="13734"/>
                </a:cubicBezTo>
                <a:cubicBezTo>
                  <a:pt x="19156" y="13894"/>
                  <a:pt x="19117" y="13904"/>
                  <a:pt x="19083" y="13914"/>
                </a:cubicBezTo>
                <a:cubicBezTo>
                  <a:pt x="18701" y="14033"/>
                  <a:pt x="18673" y="14133"/>
                  <a:pt x="18628" y="14063"/>
                </a:cubicBezTo>
                <a:close/>
                <a:moveTo>
                  <a:pt x="17662" y="14793"/>
                </a:moveTo>
                <a:cubicBezTo>
                  <a:pt x="17690" y="14823"/>
                  <a:pt x="17679" y="14853"/>
                  <a:pt x="17668" y="14883"/>
                </a:cubicBezTo>
                <a:cubicBezTo>
                  <a:pt x="17656" y="14863"/>
                  <a:pt x="17651" y="14873"/>
                  <a:pt x="17645" y="14883"/>
                </a:cubicBezTo>
                <a:cubicBezTo>
                  <a:pt x="17634" y="14863"/>
                  <a:pt x="17651" y="14823"/>
                  <a:pt x="17662" y="14793"/>
                </a:cubicBezTo>
                <a:close/>
                <a:moveTo>
                  <a:pt x="17572" y="15113"/>
                </a:moveTo>
                <a:cubicBezTo>
                  <a:pt x="17623" y="15053"/>
                  <a:pt x="17578" y="15183"/>
                  <a:pt x="17561" y="15173"/>
                </a:cubicBezTo>
                <a:cubicBezTo>
                  <a:pt x="17555" y="15163"/>
                  <a:pt x="17561" y="15123"/>
                  <a:pt x="17572" y="15113"/>
                </a:cubicBezTo>
                <a:close/>
                <a:moveTo>
                  <a:pt x="17420" y="13784"/>
                </a:moveTo>
                <a:cubicBezTo>
                  <a:pt x="17398" y="13724"/>
                  <a:pt x="17376" y="13674"/>
                  <a:pt x="17392" y="13604"/>
                </a:cubicBezTo>
                <a:cubicBezTo>
                  <a:pt x="17342" y="13554"/>
                  <a:pt x="17353" y="13484"/>
                  <a:pt x="17347" y="13424"/>
                </a:cubicBezTo>
                <a:cubicBezTo>
                  <a:pt x="17302" y="13384"/>
                  <a:pt x="17336" y="13324"/>
                  <a:pt x="17314" y="13274"/>
                </a:cubicBezTo>
                <a:cubicBezTo>
                  <a:pt x="17319" y="13244"/>
                  <a:pt x="17302" y="13234"/>
                  <a:pt x="17297" y="13214"/>
                </a:cubicBezTo>
                <a:cubicBezTo>
                  <a:pt x="17286" y="13194"/>
                  <a:pt x="17297" y="13184"/>
                  <a:pt x="17291" y="13174"/>
                </a:cubicBezTo>
                <a:cubicBezTo>
                  <a:pt x="17286" y="13144"/>
                  <a:pt x="17280" y="13084"/>
                  <a:pt x="17258" y="13054"/>
                </a:cubicBezTo>
                <a:cubicBezTo>
                  <a:pt x="17246" y="13034"/>
                  <a:pt x="17229" y="12964"/>
                  <a:pt x="17235" y="12914"/>
                </a:cubicBezTo>
                <a:cubicBezTo>
                  <a:pt x="17196" y="12814"/>
                  <a:pt x="17184" y="12694"/>
                  <a:pt x="17173" y="12584"/>
                </a:cubicBezTo>
                <a:cubicBezTo>
                  <a:pt x="17140" y="12554"/>
                  <a:pt x="17179" y="12514"/>
                  <a:pt x="17156" y="12484"/>
                </a:cubicBezTo>
                <a:cubicBezTo>
                  <a:pt x="17151" y="12454"/>
                  <a:pt x="17140" y="12434"/>
                  <a:pt x="17151" y="12404"/>
                </a:cubicBezTo>
                <a:cubicBezTo>
                  <a:pt x="17145" y="12334"/>
                  <a:pt x="17111" y="12284"/>
                  <a:pt x="17123" y="12224"/>
                </a:cubicBezTo>
                <a:cubicBezTo>
                  <a:pt x="17100" y="12164"/>
                  <a:pt x="17123" y="12094"/>
                  <a:pt x="17100" y="12044"/>
                </a:cubicBezTo>
                <a:cubicBezTo>
                  <a:pt x="17106" y="12014"/>
                  <a:pt x="17078" y="11994"/>
                  <a:pt x="17095" y="11954"/>
                </a:cubicBezTo>
                <a:cubicBezTo>
                  <a:pt x="17095" y="11934"/>
                  <a:pt x="17100" y="11904"/>
                  <a:pt x="17089" y="11874"/>
                </a:cubicBezTo>
                <a:cubicBezTo>
                  <a:pt x="17128" y="11835"/>
                  <a:pt x="17123" y="11974"/>
                  <a:pt x="17134" y="12014"/>
                </a:cubicBezTo>
                <a:cubicBezTo>
                  <a:pt x="17145" y="12064"/>
                  <a:pt x="17201" y="12104"/>
                  <a:pt x="17168" y="12164"/>
                </a:cubicBezTo>
                <a:cubicBezTo>
                  <a:pt x="17218" y="12214"/>
                  <a:pt x="17213" y="12264"/>
                  <a:pt x="17224" y="12324"/>
                </a:cubicBezTo>
                <a:cubicBezTo>
                  <a:pt x="17269" y="12364"/>
                  <a:pt x="17241" y="12424"/>
                  <a:pt x="17286" y="12474"/>
                </a:cubicBezTo>
                <a:cubicBezTo>
                  <a:pt x="17280" y="12584"/>
                  <a:pt x="17336" y="12674"/>
                  <a:pt x="17353" y="12784"/>
                </a:cubicBezTo>
                <a:cubicBezTo>
                  <a:pt x="17398" y="12884"/>
                  <a:pt x="17392" y="12994"/>
                  <a:pt x="17449" y="13094"/>
                </a:cubicBezTo>
                <a:cubicBezTo>
                  <a:pt x="17449" y="13244"/>
                  <a:pt x="17482" y="13384"/>
                  <a:pt x="17505" y="13534"/>
                </a:cubicBezTo>
                <a:cubicBezTo>
                  <a:pt x="17499" y="13594"/>
                  <a:pt x="17505" y="13644"/>
                  <a:pt x="17516" y="13694"/>
                </a:cubicBezTo>
                <a:cubicBezTo>
                  <a:pt x="17465" y="13764"/>
                  <a:pt x="17550" y="13794"/>
                  <a:pt x="17510" y="13864"/>
                </a:cubicBezTo>
                <a:cubicBezTo>
                  <a:pt x="17538" y="13964"/>
                  <a:pt x="17538" y="14073"/>
                  <a:pt x="17555" y="14183"/>
                </a:cubicBezTo>
                <a:cubicBezTo>
                  <a:pt x="17516" y="14353"/>
                  <a:pt x="17544" y="14513"/>
                  <a:pt x="17505" y="14693"/>
                </a:cubicBezTo>
                <a:cubicBezTo>
                  <a:pt x="17488" y="14443"/>
                  <a:pt x="17460" y="14203"/>
                  <a:pt x="17449" y="13964"/>
                </a:cubicBezTo>
                <a:cubicBezTo>
                  <a:pt x="17432" y="13904"/>
                  <a:pt x="17409" y="13844"/>
                  <a:pt x="17420" y="13784"/>
                </a:cubicBezTo>
                <a:close/>
                <a:moveTo>
                  <a:pt x="17505" y="14833"/>
                </a:moveTo>
                <a:cubicBezTo>
                  <a:pt x="17471" y="14883"/>
                  <a:pt x="17488" y="14763"/>
                  <a:pt x="17505" y="14733"/>
                </a:cubicBezTo>
                <a:cubicBezTo>
                  <a:pt x="17510" y="14763"/>
                  <a:pt x="17510" y="14803"/>
                  <a:pt x="17505" y="14833"/>
                </a:cubicBezTo>
                <a:close/>
                <a:moveTo>
                  <a:pt x="18151" y="14513"/>
                </a:moveTo>
                <a:cubicBezTo>
                  <a:pt x="18207" y="14453"/>
                  <a:pt x="18156" y="14583"/>
                  <a:pt x="18145" y="14573"/>
                </a:cubicBezTo>
                <a:cubicBezTo>
                  <a:pt x="18134" y="14563"/>
                  <a:pt x="18140" y="14523"/>
                  <a:pt x="18151" y="14513"/>
                </a:cubicBezTo>
                <a:close/>
                <a:moveTo>
                  <a:pt x="18229" y="14613"/>
                </a:moveTo>
                <a:cubicBezTo>
                  <a:pt x="18291" y="14633"/>
                  <a:pt x="18336" y="14523"/>
                  <a:pt x="18398" y="14553"/>
                </a:cubicBezTo>
                <a:cubicBezTo>
                  <a:pt x="18724" y="14353"/>
                  <a:pt x="18763" y="14393"/>
                  <a:pt x="18802" y="14373"/>
                </a:cubicBezTo>
                <a:cubicBezTo>
                  <a:pt x="18960" y="14273"/>
                  <a:pt x="19005" y="14333"/>
                  <a:pt x="19038" y="14253"/>
                </a:cubicBezTo>
                <a:cubicBezTo>
                  <a:pt x="19364" y="14253"/>
                  <a:pt x="19437" y="14183"/>
                  <a:pt x="19521" y="14213"/>
                </a:cubicBezTo>
                <a:cubicBezTo>
                  <a:pt x="20094" y="14133"/>
                  <a:pt x="20111" y="14113"/>
                  <a:pt x="20134" y="14133"/>
                </a:cubicBezTo>
                <a:cubicBezTo>
                  <a:pt x="20521" y="14153"/>
                  <a:pt x="20448" y="14143"/>
                  <a:pt x="20437" y="14173"/>
                </a:cubicBezTo>
                <a:cubicBezTo>
                  <a:pt x="20257" y="14263"/>
                  <a:pt x="20235" y="14263"/>
                  <a:pt x="20212" y="14273"/>
                </a:cubicBezTo>
                <a:cubicBezTo>
                  <a:pt x="19965" y="14343"/>
                  <a:pt x="19948" y="14433"/>
                  <a:pt x="19920" y="14383"/>
                </a:cubicBezTo>
                <a:cubicBezTo>
                  <a:pt x="19729" y="14373"/>
                  <a:pt x="19712" y="14503"/>
                  <a:pt x="19679" y="14423"/>
                </a:cubicBezTo>
                <a:cubicBezTo>
                  <a:pt x="19505" y="14423"/>
                  <a:pt x="19488" y="14493"/>
                  <a:pt x="19460" y="14463"/>
                </a:cubicBezTo>
                <a:cubicBezTo>
                  <a:pt x="19145" y="14573"/>
                  <a:pt x="19100" y="14533"/>
                  <a:pt x="19061" y="14573"/>
                </a:cubicBezTo>
                <a:cubicBezTo>
                  <a:pt x="18859" y="14623"/>
                  <a:pt x="18842" y="14633"/>
                  <a:pt x="18819" y="14613"/>
                </a:cubicBezTo>
                <a:cubicBezTo>
                  <a:pt x="18561" y="14723"/>
                  <a:pt x="18538" y="14723"/>
                  <a:pt x="18516" y="14753"/>
                </a:cubicBezTo>
                <a:cubicBezTo>
                  <a:pt x="18319" y="14853"/>
                  <a:pt x="18286" y="14773"/>
                  <a:pt x="18263" y="14883"/>
                </a:cubicBezTo>
                <a:cubicBezTo>
                  <a:pt x="17892" y="15043"/>
                  <a:pt x="17791" y="15243"/>
                  <a:pt x="17679" y="15293"/>
                </a:cubicBezTo>
                <a:cubicBezTo>
                  <a:pt x="17493" y="15343"/>
                  <a:pt x="17522" y="15413"/>
                  <a:pt x="17544" y="15363"/>
                </a:cubicBezTo>
                <a:cubicBezTo>
                  <a:pt x="17814" y="14993"/>
                  <a:pt x="17847" y="14883"/>
                  <a:pt x="17887" y="14843"/>
                </a:cubicBezTo>
                <a:cubicBezTo>
                  <a:pt x="18123" y="14713"/>
                  <a:pt x="18173" y="14683"/>
                  <a:pt x="18229" y="14613"/>
                </a:cubicBezTo>
                <a:close/>
                <a:moveTo>
                  <a:pt x="17791" y="14683"/>
                </a:moveTo>
                <a:cubicBezTo>
                  <a:pt x="17819" y="14673"/>
                  <a:pt x="17842" y="14643"/>
                  <a:pt x="17870" y="14643"/>
                </a:cubicBezTo>
                <a:cubicBezTo>
                  <a:pt x="17915" y="14563"/>
                  <a:pt x="17965" y="14593"/>
                  <a:pt x="18010" y="14503"/>
                </a:cubicBezTo>
                <a:cubicBezTo>
                  <a:pt x="18038" y="14563"/>
                  <a:pt x="17965" y="14613"/>
                  <a:pt x="17949" y="14603"/>
                </a:cubicBezTo>
                <a:cubicBezTo>
                  <a:pt x="17926" y="14663"/>
                  <a:pt x="17898" y="14643"/>
                  <a:pt x="17875" y="14683"/>
                </a:cubicBezTo>
                <a:cubicBezTo>
                  <a:pt x="17864" y="14713"/>
                  <a:pt x="17842" y="14683"/>
                  <a:pt x="17831" y="14693"/>
                </a:cubicBezTo>
                <a:cubicBezTo>
                  <a:pt x="17819" y="14703"/>
                  <a:pt x="17814" y="14743"/>
                  <a:pt x="17808" y="14743"/>
                </a:cubicBezTo>
                <a:cubicBezTo>
                  <a:pt x="17808" y="14743"/>
                  <a:pt x="17797" y="14723"/>
                  <a:pt x="17797" y="14723"/>
                </a:cubicBezTo>
                <a:cubicBezTo>
                  <a:pt x="17774" y="14743"/>
                  <a:pt x="17746" y="14833"/>
                  <a:pt x="17718" y="14763"/>
                </a:cubicBezTo>
                <a:cubicBezTo>
                  <a:pt x="17735" y="14673"/>
                  <a:pt x="17769" y="14723"/>
                  <a:pt x="17791" y="14683"/>
                </a:cubicBezTo>
                <a:close/>
                <a:moveTo>
                  <a:pt x="17904" y="13744"/>
                </a:moveTo>
                <a:cubicBezTo>
                  <a:pt x="17892" y="13684"/>
                  <a:pt x="17892" y="13614"/>
                  <a:pt x="17915" y="13534"/>
                </a:cubicBezTo>
                <a:cubicBezTo>
                  <a:pt x="17926" y="13554"/>
                  <a:pt x="17937" y="13574"/>
                  <a:pt x="17954" y="13594"/>
                </a:cubicBezTo>
                <a:cubicBezTo>
                  <a:pt x="17954" y="13634"/>
                  <a:pt x="17932" y="13694"/>
                  <a:pt x="17904" y="13744"/>
                </a:cubicBezTo>
                <a:close/>
                <a:moveTo>
                  <a:pt x="18982" y="4548"/>
                </a:moveTo>
                <a:cubicBezTo>
                  <a:pt x="19016" y="4598"/>
                  <a:pt x="18965" y="4678"/>
                  <a:pt x="18988" y="4728"/>
                </a:cubicBezTo>
                <a:cubicBezTo>
                  <a:pt x="18948" y="4758"/>
                  <a:pt x="18960" y="4598"/>
                  <a:pt x="18982" y="4548"/>
                </a:cubicBezTo>
                <a:close/>
                <a:moveTo>
                  <a:pt x="18589" y="9506"/>
                </a:moveTo>
                <a:cubicBezTo>
                  <a:pt x="18555" y="9456"/>
                  <a:pt x="18606" y="9386"/>
                  <a:pt x="18578" y="9336"/>
                </a:cubicBezTo>
                <a:cubicBezTo>
                  <a:pt x="18595" y="9226"/>
                  <a:pt x="18600" y="9116"/>
                  <a:pt x="18595" y="9006"/>
                </a:cubicBezTo>
                <a:cubicBezTo>
                  <a:pt x="18623" y="8976"/>
                  <a:pt x="18634" y="9026"/>
                  <a:pt x="18611" y="9066"/>
                </a:cubicBezTo>
                <a:cubicBezTo>
                  <a:pt x="18628" y="9096"/>
                  <a:pt x="18617" y="9126"/>
                  <a:pt x="18634" y="9166"/>
                </a:cubicBezTo>
                <a:cubicBezTo>
                  <a:pt x="18595" y="9326"/>
                  <a:pt x="18617" y="9486"/>
                  <a:pt x="18589" y="9646"/>
                </a:cubicBezTo>
                <a:cubicBezTo>
                  <a:pt x="18555" y="9676"/>
                  <a:pt x="18589" y="9616"/>
                  <a:pt x="18572" y="9586"/>
                </a:cubicBezTo>
                <a:cubicBezTo>
                  <a:pt x="18572" y="9566"/>
                  <a:pt x="18572" y="9536"/>
                  <a:pt x="18589" y="9506"/>
                </a:cubicBezTo>
                <a:close/>
                <a:moveTo>
                  <a:pt x="18555" y="9865"/>
                </a:moveTo>
                <a:cubicBezTo>
                  <a:pt x="18572" y="9945"/>
                  <a:pt x="18527" y="10045"/>
                  <a:pt x="18544" y="10135"/>
                </a:cubicBezTo>
                <a:cubicBezTo>
                  <a:pt x="18527" y="10225"/>
                  <a:pt x="18544" y="10305"/>
                  <a:pt x="18516" y="10385"/>
                </a:cubicBezTo>
                <a:cubicBezTo>
                  <a:pt x="18488" y="10305"/>
                  <a:pt x="18544" y="10205"/>
                  <a:pt x="18510" y="10125"/>
                </a:cubicBezTo>
                <a:cubicBezTo>
                  <a:pt x="18566" y="10025"/>
                  <a:pt x="18505" y="9955"/>
                  <a:pt x="18555" y="9865"/>
                </a:cubicBezTo>
                <a:close/>
                <a:moveTo>
                  <a:pt x="18426" y="10745"/>
                </a:moveTo>
                <a:cubicBezTo>
                  <a:pt x="18482" y="10665"/>
                  <a:pt x="18477" y="10625"/>
                  <a:pt x="18505" y="10515"/>
                </a:cubicBezTo>
                <a:cubicBezTo>
                  <a:pt x="18533" y="10645"/>
                  <a:pt x="18437" y="10795"/>
                  <a:pt x="18477" y="10915"/>
                </a:cubicBezTo>
                <a:cubicBezTo>
                  <a:pt x="18432" y="10985"/>
                  <a:pt x="18465" y="11045"/>
                  <a:pt x="18432" y="11115"/>
                </a:cubicBezTo>
                <a:cubicBezTo>
                  <a:pt x="18415" y="10995"/>
                  <a:pt x="18437" y="10865"/>
                  <a:pt x="18426" y="10745"/>
                </a:cubicBezTo>
                <a:close/>
                <a:moveTo>
                  <a:pt x="18162" y="6527"/>
                </a:moveTo>
                <a:cubicBezTo>
                  <a:pt x="18168" y="6587"/>
                  <a:pt x="18190" y="6647"/>
                  <a:pt x="18162" y="6707"/>
                </a:cubicBezTo>
                <a:cubicBezTo>
                  <a:pt x="18151" y="6647"/>
                  <a:pt x="18134" y="6597"/>
                  <a:pt x="18162" y="6527"/>
                </a:cubicBezTo>
                <a:close/>
                <a:moveTo>
                  <a:pt x="18173" y="6877"/>
                </a:moveTo>
                <a:cubicBezTo>
                  <a:pt x="18168" y="6927"/>
                  <a:pt x="18173" y="6987"/>
                  <a:pt x="18190" y="7037"/>
                </a:cubicBezTo>
                <a:cubicBezTo>
                  <a:pt x="18151" y="7087"/>
                  <a:pt x="18151" y="6957"/>
                  <a:pt x="18156" y="6917"/>
                </a:cubicBezTo>
                <a:cubicBezTo>
                  <a:pt x="18140" y="6867"/>
                  <a:pt x="18168" y="6807"/>
                  <a:pt x="18145" y="6757"/>
                </a:cubicBezTo>
                <a:cubicBezTo>
                  <a:pt x="18179" y="6707"/>
                  <a:pt x="18151" y="6847"/>
                  <a:pt x="18173" y="6877"/>
                </a:cubicBezTo>
                <a:close/>
                <a:moveTo>
                  <a:pt x="18027" y="13654"/>
                </a:moveTo>
                <a:cubicBezTo>
                  <a:pt x="18010" y="13534"/>
                  <a:pt x="18078" y="13524"/>
                  <a:pt x="18089" y="13414"/>
                </a:cubicBezTo>
                <a:cubicBezTo>
                  <a:pt x="18100" y="13434"/>
                  <a:pt x="18117" y="13434"/>
                  <a:pt x="18123" y="13424"/>
                </a:cubicBezTo>
                <a:cubicBezTo>
                  <a:pt x="18140" y="13504"/>
                  <a:pt x="18055" y="13614"/>
                  <a:pt x="18027" y="13654"/>
                </a:cubicBezTo>
                <a:close/>
                <a:moveTo>
                  <a:pt x="18353" y="11585"/>
                </a:moveTo>
                <a:cubicBezTo>
                  <a:pt x="18359" y="11705"/>
                  <a:pt x="18325" y="11825"/>
                  <a:pt x="18347" y="11944"/>
                </a:cubicBezTo>
                <a:cubicBezTo>
                  <a:pt x="18246" y="12534"/>
                  <a:pt x="18280" y="12574"/>
                  <a:pt x="18235" y="12634"/>
                </a:cubicBezTo>
                <a:cubicBezTo>
                  <a:pt x="18106" y="12954"/>
                  <a:pt x="18128" y="12824"/>
                  <a:pt x="18151" y="12694"/>
                </a:cubicBezTo>
                <a:cubicBezTo>
                  <a:pt x="18201" y="11894"/>
                  <a:pt x="18201" y="11795"/>
                  <a:pt x="18235" y="11675"/>
                </a:cubicBezTo>
                <a:cubicBezTo>
                  <a:pt x="18274" y="11025"/>
                  <a:pt x="18229" y="10975"/>
                  <a:pt x="18280" y="10905"/>
                </a:cubicBezTo>
                <a:cubicBezTo>
                  <a:pt x="18241" y="10225"/>
                  <a:pt x="18224" y="10175"/>
                  <a:pt x="18241" y="10125"/>
                </a:cubicBezTo>
                <a:cubicBezTo>
                  <a:pt x="18201" y="9656"/>
                  <a:pt x="18235" y="9566"/>
                  <a:pt x="18201" y="9496"/>
                </a:cubicBezTo>
                <a:cubicBezTo>
                  <a:pt x="18190" y="8896"/>
                  <a:pt x="18224" y="8806"/>
                  <a:pt x="18201" y="8726"/>
                </a:cubicBezTo>
                <a:cubicBezTo>
                  <a:pt x="18179" y="7736"/>
                  <a:pt x="18134" y="7676"/>
                  <a:pt x="18173" y="7596"/>
                </a:cubicBezTo>
                <a:cubicBezTo>
                  <a:pt x="18184" y="7447"/>
                  <a:pt x="18173" y="7477"/>
                  <a:pt x="18190" y="7517"/>
                </a:cubicBezTo>
                <a:cubicBezTo>
                  <a:pt x="18201" y="8176"/>
                  <a:pt x="18257" y="8236"/>
                  <a:pt x="18241" y="8306"/>
                </a:cubicBezTo>
                <a:cubicBezTo>
                  <a:pt x="18291" y="9026"/>
                  <a:pt x="18302" y="9166"/>
                  <a:pt x="18308" y="9306"/>
                </a:cubicBezTo>
                <a:cubicBezTo>
                  <a:pt x="18319" y="9566"/>
                  <a:pt x="18319" y="9626"/>
                  <a:pt x="18325" y="9696"/>
                </a:cubicBezTo>
                <a:cubicBezTo>
                  <a:pt x="18370" y="10205"/>
                  <a:pt x="18359" y="10335"/>
                  <a:pt x="18381" y="10465"/>
                </a:cubicBezTo>
                <a:cubicBezTo>
                  <a:pt x="18342" y="11355"/>
                  <a:pt x="18375" y="11465"/>
                  <a:pt x="18353" y="11585"/>
                </a:cubicBezTo>
                <a:close/>
                <a:moveTo>
                  <a:pt x="18465" y="12094"/>
                </a:moveTo>
                <a:cubicBezTo>
                  <a:pt x="18437" y="12124"/>
                  <a:pt x="18454" y="12064"/>
                  <a:pt x="18471" y="12034"/>
                </a:cubicBezTo>
                <a:cubicBezTo>
                  <a:pt x="18499" y="12004"/>
                  <a:pt x="18477" y="12064"/>
                  <a:pt x="18465" y="12094"/>
                </a:cubicBezTo>
                <a:close/>
                <a:moveTo>
                  <a:pt x="18398" y="12014"/>
                </a:moveTo>
                <a:cubicBezTo>
                  <a:pt x="18375" y="11964"/>
                  <a:pt x="18426" y="11904"/>
                  <a:pt x="18398" y="11865"/>
                </a:cubicBezTo>
                <a:cubicBezTo>
                  <a:pt x="18460" y="11515"/>
                  <a:pt x="18471" y="11475"/>
                  <a:pt x="18460" y="11435"/>
                </a:cubicBezTo>
                <a:cubicBezTo>
                  <a:pt x="18527" y="11065"/>
                  <a:pt x="18493" y="10985"/>
                  <a:pt x="18533" y="10885"/>
                </a:cubicBezTo>
                <a:cubicBezTo>
                  <a:pt x="18679" y="9126"/>
                  <a:pt x="18690" y="9026"/>
                  <a:pt x="18707" y="8936"/>
                </a:cubicBezTo>
                <a:cubicBezTo>
                  <a:pt x="18757" y="8296"/>
                  <a:pt x="18746" y="8206"/>
                  <a:pt x="18746" y="8116"/>
                </a:cubicBezTo>
                <a:cubicBezTo>
                  <a:pt x="18830" y="7447"/>
                  <a:pt x="18847" y="7337"/>
                  <a:pt x="18842" y="7227"/>
                </a:cubicBezTo>
                <a:cubicBezTo>
                  <a:pt x="18887" y="6447"/>
                  <a:pt x="18892" y="6327"/>
                  <a:pt x="18904" y="6217"/>
                </a:cubicBezTo>
                <a:cubicBezTo>
                  <a:pt x="18937" y="5657"/>
                  <a:pt x="18864" y="5617"/>
                  <a:pt x="18920" y="5557"/>
                </a:cubicBezTo>
                <a:cubicBezTo>
                  <a:pt x="18932" y="5168"/>
                  <a:pt x="18926" y="5108"/>
                  <a:pt x="18932" y="5058"/>
                </a:cubicBezTo>
                <a:cubicBezTo>
                  <a:pt x="18971" y="4808"/>
                  <a:pt x="18977" y="4828"/>
                  <a:pt x="18993" y="4848"/>
                </a:cubicBezTo>
                <a:cubicBezTo>
                  <a:pt x="18982" y="5607"/>
                  <a:pt x="18932" y="5687"/>
                  <a:pt x="18960" y="5747"/>
                </a:cubicBezTo>
                <a:cubicBezTo>
                  <a:pt x="18960" y="6657"/>
                  <a:pt x="18926" y="6707"/>
                  <a:pt x="18965" y="6737"/>
                </a:cubicBezTo>
                <a:cubicBezTo>
                  <a:pt x="18948" y="7227"/>
                  <a:pt x="18954" y="7367"/>
                  <a:pt x="18943" y="7517"/>
                </a:cubicBezTo>
                <a:cubicBezTo>
                  <a:pt x="18875" y="8676"/>
                  <a:pt x="18915" y="8736"/>
                  <a:pt x="18881" y="8806"/>
                </a:cubicBezTo>
                <a:cubicBezTo>
                  <a:pt x="18797" y="9496"/>
                  <a:pt x="18808" y="9566"/>
                  <a:pt x="18797" y="9636"/>
                </a:cubicBezTo>
                <a:cubicBezTo>
                  <a:pt x="18757" y="10455"/>
                  <a:pt x="18701" y="10575"/>
                  <a:pt x="18724" y="10665"/>
                </a:cubicBezTo>
                <a:cubicBezTo>
                  <a:pt x="18617" y="11315"/>
                  <a:pt x="18555" y="11395"/>
                  <a:pt x="18578" y="11455"/>
                </a:cubicBezTo>
                <a:close/>
                <a:moveTo>
                  <a:pt x="19769" y="10475"/>
                </a:moveTo>
                <a:cubicBezTo>
                  <a:pt x="19785" y="10395"/>
                  <a:pt x="19814" y="10465"/>
                  <a:pt x="19836" y="10415"/>
                </a:cubicBezTo>
                <a:cubicBezTo>
                  <a:pt x="19881" y="10365"/>
                  <a:pt x="19932" y="10355"/>
                  <a:pt x="19976" y="10315"/>
                </a:cubicBezTo>
                <a:cubicBezTo>
                  <a:pt x="19993" y="10355"/>
                  <a:pt x="19960" y="10365"/>
                  <a:pt x="19943" y="10345"/>
                </a:cubicBezTo>
                <a:cubicBezTo>
                  <a:pt x="19870" y="10465"/>
                  <a:pt x="19791" y="10455"/>
                  <a:pt x="19718" y="10545"/>
                </a:cubicBezTo>
                <a:cubicBezTo>
                  <a:pt x="19690" y="10505"/>
                  <a:pt x="19752" y="10465"/>
                  <a:pt x="19769" y="10475"/>
                </a:cubicBezTo>
                <a:close/>
                <a:moveTo>
                  <a:pt x="19398" y="9715"/>
                </a:moveTo>
                <a:cubicBezTo>
                  <a:pt x="19381" y="9745"/>
                  <a:pt x="19370" y="9775"/>
                  <a:pt x="19359" y="9805"/>
                </a:cubicBezTo>
                <a:cubicBezTo>
                  <a:pt x="19336" y="9835"/>
                  <a:pt x="19342" y="9795"/>
                  <a:pt x="19353" y="9765"/>
                </a:cubicBezTo>
                <a:cubicBezTo>
                  <a:pt x="19364" y="9735"/>
                  <a:pt x="19381" y="9706"/>
                  <a:pt x="19392" y="9676"/>
                </a:cubicBezTo>
                <a:cubicBezTo>
                  <a:pt x="19415" y="9656"/>
                  <a:pt x="19409" y="9696"/>
                  <a:pt x="19398" y="9715"/>
                </a:cubicBezTo>
                <a:close/>
                <a:moveTo>
                  <a:pt x="19426" y="9646"/>
                </a:moveTo>
                <a:cubicBezTo>
                  <a:pt x="19403" y="9586"/>
                  <a:pt x="19471" y="9496"/>
                  <a:pt x="19454" y="9436"/>
                </a:cubicBezTo>
                <a:cubicBezTo>
                  <a:pt x="19527" y="9406"/>
                  <a:pt x="19465" y="9586"/>
                  <a:pt x="19426" y="9646"/>
                </a:cubicBezTo>
                <a:close/>
                <a:moveTo>
                  <a:pt x="20842" y="7047"/>
                </a:moveTo>
                <a:cubicBezTo>
                  <a:pt x="20881" y="7037"/>
                  <a:pt x="20915" y="6927"/>
                  <a:pt x="20960" y="6917"/>
                </a:cubicBezTo>
                <a:cubicBezTo>
                  <a:pt x="20993" y="6897"/>
                  <a:pt x="21027" y="6837"/>
                  <a:pt x="21066" y="6807"/>
                </a:cubicBezTo>
                <a:cubicBezTo>
                  <a:pt x="21139" y="6707"/>
                  <a:pt x="21212" y="6617"/>
                  <a:pt x="21285" y="6527"/>
                </a:cubicBezTo>
                <a:cubicBezTo>
                  <a:pt x="21302" y="6557"/>
                  <a:pt x="21269" y="6547"/>
                  <a:pt x="21257" y="6597"/>
                </a:cubicBezTo>
                <a:cubicBezTo>
                  <a:pt x="21246" y="6627"/>
                  <a:pt x="21229" y="6657"/>
                  <a:pt x="21218" y="6687"/>
                </a:cubicBezTo>
                <a:cubicBezTo>
                  <a:pt x="21173" y="6687"/>
                  <a:pt x="21139" y="6747"/>
                  <a:pt x="21100" y="6817"/>
                </a:cubicBezTo>
                <a:cubicBezTo>
                  <a:pt x="21061" y="6837"/>
                  <a:pt x="21021" y="6917"/>
                  <a:pt x="20982" y="6947"/>
                </a:cubicBezTo>
                <a:cubicBezTo>
                  <a:pt x="20915" y="7097"/>
                  <a:pt x="20830" y="7097"/>
                  <a:pt x="20763" y="7277"/>
                </a:cubicBezTo>
                <a:cubicBezTo>
                  <a:pt x="20724" y="7197"/>
                  <a:pt x="20814" y="7167"/>
                  <a:pt x="20842" y="7047"/>
                </a:cubicBezTo>
                <a:close/>
                <a:moveTo>
                  <a:pt x="21224" y="5997"/>
                </a:moveTo>
                <a:cubicBezTo>
                  <a:pt x="21252" y="5937"/>
                  <a:pt x="21280" y="5837"/>
                  <a:pt x="21313" y="5837"/>
                </a:cubicBezTo>
                <a:cubicBezTo>
                  <a:pt x="21342" y="5907"/>
                  <a:pt x="21269" y="5877"/>
                  <a:pt x="21257" y="5977"/>
                </a:cubicBezTo>
                <a:cubicBezTo>
                  <a:pt x="21246" y="6017"/>
                  <a:pt x="21229" y="5997"/>
                  <a:pt x="21212" y="6027"/>
                </a:cubicBezTo>
                <a:cubicBezTo>
                  <a:pt x="21201" y="6057"/>
                  <a:pt x="21184" y="6087"/>
                  <a:pt x="21173" y="6117"/>
                </a:cubicBezTo>
                <a:cubicBezTo>
                  <a:pt x="21128" y="6187"/>
                  <a:pt x="21201" y="5947"/>
                  <a:pt x="21224" y="5997"/>
                </a:cubicBezTo>
                <a:close/>
                <a:moveTo>
                  <a:pt x="20673" y="7586"/>
                </a:moveTo>
                <a:cubicBezTo>
                  <a:pt x="20656" y="7537"/>
                  <a:pt x="20690" y="7537"/>
                  <a:pt x="20701" y="7517"/>
                </a:cubicBezTo>
                <a:cubicBezTo>
                  <a:pt x="20752" y="7487"/>
                  <a:pt x="20684" y="7556"/>
                  <a:pt x="20673" y="7586"/>
                </a:cubicBezTo>
                <a:close/>
                <a:moveTo>
                  <a:pt x="20094" y="8266"/>
                </a:moveTo>
                <a:cubicBezTo>
                  <a:pt x="20117" y="8176"/>
                  <a:pt x="20145" y="8226"/>
                  <a:pt x="20167" y="8146"/>
                </a:cubicBezTo>
                <a:cubicBezTo>
                  <a:pt x="20207" y="8056"/>
                  <a:pt x="20241" y="7976"/>
                  <a:pt x="20274" y="7886"/>
                </a:cubicBezTo>
                <a:cubicBezTo>
                  <a:pt x="20426" y="7656"/>
                  <a:pt x="20578" y="7477"/>
                  <a:pt x="20729" y="7257"/>
                </a:cubicBezTo>
                <a:cubicBezTo>
                  <a:pt x="20740" y="7277"/>
                  <a:pt x="20724" y="7307"/>
                  <a:pt x="20724" y="7327"/>
                </a:cubicBezTo>
                <a:cubicBezTo>
                  <a:pt x="20623" y="7507"/>
                  <a:pt x="20521" y="7626"/>
                  <a:pt x="20426" y="7876"/>
                </a:cubicBezTo>
                <a:cubicBezTo>
                  <a:pt x="20387" y="7946"/>
                  <a:pt x="20342" y="7966"/>
                  <a:pt x="20302" y="8066"/>
                </a:cubicBezTo>
                <a:cubicBezTo>
                  <a:pt x="20297" y="8146"/>
                  <a:pt x="20218" y="8046"/>
                  <a:pt x="20252" y="8146"/>
                </a:cubicBezTo>
                <a:cubicBezTo>
                  <a:pt x="20224" y="8156"/>
                  <a:pt x="20201" y="8216"/>
                  <a:pt x="20173" y="8226"/>
                </a:cubicBezTo>
                <a:cubicBezTo>
                  <a:pt x="20151" y="8256"/>
                  <a:pt x="20134" y="8376"/>
                  <a:pt x="20100" y="8346"/>
                </a:cubicBezTo>
                <a:cubicBezTo>
                  <a:pt x="20083" y="8386"/>
                  <a:pt x="20066" y="8476"/>
                  <a:pt x="20038" y="8406"/>
                </a:cubicBezTo>
                <a:cubicBezTo>
                  <a:pt x="20078" y="8396"/>
                  <a:pt x="20050" y="8326"/>
                  <a:pt x="20094" y="8266"/>
                </a:cubicBezTo>
                <a:close/>
                <a:moveTo>
                  <a:pt x="19892" y="8746"/>
                </a:moveTo>
                <a:cubicBezTo>
                  <a:pt x="19903" y="8716"/>
                  <a:pt x="19915" y="8686"/>
                  <a:pt x="19932" y="8656"/>
                </a:cubicBezTo>
                <a:cubicBezTo>
                  <a:pt x="19954" y="8626"/>
                  <a:pt x="19943" y="8676"/>
                  <a:pt x="19932" y="8696"/>
                </a:cubicBezTo>
                <a:cubicBezTo>
                  <a:pt x="19920" y="8726"/>
                  <a:pt x="19903" y="8756"/>
                  <a:pt x="19892" y="8786"/>
                </a:cubicBezTo>
                <a:cubicBezTo>
                  <a:pt x="19870" y="8816"/>
                  <a:pt x="19881" y="8776"/>
                  <a:pt x="19892" y="8746"/>
                </a:cubicBezTo>
                <a:close/>
                <a:moveTo>
                  <a:pt x="14499" y="14903"/>
                </a:moveTo>
                <a:cubicBezTo>
                  <a:pt x="14437" y="14993"/>
                  <a:pt x="14415" y="15113"/>
                  <a:pt x="14364" y="15213"/>
                </a:cubicBezTo>
                <a:cubicBezTo>
                  <a:pt x="14246" y="15583"/>
                  <a:pt x="14252" y="15643"/>
                  <a:pt x="14213" y="15683"/>
                </a:cubicBezTo>
                <a:cubicBezTo>
                  <a:pt x="14168" y="15913"/>
                  <a:pt x="14207" y="16003"/>
                  <a:pt x="14168" y="16053"/>
                </a:cubicBezTo>
                <a:cubicBezTo>
                  <a:pt x="14011" y="15543"/>
                  <a:pt x="14044" y="15533"/>
                  <a:pt x="14022" y="15493"/>
                </a:cubicBezTo>
                <a:cubicBezTo>
                  <a:pt x="13943" y="15063"/>
                  <a:pt x="13999" y="15043"/>
                  <a:pt x="13966" y="14983"/>
                </a:cubicBezTo>
                <a:cubicBezTo>
                  <a:pt x="13949" y="14673"/>
                  <a:pt x="13943" y="14623"/>
                  <a:pt x="13954" y="14583"/>
                </a:cubicBezTo>
                <a:cubicBezTo>
                  <a:pt x="13966" y="13734"/>
                  <a:pt x="13966" y="13644"/>
                  <a:pt x="13982" y="13564"/>
                </a:cubicBezTo>
                <a:cubicBezTo>
                  <a:pt x="14011" y="12944"/>
                  <a:pt x="14055" y="12914"/>
                  <a:pt x="14044" y="12854"/>
                </a:cubicBezTo>
                <a:cubicBezTo>
                  <a:pt x="14072" y="12324"/>
                  <a:pt x="14055" y="12264"/>
                  <a:pt x="14061" y="12224"/>
                </a:cubicBezTo>
                <a:cubicBezTo>
                  <a:pt x="14100" y="11765"/>
                  <a:pt x="14084" y="11675"/>
                  <a:pt x="14095" y="11595"/>
                </a:cubicBezTo>
                <a:cubicBezTo>
                  <a:pt x="14022" y="10965"/>
                  <a:pt x="13988" y="10835"/>
                  <a:pt x="13966" y="10695"/>
                </a:cubicBezTo>
                <a:cubicBezTo>
                  <a:pt x="13954" y="10735"/>
                  <a:pt x="13966" y="10955"/>
                  <a:pt x="14022" y="11205"/>
                </a:cubicBezTo>
                <a:cubicBezTo>
                  <a:pt x="14011" y="11475"/>
                  <a:pt x="14050" y="11535"/>
                  <a:pt x="14039" y="11565"/>
                </a:cubicBezTo>
                <a:cubicBezTo>
                  <a:pt x="14033" y="12524"/>
                  <a:pt x="13960" y="12874"/>
                  <a:pt x="13954" y="13264"/>
                </a:cubicBezTo>
                <a:cubicBezTo>
                  <a:pt x="13921" y="13474"/>
                  <a:pt x="13909" y="13504"/>
                  <a:pt x="13904" y="13524"/>
                </a:cubicBezTo>
                <a:cubicBezTo>
                  <a:pt x="13898" y="14413"/>
                  <a:pt x="13881" y="14443"/>
                  <a:pt x="13876" y="14483"/>
                </a:cubicBezTo>
                <a:cubicBezTo>
                  <a:pt x="13932" y="15103"/>
                  <a:pt x="13904" y="15253"/>
                  <a:pt x="13937" y="15423"/>
                </a:cubicBezTo>
                <a:cubicBezTo>
                  <a:pt x="13994" y="15813"/>
                  <a:pt x="13999" y="15833"/>
                  <a:pt x="14005" y="15853"/>
                </a:cubicBezTo>
                <a:cubicBezTo>
                  <a:pt x="14005" y="15893"/>
                  <a:pt x="13994" y="15883"/>
                  <a:pt x="13977" y="15853"/>
                </a:cubicBezTo>
                <a:cubicBezTo>
                  <a:pt x="13926" y="15713"/>
                  <a:pt x="13915" y="15673"/>
                  <a:pt x="13904" y="15633"/>
                </a:cubicBezTo>
                <a:cubicBezTo>
                  <a:pt x="13814" y="14803"/>
                  <a:pt x="13831" y="14763"/>
                  <a:pt x="13820" y="14723"/>
                </a:cubicBezTo>
                <a:cubicBezTo>
                  <a:pt x="13808" y="14014"/>
                  <a:pt x="13825" y="13974"/>
                  <a:pt x="13836" y="13944"/>
                </a:cubicBezTo>
                <a:cubicBezTo>
                  <a:pt x="13859" y="13594"/>
                  <a:pt x="13842" y="13544"/>
                  <a:pt x="13842" y="13494"/>
                </a:cubicBezTo>
                <a:cubicBezTo>
                  <a:pt x="13859" y="13054"/>
                  <a:pt x="13881" y="13044"/>
                  <a:pt x="13876" y="13014"/>
                </a:cubicBezTo>
                <a:cubicBezTo>
                  <a:pt x="13893" y="12794"/>
                  <a:pt x="13893" y="12764"/>
                  <a:pt x="13893" y="12744"/>
                </a:cubicBezTo>
                <a:cubicBezTo>
                  <a:pt x="13898" y="12494"/>
                  <a:pt x="13893" y="12464"/>
                  <a:pt x="13915" y="12454"/>
                </a:cubicBezTo>
                <a:cubicBezTo>
                  <a:pt x="13881" y="11745"/>
                  <a:pt x="13932" y="11725"/>
                  <a:pt x="13904" y="11675"/>
                </a:cubicBezTo>
                <a:cubicBezTo>
                  <a:pt x="13853" y="11095"/>
                  <a:pt x="13853" y="11005"/>
                  <a:pt x="13848" y="10905"/>
                </a:cubicBezTo>
                <a:cubicBezTo>
                  <a:pt x="13786" y="10375"/>
                  <a:pt x="13763" y="10235"/>
                  <a:pt x="13707" y="9985"/>
                </a:cubicBezTo>
                <a:cubicBezTo>
                  <a:pt x="13522" y="9176"/>
                  <a:pt x="13494" y="9116"/>
                  <a:pt x="13505" y="9066"/>
                </a:cubicBezTo>
                <a:cubicBezTo>
                  <a:pt x="13348" y="8626"/>
                  <a:pt x="13364" y="8586"/>
                  <a:pt x="13336" y="8526"/>
                </a:cubicBezTo>
                <a:cubicBezTo>
                  <a:pt x="13443" y="9216"/>
                  <a:pt x="13460" y="9266"/>
                  <a:pt x="13466" y="9316"/>
                </a:cubicBezTo>
                <a:cubicBezTo>
                  <a:pt x="13499" y="9825"/>
                  <a:pt x="13555" y="9955"/>
                  <a:pt x="13527" y="10045"/>
                </a:cubicBezTo>
                <a:cubicBezTo>
                  <a:pt x="13527" y="10545"/>
                  <a:pt x="13522" y="10595"/>
                  <a:pt x="13516" y="10645"/>
                </a:cubicBezTo>
                <a:cubicBezTo>
                  <a:pt x="13482" y="10975"/>
                  <a:pt x="13539" y="11055"/>
                  <a:pt x="13488" y="11085"/>
                </a:cubicBezTo>
                <a:cubicBezTo>
                  <a:pt x="13466" y="11395"/>
                  <a:pt x="13454" y="11415"/>
                  <a:pt x="13471" y="11455"/>
                </a:cubicBezTo>
                <a:cubicBezTo>
                  <a:pt x="13426" y="12224"/>
                  <a:pt x="13387" y="12304"/>
                  <a:pt x="13409" y="12424"/>
                </a:cubicBezTo>
                <a:cubicBezTo>
                  <a:pt x="13398" y="12854"/>
                  <a:pt x="13364" y="12884"/>
                  <a:pt x="13370" y="12934"/>
                </a:cubicBezTo>
                <a:cubicBezTo>
                  <a:pt x="13336" y="13264"/>
                  <a:pt x="13359" y="13364"/>
                  <a:pt x="13331" y="13434"/>
                </a:cubicBezTo>
                <a:cubicBezTo>
                  <a:pt x="13331" y="14014"/>
                  <a:pt x="13314" y="14043"/>
                  <a:pt x="13325" y="14093"/>
                </a:cubicBezTo>
                <a:cubicBezTo>
                  <a:pt x="13353" y="14583"/>
                  <a:pt x="13331" y="14623"/>
                  <a:pt x="13364" y="14703"/>
                </a:cubicBezTo>
                <a:cubicBezTo>
                  <a:pt x="13404" y="15123"/>
                  <a:pt x="13426" y="15183"/>
                  <a:pt x="13415" y="15233"/>
                </a:cubicBezTo>
                <a:cubicBezTo>
                  <a:pt x="13213" y="14903"/>
                  <a:pt x="13213" y="14803"/>
                  <a:pt x="13173" y="14683"/>
                </a:cubicBezTo>
                <a:cubicBezTo>
                  <a:pt x="13162" y="14153"/>
                  <a:pt x="13145" y="14073"/>
                  <a:pt x="13145" y="14004"/>
                </a:cubicBezTo>
                <a:cubicBezTo>
                  <a:pt x="13134" y="13544"/>
                  <a:pt x="13173" y="13524"/>
                  <a:pt x="13145" y="13474"/>
                </a:cubicBezTo>
                <a:cubicBezTo>
                  <a:pt x="13235" y="12464"/>
                  <a:pt x="13224" y="12364"/>
                  <a:pt x="13252" y="12284"/>
                </a:cubicBezTo>
                <a:cubicBezTo>
                  <a:pt x="13314" y="11655"/>
                  <a:pt x="13297" y="11555"/>
                  <a:pt x="13331" y="11475"/>
                </a:cubicBezTo>
                <a:cubicBezTo>
                  <a:pt x="13348" y="11245"/>
                  <a:pt x="13353" y="11225"/>
                  <a:pt x="13364" y="11205"/>
                </a:cubicBezTo>
                <a:cubicBezTo>
                  <a:pt x="13364" y="11025"/>
                  <a:pt x="13370" y="10975"/>
                  <a:pt x="13393" y="10935"/>
                </a:cubicBezTo>
                <a:cubicBezTo>
                  <a:pt x="13415" y="10315"/>
                  <a:pt x="13398" y="10265"/>
                  <a:pt x="13421" y="10235"/>
                </a:cubicBezTo>
                <a:cubicBezTo>
                  <a:pt x="13426" y="9706"/>
                  <a:pt x="13426" y="9616"/>
                  <a:pt x="13409" y="9516"/>
                </a:cubicBezTo>
                <a:cubicBezTo>
                  <a:pt x="13370" y="9086"/>
                  <a:pt x="13364" y="9096"/>
                  <a:pt x="13348" y="8986"/>
                </a:cubicBezTo>
                <a:cubicBezTo>
                  <a:pt x="13331" y="8896"/>
                  <a:pt x="13325" y="9026"/>
                  <a:pt x="13353" y="9166"/>
                </a:cubicBezTo>
                <a:cubicBezTo>
                  <a:pt x="13393" y="9636"/>
                  <a:pt x="13370" y="9696"/>
                  <a:pt x="13370" y="9755"/>
                </a:cubicBezTo>
                <a:cubicBezTo>
                  <a:pt x="13353" y="10465"/>
                  <a:pt x="13353" y="10585"/>
                  <a:pt x="13336" y="10705"/>
                </a:cubicBezTo>
                <a:cubicBezTo>
                  <a:pt x="13336" y="10965"/>
                  <a:pt x="13291" y="11005"/>
                  <a:pt x="13308" y="11085"/>
                </a:cubicBezTo>
                <a:cubicBezTo>
                  <a:pt x="13224" y="11944"/>
                  <a:pt x="13207" y="12054"/>
                  <a:pt x="13185" y="12174"/>
                </a:cubicBezTo>
                <a:cubicBezTo>
                  <a:pt x="13134" y="12664"/>
                  <a:pt x="13162" y="12714"/>
                  <a:pt x="13145" y="12744"/>
                </a:cubicBezTo>
                <a:cubicBezTo>
                  <a:pt x="13106" y="13164"/>
                  <a:pt x="13106" y="13234"/>
                  <a:pt x="13112" y="13304"/>
                </a:cubicBezTo>
                <a:cubicBezTo>
                  <a:pt x="13089" y="13544"/>
                  <a:pt x="13061" y="13594"/>
                  <a:pt x="13095" y="13674"/>
                </a:cubicBezTo>
                <a:cubicBezTo>
                  <a:pt x="13117" y="14213"/>
                  <a:pt x="13089" y="14333"/>
                  <a:pt x="13112" y="14483"/>
                </a:cubicBezTo>
                <a:cubicBezTo>
                  <a:pt x="13123" y="14893"/>
                  <a:pt x="13112" y="14803"/>
                  <a:pt x="13089" y="14823"/>
                </a:cubicBezTo>
                <a:cubicBezTo>
                  <a:pt x="13044" y="14573"/>
                  <a:pt x="13016" y="14623"/>
                  <a:pt x="13005" y="14553"/>
                </a:cubicBezTo>
                <a:cubicBezTo>
                  <a:pt x="13011" y="14083"/>
                  <a:pt x="12988" y="13954"/>
                  <a:pt x="13016" y="13844"/>
                </a:cubicBezTo>
                <a:cubicBezTo>
                  <a:pt x="13022" y="13554"/>
                  <a:pt x="13011" y="13514"/>
                  <a:pt x="13016" y="13484"/>
                </a:cubicBezTo>
                <a:cubicBezTo>
                  <a:pt x="13050" y="12894"/>
                  <a:pt x="13056" y="12834"/>
                  <a:pt x="13056" y="12774"/>
                </a:cubicBezTo>
                <a:cubicBezTo>
                  <a:pt x="13112" y="12544"/>
                  <a:pt x="13084" y="12464"/>
                  <a:pt x="13095" y="12414"/>
                </a:cubicBezTo>
                <a:cubicBezTo>
                  <a:pt x="13185" y="11695"/>
                  <a:pt x="13185" y="11675"/>
                  <a:pt x="13185" y="11645"/>
                </a:cubicBezTo>
                <a:cubicBezTo>
                  <a:pt x="13235" y="11325"/>
                  <a:pt x="13190" y="11255"/>
                  <a:pt x="13235" y="11215"/>
                </a:cubicBezTo>
                <a:cubicBezTo>
                  <a:pt x="13247" y="10835"/>
                  <a:pt x="13247" y="10805"/>
                  <a:pt x="13263" y="10775"/>
                </a:cubicBezTo>
                <a:cubicBezTo>
                  <a:pt x="13308" y="10085"/>
                  <a:pt x="13308" y="9835"/>
                  <a:pt x="13303" y="9586"/>
                </a:cubicBezTo>
                <a:cubicBezTo>
                  <a:pt x="13291" y="9166"/>
                  <a:pt x="13280" y="9096"/>
                  <a:pt x="13275" y="9026"/>
                </a:cubicBezTo>
                <a:cubicBezTo>
                  <a:pt x="13275" y="8996"/>
                  <a:pt x="13230" y="9096"/>
                  <a:pt x="13275" y="9236"/>
                </a:cubicBezTo>
                <a:cubicBezTo>
                  <a:pt x="13252" y="10065"/>
                  <a:pt x="13247" y="10195"/>
                  <a:pt x="13252" y="10315"/>
                </a:cubicBezTo>
                <a:cubicBezTo>
                  <a:pt x="13202" y="10595"/>
                  <a:pt x="13213" y="10625"/>
                  <a:pt x="13207" y="10655"/>
                </a:cubicBezTo>
                <a:cubicBezTo>
                  <a:pt x="13157" y="11125"/>
                  <a:pt x="13168" y="11255"/>
                  <a:pt x="13145" y="11365"/>
                </a:cubicBezTo>
                <a:cubicBezTo>
                  <a:pt x="13117" y="11745"/>
                  <a:pt x="13100" y="11765"/>
                  <a:pt x="13117" y="11805"/>
                </a:cubicBezTo>
                <a:cubicBezTo>
                  <a:pt x="13089" y="12084"/>
                  <a:pt x="13067" y="12134"/>
                  <a:pt x="13056" y="12184"/>
                </a:cubicBezTo>
                <a:cubicBezTo>
                  <a:pt x="13039" y="12554"/>
                  <a:pt x="13016" y="12594"/>
                  <a:pt x="13005" y="12644"/>
                </a:cubicBezTo>
                <a:cubicBezTo>
                  <a:pt x="12960" y="13174"/>
                  <a:pt x="12994" y="13244"/>
                  <a:pt x="12954" y="13284"/>
                </a:cubicBezTo>
                <a:cubicBezTo>
                  <a:pt x="12949" y="13674"/>
                  <a:pt x="12926" y="13724"/>
                  <a:pt x="12949" y="13794"/>
                </a:cubicBezTo>
                <a:cubicBezTo>
                  <a:pt x="12943" y="14153"/>
                  <a:pt x="12949" y="14183"/>
                  <a:pt x="12926" y="14193"/>
                </a:cubicBezTo>
                <a:cubicBezTo>
                  <a:pt x="12949" y="14473"/>
                  <a:pt x="12949" y="14503"/>
                  <a:pt x="12949" y="14523"/>
                </a:cubicBezTo>
                <a:cubicBezTo>
                  <a:pt x="12848" y="14083"/>
                  <a:pt x="12791" y="13874"/>
                  <a:pt x="12825" y="13704"/>
                </a:cubicBezTo>
                <a:cubicBezTo>
                  <a:pt x="12814" y="13374"/>
                  <a:pt x="12831" y="13344"/>
                  <a:pt x="12848" y="13304"/>
                </a:cubicBezTo>
                <a:cubicBezTo>
                  <a:pt x="12853" y="12784"/>
                  <a:pt x="12870" y="12694"/>
                  <a:pt x="12876" y="12604"/>
                </a:cubicBezTo>
                <a:cubicBezTo>
                  <a:pt x="12909" y="12294"/>
                  <a:pt x="12893" y="12234"/>
                  <a:pt x="12915" y="12204"/>
                </a:cubicBezTo>
                <a:cubicBezTo>
                  <a:pt x="12977" y="11835"/>
                  <a:pt x="12971" y="11775"/>
                  <a:pt x="12994" y="11715"/>
                </a:cubicBezTo>
                <a:cubicBezTo>
                  <a:pt x="13067" y="11225"/>
                  <a:pt x="13039" y="11175"/>
                  <a:pt x="13044" y="11135"/>
                </a:cubicBezTo>
                <a:cubicBezTo>
                  <a:pt x="13117" y="10885"/>
                  <a:pt x="13067" y="10815"/>
                  <a:pt x="13100" y="10785"/>
                </a:cubicBezTo>
                <a:cubicBezTo>
                  <a:pt x="13145" y="10485"/>
                  <a:pt x="13145" y="10405"/>
                  <a:pt x="13151" y="10325"/>
                </a:cubicBezTo>
                <a:cubicBezTo>
                  <a:pt x="13202" y="9516"/>
                  <a:pt x="13207" y="9436"/>
                  <a:pt x="13196" y="9346"/>
                </a:cubicBezTo>
                <a:cubicBezTo>
                  <a:pt x="13196" y="9016"/>
                  <a:pt x="13168" y="8906"/>
                  <a:pt x="13179" y="8826"/>
                </a:cubicBezTo>
                <a:cubicBezTo>
                  <a:pt x="13100" y="8126"/>
                  <a:pt x="13072" y="7946"/>
                  <a:pt x="13044" y="7756"/>
                </a:cubicBezTo>
                <a:cubicBezTo>
                  <a:pt x="13067" y="8146"/>
                  <a:pt x="13112" y="8226"/>
                  <a:pt x="13089" y="8276"/>
                </a:cubicBezTo>
                <a:cubicBezTo>
                  <a:pt x="13123" y="8836"/>
                  <a:pt x="13173" y="8926"/>
                  <a:pt x="13140" y="8956"/>
                </a:cubicBezTo>
                <a:cubicBezTo>
                  <a:pt x="13157" y="9516"/>
                  <a:pt x="13129" y="9556"/>
                  <a:pt x="13151" y="9626"/>
                </a:cubicBezTo>
                <a:cubicBezTo>
                  <a:pt x="13117" y="10235"/>
                  <a:pt x="13072" y="10325"/>
                  <a:pt x="13089" y="10445"/>
                </a:cubicBezTo>
                <a:cubicBezTo>
                  <a:pt x="13016" y="10745"/>
                  <a:pt x="13056" y="10805"/>
                  <a:pt x="13027" y="10825"/>
                </a:cubicBezTo>
                <a:cubicBezTo>
                  <a:pt x="12977" y="11095"/>
                  <a:pt x="12999" y="11145"/>
                  <a:pt x="12971" y="11175"/>
                </a:cubicBezTo>
                <a:cubicBezTo>
                  <a:pt x="12971" y="11505"/>
                  <a:pt x="12921" y="11565"/>
                  <a:pt x="12938" y="11655"/>
                </a:cubicBezTo>
                <a:cubicBezTo>
                  <a:pt x="12853" y="12134"/>
                  <a:pt x="12848" y="12174"/>
                  <a:pt x="12853" y="12214"/>
                </a:cubicBezTo>
                <a:cubicBezTo>
                  <a:pt x="12803" y="12644"/>
                  <a:pt x="12820" y="12734"/>
                  <a:pt x="12786" y="12804"/>
                </a:cubicBezTo>
                <a:cubicBezTo>
                  <a:pt x="12775" y="13364"/>
                  <a:pt x="12780" y="13454"/>
                  <a:pt x="12747" y="13514"/>
                </a:cubicBezTo>
                <a:cubicBezTo>
                  <a:pt x="12735" y="14083"/>
                  <a:pt x="12797" y="14203"/>
                  <a:pt x="12747" y="14253"/>
                </a:cubicBezTo>
                <a:cubicBezTo>
                  <a:pt x="12713" y="13744"/>
                  <a:pt x="12662" y="13694"/>
                  <a:pt x="12707" y="13644"/>
                </a:cubicBezTo>
                <a:cubicBezTo>
                  <a:pt x="12668" y="12914"/>
                  <a:pt x="12741" y="12914"/>
                  <a:pt x="12707" y="12854"/>
                </a:cubicBezTo>
                <a:cubicBezTo>
                  <a:pt x="12747" y="12364"/>
                  <a:pt x="12780" y="12224"/>
                  <a:pt x="12808" y="12074"/>
                </a:cubicBezTo>
                <a:cubicBezTo>
                  <a:pt x="12814" y="11795"/>
                  <a:pt x="12864" y="11785"/>
                  <a:pt x="12853" y="11745"/>
                </a:cubicBezTo>
                <a:cubicBezTo>
                  <a:pt x="12893" y="11355"/>
                  <a:pt x="12904" y="11285"/>
                  <a:pt x="12904" y="11215"/>
                </a:cubicBezTo>
                <a:cubicBezTo>
                  <a:pt x="12982" y="10775"/>
                  <a:pt x="12977" y="10705"/>
                  <a:pt x="12988" y="10635"/>
                </a:cubicBezTo>
                <a:cubicBezTo>
                  <a:pt x="13027" y="10175"/>
                  <a:pt x="13056" y="10115"/>
                  <a:pt x="13050" y="10045"/>
                </a:cubicBezTo>
                <a:cubicBezTo>
                  <a:pt x="13067" y="9566"/>
                  <a:pt x="13078" y="9506"/>
                  <a:pt x="13095" y="9446"/>
                </a:cubicBezTo>
                <a:cubicBezTo>
                  <a:pt x="13072" y="8946"/>
                  <a:pt x="13117" y="8906"/>
                  <a:pt x="13078" y="8816"/>
                </a:cubicBezTo>
                <a:cubicBezTo>
                  <a:pt x="13033" y="8456"/>
                  <a:pt x="13072" y="8366"/>
                  <a:pt x="13027" y="8396"/>
                </a:cubicBezTo>
                <a:cubicBezTo>
                  <a:pt x="13072" y="8796"/>
                  <a:pt x="13033" y="8806"/>
                  <a:pt x="13061" y="8866"/>
                </a:cubicBezTo>
                <a:cubicBezTo>
                  <a:pt x="13011" y="9835"/>
                  <a:pt x="13016" y="9895"/>
                  <a:pt x="13011" y="9965"/>
                </a:cubicBezTo>
                <a:cubicBezTo>
                  <a:pt x="12943" y="10495"/>
                  <a:pt x="12938" y="10565"/>
                  <a:pt x="12943" y="10655"/>
                </a:cubicBezTo>
                <a:cubicBezTo>
                  <a:pt x="12820" y="11405"/>
                  <a:pt x="12836" y="11505"/>
                  <a:pt x="12797" y="11565"/>
                </a:cubicBezTo>
                <a:cubicBezTo>
                  <a:pt x="12803" y="11894"/>
                  <a:pt x="12730" y="11934"/>
                  <a:pt x="12741" y="12024"/>
                </a:cubicBezTo>
                <a:cubicBezTo>
                  <a:pt x="12713" y="12314"/>
                  <a:pt x="12679" y="12384"/>
                  <a:pt x="12685" y="12464"/>
                </a:cubicBezTo>
                <a:cubicBezTo>
                  <a:pt x="12606" y="13074"/>
                  <a:pt x="12662" y="13144"/>
                  <a:pt x="12623" y="13174"/>
                </a:cubicBezTo>
                <a:cubicBezTo>
                  <a:pt x="12606" y="13694"/>
                  <a:pt x="12645" y="13754"/>
                  <a:pt x="12629" y="13784"/>
                </a:cubicBezTo>
                <a:cubicBezTo>
                  <a:pt x="12556" y="13714"/>
                  <a:pt x="12578" y="13604"/>
                  <a:pt x="12550" y="13474"/>
                </a:cubicBezTo>
                <a:cubicBezTo>
                  <a:pt x="12544" y="12594"/>
                  <a:pt x="12567" y="12474"/>
                  <a:pt x="12561" y="12344"/>
                </a:cubicBezTo>
                <a:cubicBezTo>
                  <a:pt x="12578" y="12124"/>
                  <a:pt x="12584" y="12064"/>
                  <a:pt x="12589" y="12004"/>
                </a:cubicBezTo>
                <a:cubicBezTo>
                  <a:pt x="12634" y="11775"/>
                  <a:pt x="12617" y="11745"/>
                  <a:pt x="12617" y="11735"/>
                </a:cubicBezTo>
                <a:cubicBezTo>
                  <a:pt x="12713" y="11185"/>
                  <a:pt x="12724" y="11065"/>
                  <a:pt x="12758" y="10955"/>
                </a:cubicBezTo>
                <a:cubicBezTo>
                  <a:pt x="12836" y="10575"/>
                  <a:pt x="12814" y="10495"/>
                  <a:pt x="12825" y="10445"/>
                </a:cubicBezTo>
                <a:cubicBezTo>
                  <a:pt x="12898" y="9785"/>
                  <a:pt x="12904" y="9666"/>
                  <a:pt x="12926" y="9546"/>
                </a:cubicBezTo>
                <a:cubicBezTo>
                  <a:pt x="12909" y="9226"/>
                  <a:pt x="12949" y="9216"/>
                  <a:pt x="12926" y="9176"/>
                </a:cubicBezTo>
                <a:cubicBezTo>
                  <a:pt x="12943" y="8766"/>
                  <a:pt x="12909" y="8726"/>
                  <a:pt x="12926" y="8696"/>
                </a:cubicBezTo>
                <a:cubicBezTo>
                  <a:pt x="12921" y="8356"/>
                  <a:pt x="12904" y="8276"/>
                  <a:pt x="12887" y="8206"/>
                </a:cubicBezTo>
                <a:cubicBezTo>
                  <a:pt x="12870" y="7946"/>
                  <a:pt x="12848" y="8006"/>
                  <a:pt x="12870" y="8106"/>
                </a:cubicBezTo>
                <a:cubicBezTo>
                  <a:pt x="12898" y="8466"/>
                  <a:pt x="12881" y="8536"/>
                  <a:pt x="12887" y="8626"/>
                </a:cubicBezTo>
                <a:cubicBezTo>
                  <a:pt x="12887" y="8966"/>
                  <a:pt x="12887" y="9056"/>
                  <a:pt x="12876" y="9126"/>
                </a:cubicBezTo>
                <a:cubicBezTo>
                  <a:pt x="12831" y="9416"/>
                  <a:pt x="12881" y="9486"/>
                  <a:pt x="12870" y="9516"/>
                </a:cubicBezTo>
                <a:cubicBezTo>
                  <a:pt x="12825" y="9805"/>
                  <a:pt x="12842" y="9855"/>
                  <a:pt x="12820" y="9895"/>
                </a:cubicBezTo>
                <a:cubicBezTo>
                  <a:pt x="12752" y="10525"/>
                  <a:pt x="12735" y="10565"/>
                  <a:pt x="12730" y="10605"/>
                </a:cubicBezTo>
                <a:cubicBezTo>
                  <a:pt x="12668" y="10995"/>
                  <a:pt x="12685" y="11045"/>
                  <a:pt x="12662" y="11075"/>
                </a:cubicBezTo>
                <a:cubicBezTo>
                  <a:pt x="12612" y="11405"/>
                  <a:pt x="12634" y="11505"/>
                  <a:pt x="12584" y="11565"/>
                </a:cubicBezTo>
                <a:cubicBezTo>
                  <a:pt x="12550" y="11904"/>
                  <a:pt x="12539" y="11984"/>
                  <a:pt x="12544" y="12074"/>
                </a:cubicBezTo>
                <a:cubicBezTo>
                  <a:pt x="12511" y="12394"/>
                  <a:pt x="12494" y="12434"/>
                  <a:pt x="12488" y="12484"/>
                </a:cubicBezTo>
                <a:cubicBezTo>
                  <a:pt x="12471" y="12824"/>
                  <a:pt x="12499" y="12884"/>
                  <a:pt x="12460" y="12924"/>
                </a:cubicBezTo>
                <a:cubicBezTo>
                  <a:pt x="12488" y="13444"/>
                  <a:pt x="12488" y="13524"/>
                  <a:pt x="12488" y="13594"/>
                </a:cubicBezTo>
                <a:cubicBezTo>
                  <a:pt x="12415" y="13294"/>
                  <a:pt x="12393" y="13144"/>
                  <a:pt x="12393" y="13014"/>
                </a:cubicBezTo>
                <a:cubicBezTo>
                  <a:pt x="12398" y="12364"/>
                  <a:pt x="12387" y="12294"/>
                  <a:pt x="12370" y="12214"/>
                </a:cubicBezTo>
                <a:cubicBezTo>
                  <a:pt x="12426" y="11805"/>
                  <a:pt x="12409" y="11745"/>
                  <a:pt x="12432" y="11715"/>
                </a:cubicBezTo>
                <a:cubicBezTo>
                  <a:pt x="12460" y="11375"/>
                  <a:pt x="12449" y="11285"/>
                  <a:pt x="12488" y="11215"/>
                </a:cubicBezTo>
                <a:cubicBezTo>
                  <a:pt x="12516" y="11015"/>
                  <a:pt x="12499" y="10985"/>
                  <a:pt x="12511" y="10965"/>
                </a:cubicBezTo>
                <a:cubicBezTo>
                  <a:pt x="12539" y="10665"/>
                  <a:pt x="12567" y="10635"/>
                  <a:pt x="12561" y="10595"/>
                </a:cubicBezTo>
                <a:cubicBezTo>
                  <a:pt x="12595" y="10145"/>
                  <a:pt x="12645" y="10125"/>
                  <a:pt x="12612" y="10065"/>
                </a:cubicBezTo>
                <a:cubicBezTo>
                  <a:pt x="12651" y="9606"/>
                  <a:pt x="12651" y="9516"/>
                  <a:pt x="12662" y="9436"/>
                </a:cubicBezTo>
                <a:cubicBezTo>
                  <a:pt x="12645" y="9116"/>
                  <a:pt x="12713" y="9106"/>
                  <a:pt x="12668" y="9046"/>
                </a:cubicBezTo>
                <a:cubicBezTo>
                  <a:pt x="12696" y="8746"/>
                  <a:pt x="12657" y="8686"/>
                  <a:pt x="12679" y="8646"/>
                </a:cubicBezTo>
                <a:cubicBezTo>
                  <a:pt x="12640" y="8326"/>
                  <a:pt x="12662" y="8286"/>
                  <a:pt x="12629" y="8226"/>
                </a:cubicBezTo>
                <a:cubicBezTo>
                  <a:pt x="12634" y="8806"/>
                  <a:pt x="12651" y="8866"/>
                  <a:pt x="12645" y="8916"/>
                </a:cubicBezTo>
                <a:cubicBezTo>
                  <a:pt x="12651" y="9196"/>
                  <a:pt x="12612" y="9206"/>
                  <a:pt x="12634" y="9256"/>
                </a:cubicBezTo>
                <a:cubicBezTo>
                  <a:pt x="12578" y="9815"/>
                  <a:pt x="12556" y="9915"/>
                  <a:pt x="12567" y="10025"/>
                </a:cubicBezTo>
                <a:cubicBezTo>
                  <a:pt x="12494" y="10855"/>
                  <a:pt x="12432" y="10885"/>
                  <a:pt x="12460" y="10955"/>
                </a:cubicBezTo>
                <a:cubicBezTo>
                  <a:pt x="12432" y="11205"/>
                  <a:pt x="12398" y="11215"/>
                  <a:pt x="12421" y="11255"/>
                </a:cubicBezTo>
                <a:cubicBezTo>
                  <a:pt x="12303" y="12284"/>
                  <a:pt x="12342" y="12414"/>
                  <a:pt x="12314" y="12504"/>
                </a:cubicBezTo>
                <a:cubicBezTo>
                  <a:pt x="12331" y="12894"/>
                  <a:pt x="12331" y="12944"/>
                  <a:pt x="12320" y="13004"/>
                </a:cubicBezTo>
                <a:cubicBezTo>
                  <a:pt x="12381" y="13624"/>
                  <a:pt x="12460" y="13774"/>
                  <a:pt x="12426" y="13864"/>
                </a:cubicBezTo>
                <a:cubicBezTo>
                  <a:pt x="12353" y="13674"/>
                  <a:pt x="12331" y="13684"/>
                  <a:pt x="12342" y="13654"/>
                </a:cubicBezTo>
                <a:cubicBezTo>
                  <a:pt x="12235" y="12934"/>
                  <a:pt x="12247" y="12874"/>
                  <a:pt x="12218" y="12774"/>
                </a:cubicBezTo>
                <a:cubicBezTo>
                  <a:pt x="12202" y="12384"/>
                  <a:pt x="12218" y="12354"/>
                  <a:pt x="12202" y="12294"/>
                </a:cubicBezTo>
                <a:cubicBezTo>
                  <a:pt x="12235" y="11535"/>
                  <a:pt x="12190" y="11425"/>
                  <a:pt x="12224" y="11365"/>
                </a:cubicBezTo>
                <a:cubicBezTo>
                  <a:pt x="12218" y="11055"/>
                  <a:pt x="12252" y="10985"/>
                  <a:pt x="12224" y="10895"/>
                </a:cubicBezTo>
                <a:cubicBezTo>
                  <a:pt x="12252" y="10595"/>
                  <a:pt x="12263" y="10525"/>
                  <a:pt x="12286" y="10455"/>
                </a:cubicBezTo>
                <a:cubicBezTo>
                  <a:pt x="12286" y="10125"/>
                  <a:pt x="12331" y="10065"/>
                  <a:pt x="12320" y="9975"/>
                </a:cubicBezTo>
                <a:cubicBezTo>
                  <a:pt x="12438" y="8996"/>
                  <a:pt x="12409" y="8906"/>
                  <a:pt x="12443" y="8856"/>
                </a:cubicBezTo>
                <a:cubicBezTo>
                  <a:pt x="12477" y="8296"/>
                  <a:pt x="12505" y="8226"/>
                  <a:pt x="12488" y="8136"/>
                </a:cubicBezTo>
                <a:cubicBezTo>
                  <a:pt x="12511" y="7636"/>
                  <a:pt x="12471" y="7576"/>
                  <a:pt x="12482" y="7547"/>
                </a:cubicBezTo>
                <a:cubicBezTo>
                  <a:pt x="12449" y="7267"/>
                  <a:pt x="12477" y="7167"/>
                  <a:pt x="12438" y="7187"/>
                </a:cubicBezTo>
                <a:cubicBezTo>
                  <a:pt x="12438" y="7656"/>
                  <a:pt x="12477" y="7736"/>
                  <a:pt x="12466" y="7806"/>
                </a:cubicBezTo>
                <a:cubicBezTo>
                  <a:pt x="12426" y="8456"/>
                  <a:pt x="12438" y="8536"/>
                  <a:pt x="12415" y="8586"/>
                </a:cubicBezTo>
                <a:cubicBezTo>
                  <a:pt x="12342" y="9226"/>
                  <a:pt x="12353" y="9306"/>
                  <a:pt x="12342" y="9366"/>
                </a:cubicBezTo>
                <a:cubicBezTo>
                  <a:pt x="12247" y="10065"/>
                  <a:pt x="12269" y="10215"/>
                  <a:pt x="12230" y="10325"/>
                </a:cubicBezTo>
                <a:cubicBezTo>
                  <a:pt x="12207" y="10635"/>
                  <a:pt x="12213" y="10675"/>
                  <a:pt x="12202" y="10715"/>
                </a:cubicBezTo>
                <a:cubicBezTo>
                  <a:pt x="12174" y="11645"/>
                  <a:pt x="12129" y="11765"/>
                  <a:pt x="12162" y="11924"/>
                </a:cubicBezTo>
                <a:cubicBezTo>
                  <a:pt x="12174" y="12394"/>
                  <a:pt x="12123" y="12434"/>
                  <a:pt x="12157" y="12514"/>
                </a:cubicBezTo>
                <a:cubicBezTo>
                  <a:pt x="12162" y="12804"/>
                  <a:pt x="12162" y="12864"/>
                  <a:pt x="12174" y="12944"/>
                </a:cubicBezTo>
                <a:cubicBezTo>
                  <a:pt x="12258" y="13474"/>
                  <a:pt x="12252" y="13544"/>
                  <a:pt x="12247" y="13604"/>
                </a:cubicBezTo>
                <a:cubicBezTo>
                  <a:pt x="12190" y="13414"/>
                  <a:pt x="12196" y="13444"/>
                  <a:pt x="12207" y="13434"/>
                </a:cubicBezTo>
                <a:cubicBezTo>
                  <a:pt x="12072" y="12614"/>
                  <a:pt x="12050" y="12504"/>
                  <a:pt x="12072" y="12424"/>
                </a:cubicBezTo>
                <a:cubicBezTo>
                  <a:pt x="12050" y="11745"/>
                  <a:pt x="12061" y="11665"/>
                  <a:pt x="12056" y="11565"/>
                </a:cubicBezTo>
                <a:cubicBezTo>
                  <a:pt x="12140" y="10665"/>
                  <a:pt x="12112" y="10555"/>
                  <a:pt x="12162" y="10485"/>
                </a:cubicBezTo>
                <a:cubicBezTo>
                  <a:pt x="12202" y="9875"/>
                  <a:pt x="12230" y="9835"/>
                  <a:pt x="12224" y="9775"/>
                </a:cubicBezTo>
                <a:cubicBezTo>
                  <a:pt x="12269" y="9406"/>
                  <a:pt x="12263" y="9346"/>
                  <a:pt x="12286" y="9306"/>
                </a:cubicBezTo>
                <a:cubicBezTo>
                  <a:pt x="12314" y="8726"/>
                  <a:pt x="12370" y="8516"/>
                  <a:pt x="12365" y="8286"/>
                </a:cubicBezTo>
                <a:cubicBezTo>
                  <a:pt x="12409" y="7846"/>
                  <a:pt x="12387" y="7716"/>
                  <a:pt x="12404" y="7606"/>
                </a:cubicBezTo>
                <a:cubicBezTo>
                  <a:pt x="12348" y="8106"/>
                  <a:pt x="12336" y="8226"/>
                  <a:pt x="12325" y="8356"/>
                </a:cubicBezTo>
                <a:cubicBezTo>
                  <a:pt x="12241" y="9156"/>
                  <a:pt x="12235" y="9186"/>
                  <a:pt x="12247" y="9226"/>
                </a:cubicBezTo>
                <a:cubicBezTo>
                  <a:pt x="12230" y="9576"/>
                  <a:pt x="12157" y="9606"/>
                  <a:pt x="12196" y="9686"/>
                </a:cubicBezTo>
                <a:cubicBezTo>
                  <a:pt x="12117" y="10115"/>
                  <a:pt x="12129" y="10195"/>
                  <a:pt x="12106" y="10245"/>
                </a:cubicBezTo>
                <a:cubicBezTo>
                  <a:pt x="12061" y="10685"/>
                  <a:pt x="12033" y="10715"/>
                  <a:pt x="12050" y="10765"/>
                </a:cubicBezTo>
                <a:cubicBezTo>
                  <a:pt x="12011" y="11415"/>
                  <a:pt x="11994" y="11445"/>
                  <a:pt x="11999" y="11495"/>
                </a:cubicBezTo>
                <a:cubicBezTo>
                  <a:pt x="11983" y="11994"/>
                  <a:pt x="11977" y="12074"/>
                  <a:pt x="11999" y="12174"/>
                </a:cubicBezTo>
                <a:cubicBezTo>
                  <a:pt x="12027" y="12284"/>
                  <a:pt x="11966" y="12374"/>
                  <a:pt x="12011" y="12424"/>
                </a:cubicBezTo>
                <a:cubicBezTo>
                  <a:pt x="12005" y="12844"/>
                  <a:pt x="12022" y="12894"/>
                  <a:pt x="12044" y="12954"/>
                </a:cubicBezTo>
                <a:cubicBezTo>
                  <a:pt x="11988" y="12914"/>
                  <a:pt x="11949" y="12814"/>
                  <a:pt x="11921" y="12724"/>
                </a:cubicBezTo>
                <a:cubicBezTo>
                  <a:pt x="11836" y="11745"/>
                  <a:pt x="11825" y="11685"/>
                  <a:pt x="11808" y="11625"/>
                </a:cubicBezTo>
                <a:cubicBezTo>
                  <a:pt x="11825" y="11255"/>
                  <a:pt x="11808" y="11195"/>
                  <a:pt x="11825" y="11145"/>
                </a:cubicBezTo>
                <a:cubicBezTo>
                  <a:pt x="11797" y="10705"/>
                  <a:pt x="11831" y="10615"/>
                  <a:pt x="11820" y="10495"/>
                </a:cubicBezTo>
                <a:cubicBezTo>
                  <a:pt x="11853" y="10335"/>
                  <a:pt x="11853" y="10315"/>
                  <a:pt x="11853" y="10285"/>
                </a:cubicBezTo>
                <a:cubicBezTo>
                  <a:pt x="11898" y="10005"/>
                  <a:pt x="11853" y="9925"/>
                  <a:pt x="11898" y="9895"/>
                </a:cubicBezTo>
                <a:cubicBezTo>
                  <a:pt x="11966" y="9256"/>
                  <a:pt x="11999" y="9226"/>
                  <a:pt x="11999" y="9176"/>
                </a:cubicBezTo>
                <a:cubicBezTo>
                  <a:pt x="12157" y="8336"/>
                  <a:pt x="12190" y="8246"/>
                  <a:pt x="12207" y="8146"/>
                </a:cubicBezTo>
                <a:cubicBezTo>
                  <a:pt x="12258" y="7796"/>
                  <a:pt x="12269" y="7756"/>
                  <a:pt x="12269" y="7706"/>
                </a:cubicBezTo>
                <a:cubicBezTo>
                  <a:pt x="12320" y="7387"/>
                  <a:pt x="12320" y="7357"/>
                  <a:pt x="12320" y="7337"/>
                </a:cubicBezTo>
                <a:cubicBezTo>
                  <a:pt x="12286" y="7477"/>
                  <a:pt x="12263" y="7507"/>
                  <a:pt x="12263" y="7537"/>
                </a:cubicBezTo>
                <a:cubicBezTo>
                  <a:pt x="12235" y="7886"/>
                  <a:pt x="12179" y="7926"/>
                  <a:pt x="12196" y="8006"/>
                </a:cubicBezTo>
                <a:cubicBezTo>
                  <a:pt x="11994" y="8846"/>
                  <a:pt x="11994" y="8986"/>
                  <a:pt x="11960" y="9096"/>
                </a:cubicBezTo>
                <a:cubicBezTo>
                  <a:pt x="11848" y="9865"/>
                  <a:pt x="11825" y="9885"/>
                  <a:pt x="11820" y="9915"/>
                </a:cubicBezTo>
                <a:cubicBezTo>
                  <a:pt x="11808" y="10335"/>
                  <a:pt x="11775" y="10425"/>
                  <a:pt x="11780" y="10535"/>
                </a:cubicBezTo>
                <a:cubicBezTo>
                  <a:pt x="11769" y="11225"/>
                  <a:pt x="11735" y="11265"/>
                  <a:pt x="11752" y="11335"/>
                </a:cubicBezTo>
                <a:cubicBezTo>
                  <a:pt x="11797" y="12234"/>
                  <a:pt x="11831" y="12304"/>
                  <a:pt x="11820" y="12354"/>
                </a:cubicBezTo>
                <a:cubicBezTo>
                  <a:pt x="11865" y="12764"/>
                  <a:pt x="11915" y="12854"/>
                  <a:pt x="11870" y="12884"/>
                </a:cubicBezTo>
                <a:cubicBezTo>
                  <a:pt x="11741" y="12164"/>
                  <a:pt x="11758" y="12064"/>
                  <a:pt x="11724" y="12034"/>
                </a:cubicBezTo>
                <a:cubicBezTo>
                  <a:pt x="11690" y="11575"/>
                  <a:pt x="11696" y="11545"/>
                  <a:pt x="11707" y="11515"/>
                </a:cubicBezTo>
                <a:cubicBezTo>
                  <a:pt x="11718" y="11255"/>
                  <a:pt x="11679" y="11205"/>
                  <a:pt x="11702" y="11175"/>
                </a:cubicBezTo>
                <a:cubicBezTo>
                  <a:pt x="11702" y="10835"/>
                  <a:pt x="11707" y="10805"/>
                  <a:pt x="11724" y="10775"/>
                </a:cubicBezTo>
                <a:cubicBezTo>
                  <a:pt x="11797" y="10245"/>
                  <a:pt x="11724" y="10165"/>
                  <a:pt x="11758" y="10145"/>
                </a:cubicBezTo>
                <a:cubicBezTo>
                  <a:pt x="11831" y="9516"/>
                  <a:pt x="11814" y="9486"/>
                  <a:pt x="11825" y="9466"/>
                </a:cubicBezTo>
                <a:cubicBezTo>
                  <a:pt x="11859" y="9126"/>
                  <a:pt x="11898" y="9036"/>
                  <a:pt x="11909" y="8936"/>
                </a:cubicBezTo>
                <a:cubicBezTo>
                  <a:pt x="12095" y="8026"/>
                  <a:pt x="12078" y="7986"/>
                  <a:pt x="12089" y="7976"/>
                </a:cubicBezTo>
                <a:cubicBezTo>
                  <a:pt x="12134" y="7646"/>
                  <a:pt x="12168" y="7556"/>
                  <a:pt x="12174" y="7447"/>
                </a:cubicBezTo>
                <a:cubicBezTo>
                  <a:pt x="12168" y="7157"/>
                  <a:pt x="12174" y="7217"/>
                  <a:pt x="12168" y="7277"/>
                </a:cubicBezTo>
                <a:cubicBezTo>
                  <a:pt x="12106" y="7666"/>
                  <a:pt x="12095" y="7726"/>
                  <a:pt x="12095" y="7786"/>
                </a:cubicBezTo>
                <a:cubicBezTo>
                  <a:pt x="12044" y="7996"/>
                  <a:pt x="12033" y="8056"/>
                  <a:pt x="12033" y="8116"/>
                </a:cubicBezTo>
                <a:cubicBezTo>
                  <a:pt x="11954" y="8306"/>
                  <a:pt x="11983" y="8386"/>
                  <a:pt x="11949" y="8426"/>
                </a:cubicBezTo>
                <a:cubicBezTo>
                  <a:pt x="11730" y="10015"/>
                  <a:pt x="11679" y="10225"/>
                  <a:pt x="11679" y="10465"/>
                </a:cubicBezTo>
                <a:cubicBezTo>
                  <a:pt x="11629" y="11035"/>
                  <a:pt x="11640" y="11105"/>
                  <a:pt x="11629" y="11155"/>
                </a:cubicBezTo>
                <a:cubicBezTo>
                  <a:pt x="11645" y="11465"/>
                  <a:pt x="11629" y="11485"/>
                  <a:pt x="11645" y="11525"/>
                </a:cubicBezTo>
                <a:cubicBezTo>
                  <a:pt x="11674" y="12014"/>
                  <a:pt x="11657" y="12124"/>
                  <a:pt x="11696" y="12264"/>
                </a:cubicBezTo>
                <a:cubicBezTo>
                  <a:pt x="11702" y="12634"/>
                  <a:pt x="11679" y="12564"/>
                  <a:pt x="11645" y="12524"/>
                </a:cubicBezTo>
                <a:cubicBezTo>
                  <a:pt x="11567" y="12004"/>
                  <a:pt x="11617" y="11785"/>
                  <a:pt x="11533" y="11485"/>
                </a:cubicBezTo>
                <a:cubicBezTo>
                  <a:pt x="11544" y="10835"/>
                  <a:pt x="11539" y="10675"/>
                  <a:pt x="11544" y="10505"/>
                </a:cubicBezTo>
                <a:cubicBezTo>
                  <a:pt x="11606" y="9895"/>
                  <a:pt x="11589" y="9845"/>
                  <a:pt x="11584" y="9795"/>
                </a:cubicBezTo>
                <a:cubicBezTo>
                  <a:pt x="11662" y="9276"/>
                  <a:pt x="11679" y="9246"/>
                  <a:pt x="11657" y="9186"/>
                </a:cubicBezTo>
                <a:cubicBezTo>
                  <a:pt x="11803" y="8516"/>
                  <a:pt x="11831" y="8436"/>
                  <a:pt x="11842" y="8356"/>
                </a:cubicBezTo>
                <a:cubicBezTo>
                  <a:pt x="11966" y="7846"/>
                  <a:pt x="11960" y="7796"/>
                  <a:pt x="11994" y="7776"/>
                </a:cubicBezTo>
                <a:cubicBezTo>
                  <a:pt x="11943" y="7806"/>
                  <a:pt x="11938" y="7836"/>
                  <a:pt x="11921" y="7866"/>
                </a:cubicBezTo>
                <a:cubicBezTo>
                  <a:pt x="11876" y="8246"/>
                  <a:pt x="11808" y="8256"/>
                  <a:pt x="11831" y="8316"/>
                </a:cubicBezTo>
                <a:cubicBezTo>
                  <a:pt x="11645" y="9016"/>
                  <a:pt x="11645" y="9106"/>
                  <a:pt x="11640" y="9176"/>
                </a:cubicBezTo>
                <a:cubicBezTo>
                  <a:pt x="11533" y="9725"/>
                  <a:pt x="11556" y="9785"/>
                  <a:pt x="11544" y="9825"/>
                </a:cubicBezTo>
                <a:cubicBezTo>
                  <a:pt x="11488" y="10325"/>
                  <a:pt x="11511" y="10385"/>
                  <a:pt x="11483" y="10425"/>
                </a:cubicBezTo>
                <a:cubicBezTo>
                  <a:pt x="11477" y="10845"/>
                  <a:pt x="11488" y="10925"/>
                  <a:pt x="11477" y="10985"/>
                </a:cubicBezTo>
                <a:cubicBezTo>
                  <a:pt x="11516" y="11894"/>
                  <a:pt x="11556" y="11944"/>
                  <a:pt x="11539" y="11984"/>
                </a:cubicBezTo>
                <a:cubicBezTo>
                  <a:pt x="11561" y="12224"/>
                  <a:pt x="11601" y="12264"/>
                  <a:pt x="11556" y="12294"/>
                </a:cubicBezTo>
                <a:cubicBezTo>
                  <a:pt x="11415" y="11635"/>
                  <a:pt x="11454" y="11615"/>
                  <a:pt x="11426" y="11565"/>
                </a:cubicBezTo>
                <a:cubicBezTo>
                  <a:pt x="11365" y="10865"/>
                  <a:pt x="11314" y="10795"/>
                  <a:pt x="11359" y="10775"/>
                </a:cubicBezTo>
                <a:cubicBezTo>
                  <a:pt x="11376" y="9835"/>
                  <a:pt x="11381" y="9656"/>
                  <a:pt x="11387" y="9486"/>
                </a:cubicBezTo>
                <a:cubicBezTo>
                  <a:pt x="11454" y="9156"/>
                  <a:pt x="11466" y="9136"/>
                  <a:pt x="11449" y="9106"/>
                </a:cubicBezTo>
                <a:cubicBezTo>
                  <a:pt x="11494" y="8966"/>
                  <a:pt x="11477" y="8936"/>
                  <a:pt x="11477" y="8926"/>
                </a:cubicBezTo>
                <a:cubicBezTo>
                  <a:pt x="11657" y="8096"/>
                  <a:pt x="11601" y="7956"/>
                  <a:pt x="11657" y="7866"/>
                </a:cubicBezTo>
                <a:cubicBezTo>
                  <a:pt x="11657" y="7277"/>
                  <a:pt x="11696" y="7227"/>
                  <a:pt x="11668" y="7157"/>
                </a:cubicBezTo>
                <a:cubicBezTo>
                  <a:pt x="11657" y="6857"/>
                  <a:pt x="11668" y="6817"/>
                  <a:pt x="11645" y="6827"/>
                </a:cubicBezTo>
                <a:cubicBezTo>
                  <a:pt x="11645" y="7487"/>
                  <a:pt x="11612" y="7636"/>
                  <a:pt x="11623" y="7816"/>
                </a:cubicBezTo>
                <a:cubicBezTo>
                  <a:pt x="11483" y="8626"/>
                  <a:pt x="11466" y="8736"/>
                  <a:pt x="11438" y="8846"/>
                </a:cubicBezTo>
                <a:cubicBezTo>
                  <a:pt x="11376" y="9136"/>
                  <a:pt x="11387" y="9176"/>
                  <a:pt x="11381" y="9196"/>
                </a:cubicBezTo>
                <a:cubicBezTo>
                  <a:pt x="11286" y="9965"/>
                  <a:pt x="11286" y="10035"/>
                  <a:pt x="11297" y="10105"/>
                </a:cubicBezTo>
                <a:cubicBezTo>
                  <a:pt x="11252" y="10705"/>
                  <a:pt x="11308" y="10775"/>
                  <a:pt x="11292" y="10815"/>
                </a:cubicBezTo>
                <a:cubicBezTo>
                  <a:pt x="11314" y="11145"/>
                  <a:pt x="11325" y="11195"/>
                  <a:pt x="11308" y="11235"/>
                </a:cubicBezTo>
                <a:cubicBezTo>
                  <a:pt x="11325" y="11735"/>
                  <a:pt x="11370" y="11695"/>
                  <a:pt x="11320" y="11645"/>
                </a:cubicBezTo>
                <a:cubicBezTo>
                  <a:pt x="11275" y="11355"/>
                  <a:pt x="11275" y="11325"/>
                  <a:pt x="11280" y="11295"/>
                </a:cubicBezTo>
                <a:cubicBezTo>
                  <a:pt x="11230" y="10855"/>
                  <a:pt x="11230" y="10655"/>
                  <a:pt x="11213" y="10455"/>
                </a:cubicBezTo>
                <a:cubicBezTo>
                  <a:pt x="11219" y="10315"/>
                  <a:pt x="11207" y="10295"/>
                  <a:pt x="11207" y="10285"/>
                </a:cubicBezTo>
                <a:cubicBezTo>
                  <a:pt x="11224" y="9785"/>
                  <a:pt x="11196" y="9676"/>
                  <a:pt x="11224" y="9596"/>
                </a:cubicBezTo>
                <a:cubicBezTo>
                  <a:pt x="11241" y="9256"/>
                  <a:pt x="11235" y="9206"/>
                  <a:pt x="11235" y="9166"/>
                </a:cubicBezTo>
                <a:cubicBezTo>
                  <a:pt x="11269" y="8826"/>
                  <a:pt x="11280" y="8786"/>
                  <a:pt x="11263" y="8726"/>
                </a:cubicBezTo>
                <a:cubicBezTo>
                  <a:pt x="11348" y="8286"/>
                  <a:pt x="11325" y="8226"/>
                  <a:pt x="11342" y="8176"/>
                </a:cubicBezTo>
                <a:cubicBezTo>
                  <a:pt x="11365" y="7706"/>
                  <a:pt x="11410" y="7676"/>
                  <a:pt x="11381" y="7616"/>
                </a:cubicBezTo>
                <a:cubicBezTo>
                  <a:pt x="11398" y="7137"/>
                  <a:pt x="11353" y="7067"/>
                  <a:pt x="11381" y="7027"/>
                </a:cubicBezTo>
                <a:cubicBezTo>
                  <a:pt x="11241" y="6467"/>
                  <a:pt x="11263" y="6327"/>
                  <a:pt x="11202" y="6347"/>
                </a:cubicBezTo>
                <a:cubicBezTo>
                  <a:pt x="11348" y="7257"/>
                  <a:pt x="11336" y="7367"/>
                  <a:pt x="11359" y="7487"/>
                </a:cubicBezTo>
                <a:cubicBezTo>
                  <a:pt x="11320" y="7906"/>
                  <a:pt x="11336" y="7956"/>
                  <a:pt x="11297" y="7986"/>
                </a:cubicBezTo>
                <a:cubicBezTo>
                  <a:pt x="11241" y="8666"/>
                  <a:pt x="11224" y="8696"/>
                  <a:pt x="11219" y="8736"/>
                </a:cubicBezTo>
                <a:cubicBezTo>
                  <a:pt x="11174" y="9286"/>
                  <a:pt x="11174" y="9336"/>
                  <a:pt x="11174" y="9376"/>
                </a:cubicBezTo>
                <a:cubicBezTo>
                  <a:pt x="11134" y="9396"/>
                  <a:pt x="11162" y="9356"/>
                  <a:pt x="11145" y="9286"/>
                </a:cubicBezTo>
                <a:cubicBezTo>
                  <a:pt x="11174" y="9046"/>
                  <a:pt x="11179" y="8986"/>
                  <a:pt x="11162" y="8916"/>
                </a:cubicBezTo>
                <a:cubicBezTo>
                  <a:pt x="11179" y="8506"/>
                  <a:pt x="11185" y="8446"/>
                  <a:pt x="11174" y="8376"/>
                </a:cubicBezTo>
                <a:cubicBezTo>
                  <a:pt x="11196" y="7527"/>
                  <a:pt x="11196" y="7397"/>
                  <a:pt x="11174" y="7257"/>
                </a:cubicBezTo>
                <a:cubicBezTo>
                  <a:pt x="10988" y="6307"/>
                  <a:pt x="10932" y="6127"/>
                  <a:pt x="10893" y="6007"/>
                </a:cubicBezTo>
                <a:cubicBezTo>
                  <a:pt x="10938" y="6257"/>
                  <a:pt x="10977" y="6367"/>
                  <a:pt x="11011" y="6477"/>
                </a:cubicBezTo>
                <a:cubicBezTo>
                  <a:pt x="11117" y="7277"/>
                  <a:pt x="11157" y="7377"/>
                  <a:pt x="11151" y="7457"/>
                </a:cubicBezTo>
                <a:cubicBezTo>
                  <a:pt x="11157" y="7746"/>
                  <a:pt x="11157" y="7786"/>
                  <a:pt x="11145" y="7816"/>
                </a:cubicBezTo>
                <a:cubicBezTo>
                  <a:pt x="11129" y="8506"/>
                  <a:pt x="11140" y="8596"/>
                  <a:pt x="11117" y="8666"/>
                </a:cubicBezTo>
                <a:cubicBezTo>
                  <a:pt x="11089" y="9206"/>
                  <a:pt x="11117" y="9306"/>
                  <a:pt x="11089" y="9376"/>
                </a:cubicBezTo>
                <a:cubicBezTo>
                  <a:pt x="11072" y="10015"/>
                  <a:pt x="11089" y="10185"/>
                  <a:pt x="11078" y="10345"/>
                </a:cubicBezTo>
                <a:cubicBezTo>
                  <a:pt x="11078" y="10675"/>
                  <a:pt x="11117" y="10775"/>
                  <a:pt x="11084" y="10845"/>
                </a:cubicBezTo>
                <a:cubicBezTo>
                  <a:pt x="11145" y="11425"/>
                  <a:pt x="11196" y="11485"/>
                  <a:pt x="11202" y="11525"/>
                </a:cubicBezTo>
                <a:cubicBezTo>
                  <a:pt x="11162" y="11715"/>
                  <a:pt x="11196" y="11595"/>
                  <a:pt x="11162" y="11505"/>
                </a:cubicBezTo>
                <a:cubicBezTo>
                  <a:pt x="11028" y="10775"/>
                  <a:pt x="10988" y="10715"/>
                  <a:pt x="11005" y="10685"/>
                </a:cubicBezTo>
                <a:cubicBezTo>
                  <a:pt x="10971" y="10175"/>
                  <a:pt x="10949" y="10015"/>
                  <a:pt x="10966" y="9875"/>
                </a:cubicBezTo>
                <a:cubicBezTo>
                  <a:pt x="10971" y="9376"/>
                  <a:pt x="10949" y="9326"/>
                  <a:pt x="10943" y="9276"/>
                </a:cubicBezTo>
                <a:cubicBezTo>
                  <a:pt x="10966" y="8736"/>
                  <a:pt x="10966" y="8636"/>
                  <a:pt x="10960" y="8526"/>
                </a:cubicBezTo>
                <a:cubicBezTo>
                  <a:pt x="10988" y="8146"/>
                  <a:pt x="10966" y="8026"/>
                  <a:pt x="10971" y="7936"/>
                </a:cubicBezTo>
                <a:cubicBezTo>
                  <a:pt x="10954" y="7417"/>
                  <a:pt x="10954" y="7367"/>
                  <a:pt x="10938" y="7317"/>
                </a:cubicBezTo>
                <a:cubicBezTo>
                  <a:pt x="10881" y="6877"/>
                  <a:pt x="10876" y="6767"/>
                  <a:pt x="10848" y="6647"/>
                </a:cubicBezTo>
                <a:cubicBezTo>
                  <a:pt x="10702" y="6237"/>
                  <a:pt x="10690" y="6147"/>
                  <a:pt x="10662" y="6207"/>
                </a:cubicBezTo>
                <a:cubicBezTo>
                  <a:pt x="10915" y="7287"/>
                  <a:pt x="10881" y="7337"/>
                  <a:pt x="10904" y="7407"/>
                </a:cubicBezTo>
                <a:cubicBezTo>
                  <a:pt x="10921" y="7826"/>
                  <a:pt x="10910" y="7856"/>
                  <a:pt x="10921" y="7886"/>
                </a:cubicBezTo>
                <a:cubicBezTo>
                  <a:pt x="10938" y="8316"/>
                  <a:pt x="10898" y="8426"/>
                  <a:pt x="10921" y="8566"/>
                </a:cubicBezTo>
                <a:cubicBezTo>
                  <a:pt x="10881" y="9446"/>
                  <a:pt x="10893" y="9586"/>
                  <a:pt x="10898" y="9706"/>
                </a:cubicBezTo>
                <a:cubicBezTo>
                  <a:pt x="10865" y="9825"/>
                  <a:pt x="10853" y="9556"/>
                  <a:pt x="10848" y="9286"/>
                </a:cubicBezTo>
                <a:cubicBezTo>
                  <a:pt x="10842" y="8826"/>
                  <a:pt x="10825" y="8756"/>
                  <a:pt x="10825" y="8686"/>
                </a:cubicBezTo>
                <a:cubicBezTo>
                  <a:pt x="10831" y="8226"/>
                  <a:pt x="10797" y="8136"/>
                  <a:pt x="10820" y="8086"/>
                </a:cubicBezTo>
                <a:cubicBezTo>
                  <a:pt x="10758" y="7397"/>
                  <a:pt x="10763" y="7327"/>
                  <a:pt x="10741" y="7247"/>
                </a:cubicBezTo>
                <a:cubicBezTo>
                  <a:pt x="10561" y="6377"/>
                  <a:pt x="10499" y="6287"/>
                  <a:pt x="10522" y="6227"/>
                </a:cubicBezTo>
                <a:cubicBezTo>
                  <a:pt x="10297" y="5777"/>
                  <a:pt x="10303" y="5587"/>
                  <a:pt x="10264" y="5627"/>
                </a:cubicBezTo>
                <a:cubicBezTo>
                  <a:pt x="10438" y="6127"/>
                  <a:pt x="10477" y="6257"/>
                  <a:pt x="10516" y="6377"/>
                </a:cubicBezTo>
                <a:cubicBezTo>
                  <a:pt x="10651" y="7127"/>
                  <a:pt x="10696" y="7187"/>
                  <a:pt x="10702" y="7227"/>
                </a:cubicBezTo>
                <a:cubicBezTo>
                  <a:pt x="10713" y="7497"/>
                  <a:pt x="10752" y="7556"/>
                  <a:pt x="10730" y="7586"/>
                </a:cubicBezTo>
                <a:cubicBezTo>
                  <a:pt x="10780" y="8386"/>
                  <a:pt x="10763" y="8446"/>
                  <a:pt x="10775" y="8536"/>
                </a:cubicBezTo>
                <a:cubicBezTo>
                  <a:pt x="10752" y="9056"/>
                  <a:pt x="10808" y="9166"/>
                  <a:pt x="10780" y="9236"/>
                </a:cubicBezTo>
                <a:cubicBezTo>
                  <a:pt x="10775" y="9606"/>
                  <a:pt x="10814" y="9666"/>
                  <a:pt x="10792" y="9696"/>
                </a:cubicBezTo>
                <a:cubicBezTo>
                  <a:pt x="10848" y="10625"/>
                  <a:pt x="10893" y="10755"/>
                  <a:pt x="10870" y="10845"/>
                </a:cubicBezTo>
                <a:cubicBezTo>
                  <a:pt x="10910" y="11085"/>
                  <a:pt x="10848" y="11075"/>
                  <a:pt x="10865" y="10975"/>
                </a:cubicBezTo>
                <a:cubicBezTo>
                  <a:pt x="10702" y="10185"/>
                  <a:pt x="10685" y="10105"/>
                  <a:pt x="10685" y="10035"/>
                </a:cubicBezTo>
                <a:cubicBezTo>
                  <a:pt x="10634" y="9656"/>
                  <a:pt x="10685" y="9536"/>
                  <a:pt x="10623" y="9366"/>
                </a:cubicBezTo>
                <a:cubicBezTo>
                  <a:pt x="10634" y="8886"/>
                  <a:pt x="10623" y="8756"/>
                  <a:pt x="10623" y="8626"/>
                </a:cubicBezTo>
                <a:cubicBezTo>
                  <a:pt x="10612" y="8136"/>
                  <a:pt x="10612" y="8006"/>
                  <a:pt x="10623" y="7886"/>
                </a:cubicBezTo>
                <a:cubicBezTo>
                  <a:pt x="10516" y="7077"/>
                  <a:pt x="10544" y="6987"/>
                  <a:pt x="10533" y="6957"/>
                </a:cubicBezTo>
                <a:cubicBezTo>
                  <a:pt x="10494" y="6657"/>
                  <a:pt x="10449" y="6587"/>
                  <a:pt x="10477" y="6567"/>
                </a:cubicBezTo>
                <a:cubicBezTo>
                  <a:pt x="10387" y="6197"/>
                  <a:pt x="10404" y="6137"/>
                  <a:pt x="10359" y="6037"/>
                </a:cubicBezTo>
                <a:cubicBezTo>
                  <a:pt x="10499" y="7067"/>
                  <a:pt x="10522" y="7237"/>
                  <a:pt x="10522" y="7407"/>
                </a:cubicBezTo>
                <a:cubicBezTo>
                  <a:pt x="10561" y="8116"/>
                  <a:pt x="10578" y="8156"/>
                  <a:pt x="10550" y="8176"/>
                </a:cubicBezTo>
                <a:cubicBezTo>
                  <a:pt x="10550" y="8656"/>
                  <a:pt x="10584" y="8766"/>
                  <a:pt x="10567" y="8856"/>
                </a:cubicBezTo>
                <a:cubicBezTo>
                  <a:pt x="10589" y="9556"/>
                  <a:pt x="10595" y="9646"/>
                  <a:pt x="10595" y="9745"/>
                </a:cubicBezTo>
                <a:cubicBezTo>
                  <a:pt x="10640" y="10125"/>
                  <a:pt x="10640" y="10205"/>
                  <a:pt x="10646" y="10275"/>
                </a:cubicBezTo>
                <a:cubicBezTo>
                  <a:pt x="10629" y="10425"/>
                  <a:pt x="10651" y="10355"/>
                  <a:pt x="10612" y="10335"/>
                </a:cubicBezTo>
                <a:cubicBezTo>
                  <a:pt x="10471" y="9006"/>
                  <a:pt x="10499" y="8976"/>
                  <a:pt x="10471" y="8926"/>
                </a:cubicBezTo>
                <a:cubicBezTo>
                  <a:pt x="10466" y="8116"/>
                  <a:pt x="10421" y="7926"/>
                  <a:pt x="10443" y="7776"/>
                </a:cubicBezTo>
                <a:cubicBezTo>
                  <a:pt x="10365" y="7087"/>
                  <a:pt x="10381" y="6927"/>
                  <a:pt x="10353" y="6747"/>
                </a:cubicBezTo>
                <a:cubicBezTo>
                  <a:pt x="10235" y="6057"/>
                  <a:pt x="10185" y="5907"/>
                  <a:pt x="10140" y="5757"/>
                </a:cubicBezTo>
                <a:cubicBezTo>
                  <a:pt x="10280" y="6407"/>
                  <a:pt x="10269" y="6537"/>
                  <a:pt x="10320" y="6697"/>
                </a:cubicBezTo>
                <a:cubicBezTo>
                  <a:pt x="10331" y="7207"/>
                  <a:pt x="10365" y="7287"/>
                  <a:pt x="10342" y="7347"/>
                </a:cubicBezTo>
                <a:cubicBezTo>
                  <a:pt x="10404" y="8116"/>
                  <a:pt x="10381" y="8166"/>
                  <a:pt x="10410" y="8256"/>
                </a:cubicBezTo>
                <a:cubicBezTo>
                  <a:pt x="10387" y="8716"/>
                  <a:pt x="10426" y="8776"/>
                  <a:pt x="10415" y="8806"/>
                </a:cubicBezTo>
                <a:cubicBezTo>
                  <a:pt x="10426" y="9206"/>
                  <a:pt x="10460" y="9296"/>
                  <a:pt x="10443" y="9366"/>
                </a:cubicBezTo>
                <a:cubicBezTo>
                  <a:pt x="10511" y="9985"/>
                  <a:pt x="10483" y="10005"/>
                  <a:pt x="10511" y="10055"/>
                </a:cubicBezTo>
                <a:cubicBezTo>
                  <a:pt x="10415" y="9845"/>
                  <a:pt x="10421" y="9725"/>
                  <a:pt x="10376" y="9576"/>
                </a:cubicBezTo>
                <a:cubicBezTo>
                  <a:pt x="10381" y="9356"/>
                  <a:pt x="10359" y="9316"/>
                  <a:pt x="10348" y="9276"/>
                </a:cubicBezTo>
                <a:cubicBezTo>
                  <a:pt x="10337" y="9036"/>
                  <a:pt x="10348" y="9006"/>
                  <a:pt x="10337" y="8966"/>
                </a:cubicBezTo>
                <a:cubicBezTo>
                  <a:pt x="10331" y="8646"/>
                  <a:pt x="10297" y="8496"/>
                  <a:pt x="10314" y="8376"/>
                </a:cubicBezTo>
                <a:cubicBezTo>
                  <a:pt x="10297" y="7856"/>
                  <a:pt x="10308" y="7726"/>
                  <a:pt x="10303" y="7596"/>
                </a:cubicBezTo>
                <a:cubicBezTo>
                  <a:pt x="10241" y="6947"/>
                  <a:pt x="10252" y="6817"/>
                  <a:pt x="10202" y="6807"/>
                </a:cubicBezTo>
                <a:cubicBezTo>
                  <a:pt x="10241" y="7706"/>
                  <a:pt x="10258" y="7846"/>
                  <a:pt x="10252" y="7966"/>
                </a:cubicBezTo>
                <a:cubicBezTo>
                  <a:pt x="10235" y="8576"/>
                  <a:pt x="10258" y="8616"/>
                  <a:pt x="10269" y="8656"/>
                </a:cubicBezTo>
                <a:cubicBezTo>
                  <a:pt x="10292" y="9216"/>
                  <a:pt x="10308" y="9296"/>
                  <a:pt x="10286" y="9346"/>
                </a:cubicBezTo>
                <a:cubicBezTo>
                  <a:pt x="10337" y="9815"/>
                  <a:pt x="10398" y="9915"/>
                  <a:pt x="10348" y="9955"/>
                </a:cubicBezTo>
                <a:cubicBezTo>
                  <a:pt x="10235" y="9176"/>
                  <a:pt x="10196" y="9076"/>
                  <a:pt x="10213" y="9006"/>
                </a:cubicBezTo>
                <a:cubicBezTo>
                  <a:pt x="10174" y="8546"/>
                  <a:pt x="10190" y="8506"/>
                  <a:pt x="10174" y="8456"/>
                </a:cubicBezTo>
                <a:cubicBezTo>
                  <a:pt x="10134" y="8086"/>
                  <a:pt x="10157" y="8016"/>
                  <a:pt x="10123" y="7916"/>
                </a:cubicBezTo>
                <a:cubicBezTo>
                  <a:pt x="10078" y="7277"/>
                  <a:pt x="10067" y="7187"/>
                  <a:pt x="10084" y="7107"/>
                </a:cubicBezTo>
                <a:cubicBezTo>
                  <a:pt x="9859" y="6257"/>
                  <a:pt x="9831" y="6217"/>
                  <a:pt x="9814" y="6137"/>
                </a:cubicBezTo>
                <a:cubicBezTo>
                  <a:pt x="9634" y="5857"/>
                  <a:pt x="9623" y="5697"/>
                  <a:pt x="9578" y="5757"/>
                </a:cubicBezTo>
                <a:cubicBezTo>
                  <a:pt x="9741" y="6087"/>
                  <a:pt x="9786" y="6197"/>
                  <a:pt x="9831" y="6297"/>
                </a:cubicBezTo>
                <a:cubicBezTo>
                  <a:pt x="9977" y="6917"/>
                  <a:pt x="10016" y="6977"/>
                  <a:pt x="10005" y="7007"/>
                </a:cubicBezTo>
                <a:cubicBezTo>
                  <a:pt x="10033" y="7596"/>
                  <a:pt x="10112" y="7816"/>
                  <a:pt x="10073" y="7966"/>
                </a:cubicBezTo>
                <a:cubicBezTo>
                  <a:pt x="10117" y="8586"/>
                  <a:pt x="10129" y="8686"/>
                  <a:pt x="10146" y="8776"/>
                </a:cubicBezTo>
                <a:cubicBezTo>
                  <a:pt x="10151" y="9256"/>
                  <a:pt x="10174" y="9326"/>
                  <a:pt x="10162" y="9376"/>
                </a:cubicBezTo>
                <a:cubicBezTo>
                  <a:pt x="10106" y="9506"/>
                  <a:pt x="10117" y="9346"/>
                  <a:pt x="10061" y="9156"/>
                </a:cubicBezTo>
                <a:cubicBezTo>
                  <a:pt x="10028" y="8466"/>
                  <a:pt x="9983" y="8386"/>
                  <a:pt x="10011" y="8356"/>
                </a:cubicBezTo>
                <a:cubicBezTo>
                  <a:pt x="9960" y="7966"/>
                  <a:pt x="9983" y="7926"/>
                  <a:pt x="9955" y="7846"/>
                </a:cubicBezTo>
                <a:cubicBezTo>
                  <a:pt x="9932" y="7487"/>
                  <a:pt x="9904" y="7427"/>
                  <a:pt x="9904" y="7377"/>
                </a:cubicBezTo>
                <a:cubicBezTo>
                  <a:pt x="9640" y="6157"/>
                  <a:pt x="9623" y="6047"/>
                  <a:pt x="9522" y="5777"/>
                </a:cubicBezTo>
                <a:cubicBezTo>
                  <a:pt x="9398" y="5567"/>
                  <a:pt x="9370" y="5507"/>
                  <a:pt x="9325" y="5527"/>
                </a:cubicBezTo>
                <a:cubicBezTo>
                  <a:pt x="9595" y="6197"/>
                  <a:pt x="9646" y="6337"/>
                  <a:pt x="9685" y="6467"/>
                </a:cubicBezTo>
                <a:cubicBezTo>
                  <a:pt x="9747" y="6927"/>
                  <a:pt x="9792" y="6907"/>
                  <a:pt x="9775" y="6967"/>
                </a:cubicBezTo>
                <a:cubicBezTo>
                  <a:pt x="9865" y="7417"/>
                  <a:pt x="9853" y="7507"/>
                  <a:pt x="9882" y="7626"/>
                </a:cubicBezTo>
                <a:cubicBezTo>
                  <a:pt x="9971" y="8716"/>
                  <a:pt x="9971" y="8816"/>
                  <a:pt x="9994" y="8926"/>
                </a:cubicBezTo>
                <a:cubicBezTo>
                  <a:pt x="9999" y="9136"/>
                  <a:pt x="9966" y="9146"/>
                  <a:pt x="9983" y="9116"/>
                </a:cubicBezTo>
                <a:cubicBezTo>
                  <a:pt x="9853" y="8256"/>
                  <a:pt x="9859" y="8006"/>
                  <a:pt x="9764" y="7716"/>
                </a:cubicBezTo>
                <a:cubicBezTo>
                  <a:pt x="9679" y="7227"/>
                  <a:pt x="9651" y="7047"/>
                  <a:pt x="9612" y="6867"/>
                </a:cubicBezTo>
                <a:cubicBezTo>
                  <a:pt x="9185" y="5617"/>
                  <a:pt x="9157" y="5667"/>
                  <a:pt x="9140" y="5627"/>
                </a:cubicBezTo>
                <a:cubicBezTo>
                  <a:pt x="8960" y="5308"/>
                  <a:pt x="8943" y="5288"/>
                  <a:pt x="8921" y="5288"/>
                </a:cubicBezTo>
                <a:cubicBezTo>
                  <a:pt x="9089" y="5617"/>
                  <a:pt x="9146" y="5727"/>
                  <a:pt x="9179" y="5737"/>
                </a:cubicBezTo>
                <a:cubicBezTo>
                  <a:pt x="9230" y="5837"/>
                  <a:pt x="9235" y="5877"/>
                  <a:pt x="9241" y="5887"/>
                </a:cubicBezTo>
                <a:cubicBezTo>
                  <a:pt x="9415" y="6387"/>
                  <a:pt x="9466" y="6567"/>
                  <a:pt x="9516" y="6727"/>
                </a:cubicBezTo>
                <a:cubicBezTo>
                  <a:pt x="9674" y="7537"/>
                  <a:pt x="9679" y="7576"/>
                  <a:pt x="9702" y="7626"/>
                </a:cubicBezTo>
                <a:cubicBezTo>
                  <a:pt x="9719" y="7906"/>
                  <a:pt x="9764" y="7966"/>
                  <a:pt x="9769" y="8006"/>
                </a:cubicBezTo>
                <a:cubicBezTo>
                  <a:pt x="9752" y="8186"/>
                  <a:pt x="9752" y="8016"/>
                  <a:pt x="9691" y="7816"/>
                </a:cubicBezTo>
                <a:cubicBezTo>
                  <a:pt x="9640" y="7457"/>
                  <a:pt x="9623" y="7357"/>
                  <a:pt x="9601" y="7257"/>
                </a:cubicBezTo>
                <a:cubicBezTo>
                  <a:pt x="9039" y="5817"/>
                  <a:pt x="9028" y="5727"/>
                  <a:pt x="9011" y="5727"/>
                </a:cubicBezTo>
                <a:cubicBezTo>
                  <a:pt x="8797" y="5338"/>
                  <a:pt x="8752" y="5328"/>
                  <a:pt x="8713" y="5258"/>
                </a:cubicBezTo>
                <a:cubicBezTo>
                  <a:pt x="8814" y="5467"/>
                  <a:pt x="8848" y="5507"/>
                  <a:pt x="8876" y="5567"/>
                </a:cubicBezTo>
                <a:cubicBezTo>
                  <a:pt x="9016" y="5887"/>
                  <a:pt x="9073" y="5957"/>
                  <a:pt x="9129" y="6057"/>
                </a:cubicBezTo>
                <a:cubicBezTo>
                  <a:pt x="9219" y="6327"/>
                  <a:pt x="9252" y="6377"/>
                  <a:pt x="9286" y="6457"/>
                </a:cubicBezTo>
                <a:cubicBezTo>
                  <a:pt x="9449" y="6977"/>
                  <a:pt x="9494" y="7137"/>
                  <a:pt x="9550" y="7307"/>
                </a:cubicBezTo>
                <a:cubicBezTo>
                  <a:pt x="9646" y="7826"/>
                  <a:pt x="9651" y="7856"/>
                  <a:pt x="9651" y="7886"/>
                </a:cubicBezTo>
                <a:cubicBezTo>
                  <a:pt x="9764" y="8456"/>
                  <a:pt x="9758" y="8506"/>
                  <a:pt x="9764" y="8566"/>
                </a:cubicBezTo>
                <a:cubicBezTo>
                  <a:pt x="9601" y="7946"/>
                  <a:pt x="9561" y="7736"/>
                  <a:pt x="9516" y="7517"/>
                </a:cubicBezTo>
                <a:cubicBezTo>
                  <a:pt x="9134" y="6437"/>
                  <a:pt x="9157" y="6397"/>
                  <a:pt x="9140" y="6367"/>
                </a:cubicBezTo>
                <a:cubicBezTo>
                  <a:pt x="8893" y="5867"/>
                  <a:pt x="8837" y="5757"/>
                  <a:pt x="8775" y="5667"/>
                </a:cubicBezTo>
                <a:cubicBezTo>
                  <a:pt x="8651" y="5567"/>
                  <a:pt x="8719" y="5627"/>
                  <a:pt x="8775" y="5727"/>
                </a:cubicBezTo>
                <a:cubicBezTo>
                  <a:pt x="9056" y="6307"/>
                  <a:pt x="9067" y="6337"/>
                  <a:pt x="9089" y="6357"/>
                </a:cubicBezTo>
                <a:cubicBezTo>
                  <a:pt x="9325" y="7047"/>
                  <a:pt x="9382" y="7247"/>
                  <a:pt x="9432" y="7397"/>
                </a:cubicBezTo>
                <a:cubicBezTo>
                  <a:pt x="9516" y="8016"/>
                  <a:pt x="9612" y="8126"/>
                  <a:pt x="9550" y="8156"/>
                </a:cubicBezTo>
                <a:cubicBezTo>
                  <a:pt x="9309" y="7357"/>
                  <a:pt x="9303" y="7247"/>
                  <a:pt x="9280" y="7287"/>
                </a:cubicBezTo>
                <a:cubicBezTo>
                  <a:pt x="9196" y="7007"/>
                  <a:pt x="9157" y="6987"/>
                  <a:pt x="9134" y="6867"/>
                </a:cubicBezTo>
                <a:cubicBezTo>
                  <a:pt x="8769" y="6167"/>
                  <a:pt x="8713" y="6117"/>
                  <a:pt x="8662" y="5947"/>
                </a:cubicBezTo>
                <a:cubicBezTo>
                  <a:pt x="8455" y="5787"/>
                  <a:pt x="8483" y="5797"/>
                  <a:pt x="8500" y="5787"/>
                </a:cubicBezTo>
                <a:cubicBezTo>
                  <a:pt x="8769" y="6267"/>
                  <a:pt x="8893" y="6537"/>
                  <a:pt x="9028" y="6797"/>
                </a:cubicBezTo>
                <a:cubicBezTo>
                  <a:pt x="9241" y="7317"/>
                  <a:pt x="9258" y="7367"/>
                  <a:pt x="9269" y="7407"/>
                </a:cubicBezTo>
                <a:cubicBezTo>
                  <a:pt x="9286" y="7547"/>
                  <a:pt x="9224" y="7457"/>
                  <a:pt x="9162" y="7337"/>
                </a:cubicBezTo>
                <a:cubicBezTo>
                  <a:pt x="8865" y="6757"/>
                  <a:pt x="8831" y="6727"/>
                  <a:pt x="8803" y="6667"/>
                </a:cubicBezTo>
                <a:cubicBezTo>
                  <a:pt x="8651" y="6527"/>
                  <a:pt x="8707" y="6567"/>
                  <a:pt x="8752" y="6657"/>
                </a:cubicBezTo>
                <a:cubicBezTo>
                  <a:pt x="9247" y="7666"/>
                  <a:pt x="9314" y="7776"/>
                  <a:pt x="9387" y="7886"/>
                </a:cubicBezTo>
                <a:cubicBezTo>
                  <a:pt x="9617" y="8536"/>
                  <a:pt x="9634" y="8576"/>
                  <a:pt x="9646" y="8626"/>
                </a:cubicBezTo>
                <a:cubicBezTo>
                  <a:pt x="9488" y="8406"/>
                  <a:pt x="9432" y="8256"/>
                  <a:pt x="9370" y="8156"/>
                </a:cubicBezTo>
                <a:cubicBezTo>
                  <a:pt x="9067" y="7566"/>
                  <a:pt x="9022" y="7556"/>
                  <a:pt x="8994" y="7477"/>
                </a:cubicBezTo>
                <a:cubicBezTo>
                  <a:pt x="8584" y="6827"/>
                  <a:pt x="8561" y="6697"/>
                  <a:pt x="8522" y="6707"/>
                </a:cubicBezTo>
                <a:cubicBezTo>
                  <a:pt x="8359" y="6417"/>
                  <a:pt x="8286" y="6367"/>
                  <a:pt x="8224" y="6237"/>
                </a:cubicBezTo>
                <a:cubicBezTo>
                  <a:pt x="8067" y="6047"/>
                  <a:pt x="8061" y="6017"/>
                  <a:pt x="8045" y="6037"/>
                </a:cubicBezTo>
                <a:cubicBezTo>
                  <a:pt x="8292" y="6497"/>
                  <a:pt x="8325" y="6467"/>
                  <a:pt x="8342" y="6507"/>
                </a:cubicBezTo>
                <a:cubicBezTo>
                  <a:pt x="8573" y="6917"/>
                  <a:pt x="8640" y="6957"/>
                  <a:pt x="8691" y="7097"/>
                </a:cubicBezTo>
                <a:cubicBezTo>
                  <a:pt x="9073" y="7816"/>
                  <a:pt x="9106" y="7846"/>
                  <a:pt x="9134" y="7926"/>
                </a:cubicBezTo>
                <a:cubicBezTo>
                  <a:pt x="9174" y="8036"/>
                  <a:pt x="9140" y="8006"/>
                  <a:pt x="9106" y="7946"/>
                </a:cubicBezTo>
                <a:cubicBezTo>
                  <a:pt x="8971" y="7846"/>
                  <a:pt x="8938" y="7796"/>
                  <a:pt x="8910" y="7736"/>
                </a:cubicBezTo>
                <a:cubicBezTo>
                  <a:pt x="8679" y="7477"/>
                  <a:pt x="8646" y="7447"/>
                  <a:pt x="8612" y="7417"/>
                </a:cubicBezTo>
                <a:cubicBezTo>
                  <a:pt x="7955" y="6587"/>
                  <a:pt x="7893" y="6477"/>
                  <a:pt x="7831" y="6397"/>
                </a:cubicBezTo>
                <a:cubicBezTo>
                  <a:pt x="7724" y="6207"/>
                  <a:pt x="7707" y="6167"/>
                  <a:pt x="7696" y="6117"/>
                </a:cubicBezTo>
                <a:cubicBezTo>
                  <a:pt x="7820" y="6497"/>
                  <a:pt x="7870" y="6517"/>
                  <a:pt x="7910" y="6607"/>
                </a:cubicBezTo>
                <a:cubicBezTo>
                  <a:pt x="8000" y="6747"/>
                  <a:pt x="8033" y="6767"/>
                  <a:pt x="8045" y="6827"/>
                </a:cubicBezTo>
                <a:cubicBezTo>
                  <a:pt x="8314" y="7247"/>
                  <a:pt x="8449" y="7327"/>
                  <a:pt x="8573" y="7507"/>
                </a:cubicBezTo>
                <a:cubicBezTo>
                  <a:pt x="8803" y="7786"/>
                  <a:pt x="8837" y="7806"/>
                  <a:pt x="8865" y="7866"/>
                </a:cubicBezTo>
                <a:cubicBezTo>
                  <a:pt x="8910" y="7986"/>
                  <a:pt x="8887" y="7946"/>
                  <a:pt x="8859" y="7896"/>
                </a:cubicBezTo>
                <a:cubicBezTo>
                  <a:pt x="8544" y="7537"/>
                  <a:pt x="8477" y="7547"/>
                  <a:pt x="8427" y="7457"/>
                </a:cubicBezTo>
                <a:cubicBezTo>
                  <a:pt x="8061" y="7007"/>
                  <a:pt x="8039" y="6937"/>
                  <a:pt x="8011" y="6917"/>
                </a:cubicBezTo>
                <a:cubicBezTo>
                  <a:pt x="7730" y="6527"/>
                  <a:pt x="7713" y="6417"/>
                  <a:pt x="7674" y="6427"/>
                </a:cubicBezTo>
                <a:cubicBezTo>
                  <a:pt x="7825" y="6697"/>
                  <a:pt x="7831" y="6787"/>
                  <a:pt x="7854" y="6787"/>
                </a:cubicBezTo>
                <a:cubicBezTo>
                  <a:pt x="8101" y="7147"/>
                  <a:pt x="8174" y="7257"/>
                  <a:pt x="8247" y="7367"/>
                </a:cubicBezTo>
                <a:cubicBezTo>
                  <a:pt x="8550" y="7756"/>
                  <a:pt x="8640" y="7796"/>
                  <a:pt x="8713" y="7896"/>
                </a:cubicBezTo>
                <a:cubicBezTo>
                  <a:pt x="8910" y="8086"/>
                  <a:pt x="8938" y="8076"/>
                  <a:pt x="8949" y="8136"/>
                </a:cubicBezTo>
                <a:cubicBezTo>
                  <a:pt x="9230" y="8396"/>
                  <a:pt x="9269" y="8446"/>
                  <a:pt x="9309" y="8486"/>
                </a:cubicBezTo>
                <a:cubicBezTo>
                  <a:pt x="9528" y="8786"/>
                  <a:pt x="9556" y="8746"/>
                  <a:pt x="9561" y="8826"/>
                </a:cubicBezTo>
                <a:cubicBezTo>
                  <a:pt x="9674" y="9056"/>
                  <a:pt x="9646" y="8976"/>
                  <a:pt x="9606" y="8956"/>
                </a:cubicBezTo>
                <a:cubicBezTo>
                  <a:pt x="9353" y="8686"/>
                  <a:pt x="9314" y="8666"/>
                  <a:pt x="9275" y="8636"/>
                </a:cubicBezTo>
                <a:cubicBezTo>
                  <a:pt x="8898" y="8326"/>
                  <a:pt x="8853" y="8306"/>
                  <a:pt x="8820" y="8236"/>
                </a:cubicBezTo>
                <a:cubicBezTo>
                  <a:pt x="8348" y="7786"/>
                  <a:pt x="8342" y="7696"/>
                  <a:pt x="8320" y="7706"/>
                </a:cubicBezTo>
                <a:cubicBezTo>
                  <a:pt x="8123" y="7477"/>
                  <a:pt x="8101" y="7357"/>
                  <a:pt x="8061" y="7347"/>
                </a:cubicBezTo>
                <a:cubicBezTo>
                  <a:pt x="7848" y="7017"/>
                  <a:pt x="7837" y="6887"/>
                  <a:pt x="7797" y="6927"/>
                </a:cubicBezTo>
                <a:cubicBezTo>
                  <a:pt x="7955" y="7287"/>
                  <a:pt x="7977" y="7257"/>
                  <a:pt x="7988" y="7327"/>
                </a:cubicBezTo>
                <a:cubicBezTo>
                  <a:pt x="8129" y="7497"/>
                  <a:pt x="8151" y="7626"/>
                  <a:pt x="8196" y="7616"/>
                </a:cubicBezTo>
                <a:cubicBezTo>
                  <a:pt x="8415" y="7986"/>
                  <a:pt x="8443" y="7936"/>
                  <a:pt x="8455" y="7976"/>
                </a:cubicBezTo>
                <a:cubicBezTo>
                  <a:pt x="8758" y="8266"/>
                  <a:pt x="8769" y="8356"/>
                  <a:pt x="8786" y="8356"/>
                </a:cubicBezTo>
                <a:cubicBezTo>
                  <a:pt x="8977" y="8506"/>
                  <a:pt x="8994" y="8516"/>
                  <a:pt x="9011" y="8546"/>
                </a:cubicBezTo>
                <a:cubicBezTo>
                  <a:pt x="9146" y="8686"/>
                  <a:pt x="9174" y="8646"/>
                  <a:pt x="9191" y="8696"/>
                </a:cubicBezTo>
                <a:cubicBezTo>
                  <a:pt x="9365" y="8946"/>
                  <a:pt x="9331" y="8876"/>
                  <a:pt x="9286" y="8896"/>
                </a:cubicBezTo>
                <a:cubicBezTo>
                  <a:pt x="9084" y="8746"/>
                  <a:pt x="9011" y="8656"/>
                  <a:pt x="8932" y="8596"/>
                </a:cubicBezTo>
                <a:cubicBezTo>
                  <a:pt x="8769" y="8436"/>
                  <a:pt x="8719" y="8476"/>
                  <a:pt x="8685" y="8396"/>
                </a:cubicBezTo>
                <a:cubicBezTo>
                  <a:pt x="8376" y="8106"/>
                  <a:pt x="8297" y="8026"/>
                  <a:pt x="8224" y="7916"/>
                </a:cubicBezTo>
                <a:cubicBezTo>
                  <a:pt x="7927" y="7576"/>
                  <a:pt x="7910" y="7517"/>
                  <a:pt x="7882" y="7517"/>
                </a:cubicBezTo>
                <a:cubicBezTo>
                  <a:pt x="7792" y="7477"/>
                  <a:pt x="7837" y="7467"/>
                  <a:pt x="7865" y="7566"/>
                </a:cubicBezTo>
                <a:cubicBezTo>
                  <a:pt x="8230" y="8016"/>
                  <a:pt x="8258" y="8096"/>
                  <a:pt x="8297" y="8106"/>
                </a:cubicBezTo>
                <a:cubicBezTo>
                  <a:pt x="8556" y="8376"/>
                  <a:pt x="8595" y="8426"/>
                  <a:pt x="8629" y="8486"/>
                </a:cubicBezTo>
                <a:cubicBezTo>
                  <a:pt x="8938" y="8716"/>
                  <a:pt x="9011" y="8806"/>
                  <a:pt x="9089" y="8846"/>
                </a:cubicBezTo>
                <a:cubicBezTo>
                  <a:pt x="9775" y="9406"/>
                  <a:pt x="9831" y="9436"/>
                  <a:pt x="9876" y="9516"/>
                </a:cubicBezTo>
                <a:cubicBezTo>
                  <a:pt x="10061" y="9676"/>
                  <a:pt x="10078" y="9775"/>
                  <a:pt x="10117" y="9745"/>
                </a:cubicBezTo>
                <a:cubicBezTo>
                  <a:pt x="10140" y="9885"/>
                  <a:pt x="10134" y="9795"/>
                  <a:pt x="10106" y="9815"/>
                </a:cubicBezTo>
                <a:cubicBezTo>
                  <a:pt x="9853" y="9596"/>
                  <a:pt x="9820" y="9516"/>
                  <a:pt x="9775" y="9496"/>
                </a:cubicBezTo>
                <a:cubicBezTo>
                  <a:pt x="9544" y="9296"/>
                  <a:pt x="9522" y="9306"/>
                  <a:pt x="9505" y="9266"/>
                </a:cubicBezTo>
                <a:cubicBezTo>
                  <a:pt x="9191" y="9066"/>
                  <a:pt x="9174" y="9006"/>
                  <a:pt x="9146" y="9026"/>
                </a:cubicBezTo>
                <a:cubicBezTo>
                  <a:pt x="8752" y="8716"/>
                  <a:pt x="8702" y="8706"/>
                  <a:pt x="8662" y="8626"/>
                </a:cubicBezTo>
                <a:cubicBezTo>
                  <a:pt x="8207" y="8216"/>
                  <a:pt x="8168" y="8116"/>
                  <a:pt x="8118" y="8106"/>
                </a:cubicBezTo>
                <a:cubicBezTo>
                  <a:pt x="8005" y="8016"/>
                  <a:pt x="8033" y="8046"/>
                  <a:pt x="8061" y="8046"/>
                </a:cubicBezTo>
                <a:cubicBezTo>
                  <a:pt x="8427" y="8556"/>
                  <a:pt x="8544" y="8636"/>
                  <a:pt x="8662" y="8746"/>
                </a:cubicBezTo>
                <a:cubicBezTo>
                  <a:pt x="8893" y="8996"/>
                  <a:pt x="8960" y="8976"/>
                  <a:pt x="9016" y="9036"/>
                </a:cubicBezTo>
                <a:cubicBezTo>
                  <a:pt x="9303" y="9226"/>
                  <a:pt x="9320" y="9246"/>
                  <a:pt x="9331" y="9286"/>
                </a:cubicBezTo>
                <a:cubicBezTo>
                  <a:pt x="9466" y="9406"/>
                  <a:pt x="9500" y="9356"/>
                  <a:pt x="9522" y="9426"/>
                </a:cubicBezTo>
                <a:cubicBezTo>
                  <a:pt x="9831" y="9636"/>
                  <a:pt x="9853" y="9676"/>
                  <a:pt x="9876" y="9715"/>
                </a:cubicBezTo>
                <a:cubicBezTo>
                  <a:pt x="9904" y="9775"/>
                  <a:pt x="9887" y="9745"/>
                  <a:pt x="9865" y="9735"/>
                </a:cubicBezTo>
                <a:cubicBezTo>
                  <a:pt x="9724" y="9596"/>
                  <a:pt x="9702" y="9626"/>
                  <a:pt x="9691" y="9606"/>
                </a:cubicBezTo>
                <a:cubicBezTo>
                  <a:pt x="9348" y="9376"/>
                  <a:pt x="9325" y="9366"/>
                  <a:pt x="9309" y="9336"/>
                </a:cubicBezTo>
                <a:cubicBezTo>
                  <a:pt x="9089" y="9196"/>
                  <a:pt x="9044" y="9206"/>
                  <a:pt x="9011" y="9166"/>
                </a:cubicBezTo>
                <a:cubicBezTo>
                  <a:pt x="8809" y="9016"/>
                  <a:pt x="8730" y="8946"/>
                  <a:pt x="8651" y="8876"/>
                </a:cubicBezTo>
                <a:cubicBezTo>
                  <a:pt x="8258" y="8526"/>
                  <a:pt x="8224" y="8466"/>
                  <a:pt x="8179" y="8456"/>
                </a:cubicBezTo>
                <a:cubicBezTo>
                  <a:pt x="7803" y="8006"/>
                  <a:pt x="7769" y="7926"/>
                  <a:pt x="7730" y="7876"/>
                </a:cubicBezTo>
                <a:cubicBezTo>
                  <a:pt x="7606" y="7666"/>
                  <a:pt x="7601" y="7556"/>
                  <a:pt x="7573" y="7586"/>
                </a:cubicBezTo>
                <a:cubicBezTo>
                  <a:pt x="7719" y="7916"/>
                  <a:pt x="7741" y="8036"/>
                  <a:pt x="7786" y="8056"/>
                </a:cubicBezTo>
                <a:cubicBezTo>
                  <a:pt x="8185" y="8566"/>
                  <a:pt x="8230" y="8586"/>
                  <a:pt x="8264" y="8636"/>
                </a:cubicBezTo>
                <a:cubicBezTo>
                  <a:pt x="8679" y="8966"/>
                  <a:pt x="8685" y="9056"/>
                  <a:pt x="8707" y="9056"/>
                </a:cubicBezTo>
                <a:cubicBezTo>
                  <a:pt x="8988" y="9286"/>
                  <a:pt x="9078" y="9316"/>
                  <a:pt x="9162" y="9396"/>
                </a:cubicBezTo>
                <a:cubicBezTo>
                  <a:pt x="9337" y="9476"/>
                  <a:pt x="9376" y="9526"/>
                  <a:pt x="9426" y="9546"/>
                </a:cubicBezTo>
                <a:cubicBezTo>
                  <a:pt x="9814" y="9835"/>
                  <a:pt x="9938" y="9925"/>
                  <a:pt x="10061" y="10005"/>
                </a:cubicBezTo>
                <a:cubicBezTo>
                  <a:pt x="10398" y="10335"/>
                  <a:pt x="10410" y="10385"/>
                  <a:pt x="10426" y="10375"/>
                </a:cubicBezTo>
                <a:cubicBezTo>
                  <a:pt x="10370" y="10445"/>
                  <a:pt x="10331" y="10425"/>
                  <a:pt x="10297" y="10385"/>
                </a:cubicBezTo>
                <a:cubicBezTo>
                  <a:pt x="10028" y="10185"/>
                  <a:pt x="9960" y="10155"/>
                  <a:pt x="9898" y="10105"/>
                </a:cubicBezTo>
                <a:cubicBezTo>
                  <a:pt x="9657" y="10055"/>
                  <a:pt x="9646" y="9925"/>
                  <a:pt x="9601" y="9995"/>
                </a:cubicBezTo>
                <a:cubicBezTo>
                  <a:pt x="9438" y="9895"/>
                  <a:pt x="9370" y="9865"/>
                  <a:pt x="9303" y="9845"/>
                </a:cubicBezTo>
                <a:cubicBezTo>
                  <a:pt x="9056" y="9666"/>
                  <a:pt x="9011" y="9646"/>
                  <a:pt x="8988" y="9626"/>
                </a:cubicBezTo>
                <a:cubicBezTo>
                  <a:pt x="8730" y="9456"/>
                  <a:pt x="8696" y="9406"/>
                  <a:pt x="8657" y="9366"/>
                </a:cubicBezTo>
                <a:cubicBezTo>
                  <a:pt x="8303" y="9066"/>
                  <a:pt x="8264" y="9066"/>
                  <a:pt x="8230" y="8996"/>
                </a:cubicBezTo>
                <a:cubicBezTo>
                  <a:pt x="7887" y="8616"/>
                  <a:pt x="7842" y="8636"/>
                  <a:pt x="7814" y="8556"/>
                </a:cubicBezTo>
                <a:cubicBezTo>
                  <a:pt x="7589" y="8296"/>
                  <a:pt x="7618" y="8356"/>
                  <a:pt x="7646" y="8396"/>
                </a:cubicBezTo>
                <a:cubicBezTo>
                  <a:pt x="7848" y="8696"/>
                  <a:pt x="7882" y="8746"/>
                  <a:pt x="7921" y="8746"/>
                </a:cubicBezTo>
                <a:cubicBezTo>
                  <a:pt x="8129" y="9046"/>
                  <a:pt x="8174" y="9006"/>
                  <a:pt x="8191" y="9096"/>
                </a:cubicBezTo>
                <a:cubicBezTo>
                  <a:pt x="8421" y="9296"/>
                  <a:pt x="8455" y="9336"/>
                  <a:pt x="8488" y="9356"/>
                </a:cubicBezTo>
                <a:cubicBezTo>
                  <a:pt x="8915" y="9706"/>
                  <a:pt x="8949" y="9706"/>
                  <a:pt x="8977" y="9755"/>
                </a:cubicBezTo>
                <a:cubicBezTo>
                  <a:pt x="9118" y="9825"/>
                  <a:pt x="9151" y="9835"/>
                  <a:pt x="9185" y="9845"/>
                </a:cubicBezTo>
                <a:cubicBezTo>
                  <a:pt x="9404" y="9985"/>
                  <a:pt x="9415" y="10015"/>
                  <a:pt x="9438" y="10005"/>
                </a:cubicBezTo>
                <a:cubicBezTo>
                  <a:pt x="9730" y="10175"/>
                  <a:pt x="9775" y="10115"/>
                  <a:pt x="9803" y="10175"/>
                </a:cubicBezTo>
                <a:cubicBezTo>
                  <a:pt x="10376" y="10575"/>
                  <a:pt x="10443" y="10605"/>
                  <a:pt x="10505" y="10685"/>
                </a:cubicBezTo>
                <a:cubicBezTo>
                  <a:pt x="10612" y="10855"/>
                  <a:pt x="10539" y="10785"/>
                  <a:pt x="10460" y="10695"/>
                </a:cubicBezTo>
                <a:cubicBezTo>
                  <a:pt x="9685" y="10375"/>
                  <a:pt x="9668" y="10365"/>
                  <a:pt x="9640" y="10395"/>
                </a:cubicBezTo>
                <a:cubicBezTo>
                  <a:pt x="9488" y="10325"/>
                  <a:pt x="9466" y="10295"/>
                  <a:pt x="9438" y="10325"/>
                </a:cubicBezTo>
                <a:cubicBezTo>
                  <a:pt x="9191" y="10235"/>
                  <a:pt x="9174" y="10115"/>
                  <a:pt x="9123" y="10165"/>
                </a:cubicBezTo>
                <a:cubicBezTo>
                  <a:pt x="8949" y="10075"/>
                  <a:pt x="8938" y="10065"/>
                  <a:pt x="8921" y="10045"/>
                </a:cubicBezTo>
                <a:cubicBezTo>
                  <a:pt x="8674" y="9885"/>
                  <a:pt x="8640" y="9865"/>
                  <a:pt x="8606" y="9825"/>
                </a:cubicBezTo>
                <a:cubicBezTo>
                  <a:pt x="8185" y="9486"/>
                  <a:pt x="8168" y="9476"/>
                  <a:pt x="8151" y="9486"/>
                </a:cubicBezTo>
                <a:cubicBezTo>
                  <a:pt x="7971" y="9236"/>
                  <a:pt x="7927" y="9276"/>
                  <a:pt x="7898" y="9206"/>
                </a:cubicBezTo>
                <a:cubicBezTo>
                  <a:pt x="7702" y="8936"/>
                  <a:pt x="7685" y="8936"/>
                  <a:pt x="7668" y="8936"/>
                </a:cubicBezTo>
                <a:cubicBezTo>
                  <a:pt x="7719" y="9036"/>
                  <a:pt x="7741" y="9116"/>
                  <a:pt x="7775" y="9126"/>
                </a:cubicBezTo>
                <a:cubicBezTo>
                  <a:pt x="8179" y="9566"/>
                  <a:pt x="8236" y="9646"/>
                  <a:pt x="8297" y="9696"/>
                </a:cubicBezTo>
                <a:cubicBezTo>
                  <a:pt x="8584" y="9955"/>
                  <a:pt x="8606" y="9905"/>
                  <a:pt x="8618" y="9965"/>
                </a:cubicBezTo>
                <a:cubicBezTo>
                  <a:pt x="8882" y="10105"/>
                  <a:pt x="8910" y="10155"/>
                  <a:pt x="8943" y="10175"/>
                </a:cubicBezTo>
                <a:cubicBezTo>
                  <a:pt x="9073" y="10225"/>
                  <a:pt x="9106" y="10215"/>
                  <a:pt x="9129" y="10285"/>
                </a:cubicBezTo>
                <a:cubicBezTo>
                  <a:pt x="9365" y="10335"/>
                  <a:pt x="9387" y="10415"/>
                  <a:pt x="9426" y="10395"/>
                </a:cubicBezTo>
                <a:cubicBezTo>
                  <a:pt x="9544" y="10475"/>
                  <a:pt x="9578" y="10485"/>
                  <a:pt x="9617" y="10475"/>
                </a:cubicBezTo>
                <a:cubicBezTo>
                  <a:pt x="9679" y="10525"/>
                  <a:pt x="9696" y="10515"/>
                  <a:pt x="9713" y="10525"/>
                </a:cubicBezTo>
                <a:cubicBezTo>
                  <a:pt x="9949" y="10555"/>
                  <a:pt x="9971" y="10635"/>
                  <a:pt x="10005" y="10615"/>
                </a:cubicBezTo>
                <a:cubicBezTo>
                  <a:pt x="10235" y="10715"/>
                  <a:pt x="10269" y="10705"/>
                  <a:pt x="10297" y="10745"/>
                </a:cubicBezTo>
                <a:cubicBezTo>
                  <a:pt x="10634" y="10955"/>
                  <a:pt x="10668" y="11055"/>
                  <a:pt x="10724" y="11055"/>
                </a:cubicBezTo>
                <a:cubicBezTo>
                  <a:pt x="10741" y="11125"/>
                  <a:pt x="10696" y="11165"/>
                  <a:pt x="10668" y="11145"/>
                </a:cubicBezTo>
                <a:cubicBezTo>
                  <a:pt x="10460" y="11005"/>
                  <a:pt x="10432" y="10985"/>
                  <a:pt x="10404" y="10985"/>
                </a:cubicBezTo>
                <a:cubicBezTo>
                  <a:pt x="10275" y="10895"/>
                  <a:pt x="10258" y="10925"/>
                  <a:pt x="10247" y="10905"/>
                </a:cubicBezTo>
                <a:cubicBezTo>
                  <a:pt x="9988" y="10815"/>
                  <a:pt x="9955" y="10865"/>
                  <a:pt x="9926" y="10845"/>
                </a:cubicBezTo>
                <a:cubicBezTo>
                  <a:pt x="9820" y="10825"/>
                  <a:pt x="9808" y="10815"/>
                  <a:pt x="9803" y="10815"/>
                </a:cubicBezTo>
                <a:cubicBezTo>
                  <a:pt x="9651" y="10785"/>
                  <a:pt x="9629" y="10795"/>
                  <a:pt x="9601" y="10785"/>
                </a:cubicBezTo>
                <a:cubicBezTo>
                  <a:pt x="9325" y="10725"/>
                  <a:pt x="9292" y="10765"/>
                  <a:pt x="9269" y="10735"/>
                </a:cubicBezTo>
                <a:cubicBezTo>
                  <a:pt x="9073" y="10725"/>
                  <a:pt x="8960" y="10715"/>
                  <a:pt x="8848" y="10705"/>
                </a:cubicBezTo>
                <a:cubicBezTo>
                  <a:pt x="8460" y="10655"/>
                  <a:pt x="8415" y="10565"/>
                  <a:pt x="8359" y="10575"/>
                </a:cubicBezTo>
                <a:cubicBezTo>
                  <a:pt x="8022" y="10375"/>
                  <a:pt x="7994" y="10365"/>
                  <a:pt x="7971" y="10335"/>
                </a:cubicBezTo>
                <a:cubicBezTo>
                  <a:pt x="7792" y="10205"/>
                  <a:pt x="7758" y="10265"/>
                  <a:pt x="7741" y="10185"/>
                </a:cubicBezTo>
                <a:cubicBezTo>
                  <a:pt x="7612" y="10165"/>
                  <a:pt x="7640" y="10205"/>
                  <a:pt x="7679" y="10185"/>
                </a:cubicBezTo>
                <a:cubicBezTo>
                  <a:pt x="8000" y="10445"/>
                  <a:pt x="8028" y="10495"/>
                  <a:pt x="8067" y="10485"/>
                </a:cubicBezTo>
                <a:cubicBezTo>
                  <a:pt x="8236" y="10595"/>
                  <a:pt x="8252" y="10605"/>
                  <a:pt x="8269" y="10605"/>
                </a:cubicBezTo>
                <a:cubicBezTo>
                  <a:pt x="8443" y="10695"/>
                  <a:pt x="8460" y="10685"/>
                  <a:pt x="8477" y="10685"/>
                </a:cubicBezTo>
                <a:cubicBezTo>
                  <a:pt x="8730" y="10745"/>
                  <a:pt x="8758" y="10815"/>
                  <a:pt x="8803" y="10775"/>
                </a:cubicBezTo>
                <a:cubicBezTo>
                  <a:pt x="9275" y="10895"/>
                  <a:pt x="9331" y="10795"/>
                  <a:pt x="9359" y="10875"/>
                </a:cubicBezTo>
                <a:cubicBezTo>
                  <a:pt x="9646" y="10905"/>
                  <a:pt x="9662" y="10915"/>
                  <a:pt x="9685" y="10905"/>
                </a:cubicBezTo>
                <a:cubicBezTo>
                  <a:pt x="9910" y="10915"/>
                  <a:pt x="9915" y="10995"/>
                  <a:pt x="9938" y="10975"/>
                </a:cubicBezTo>
                <a:cubicBezTo>
                  <a:pt x="10151" y="11035"/>
                  <a:pt x="10185" y="10985"/>
                  <a:pt x="10190" y="11055"/>
                </a:cubicBezTo>
                <a:cubicBezTo>
                  <a:pt x="10528" y="11175"/>
                  <a:pt x="10561" y="11205"/>
                  <a:pt x="10601" y="11205"/>
                </a:cubicBezTo>
                <a:cubicBezTo>
                  <a:pt x="10730" y="11355"/>
                  <a:pt x="10769" y="11235"/>
                  <a:pt x="10775" y="11325"/>
                </a:cubicBezTo>
                <a:cubicBezTo>
                  <a:pt x="10904" y="11485"/>
                  <a:pt x="10876" y="11455"/>
                  <a:pt x="10837" y="11475"/>
                </a:cubicBezTo>
                <a:cubicBezTo>
                  <a:pt x="10769" y="11455"/>
                  <a:pt x="10752" y="11435"/>
                  <a:pt x="10735" y="11425"/>
                </a:cubicBezTo>
                <a:cubicBezTo>
                  <a:pt x="10342" y="11345"/>
                  <a:pt x="10297" y="11345"/>
                  <a:pt x="10258" y="11315"/>
                </a:cubicBezTo>
                <a:cubicBezTo>
                  <a:pt x="10078" y="11265"/>
                  <a:pt x="10028" y="11305"/>
                  <a:pt x="9988" y="11255"/>
                </a:cubicBezTo>
                <a:cubicBezTo>
                  <a:pt x="9595" y="11285"/>
                  <a:pt x="9500" y="11245"/>
                  <a:pt x="9398" y="11255"/>
                </a:cubicBezTo>
                <a:cubicBezTo>
                  <a:pt x="9129" y="11275"/>
                  <a:pt x="9106" y="11245"/>
                  <a:pt x="9078" y="11245"/>
                </a:cubicBezTo>
                <a:cubicBezTo>
                  <a:pt x="8719" y="11175"/>
                  <a:pt x="8662" y="11195"/>
                  <a:pt x="8618" y="11135"/>
                </a:cubicBezTo>
                <a:cubicBezTo>
                  <a:pt x="8370" y="11025"/>
                  <a:pt x="8264" y="11015"/>
                  <a:pt x="8174" y="10935"/>
                </a:cubicBezTo>
                <a:cubicBezTo>
                  <a:pt x="7977" y="10845"/>
                  <a:pt x="7943" y="10725"/>
                  <a:pt x="7887" y="10745"/>
                </a:cubicBezTo>
                <a:cubicBezTo>
                  <a:pt x="8174" y="10965"/>
                  <a:pt x="8179" y="11005"/>
                  <a:pt x="8196" y="10995"/>
                </a:cubicBezTo>
                <a:cubicBezTo>
                  <a:pt x="8365" y="11085"/>
                  <a:pt x="8393" y="11145"/>
                  <a:pt x="8427" y="11155"/>
                </a:cubicBezTo>
                <a:cubicBezTo>
                  <a:pt x="8618" y="11235"/>
                  <a:pt x="8634" y="11225"/>
                  <a:pt x="8640" y="11265"/>
                </a:cubicBezTo>
                <a:cubicBezTo>
                  <a:pt x="8876" y="11265"/>
                  <a:pt x="8949" y="11315"/>
                  <a:pt x="9022" y="11325"/>
                </a:cubicBezTo>
                <a:cubicBezTo>
                  <a:pt x="9292" y="11345"/>
                  <a:pt x="9337" y="11325"/>
                  <a:pt x="9365" y="11365"/>
                </a:cubicBezTo>
                <a:cubicBezTo>
                  <a:pt x="9561" y="11385"/>
                  <a:pt x="9640" y="11365"/>
                  <a:pt x="9724" y="11345"/>
                </a:cubicBezTo>
                <a:cubicBezTo>
                  <a:pt x="10320" y="11405"/>
                  <a:pt x="10376" y="11475"/>
                  <a:pt x="10449" y="11445"/>
                </a:cubicBezTo>
                <a:cubicBezTo>
                  <a:pt x="10606" y="11505"/>
                  <a:pt x="10623" y="11505"/>
                  <a:pt x="10640" y="11485"/>
                </a:cubicBezTo>
                <a:cubicBezTo>
                  <a:pt x="11067" y="11705"/>
                  <a:pt x="11101" y="11735"/>
                  <a:pt x="11134" y="11795"/>
                </a:cubicBezTo>
                <a:cubicBezTo>
                  <a:pt x="10870" y="11675"/>
                  <a:pt x="10837" y="11655"/>
                  <a:pt x="10808" y="11645"/>
                </a:cubicBezTo>
                <a:cubicBezTo>
                  <a:pt x="10584" y="11555"/>
                  <a:pt x="10516" y="11575"/>
                  <a:pt x="10466" y="11545"/>
                </a:cubicBezTo>
                <a:cubicBezTo>
                  <a:pt x="10061" y="11485"/>
                  <a:pt x="9999" y="11505"/>
                  <a:pt x="9943" y="11475"/>
                </a:cubicBezTo>
                <a:cubicBezTo>
                  <a:pt x="9646" y="11515"/>
                  <a:pt x="9606" y="11505"/>
                  <a:pt x="9567" y="11525"/>
                </a:cubicBezTo>
                <a:cubicBezTo>
                  <a:pt x="9359" y="11575"/>
                  <a:pt x="9275" y="11575"/>
                  <a:pt x="9191" y="11605"/>
                </a:cubicBezTo>
                <a:cubicBezTo>
                  <a:pt x="8876" y="11615"/>
                  <a:pt x="8792" y="11625"/>
                  <a:pt x="8713" y="11605"/>
                </a:cubicBezTo>
                <a:cubicBezTo>
                  <a:pt x="8421" y="11525"/>
                  <a:pt x="8387" y="11575"/>
                  <a:pt x="8370" y="11565"/>
                </a:cubicBezTo>
                <a:cubicBezTo>
                  <a:pt x="8213" y="11515"/>
                  <a:pt x="8185" y="11455"/>
                  <a:pt x="8140" y="11465"/>
                </a:cubicBezTo>
                <a:cubicBezTo>
                  <a:pt x="7887" y="11345"/>
                  <a:pt x="7859" y="11255"/>
                  <a:pt x="7809" y="11295"/>
                </a:cubicBezTo>
                <a:cubicBezTo>
                  <a:pt x="8314" y="11665"/>
                  <a:pt x="8387" y="11575"/>
                  <a:pt x="8427" y="11685"/>
                </a:cubicBezTo>
                <a:cubicBezTo>
                  <a:pt x="8573" y="11685"/>
                  <a:pt x="8595" y="11685"/>
                  <a:pt x="8612" y="11705"/>
                </a:cubicBezTo>
                <a:cubicBezTo>
                  <a:pt x="8898" y="11745"/>
                  <a:pt x="8960" y="11695"/>
                  <a:pt x="9016" y="11715"/>
                </a:cubicBezTo>
                <a:cubicBezTo>
                  <a:pt x="9432" y="11635"/>
                  <a:pt x="9488" y="11655"/>
                  <a:pt x="9550" y="11625"/>
                </a:cubicBezTo>
                <a:cubicBezTo>
                  <a:pt x="10112" y="11655"/>
                  <a:pt x="10162" y="11585"/>
                  <a:pt x="10202" y="11605"/>
                </a:cubicBezTo>
                <a:cubicBezTo>
                  <a:pt x="10398" y="11635"/>
                  <a:pt x="10421" y="11665"/>
                  <a:pt x="10443" y="11685"/>
                </a:cubicBezTo>
                <a:cubicBezTo>
                  <a:pt x="10752" y="11725"/>
                  <a:pt x="10780" y="11745"/>
                  <a:pt x="10808" y="11765"/>
                </a:cubicBezTo>
                <a:cubicBezTo>
                  <a:pt x="11101" y="11924"/>
                  <a:pt x="11140" y="11904"/>
                  <a:pt x="11162" y="11944"/>
                </a:cubicBezTo>
                <a:cubicBezTo>
                  <a:pt x="11314" y="12054"/>
                  <a:pt x="11325" y="12074"/>
                  <a:pt x="11336" y="12124"/>
                </a:cubicBezTo>
                <a:cubicBezTo>
                  <a:pt x="11168" y="12014"/>
                  <a:pt x="11151" y="12044"/>
                  <a:pt x="11140" y="12024"/>
                </a:cubicBezTo>
                <a:cubicBezTo>
                  <a:pt x="10769" y="11924"/>
                  <a:pt x="10747" y="11924"/>
                  <a:pt x="10724" y="11904"/>
                </a:cubicBezTo>
                <a:cubicBezTo>
                  <a:pt x="10471" y="11855"/>
                  <a:pt x="10432" y="11954"/>
                  <a:pt x="10421" y="11884"/>
                </a:cubicBezTo>
                <a:cubicBezTo>
                  <a:pt x="10129" y="11934"/>
                  <a:pt x="10084" y="11894"/>
                  <a:pt x="10033" y="11914"/>
                </a:cubicBezTo>
                <a:cubicBezTo>
                  <a:pt x="9533" y="11934"/>
                  <a:pt x="9500" y="11944"/>
                  <a:pt x="9466" y="11944"/>
                </a:cubicBezTo>
                <a:cubicBezTo>
                  <a:pt x="9112" y="11904"/>
                  <a:pt x="9044" y="11904"/>
                  <a:pt x="8983" y="11924"/>
                </a:cubicBezTo>
                <a:cubicBezTo>
                  <a:pt x="8724" y="11884"/>
                  <a:pt x="8657" y="11894"/>
                  <a:pt x="8595" y="11865"/>
                </a:cubicBezTo>
                <a:cubicBezTo>
                  <a:pt x="8488" y="11855"/>
                  <a:pt x="8471" y="11825"/>
                  <a:pt x="8455" y="11835"/>
                </a:cubicBezTo>
                <a:cubicBezTo>
                  <a:pt x="8191" y="11745"/>
                  <a:pt x="8168" y="11695"/>
                  <a:pt x="8134" y="11705"/>
                </a:cubicBezTo>
                <a:cubicBezTo>
                  <a:pt x="7893" y="11545"/>
                  <a:pt x="7876" y="11535"/>
                  <a:pt x="7859" y="11505"/>
                </a:cubicBezTo>
                <a:cubicBezTo>
                  <a:pt x="7876" y="11605"/>
                  <a:pt x="7898" y="11635"/>
                  <a:pt x="7927" y="11615"/>
                </a:cubicBezTo>
                <a:cubicBezTo>
                  <a:pt x="8185" y="11815"/>
                  <a:pt x="8224" y="11805"/>
                  <a:pt x="8252" y="11825"/>
                </a:cubicBezTo>
                <a:cubicBezTo>
                  <a:pt x="8898" y="12014"/>
                  <a:pt x="8927" y="12054"/>
                  <a:pt x="8971" y="11994"/>
                </a:cubicBezTo>
                <a:cubicBezTo>
                  <a:pt x="9348" y="12064"/>
                  <a:pt x="9421" y="12034"/>
                  <a:pt x="9488" y="12074"/>
                </a:cubicBezTo>
                <a:cubicBezTo>
                  <a:pt x="9955" y="12044"/>
                  <a:pt x="9988" y="12044"/>
                  <a:pt x="10028" y="12004"/>
                </a:cubicBezTo>
                <a:cubicBezTo>
                  <a:pt x="10415" y="12024"/>
                  <a:pt x="10488" y="12014"/>
                  <a:pt x="10561" y="12014"/>
                </a:cubicBezTo>
                <a:cubicBezTo>
                  <a:pt x="10820" y="12074"/>
                  <a:pt x="10893" y="12054"/>
                  <a:pt x="10960" y="12084"/>
                </a:cubicBezTo>
                <a:cubicBezTo>
                  <a:pt x="11123" y="12184"/>
                  <a:pt x="11140" y="12164"/>
                  <a:pt x="11157" y="12184"/>
                </a:cubicBezTo>
                <a:cubicBezTo>
                  <a:pt x="11320" y="12264"/>
                  <a:pt x="11342" y="12284"/>
                  <a:pt x="11331" y="12304"/>
                </a:cubicBezTo>
                <a:cubicBezTo>
                  <a:pt x="11151" y="12254"/>
                  <a:pt x="11095" y="12274"/>
                  <a:pt x="11056" y="12224"/>
                </a:cubicBezTo>
                <a:cubicBezTo>
                  <a:pt x="10831" y="12154"/>
                  <a:pt x="10792" y="12224"/>
                  <a:pt x="10775" y="12174"/>
                </a:cubicBezTo>
                <a:cubicBezTo>
                  <a:pt x="10443" y="12174"/>
                  <a:pt x="10398" y="12184"/>
                  <a:pt x="10353" y="12154"/>
                </a:cubicBezTo>
                <a:cubicBezTo>
                  <a:pt x="9887" y="12284"/>
                  <a:pt x="9848" y="12264"/>
                  <a:pt x="9803" y="12284"/>
                </a:cubicBezTo>
                <a:cubicBezTo>
                  <a:pt x="9320" y="12394"/>
                  <a:pt x="9235" y="12384"/>
                  <a:pt x="9140" y="12444"/>
                </a:cubicBezTo>
                <a:cubicBezTo>
                  <a:pt x="8943" y="12404"/>
                  <a:pt x="8921" y="12414"/>
                  <a:pt x="8898" y="12454"/>
                </a:cubicBezTo>
                <a:cubicBezTo>
                  <a:pt x="8500" y="12404"/>
                  <a:pt x="8455" y="12414"/>
                  <a:pt x="8415" y="12394"/>
                </a:cubicBezTo>
                <a:cubicBezTo>
                  <a:pt x="8202" y="12394"/>
                  <a:pt x="8196" y="12314"/>
                  <a:pt x="8168" y="12344"/>
                </a:cubicBezTo>
                <a:cubicBezTo>
                  <a:pt x="8449" y="12534"/>
                  <a:pt x="8539" y="12484"/>
                  <a:pt x="8606" y="12534"/>
                </a:cubicBezTo>
                <a:cubicBezTo>
                  <a:pt x="8921" y="12494"/>
                  <a:pt x="8994" y="12554"/>
                  <a:pt x="9078" y="12504"/>
                </a:cubicBezTo>
                <a:cubicBezTo>
                  <a:pt x="9230" y="12534"/>
                  <a:pt x="9275" y="12504"/>
                  <a:pt x="9314" y="12474"/>
                </a:cubicBezTo>
                <a:cubicBezTo>
                  <a:pt x="9651" y="12454"/>
                  <a:pt x="9713" y="12374"/>
                  <a:pt x="9752" y="12394"/>
                </a:cubicBezTo>
                <a:cubicBezTo>
                  <a:pt x="10078" y="12344"/>
                  <a:pt x="10157" y="12284"/>
                  <a:pt x="10219" y="12344"/>
                </a:cubicBezTo>
                <a:cubicBezTo>
                  <a:pt x="10679" y="12284"/>
                  <a:pt x="10786" y="12334"/>
                  <a:pt x="10910" y="12284"/>
                </a:cubicBezTo>
                <a:cubicBezTo>
                  <a:pt x="11078" y="12384"/>
                  <a:pt x="11106" y="12354"/>
                  <a:pt x="11129" y="12354"/>
                </a:cubicBezTo>
                <a:cubicBezTo>
                  <a:pt x="11269" y="12354"/>
                  <a:pt x="11308" y="12444"/>
                  <a:pt x="11365" y="12424"/>
                </a:cubicBezTo>
                <a:cubicBezTo>
                  <a:pt x="11398" y="12484"/>
                  <a:pt x="11359" y="12524"/>
                  <a:pt x="11331" y="12474"/>
                </a:cubicBezTo>
                <a:cubicBezTo>
                  <a:pt x="11196" y="12434"/>
                  <a:pt x="11179" y="12424"/>
                  <a:pt x="11157" y="12444"/>
                </a:cubicBezTo>
                <a:cubicBezTo>
                  <a:pt x="10921" y="12394"/>
                  <a:pt x="10865" y="12364"/>
                  <a:pt x="10792" y="12394"/>
                </a:cubicBezTo>
                <a:cubicBezTo>
                  <a:pt x="10550" y="12384"/>
                  <a:pt x="10494" y="12334"/>
                  <a:pt x="10426" y="12374"/>
                </a:cubicBezTo>
                <a:cubicBezTo>
                  <a:pt x="10213" y="12394"/>
                  <a:pt x="10174" y="12434"/>
                  <a:pt x="10146" y="12384"/>
                </a:cubicBezTo>
                <a:cubicBezTo>
                  <a:pt x="9780" y="12554"/>
                  <a:pt x="9724" y="12514"/>
                  <a:pt x="9657" y="12554"/>
                </a:cubicBezTo>
                <a:cubicBezTo>
                  <a:pt x="9421" y="12634"/>
                  <a:pt x="9348" y="12674"/>
                  <a:pt x="9280" y="12684"/>
                </a:cubicBezTo>
                <a:cubicBezTo>
                  <a:pt x="8971" y="12714"/>
                  <a:pt x="8938" y="12714"/>
                  <a:pt x="8904" y="12734"/>
                </a:cubicBezTo>
                <a:cubicBezTo>
                  <a:pt x="8623" y="12694"/>
                  <a:pt x="8606" y="12694"/>
                  <a:pt x="8589" y="12694"/>
                </a:cubicBezTo>
                <a:cubicBezTo>
                  <a:pt x="8736" y="12814"/>
                  <a:pt x="8792" y="12764"/>
                  <a:pt x="8825" y="12814"/>
                </a:cubicBezTo>
                <a:cubicBezTo>
                  <a:pt x="9123" y="12824"/>
                  <a:pt x="9146" y="12814"/>
                  <a:pt x="9168" y="12794"/>
                </a:cubicBezTo>
                <a:cubicBezTo>
                  <a:pt x="9471" y="12734"/>
                  <a:pt x="9567" y="12724"/>
                  <a:pt x="9674" y="12624"/>
                </a:cubicBezTo>
                <a:cubicBezTo>
                  <a:pt x="9943" y="12574"/>
                  <a:pt x="9988" y="12594"/>
                  <a:pt x="9994" y="12534"/>
                </a:cubicBezTo>
                <a:cubicBezTo>
                  <a:pt x="10550" y="12474"/>
                  <a:pt x="10629" y="12484"/>
                  <a:pt x="10707" y="12484"/>
                </a:cubicBezTo>
                <a:cubicBezTo>
                  <a:pt x="11190" y="12534"/>
                  <a:pt x="11207" y="12564"/>
                  <a:pt x="11224" y="12554"/>
                </a:cubicBezTo>
                <a:cubicBezTo>
                  <a:pt x="11426" y="12664"/>
                  <a:pt x="11466" y="12664"/>
                  <a:pt x="11505" y="12664"/>
                </a:cubicBezTo>
                <a:cubicBezTo>
                  <a:pt x="11735" y="12804"/>
                  <a:pt x="11741" y="12854"/>
                  <a:pt x="11763" y="12844"/>
                </a:cubicBezTo>
                <a:cubicBezTo>
                  <a:pt x="11662" y="12894"/>
                  <a:pt x="11651" y="12864"/>
                  <a:pt x="11634" y="12854"/>
                </a:cubicBezTo>
                <a:cubicBezTo>
                  <a:pt x="11499" y="12834"/>
                  <a:pt x="11488" y="12764"/>
                  <a:pt x="11460" y="12794"/>
                </a:cubicBezTo>
                <a:cubicBezTo>
                  <a:pt x="11286" y="12724"/>
                  <a:pt x="11263" y="12754"/>
                  <a:pt x="11252" y="12704"/>
                </a:cubicBezTo>
                <a:cubicBezTo>
                  <a:pt x="10983" y="12694"/>
                  <a:pt x="10949" y="12654"/>
                  <a:pt x="10910" y="12664"/>
                </a:cubicBezTo>
                <a:cubicBezTo>
                  <a:pt x="10578" y="12694"/>
                  <a:pt x="10511" y="12604"/>
                  <a:pt x="10421" y="12674"/>
                </a:cubicBezTo>
                <a:cubicBezTo>
                  <a:pt x="10112" y="12714"/>
                  <a:pt x="10039" y="12794"/>
                  <a:pt x="9983" y="12754"/>
                </a:cubicBezTo>
                <a:cubicBezTo>
                  <a:pt x="9421" y="13124"/>
                  <a:pt x="9438" y="13184"/>
                  <a:pt x="9477" y="13144"/>
                </a:cubicBezTo>
                <a:cubicBezTo>
                  <a:pt x="10044" y="13104"/>
                  <a:pt x="10174" y="13194"/>
                  <a:pt x="10337" y="13054"/>
                </a:cubicBezTo>
                <a:cubicBezTo>
                  <a:pt x="10820" y="13044"/>
                  <a:pt x="10865" y="12984"/>
                  <a:pt x="10893" y="13034"/>
                </a:cubicBezTo>
                <a:cubicBezTo>
                  <a:pt x="11320" y="13044"/>
                  <a:pt x="11393" y="13044"/>
                  <a:pt x="11460" y="13094"/>
                </a:cubicBezTo>
                <a:cubicBezTo>
                  <a:pt x="11589" y="13114"/>
                  <a:pt x="11612" y="13084"/>
                  <a:pt x="11617" y="13134"/>
                </a:cubicBezTo>
                <a:cubicBezTo>
                  <a:pt x="11797" y="13204"/>
                  <a:pt x="11814" y="13194"/>
                  <a:pt x="11831" y="13224"/>
                </a:cubicBezTo>
                <a:cubicBezTo>
                  <a:pt x="11960" y="13264"/>
                  <a:pt x="11966" y="13344"/>
                  <a:pt x="11994" y="13324"/>
                </a:cubicBezTo>
                <a:cubicBezTo>
                  <a:pt x="11724" y="13314"/>
                  <a:pt x="11640" y="13224"/>
                  <a:pt x="11550" y="13174"/>
                </a:cubicBezTo>
                <a:cubicBezTo>
                  <a:pt x="11303" y="13104"/>
                  <a:pt x="11263" y="13134"/>
                  <a:pt x="11230" y="13104"/>
                </a:cubicBezTo>
                <a:cubicBezTo>
                  <a:pt x="10808" y="13134"/>
                  <a:pt x="10724" y="13184"/>
                  <a:pt x="10657" y="13114"/>
                </a:cubicBezTo>
                <a:cubicBezTo>
                  <a:pt x="10308" y="13174"/>
                  <a:pt x="10275" y="13244"/>
                  <a:pt x="10258" y="13214"/>
                </a:cubicBezTo>
                <a:cubicBezTo>
                  <a:pt x="9893" y="13264"/>
                  <a:pt x="9848" y="13274"/>
                  <a:pt x="9808" y="13254"/>
                </a:cubicBezTo>
                <a:cubicBezTo>
                  <a:pt x="9500" y="13324"/>
                  <a:pt x="9460" y="13294"/>
                  <a:pt x="9415" y="13314"/>
                </a:cubicBezTo>
                <a:cubicBezTo>
                  <a:pt x="9162" y="13224"/>
                  <a:pt x="9134" y="13274"/>
                  <a:pt x="9118" y="13264"/>
                </a:cubicBezTo>
                <a:cubicBezTo>
                  <a:pt x="8853" y="13164"/>
                  <a:pt x="8786" y="13084"/>
                  <a:pt x="8702" y="13054"/>
                </a:cubicBezTo>
                <a:cubicBezTo>
                  <a:pt x="8522" y="12874"/>
                  <a:pt x="8505" y="12844"/>
                  <a:pt x="8477" y="12864"/>
                </a:cubicBezTo>
                <a:cubicBezTo>
                  <a:pt x="8719" y="13134"/>
                  <a:pt x="8736" y="13124"/>
                  <a:pt x="8752" y="13154"/>
                </a:cubicBezTo>
                <a:cubicBezTo>
                  <a:pt x="8927" y="13214"/>
                  <a:pt x="8943" y="13314"/>
                  <a:pt x="8988" y="13274"/>
                </a:cubicBezTo>
                <a:cubicBezTo>
                  <a:pt x="9241" y="13354"/>
                  <a:pt x="9292" y="13424"/>
                  <a:pt x="9359" y="13404"/>
                </a:cubicBezTo>
                <a:cubicBezTo>
                  <a:pt x="9629" y="13404"/>
                  <a:pt x="9696" y="13384"/>
                  <a:pt x="9764" y="13384"/>
                </a:cubicBezTo>
                <a:cubicBezTo>
                  <a:pt x="10022" y="13334"/>
                  <a:pt x="10073" y="13364"/>
                  <a:pt x="10123" y="13324"/>
                </a:cubicBezTo>
                <a:cubicBezTo>
                  <a:pt x="10499" y="13304"/>
                  <a:pt x="10550" y="13314"/>
                  <a:pt x="10617" y="13244"/>
                </a:cubicBezTo>
                <a:cubicBezTo>
                  <a:pt x="10921" y="13224"/>
                  <a:pt x="10943" y="13274"/>
                  <a:pt x="10983" y="13204"/>
                </a:cubicBezTo>
                <a:cubicBezTo>
                  <a:pt x="11370" y="13274"/>
                  <a:pt x="11381" y="13264"/>
                  <a:pt x="11398" y="13264"/>
                </a:cubicBezTo>
                <a:cubicBezTo>
                  <a:pt x="11572" y="13314"/>
                  <a:pt x="11601" y="13324"/>
                  <a:pt x="11629" y="13334"/>
                </a:cubicBezTo>
                <a:cubicBezTo>
                  <a:pt x="11612" y="13384"/>
                  <a:pt x="11511" y="13414"/>
                  <a:pt x="11426" y="13354"/>
                </a:cubicBezTo>
                <a:cubicBezTo>
                  <a:pt x="11162" y="13454"/>
                  <a:pt x="11157" y="13334"/>
                  <a:pt x="11123" y="13394"/>
                </a:cubicBezTo>
                <a:cubicBezTo>
                  <a:pt x="10848" y="13464"/>
                  <a:pt x="10837" y="13434"/>
                  <a:pt x="10820" y="13424"/>
                </a:cubicBezTo>
                <a:cubicBezTo>
                  <a:pt x="10606" y="13524"/>
                  <a:pt x="10589" y="13504"/>
                  <a:pt x="10572" y="13524"/>
                </a:cubicBezTo>
                <a:cubicBezTo>
                  <a:pt x="10387" y="13534"/>
                  <a:pt x="10337" y="13624"/>
                  <a:pt x="10314" y="13544"/>
                </a:cubicBezTo>
                <a:cubicBezTo>
                  <a:pt x="9859" y="13694"/>
                  <a:pt x="9803" y="13754"/>
                  <a:pt x="9764" y="13744"/>
                </a:cubicBezTo>
                <a:cubicBezTo>
                  <a:pt x="9623" y="13694"/>
                  <a:pt x="9578" y="13824"/>
                  <a:pt x="9573" y="13724"/>
                </a:cubicBezTo>
                <a:cubicBezTo>
                  <a:pt x="9275" y="13804"/>
                  <a:pt x="9331" y="13764"/>
                  <a:pt x="9382" y="13794"/>
                </a:cubicBezTo>
                <a:cubicBezTo>
                  <a:pt x="9505" y="13824"/>
                  <a:pt x="9522" y="13834"/>
                  <a:pt x="9533" y="13854"/>
                </a:cubicBezTo>
                <a:cubicBezTo>
                  <a:pt x="9842" y="13814"/>
                  <a:pt x="9887" y="13824"/>
                  <a:pt x="9932" y="13804"/>
                </a:cubicBezTo>
                <a:cubicBezTo>
                  <a:pt x="10230" y="13734"/>
                  <a:pt x="10264" y="13644"/>
                  <a:pt x="10275" y="13704"/>
                </a:cubicBezTo>
                <a:cubicBezTo>
                  <a:pt x="10679" y="13634"/>
                  <a:pt x="10735" y="13574"/>
                  <a:pt x="10780" y="13554"/>
                </a:cubicBezTo>
                <a:cubicBezTo>
                  <a:pt x="11106" y="13504"/>
                  <a:pt x="11157" y="13494"/>
                  <a:pt x="11196" y="13524"/>
                </a:cubicBezTo>
                <a:cubicBezTo>
                  <a:pt x="11550" y="13534"/>
                  <a:pt x="11578" y="13494"/>
                  <a:pt x="11601" y="13504"/>
                </a:cubicBezTo>
                <a:cubicBezTo>
                  <a:pt x="12084" y="13714"/>
                  <a:pt x="12123" y="13664"/>
                  <a:pt x="12140" y="13734"/>
                </a:cubicBezTo>
                <a:cubicBezTo>
                  <a:pt x="12314" y="13864"/>
                  <a:pt x="12325" y="13884"/>
                  <a:pt x="12336" y="13894"/>
                </a:cubicBezTo>
                <a:cubicBezTo>
                  <a:pt x="12275" y="13854"/>
                  <a:pt x="12235" y="13904"/>
                  <a:pt x="12218" y="13834"/>
                </a:cubicBezTo>
                <a:cubicBezTo>
                  <a:pt x="11999" y="13784"/>
                  <a:pt x="11949" y="13754"/>
                  <a:pt x="11898" y="13714"/>
                </a:cubicBezTo>
                <a:cubicBezTo>
                  <a:pt x="11516" y="13624"/>
                  <a:pt x="11449" y="13684"/>
                  <a:pt x="11398" y="13644"/>
                </a:cubicBezTo>
                <a:cubicBezTo>
                  <a:pt x="10977" y="13684"/>
                  <a:pt x="10898" y="13694"/>
                  <a:pt x="10820" y="13694"/>
                </a:cubicBezTo>
                <a:cubicBezTo>
                  <a:pt x="10572" y="13704"/>
                  <a:pt x="10572" y="13754"/>
                  <a:pt x="10550" y="13724"/>
                </a:cubicBezTo>
                <a:cubicBezTo>
                  <a:pt x="10320" y="13794"/>
                  <a:pt x="10280" y="13794"/>
                  <a:pt x="10241" y="13794"/>
                </a:cubicBezTo>
                <a:cubicBezTo>
                  <a:pt x="9735" y="13924"/>
                  <a:pt x="9651" y="13874"/>
                  <a:pt x="9550" y="13914"/>
                </a:cubicBezTo>
                <a:cubicBezTo>
                  <a:pt x="9123" y="13894"/>
                  <a:pt x="9101" y="13884"/>
                  <a:pt x="9078" y="13884"/>
                </a:cubicBezTo>
                <a:cubicBezTo>
                  <a:pt x="9264" y="14004"/>
                  <a:pt x="9303" y="13934"/>
                  <a:pt x="9325" y="13994"/>
                </a:cubicBezTo>
                <a:cubicBezTo>
                  <a:pt x="9713" y="13964"/>
                  <a:pt x="9775" y="13994"/>
                  <a:pt x="9853" y="13974"/>
                </a:cubicBezTo>
                <a:cubicBezTo>
                  <a:pt x="10337" y="13874"/>
                  <a:pt x="10404" y="13894"/>
                  <a:pt x="10477" y="13854"/>
                </a:cubicBezTo>
                <a:cubicBezTo>
                  <a:pt x="10837" y="13804"/>
                  <a:pt x="10881" y="13764"/>
                  <a:pt x="10904" y="13814"/>
                </a:cubicBezTo>
                <a:cubicBezTo>
                  <a:pt x="11207" y="13794"/>
                  <a:pt x="11286" y="13754"/>
                  <a:pt x="11359" y="13774"/>
                </a:cubicBezTo>
                <a:cubicBezTo>
                  <a:pt x="11870" y="13874"/>
                  <a:pt x="11921" y="13834"/>
                  <a:pt x="11954" y="13894"/>
                </a:cubicBezTo>
                <a:cubicBezTo>
                  <a:pt x="12168" y="13954"/>
                  <a:pt x="12185" y="13964"/>
                  <a:pt x="12207" y="13964"/>
                </a:cubicBezTo>
                <a:cubicBezTo>
                  <a:pt x="12466" y="14193"/>
                  <a:pt x="12499" y="14143"/>
                  <a:pt x="12511" y="14193"/>
                </a:cubicBezTo>
                <a:cubicBezTo>
                  <a:pt x="12511" y="14303"/>
                  <a:pt x="12494" y="14183"/>
                  <a:pt x="12449" y="14253"/>
                </a:cubicBezTo>
                <a:cubicBezTo>
                  <a:pt x="12129" y="14073"/>
                  <a:pt x="12078" y="14113"/>
                  <a:pt x="12044" y="14063"/>
                </a:cubicBezTo>
                <a:cubicBezTo>
                  <a:pt x="11713" y="14004"/>
                  <a:pt x="11623" y="14033"/>
                  <a:pt x="11550" y="13964"/>
                </a:cubicBezTo>
                <a:cubicBezTo>
                  <a:pt x="11134" y="13964"/>
                  <a:pt x="11117" y="13994"/>
                  <a:pt x="11112" y="13994"/>
                </a:cubicBezTo>
                <a:cubicBezTo>
                  <a:pt x="11039" y="14033"/>
                  <a:pt x="11028" y="14014"/>
                  <a:pt x="11011" y="14033"/>
                </a:cubicBezTo>
                <a:cubicBezTo>
                  <a:pt x="10589" y="14083"/>
                  <a:pt x="10488" y="14063"/>
                  <a:pt x="10381" y="14093"/>
                </a:cubicBezTo>
                <a:cubicBezTo>
                  <a:pt x="9898" y="14063"/>
                  <a:pt x="9876" y="14033"/>
                  <a:pt x="9848" y="14063"/>
                </a:cubicBezTo>
                <a:cubicBezTo>
                  <a:pt x="9848" y="14113"/>
                  <a:pt x="9904" y="14123"/>
                  <a:pt x="9955" y="14143"/>
                </a:cubicBezTo>
                <a:cubicBezTo>
                  <a:pt x="10073" y="14283"/>
                  <a:pt x="9988" y="14213"/>
                  <a:pt x="10022" y="14303"/>
                </a:cubicBezTo>
                <a:cubicBezTo>
                  <a:pt x="10157" y="14353"/>
                  <a:pt x="10185" y="14373"/>
                  <a:pt x="10224" y="14373"/>
                </a:cubicBezTo>
                <a:cubicBezTo>
                  <a:pt x="10584" y="14663"/>
                  <a:pt x="10679" y="14723"/>
                  <a:pt x="10780" y="14733"/>
                </a:cubicBezTo>
                <a:cubicBezTo>
                  <a:pt x="11179" y="15053"/>
                  <a:pt x="11280" y="15143"/>
                  <a:pt x="11387" y="15193"/>
                </a:cubicBezTo>
                <a:cubicBezTo>
                  <a:pt x="11561" y="15313"/>
                  <a:pt x="11601" y="15283"/>
                  <a:pt x="11623" y="15303"/>
                </a:cubicBezTo>
                <a:cubicBezTo>
                  <a:pt x="11797" y="15373"/>
                  <a:pt x="11808" y="15373"/>
                  <a:pt x="11825" y="15373"/>
                </a:cubicBezTo>
                <a:cubicBezTo>
                  <a:pt x="11966" y="15453"/>
                  <a:pt x="11999" y="15403"/>
                  <a:pt x="12022" y="15473"/>
                </a:cubicBezTo>
                <a:cubicBezTo>
                  <a:pt x="12275" y="15503"/>
                  <a:pt x="12342" y="15503"/>
                  <a:pt x="12409" y="15503"/>
                </a:cubicBezTo>
                <a:cubicBezTo>
                  <a:pt x="12511" y="15583"/>
                  <a:pt x="12556" y="15513"/>
                  <a:pt x="12578" y="15563"/>
                </a:cubicBezTo>
                <a:cubicBezTo>
                  <a:pt x="12791" y="15593"/>
                  <a:pt x="12820" y="15613"/>
                  <a:pt x="12859" y="15613"/>
                </a:cubicBezTo>
                <a:cubicBezTo>
                  <a:pt x="13022" y="15643"/>
                  <a:pt x="13072" y="15673"/>
                  <a:pt x="13129" y="15643"/>
                </a:cubicBezTo>
                <a:cubicBezTo>
                  <a:pt x="13314" y="15763"/>
                  <a:pt x="13325" y="15723"/>
                  <a:pt x="13336" y="15723"/>
                </a:cubicBezTo>
                <a:cubicBezTo>
                  <a:pt x="13522" y="15783"/>
                  <a:pt x="13539" y="15783"/>
                  <a:pt x="13561" y="15803"/>
                </a:cubicBezTo>
                <a:cubicBezTo>
                  <a:pt x="13550" y="15873"/>
                  <a:pt x="13482" y="15863"/>
                  <a:pt x="13404" y="15893"/>
                </a:cubicBezTo>
                <a:cubicBezTo>
                  <a:pt x="13247" y="16013"/>
                  <a:pt x="13235" y="16043"/>
                  <a:pt x="13213" y="16053"/>
                </a:cubicBezTo>
                <a:cubicBezTo>
                  <a:pt x="13539" y="15943"/>
                  <a:pt x="13567" y="16003"/>
                  <a:pt x="13623" y="15943"/>
                </a:cubicBezTo>
                <a:cubicBezTo>
                  <a:pt x="13629" y="16183"/>
                  <a:pt x="13690" y="16073"/>
                  <a:pt x="13735" y="16093"/>
                </a:cubicBezTo>
                <a:cubicBezTo>
                  <a:pt x="13842" y="16133"/>
                  <a:pt x="13814" y="16083"/>
                  <a:pt x="13769" y="16153"/>
                </a:cubicBezTo>
                <a:cubicBezTo>
                  <a:pt x="13690" y="16302"/>
                  <a:pt x="13645" y="16282"/>
                  <a:pt x="13645" y="16332"/>
                </a:cubicBezTo>
                <a:cubicBezTo>
                  <a:pt x="13971" y="16242"/>
                  <a:pt x="13999" y="16272"/>
                  <a:pt x="14039" y="16232"/>
                </a:cubicBezTo>
                <a:cubicBezTo>
                  <a:pt x="14235" y="16272"/>
                  <a:pt x="14235" y="16422"/>
                  <a:pt x="14275" y="16352"/>
                </a:cubicBezTo>
                <a:cubicBezTo>
                  <a:pt x="14477" y="16412"/>
                  <a:pt x="14454" y="16382"/>
                  <a:pt x="14488" y="16352"/>
                </a:cubicBezTo>
                <a:cubicBezTo>
                  <a:pt x="14303" y="15853"/>
                  <a:pt x="14297" y="15843"/>
                  <a:pt x="14297" y="15833"/>
                </a:cubicBezTo>
                <a:cubicBezTo>
                  <a:pt x="14336" y="15523"/>
                  <a:pt x="14393" y="15463"/>
                  <a:pt x="14381" y="15373"/>
                </a:cubicBezTo>
                <a:close/>
                <a:moveTo>
                  <a:pt x="11134" y="9676"/>
                </a:moveTo>
                <a:cubicBezTo>
                  <a:pt x="11145" y="9636"/>
                  <a:pt x="11140" y="9596"/>
                  <a:pt x="11145" y="9556"/>
                </a:cubicBezTo>
                <a:cubicBezTo>
                  <a:pt x="11196" y="9546"/>
                  <a:pt x="11134" y="9636"/>
                  <a:pt x="11168" y="9676"/>
                </a:cubicBezTo>
                <a:cubicBezTo>
                  <a:pt x="11157" y="9715"/>
                  <a:pt x="11162" y="9765"/>
                  <a:pt x="11157" y="9805"/>
                </a:cubicBezTo>
                <a:cubicBezTo>
                  <a:pt x="11106" y="9815"/>
                  <a:pt x="11168" y="9725"/>
                  <a:pt x="11134" y="9676"/>
                </a:cubicBezTo>
                <a:close/>
                <a:moveTo>
                  <a:pt x="11145" y="10025"/>
                </a:moveTo>
                <a:cubicBezTo>
                  <a:pt x="11140" y="9965"/>
                  <a:pt x="11140" y="9905"/>
                  <a:pt x="11140" y="9845"/>
                </a:cubicBezTo>
                <a:cubicBezTo>
                  <a:pt x="11174" y="9845"/>
                  <a:pt x="11129" y="9945"/>
                  <a:pt x="11168" y="9995"/>
                </a:cubicBezTo>
                <a:cubicBezTo>
                  <a:pt x="11151" y="10055"/>
                  <a:pt x="11151" y="10115"/>
                  <a:pt x="11162" y="10185"/>
                </a:cubicBezTo>
                <a:cubicBezTo>
                  <a:pt x="11123" y="10185"/>
                  <a:pt x="11140" y="10055"/>
                  <a:pt x="11145" y="10025"/>
                </a:cubicBezTo>
                <a:close/>
                <a:moveTo>
                  <a:pt x="11151" y="10515"/>
                </a:moveTo>
                <a:cubicBezTo>
                  <a:pt x="11157" y="10435"/>
                  <a:pt x="11162" y="10555"/>
                  <a:pt x="11168" y="10585"/>
                </a:cubicBezTo>
                <a:cubicBezTo>
                  <a:pt x="11140" y="10585"/>
                  <a:pt x="11157" y="10545"/>
                  <a:pt x="11151" y="10515"/>
                </a:cubicBezTo>
                <a:close/>
                <a:moveTo>
                  <a:pt x="10876" y="10165"/>
                </a:moveTo>
                <a:cubicBezTo>
                  <a:pt x="10910" y="10145"/>
                  <a:pt x="10904" y="10245"/>
                  <a:pt x="10904" y="10255"/>
                </a:cubicBezTo>
                <a:cubicBezTo>
                  <a:pt x="10859" y="10285"/>
                  <a:pt x="10898" y="10195"/>
                  <a:pt x="10876" y="10165"/>
                </a:cubicBezTo>
                <a:close/>
                <a:moveTo>
                  <a:pt x="10915" y="10565"/>
                </a:moveTo>
                <a:cubicBezTo>
                  <a:pt x="10921" y="10485"/>
                  <a:pt x="10932" y="10605"/>
                  <a:pt x="10938" y="10635"/>
                </a:cubicBezTo>
                <a:cubicBezTo>
                  <a:pt x="10910" y="10645"/>
                  <a:pt x="10926" y="10595"/>
                  <a:pt x="10915" y="10565"/>
                </a:cubicBezTo>
                <a:close/>
                <a:moveTo>
                  <a:pt x="8988" y="8036"/>
                </a:moveTo>
                <a:cubicBezTo>
                  <a:pt x="8983" y="8026"/>
                  <a:pt x="8977" y="8006"/>
                  <a:pt x="8971" y="7996"/>
                </a:cubicBezTo>
                <a:cubicBezTo>
                  <a:pt x="9000" y="7956"/>
                  <a:pt x="9005" y="8006"/>
                  <a:pt x="9022" y="8036"/>
                </a:cubicBezTo>
                <a:cubicBezTo>
                  <a:pt x="9011" y="8046"/>
                  <a:pt x="9000" y="8026"/>
                  <a:pt x="8988" y="8036"/>
                </a:cubicBezTo>
                <a:close/>
                <a:moveTo>
                  <a:pt x="9151" y="8196"/>
                </a:moveTo>
                <a:cubicBezTo>
                  <a:pt x="9146" y="8126"/>
                  <a:pt x="9196" y="8226"/>
                  <a:pt x="9219" y="8196"/>
                </a:cubicBezTo>
                <a:cubicBezTo>
                  <a:pt x="9224" y="8226"/>
                  <a:pt x="9235" y="8256"/>
                  <a:pt x="9252" y="8246"/>
                </a:cubicBezTo>
                <a:cubicBezTo>
                  <a:pt x="9241" y="8346"/>
                  <a:pt x="9185" y="8176"/>
                  <a:pt x="9151" y="8196"/>
                </a:cubicBezTo>
                <a:close/>
                <a:moveTo>
                  <a:pt x="9803" y="9176"/>
                </a:moveTo>
                <a:cubicBezTo>
                  <a:pt x="9831" y="9166"/>
                  <a:pt x="9853" y="9196"/>
                  <a:pt x="9876" y="9246"/>
                </a:cubicBezTo>
                <a:cubicBezTo>
                  <a:pt x="9848" y="9256"/>
                  <a:pt x="9825" y="9226"/>
                  <a:pt x="9803" y="9176"/>
                </a:cubicBezTo>
                <a:close/>
                <a:moveTo>
                  <a:pt x="9820" y="8856"/>
                </a:moveTo>
                <a:cubicBezTo>
                  <a:pt x="9848" y="8866"/>
                  <a:pt x="9865" y="8856"/>
                  <a:pt x="9870" y="8816"/>
                </a:cubicBezTo>
                <a:cubicBezTo>
                  <a:pt x="9825" y="8706"/>
                  <a:pt x="9837" y="8626"/>
                  <a:pt x="9820" y="8536"/>
                </a:cubicBezTo>
                <a:cubicBezTo>
                  <a:pt x="9797" y="8456"/>
                  <a:pt x="9870" y="8576"/>
                  <a:pt x="9837" y="8586"/>
                </a:cubicBezTo>
                <a:cubicBezTo>
                  <a:pt x="9893" y="8756"/>
                  <a:pt x="9870" y="8876"/>
                  <a:pt x="9910" y="9036"/>
                </a:cubicBezTo>
                <a:cubicBezTo>
                  <a:pt x="9870" y="9026"/>
                  <a:pt x="9859" y="8886"/>
                  <a:pt x="9820" y="8856"/>
                </a:cubicBezTo>
                <a:close/>
                <a:moveTo>
                  <a:pt x="10668" y="10515"/>
                </a:moveTo>
                <a:cubicBezTo>
                  <a:pt x="10719" y="10515"/>
                  <a:pt x="10679" y="10625"/>
                  <a:pt x="10719" y="10675"/>
                </a:cubicBezTo>
                <a:cubicBezTo>
                  <a:pt x="10668" y="10705"/>
                  <a:pt x="10668" y="10575"/>
                  <a:pt x="10668" y="10515"/>
                </a:cubicBezTo>
                <a:close/>
                <a:moveTo>
                  <a:pt x="11533" y="12954"/>
                </a:moveTo>
                <a:cubicBezTo>
                  <a:pt x="11511" y="12994"/>
                  <a:pt x="11494" y="12974"/>
                  <a:pt x="11477" y="12984"/>
                </a:cubicBezTo>
                <a:cubicBezTo>
                  <a:pt x="11443" y="12954"/>
                  <a:pt x="11410" y="12934"/>
                  <a:pt x="11376" y="12934"/>
                </a:cubicBezTo>
                <a:cubicBezTo>
                  <a:pt x="11336" y="12954"/>
                  <a:pt x="11308" y="12914"/>
                  <a:pt x="11275" y="12924"/>
                </a:cubicBezTo>
                <a:cubicBezTo>
                  <a:pt x="11241" y="12904"/>
                  <a:pt x="11202" y="12924"/>
                  <a:pt x="11168" y="12904"/>
                </a:cubicBezTo>
                <a:cubicBezTo>
                  <a:pt x="11095" y="12914"/>
                  <a:pt x="11033" y="12864"/>
                  <a:pt x="10954" y="12914"/>
                </a:cubicBezTo>
                <a:cubicBezTo>
                  <a:pt x="10893" y="12874"/>
                  <a:pt x="10808" y="12934"/>
                  <a:pt x="10747" y="12884"/>
                </a:cubicBezTo>
                <a:cubicBezTo>
                  <a:pt x="10595" y="12964"/>
                  <a:pt x="10455" y="12984"/>
                  <a:pt x="10325" y="12944"/>
                </a:cubicBezTo>
                <a:cubicBezTo>
                  <a:pt x="10252" y="13004"/>
                  <a:pt x="10190" y="12994"/>
                  <a:pt x="10117" y="13034"/>
                </a:cubicBezTo>
                <a:cubicBezTo>
                  <a:pt x="10061" y="13004"/>
                  <a:pt x="9994" y="13074"/>
                  <a:pt x="9938" y="13034"/>
                </a:cubicBezTo>
                <a:cubicBezTo>
                  <a:pt x="9870" y="13074"/>
                  <a:pt x="9808" y="13054"/>
                  <a:pt x="9741" y="13084"/>
                </a:cubicBezTo>
                <a:cubicBezTo>
                  <a:pt x="9674" y="13104"/>
                  <a:pt x="9623" y="13064"/>
                  <a:pt x="9550" y="13124"/>
                </a:cubicBezTo>
                <a:cubicBezTo>
                  <a:pt x="9573" y="12994"/>
                  <a:pt x="9646" y="13104"/>
                  <a:pt x="9696" y="13004"/>
                </a:cubicBezTo>
                <a:cubicBezTo>
                  <a:pt x="9752" y="12994"/>
                  <a:pt x="9803" y="12964"/>
                  <a:pt x="9865" y="12904"/>
                </a:cubicBezTo>
                <a:cubicBezTo>
                  <a:pt x="9893" y="12934"/>
                  <a:pt x="9938" y="12874"/>
                  <a:pt x="9971" y="12884"/>
                </a:cubicBezTo>
                <a:cubicBezTo>
                  <a:pt x="10011" y="12864"/>
                  <a:pt x="10039" y="12854"/>
                  <a:pt x="10067" y="12874"/>
                </a:cubicBezTo>
                <a:cubicBezTo>
                  <a:pt x="10140" y="12814"/>
                  <a:pt x="10202" y="12864"/>
                  <a:pt x="10275" y="12794"/>
                </a:cubicBezTo>
                <a:cubicBezTo>
                  <a:pt x="10337" y="12814"/>
                  <a:pt x="10415" y="12754"/>
                  <a:pt x="10483" y="12764"/>
                </a:cubicBezTo>
                <a:cubicBezTo>
                  <a:pt x="10544" y="12774"/>
                  <a:pt x="10606" y="12774"/>
                  <a:pt x="10674" y="12744"/>
                </a:cubicBezTo>
                <a:cubicBezTo>
                  <a:pt x="10707" y="12774"/>
                  <a:pt x="10747" y="12744"/>
                  <a:pt x="10775" y="12764"/>
                </a:cubicBezTo>
                <a:cubicBezTo>
                  <a:pt x="10792" y="12774"/>
                  <a:pt x="10814" y="12764"/>
                  <a:pt x="10837" y="12734"/>
                </a:cubicBezTo>
                <a:cubicBezTo>
                  <a:pt x="10842" y="12784"/>
                  <a:pt x="10859" y="12764"/>
                  <a:pt x="10876" y="12754"/>
                </a:cubicBezTo>
                <a:cubicBezTo>
                  <a:pt x="10932" y="12784"/>
                  <a:pt x="10999" y="12754"/>
                  <a:pt x="11056" y="12814"/>
                </a:cubicBezTo>
                <a:cubicBezTo>
                  <a:pt x="11095" y="12774"/>
                  <a:pt x="11117" y="12814"/>
                  <a:pt x="11145" y="12834"/>
                </a:cubicBezTo>
                <a:cubicBezTo>
                  <a:pt x="11168" y="12814"/>
                  <a:pt x="11185" y="12844"/>
                  <a:pt x="11207" y="12814"/>
                </a:cubicBezTo>
                <a:cubicBezTo>
                  <a:pt x="11213" y="12854"/>
                  <a:pt x="11230" y="12844"/>
                  <a:pt x="11247" y="12834"/>
                </a:cubicBezTo>
                <a:cubicBezTo>
                  <a:pt x="11269" y="12884"/>
                  <a:pt x="11308" y="12814"/>
                  <a:pt x="11336" y="12854"/>
                </a:cubicBezTo>
                <a:cubicBezTo>
                  <a:pt x="11370" y="12834"/>
                  <a:pt x="11393" y="12884"/>
                  <a:pt x="11432" y="12854"/>
                </a:cubicBezTo>
                <a:cubicBezTo>
                  <a:pt x="11477" y="12914"/>
                  <a:pt x="11527" y="12934"/>
                  <a:pt x="11578" y="12944"/>
                </a:cubicBezTo>
                <a:cubicBezTo>
                  <a:pt x="11595" y="13004"/>
                  <a:pt x="11539" y="12994"/>
                  <a:pt x="11533" y="12954"/>
                </a:cubicBezTo>
                <a:close/>
                <a:moveTo>
                  <a:pt x="13505" y="15473"/>
                </a:moveTo>
                <a:cubicBezTo>
                  <a:pt x="13477" y="15523"/>
                  <a:pt x="13466" y="15453"/>
                  <a:pt x="13449" y="15443"/>
                </a:cubicBezTo>
                <a:cubicBezTo>
                  <a:pt x="13432" y="15393"/>
                  <a:pt x="13404" y="15443"/>
                  <a:pt x="13393" y="15373"/>
                </a:cubicBezTo>
                <a:cubicBezTo>
                  <a:pt x="13432" y="15403"/>
                  <a:pt x="13477" y="15383"/>
                  <a:pt x="13505" y="15473"/>
                </a:cubicBezTo>
                <a:close/>
                <a:moveTo>
                  <a:pt x="12522" y="14383"/>
                </a:moveTo>
                <a:cubicBezTo>
                  <a:pt x="12539" y="14443"/>
                  <a:pt x="12482" y="14433"/>
                  <a:pt x="12477" y="14403"/>
                </a:cubicBezTo>
                <a:cubicBezTo>
                  <a:pt x="12460" y="14363"/>
                  <a:pt x="12426" y="14433"/>
                  <a:pt x="12409" y="14353"/>
                </a:cubicBezTo>
                <a:cubicBezTo>
                  <a:pt x="12454" y="14313"/>
                  <a:pt x="12482" y="14413"/>
                  <a:pt x="12522" y="14383"/>
                </a:cubicBezTo>
                <a:close/>
                <a:moveTo>
                  <a:pt x="12460" y="14503"/>
                </a:moveTo>
                <a:cubicBezTo>
                  <a:pt x="12488" y="14533"/>
                  <a:pt x="12516" y="14573"/>
                  <a:pt x="12550" y="14533"/>
                </a:cubicBezTo>
                <a:cubicBezTo>
                  <a:pt x="12853" y="14733"/>
                  <a:pt x="12881" y="14783"/>
                  <a:pt x="12915" y="14793"/>
                </a:cubicBezTo>
                <a:cubicBezTo>
                  <a:pt x="13016" y="14963"/>
                  <a:pt x="12966" y="14883"/>
                  <a:pt x="12949" y="14903"/>
                </a:cubicBezTo>
                <a:cubicBezTo>
                  <a:pt x="12842" y="14853"/>
                  <a:pt x="12842" y="14803"/>
                  <a:pt x="12825" y="14823"/>
                </a:cubicBezTo>
                <a:cubicBezTo>
                  <a:pt x="12685" y="14683"/>
                  <a:pt x="12657" y="14753"/>
                  <a:pt x="12640" y="14713"/>
                </a:cubicBezTo>
                <a:cubicBezTo>
                  <a:pt x="12286" y="14583"/>
                  <a:pt x="12241" y="14643"/>
                  <a:pt x="12218" y="14573"/>
                </a:cubicBezTo>
                <a:cubicBezTo>
                  <a:pt x="11988" y="14553"/>
                  <a:pt x="11960" y="14523"/>
                  <a:pt x="11926" y="14533"/>
                </a:cubicBezTo>
                <a:cubicBezTo>
                  <a:pt x="11645" y="14523"/>
                  <a:pt x="11561" y="14553"/>
                  <a:pt x="11488" y="14503"/>
                </a:cubicBezTo>
                <a:cubicBezTo>
                  <a:pt x="11342" y="14553"/>
                  <a:pt x="11331" y="14483"/>
                  <a:pt x="11303" y="14503"/>
                </a:cubicBezTo>
                <a:cubicBezTo>
                  <a:pt x="10949" y="14443"/>
                  <a:pt x="10870" y="14463"/>
                  <a:pt x="10797" y="14413"/>
                </a:cubicBezTo>
                <a:cubicBezTo>
                  <a:pt x="10876" y="14383"/>
                  <a:pt x="10904" y="14373"/>
                  <a:pt x="10926" y="14403"/>
                </a:cubicBezTo>
                <a:cubicBezTo>
                  <a:pt x="11157" y="14383"/>
                  <a:pt x="11219" y="14353"/>
                  <a:pt x="11275" y="14353"/>
                </a:cubicBezTo>
                <a:cubicBezTo>
                  <a:pt x="11617" y="14323"/>
                  <a:pt x="11662" y="14313"/>
                  <a:pt x="11702" y="14343"/>
                </a:cubicBezTo>
                <a:cubicBezTo>
                  <a:pt x="11870" y="14343"/>
                  <a:pt x="11898" y="14383"/>
                  <a:pt x="11938" y="14413"/>
                </a:cubicBezTo>
                <a:cubicBezTo>
                  <a:pt x="12050" y="14403"/>
                  <a:pt x="12061" y="14383"/>
                  <a:pt x="12078" y="14383"/>
                </a:cubicBezTo>
                <a:cubicBezTo>
                  <a:pt x="12179" y="14393"/>
                  <a:pt x="12230" y="14433"/>
                  <a:pt x="12291" y="14443"/>
                </a:cubicBezTo>
                <a:close/>
                <a:moveTo>
                  <a:pt x="10320" y="14303"/>
                </a:moveTo>
                <a:cubicBezTo>
                  <a:pt x="10297" y="14263"/>
                  <a:pt x="10264" y="14333"/>
                  <a:pt x="10247" y="14283"/>
                </a:cubicBezTo>
                <a:cubicBezTo>
                  <a:pt x="10112" y="14153"/>
                  <a:pt x="10190" y="14163"/>
                  <a:pt x="10269" y="14143"/>
                </a:cubicBezTo>
                <a:cubicBezTo>
                  <a:pt x="10421" y="14153"/>
                  <a:pt x="10449" y="14183"/>
                  <a:pt x="10488" y="14163"/>
                </a:cubicBezTo>
                <a:cubicBezTo>
                  <a:pt x="11174" y="14123"/>
                  <a:pt x="11213" y="14053"/>
                  <a:pt x="11235" y="14073"/>
                </a:cubicBezTo>
                <a:cubicBezTo>
                  <a:pt x="11494" y="14043"/>
                  <a:pt x="11511" y="14113"/>
                  <a:pt x="11539" y="14093"/>
                </a:cubicBezTo>
                <a:cubicBezTo>
                  <a:pt x="11775" y="14113"/>
                  <a:pt x="11786" y="14143"/>
                  <a:pt x="11792" y="14163"/>
                </a:cubicBezTo>
                <a:cubicBezTo>
                  <a:pt x="11954" y="14193"/>
                  <a:pt x="12011" y="14143"/>
                  <a:pt x="12056" y="14203"/>
                </a:cubicBezTo>
                <a:cubicBezTo>
                  <a:pt x="12247" y="14253"/>
                  <a:pt x="12325" y="14233"/>
                  <a:pt x="12320" y="14323"/>
                </a:cubicBezTo>
                <a:cubicBezTo>
                  <a:pt x="12157" y="14243"/>
                  <a:pt x="12123" y="14293"/>
                  <a:pt x="12095" y="14283"/>
                </a:cubicBezTo>
                <a:cubicBezTo>
                  <a:pt x="11887" y="14283"/>
                  <a:pt x="11865" y="14253"/>
                  <a:pt x="11836" y="14243"/>
                </a:cubicBezTo>
                <a:cubicBezTo>
                  <a:pt x="11471" y="14243"/>
                  <a:pt x="11432" y="14233"/>
                  <a:pt x="11387" y="14243"/>
                </a:cubicBezTo>
                <a:cubicBezTo>
                  <a:pt x="11230" y="14253"/>
                  <a:pt x="11196" y="14253"/>
                  <a:pt x="11151" y="14273"/>
                </a:cubicBezTo>
                <a:cubicBezTo>
                  <a:pt x="10954" y="14233"/>
                  <a:pt x="10921" y="14303"/>
                  <a:pt x="10904" y="14283"/>
                </a:cubicBezTo>
                <a:cubicBezTo>
                  <a:pt x="10516" y="14273"/>
                  <a:pt x="10477" y="14293"/>
                  <a:pt x="10438" y="14273"/>
                </a:cubicBezTo>
                <a:cubicBezTo>
                  <a:pt x="10387" y="14333"/>
                  <a:pt x="10331" y="14283"/>
                  <a:pt x="10320" y="14303"/>
                </a:cubicBezTo>
                <a:close/>
                <a:moveTo>
                  <a:pt x="10893" y="14673"/>
                </a:moveTo>
                <a:cubicBezTo>
                  <a:pt x="10870" y="14643"/>
                  <a:pt x="10831" y="14673"/>
                  <a:pt x="10803" y="14643"/>
                </a:cubicBezTo>
                <a:cubicBezTo>
                  <a:pt x="10584" y="14493"/>
                  <a:pt x="10606" y="14533"/>
                  <a:pt x="10617" y="14573"/>
                </a:cubicBezTo>
                <a:cubicBezTo>
                  <a:pt x="10438" y="14353"/>
                  <a:pt x="10488" y="14423"/>
                  <a:pt x="10561" y="14393"/>
                </a:cubicBezTo>
                <a:cubicBezTo>
                  <a:pt x="10859" y="14493"/>
                  <a:pt x="10881" y="14563"/>
                  <a:pt x="10915" y="14533"/>
                </a:cubicBezTo>
                <a:cubicBezTo>
                  <a:pt x="11224" y="14593"/>
                  <a:pt x="11258" y="14593"/>
                  <a:pt x="11286" y="14613"/>
                </a:cubicBezTo>
                <a:cubicBezTo>
                  <a:pt x="11499" y="14643"/>
                  <a:pt x="11527" y="14583"/>
                  <a:pt x="11539" y="14623"/>
                </a:cubicBezTo>
                <a:cubicBezTo>
                  <a:pt x="11702" y="14663"/>
                  <a:pt x="11741" y="14633"/>
                  <a:pt x="11769" y="14663"/>
                </a:cubicBezTo>
                <a:cubicBezTo>
                  <a:pt x="12067" y="14703"/>
                  <a:pt x="12089" y="14643"/>
                  <a:pt x="12106" y="14683"/>
                </a:cubicBezTo>
                <a:cubicBezTo>
                  <a:pt x="12286" y="14693"/>
                  <a:pt x="12291" y="14763"/>
                  <a:pt x="12320" y="14733"/>
                </a:cubicBezTo>
                <a:cubicBezTo>
                  <a:pt x="12499" y="14763"/>
                  <a:pt x="12511" y="14773"/>
                  <a:pt x="12527" y="14763"/>
                </a:cubicBezTo>
                <a:cubicBezTo>
                  <a:pt x="12685" y="14833"/>
                  <a:pt x="12730" y="14893"/>
                  <a:pt x="12780" y="14893"/>
                </a:cubicBezTo>
                <a:cubicBezTo>
                  <a:pt x="13044" y="15103"/>
                  <a:pt x="13056" y="15113"/>
                  <a:pt x="13078" y="15103"/>
                </a:cubicBezTo>
                <a:cubicBezTo>
                  <a:pt x="13145" y="15293"/>
                  <a:pt x="13123" y="15173"/>
                  <a:pt x="13084" y="15183"/>
                </a:cubicBezTo>
                <a:cubicBezTo>
                  <a:pt x="12780" y="15003"/>
                  <a:pt x="12752" y="15063"/>
                  <a:pt x="12741" y="15023"/>
                </a:cubicBezTo>
                <a:cubicBezTo>
                  <a:pt x="12516" y="14993"/>
                  <a:pt x="12454" y="14923"/>
                  <a:pt x="12376" y="14973"/>
                </a:cubicBezTo>
                <a:cubicBezTo>
                  <a:pt x="11926" y="14843"/>
                  <a:pt x="11865" y="14863"/>
                  <a:pt x="11814" y="14823"/>
                </a:cubicBezTo>
                <a:cubicBezTo>
                  <a:pt x="11454" y="14743"/>
                  <a:pt x="11415" y="14773"/>
                  <a:pt x="11381" y="14753"/>
                </a:cubicBezTo>
                <a:cubicBezTo>
                  <a:pt x="11224" y="14703"/>
                  <a:pt x="11202" y="14733"/>
                  <a:pt x="11185" y="14713"/>
                </a:cubicBezTo>
                <a:cubicBezTo>
                  <a:pt x="10960" y="14663"/>
                  <a:pt x="10926" y="14673"/>
                  <a:pt x="10893" y="14673"/>
                </a:cubicBezTo>
                <a:close/>
                <a:moveTo>
                  <a:pt x="13505" y="15683"/>
                </a:moveTo>
                <a:cubicBezTo>
                  <a:pt x="13494" y="15663"/>
                  <a:pt x="13482" y="15653"/>
                  <a:pt x="13466" y="15663"/>
                </a:cubicBezTo>
                <a:cubicBezTo>
                  <a:pt x="13297" y="15643"/>
                  <a:pt x="13286" y="15543"/>
                  <a:pt x="13252" y="15603"/>
                </a:cubicBezTo>
                <a:cubicBezTo>
                  <a:pt x="12853" y="15543"/>
                  <a:pt x="12763" y="15453"/>
                  <a:pt x="12657" y="15453"/>
                </a:cubicBezTo>
                <a:cubicBezTo>
                  <a:pt x="12460" y="15403"/>
                  <a:pt x="12409" y="15413"/>
                  <a:pt x="12365" y="15363"/>
                </a:cubicBezTo>
                <a:cubicBezTo>
                  <a:pt x="11797" y="15253"/>
                  <a:pt x="11775" y="15213"/>
                  <a:pt x="11735" y="15253"/>
                </a:cubicBezTo>
                <a:cubicBezTo>
                  <a:pt x="11471" y="15133"/>
                  <a:pt x="11454" y="15133"/>
                  <a:pt x="11438" y="15143"/>
                </a:cubicBezTo>
                <a:cubicBezTo>
                  <a:pt x="11269" y="15013"/>
                  <a:pt x="11213" y="14993"/>
                  <a:pt x="11157" y="14973"/>
                </a:cubicBezTo>
                <a:cubicBezTo>
                  <a:pt x="10983" y="14783"/>
                  <a:pt x="11039" y="14793"/>
                  <a:pt x="11039" y="14823"/>
                </a:cubicBezTo>
                <a:cubicBezTo>
                  <a:pt x="11263" y="14893"/>
                  <a:pt x="11320" y="14823"/>
                  <a:pt x="11353" y="14873"/>
                </a:cubicBezTo>
                <a:cubicBezTo>
                  <a:pt x="11640" y="14943"/>
                  <a:pt x="11690" y="14883"/>
                  <a:pt x="11724" y="14943"/>
                </a:cubicBezTo>
                <a:cubicBezTo>
                  <a:pt x="12252" y="15003"/>
                  <a:pt x="12280" y="15093"/>
                  <a:pt x="12331" y="15043"/>
                </a:cubicBezTo>
                <a:cubicBezTo>
                  <a:pt x="12482" y="15083"/>
                  <a:pt x="12527" y="15073"/>
                  <a:pt x="12567" y="15103"/>
                </a:cubicBezTo>
                <a:cubicBezTo>
                  <a:pt x="12730" y="15153"/>
                  <a:pt x="12763" y="15203"/>
                  <a:pt x="12814" y="15153"/>
                </a:cubicBezTo>
                <a:cubicBezTo>
                  <a:pt x="12949" y="15263"/>
                  <a:pt x="12994" y="15213"/>
                  <a:pt x="13016" y="15283"/>
                </a:cubicBezTo>
                <a:cubicBezTo>
                  <a:pt x="13331" y="15453"/>
                  <a:pt x="13364" y="15543"/>
                  <a:pt x="13409" y="15533"/>
                </a:cubicBezTo>
                <a:close/>
                <a:moveTo>
                  <a:pt x="13567" y="15413"/>
                </a:moveTo>
                <a:cubicBezTo>
                  <a:pt x="13505" y="15383"/>
                  <a:pt x="13516" y="15193"/>
                  <a:pt x="13466" y="15133"/>
                </a:cubicBezTo>
                <a:cubicBezTo>
                  <a:pt x="13409" y="14713"/>
                  <a:pt x="13421" y="14683"/>
                  <a:pt x="13415" y="14653"/>
                </a:cubicBezTo>
                <a:cubicBezTo>
                  <a:pt x="13353" y="14293"/>
                  <a:pt x="13387" y="14243"/>
                  <a:pt x="13381" y="14183"/>
                </a:cubicBezTo>
                <a:cubicBezTo>
                  <a:pt x="13370" y="13474"/>
                  <a:pt x="13426" y="13304"/>
                  <a:pt x="13409" y="13104"/>
                </a:cubicBezTo>
                <a:cubicBezTo>
                  <a:pt x="13460" y="12564"/>
                  <a:pt x="13477" y="12394"/>
                  <a:pt x="13460" y="12194"/>
                </a:cubicBezTo>
                <a:cubicBezTo>
                  <a:pt x="13511" y="11964"/>
                  <a:pt x="13482" y="11904"/>
                  <a:pt x="13488" y="11874"/>
                </a:cubicBezTo>
                <a:cubicBezTo>
                  <a:pt x="13539" y="11505"/>
                  <a:pt x="13511" y="11425"/>
                  <a:pt x="13550" y="11375"/>
                </a:cubicBezTo>
                <a:cubicBezTo>
                  <a:pt x="13539" y="10895"/>
                  <a:pt x="13589" y="10795"/>
                  <a:pt x="13572" y="10675"/>
                </a:cubicBezTo>
                <a:cubicBezTo>
                  <a:pt x="13623" y="10955"/>
                  <a:pt x="13600" y="11015"/>
                  <a:pt x="13623" y="11095"/>
                </a:cubicBezTo>
                <a:cubicBezTo>
                  <a:pt x="13589" y="11775"/>
                  <a:pt x="13617" y="11825"/>
                  <a:pt x="13578" y="11845"/>
                </a:cubicBezTo>
                <a:cubicBezTo>
                  <a:pt x="13527" y="12424"/>
                  <a:pt x="13561" y="12514"/>
                  <a:pt x="13527" y="12574"/>
                </a:cubicBezTo>
                <a:cubicBezTo>
                  <a:pt x="13539" y="12864"/>
                  <a:pt x="13511" y="12924"/>
                  <a:pt x="13511" y="13004"/>
                </a:cubicBezTo>
                <a:cubicBezTo>
                  <a:pt x="13460" y="13474"/>
                  <a:pt x="13494" y="13564"/>
                  <a:pt x="13454" y="13614"/>
                </a:cubicBezTo>
                <a:cubicBezTo>
                  <a:pt x="13482" y="14593"/>
                  <a:pt x="13488" y="14643"/>
                  <a:pt x="13471" y="14683"/>
                </a:cubicBezTo>
                <a:cubicBezTo>
                  <a:pt x="13499" y="14873"/>
                  <a:pt x="13516" y="14963"/>
                  <a:pt x="13499" y="15033"/>
                </a:cubicBezTo>
                <a:cubicBezTo>
                  <a:pt x="13589" y="15423"/>
                  <a:pt x="13572" y="15423"/>
                  <a:pt x="13567" y="15413"/>
                </a:cubicBezTo>
                <a:close/>
                <a:moveTo>
                  <a:pt x="13623" y="15263"/>
                </a:moveTo>
                <a:cubicBezTo>
                  <a:pt x="13640" y="15243"/>
                  <a:pt x="13600" y="15233"/>
                  <a:pt x="13623" y="15213"/>
                </a:cubicBezTo>
                <a:cubicBezTo>
                  <a:pt x="13578" y="14773"/>
                  <a:pt x="13555" y="14733"/>
                  <a:pt x="13544" y="14693"/>
                </a:cubicBezTo>
                <a:cubicBezTo>
                  <a:pt x="13527" y="14323"/>
                  <a:pt x="13533" y="14263"/>
                  <a:pt x="13539" y="14203"/>
                </a:cubicBezTo>
                <a:cubicBezTo>
                  <a:pt x="13539" y="13554"/>
                  <a:pt x="13544" y="13494"/>
                  <a:pt x="13527" y="13424"/>
                </a:cubicBezTo>
                <a:cubicBezTo>
                  <a:pt x="13578" y="12854"/>
                  <a:pt x="13578" y="12824"/>
                  <a:pt x="13578" y="12784"/>
                </a:cubicBezTo>
                <a:cubicBezTo>
                  <a:pt x="13629" y="12204"/>
                  <a:pt x="13640" y="12084"/>
                  <a:pt x="13645" y="11954"/>
                </a:cubicBezTo>
                <a:cubicBezTo>
                  <a:pt x="13651" y="11735"/>
                  <a:pt x="13662" y="11715"/>
                  <a:pt x="13657" y="11675"/>
                </a:cubicBezTo>
                <a:cubicBezTo>
                  <a:pt x="13668" y="11335"/>
                  <a:pt x="13651" y="11265"/>
                  <a:pt x="13657" y="11205"/>
                </a:cubicBezTo>
                <a:cubicBezTo>
                  <a:pt x="13645" y="10755"/>
                  <a:pt x="13629" y="10675"/>
                  <a:pt x="13617" y="10595"/>
                </a:cubicBezTo>
                <a:cubicBezTo>
                  <a:pt x="13567" y="9755"/>
                  <a:pt x="13539" y="9486"/>
                  <a:pt x="13482" y="9206"/>
                </a:cubicBezTo>
                <a:cubicBezTo>
                  <a:pt x="13550" y="9606"/>
                  <a:pt x="13600" y="9686"/>
                  <a:pt x="13578" y="9725"/>
                </a:cubicBezTo>
                <a:cubicBezTo>
                  <a:pt x="13640" y="10325"/>
                  <a:pt x="13668" y="10395"/>
                  <a:pt x="13651" y="10445"/>
                </a:cubicBezTo>
                <a:cubicBezTo>
                  <a:pt x="13735" y="11115"/>
                  <a:pt x="13724" y="11215"/>
                  <a:pt x="13735" y="11335"/>
                </a:cubicBezTo>
                <a:cubicBezTo>
                  <a:pt x="13735" y="12084"/>
                  <a:pt x="13746" y="12154"/>
                  <a:pt x="13724" y="12204"/>
                </a:cubicBezTo>
                <a:cubicBezTo>
                  <a:pt x="13724" y="12454"/>
                  <a:pt x="13735" y="12524"/>
                  <a:pt x="13724" y="12584"/>
                </a:cubicBezTo>
                <a:cubicBezTo>
                  <a:pt x="13685" y="12854"/>
                  <a:pt x="13690" y="12884"/>
                  <a:pt x="13702" y="12924"/>
                </a:cubicBezTo>
                <a:cubicBezTo>
                  <a:pt x="13668" y="13204"/>
                  <a:pt x="13668" y="13234"/>
                  <a:pt x="13679" y="13274"/>
                </a:cubicBezTo>
                <a:cubicBezTo>
                  <a:pt x="13634" y="13904"/>
                  <a:pt x="13612" y="14004"/>
                  <a:pt x="13617" y="14133"/>
                </a:cubicBezTo>
                <a:cubicBezTo>
                  <a:pt x="13600" y="14723"/>
                  <a:pt x="13640" y="14803"/>
                  <a:pt x="13606" y="14843"/>
                </a:cubicBezTo>
                <a:cubicBezTo>
                  <a:pt x="13640" y="15303"/>
                  <a:pt x="13690" y="15373"/>
                  <a:pt x="13645" y="15393"/>
                </a:cubicBezTo>
                <a:close/>
                <a:moveTo>
                  <a:pt x="13657" y="15473"/>
                </a:moveTo>
                <a:cubicBezTo>
                  <a:pt x="13673" y="15463"/>
                  <a:pt x="13685" y="15513"/>
                  <a:pt x="13696" y="15553"/>
                </a:cubicBezTo>
                <a:cubicBezTo>
                  <a:pt x="13662" y="15573"/>
                  <a:pt x="13645" y="15513"/>
                  <a:pt x="13657" y="15473"/>
                </a:cubicBezTo>
                <a:close/>
                <a:moveTo>
                  <a:pt x="13735" y="15423"/>
                </a:moveTo>
                <a:cubicBezTo>
                  <a:pt x="13713" y="15353"/>
                  <a:pt x="13735" y="15313"/>
                  <a:pt x="13741" y="15273"/>
                </a:cubicBezTo>
                <a:cubicBezTo>
                  <a:pt x="13673" y="14753"/>
                  <a:pt x="13685" y="14683"/>
                  <a:pt x="13679" y="14593"/>
                </a:cubicBezTo>
                <a:cubicBezTo>
                  <a:pt x="13657" y="13804"/>
                  <a:pt x="13718" y="13794"/>
                  <a:pt x="13690" y="13734"/>
                </a:cubicBezTo>
                <a:cubicBezTo>
                  <a:pt x="13718" y="13344"/>
                  <a:pt x="13735" y="13304"/>
                  <a:pt x="13724" y="13254"/>
                </a:cubicBezTo>
                <a:cubicBezTo>
                  <a:pt x="13758" y="12894"/>
                  <a:pt x="13741" y="12854"/>
                  <a:pt x="13758" y="12844"/>
                </a:cubicBezTo>
                <a:cubicBezTo>
                  <a:pt x="13775" y="12594"/>
                  <a:pt x="13786" y="12524"/>
                  <a:pt x="13780" y="12434"/>
                </a:cubicBezTo>
                <a:cubicBezTo>
                  <a:pt x="13814" y="12124"/>
                  <a:pt x="13775" y="12024"/>
                  <a:pt x="13791" y="11954"/>
                </a:cubicBezTo>
                <a:cubicBezTo>
                  <a:pt x="13780" y="11375"/>
                  <a:pt x="13791" y="11295"/>
                  <a:pt x="13797" y="11215"/>
                </a:cubicBezTo>
                <a:cubicBezTo>
                  <a:pt x="13702" y="10365"/>
                  <a:pt x="13690" y="10305"/>
                  <a:pt x="13673" y="10255"/>
                </a:cubicBezTo>
                <a:cubicBezTo>
                  <a:pt x="13702" y="9955"/>
                  <a:pt x="13668" y="10075"/>
                  <a:pt x="13702" y="10135"/>
                </a:cubicBezTo>
                <a:cubicBezTo>
                  <a:pt x="13791" y="10775"/>
                  <a:pt x="13791" y="10835"/>
                  <a:pt x="13814" y="10905"/>
                </a:cubicBezTo>
                <a:cubicBezTo>
                  <a:pt x="13842" y="11495"/>
                  <a:pt x="13853" y="11565"/>
                  <a:pt x="13859" y="11625"/>
                </a:cubicBezTo>
                <a:cubicBezTo>
                  <a:pt x="13842" y="12214"/>
                  <a:pt x="13859" y="12284"/>
                  <a:pt x="13848" y="12344"/>
                </a:cubicBezTo>
                <a:cubicBezTo>
                  <a:pt x="13814" y="12894"/>
                  <a:pt x="13825" y="12964"/>
                  <a:pt x="13814" y="13024"/>
                </a:cubicBezTo>
                <a:cubicBezTo>
                  <a:pt x="13808" y="13314"/>
                  <a:pt x="13803" y="13344"/>
                  <a:pt x="13791" y="13364"/>
                </a:cubicBezTo>
                <a:cubicBezTo>
                  <a:pt x="13769" y="13774"/>
                  <a:pt x="13780" y="13834"/>
                  <a:pt x="13769" y="13884"/>
                </a:cubicBezTo>
                <a:cubicBezTo>
                  <a:pt x="13730" y="14633"/>
                  <a:pt x="13752" y="14703"/>
                  <a:pt x="13769" y="14773"/>
                </a:cubicBezTo>
                <a:cubicBezTo>
                  <a:pt x="13786" y="15203"/>
                  <a:pt x="13775" y="15253"/>
                  <a:pt x="13808" y="15323"/>
                </a:cubicBezTo>
                <a:cubicBezTo>
                  <a:pt x="13780" y="15703"/>
                  <a:pt x="13775" y="15533"/>
                  <a:pt x="13735" y="15423"/>
                </a:cubicBezTo>
                <a:close/>
                <a:moveTo>
                  <a:pt x="4522" y="9646"/>
                </a:moveTo>
                <a:cubicBezTo>
                  <a:pt x="4556" y="9706"/>
                  <a:pt x="4590" y="9775"/>
                  <a:pt x="4657" y="9815"/>
                </a:cubicBezTo>
                <a:cubicBezTo>
                  <a:pt x="4809" y="10155"/>
                  <a:pt x="4753" y="10105"/>
                  <a:pt x="4724" y="10035"/>
                </a:cubicBezTo>
                <a:cubicBezTo>
                  <a:pt x="4708" y="10125"/>
                  <a:pt x="4713" y="10205"/>
                  <a:pt x="4781" y="10235"/>
                </a:cubicBezTo>
                <a:cubicBezTo>
                  <a:pt x="4921" y="10695"/>
                  <a:pt x="4938" y="10755"/>
                  <a:pt x="4932" y="10835"/>
                </a:cubicBezTo>
                <a:cubicBezTo>
                  <a:pt x="5045" y="11195"/>
                  <a:pt x="4989" y="11295"/>
                  <a:pt x="5022" y="11325"/>
                </a:cubicBezTo>
                <a:cubicBezTo>
                  <a:pt x="5112" y="11775"/>
                  <a:pt x="5033" y="11865"/>
                  <a:pt x="5095" y="11865"/>
                </a:cubicBezTo>
                <a:cubicBezTo>
                  <a:pt x="5118" y="11535"/>
                  <a:pt x="5118" y="11495"/>
                  <a:pt x="5112" y="11465"/>
                </a:cubicBezTo>
                <a:cubicBezTo>
                  <a:pt x="5151" y="10915"/>
                  <a:pt x="5168" y="10915"/>
                  <a:pt x="5180" y="10855"/>
                </a:cubicBezTo>
                <a:cubicBezTo>
                  <a:pt x="5241" y="10395"/>
                  <a:pt x="5281" y="10445"/>
                  <a:pt x="5286" y="10365"/>
                </a:cubicBezTo>
                <a:cubicBezTo>
                  <a:pt x="5533" y="9965"/>
                  <a:pt x="5584" y="9865"/>
                  <a:pt x="5657" y="9835"/>
                </a:cubicBezTo>
                <a:cubicBezTo>
                  <a:pt x="5949" y="9646"/>
                  <a:pt x="6011" y="9805"/>
                  <a:pt x="6017" y="9686"/>
                </a:cubicBezTo>
                <a:cubicBezTo>
                  <a:pt x="5685" y="9686"/>
                  <a:pt x="5663" y="9696"/>
                  <a:pt x="5635" y="9696"/>
                </a:cubicBezTo>
                <a:cubicBezTo>
                  <a:pt x="5657" y="9636"/>
                  <a:pt x="5663" y="9606"/>
                  <a:pt x="5657" y="9546"/>
                </a:cubicBezTo>
                <a:cubicBezTo>
                  <a:pt x="6191" y="8806"/>
                  <a:pt x="6264" y="8706"/>
                  <a:pt x="6337" y="8576"/>
                </a:cubicBezTo>
                <a:cubicBezTo>
                  <a:pt x="6522" y="8296"/>
                  <a:pt x="6528" y="8196"/>
                  <a:pt x="6556" y="8216"/>
                </a:cubicBezTo>
                <a:cubicBezTo>
                  <a:pt x="6809" y="7407"/>
                  <a:pt x="6814" y="7307"/>
                  <a:pt x="6842" y="7167"/>
                </a:cubicBezTo>
                <a:cubicBezTo>
                  <a:pt x="7022" y="6667"/>
                  <a:pt x="7050" y="6667"/>
                  <a:pt x="7073" y="6627"/>
                </a:cubicBezTo>
                <a:cubicBezTo>
                  <a:pt x="7348" y="6147"/>
                  <a:pt x="7365" y="6117"/>
                  <a:pt x="7382" y="6047"/>
                </a:cubicBezTo>
                <a:cubicBezTo>
                  <a:pt x="7163" y="6307"/>
                  <a:pt x="7118" y="6487"/>
                  <a:pt x="7039" y="6537"/>
                </a:cubicBezTo>
                <a:cubicBezTo>
                  <a:pt x="7084" y="6277"/>
                  <a:pt x="7067" y="6317"/>
                  <a:pt x="7073" y="6277"/>
                </a:cubicBezTo>
                <a:cubicBezTo>
                  <a:pt x="7292" y="5957"/>
                  <a:pt x="7325" y="5967"/>
                  <a:pt x="7348" y="5957"/>
                </a:cubicBezTo>
                <a:cubicBezTo>
                  <a:pt x="7696" y="5427"/>
                  <a:pt x="7792" y="5318"/>
                  <a:pt x="7876" y="5178"/>
                </a:cubicBezTo>
                <a:cubicBezTo>
                  <a:pt x="8045" y="4698"/>
                  <a:pt x="8123" y="4698"/>
                  <a:pt x="8084" y="4648"/>
                </a:cubicBezTo>
                <a:cubicBezTo>
                  <a:pt x="7786" y="5198"/>
                  <a:pt x="7747" y="5228"/>
                  <a:pt x="7724" y="5338"/>
                </a:cubicBezTo>
                <a:cubicBezTo>
                  <a:pt x="7185" y="5997"/>
                  <a:pt x="7163" y="6067"/>
                  <a:pt x="7129" y="6067"/>
                </a:cubicBezTo>
                <a:cubicBezTo>
                  <a:pt x="6646" y="6717"/>
                  <a:pt x="6590" y="6777"/>
                  <a:pt x="6539" y="6887"/>
                </a:cubicBezTo>
                <a:cubicBezTo>
                  <a:pt x="6342" y="7177"/>
                  <a:pt x="6320" y="7227"/>
                  <a:pt x="6303" y="7307"/>
                </a:cubicBezTo>
                <a:cubicBezTo>
                  <a:pt x="6118" y="7656"/>
                  <a:pt x="6078" y="7626"/>
                  <a:pt x="6056" y="7706"/>
                </a:cubicBezTo>
                <a:cubicBezTo>
                  <a:pt x="5803" y="8196"/>
                  <a:pt x="5769" y="8196"/>
                  <a:pt x="5747" y="8286"/>
                </a:cubicBezTo>
                <a:cubicBezTo>
                  <a:pt x="5539" y="8626"/>
                  <a:pt x="5488" y="8756"/>
                  <a:pt x="5438" y="8866"/>
                </a:cubicBezTo>
                <a:cubicBezTo>
                  <a:pt x="5208" y="9416"/>
                  <a:pt x="5196" y="9456"/>
                  <a:pt x="5180" y="9446"/>
                </a:cubicBezTo>
                <a:cubicBezTo>
                  <a:pt x="5371" y="8896"/>
                  <a:pt x="5415" y="8746"/>
                  <a:pt x="5505" y="8466"/>
                </a:cubicBezTo>
                <a:cubicBezTo>
                  <a:pt x="5702" y="8086"/>
                  <a:pt x="5708" y="8006"/>
                  <a:pt x="5730" y="8016"/>
                </a:cubicBezTo>
                <a:cubicBezTo>
                  <a:pt x="5949" y="7556"/>
                  <a:pt x="6022" y="7427"/>
                  <a:pt x="6095" y="7297"/>
                </a:cubicBezTo>
                <a:cubicBezTo>
                  <a:pt x="6432" y="6747"/>
                  <a:pt x="6449" y="6717"/>
                  <a:pt x="6477" y="6717"/>
                </a:cubicBezTo>
                <a:cubicBezTo>
                  <a:pt x="6781" y="6237"/>
                  <a:pt x="6820" y="6177"/>
                  <a:pt x="6865" y="6167"/>
                </a:cubicBezTo>
                <a:cubicBezTo>
                  <a:pt x="7056" y="5907"/>
                  <a:pt x="7123" y="5797"/>
                  <a:pt x="7202" y="5707"/>
                </a:cubicBezTo>
                <a:cubicBezTo>
                  <a:pt x="7365" y="5308"/>
                  <a:pt x="7359" y="5497"/>
                  <a:pt x="7314" y="5477"/>
                </a:cubicBezTo>
                <a:cubicBezTo>
                  <a:pt x="7168" y="5697"/>
                  <a:pt x="7123" y="5727"/>
                  <a:pt x="7084" y="5737"/>
                </a:cubicBezTo>
                <a:cubicBezTo>
                  <a:pt x="6893" y="5997"/>
                  <a:pt x="6820" y="6097"/>
                  <a:pt x="6752" y="6207"/>
                </a:cubicBezTo>
                <a:cubicBezTo>
                  <a:pt x="6623" y="6407"/>
                  <a:pt x="6584" y="6357"/>
                  <a:pt x="6573" y="6407"/>
                </a:cubicBezTo>
                <a:cubicBezTo>
                  <a:pt x="6623" y="6277"/>
                  <a:pt x="6657" y="6237"/>
                  <a:pt x="6674" y="6147"/>
                </a:cubicBezTo>
                <a:cubicBezTo>
                  <a:pt x="6899" y="5837"/>
                  <a:pt x="6927" y="5807"/>
                  <a:pt x="6955" y="5757"/>
                </a:cubicBezTo>
                <a:cubicBezTo>
                  <a:pt x="7174" y="5457"/>
                  <a:pt x="7207" y="5417"/>
                  <a:pt x="7247" y="5397"/>
                </a:cubicBezTo>
                <a:cubicBezTo>
                  <a:pt x="7455" y="5078"/>
                  <a:pt x="7483" y="5038"/>
                  <a:pt x="7528" y="5058"/>
                </a:cubicBezTo>
                <a:cubicBezTo>
                  <a:pt x="7831" y="4588"/>
                  <a:pt x="7876" y="4618"/>
                  <a:pt x="7898" y="4528"/>
                </a:cubicBezTo>
                <a:cubicBezTo>
                  <a:pt x="8146" y="4228"/>
                  <a:pt x="8123" y="4188"/>
                  <a:pt x="8174" y="4148"/>
                </a:cubicBezTo>
                <a:cubicBezTo>
                  <a:pt x="8460" y="3618"/>
                  <a:pt x="8544" y="3618"/>
                  <a:pt x="8511" y="3528"/>
                </a:cubicBezTo>
                <a:cubicBezTo>
                  <a:pt x="8191" y="4018"/>
                  <a:pt x="8174" y="4028"/>
                  <a:pt x="8151" y="4028"/>
                </a:cubicBezTo>
                <a:cubicBezTo>
                  <a:pt x="7842" y="4368"/>
                  <a:pt x="7820" y="4438"/>
                  <a:pt x="7780" y="4428"/>
                </a:cubicBezTo>
                <a:cubicBezTo>
                  <a:pt x="7668" y="4558"/>
                  <a:pt x="7674" y="4528"/>
                  <a:pt x="7646" y="4608"/>
                </a:cubicBezTo>
                <a:cubicBezTo>
                  <a:pt x="7550" y="4558"/>
                  <a:pt x="7522" y="4608"/>
                  <a:pt x="7494" y="4638"/>
                </a:cubicBezTo>
                <a:cubicBezTo>
                  <a:pt x="7157" y="4918"/>
                  <a:pt x="7123" y="4978"/>
                  <a:pt x="7078" y="4998"/>
                </a:cubicBezTo>
                <a:cubicBezTo>
                  <a:pt x="6921" y="5128"/>
                  <a:pt x="6887" y="5218"/>
                  <a:pt x="6848" y="5268"/>
                </a:cubicBezTo>
                <a:cubicBezTo>
                  <a:pt x="6539" y="5577"/>
                  <a:pt x="6466" y="5687"/>
                  <a:pt x="6393" y="5787"/>
                </a:cubicBezTo>
                <a:cubicBezTo>
                  <a:pt x="6101" y="6197"/>
                  <a:pt x="6017" y="6237"/>
                  <a:pt x="5955" y="6377"/>
                </a:cubicBezTo>
                <a:cubicBezTo>
                  <a:pt x="5702" y="6757"/>
                  <a:pt x="5668" y="6807"/>
                  <a:pt x="5635" y="6857"/>
                </a:cubicBezTo>
                <a:cubicBezTo>
                  <a:pt x="5477" y="7127"/>
                  <a:pt x="5438" y="7257"/>
                  <a:pt x="5382" y="7287"/>
                </a:cubicBezTo>
                <a:cubicBezTo>
                  <a:pt x="5511" y="6877"/>
                  <a:pt x="5517" y="6737"/>
                  <a:pt x="5550" y="6757"/>
                </a:cubicBezTo>
                <a:cubicBezTo>
                  <a:pt x="5848" y="6097"/>
                  <a:pt x="5972" y="5987"/>
                  <a:pt x="6061" y="5737"/>
                </a:cubicBezTo>
                <a:cubicBezTo>
                  <a:pt x="6393" y="5328"/>
                  <a:pt x="6438" y="5288"/>
                  <a:pt x="6483" y="5218"/>
                </a:cubicBezTo>
                <a:cubicBezTo>
                  <a:pt x="6972" y="4708"/>
                  <a:pt x="7016" y="4638"/>
                  <a:pt x="7067" y="4618"/>
                </a:cubicBezTo>
                <a:cubicBezTo>
                  <a:pt x="7421" y="4298"/>
                  <a:pt x="7483" y="4298"/>
                  <a:pt x="7528" y="4228"/>
                </a:cubicBezTo>
                <a:cubicBezTo>
                  <a:pt x="7724" y="4048"/>
                  <a:pt x="7780" y="4018"/>
                  <a:pt x="7837" y="3998"/>
                </a:cubicBezTo>
                <a:cubicBezTo>
                  <a:pt x="8297" y="3488"/>
                  <a:pt x="8331" y="3488"/>
                  <a:pt x="8342" y="3418"/>
                </a:cubicBezTo>
                <a:cubicBezTo>
                  <a:pt x="8275" y="3438"/>
                  <a:pt x="8241" y="3478"/>
                  <a:pt x="8207" y="3528"/>
                </a:cubicBezTo>
                <a:cubicBezTo>
                  <a:pt x="7865" y="3908"/>
                  <a:pt x="7809" y="3838"/>
                  <a:pt x="7786" y="3918"/>
                </a:cubicBezTo>
                <a:cubicBezTo>
                  <a:pt x="7550" y="4158"/>
                  <a:pt x="7488" y="4058"/>
                  <a:pt x="7472" y="4178"/>
                </a:cubicBezTo>
                <a:cubicBezTo>
                  <a:pt x="7286" y="4288"/>
                  <a:pt x="7213" y="4358"/>
                  <a:pt x="7140" y="4418"/>
                </a:cubicBezTo>
                <a:cubicBezTo>
                  <a:pt x="6792" y="4708"/>
                  <a:pt x="6769" y="4788"/>
                  <a:pt x="6730" y="4818"/>
                </a:cubicBezTo>
                <a:cubicBezTo>
                  <a:pt x="6500" y="5078"/>
                  <a:pt x="6466" y="5108"/>
                  <a:pt x="6432" y="5148"/>
                </a:cubicBezTo>
                <a:cubicBezTo>
                  <a:pt x="6297" y="5268"/>
                  <a:pt x="6297" y="5348"/>
                  <a:pt x="6275" y="5338"/>
                </a:cubicBezTo>
                <a:cubicBezTo>
                  <a:pt x="5994" y="5737"/>
                  <a:pt x="5977" y="5767"/>
                  <a:pt x="5960" y="5787"/>
                </a:cubicBezTo>
                <a:cubicBezTo>
                  <a:pt x="5831" y="5987"/>
                  <a:pt x="5831" y="6087"/>
                  <a:pt x="5797" y="6067"/>
                </a:cubicBezTo>
                <a:cubicBezTo>
                  <a:pt x="5466" y="6627"/>
                  <a:pt x="5477" y="6817"/>
                  <a:pt x="5444" y="6767"/>
                </a:cubicBezTo>
                <a:cubicBezTo>
                  <a:pt x="5444" y="6547"/>
                  <a:pt x="5466" y="6457"/>
                  <a:pt x="5511" y="6437"/>
                </a:cubicBezTo>
                <a:cubicBezTo>
                  <a:pt x="5640" y="6007"/>
                  <a:pt x="5679" y="6007"/>
                  <a:pt x="5696" y="5917"/>
                </a:cubicBezTo>
                <a:cubicBezTo>
                  <a:pt x="6084" y="5318"/>
                  <a:pt x="6146" y="5248"/>
                  <a:pt x="6196" y="5148"/>
                </a:cubicBezTo>
                <a:cubicBezTo>
                  <a:pt x="6404" y="4908"/>
                  <a:pt x="6432" y="4858"/>
                  <a:pt x="6455" y="4778"/>
                </a:cubicBezTo>
                <a:cubicBezTo>
                  <a:pt x="7022" y="4218"/>
                  <a:pt x="7118" y="4108"/>
                  <a:pt x="7224" y="4068"/>
                </a:cubicBezTo>
                <a:cubicBezTo>
                  <a:pt x="7629" y="3738"/>
                  <a:pt x="7741" y="3698"/>
                  <a:pt x="7842" y="3618"/>
                </a:cubicBezTo>
                <a:cubicBezTo>
                  <a:pt x="8112" y="3508"/>
                  <a:pt x="8129" y="3418"/>
                  <a:pt x="8168" y="3468"/>
                </a:cubicBezTo>
                <a:cubicBezTo>
                  <a:pt x="8325" y="3338"/>
                  <a:pt x="8353" y="3268"/>
                  <a:pt x="8393" y="3238"/>
                </a:cubicBezTo>
                <a:cubicBezTo>
                  <a:pt x="8556" y="3169"/>
                  <a:pt x="8578" y="3059"/>
                  <a:pt x="8629" y="3079"/>
                </a:cubicBezTo>
                <a:cubicBezTo>
                  <a:pt x="8797" y="2799"/>
                  <a:pt x="8831" y="2829"/>
                  <a:pt x="8842" y="2739"/>
                </a:cubicBezTo>
                <a:cubicBezTo>
                  <a:pt x="8623" y="2889"/>
                  <a:pt x="8589" y="2989"/>
                  <a:pt x="8539" y="3009"/>
                </a:cubicBezTo>
                <a:cubicBezTo>
                  <a:pt x="8095" y="3358"/>
                  <a:pt x="8073" y="3398"/>
                  <a:pt x="8039" y="3358"/>
                </a:cubicBezTo>
                <a:cubicBezTo>
                  <a:pt x="7775" y="3608"/>
                  <a:pt x="7702" y="3538"/>
                  <a:pt x="7663" y="3628"/>
                </a:cubicBezTo>
                <a:cubicBezTo>
                  <a:pt x="6859" y="4248"/>
                  <a:pt x="6820" y="4228"/>
                  <a:pt x="6792" y="4298"/>
                </a:cubicBezTo>
                <a:cubicBezTo>
                  <a:pt x="6488" y="4608"/>
                  <a:pt x="6455" y="4608"/>
                  <a:pt x="6438" y="4708"/>
                </a:cubicBezTo>
                <a:cubicBezTo>
                  <a:pt x="6292" y="4908"/>
                  <a:pt x="6224" y="4968"/>
                  <a:pt x="6168" y="5058"/>
                </a:cubicBezTo>
                <a:cubicBezTo>
                  <a:pt x="5792" y="5537"/>
                  <a:pt x="5781" y="5667"/>
                  <a:pt x="5741" y="5667"/>
                </a:cubicBezTo>
                <a:cubicBezTo>
                  <a:pt x="5545" y="5987"/>
                  <a:pt x="5545" y="6167"/>
                  <a:pt x="5488" y="6097"/>
                </a:cubicBezTo>
                <a:cubicBezTo>
                  <a:pt x="5618" y="5797"/>
                  <a:pt x="5657" y="5707"/>
                  <a:pt x="5696" y="5627"/>
                </a:cubicBezTo>
                <a:cubicBezTo>
                  <a:pt x="5983" y="5088"/>
                  <a:pt x="6045" y="5088"/>
                  <a:pt x="6073" y="4948"/>
                </a:cubicBezTo>
                <a:cubicBezTo>
                  <a:pt x="6348" y="4508"/>
                  <a:pt x="6399" y="4608"/>
                  <a:pt x="6404" y="4488"/>
                </a:cubicBezTo>
                <a:cubicBezTo>
                  <a:pt x="6792" y="4108"/>
                  <a:pt x="6854" y="3938"/>
                  <a:pt x="6949" y="3908"/>
                </a:cubicBezTo>
                <a:cubicBezTo>
                  <a:pt x="7269" y="3568"/>
                  <a:pt x="7309" y="3638"/>
                  <a:pt x="7320" y="3578"/>
                </a:cubicBezTo>
                <a:cubicBezTo>
                  <a:pt x="7539" y="3448"/>
                  <a:pt x="7539" y="3348"/>
                  <a:pt x="7573" y="3368"/>
                </a:cubicBezTo>
                <a:cubicBezTo>
                  <a:pt x="7792" y="3238"/>
                  <a:pt x="7814" y="3229"/>
                  <a:pt x="7837" y="3229"/>
                </a:cubicBezTo>
                <a:cubicBezTo>
                  <a:pt x="8005" y="3219"/>
                  <a:pt x="8000" y="3069"/>
                  <a:pt x="8039" y="3139"/>
                </a:cubicBezTo>
                <a:cubicBezTo>
                  <a:pt x="8252" y="2979"/>
                  <a:pt x="8275" y="2969"/>
                  <a:pt x="8297" y="2969"/>
                </a:cubicBezTo>
                <a:cubicBezTo>
                  <a:pt x="8427" y="2829"/>
                  <a:pt x="8483" y="2779"/>
                  <a:pt x="8449" y="2739"/>
                </a:cubicBezTo>
                <a:cubicBezTo>
                  <a:pt x="8140" y="2969"/>
                  <a:pt x="8106" y="2989"/>
                  <a:pt x="8073" y="3009"/>
                </a:cubicBezTo>
                <a:cubicBezTo>
                  <a:pt x="7612" y="3248"/>
                  <a:pt x="7539" y="3248"/>
                  <a:pt x="7488" y="3328"/>
                </a:cubicBezTo>
                <a:cubicBezTo>
                  <a:pt x="7061" y="3578"/>
                  <a:pt x="7050" y="3688"/>
                  <a:pt x="7016" y="3708"/>
                </a:cubicBezTo>
                <a:cubicBezTo>
                  <a:pt x="6685" y="4018"/>
                  <a:pt x="6629" y="4108"/>
                  <a:pt x="6573" y="4178"/>
                </a:cubicBezTo>
                <a:cubicBezTo>
                  <a:pt x="6275" y="4518"/>
                  <a:pt x="6247" y="4568"/>
                  <a:pt x="6224" y="4628"/>
                </a:cubicBezTo>
                <a:cubicBezTo>
                  <a:pt x="5775" y="5238"/>
                  <a:pt x="5769" y="5378"/>
                  <a:pt x="5736" y="5407"/>
                </a:cubicBezTo>
                <a:cubicBezTo>
                  <a:pt x="5646" y="5527"/>
                  <a:pt x="5651" y="5388"/>
                  <a:pt x="5685" y="5397"/>
                </a:cubicBezTo>
                <a:cubicBezTo>
                  <a:pt x="5882" y="4908"/>
                  <a:pt x="5910" y="4918"/>
                  <a:pt x="5921" y="4828"/>
                </a:cubicBezTo>
                <a:cubicBezTo>
                  <a:pt x="6045" y="4758"/>
                  <a:pt x="6050" y="4608"/>
                  <a:pt x="6084" y="4608"/>
                </a:cubicBezTo>
                <a:cubicBezTo>
                  <a:pt x="6230" y="4438"/>
                  <a:pt x="6236" y="4358"/>
                  <a:pt x="6258" y="4368"/>
                </a:cubicBezTo>
                <a:cubicBezTo>
                  <a:pt x="6477" y="4018"/>
                  <a:pt x="6550" y="4018"/>
                  <a:pt x="6606" y="3918"/>
                </a:cubicBezTo>
                <a:cubicBezTo>
                  <a:pt x="6713" y="3718"/>
                  <a:pt x="6758" y="3768"/>
                  <a:pt x="6781" y="3708"/>
                </a:cubicBezTo>
                <a:cubicBezTo>
                  <a:pt x="7174" y="3298"/>
                  <a:pt x="7202" y="3248"/>
                  <a:pt x="7241" y="3258"/>
                </a:cubicBezTo>
                <a:cubicBezTo>
                  <a:pt x="7393" y="3079"/>
                  <a:pt x="7427" y="3129"/>
                  <a:pt x="7432" y="3059"/>
                </a:cubicBezTo>
                <a:cubicBezTo>
                  <a:pt x="7685" y="2829"/>
                  <a:pt x="7747" y="2899"/>
                  <a:pt x="7769" y="2799"/>
                </a:cubicBezTo>
                <a:cubicBezTo>
                  <a:pt x="8039" y="2639"/>
                  <a:pt x="8089" y="2659"/>
                  <a:pt x="8123" y="2609"/>
                </a:cubicBezTo>
                <a:cubicBezTo>
                  <a:pt x="8331" y="2529"/>
                  <a:pt x="8410" y="2499"/>
                  <a:pt x="8483" y="2449"/>
                </a:cubicBezTo>
                <a:cubicBezTo>
                  <a:pt x="8786" y="2189"/>
                  <a:pt x="8859" y="2129"/>
                  <a:pt x="8932" y="2049"/>
                </a:cubicBezTo>
                <a:cubicBezTo>
                  <a:pt x="9067" y="1969"/>
                  <a:pt x="9073" y="1889"/>
                  <a:pt x="9095" y="1899"/>
                </a:cubicBezTo>
                <a:cubicBezTo>
                  <a:pt x="8983" y="1849"/>
                  <a:pt x="8966" y="2019"/>
                  <a:pt x="8904" y="1999"/>
                </a:cubicBezTo>
                <a:cubicBezTo>
                  <a:pt x="8584" y="2259"/>
                  <a:pt x="8539" y="2329"/>
                  <a:pt x="8483" y="2319"/>
                </a:cubicBezTo>
                <a:cubicBezTo>
                  <a:pt x="7786" y="2659"/>
                  <a:pt x="7769" y="2719"/>
                  <a:pt x="7741" y="2709"/>
                </a:cubicBezTo>
                <a:cubicBezTo>
                  <a:pt x="7550" y="2869"/>
                  <a:pt x="7494" y="2869"/>
                  <a:pt x="7460" y="2959"/>
                </a:cubicBezTo>
                <a:cubicBezTo>
                  <a:pt x="7359" y="3009"/>
                  <a:pt x="7337" y="3049"/>
                  <a:pt x="7309" y="3059"/>
                </a:cubicBezTo>
                <a:cubicBezTo>
                  <a:pt x="6994" y="3398"/>
                  <a:pt x="6943" y="3398"/>
                  <a:pt x="6904" y="3458"/>
                </a:cubicBezTo>
                <a:cubicBezTo>
                  <a:pt x="6640" y="3688"/>
                  <a:pt x="6629" y="3798"/>
                  <a:pt x="6590" y="3778"/>
                </a:cubicBezTo>
                <a:cubicBezTo>
                  <a:pt x="6404" y="4018"/>
                  <a:pt x="6387" y="4048"/>
                  <a:pt x="6359" y="4038"/>
                </a:cubicBezTo>
                <a:cubicBezTo>
                  <a:pt x="6219" y="4248"/>
                  <a:pt x="6208" y="4258"/>
                  <a:pt x="6202" y="4288"/>
                </a:cubicBezTo>
                <a:cubicBezTo>
                  <a:pt x="5944" y="4678"/>
                  <a:pt x="5893" y="4798"/>
                  <a:pt x="5826" y="4848"/>
                </a:cubicBezTo>
                <a:cubicBezTo>
                  <a:pt x="5713" y="5088"/>
                  <a:pt x="5691" y="5168"/>
                  <a:pt x="5651" y="5178"/>
                </a:cubicBezTo>
                <a:cubicBezTo>
                  <a:pt x="5960" y="4398"/>
                  <a:pt x="6033" y="4318"/>
                  <a:pt x="6101" y="4208"/>
                </a:cubicBezTo>
                <a:cubicBezTo>
                  <a:pt x="6230" y="4058"/>
                  <a:pt x="6230" y="3898"/>
                  <a:pt x="6275" y="3938"/>
                </a:cubicBezTo>
                <a:cubicBezTo>
                  <a:pt x="6618" y="3498"/>
                  <a:pt x="6674" y="3388"/>
                  <a:pt x="6741" y="3328"/>
                </a:cubicBezTo>
                <a:cubicBezTo>
                  <a:pt x="6949" y="3049"/>
                  <a:pt x="6977" y="2999"/>
                  <a:pt x="7016" y="3009"/>
                </a:cubicBezTo>
                <a:cubicBezTo>
                  <a:pt x="7224" y="2779"/>
                  <a:pt x="7247" y="2789"/>
                  <a:pt x="7258" y="2759"/>
                </a:cubicBezTo>
                <a:cubicBezTo>
                  <a:pt x="7539" y="2519"/>
                  <a:pt x="7584" y="2559"/>
                  <a:pt x="7612" y="2509"/>
                </a:cubicBezTo>
                <a:cubicBezTo>
                  <a:pt x="7741" y="2389"/>
                  <a:pt x="7786" y="2439"/>
                  <a:pt x="7809" y="2379"/>
                </a:cubicBezTo>
                <a:cubicBezTo>
                  <a:pt x="8016" y="2209"/>
                  <a:pt x="8067" y="2279"/>
                  <a:pt x="8095" y="2229"/>
                </a:cubicBezTo>
                <a:cubicBezTo>
                  <a:pt x="8398" y="2039"/>
                  <a:pt x="8449" y="2109"/>
                  <a:pt x="8477" y="2069"/>
                </a:cubicBezTo>
                <a:cubicBezTo>
                  <a:pt x="8679" y="1869"/>
                  <a:pt x="8724" y="1929"/>
                  <a:pt x="8741" y="1869"/>
                </a:cubicBezTo>
                <a:cubicBezTo>
                  <a:pt x="8943" y="1739"/>
                  <a:pt x="8960" y="1739"/>
                  <a:pt x="8977" y="1739"/>
                </a:cubicBezTo>
                <a:cubicBezTo>
                  <a:pt x="9146" y="1639"/>
                  <a:pt x="9202" y="1489"/>
                  <a:pt x="9174" y="1449"/>
                </a:cubicBezTo>
                <a:cubicBezTo>
                  <a:pt x="8719" y="1829"/>
                  <a:pt x="8691" y="1819"/>
                  <a:pt x="8668" y="1869"/>
                </a:cubicBezTo>
                <a:cubicBezTo>
                  <a:pt x="8561" y="1909"/>
                  <a:pt x="8533" y="1899"/>
                  <a:pt x="8522" y="1969"/>
                </a:cubicBezTo>
                <a:cubicBezTo>
                  <a:pt x="8325" y="1999"/>
                  <a:pt x="8303" y="2039"/>
                  <a:pt x="8280" y="2059"/>
                </a:cubicBezTo>
                <a:cubicBezTo>
                  <a:pt x="8073" y="2129"/>
                  <a:pt x="8056" y="2149"/>
                  <a:pt x="8045" y="2159"/>
                </a:cubicBezTo>
                <a:cubicBezTo>
                  <a:pt x="7505" y="2469"/>
                  <a:pt x="7438" y="2509"/>
                  <a:pt x="7370" y="2539"/>
                </a:cubicBezTo>
                <a:cubicBezTo>
                  <a:pt x="7056" y="2779"/>
                  <a:pt x="7039" y="2889"/>
                  <a:pt x="7000" y="2869"/>
                </a:cubicBezTo>
                <a:cubicBezTo>
                  <a:pt x="6792" y="3119"/>
                  <a:pt x="6758" y="3119"/>
                  <a:pt x="6736" y="3199"/>
                </a:cubicBezTo>
                <a:cubicBezTo>
                  <a:pt x="6337" y="3808"/>
                  <a:pt x="6146" y="3798"/>
                  <a:pt x="6033" y="4188"/>
                </a:cubicBezTo>
                <a:cubicBezTo>
                  <a:pt x="5837" y="4298"/>
                  <a:pt x="5848" y="4248"/>
                  <a:pt x="5865" y="4148"/>
                </a:cubicBezTo>
                <a:cubicBezTo>
                  <a:pt x="5988" y="3978"/>
                  <a:pt x="5994" y="3928"/>
                  <a:pt x="6011" y="3918"/>
                </a:cubicBezTo>
                <a:cubicBezTo>
                  <a:pt x="6252" y="3628"/>
                  <a:pt x="6309" y="3458"/>
                  <a:pt x="6393" y="3428"/>
                </a:cubicBezTo>
                <a:cubicBezTo>
                  <a:pt x="6623" y="3159"/>
                  <a:pt x="6646" y="3159"/>
                  <a:pt x="6651" y="3099"/>
                </a:cubicBezTo>
                <a:cubicBezTo>
                  <a:pt x="6899" y="2769"/>
                  <a:pt x="7000" y="2759"/>
                  <a:pt x="7073" y="2639"/>
                </a:cubicBezTo>
                <a:cubicBezTo>
                  <a:pt x="7634" y="2159"/>
                  <a:pt x="7679" y="2129"/>
                  <a:pt x="7719" y="2089"/>
                </a:cubicBezTo>
                <a:cubicBezTo>
                  <a:pt x="7949" y="1919"/>
                  <a:pt x="8028" y="1799"/>
                  <a:pt x="8123" y="1779"/>
                </a:cubicBezTo>
                <a:cubicBezTo>
                  <a:pt x="8337" y="1599"/>
                  <a:pt x="8370" y="1629"/>
                  <a:pt x="8387" y="1579"/>
                </a:cubicBezTo>
                <a:cubicBezTo>
                  <a:pt x="8696" y="1469"/>
                  <a:pt x="8707" y="1389"/>
                  <a:pt x="8724" y="1379"/>
                </a:cubicBezTo>
                <a:cubicBezTo>
                  <a:pt x="8870" y="1289"/>
                  <a:pt x="8938" y="1269"/>
                  <a:pt x="8904" y="1229"/>
                </a:cubicBezTo>
                <a:cubicBezTo>
                  <a:pt x="8550" y="1399"/>
                  <a:pt x="8539" y="1429"/>
                  <a:pt x="8516" y="1429"/>
                </a:cubicBezTo>
                <a:cubicBezTo>
                  <a:pt x="8309" y="1589"/>
                  <a:pt x="8264" y="1579"/>
                  <a:pt x="8219" y="1599"/>
                </a:cubicBezTo>
                <a:cubicBezTo>
                  <a:pt x="7797" y="1849"/>
                  <a:pt x="7764" y="1969"/>
                  <a:pt x="7713" y="1979"/>
                </a:cubicBezTo>
                <a:cubicBezTo>
                  <a:pt x="7601" y="2059"/>
                  <a:pt x="7589" y="2089"/>
                  <a:pt x="7567" y="2059"/>
                </a:cubicBezTo>
                <a:cubicBezTo>
                  <a:pt x="7472" y="2149"/>
                  <a:pt x="7449" y="2189"/>
                  <a:pt x="7421" y="2189"/>
                </a:cubicBezTo>
                <a:cubicBezTo>
                  <a:pt x="7236" y="2349"/>
                  <a:pt x="7196" y="2429"/>
                  <a:pt x="7146" y="2449"/>
                </a:cubicBezTo>
                <a:cubicBezTo>
                  <a:pt x="6837" y="2789"/>
                  <a:pt x="6797" y="2789"/>
                  <a:pt x="6764" y="2869"/>
                </a:cubicBezTo>
                <a:cubicBezTo>
                  <a:pt x="6376" y="3358"/>
                  <a:pt x="6314" y="3308"/>
                  <a:pt x="6286" y="3408"/>
                </a:cubicBezTo>
                <a:cubicBezTo>
                  <a:pt x="6135" y="3598"/>
                  <a:pt x="6095" y="3658"/>
                  <a:pt x="6061" y="3728"/>
                </a:cubicBezTo>
                <a:cubicBezTo>
                  <a:pt x="5966" y="3828"/>
                  <a:pt x="5949" y="3828"/>
                  <a:pt x="5955" y="3798"/>
                </a:cubicBezTo>
                <a:cubicBezTo>
                  <a:pt x="6219" y="3238"/>
                  <a:pt x="6258" y="3149"/>
                  <a:pt x="6314" y="3109"/>
                </a:cubicBezTo>
                <a:cubicBezTo>
                  <a:pt x="6466" y="2839"/>
                  <a:pt x="6500" y="2839"/>
                  <a:pt x="6517" y="2789"/>
                </a:cubicBezTo>
                <a:cubicBezTo>
                  <a:pt x="6685" y="2569"/>
                  <a:pt x="6696" y="2539"/>
                  <a:pt x="6719" y="2579"/>
                </a:cubicBezTo>
                <a:cubicBezTo>
                  <a:pt x="6837" y="2489"/>
                  <a:pt x="6825" y="2329"/>
                  <a:pt x="6865" y="2409"/>
                </a:cubicBezTo>
                <a:cubicBezTo>
                  <a:pt x="7275" y="2029"/>
                  <a:pt x="7297" y="1929"/>
                  <a:pt x="7348" y="1939"/>
                </a:cubicBezTo>
                <a:cubicBezTo>
                  <a:pt x="7494" y="1839"/>
                  <a:pt x="7500" y="1739"/>
                  <a:pt x="7533" y="1769"/>
                </a:cubicBezTo>
                <a:cubicBezTo>
                  <a:pt x="7741" y="1599"/>
                  <a:pt x="7769" y="1619"/>
                  <a:pt x="7792" y="1599"/>
                </a:cubicBezTo>
                <a:cubicBezTo>
                  <a:pt x="7938" y="1469"/>
                  <a:pt x="7971" y="1539"/>
                  <a:pt x="7983" y="1469"/>
                </a:cubicBezTo>
                <a:cubicBezTo>
                  <a:pt x="8162" y="1349"/>
                  <a:pt x="8196" y="1279"/>
                  <a:pt x="8252" y="1269"/>
                </a:cubicBezTo>
                <a:cubicBezTo>
                  <a:pt x="8404" y="1169"/>
                  <a:pt x="8421" y="1159"/>
                  <a:pt x="8443" y="1149"/>
                </a:cubicBezTo>
                <a:cubicBezTo>
                  <a:pt x="8612" y="1060"/>
                  <a:pt x="8618" y="980"/>
                  <a:pt x="8657" y="1030"/>
                </a:cubicBezTo>
                <a:cubicBezTo>
                  <a:pt x="8960" y="790"/>
                  <a:pt x="8983" y="650"/>
                  <a:pt x="9033" y="670"/>
                </a:cubicBezTo>
                <a:cubicBezTo>
                  <a:pt x="9230" y="420"/>
                  <a:pt x="9269" y="450"/>
                  <a:pt x="9275" y="360"/>
                </a:cubicBezTo>
                <a:cubicBezTo>
                  <a:pt x="9539" y="20"/>
                  <a:pt x="9584" y="140"/>
                  <a:pt x="9589" y="40"/>
                </a:cubicBezTo>
                <a:cubicBezTo>
                  <a:pt x="9584" y="0"/>
                  <a:pt x="9584" y="0"/>
                  <a:pt x="9584" y="0"/>
                </a:cubicBezTo>
                <a:cubicBezTo>
                  <a:pt x="9191" y="410"/>
                  <a:pt x="9157" y="430"/>
                  <a:pt x="9123" y="460"/>
                </a:cubicBezTo>
                <a:cubicBezTo>
                  <a:pt x="8921" y="660"/>
                  <a:pt x="8887" y="680"/>
                  <a:pt x="8859" y="720"/>
                </a:cubicBezTo>
                <a:cubicBezTo>
                  <a:pt x="8438" y="1000"/>
                  <a:pt x="8415" y="1070"/>
                  <a:pt x="8376" y="1060"/>
                </a:cubicBezTo>
                <a:cubicBezTo>
                  <a:pt x="7943" y="1369"/>
                  <a:pt x="7893" y="1399"/>
                  <a:pt x="7837" y="1419"/>
                </a:cubicBezTo>
                <a:cubicBezTo>
                  <a:pt x="7646" y="1589"/>
                  <a:pt x="7595" y="1589"/>
                  <a:pt x="7550" y="1629"/>
                </a:cubicBezTo>
                <a:cubicBezTo>
                  <a:pt x="7303" y="1819"/>
                  <a:pt x="7275" y="1819"/>
                  <a:pt x="7258" y="1869"/>
                </a:cubicBezTo>
                <a:cubicBezTo>
                  <a:pt x="6932" y="2169"/>
                  <a:pt x="6893" y="2249"/>
                  <a:pt x="6837" y="2259"/>
                </a:cubicBezTo>
                <a:cubicBezTo>
                  <a:pt x="6517" y="2649"/>
                  <a:pt x="6466" y="2689"/>
                  <a:pt x="6427" y="2789"/>
                </a:cubicBezTo>
                <a:cubicBezTo>
                  <a:pt x="6202" y="3079"/>
                  <a:pt x="6179" y="3109"/>
                  <a:pt x="6168" y="3179"/>
                </a:cubicBezTo>
                <a:cubicBezTo>
                  <a:pt x="6140" y="3019"/>
                  <a:pt x="6168" y="2919"/>
                  <a:pt x="6213" y="2869"/>
                </a:cubicBezTo>
                <a:cubicBezTo>
                  <a:pt x="6393" y="2639"/>
                  <a:pt x="6443" y="2589"/>
                  <a:pt x="6483" y="2509"/>
                </a:cubicBezTo>
                <a:cubicBezTo>
                  <a:pt x="6797" y="2149"/>
                  <a:pt x="6837" y="2079"/>
                  <a:pt x="6882" y="2009"/>
                </a:cubicBezTo>
                <a:cubicBezTo>
                  <a:pt x="7281" y="1589"/>
                  <a:pt x="7303" y="1599"/>
                  <a:pt x="7314" y="1569"/>
                </a:cubicBezTo>
                <a:cubicBezTo>
                  <a:pt x="7651" y="1339"/>
                  <a:pt x="7674" y="1239"/>
                  <a:pt x="7719" y="1259"/>
                </a:cubicBezTo>
                <a:cubicBezTo>
                  <a:pt x="7915" y="1159"/>
                  <a:pt x="7921" y="1079"/>
                  <a:pt x="7949" y="1119"/>
                </a:cubicBezTo>
                <a:cubicBezTo>
                  <a:pt x="8219" y="930"/>
                  <a:pt x="8365" y="820"/>
                  <a:pt x="8516" y="730"/>
                </a:cubicBezTo>
                <a:cubicBezTo>
                  <a:pt x="8775" y="530"/>
                  <a:pt x="8820" y="540"/>
                  <a:pt x="8848" y="490"/>
                </a:cubicBezTo>
                <a:cubicBezTo>
                  <a:pt x="9213" y="140"/>
                  <a:pt x="9241" y="60"/>
                  <a:pt x="9275" y="10"/>
                </a:cubicBezTo>
                <a:cubicBezTo>
                  <a:pt x="9196" y="20"/>
                  <a:pt x="9185" y="50"/>
                  <a:pt x="9162" y="40"/>
                </a:cubicBezTo>
                <a:cubicBezTo>
                  <a:pt x="8691" y="500"/>
                  <a:pt x="8646" y="500"/>
                  <a:pt x="8606" y="510"/>
                </a:cubicBezTo>
                <a:cubicBezTo>
                  <a:pt x="8370" y="720"/>
                  <a:pt x="8348" y="690"/>
                  <a:pt x="8325" y="700"/>
                </a:cubicBezTo>
                <a:cubicBezTo>
                  <a:pt x="8134" y="930"/>
                  <a:pt x="8073" y="840"/>
                  <a:pt x="8039" y="910"/>
                </a:cubicBezTo>
                <a:cubicBezTo>
                  <a:pt x="7438" y="1289"/>
                  <a:pt x="7404" y="1349"/>
                  <a:pt x="7365" y="1379"/>
                </a:cubicBezTo>
                <a:cubicBezTo>
                  <a:pt x="7213" y="1509"/>
                  <a:pt x="7179" y="1579"/>
                  <a:pt x="7134" y="1579"/>
                </a:cubicBezTo>
                <a:cubicBezTo>
                  <a:pt x="7022" y="1789"/>
                  <a:pt x="6983" y="1739"/>
                  <a:pt x="6972" y="1789"/>
                </a:cubicBezTo>
                <a:cubicBezTo>
                  <a:pt x="6764" y="2049"/>
                  <a:pt x="6713" y="2039"/>
                  <a:pt x="6685" y="2139"/>
                </a:cubicBezTo>
                <a:cubicBezTo>
                  <a:pt x="6297" y="2569"/>
                  <a:pt x="6275" y="2699"/>
                  <a:pt x="6224" y="2679"/>
                </a:cubicBezTo>
                <a:cubicBezTo>
                  <a:pt x="6511" y="2189"/>
                  <a:pt x="6545" y="1979"/>
                  <a:pt x="6618" y="1979"/>
                </a:cubicBezTo>
                <a:cubicBezTo>
                  <a:pt x="6713" y="1829"/>
                  <a:pt x="6724" y="1799"/>
                  <a:pt x="6747" y="1829"/>
                </a:cubicBezTo>
                <a:cubicBezTo>
                  <a:pt x="7011" y="1559"/>
                  <a:pt x="7022" y="1449"/>
                  <a:pt x="7061" y="1449"/>
                </a:cubicBezTo>
                <a:cubicBezTo>
                  <a:pt x="7359" y="1109"/>
                  <a:pt x="7410" y="1189"/>
                  <a:pt x="7432" y="1119"/>
                </a:cubicBezTo>
                <a:cubicBezTo>
                  <a:pt x="7651" y="940"/>
                  <a:pt x="7696" y="960"/>
                  <a:pt x="7719" y="910"/>
                </a:cubicBezTo>
                <a:cubicBezTo>
                  <a:pt x="8073" y="770"/>
                  <a:pt x="8078" y="630"/>
                  <a:pt x="8123" y="660"/>
                </a:cubicBezTo>
                <a:cubicBezTo>
                  <a:pt x="8252" y="570"/>
                  <a:pt x="8292" y="580"/>
                  <a:pt x="8314" y="530"/>
                </a:cubicBezTo>
                <a:cubicBezTo>
                  <a:pt x="8427" y="460"/>
                  <a:pt x="8443" y="460"/>
                  <a:pt x="8460" y="460"/>
                </a:cubicBezTo>
                <a:cubicBezTo>
                  <a:pt x="8747" y="230"/>
                  <a:pt x="8786" y="260"/>
                  <a:pt x="8814" y="200"/>
                </a:cubicBezTo>
                <a:cubicBezTo>
                  <a:pt x="8943" y="110"/>
                  <a:pt x="8977" y="110"/>
                  <a:pt x="9000" y="40"/>
                </a:cubicBezTo>
                <a:cubicBezTo>
                  <a:pt x="8921" y="10"/>
                  <a:pt x="8904" y="30"/>
                  <a:pt x="8893" y="40"/>
                </a:cubicBezTo>
                <a:cubicBezTo>
                  <a:pt x="8674" y="160"/>
                  <a:pt x="8601" y="260"/>
                  <a:pt x="8516" y="310"/>
                </a:cubicBezTo>
                <a:cubicBezTo>
                  <a:pt x="8179" y="420"/>
                  <a:pt x="8179" y="560"/>
                  <a:pt x="8140" y="520"/>
                </a:cubicBezTo>
                <a:cubicBezTo>
                  <a:pt x="7966" y="640"/>
                  <a:pt x="7938" y="640"/>
                  <a:pt x="7910" y="650"/>
                </a:cubicBezTo>
                <a:cubicBezTo>
                  <a:pt x="7657" y="800"/>
                  <a:pt x="7640" y="860"/>
                  <a:pt x="7606" y="850"/>
                </a:cubicBezTo>
                <a:cubicBezTo>
                  <a:pt x="7410" y="1000"/>
                  <a:pt x="7359" y="1030"/>
                  <a:pt x="7309" y="1050"/>
                </a:cubicBezTo>
                <a:cubicBezTo>
                  <a:pt x="7050" y="1319"/>
                  <a:pt x="7039" y="1319"/>
                  <a:pt x="7022" y="1319"/>
                </a:cubicBezTo>
                <a:cubicBezTo>
                  <a:pt x="7078" y="1219"/>
                  <a:pt x="7101" y="1149"/>
                  <a:pt x="7123" y="1119"/>
                </a:cubicBezTo>
                <a:cubicBezTo>
                  <a:pt x="7393" y="890"/>
                  <a:pt x="7410" y="820"/>
                  <a:pt x="7438" y="810"/>
                </a:cubicBezTo>
                <a:cubicBezTo>
                  <a:pt x="7814" y="420"/>
                  <a:pt x="8039" y="270"/>
                  <a:pt x="8275" y="140"/>
                </a:cubicBezTo>
                <a:cubicBezTo>
                  <a:pt x="8264" y="20"/>
                  <a:pt x="8247" y="20"/>
                  <a:pt x="8236" y="20"/>
                </a:cubicBezTo>
                <a:cubicBezTo>
                  <a:pt x="8005" y="200"/>
                  <a:pt x="7932" y="230"/>
                  <a:pt x="7859" y="290"/>
                </a:cubicBezTo>
                <a:cubicBezTo>
                  <a:pt x="7707" y="330"/>
                  <a:pt x="7696" y="470"/>
                  <a:pt x="7651" y="470"/>
                </a:cubicBezTo>
                <a:cubicBezTo>
                  <a:pt x="7370" y="790"/>
                  <a:pt x="7337" y="710"/>
                  <a:pt x="7331" y="680"/>
                </a:cubicBezTo>
                <a:cubicBezTo>
                  <a:pt x="7084" y="1050"/>
                  <a:pt x="7016" y="1139"/>
                  <a:pt x="6943" y="1199"/>
                </a:cubicBezTo>
                <a:cubicBezTo>
                  <a:pt x="6764" y="1439"/>
                  <a:pt x="6736" y="1559"/>
                  <a:pt x="6685" y="1589"/>
                </a:cubicBezTo>
                <a:cubicBezTo>
                  <a:pt x="6438" y="1939"/>
                  <a:pt x="6460" y="1829"/>
                  <a:pt x="6488" y="1779"/>
                </a:cubicBezTo>
                <a:cubicBezTo>
                  <a:pt x="6764" y="1169"/>
                  <a:pt x="6825" y="1129"/>
                  <a:pt x="6870" y="1010"/>
                </a:cubicBezTo>
                <a:cubicBezTo>
                  <a:pt x="7061" y="760"/>
                  <a:pt x="7101" y="760"/>
                  <a:pt x="7118" y="670"/>
                </a:cubicBezTo>
                <a:cubicBezTo>
                  <a:pt x="7320" y="480"/>
                  <a:pt x="7325" y="410"/>
                  <a:pt x="7354" y="450"/>
                </a:cubicBezTo>
                <a:cubicBezTo>
                  <a:pt x="7606" y="170"/>
                  <a:pt x="7618" y="130"/>
                  <a:pt x="7623" y="90"/>
                </a:cubicBezTo>
                <a:cubicBezTo>
                  <a:pt x="7601" y="0"/>
                  <a:pt x="7601" y="0"/>
                  <a:pt x="7601" y="0"/>
                </a:cubicBezTo>
                <a:cubicBezTo>
                  <a:pt x="7460" y="140"/>
                  <a:pt x="7443" y="170"/>
                  <a:pt x="7427" y="220"/>
                </a:cubicBezTo>
                <a:cubicBezTo>
                  <a:pt x="7090" y="530"/>
                  <a:pt x="7067" y="660"/>
                  <a:pt x="7016" y="650"/>
                </a:cubicBezTo>
                <a:cubicBezTo>
                  <a:pt x="6932" y="680"/>
                  <a:pt x="6972" y="680"/>
                  <a:pt x="7000" y="640"/>
                </a:cubicBezTo>
                <a:cubicBezTo>
                  <a:pt x="7213" y="410"/>
                  <a:pt x="7230" y="290"/>
                  <a:pt x="7264" y="250"/>
                </a:cubicBezTo>
                <a:cubicBezTo>
                  <a:pt x="7365" y="0"/>
                  <a:pt x="7365" y="0"/>
                  <a:pt x="7365" y="0"/>
                </a:cubicBezTo>
                <a:cubicBezTo>
                  <a:pt x="7252" y="130"/>
                  <a:pt x="7247" y="180"/>
                  <a:pt x="7219" y="140"/>
                </a:cubicBezTo>
                <a:cubicBezTo>
                  <a:pt x="7050" y="370"/>
                  <a:pt x="7028" y="450"/>
                  <a:pt x="6988" y="470"/>
                </a:cubicBezTo>
                <a:cubicBezTo>
                  <a:pt x="6859" y="670"/>
                  <a:pt x="6842" y="520"/>
                  <a:pt x="6859" y="430"/>
                </a:cubicBezTo>
                <a:cubicBezTo>
                  <a:pt x="7084" y="50"/>
                  <a:pt x="7101" y="10"/>
                  <a:pt x="7118" y="0"/>
                </a:cubicBezTo>
                <a:cubicBezTo>
                  <a:pt x="6837" y="80"/>
                  <a:pt x="6842" y="40"/>
                  <a:pt x="6848" y="0"/>
                </a:cubicBezTo>
                <a:cubicBezTo>
                  <a:pt x="6730" y="340"/>
                  <a:pt x="6741" y="490"/>
                  <a:pt x="6708" y="660"/>
                </a:cubicBezTo>
                <a:cubicBezTo>
                  <a:pt x="6657" y="310"/>
                  <a:pt x="6685" y="220"/>
                  <a:pt x="6679" y="150"/>
                </a:cubicBezTo>
                <a:cubicBezTo>
                  <a:pt x="6623" y="20"/>
                  <a:pt x="6623" y="50"/>
                  <a:pt x="6623" y="80"/>
                </a:cubicBezTo>
                <a:cubicBezTo>
                  <a:pt x="6517" y="1030"/>
                  <a:pt x="6466" y="1289"/>
                  <a:pt x="6427" y="1539"/>
                </a:cubicBezTo>
                <a:cubicBezTo>
                  <a:pt x="6376" y="1469"/>
                  <a:pt x="6421" y="1099"/>
                  <a:pt x="6455" y="740"/>
                </a:cubicBezTo>
                <a:cubicBezTo>
                  <a:pt x="6500" y="380"/>
                  <a:pt x="6460" y="320"/>
                  <a:pt x="6505" y="200"/>
                </a:cubicBezTo>
                <a:cubicBezTo>
                  <a:pt x="6432" y="110"/>
                  <a:pt x="6438" y="220"/>
                  <a:pt x="6410" y="350"/>
                </a:cubicBezTo>
                <a:cubicBezTo>
                  <a:pt x="6359" y="920"/>
                  <a:pt x="6370" y="950"/>
                  <a:pt x="6354" y="1000"/>
                </a:cubicBezTo>
                <a:cubicBezTo>
                  <a:pt x="6320" y="590"/>
                  <a:pt x="6359" y="520"/>
                  <a:pt x="6342" y="480"/>
                </a:cubicBezTo>
                <a:cubicBezTo>
                  <a:pt x="6331" y="30"/>
                  <a:pt x="6337" y="10"/>
                  <a:pt x="6342" y="0"/>
                </a:cubicBezTo>
                <a:cubicBezTo>
                  <a:pt x="6286" y="600"/>
                  <a:pt x="6264" y="780"/>
                  <a:pt x="6275" y="940"/>
                </a:cubicBezTo>
                <a:cubicBezTo>
                  <a:pt x="6224" y="1479"/>
                  <a:pt x="6269" y="1579"/>
                  <a:pt x="6230" y="1669"/>
                </a:cubicBezTo>
                <a:cubicBezTo>
                  <a:pt x="6224" y="1979"/>
                  <a:pt x="6219" y="2009"/>
                  <a:pt x="6224" y="2049"/>
                </a:cubicBezTo>
                <a:cubicBezTo>
                  <a:pt x="6146" y="2359"/>
                  <a:pt x="6196" y="2449"/>
                  <a:pt x="6146" y="2429"/>
                </a:cubicBezTo>
                <a:cubicBezTo>
                  <a:pt x="6157" y="1119"/>
                  <a:pt x="6135" y="940"/>
                  <a:pt x="6129" y="760"/>
                </a:cubicBezTo>
                <a:cubicBezTo>
                  <a:pt x="6022" y="0"/>
                  <a:pt x="6022" y="0"/>
                  <a:pt x="6022" y="0"/>
                </a:cubicBezTo>
                <a:cubicBezTo>
                  <a:pt x="6050" y="410"/>
                  <a:pt x="6039" y="490"/>
                  <a:pt x="6050" y="570"/>
                </a:cubicBezTo>
                <a:cubicBezTo>
                  <a:pt x="6084" y="1249"/>
                  <a:pt x="6090" y="1279"/>
                  <a:pt x="6090" y="1329"/>
                </a:cubicBezTo>
                <a:cubicBezTo>
                  <a:pt x="6129" y="1919"/>
                  <a:pt x="6067" y="1949"/>
                  <a:pt x="6106" y="2019"/>
                </a:cubicBezTo>
                <a:cubicBezTo>
                  <a:pt x="6095" y="2459"/>
                  <a:pt x="6056" y="2519"/>
                  <a:pt x="6084" y="2539"/>
                </a:cubicBezTo>
                <a:cubicBezTo>
                  <a:pt x="5988" y="2979"/>
                  <a:pt x="6005" y="2889"/>
                  <a:pt x="6017" y="2799"/>
                </a:cubicBezTo>
                <a:cubicBezTo>
                  <a:pt x="6011" y="2439"/>
                  <a:pt x="5988" y="2309"/>
                  <a:pt x="6000" y="2149"/>
                </a:cubicBezTo>
                <a:cubicBezTo>
                  <a:pt x="5938" y="1579"/>
                  <a:pt x="5955" y="1419"/>
                  <a:pt x="5921" y="1289"/>
                </a:cubicBezTo>
                <a:cubicBezTo>
                  <a:pt x="5910" y="960"/>
                  <a:pt x="5893" y="920"/>
                  <a:pt x="5910" y="830"/>
                </a:cubicBezTo>
                <a:cubicBezTo>
                  <a:pt x="5899" y="270"/>
                  <a:pt x="5899" y="130"/>
                  <a:pt x="5899" y="0"/>
                </a:cubicBezTo>
                <a:cubicBezTo>
                  <a:pt x="5870" y="1129"/>
                  <a:pt x="5859" y="1229"/>
                  <a:pt x="5876" y="1319"/>
                </a:cubicBezTo>
                <a:cubicBezTo>
                  <a:pt x="5899" y="1809"/>
                  <a:pt x="5921" y="1849"/>
                  <a:pt x="5904" y="1909"/>
                </a:cubicBezTo>
                <a:cubicBezTo>
                  <a:pt x="5915" y="2569"/>
                  <a:pt x="5955" y="2589"/>
                  <a:pt x="5944" y="2649"/>
                </a:cubicBezTo>
                <a:cubicBezTo>
                  <a:pt x="5893" y="3488"/>
                  <a:pt x="5927" y="3508"/>
                  <a:pt x="5904" y="3568"/>
                </a:cubicBezTo>
                <a:cubicBezTo>
                  <a:pt x="5848" y="3049"/>
                  <a:pt x="5854" y="2879"/>
                  <a:pt x="5837" y="2719"/>
                </a:cubicBezTo>
                <a:cubicBezTo>
                  <a:pt x="5775" y="2109"/>
                  <a:pt x="5814" y="2039"/>
                  <a:pt x="5786" y="2009"/>
                </a:cubicBezTo>
                <a:cubicBezTo>
                  <a:pt x="5730" y="1459"/>
                  <a:pt x="5747" y="1359"/>
                  <a:pt x="5724" y="1289"/>
                </a:cubicBezTo>
                <a:cubicBezTo>
                  <a:pt x="5657" y="910"/>
                  <a:pt x="5696" y="840"/>
                  <a:pt x="5663" y="820"/>
                </a:cubicBezTo>
                <a:cubicBezTo>
                  <a:pt x="5618" y="520"/>
                  <a:pt x="5640" y="420"/>
                  <a:pt x="5601" y="360"/>
                </a:cubicBezTo>
                <a:cubicBezTo>
                  <a:pt x="5550" y="30"/>
                  <a:pt x="5567" y="60"/>
                  <a:pt x="5562" y="100"/>
                </a:cubicBezTo>
                <a:cubicBezTo>
                  <a:pt x="5646" y="870"/>
                  <a:pt x="5635" y="960"/>
                  <a:pt x="5668" y="1020"/>
                </a:cubicBezTo>
                <a:cubicBezTo>
                  <a:pt x="5736" y="1899"/>
                  <a:pt x="5719" y="2079"/>
                  <a:pt x="5747" y="2229"/>
                </a:cubicBezTo>
                <a:cubicBezTo>
                  <a:pt x="5786" y="2789"/>
                  <a:pt x="5803" y="2859"/>
                  <a:pt x="5775" y="2959"/>
                </a:cubicBezTo>
                <a:cubicBezTo>
                  <a:pt x="5775" y="3818"/>
                  <a:pt x="5775" y="3928"/>
                  <a:pt x="5769" y="4028"/>
                </a:cubicBezTo>
                <a:cubicBezTo>
                  <a:pt x="5736" y="4228"/>
                  <a:pt x="5730" y="4148"/>
                  <a:pt x="5747" y="4048"/>
                </a:cubicBezTo>
                <a:cubicBezTo>
                  <a:pt x="5713" y="3628"/>
                  <a:pt x="5753" y="3558"/>
                  <a:pt x="5736" y="3528"/>
                </a:cubicBezTo>
                <a:cubicBezTo>
                  <a:pt x="5696" y="2649"/>
                  <a:pt x="5691" y="2559"/>
                  <a:pt x="5685" y="2469"/>
                </a:cubicBezTo>
                <a:cubicBezTo>
                  <a:pt x="5685" y="2139"/>
                  <a:pt x="5679" y="2099"/>
                  <a:pt x="5646" y="2079"/>
                </a:cubicBezTo>
                <a:cubicBezTo>
                  <a:pt x="5606" y="1479"/>
                  <a:pt x="5578" y="1309"/>
                  <a:pt x="5567" y="1129"/>
                </a:cubicBezTo>
                <a:cubicBezTo>
                  <a:pt x="5483" y="240"/>
                  <a:pt x="5511" y="120"/>
                  <a:pt x="5488" y="40"/>
                </a:cubicBezTo>
                <a:cubicBezTo>
                  <a:pt x="5449" y="10"/>
                  <a:pt x="5455" y="10"/>
                  <a:pt x="5460" y="20"/>
                </a:cubicBezTo>
                <a:cubicBezTo>
                  <a:pt x="5438" y="350"/>
                  <a:pt x="5404" y="410"/>
                  <a:pt x="5421" y="440"/>
                </a:cubicBezTo>
                <a:cubicBezTo>
                  <a:pt x="5404" y="810"/>
                  <a:pt x="5382" y="860"/>
                  <a:pt x="5371" y="910"/>
                </a:cubicBezTo>
                <a:cubicBezTo>
                  <a:pt x="5348" y="1369"/>
                  <a:pt x="5342" y="1479"/>
                  <a:pt x="5342" y="1579"/>
                </a:cubicBezTo>
                <a:cubicBezTo>
                  <a:pt x="5354" y="1879"/>
                  <a:pt x="5354" y="1909"/>
                  <a:pt x="5354" y="1939"/>
                </a:cubicBezTo>
                <a:cubicBezTo>
                  <a:pt x="5371" y="2429"/>
                  <a:pt x="5387" y="2489"/>
                  <a:pt x="5376" y="2569"/>
                </a:cubicBezTo>
                <a:cubicBezTo>
                  <a:pt x="5393" y="3248"/>
                  <a:pt x="5410" y="3268"/>
                  <a:pt x="5399" y="3318"/>
                </a:cubicBezTo>
                <a:cubicBezTo>
                  <a:pt x="5477" y="3978"/>
                  <a:pt x="5444" y="4148"/>
                  <a:pt x="5472" y="4268"/>
                </a:cubicBezTo>
                <a:cubicBezTo>
                  <a:pt x="5472" y="4748"/>
                  <a:pt x="5494" y="4768"/>
                  <a:pt x="5500" y="4798"/>
                </a:cubicBezTo>
                <a:cubicBezTo>
                  <a:pt x="5494" y="5208"/>
                  <a:pt x="5505" y="5268"/>
                  <a:pt x="5483" y="5358"/>
                </a:cubicBezTo>
                <a:cubicBezTo>
                  <a:pt x="5500" y="5657"/>
                  <a:pt x="5449" y="5767"/>
                  <a:pt x="5466" y="5827"/>
                </a:cubicBezTo>
                <a:cubicBezTo>
                  <a:pt x="5415" y="5907"/>
                  <a:pt x="5393" y="5767"/>
                  <a:pt x="5421" y="5597"/>
                </a:cubicBezTo>
                <a:cubicBezTo>
                  <a:pt x="5387" y="4838"/>
                  <a:pt x="5393" y="4758"/>
                  <a:pt x="5365" y="4688"/>
                </a:cubicBezTo>
                <a:cubicBezTo>
                  <a:pt x="5297" y="4008"/>
                  <a:pt x="5314" y="3948"/>
                  <a:pt x="5320" y="3888"/>
                </a:cubicBezTo>
                <a:cubicBezTo>
                  <a:pt x="5269" y="3558"/>
                  <a:pt x="5269" y="3498"/>
                  <a:pt x="5253" y="3458"/>
                </a:cubicBezTo>
                <a:cubicBezTo>
                  <a:pt x="5224" y="2609"/>
                  <a:pt x="5174" y="2429"/>
                  <a:pt x="5224" y="2189"/>
                </a:cubicBezTo>
                <a:cubicBezTo>
                  <a:pt x="5202" y="1759"/>
                  <a:pt x="5241" y="1629"/>
                  <a:pt x="5208" y="1539"/>
                </a:cubicBezTo>
                <a:cubicBezTo>
                  <a:pt x="5247" y="1159"/>
                  <a:pt x="5247" y="1079"/>
                  <a:pt x="5219" y="1010"/>
                </a:cubicBezTo>
                <a:cubicBezTo>
                  <a:pt x="5191" y="1239"/>
                  <a:pt x="5213" y="1279"/>
                  <a:pt x="5208" y="1339"/>
                </a:cubicBezTo>
                <a:cubicBezTo>
                  <a:pt x="5185" y="1679"/>
                  <a:pt x="5180" y="1739"/>
                  <a:pt x="5157" y="1809"/>
                </a:cubicBezTo>
                <a:cubicBezTo>
                  <a:pt x="5151" y="2659"/>
                  <a:pt x="5106" y="2799"/>
                  <a:pt x="5106" y="2919"/>
                </a:cubicBezTo>
                <a:cubicBezTo>
                  <a:pt x="5118" y="3338"/>
                  <a:pt x="5112" y="3408"/>
                  <a:pt x="5090" y="3478"/>
                </a:cubicBezTo>
                <a:cubicBezTo>
                  <a:pt x="5118" y="4118"/>
                  <a:pt x="5106" y="4238"/>
                  <a:pt x="5135" y="4348"/>
                </a:cubicBezTo>
                <a:cubicBezTo>
                  <a:pt x="5112" y="4608"/>
                  <a:pt x="5151" y="4608"/>
                  <a:pt x="5123" y="4658"/>
                </a:cubicBezTo>
                <a:cubicBezTo>
                  <a:pt x="5168" y="5138"/>
                  <a:pt x="5168" y="5188"/>
                  <a:pt x="5174" y="5238"/>
                </a:cubicBezTo>
                <a:cubicBezTo>
                  <a:pt x="5202" y="5797"/>
                  <a:pt x="5241" y="5857"/>
                  <a:pt x="5213" y="5967"/>
                </a:cubicBezTo>
                <a:cubicBezTo>
                  <a:pt x="5275" y="6307"/>
                  <a:pt x="5269" y="6377"/>
                  <a:pt x="5297" y="6417"/>
                </a:cubicBezTo>
                <a:cubicBezTo>
                  <a:pt x="5303" y="6857"/>
                  <a:pt x="5309" y="6867"/>
                  <a:pt x="5286" y="6887"/>
                </a:cubicBezTo>
                <a:cubicBezTo>
                  <a:pt x="5202" y="7217"/>
                  <a:pt x="5213" y="7007"/>
                  <a:pt x="5151" y="6847"/>
                </a:cubicBezTo>
                <a:cubicBezTo>
                  <a:pt x="5084" y="6477"/>
                  <a:pt x="5118" y="6347"/>
                  <a:pt x="5067" y="6267"/>
                </a:cubicBezTo>
                <a:cubicBezTo>
                  <a:pt x="4983" y="5907"/>
                  <a:pt x="5033" y="5767"/>
                  <a:pt x="4983" y="5687"/>
                </a:cubicBezTo>
                <a:cubicBezTo>
                  <a:pt x="4927" y="5308"/>
                  <a:pt x="4949" y="5188"/>
                  <a:pt x="4921" y="5098"/>
                </a:cubicBezTo>
                <a:cubicBezTo>
                  <a:pt x="4921" y="4888"/>
                  <a:pt x="4904" y="4858"/>
                  <a:pt x="4910" y="4798"/>
                </a:cubicBezTo>
                <a:cubicBezTo>
                  <a:pt x="4899" y="4118"/>
                  <a:pt x="4859" y="4088"/>
                  <a:pt x="4893" y="4018"/>
                </a:cubicBezTo>
                <a:cubicBezTo>
                  <a:pt x="4899" y="3488"/>
                  <a:pt x="4865" y="3458"/>
                  <a:pt x="4893" y="3388"/>
                </a:cubicBezTo>
                <a:cubicBezTo>
                  <a:pt x="4921" y="2839"/>
                  <a:pt x="4938" y="2779"/>
                  <a:pt x="4921" y="2739"/>
                </a:cubicBezTo>
                <a:cubicBezTo>
                  <a:pt x="4826" y="3728"/>
                  <a:pt x="4831" y="3878"/>
                  <a:pt x="4814" y="4048"/>
                </a:cubicBezTo>
                <a:cubicBezTo>
                  <a:pt x="4820" y="4608"/>
                  <a:pt x="4854" y="4668"/>
                  <a:pt x="4848" y="4748"/>
                </a:cubicBezTo>
                <a:cubicBezTo>
                  <a:pt x="4871" y="5058"/>
                  <a:pt x="4876" y="5138"/>
                  <a:pt x="4871" y="5218"/>
                </a:cubicBezTo>
                <a:cubicBezTo>
                  <a:pt x="4910" y="5507"/>
                  <a:pt x="4904" y="5597"/>
                  <a:pt x="4915" y="5667"/>
                </a:cubicBezTo>
                <a:cubicBezTo>
                  <a:pt x="4977" y="5947"/>
                  <a:pt x="4938" y="6057"/>
                  <a:pt x="4983" y="6107"/>
                </a:cubicBezTo>
                <a:cubicBezTo>
                  <a:pt x="5118" y="7127"/>
                  <a:pt x="5140" y="7177"/>
                  <a:pt x="5157" y="7237"/>
                </a:cubicBezTo>
                <a:cubicBezTo>
                  <a:pt x="5180" y="7686"/>
                  <a:pt x="5185" y="7756"/>
                  <a:pt x="5163" y="7846"/>
                </a:cubicBezTo>
                <a:cubicBezTo>
                  <a:pt x="5095" y="7487"/>
                  <a:pt x="5090" y="7387"/>
                  <a:pt x="5073" y="7287"/>
                </a:cubicBezTo>
                <a:cubicBezTo>
                  <a:pt x="5028" y="7117"/>
                  <a:pt x="5045" y="7057"/>
                  <a:pt x="5017" y="7027"/>
                </a:cubicBezTo>
                <a:cubicBezTo>
                  <a:pt x="4915" y="6577"/>
                  <a:pt x="4932" y="6517"/>
                  <a:pt x="4904" y="6487"/>
                </a:cubicBezTo>
                <a:cubicBezTo>
                  <a:pt x="4798" y="5667"/>
                  <a:pt x="4781" y="5617"/>
                  <a:pt x="4781" y="5587"/>
                </a:cubicBezTo>
                <a:cubicBezTo>
                  <a:pt x="4753" y="5068"/>
                  <a:pt x="4741" y="4978"/>
                  <a:pt x="4719" y="4898"/>
                </a:cubicBezTo>
                <a:cubicBezTo>
                  <a:pt x="4708" y="4658"/>
                  <a:pt x="4724" y="4618"/>
                  <a:pt x="4708" y="4608"/>
                </a:cubicBezTo>
                <a:cubicBezTo>
                  <a:pt x="4680" y="5178"/>
                  <a:pt x="4674" y="5248"/>
                  <a:pt x="4691" y="5288"/>
                </a:cubicBezTo>
                <a:cubicBezTo>
                  <a:pt x="4724" y="5827"/>
                  <a:pt x="4696" y="5907"/>
                  <a:pt x="4674" y="5977"/>
                </a:cubicBezTo>
                <a:cubicBezTo>
                  <a:pt x="4730" y="6417"/>
                  <a:pt x="4708" y="6487"/>
                  <a:pt x="4685" y="6567"/>
                </a:cubicBezTo>
                <a:cubicBezTo>
                  <a:pt x="4713" y="7167"/>
                  <a:pt x="4663" y="7337"/>
                  <a:pt x="4691" y="7457"/>
                </a:cubicBezTo>
                <a:cubicBezTo>
                  <a:pt x="4730" y="8136"/>
                  <a:pt x="4736" y="8206"/>
                  <a:pt x="4747" y="8266"/>
                </a:cubicBezTo>
                <a:cubicBezTo>
                  <a:pt x="4842" y="9136"/>
                  <a:pt x="4871" y="9186"/>
                  <a:pt x="4871" y="9266"/>
                </a:cubicBezTo>
                <a:cubicBezTo>
                  <a:pt x="4944" y="9725"/>
                  <a:pt x="4932" y="9805"/>
                  <a:pt x="4949" y="9865"/>
                </a:cubicBezTo>
                <a:cubicBezTo>
                  <a:pt x="4977" y="10205"/>
                  <a:pt x="5000" y="10245"/>
                  <a:pt x="4977" y="10235"/>
                </a:cubicBezTo>
                <a:cubicBezTo>
                  <a:pt x="4562" y="9576"/>
                  <a:pt x="4545" y="9546"/>
                  <a:pt x="4517" y="9516"/>
                </a:cubicBezTo>
                <a:close/>
                <a:moveTo>
                  <a:pt x="6882" y="830"/>
                </a:moveTo>
                <a:cubicBezTo>
                  <a:pt x="6904" y="780"/>
                  <a:pt x="6893" y="870"/>
                  <a:pt x="6870" y="850"/>
                </a:cubicBezTo>
                <a:cubicBezTo>
                  <a:pt x="6865" y="900"/>
                  <a:pt x="6842" y="890"/>
                  <a:pt x="6831" y="950"/>
                </a:cubicBezTo>
                <a:cubicBezTo>
                  <a:pt x="6781" y="980"/>
                  <a:pt x="6859" y="840"/>
                  <a:pt x="6882" y="830"/>
                </a:cubicBezTo>
                <a:close/>
                <a:moveTo>
                  <a:pt x="6719" y="890"/>
                </a:moveTo>
                <a:cubicBezTo>
                  <a:pt x="6752" y="970"/>
                  <a:pt x="6663" y="960"/>
                  <a:pt x="6657" y="1060"/>
                </a:cubicBezTo>
                <a:cubicBezTo>
                  <a:pt x="6629" y="990"/>
                  <a:pt x="6696" y="900"/>
                  <a:pt x="6719" y="890"/>
                </a:cubicBezTo>
                <a:close/>
                <a:moveTo>
                  <a:pt x="5455" y="520"/>
                </a:moveTo>
                <a:cubicBezTo>
                  <a:pt x="5460" y="560"/>
                  <a:pt x="5460" y="590"/>
                  <a:pt x="5460" y="630"/>
                </a:cubicBezTo>
                <a:cubicBezTo>
                  <a:pt x="5438" y="690"/>
                  <a:pt x="5444" y="560"/>
                  <a:pt x="5455" y="520"/>
                </a:cubicBezTo>
                <a:close/>
                <a:moveTo>
                  <a:pt x="5488" y="3648"/>
                </a:moveTo>
                <a:cubicBezTo>
                  <a:pt x="5466" y="3618"/>
                  <a:pt x="5472" y="3578"/>
                  <a:pt x="5488" y="3518"/>
                </a:cubicBezTo>
                <a:cubicBezTo>
                  <a:pt x="5432" y="2939"/>
                  <a:pt x="5483" y="2849"/>
                  <a:pt x="5432" y="2839"/>
                </a:cubicBezTo>
                <a:cubicBezTo>
                  <a:pt x="5444" y="2479"/>
                  <a:pt x="5438" y="2439"/>
                  <a:pt x="5438" y="2389"/>
                </a:cubicBezTo>
                <a:cubicBezTo>
                  <a:pt x="5393" y="1479"/>
                  <a:pt x="5410" y="1369"/>
                  <a:pt x="5404" y="1279"/>
                </a:cubicBezTo>
                <a:cubicBezTo>
                  <a:pt x="5483" y="840"/>
                  <a:pt x="5460" y="880"/>
                  <a:pt x="5483" y="900"/>
                </a:cubicBezTo>
                <a:cubicBezTo>
                  <a:pt x="5500" y="1149"/>
                  <a:pt x="5505" y="1189"/>
                  <a:pt x="5522" y="1219"/>
                </a:cubicBezTo>
                <a:cubicBezTo>
                  <a:pt x="5539" y="1569"/>
                  <a:pt x="5562" y="1649"/>
                  <a:pt x="5573" y="1739"/>
                </a:cubicBezTo>
                <a:cubicBezTo>
                  <a:pt x="5646" y="2329"/>
                  <a:pt x="5590" y="2419"/>
                  <a:pt x="5623" y="2449"/>
                </a:cubicBezTo>
                <a:cubicBezTo>
                  <a:pt x="5612" y="2969"/>
                  <a:pt x="5679" y="3029"/>
                  <a:pt x="5657" y="3149"/>
                </a:cubicBezTo>
                <a:cubicBezTo>
                  <a:pt x="5691" y="3608"/>
                  <a:pt x="5646" y="3678"/>
                  <a:pt x="5674" y="3698"/>
                </a:cubicBezTo>
                <a:cubicBezTo>
                  <a:pt x="5646" y="4108"/>
                  <a:pt x="5663" y="4198"/>
                  <a:pt x="5640" y="4308"/>
                </a:cubicBezTo>
                <a:cubicBezTo>
                  <a:pt x="5595" y="5008"/>
                  <a:pt x="5573" y="5118"/>
                  <a:pt x="5573" y="5208"/>
                </a:cubicBezTo>
                <a:cubicBezTo>
                  <a:pt x="5595" y="4778"/>
                  <a:pt x="5528" y="4718"/>
                  <a:pt x="5545" y="4618"/>
                </a:cubicBezTo>
                <a:cubicBezTo>
                  <a:pt x="5539" y="4238"/>
                  <a:pt x="5517" y="4168"/>
                  <a:pt x="5528" y="4058"/>
                </a:cubicBezTo>
                <a:close/>
                <a:moveTo>
                  <a:pt x="5915" y="7437"/>
                </a:moveTo>
                <a:cubicBezTo>
                  <a:pt x="5899" y="7487"/>
                  <a:pt x="5887" y="7537"/>
                  <a:pt x="5876" y="7596"/>
                </a:cubicBezTo>
                <a:cubicBezTo>
                  <a:pt x="5831" y="7586"/>
                  <a:pt x="5814" y="7716"/>
                  <a:pt x="5781" y="7736"/>
                </a:cubicBezTo>
                <a:cubicBezTo>
                  <a:pt x="5741" y="7746"/>
                  <a:pt x="5719" y="7826"/>
                  <a:pt x="5691" y="7886"/>
                </a:cubicBezTo>
                <a:cubicBezTo>
                  <a:pt x="5657" y="7936"/>
                  <a:pt x="5640" y="8036"/>
                  <a:pt x="5606" y="8076"/>
                </a:cubicBezTo>
                <a:cubicBezTo>
                  <a:pt x="5595" y="8136"/>
                  <a:pt x="5578" y="8136"/>
                  <a:pt x="5562" y="8166"/>
                </a:cubicBezTo>
                <a:cubicBezTo>
                  <a:pt x="5556" y="8206"/>
                  <a:pt x="5545" y="8246"/>
                  <a:pt x="5528" y="8236"/>
                </a:cubicBezTo>
                <a:cubicBezTo>
                  <a:pt x="5494" y="8366"/>
                  <a:pt x="5399" y="8476"/>
                  <a:pt x="5399" y="8606"/>
                </a:cubicBezTo>
                <a:cubicBezTo>
                  <a:pt x="5376" y="8596"/>
                  <a:pt x="5371" y="8666"/>
                  <a:pt x="5354" y="8696"/>
                </a:cubicBezTo>
                <a:cubicBezTo>
                  <a:pt x="5348" y="8746"/>
                  <a:pt x="5326" y="8736"/>
                  <a:pt x="5314" y="8796"/>
                </a:cubicBezTo>
                <a:cubicBezTo>
                  <a:pt x="5281" y="8826"/>
                  <a:pt x="5275" y="8966"/>
                  <a:pt x="5230" y="8916"/>
                </a:cubicBezTo>
                <a:cubicBezTo>
                  <a:pt x="5320" y="8496"/>
                  <a:pt x="5466" y="8326"/>
                  <a:pt x="5573" y="7986"/>
                </a:cubicBezTo>
                <a:cubicBezTo>
                  <a:pt x="5612" y="7956"/>
                  <a:pt x="5646" y="7926"/>
                  <a:pt x="5668" y="7836"/>
                </a:cubicBezTo>
                <a:cubicBezTo>
                  <a:pt x="5702" y="7836"/>
                  <a:pt x="5719" y="7736"/>
                  <a:pt x="5753" y="7716"/>
                </a:cubicBezTo>
                <a:cubicBezTo>
                  <a:pt x="5781" y="7676"/>
                  <a:pt x="5803" y="7606"/>
                  <a:pt x="5831" y="7556"/>
                </a:cubicBezTo>
                <a:cubicBezTo>
                  <a:pt x="5865" y="7547"/>
                  <a:pt x="5882" y="7447"/>
                  <a:pt x="5915" y="7437"/>
                </a:cubicBezTo>
                <a:cubicBezTo>
                  <a:pt x="5927" y="7317"/>
                  <a:pt x="5960" y="7467"/>
                  <a:pt x="5915" y="7437"/>
                </a:cubicBezTo>
                <a:close/>
                <a:moveTo>
                  <a:pt x="6376" y="6697"/>
                </a:moveTo>
                <a:cubicBezTo>
                  <a:pt x="6370" y="6727"/>
                  <a:pt x="6359" y="6737"/>
                  <a:pt x="6342" y="6737"/>
                </a:cubicBezTo>
                <a:cubicBezTo>
                  <a:pt x="6337" y="6797"/>
                  <a:pt x="6303" y="6767"/>
                  <a:pt x="6297" y="6857"/>
                </a:cubicBezTo>
                <a:cubicBezTo>
                  <a:pt x="6252" y="6827"/>
                  <a:pt x="6241" y="6947"/>
                  <a:pt x="6202" y="6937"/>
                </a:cubicBezTo>
                <a:cubicBezTo>
                  <a:pt x="6224" y="6877"/>
                  <a:pt x="6247" y="6837"/>
                  <a:pt x="6281" y="6837"/>
                </a:cubicBezTo>
                <a:cubicBezTo>
                  <a:pt x="6309" y="6737"/>
                  <a:pt x="6348" y="6697"/>
                  <a:pt x="6387" y="6637"/>
                </a:cubicBezTo>
                <a:cubicBezTo>
                  <a:pt x="6404" y="6667"/>
                  <a:pt x="6382" y="6657"/>
                  <a:pt x="6376" y="6697"/>
                </a:cubicBezTo>
                <a:close/>
                <a:moveTo>
                  <a:pt x="6443" y="6557"/>
                </a:moveTo>
                <a:cubicBezTo>
                  <a:pt x="6449" y="6517"/>
                  <a:pt x="6460" y="6537"/>
                  <a:pt x="6472" y="6517"/>
                </a:cubicBezTo>
                <a:cubicBezTo>
                  <a:pt x="6517" y="6447"/>
                  <a:pt x="6432" y="6677"/>
                  <a:pt x="6443" y="6557"/>
                </a:cubicBezTo>
                <a:close/>
                <a:moveTo>
                  <a:pt x="6859" y="5368"/>
                </a:moveTo>
                <a:cubicBezTo>
                  <a:pt x="6887" y="5417"/>
                  <a:pt x="6837" y="5388"/>
                  <a:pt x="6825" y="5437"/>
                </a:cubicBezTo>
                <a:cubicBezTo>
                  <a:pt x="6803" y="5507"/>
                  <a:pt x="6797" y="5388"/>
                  <a:pt x="6859" y="5368"/>
                </a:cubicBezTo>
                <a:close/>
                <a:moveTo>
                  <a:pt x="5438" y="7397"/>
                </a:moveTo>
                <a:cubicBezTo>
                  <a:pt x="5472" y="7367"/>
                  <a:pt x="5494" y="7257"/>
                  <a:pt x="5522" y="7207"/>
                </a:cubicBezTo>
                <a:cubicBezTo>
                  <a:pt x="5562" y="7187"/>
                  <a:pt x="5578" y="7087"/>
                  <a:pt x="5618" y="7067"/>
                </a:cubicBezTo>
                <a:cubicBezTo>
                  <a:pt x="5629" y="7017"/>
                  <a:pt x="5646" y="7007"/>
                  <a:pt x="5663" y="7007"/>
                </a:cubicBezTo>
                <a:cubicBezTo>
                  <a:pt x="5657" y="6957"/>
                  <a:pt x="5668" y="6967"/>
                  <a:pt x="5685" y="6927"/>
                </a:cubicBezTo>
                <a:cubicBezTo>
                  <a:pt x="5741" y="6797"/>
                  <a:pt x="5814" y="6727"/>
                  <a:pt x="5876" y="6607"/>
                </a:cubicBezTo>
                <a:cubicBezTo>
                  <a:pt x="5910" y="6577"/>
                  <a:pt x="5938" y="6517"/>
                  <a:pt x="5977" y="6497"/>
                </a:cubicBezTo>
                <a:cubicBezTo>
                  <a:pt x="6000" y="6407"/>
                  <a:pt x="6039" y="6417"/>
                  <a:pt x="6078" y="6387"/>
                </a:cubicBezTo>
                <a:cubicBezTo>
                  <a:pt x="6174" y="6187"/>
                  <a:pt x="6286" y="6047"/>
                  <a:pt x="6393" y="5917"/>
                </a:cubicBezTo>
                <a:cubicBezTo>
                  <a:pt x="6455" y="5877"/>
                  <a:pt x="6500" y="5757"/>
                  <a:pt x="6567" y="5737"/>
                </a:cubicBezTo>
                <a:cubicBezTo>
                  <a:pt x="6606" y="5597"/>
                  <a:pt x="6679" y="5617"/>
                  <a:pt x="6730" y="5517"/>
                </a:cubicBezTo>
                <a:cubicBezTo>
                  <a:pt x="6764" y="5557"/>
                  <a:pt x="6696" y="5577"/>
                  <a:pt x="6685" y="5607"/>
                </a:cubicBezTo>
                <a:cubicBezTo>
                  <a:pt x="6663" y="5637"/>
                  <a:pt x="6646" y="5667"/>
                  <a:pt x="6618" y="5677"/>
                </a:cubicBezTo>
                <a:cubicBezTo>
                  <a:pt x="6578" y="5747"/>
                  <a:pt x="6539" y="5817"/>
                  <a:pt x="6488" y="5827"/>
                </a:cubicBezTo>
                <a:cubicBezTo>
                  <a:pt x="6449" y="5917"/>
                  <a:pt x="6404" y="5977"/>
                  <a:pt x="6359" y="6047"/>
                </a:cubicBezTo>
                <a:cubicBezTo>
                  <a:pt x="6331" y="6047"/>
                  <a:pt x="6320" y="6117"/>
                  <a:pt x="6297" y="6157"/>
                </a:cubicBezTo>
                <a:cubicBezTo>
                  <a:pt x="6264" y="6117"/>
                  <a:pt x="6264" y="6217"/>
                  <a:pt x="6230" y="6197"/>
                </a:cubicBezTo>
                <a:cubicBezTo>
                  <a:pt x="6202" y="6287"/>
                  <a:pt x="6168" y="6367"/>
                  <a:pt x="6129" y="6397"/>
                </a:cubicBezTo>
                <a:cubicBezTo>
                  <a:pt x="6112" y="6427"/>
                  <a:pt x="6090" y="6447"/>
                  <a:pt x="6073" y="6477"/>
                </a:cubicBezTo>
                <a:cubicBezTo>
                  <a:pt x="6045" y="6477"/>
                  <a:pt x="6045" y="6577"/>
                  <a:pt x="6017" y="6557"/>
                </a:cubicBezTo>
                <a:cubicBezTo>
                  <a:pt x="5944" y="6677"/>
                  <a:pt x="5865" y="6757"/>
                  <a:pt x="5803" y="6897"/>
                </a:cubicBezTo>
                <a:cubicBezTo>
                  <a:pt x="5646" y="7067"/>
                  <a:pt x="5533" y="7457"/>
                  <a:pt x="5376" y="7636"/>
                </a:cubicBezTo>
                <a:cubicBezTo>
                  <a:pt x="5354" y="7566"/>
                  <a:pt x="5421" y="7447"/>
                  <a:pt x="5438" y="7397"/>
                </a:cubicBezTo>
                <a:close/>
                <a:moveTo>
                  <a:pt x="5309" y="6017"/>
                </a:moveTo>
                <a:cubicBezTo>
                  <a:pt x="5303" y="5957"/>
                  <a:pt x="5292" y="5897"/>
                  <a:pt x="5286" y="5837"/>
                </a:cubicBezTo>
                <a:cubicBezTo>
                  <a:pt x="5292" y="5707"/>
                  <a:pt x="5258" y="5607"/>
                  <a:pt x="5269" y="5477"/>
                </a:cubicBezTo>
                <a:cubicBezTo>
                  <a:pt x="5258" y="5417"/>
                  <a:pt x="5253" y="5358"/>
                  <a:pt x="5247" y="5298"/>
                </a:cubicBezTo>
                <a:cubicBezTo>
                  <a:pt x="5241" y="5238"/>
                  <a:pt x="5253" y="5178"/>
                  <a:pt x="5236" y="5128"/>
                </a:cubicBezTo>
                <a:cubicBezTo>
                  <a:pt x="5213" y="5018"/>
                  <a:pt x="5213" y="4898"/>
                  <a:pt x="5202" y="4778"/>
                </a:cubicBezTo>
                <a:cubicBezTo>
                  <a:pt x="5196" y="4538"/>
                  <a:pt x="5151" y="4318"/>
                  <a:pt x="5174" y="4058"/>
                </a:cubicBezTo>
                <a:cubicBezTo>
                  <a:pt x="5163" y="3998"/>
                  <a:pt x="5140" y="3948"/>
                  <a:pt x="5168" y="3858"/>
                </a:cubicBezTo>
                <a:cubicBezTo>
                  <a:pt x="5118" y="3838"/>
                  <a:pt x="5185" y="3728"/>
                  <a:pt x="5157" y="3698"/>
                </a:cubicBezTo>
                <a:cubicBezTo>
                  <a:pt x="5151" y="3568"/>
                  <a:pt x="5163" y="3438"/>
                  <a:pt x="5140" y="3328"/>
                </a:cubicBezTo>
                <a:cubicBezTo>
                  <a:pt x="5157" y="3258"/>
                  <a:pt x="5168" y="3199"/>
                  <a:pt x="5151" y="3149"/>
                </a:cubicBezTo>
                <a:cubicBezTo>
                  <a:pt x="5168" y="3119"/>
                  <a:pt x="5168" y="3159"/>
                  <a:pt x="5185" y="3179"/>
                </a:cubicBezTo>
                <a:cubicBezTo>
                  <a:pt x="5185" y="3199"/>
                  <a:pt x="5185" y="3229"/>
                  <a:pt x="5180" y="3268"/>
                </a:cubicBezTo>
                <a:cubicBezTo>
                  <a:pt x="5230" y="3288"/>
                  <a:pt x="5151" y="3398"/>
                  <a:pt x="5208" y="3418"/>
                </a:cubicBezTo>
                <a:cubicBezTo>
                  <a:pt x="5185" y="3548"/>
                  <a:pt x="5236" y="3618"/>
                  <a:pt x="5219" y="3738"/>
                </a:cubicBezTo>
                <a:cubicBezTo>
                  <a:pt x="5213" y="3778"/>
                  <a:pt x="5241" y="3788"/>
                  <a:pt x="5230" y="3818"/>
                </a:cubicBezTo>
                <a:cubicBezTo>
                  <a:pt x="5213" y="3858"/>
                  <a:pt x="5230" y="3878"/>
                  <a:pt x="5247" y="3898"/>
                </a:cubicBezTo>
                <a:cubicBezTo>
                  <a:pt x="5219" y="3968"/>
                  <a:pt x="5275" y="3978"/>
                  <a:pt x="5241" y="4048"/>
                </a:cubicBezTo>
                <a:cubicBezTo>
                  <a:pt x="5275" y="4138"/>
                  <a:pt x="5269" y="4258"/>
                  <a:pt x="5269" y="4358"/>
                </a:cubicBezTo>
                <a:cubicBezTo>
                  <a:pt x="5303" y="4458"/>
                  <a:pt x="5292" y="4578"/>
                  <a:pt x="5292" y="4698"/>
                </a:cubicBezTo>
                <a:cubicBezTo>
                  <a:pt x="5326" y="4788"/>
                  <a:pt x="5320" y="4898"/>
                  <a:pt x="5320" y="5008"/>
                </a:cubicBezTo>
                <a:cubicBezTo>
                  <a:pt x="5331" y="5058"/>
                  <a:pt x="5320" y="5128"/>
                  <a:pt x="5331" y="5178"/>
                </a:cubicBezTo>
                <a:cubicBezTo>
                  <a:pt x="5326" y="5228"/>
                  <a:pt x="5359" y="5258"/>
                  <a:pt x="5326" y="5328"/>
                </a:cubicBezTo>
                <a:cubicBezTo>
                  <a:pt x="5348" y="5427"/>
                  <a:pt x="5326" y="5547"/>
                  <a:pt x="5354" y="5637"/>
                </a:cubicBezTo>
                <a:cubicBezTo>
                  <a:pt x="5348" y="5667"/>
                  <a:pt x="5342" y="5687"/>
                  <a:pt x="5337" y="5717"/>
                </a:cubicBezTo>
                <a:cubicBezTo>
                  <a:pt x="5337" y="5787"/>
                  <a:pt x="5337" y="5857"/>
                  <a:pt x="5354" y="5927"/>
                </a:cubicBezTo>
                <a:cubicBezTo>
                  <a:pt x="5348" y="5997"/>
                  <a:pt x="5331" y="6087"/>
                  <a:pt x="5348" y="6147"/>
                </a:cubicBezTo>
                <a:cubicBezTo>
                  <a:pt x="5297" y="6217"/>
                  <a:pt x="5337" y="6037"/>
                  <a:pt x="5309" y="6017"/>
                </a:cubicBezTo>
                <a:close/>
                <a:moveTo>
                  <a:pt x="5331" y="7686"/>
                </a:moveTo>
                <a:cubicBezTo>
                  <a:pt x="5359" y="7756"/>
                  <a:pt x="5292" y="7826"/>
                  <a:pt x="5281" y="7876"/>
                </a:cubicBezTo>
                <a:cubicBezTo>
                  <a:pt x="5247" y="7806"/>
                  <a:pt x="5314" y="7736"/>
                  <a:pt x="5331" y="7686"/>
                </a:cubicBezTo>
                <a:close/>
                <a:moveTo>
                  <a:pt x="5224" y="8366"/>
                </a:moveTo>
                <a:cubicBezTo>
                  <a:pt x="5253" y="8266"/>
                  <a:pt x="5281" y="8156"/>
                  <a:pt x="5309" y="8056"/>
                </a:cubicBezTo>
                <a:cubicBezTo>
                  <a:pt x="5477" y="7646"/>
                  <a:pt x="5511" y="7646"/>
                  <a:pt x="5522" y="7556"/>
                </a:cubicBezTo>
                <a:cubicBezTo>
                  <a:pt x="5842" y="7047"/>
                  <a:pt x="5848" y="6927"/>
                  <a:pt x="5882" y="6927"/>
                </a:cubicBezTo>
                <a:cubicBezTo>
                  <a:pt x="6095" y="6547"/>
                  <a:pt x="6123" y="6587"/>
                  <a:pt x="6146" y="6537"/>
                </a:cubicBezTo>
                <a:cubicBezTo>
                  <a:pt x="6213" y="6437"/>
                  <a:pt x="6213" y="6397"/>
                  <a:pt x="6230" y="6417"/>
                </a:cubicBezTo>
                <a:cubicBezTo>
                  <a:pt x="6561" y="5887"/>
                  <a:pt x="6612" y="5837"/>
                  <a:pt x="6663" y="5777"/>
                </a:cubicBezTo>
                <a:cubicBezTo>
                  <a:pt x="7207" y="5098"/>
                  <a:pt x="7314" y="5018"/>
                  <a:pt x="7415" y="4928"/>
                </a:cubicBezTo>
                <a:cubicBezTo>
                  <a:pt x="7679" y="4628"/>
                  <a:pt x="7724" y="4698"/>
                  <a:pt x="7730" y="4608"/>
                </a:cubicBezTo>
                <a:cubicBezTo>
                  <a:pt x="7668" y="4728"/>
                  <a:pt x="7663" y="4778"/>
                  <a:pt x="7640" y="4758"/>
                </a:cubicBezTo>
                <a:cubicBezTo>
                  <a:pt x="7561" y="4868"/>
                  <a:pt x="7545" y="4868"/>
                  <a:pt x="7533" y="4898"/>
                </a:cubicBezTo>
                <a:cubicBezTo>
                  <a:pt x="7359" y="5088"/>
                  <a:pt x="7337" y="5158"/>
                  <a:pt x="7309" y="5158"/>
                </a:cubicBezTo>
                <a:cubicBezTo>
                  <a:pt x="6972" y="5607"/>
                  <a:pt x="6921" y="5677"/>
                  <a:pt x="6870" y="5727"/>
                </a:cubicBezTo>
                <a:cubicBezTo>
                  <a:pt x="6629" y="6097"/>
                  <a:pt x="6590" y="6067"/>
                  <a:pt x="6584" y="6157"/>
                </a:cubicBezTo>
                <a:cubicBezTo>
                  <a:pt x="6348" y="6537"/>
                  <a:pt x="6331" y="6597"/>
                  <a:pt x="6309" y="6607"/>
                </a:cubicBezTo>
                <a:cubicBezTo>
                  <a:pt x="5831" y="7327"/>
                  <a:pt x="5803" y="7507"/>
                  <a:pt x="5747" y="7527"/>
                </a:cubicBezTo>
                <a:cubicBezTo>
                  <a:pt x="5500" y="7876"/>
                  <a:pt x="5511" y="8076"/>
                  <a:pt x="5472" y="8026"/>
                </a:cubicBezTo>
                <a:close/>
                <a:moveTo>
                  <a:pt x="5236" y="10135"/>
                </a:moveTo>
                <a:cubicBezTo>
                  <a:pt x="5208" y="10045"/>
                  <a:pt x="5292" y="10015"/>
                  <a:pt x="5309" y="9935"/>
                </a:cubicBezTo>
                <a:cubicBezTo>
                  <a:pt x="5331" y="10005"/>
                  <a:pt x="5258" y="10085"/>
                  <a:pt x="5236" y="10135"/>
                </a:cubicBezTo>
                <a:close/>
                <a:moveTo>
                  <a:pt x="6708" y="7636"/>
                </a:moveTo>
                <a:cubicBezTo>
                  <a:pt x="6724" y="7656"/>
                  <a:pt x="6696" y="7656"/>
                  <a:pt x="6691" y="7686"/>
                </a:cubicBezTo>
                <a:cubicBezTo>
                  <a:pt x="6685" y="7706"/>
                  <a:pt x="6679" y="7736"/>
                  <a:pt x="6674" y="7766"/>
                </a:cubicBezTo>
                <a:cubicBezTo>
                  <a:pt x="6640" y="7806"/>
                  <a:pt x="6623" y="7916"/>
                  <a:pt x="6590" y="7946"/>
                </a:cubicBezTo>
                <a:cubicBezTo>
                  <a:pt x="6556" y="7986"/>
                  <a:pt x="6545" y="8106"/>
                  <a:pt x="6511" y="8106"/>
                </a:cubicBezTo>
                <a:cubicBezTo>
                  <a:pt x="6488" y="8186"/>
                  <a:pt x="6455" y="8196"/>
                  <a:pt x="6432" y="8266"/>
                </a:cubicBezTo>
                <a:cubicBezTo>
                  <a:pt x="6421" y="8386"/>
                  <a:pt x="6370" y="8316"/>
                  <a:pt x="6354" y="8436"/>
                </a:cubicBezTo>
                <a:cubicBezTo>
                  <a:pt x="6331" y="8416"/>
                  <a:pt x="6331" y="8506"/>
                  <a:pt x="6309" y="8486"/>
                </a:cubicBezTo>
                <a:cubicBezTo>
                  <a:pt x="6292" y="8496"/>
                  <a:pt x="6281" y="8516"/>
                  <a:pt x="6269" y="8556"/>
                </a:cubicBezTo>
                <a:cubicBezTo>
                  <a:pt x="6236" y="8566"/>
                  <a:pt x="6219" y="8656"/>
                  <a:pt x="6185" y="8676"/>
                </a:cubicBezTo>
                <a:cubicBezTo>
                  <a:pt x="6129" y="8766"/>
                  <a:pt x="6073" y="8836"/>
                  <a:pt x="6022" y="8956"/>
                </a:cubicBezTo>
                <a:cubicBezTo>
                  <a:pt x="5887" y="9076"/>
                  <a:pt x="5775" y="9306"/>
                  <a:pt x="5640" y="9406"/>
                </a:cubicBezTo>
                <a:cubicBezTo>
                  <a:pt x="5601" y="9526"/>
                  <a:pt x="5545" y="9576"/>
                  <a:pt x="5500" y="9676"/>
                </a:cubicBezTo>
                <a:cubicBezTo>
                  <a:pt x="5449" y="9755"/>
                  <a:pt x="5410" y="9865"/>
                  <a:pt x="5348" y="9905"/>
                </a:cubicBezTo>
                <a:cubicBezTo>
                  <a:pt x="5320" y="9835"/>
                  <a:pt x="5393" y="9775"/>
                  <a:pt x="5410" y="9735"/>
                </a:cubicBezTo>
                <a:cubicBezTo>
                  <a:pt x="5444" y="9696"/>
                  <a:pt x="5472" y="9636"/>
                  <a:pt x="5505" y="9586"/>
                </a:cubicBezTo>
                <a:cubicBezTo>
                  <a:pt x="5517" y="9446"/>
                  <a:pt x="5573" y="9516"/>
                  <a:pt x="5590" y="9396"/>
                </a:cubicBezTo>
                <a:cubicBezTo>
                  <a:pt x="5623" y="9366"/>
                  <a:pt x="5646" y="9276"/>
                  <a:pt x="5685" y="9286"/>
                </a:cubicBezTo>
                <a:cubicBezTo>
                  <a:pt x="5679" y="9236"/>
                  <a:pt x="5691" y="9246"/>
                  <a:pt x="5708" y="9206"/>
                </a:cubicBezTo>
                <a:cubicBezTo>
                  <a:pt x="5736" y="9216"/>
                  <a:pt x="5708" y="9156"/>
                  <a:pt x="5736" y="9166"/>
                </a:cubicBezTo>
                <a:cubicBezTo>
                  <a:pt x="5769" y="9126"/>
                  <a:pt x="5797" y="9056"/>
                  <a:pt x="5826" y="9026"/>
                </a:cubicBezTo>
                <a:cubicBezTo>
                  <a:pt x="5854" y="8956"/>
                  <a:pt x="5893" y="8936"/>
                  <a:pt x="5921" y="8876"/>
                </a:cubicBezTo>
                <a:cubicBezTo>
                  <a:pt x="5944" y="8806"/>
                  <a:pt x="5994" y="8836"/>
                  <a:pt x="6011" y="8726"/>
                </a:cubicBezTo>
                <a:cubicBezTo>
                  <a:pt x="6056" y="8746"/>
                  <a:pt x="6073" y="8616"/>
                  <a:pt x="6106" y="8576"/>
                </a:cubicBezTo>
                <a:cubicBezTo>
                  <a:pt x="6135" y="8536"/>
                  <a:pt x="6163" y="8476"/>
                  <a:pt x="6196" y="8426"/>
                </a:cubicBezTo>
                <a:cubicBezTo>
                  <a:pt x="6264" y="8356"/>
                  <a:pt x="6314" y="8216"/>
                  <a:pt x="6387" y="8166"/>
                </a:cubicBezTo>
                <a:cubicBezTo>
                  <a:pt x="6505" y="7956"/>
                  <a:pt x="6629" y="7756"/>
                  <a:pt x="6730" y="7457"/>
                </a:cubicBezTo>
                <a:cubicBezTo>
                  <a:pt x="6764" y="7497"/>
                  <a:pt x="6708" y="7576"/>
                  <a:pt x="6708" y="7636"/>
                </a:cubicBezTo>
                <a:close/>
                <a:moveTo>
                  <a:pt x="5713" y="8486"/>
                </a:moveTo>
                <a:cubicBezTo>
                  <a:pt x="5741" y="8476"/>
                  <a:pt x="5758" y="8416"/>
                  <a:pt x="5781" y="8376"/>
                </a:cubicBezTo>
                <a:cubicBezTo>
                  <a:pt x="5814" y="8286"/>
                  <a:pt x="5865" y="8266"/>
                  <a:pt x="5893" y="8146"/>
                </a:cubicBezTo>
                <a:cubicBezTo>
                  <a:pt x="5921" y="8146"/>
                  <a:pt x="5932" y="8076"/>
                  <a:pt x="5955" y="8036"/>
                </a:cubicBezTo>
                <a:cubicBezTo>
                  <a:pt x="5977" y="8016"/>
                  <a:pt x="5994" y="7956"/>
                  <a:pt x="6017" y="7936"/>
                </a:cubicBezTo>
                <a:cubicBezTo>
                  <a:pt x="6028" y="7846"/>
                  <a:pt x="6073" y="7916"/>
                  <a:pt x="6084" y="7826"/>
                </a:cubicBezTo>
                <a:cubicBezTo>
                  <a:pt x="6106" y="7826"/>
                  <a:pt x="6112" y="7726"/>
                  <a:pt x="6140" y="7746"/>
                </a:cubicBezTo>
                <a:cubicBezTo>
                  <a:pt x="6135" y="7666"/>
                  <a:pt x="6219" y="7706"/>
                  <a:pt x="6179" y="7646"/>
                </a:cubicBezTo>
                <a:cubicBezTo>
                  <a:pt x="6202" y="7606"/>
                  <a:pt x="6236" y="7636"/>
                  <a:pt x="6247" y="7547"/>
                </a:cubicBezTo>
                <a:cubicBezTo>
                  <a:pt x="6286" y="7477"/>
                  <a:pt x="6314" y="7357"/>
                  <a:pt x="6365" y="7357"/>
                </a:cubicBezTo>
                <a:cubicBezTo>
                  <a:pt x="6432" y="7147"/>
                  <a:pt x="6539" y="7127"/>
                  <a:pt x="6601" y="6917"/>
                </a:cubicBezTo>
                <a:cubicBezTo>
                  <a:pt x="6646" y="6877"/>
                  <a:pt x="6691" y="6857"/>
                  <a:pt x="6719" y="6747"/>
                </a:cubicBezTo>
                <a:cubicBezTo>
                  <a:pt x="6764" y="6767"/>
                  <a:pt x="6786" y="6657"/>
                  <a:pt x="6825" y="6617"/>
                </a:cubicBezTo>
                <a:cubicBezTo>
                  <a:pt x="6876" y="6637"/>
                  <a:pt x="6893" y="6467"/>
                  <a:pt x="6943" y="6487"/>
                </a:cubicBezTo>
                <a:cubicBezTo>
                  <a:pt x="6972" y="6397"/>
                  <a:pt x="7016" y="6407"/>
                  <a:pt x="7045" y="6317"/>
                </a:cubicBezTo>
                <a:cubicBezTo>
                  <a:pt x="7073" y="6357"/>
                  <a:pt x="7016" y="6447"/>
                  <a:pt x="7011" y="6507"/>
                </a:cubicBezTo>
                <a:cubicBezTo>
                  <a:pt x="6977" y="6557"/>
                  <a:pt x="6960" y="6687"/>
                  <a:pt x="6921" y="6727"/>
                </a:cubicBezTo>
                <a:cubicBezTo>
                  <a:pt x="6876" y="6827"/>
                  <a:pt x="6814" y="6877"/>
                  <a:pt x="6764" y="6977"/>
                </a:cubicBezTo>
                <a:cubicBezTo>
                  <a:pt x="6730" y="6997"/>
                  <a:pt x="6702" y="7037"/>
                  <a:pt x="6679" y="7097"/>
                </a:cubicBezTo>
                <a:cubicBezTo>
                  <a:pt x="6646" y="7087"/>
                  <a:pt x="6634" y="7207"/>
                  <a:pt x="6601" y="7197"/>
                </a:cubicBezTo>
                <a:cubicBezTo>
                  <a:pt x="6550" y="7297"/>
                  <a:pt x="6494" y="7347"/>
                  <a:pt x="6449" y="7457"/>
                </a:cubicBezTo>
                <a:cubicBezTo>
                  <a:pt x="6410" y="7447"/>
                  <a:pt x="6404" y="7566"/>
                  <a:pt x="6370" y="7547"/>
                </a:cubicBezTo>
                <a:cubicBezTo>
                  <a:pt x="6348" y="7606"/>
                  <a:pt x="6320" y="7626"/>
                  <a:pt x="6309" y="7716"/>
                </a:cubicBezTo>
                <a:cubicBezTo>
                  <a:pt x="6258" y="7676"/>
                  <a:pt x="6241" y="7766"/>
                  <a:pt x="6219" y="7846"/>
                </a:cubicBezTo>
                <a:cubicBezTo>
                  <a:pt x="6179" y="7796"/>
                  <a:pt x="6168" y="7906"/>
                  <a:pt x="6140" y="7936"/>
                </a:cubicBezTo>
                <a:cubicBezTo>
                  <a:pt x="6073" y="7926"/>
                  <a:pt x="6050" y="8136"/>
                  <a:pt x="5988" y="8126"/>
                </a:cubicBezTo>
                <a:cubicBezTo>
                  <a:pt x="5977" y="8256"/>
                  <a:pt x="5927" y="8206"/>
                  <a:pt x="5910" y="8286"/>
                </a:cubicBezTo>
                <a:cubicBezTo>
                  <a:pt x="5887" y="8336"/>
                  <a:pt x="5854" y="8346"/>
                  <a:pt x="5831" y="8386"/>
                </a:cubicBezTo>
                <a:cubicBezTo>
                  <a:pt x="5781" y="8456"/>
                  <a:pt x="5730" y="8526"/>
                  <a:pt x="5679" y="8616"/>
                </a:cubicBezTo>
                <a:cubicBezTo>
                  <a:pt x="5646" y="8556"/>
                  <a:pt x="5713" y="8536"/>
                  <a:pt x="5713" y="8486"/>
                </a:cubicBezTo>
                <a:close/>
                <a:moveTo>
                  <a:pt x="5415" y="9096"/>
                </a:moveTo>
                <a:cubicBezTo>
                  <a:pt x="5432" y="9036"/>
                  <a:pt x="5460" y="9016"/>
                  <a:pt x="5477" y="8926"/>
                </a:cubicBezTo>
                <a:cubicBezTo>
                  <a:pt x="5517" y="8946"/>
                  <a:pt x="5522" y="8806"/>
                  <a:pt x="5562" y="8806"/>
                </a:cubicBezTo>
                <a:cubicBezTo>
                  <a:pt x="5573" y="8706"/>
                  <a:pt x="5612" y="8716"/>
                  <a:pt x="5623" y="8636"/>
                </a:cubicBezTo>
                <a:cubicBezTo>
                  <a:pt x="5691" y="8676"/>
                  <a:pt x="5595" y="8746"/>
                  <a:pt x="5584" y="8786"/>
                </a:cubicBezTo>
                <a:cubicBezTo>
                  <a:pt x="5567" y="8876"/>
                  <a:pt x="5528" y="8876"/>
                  <a:pt x="5517" y="8986"/>
                </a:cubicBezTo>
                <a:cubicBezTo>
                  <a:pt x="5449" y="9006"/>
                  <a:pt x="5427" y="9186"/>
                  <a:pt x="5376" y="9256"/>
                </a:cubicBezTo>
                <a:cubicBezTo>
                  <a:pt x="5337" y="9196"/>
                  <a:pt x="5404" y="9146"/>
                  <a:pt x="5415" y="9096"/>
                </a:cubicBezTo>
                <a:close/>
                <a:moveTo>
                  <a:pt x="5264" y="9745"/>
                </a:moveTo>
                <a:cubicBezTo>
                  <a:pt x="5292" y="9606"/>
                  <a:pt x="5337" y="9576"/>
                  <a:pt x="5365" y="9436"/>
                </a:cubicBezTo>
                <a:cubicBezTo>
                  <a:pt x="5539" y="9126"/>
                  <a:pt x="5562" y="9076"/>
                  <a:pt x="5578" y="9006"/>
                </a:cubicBezTo>
                <a:cubicBezTo>
                  <a:pt x="5736" y="8656"/>
                  <a:pt x="5781" y="8716"/>
                  <a:pt x="5792" y="8606"/>
                </a:cubicBezTo>
                <a:cubicBezTo>
                  <a:pt x="6123" y="8156"/>
                  <a:pt x="6129" y="8036"/>
                  <a:pt x="6168" y="8056"/>
                </a:cubicBezTo>
                <a:cubicBezTo>
                  <a:pt x="6432" y="7666"/>
                  <a:pt x="6466" y="7547"/>
                  <a:pt x="6522" y="7517"/>
                </a:cubicBezTo>
                <a:cubicBezTo>
                  <a:pt x="6831" y="7147"/>
                  <a:pt x="6747" y="7187"/>
                  <a:pt x="6736" y="7307"/>
                </a:cubicBezTo>
                <a:cubicBezTo>
                  <a:pt x="6584" y="7636"/>
                  <a:pt x="6517" y="7736"/>
                  <a:pt x="6460" y="7876"/>
                </a:cubicBezTo>
                <a:cubicBezTo>
                  <a:pt x="6213" y="8266"/>
                  <a:pt x="6135" y="8316"/>
                  <a:pt x="6078" y="8456"/>
                </a:cubicBezTo>
                <a:cubicBezTo>
                  <a:pt x="5814" y="8776"/>
                  <a:pt x="5775" y="9006"/>
                  <a:pt x="5696" y="9046"/>
                </a:cubicBezTo>
                <a:cubicBezTo>
                  <a:pt x="5494" y="9456"/>
                  <a:pt x="5438" y="9416"/>
                  <a:pt x="5421" y="9556"/>
                </a:cubicBezTo>
                <a:cubicBezTo>
                  <a:pt x="5264" y="9775"/>
                  <a:pt x="5208" y="9955"/>
                  <a:pt x="5180" y="10015"/>
                </a:cubicBezTo>
                <a:close/>
                <a:moveTo>
                  <a:pt x="5163" y="9596"/>
                </a:moveTo>
                <a:cubicBezTo>
                  <a:pt x="5174" y="9606"/>
                  <a:pt x="5191" y="9616"/>
                  <a:pt x="5208" y="9626"/>
                </a:cubicBezTo>
                <a:cubicBezTo>
                  <a:pt x="5196" y="9666"/>
                  <a:pt x="5185" y="9696"/>
                  <a:pt x="5180" y="9735"/>
                </a:cubicBezTo>
                <a:cubicBezTo>
                  <a:pt x="5140" y="9715"/>
                  <a:pt x="5157" y="9646"/>
                  <a:pt x="5163" y="9596"/>
                </a:cubicBezTo>
                <a:close/>
                <a:moveTo>
                  <a:pt x="4724" y="5857"/>
                </a:moveTo>
                <a:cubicBezTo>
                  <a:pt x="4753" y="5787"/>
                  <a:pt x="4736" y="5917"/>
                  <a:pt x="4764" y="5917"/>
                </a:cubicBezTo>
                <a:cubicBezTo>
                  <a:pt x="4758" y="5957"/>
                  <a:pt x="4781" y="5987"/>
                  <a:pt x="4769" y="6027"/>
                </a:cubicBezTo>
                <a:cubicBezTo>
                  <a:pt x="4769" y="6107"/>
                  <a:pt x="4809" y="6157"/>
                  <a:pt x="4786" y="6257"/>
                </a:cubicBezTo>
                <a:cubicBezTo>
                  <a:pt x="4820" y="6377"/>
                  <a:pt x="4842" y="6497"/>
                  <a:pt x="4871" y="6617"/>
                </a:cubicBezTo>
                <a:cubicBezTo>
                  <a:pt x="4876" y="6687"/>
                  <a:pt x="4887" y="6747"/>
                  <a:pt x="4910" y="6807"/>
                </a:cubicBezTo>
                <a:cubicBezTo>
                  <a:pt x="4904" y="6877"/>
                  <a:pt x="4927" y="6927"/>
                  <a:pt x="4938" y="6987"/>
                </a:cubicBezTo>
                <a:cubicBezTo>
                  <a:pt x="4966" y="7037"/>
                  <a:pt x="4960" y="7117"/>
                  <a:pt x="4977" y="7177"/>
                </a:cubicBezTo>
                <a:cubicBezTo>
                  <a:pt x="4989" y="7237"/>
                  <a:pt x="5000" y="7297"/>
                  <a:pt x="5000" y="7357"/>
                </a:cubicBezTo>
                <a:cubicBezTo>
                  <a:pt x="5033" y="7477"/>
                  <a:pt x="5033" y="7606"/>
                  <a:pt x="5073" y="7706"/>
                </a:cubicBezTo>
                <a:cubicBezTo>
                  <a:pt x="5062" y="7886"/>
                  <a:pt x="5112" y="8026"/>
                  <a:pt x="5106" y="8206"/>
                </a:cubicBezTo>
                <a:cubicBezTo>
                  <a:pt x="5123" y="8246"/>
                  <a:pt x="5129" y="8276"/>
                  <a:pt x="5129" y="8326"/>
                </a:cubicBezTo>
                <a:cubicBezTo>
                  <a:pt x="5090" y="8396"/>
                  <a:pt x="5174" y="8386"/>
                  <a:pt x="5135" y="8456"/>
                </a:cubicBezTo>
                <a:cubicBezTo>
                  <a:pt x="5174" y="8506"/>
                  <a:pt x="5118" y="8626"/>
                  <a:pt x="5168" y="8676"/>
                </a:cubicBezTo>
                <a:cubicBezTo>
                  <a:pt x="5157" y="8706"/>
                  <a:pt x="5146" y="8746"/>
                  <a:pt x="5163" y="8766"/>
                </a:cubicBezTo>
                <a:cubicBezTo>
                  <a:pt x="5146" y="8776"/>
                  <a:pt x="5129" y="8796"/>
                  <a:pt x="5146" y="8816"/>
                </a:cubicBezTo>
                <a:cubicBezTo>
                  <a:pt x="5157" y="8866"/>
                  <a:pt x="5140" y="8926"/>
                  <a:pt x="5123" y="8986"/>
                </a:cubicBezTo>
                <a:cubicBezTo>
                  <a:pt x="5078" y="8926"/>
                  <a:pt x="5106" y="8826"/>
                  <a:pt x="5073" y="8756"/>
                </a:cubicBezTo>
                <a:cubicBezTo>
                  <a:pt x="5084" y="8656"/>
                  <a:pt x="5050" y="8596"/>
                  <a:pt x="5067" y="8496"/>
                </a:cubicBezTo>
                <a:cubicBezTo>
                  <a:pt x="5056" y="8436"/>
                  <a:pt x="5033" y="8386"/>
                  <a:pt x="5045" y="8316"/>
                </a:cubicBezTo>
                <a:cubicBezTo>
                  <a:pt x="5028" y="8266"/>
                  <a:pt x="5017" y="8216"/>
                  <a:pt x="5011" y="8166"/>
                </a:cubicBezTo>
                <a:cubicBezTo>
                  <a:pt x="4983" y="8066"/>
                  <a:pt x="4983" y="7946"/>
                  <a:pt x="4966" y="7846"/>
                </a:cubicBezTo>
                <a:cubicBezTo>
                  <a:pt x="4944" y="7736"/>
                  <a:pt x="4927" y="7616"/>
                  <a:pt x="4910" y="7507"/>
                </a:cubicBezTo>
                <a:cubicBezTo>
                  <a:pt x="4887" y="7407"/>
                  <a:pt x="4871" y="7307"/>
                  <a:pt x="4865" y="7187"/>
                </a:cubicBezTo>
                <a:cubicBezTo>
                  <a:pt x="4865" y="7157"/>
                  <a:pt x="4842" y="7127"/>
                  <a:pt x="4859" y="7087"/>
                </a:cubicBezTo>
                <a:cubicBezTo>
                  <a:pt x="4842" y="7067"/>
                  <a:pt x="4859" y="7027"/>
                  <a:pt x="4842" y="7007"/>
                </a:cubicBezTo>
                <a:cubicBezTo>
                  <a:pt x="4854" y="6937"/>
                  <a:pt x="4803" y="6917"/>
                  <a:pt x="4831" y="6837"/>
                </a:cubicBezTo>
                <a:cubicBezTo>
                  <a:pt x="4803" y="6737"/>
                  <a:pt x="4803" y="6627"/>
                  <a:pt x="4786" y="6517"/>
                </a:cubicBezTo>
                <a:cubicBezTo>
                  <a:pt x="4792" y="6397"/>
                  <a:pt x="4758" y="6307"/>
                  <a:pt x="4769" y="6177"/>
                </a:cubicBezTo>
                <a:cubicBezTo>
                  <a:pt x="4730" y="6087"/>
                  <a:pt x="4764" y="5947"/>
                  <a:pt x="4724" y="5857"/>
                </a:cubicBezTo>
                <a:close/>
                <a:moveTo>
                  <a:pt x="4949" y="9296"/>
                </a:moveTo>
                <a:cubicBezTo>
                  <a:pt x="4927" y="9156"/>
                  <a:pt x="4921" y="9006"/>
                  <a:pt x="4876" y="8886"/>
                </a:cubicBezTo>
                <a:cubicBezTo>
                  <a:pt x="4910" y="8786"/>
                  <a:pt x="4837" y="8756"/>
                  <a:pt x="4865" y="8656"/>
                </a:cubicBezTo>
                <a:cubicBezTo>
                  <a:pt x="4826" y="8606"/>
                  <a:pt x="4859" y="8506"/>
                  <a:pt x="4826" y="8456"/>
                </a:cubicBezTo>
                <a:cubicBezTo>
                  <a:pt x="4842" y="8286"/>
                  <a:pt x="4781" y="8166"/>
                  <a:pt x="4781" y="8006"/>
                </a:cubicBezTo>
                <a:cubicBezTo>
                  <a:pt x="4792" y="7916"/>
                  <a:pt x="4741" y="7876"/>
                  <a:pt x="4769" y="7776"/>
                </a:cubicBezTo>
                <a:cubicBezTo>
                  <a:pt x="4747" y="7716"/>
                  <a:pt x="4741" y="7646"/>
                  <a:pt x="4753" y="7566"/>
                </a:cubicBezTo>
                <a:cubicBezTo>
                  <a:pt x="4730" y="7437"/>
                  <a:pt x="4724" y="7277"/>
                  <a:pt x="4719" y="7127"/>
                </a:cubicBezTo>
                <a:cubicBezTo>
                  <a:pt x="4753" y="7027"/>
                  <a:pt x="4691" y="6987"/>
                  <a:pt x="4730" y="6887"/>
                </a:cubicBezTo>
                <a:cubicBezTo>
                  <a:pt x="4702" y="6827"/>
                  <a:pt x="4736" y="6737"/>
                  <a:pt x="4713" y="6677"/>
                </a:cubicBezTo>
                <a:cubicBezTo>
                  <a:pt x="4719" y="6647"/>
                  <a:pt x="4724" y="6627"/>
                  <a:pt x="4730" y="6597"/>
                </a:cubicBezTo>
                <a:cubicBezTo>
                  <a:pt x="4764" y="6717"/>
                  <a:pt x="4764" y="6857"/>
                  <a:pt x="4775" y="6987"/>
                </a:cubicBezTo>
                <a:cubicBezTo>
                  <a:pt x="4786" y="7117"/>
                  <a:pt x="4803" y="7247"/>
                  <a:pt x="4820" y="7367"/>
                </a:cubicBezTo>
                <a:cubicBezTo>
                  <a:pt x="4809" y="7447"/>
                  <a:pt x="4837" y="7507"/>
                  <a:pt x="4837" y="7576"/>
                </a:cubicBezTo>
                <a:cubicBezTo>
                  <a:pt x="4854" y="7606"/>
                  <a:pt x="4859" y="7636"/>
                  <a:pt x="4848" y="7676"/>
                </a:cubicBezTo>
                <a:cubicBezTo>
                  <a:pt x="4876" y="7686"/>
                  <a:pt x="4871" y="7726"/>
                  <a:pt x="4865" y="7756"/>
                </a:cubicBezTo>
                <a:cubicBezTo>
                  <a:pt x="4915" y="7786"/>
                  <a:pt x="4871" y="7886"/>
                  <a:pt x="4910" y="7926"/>
                </a:cubicBezTo>
                <a:cubicBezTo>
                  <a:pt x="4887" y="7976"/>
                  <a:pt x="4927" y="7986"/>
                  <a:pt x="4921" y="8026"/>
                </a:cubicBezTo>
                <a:cubicBezTo>
                  <a:pt x="4921" y="8056"/>
                  <a:pt x="4927" y="8086"/>
                  <a:pt x="4915" y="8116"/>
                </a:cubicBezTo>
                <a:cubicBezTo>
                  <a:pt x="4927" y="8186"/>
                  <a:pt x="4960" y="8236"/>
                  <a:pt x="4955" y="8306"/>
                </a:cubicBezTo>
                <a:cubicBezTo>
                  <a:pt x="4977" y="8356"/>
                  <a:pt x="4949" y="8446"/>
                  <a:pt x="5000" y="8476"/>
                </a:cubicBezTo>
                <a:cubicBezTo>
                  <a:pt x="4977" y="8636"/>
                  <a:pt x="5017" y="8756"/>
                  <a:pt x="5017" y="8906"/>
                </a:cubicBezTo>
                <a:cubicBezTo>
                  <a:pt x="5056" y="9016"/>
                  <a:pt x="5028" y="9166"/>
                  <a:pt x="5062" y="9286"/>
                </a:cubicBezTo>
                <a:cubicBezTo>
                  <a:pt x="5039" y="9446"/>
                  <a:pt x="5095" y="9546"/>
                  <a:pt x="5084" y="9686"/>
                </a:cubicBezTo>
                <a:cubicBezTo>
                  <a:pt x="5078" y="9835"/>
                  <a:pt x="5062" y="9975"/>
                  <a:pt x="5084" y="10105"/>
                </a:cubicBezTo>
                <a:cubicBezTo>
                  <a:pt x="5067" y="10165"/>
                  <a:pt x="5033" y="10065"/>
                  <a:pt x="5045" y="10045"/>
                </a:cubicBezTo>
                <a:cubicBezTo>
                  <a:pt x="5033" y="10015"/>
                  <a:pt x="5022" y="9985"/>
                  <a:pt x="5039" y="9935"/>
                </a:cubicBezTo>
                <a:cubicBezTo>
                  <a:pt x="5011" y="9875"/>
                  <a:pt x="5017" y="9795"/>
                  <a:pt x="5005" y="9715"/>
                </a:cubicBezTo>
                <a:cubicBezTo>
                  <a:pt x="5000" y="9566"/>
                  <a:pt x="4955" y="9446"/>
                  <a:pt x="4949" y="9296"/>
                </a:cubicBezTo>
                <a:close/>
                <a:moveTo>
                  <a:pt x="19724" y="210"/>
                </a:moveTo>
                <a:cubicBezTo>
                  <a:pt x="19718" y="260"/>
                  <a:pt x="19701" y="330"/>
                  <a:pt x="19718" y="370"/>
                </a:cubicBezTo>
                <a:cubicBezTo>
                  <a:pt x="19707" y="420"/>
                  <a:pt x="19707" y="460"/>
                  <a:pt x="19724" y="500"/>
                </a:cubicBezTo>
                <a:cubicBezTo>
                  <a:pt x="19718" y="550"/>
                  <a:pt x="19707" y="610"/>
                  <a:pt x="19718" y="650"/>
                </a:cubicBezTo>
                <a:cubicBezTo>
                  <a:pt x="19757" y="540"/>
                  <a:pt x="19724" y="470"/>
                  <a:pt x="19757" y="360"/>
                </a:cubicBezTo>
                <a:cubicBezTo>
                  <a:pt x="19735" y="290"/>
                  <a:pt x="19769" y="180"/>
                  <a:pt x="19746" y="100"/>
                </a:cubicBezTo>
                <a:cubicBezTo>
                  <a:pt x="19757" y="70"/>
                  <a:pt x="19757" y="30"/>
                  <a:pt x="19757" y="0"/>
                </a:cubicBezTo>
                <a:cubicBezTo>
                  <a:pt x="19707" y="0"/>
                  <a:pt x="19707" y="0"/>
                  <a:pt x="19707" y="0"/>
                </a:cubicBezTo>
                <a:cubicBezTo>
                  <a:pt x="19707" y="30"/>
                  <a:pt x="19712" y="50"/>
                  <a:pt x="19718" y="80"/>
                </a:cubicBezTo>
                <a:cubicBezTo>
                  <a:pt x="19707" y="130"/>
                  <a:pt x="19707" y="180"/>
                  <a:pt x="19724" y="210"/>
                </a:cubicBezTo>
                <a:close/>
                <a:moveTo>
                  <a:pt x="18432" y="640"/>
                </a:moveTo>
                <a:cubicBezTo>
                  <a:pt x="18454" y="650"/>
                  <a:pt x="18443" y="590"/>
                  <a:pt x="18426" y="570"/>
                </a:cubicBezTo>
                <a:cubicBezTo>
                  <a:pt x="18460" y="510"/>
                  <a:pt x="18420" y="490"/>
                  <a:pt x="18443" y="430"/>
                </a:cubicBezTo>
                <a:cubicBezTo>
                  <a:pt x="18420" y="360"/>
                  <a:pt x="18448" y="250"/>
                  <a:pt x="18437" y="170"/>
                </a:cubicBezTo>
                <a:cubicBezTo>
                  <a:pt x="18443" y="110"/>
                  <a:pt x="18454" y="50"/>
                  <a:pt x="18460" y="0"/>
                </a:cubicBezTo>
                <a:cubicBezTo>
                  <a:pt x="18432" y="0"/>
                  <a:pt x="18432" y="0"/>
                  <a:pt x="18432" y="0"/>
                </a:cubicBezTo>
                <a:cubicBezTo>
                  <a:pt x="18420" y="60"/>
                  <a:pt x="18415" y="120"/>
                  <a:pt x="18392" y="200"/>
                </a:cubicBezTo>
                <a:cubicBezTo>
                  <a:pt x="18415" y="260"/>
                  <a:pt x="18398" y="340"/>
                  <a:pt x="18392" y="420"/>
                </a:cubicBezTo>
                <a:cubicBezTo>
                  <a:pt x="18432" y="470"/>
                  <a:pt x="18359" y="600"/>
                  <a:pt x="18432" y="640"/>
                </a:cubicBezTo>
                <a:close/>
                <a:moveTo>
                  <a:pt x="19482" y="910"/>
                </a:moveTo>
                <a:cubicBezTo>
                  <a:pt x="19493" y="780"/>
                  <a:pt x="19488" y="710"/>
                  <a:pt x="19538" y="610"/>
                </a:cubicBezTo>
                <a:cubicBezTo>
                  <a:pt x="19510" y="580"/>
                  <a:pt x="19550" y="510"/>
                  <a:pt x="19533" y="480"/>
                </a:cubicBezTo>
                <a:cubicBezTo>
                  <a:pt x="19555" y="420"/>
                  <a:pt x="19521" y="400"/>
                  <a:pt x="19550" y="330"/>
                </a:cubicBezTo>
                <a:cubicBezTo>
                  <a:pt x="19521" y="310"/>
                  <a:pt x="19561" y="230"/>
                  <a:pt x="19544" y="200"/>
                </a:cubicBezTo>
                <a:cubicBezTo>
                  <a:pt x="19566" y="140"/>
                  <a:pt x="19533" y="120"/>
                  <a:pt x="19566" y="60"/>
                </a:cubicBezTo>
                <a:cubicBezTo>
                  <a:pt x="19561" y="40"/>
                  <a:pt x="19555" y="20"/>
                  <a:pt x="19555" y="0"/>
                </a:cubicBezTo>
                <a:cubicBezTo>
                  <a:pt x="19510" y="0"/>
                  <a:pt x="19510" y="0"/>
                  <a:pt x="19510" y="0"/>
                </a:cubicBezTo>
                <a:cubicBezTo>
                  <a:pt x="19516" y="60"/>
                  <a:pt x="19493" y="150"/>
                  <a:pt x="19510" y="210"/>
                </a:cubicBezTo>
                <a:cubicBezTo>
                  <a:pt x="19493" y="310"/>
                  <a:pt x="19516" y="390"/>
                  <a:pt x="19510" y="490"/>
                </a:cubicBezTo>
                <a:cubicBezTo>
                  <a:pt x="19488" y="570"/>
                  <a:pt x="19510" y="620"/>
                  <a:pt x="19477" y="720"/>
                </a:cubicBezTo>
                <a:cubicBezTo>
                  <a:pt x="19493" y="770"/>
                  <a:pt x="19437" y="880"/>
                  <a:pt x="19482" y="910"/>
                </a:cubicBezTo>
                <a:close/>
                <a:moveTo>
                  <a:pt x="18853" y="930"/>
                </a:moveTo>
                <a:cubicBezTo>
                  <a:pt x="18842" y="980"/>
                  <a:pt x="18842" y="1030"/>
                  <a:pt x="18859" y="1060"/>
                </a:cubicBezTo>
                <a:cubicBezTo>
                  <a:pt x="18859" y="1079"/>
                  <a:pt x="18847" y="1109"/>
                  <a:pt x="18859" y="1129"/>
                </a:cubicBezTo>
                <a:cubicBezTo>
                  <a:pt x="18870" y="1129"/>
                  <a:pt x="18881" y="1119"/>
                  <a:pt x="18864" y="1099"/>
                </a:cubicBezTo>
                <a:cubicBezTo>
                  <a:pt x="18887" y="890"/>
                  <a:pt x="18887" y="690"/>
                  <a:pt x="18892" y="490"/>
                </a:cubicBezTo>
                <a:cubicBezTo>
                  <a:pt x="18926" y="410"/>
                  <a:pt x="18887" y="390"/>
                  <a:pt x="18892" y="330"/>
                </a:cubicBezTo>
                <a:cubicBezTo>
                  <a:pt x="18870" y="300"/>
                  <a:pt x="18926" y="210"/>
                  <a:pt x="18898" y="180"/>
                </a:cubicBezTo>
                <a:cubicBezTo>
                  <a:pt x="18904" y="110"/>
                  <a:pt x="18909" y="50"/>
                  <a:pt x="18904" y="0"/>
                </a:cubicBezTo>
                <a:cubicBezTo>
                  <a:pt x="18864" y="0"/>
                  <a:pt x="18864" y="0"/>
                  <a:pt x="18864" y="0"/>
                </a:cubicBezTo>
                <a:cubicBezTo>
                  <a:pt x="18864" y="10"/>
                  <a:pt x="18864" y="30"/>
                  <a:pt x="18859" y="50"/>
                </a:cubicBezTo>
                <a:cubicBezTo>
                  <a:pt x="18875" y="80"/>
                  <a:pt x="18836" y="150"/>
                  <a:pt x="18859" y="180"/>
                </a:cubicBezTo>
                <a:cubicBezTo>
                  <a:pt x="18836" y="360"/>
                  <a:pt x="18864" y="520"/>
                  <a:pt x="18842" y="700"/>
                </a:cubicBezTo>
                <a:cubicBezTo>
                  <a:pt x="18859" y="770"/>
                  <a:pt x="18830" y="870"/>
                  <a:pt x="18853" y="930"/>
                </a:cubicBezTo>
                <a:close/>
                <a:moveTo>
                  <a:pt x="19314" y="1669"/>
                </a:moveTo>
                <a:cubicBezTo>
                  <a:pt x="19353" y="1449"/>
                  <a:pt x="19353" y="1259"/>
                  <a:pt x="19375" y="1050"/>
                </a:cubicBezTo>
                <a:cubicBezTo>
                  <a:pt x="19347" y="1020"/>
                  <a:pt x="19387" y="950"/>
                  <a:pt x="19370" y="920"/>
                </a:cubicBezTo>
                <a:cubicBezTo>
                  <a:pt x="19325" y="900"/>
                  <a:pt x="19420" y="780"/>
                  <a:pt x="19375" y="760"/>
                </a:cubicBezTo>
                <a:cubicBezTo>
                  <a:pt x="19387" y="660"/>
                  <a:pt x="19375" y="570"/>
                  <a:pt x="19392" y="460"/>
                </a:cubicBezTo>
                <a:cubicBezTo>
                  <a:pt x="19387" y="310"/>
                  <a:pt x="19387" y="160"/>
                  <a:pt x="19387" y="0"/>
                </a:cubicBezTo>
                <a:cubicBezTo>
                  <a:pt x="19336" y="0"/>
                  <a:pt x="19336" y="0"/>
                  <a:pt x="19336" y="0"/>
                </a:cubicBezTo>
                <a:cubicBezTo>
                  <a:pt x="19325" y="130"/>
                  <a:pt x="19359" y="230"/>
                  <a:pt x="19325" y="380"/>
                </a:cubicBezTo>
                <a:cubicBezTo>
                  <a:pt x="19342" y="430"/>
                  <a:pt x="19319" y="520"/>
                  <a:pt x="19330" y="570"/>
                </a:cubicBezTo>
                <a:cubicBezTo>
                  <a:pt x="19336" y="650"/>
                  <a:pt x="19325" y="730"/>
                  <a:pt x="19330" y="790"/>
                </a:cubicBezTo>
                <a:cubicBezTo>
                  <a:pt x="19325" y="940"/>
                  <a:pt x="19319" y="1079"/>
                  <a:pt x="19314" y="1219"/>
                </a:cubicBezTo>
                <a:cubicBezTo>
                  <a:pt x="19330" y="1289"/>
                  <a:pt x="19286" y="1389"/>
                  <a:pt x="19314" y="1449"/>
                </a:cubicBezTo>
                <a:cubicBezTo>
                  <a:pt x="19330" y="1509"/>
                  <a:pt x="19257" y="1629"/>
                  <a:pt x="19314" y="1669"/>
                </a:cubicBezTo>
                <a:close/>
                <a:moveTo>
                  <a:pt x="19184" y="1689"/>
                </a:moveTo>
                <a:cubicBezTo>
                  <a:pt x="19156" y="1589"/>
                  <a:pt x="19241" y="1419"/>
                  <a:pt x="19201" y="1329"/>
                </a:cubicBezTo>
                <a:cubicBezTo>
                  <a:pt x="19252" y="1179"/>
                  <a:pt x="19229" y="1070"/>
                  <a:pt x="19241" y="950"/>
                </a:cubicBezTo>
                <a:cubicBezTo>
                  <a:pt x="19263" y="870"/>
                  <a:pt x="19235" y="860"/>
                  <a:pt x="19235" y="820"/>
                </a:cubicBezTo>
                <a:cubicBezTo>
                  <a:pt x="19241" y="800"/>
                  <a:pt x="19252" y="780"/>
                  <a:pt x="19252" y="760"/>
                </a:cubicBezTo>
                <a:cubicBezTo>
                  <a:pt x="19252" y="710"/>
                  <a:pt x="19235" y="640"/>
                  <a:pt x="19257" y="580"/>
                </a:cubicBezTo>
                <a:cubicBezTo>
                  <a:pt x="19224" y="550"/>
                  <a:pt x="19274" y="450"/>
                  <a:pt x="19246" y="410"/>
                </a:cubicBezTo>
                <a:cubicBezTo>
                  <a:pt x="19246" y="350"/>
                  <a:pt x="19241" y="280"/>
                  <a:pt x="19241" y="220"/>
                </a:cubicBezTo>
                <a:cubicBezTo>
                  <a:pt x="19252" y="140"/>
                  <a:pt x="19257" y="70"/>
                  <a:pt x="19257" y="0"/>
                </a:cubicBezTo>
                <a:cubicBezTo>
                  <a:pt x="19201" y="0"/>
                  <a:pt x="19201" y="0"/>
                  <a:pt x="19201" y="0"/>
                </a:cubicBezTo>
                <a:cubicBezTo>
                  <a:pt x="19207" y="240"/>
                  <a:pt x="19201" y="490"/>
                  <a:pt x="19207" y="730"/>
                </a:cubicBezTo>
                <a:cubicBezTo>
                  <a:pt x="19201" y="890"/>
                  <a:pt x="19184" y="1070"/>
                  <a:pt x="19190" y="1219"/>
                </a:cubicBezTo>
                <a:cubicBezTo>
                  <a:pt x="19179" y="1269"/>
                  <a:pt x="19173" y="1309"/>
                  <a:pt x="19179" y="1339"/>
                </a:cubicBezTo>
                <a:cubicBezTo>
                  <a:pt x="19224" y="1349"/>
                  <a:pt x="19139" y="1459"/>
                  <a:pt x="19184" y="1469"/>
                </a:cubicBezTo>
                <a:cubicBezTo>
                  <a:pt x="19173" y="1519"/>
                  <a:pt x="19156" y="1579"/>
                  <a:pt x="19145" y="1629"/>
                </a:cubicBezTo>
                <a:cubicBezTo>
                  <a:pt x="19162" y="1639"/>
                  <a:pt x="19151" y="1769"/>
                  <a:pt x="19184" y="1689"/>
                </a:cubicBezTo>
                <a:close/>
                <a:moveTo>
                  <a:pt x="174" y="14763"/>
                </a:moveTo>
                <a:cubicBezTo>
                  <a:pt x="208" y="14833"/>
                  <a:pt x="275" y="14833"/>
                  <a:pt x="287" y="14933"/>
                </a:cubicBezTo>
                <a:cubicBezTo>
                  <a:pt x="354" y="14943"/>
                  <a:pt x="360" y="15063"/>
                  <a:pt x="421" y="15073"/>
                </a:cubicBezTo>
                <a:cubicBezTo>
                  <a:pt x="466" y="15113"/>
                  <a:pt x="494" y="15203"/>
                  <a:pt x="556" y="15213"/>
                </a:cubicBezTo>
                <a:cubicBezTo>
                  <a:pt x="590" y="15263"/>
                  <a:pt x="635" y="15293"/>
                  <a:pt x="669" y="15353"/>
                </a:cubicBezTo>
                <a:cubicBezTo>
                  <a:pt x="730" y="15373"/>
                  <a:pt x="753" y="15453"/>
                  <a:pt x="820" y="15463"/>
                </a:cubicBezTo>
                <a:cubicBezTo>
                  <a:pt x="820" y="15513"/>
                  <a:pt x="871" y="15473"/>
                  <a:pt x="882" y="15513"/>
                </a:cubicBezTo>
                <a:cubicBezTo>
                  <a:pt x="904" y="15543"/>
                  <a:pt x="944" y="15543"/>
                  <a:pt x="966" y="15573"/>
                </a:cubicBezTo>
                <a:cubicBezTo>
                  <a:pt x="977" y="15613"/>
                  <a:pt x="1028" y="15573"/>
                  <a:pt x="1034" y="15623"/>
                </a:cubicBezTo>
                <a:cubicBezTo>
                  <a:pt x="1062" y="15603"/>
                  <a:pt x="1101" y="15703"/>
                  <a:pt x="1112" y="15623"/>
                </a:cubicBezTo>
                <a:cubicBezTo>
                  <a:pt x="1067" y="15613"/>
                  <a:pt x="1045" y="15553"/>
                  <a:pt x="1000" y="15543"/>
                </a:cubicBezTo>
                <a:cubicBezTo>
                  <a:pt x="949" y="15513"/>
                  <a:pt x="933" y="15453"/>
                  <a:pt x="865" y="15463"/>
                </a:cubicBezTo>
                <a:cubicBezTo>
                  <a:pt x="854" y="15383"/>
                  <a:pt x="781" y="15403"/>
                  <a:pt x="753" y="15353"/>
                </a:cubicBezTo>
                <a:cubicBezTo>
                  <a:pt x="697" y="15333"/>
                  <a:pt x="691" y="15243"/>
                  <a:pt x="635" y="15233"/>
                </a:cubicBezTo>
                <a:cubicBezTo>
                  <a:pt x="573" y="15143"/>
                  <a:pt x="494" y="15083"/>
                  <a:pt x="438" y="14983"/>
                </a:cubicBezTo>
                <a:cubicBezTo>
                  <a:pt x="404" y="14943"/>
                  <a:pt x="354" y="14923"/>
                  <a:pt x="337" y="14843"/>
                </a:cubicBezTo>
                <a:cubicBezTo>
                  <a:pt x="303" y="14793"/>
                  <a:pt x="258" y="14773"/>
                  <a:pt x="236" y="14703"/>
                </a:cubicBezTo>
                <a:cubicBezTo>
                  <a:pt x="157" y="14653"/>
                  <a:pt x="112" y="14523"/>
                  <a:pt x="39" y="14453"/>
                </a:cubicBezTo>
                <a:cubicBezTo>
                  <a:pt x="28" y="14423"/>
                  <a:pt x="17" y="14413"/>
                  <a:pt x="0" y="14393"/>
                </a:cubicBezTo>
                <a:cubicBezTo>
                  <a:pt x="0" y="14513"/>
                  <a:pt x="0" y="14513"/>
                  <a:pt x="0" y="14513"/>
                </a:cubicBezTo>
                <a:cubicBezTo>
                  <a:pt x="22" y="14543"/>
                  <a:pt x="45" y="14573"/>
                  <a:pt x="73" y="14593"/>
                </a:cubicBezTo>
                <a:cubicBezTo>
                  <a:pt x="96" y="14673"/>
                  <a:pt x="157" y="14673"/>
                  <a:pt x="174" y="14763"/>
                </a:cubicBezTo>
                <a:close/>
                <a:moveTo>
                  <a:pt x="21460" y="17742"/>
                </a:moveTo>
                <a:cubicBezTo>
                  <a:pt x="21431" y="17742"/>
                  <a:pt x="21392" y="17772"/>
                  <a:pt x="21364" y="17742"/>
                </a:cubicBezTo>
                <a:cubicBezTo>
                  <a:pt x="21252" y="17762"/>
                  <a:pt x="21229" y="17772"/>
                  <a:pt x="21212" y="17742"/>
                </a:cubicBezTo>
                <a:cubicBezTo>
                  <a:pt x="20909" y="17722"/>
                  <a:pt x="20819" y="17672"/>
                  <a:pt x="20724" y="17672"/>
                </a:cubicBezTo>
                <a:cubicBezTo>
                  <a:pt x="20505" y="17632"/>
                  <a:pt x="20482" y="17642"/>
                  <a:pt x="20460" y="17622"/>
                </a:cubicBezTo>
                <a:cubicBezTo>
                  <a:pt x="20280" y="17552"/>
                  <a:pt x="20235" y="17532"/>
                  <a:pt x="20196" y="17472"/>
                </a:cubicBezTo>
                <a:cubicBezTo>
                  <a:pt x="20033" y="17442"/>
                  <a:pt x="20010" y="17432"/>
                  <a:pt x="19988" y="17422"/>
                </a:cubicBezTo>
                <a:cubicBezTo>
                  <a:pt x="19830" y="17362"/>
                  <a:pt x="19808" y="17352"/>
                  <a:pt x="19785" y="17342"/>
                </a:cubicBezTo>
                <a:cubicBezTo>
                  <a:pt x="19555" y="17222"/>
                  <a:pt x="19521" y="17302"/>
                  <a:pt x="19505" y="17242"/>
                </a:cubicBezTo>
                <a:cubicBezTo>
                  <a:pt x="19398" y="17192"/>
                  <a:pt x="19381" y="17152"/>
                  <a:pt x="19359" y="17202"/>
                </a:cubicBezTo>
                <a:cubicBezTo>
                  <a:pt x="19168" y="17172"/>
                  <a:pt x="19134" y="17042"/>
                  <a:pt x="19072" y="17102"/>
                </a:cubicBezTo>
                <a:cubicBezTo>
                  <a:pt x="18746" y="17082"/>
                  <a:pt x="18707" y="17002"/>
                  <a:pt x="18656" y="17052"/>
                </a:cubicBezTo>
                <a:cubicBezTo>
                  <a:pt x="18465" y="16982"/>
                  <a:pt x="18409" y="17032"/>
                  <a:pt x="18364" y="17002"/>
                </a:cubicBezTo>
                <a:cubicBezTo>
                  <a:pt x="18123" y="16952"/>
                  <a:pt x="18089" y="17022"/>
                  <a:pt x="18072" y="16982"/>
                </a:cubicBezTo>
                <a:cubicBezTo>
                  <a:pt x="17965" y="17052"/>
                  <a:pt x="17993" y="17092"/>
                  <a:pt x="18033" y="17032"/>
                </a:cubicBezTo>
                <a:cubicBezTo>
                  <a:pt x="18420" y="17042"/>
                  <a:pt x="18477" y="17132"/>
                  <a:pt x="18555" y="17102"/>
                </a:cubicBezTo>
                <a:cubicBezTo>
                  <a:pt x="18791" y="17142"/>
                  <a:pt x="18819" y="17162"/>
                  <a:pt x="18859" y="17142"/>
                </a:cubicBezTo>
                <a:cubicBezTo>
                  <a:pt x="19139" y="17212"/>
                  <a:pt x="19151" y="17222"/>
                  <a:pt x="19162" y="17242"/>
                </a:cubicBezTo>
                <a:cubicBezTo>
                  <a:pt x="19510" y="17302"/>
                  <a:pt x="19533" y="17402"/>
                  <a:pt x="19566" y="17412"/>
                </a:cubicBezTo>
                <a:cubicBezTo>
                  <a:pt x="20055" y="17562"/>
                  <a:pt x="20083" y="17592"/>
                  <a:pt x="20106" y="17602"/>
                </a:cubicBezTo>
                <a:cubicBezTo>
                  <a:pt x="20381" y="17762"/>
                  <a:pt x="20443" y="17702"/>
                  <a:pt x="20488" y="17762"/>
                </a:cubicBezTo>
                <a:cubicBezTo>
                  <a:pt x="20707" y="17802"/>
                  <a:pt x="20763" y="17772"/>
                  <a:pt x="20814" y="17812"/>
                </a:cubicBezTo>
                <a:cubicBezTo>
                  <a:pt x="21184" y="17842"/>
                  <a:pt x="21235" y="17902"/>
                  <a:pt x="21291" y="17862"/>
                </a:cubicBezTo>
                <a:cubicBezTo>
                  <a:pt x="21572" y="17732"/>
                  <a:pt x="21572" y="17732"/>
                  <a:pt x="21572" y="17732"/>
                </a:cubicBezTo>
                <a:close/>
                <a:moveTo>
                  <a:pt x="21471" y="17322"/>
                </a:moveTo>
                <a:cubicBezTo>
                  <a:pt x="21426" y="17312"/>
                  <a:pt x="21381" y="17342"/>
                  <a:pt x="21342" y="17292"/>
                </a:cubicBezTo>
                <a:cubicBezTo>
                  <a:pt x="20684" y="17252"/>
                  <a:pt x="20617" y="17242"/>
                  <a:pt x="20549" y="17212"/>
                </a:cubicBezTo>
                <a:cubicBezTo>
                  <a:pt x="20314" y="17132"/>
                  <a:pt x="20291" y="17122"/>
                  <a:pt x="20269" y="17122"/>
                </a:cubicBezTo>
                <a:cubicBezTo>
                  <a:pt x="19853" y="17002"/>
                  <a:pt x="19808" y="16992"/>
                  <a:pt x="19769" y="16952"/>
                </a:cubicBezTo>
                <a:cubicBezTo>
                  <a:pt x="19578" y="16872"/>
                  <a:pt x="19533" y="16862"/>
                  <a:pt x="19482" y="16852"/>
                </a:cubicBezTo>
                <a:cubicBezTo>
                  <a:pt x="19257" y="16692"/>
                  <a:pt x="19235" y="16682"/>
                  <a:pt x="19207" y="16722"/>
                </a:cubicBezTo>
                <a:cubicBezTo>
                  <a:pt x="19156" y="16732"/>
                  <a:pt x="19229" y="16742"/>
                  <a:pt x="19302" y="16822"/>
                </a:cubicBezTo>
                <a:cubicBezTo>
                  <a:pt x="19482" y="16952"/>
                  <a:pt x="19516" y="16882"/>
                  <a:pt x="19533" y="16942"/>
                </a:cubicBezTo>
                <a:cubicBezTo>
                  <a:pt x="19847" y="17072"/>
                  <a:pt x="19920" y="17142"/>
                  <a:pt x="19999" y="17172"/>
                </a:cubicBezTo>
                <a:cubicBezTo>
                  <a:pt x="20212" y="17252"/>
                  <a:pt x="20269" y="17212"/>
                  <a:pt x="20308" y="17242"/>
                </a:cubicBezTo>
                <a:cubicBezTo>
                  <a:pt x="20426" y="17292"/>
                  <a:pt x="20443" y="17272"/>
                  <a:pt x="20454" y="17322"/>
                </a:cubicBezTo>
                <a:cubicBezTo>
                  <a:pt x="20561" y="17342"/>
                  <a:pt x="20589" y="17332"/>
                  <a:pt x="20617" y="17352"/>
                </a:cubicBezTo>
                <a:cubicBezTo>
                  <a:pt x="20814" y="17402"/>
                  <a:pt x="20875" y="17372"/>
                  <a:pt x="20926" y="17412"/>
                </a:cubicBezTo>
                <a:cubicBezTo>
                  <a:pt x="21285" y="17432"/>
                  <a:pt x="21325" y="17472"/>
                  <a:pt x="21370" y="17432"/>
                </a:cubicBezTo>
                <a:cubicBezTo>
                  <a:pt x="21572" y="17322"/>
                  <a:pt x="21572" y="17322"/>
                  <a:pt x="21572" y="17322"/>
                </a:cubicBezTo>
                <a:close/>
                <a:moveTo>
                  <a:pt x="21426" y="17102"/>
                </a:moveTo>
                <a:cubicBezTo>
                  <a:pt x="21392" y="17072"/>
                  <a:pt x="21347" y="17102"/>
                  <a:pt x="21313" y="17092"/>
                </a:cubicBezTo>
                <a:cubicBezTo>
                  <a:pt x="21049" y="17082"/>
                  <a:pt x="21021" y="17052"/>
                  <a:pt x="20988" y="17042"/>
                </a:cubicBezTo>
                <a:cubicBezTo>
                  <a:pt x="20802" y="16952"/>
                  <a:pt x="20718" y="17032"/>
                  <a:pt x="20656" y="16922"/>
                </a:cubicBezTo>
                <a:cubicBezTo>
                  <a:pt x="20482" y="16872"/>
                  <a:pt x="20460" y="16862"/>
                  <a:pt x="20448" y="16812"/>
                </a:cubicBezTo>
                <a:cubicBezTo>
                  <a:pt x="20218" y="16802"/>
                  <a:pt x="20196" y="16722"/>
                  <a:pt x="20167" y="16722"/>
                </a:cubicBezTo>
                <a:cubicBezTo>
                  <a:pt x="19853" y="16512"/>
                  <a:pt x="19825" y="16512"/>
                  <a:pt x="19797" y="16482"/>
                </a:cubicBezTo>
                <a:cubicBezTo>
                  <a:pt x="19578" y="16342"/>
                  <a:pt x="19533" y="16412"/>
                  <a:pt x="19510" y="16322"/>
                </a:cubicBezTo>
                <a:cubicBezTo>
                  <a:pt x="19280" y="16282"/>
                  <a:pt x="19257" y="16202"/>
                  <a:pt x="19218" y="16262"/>
                </a:cubicBezTo>
                <a:cubicBezTo>
                  <a:pt x="19089" y="16192"/>
                  <a:pt x="19055" y="16173"/>
                  <a:pt x="19016" y="16173"/>
                </a:cubicBezTo>
                <a:cubicBezTo>
                  <a:pt x="19291" y="16312"/>
                  <a:pt x="19342" y="16332"/>
                  <a:pt x="19392" y="16372"/>
                </a:cubicBezTo>
                <a:cubicBezTo>
                  <a:pt x="19527" y="16402"/>
                  <a:pt x="19533" y="16452"/>
                  <a:pt x="19550" y="16442"/>
                </a:cubicBezTo>
                <a:cubicBezTo>
                  <a:pt x="19729" y="16552"/>
                  <a:pt x="19757" y="16542"/>
                  <a:pt x="19785" y="16562"/>
                </a:cubicBezTo>
                <a:cubicBezTo>
                  <a:pt x="20016" y="16752"/>
                  <a:pt x="20033" y="16742"/>
                  <a:pt x="20044" y="16752"/>
                </a:cubicBezTo>
                <a:cubicBezTo>
                  <a:pt x="20297" y="16902"/>
                  <a:pt x="20432" y="16962"/>
                  <a:pt x="20561" y="17032"/>
                </a:cubicBezTo>
                <a:cubicBezTo>
                  <a:pt x="21005" y="17192"/>
                  <a:pt x="21044" y="17152"/>
                  <a:pt x="21072" y="17182"/>
                </a:cubicBezTo>
                <a:cubicBezTo>
                  <a:pt x="21257" y="17212"/>
                  <a:pt x="21257" y="17212"/>
                  <a:pt x="21263" y="17212"/>
                </a:cubicBezTo>
                <a:cubicBezTo>
                  <a:pt x="21353" y="17212"/>
                  <a:pt x="21370" y="17222"/>
                  <a:pt x="21392" y="17212"/>
                </a:cubicBezTo>
                <a:cubicBezTo>
                  <a:pt x="21431" y="17212"/>
                  <a:pt x="21454" y="17222"/>
                  <a:pt x="21482" y="17212"/>
                </a:cubicBezTo>
                <a:cubicBezTo>
                  <a:pt x="21572" y="17082"/>
                  <a:pt x="21572" y="17082"/>
                  <a:pt x="21572" y="17082"/>
                </a:cubicBezTo>
                <a:close/>
                <a:moveTo>
                  <a:pt x="21330" y="18022"/>
                </a:moveTo>
                <a:cubicBezTo>
                  <a:pt x="21285" y="17992"/>
                  <a:pt x="21224" y="18042"/>
                  <a:pt x="21179" y="18022"/>
                </a:cubicBezTo>
                <a:cubicBezTo>
                  <a:pt x="20651" y="17962"/>
                  <a:pt x="20606" y="18002"/>
                  <a:pt x="20566" y="17982"/>
                </a:cubicBezTo>
                <a:cubicBezTo>
                  <a:pt x="20353" y="17952"/>
                  <a:pt x="20274" y="17912"/>
                  <a:pt x="20184" y="17922"/>
                </a:cubicBezTo>
                <a:cubicBezTo>
                  <a:pt x="19932" y="17792"/>
                  <a:pt x="19915" y="17792"/>
                  <a:pt x="19898" y="17762"/>
                </a:cubicBezTo>
                <a:cubicBezTo>
                  <a:pt x="19757" y="17742"/>
                  <a:pt x="19746" y="17642"/>
                  <a:pt x="19718" y="17692"/>
                </a:cubicBezTo>
                <a:cubicBezTo>
                  <a:pt x="19089" y="17472"/>
                  <a:pt x="19050" y="17422"/>
                  <a:pt x="19010" y="17412"/>
                </a:cubicBezTo>
                <a:cubicBezTo>
                  <a:pt x="18690" y="17322"/>
                  <a:pt x="18611" y="17302"/>
                  <a:pt x="18522" y="17342"/>
                </a:cubicBezTo>
                <a:cubicBezTo>
                  <a:pt x="18308" y="17342"/>
                  <a:pt x="18286" y="17352"/>
                  <a:pt x="18252" y="17392"/>
                </a:cubicBezTo>
                <a:cubicBezTo>
                  <a:pt x="18409" y="17462"/>
                  <a:pt x="18465" y="17372"/>
                  <a:pt x="18499" y="17432"/>
                </a:cubicBezTo>
                <a:cubicBezTo>
                  <a:pt x="19038" y="17512"/>
                  <a:pt x="19072" y="17552"/>
                  <a:pt x="19106" y="17582"/>
                </a:cubicBezTo>
                <a:cubicBezTo>
                  <a:pt x="19364" y="17642"/>
                  <a:pt x="19375" y="17692"/>
                  <a:pt x="19398" y="17702"/>
                </a:cubicBezTo>
                <a:cubicBezTo>
                  <a:pt x="19628" y="17702"/>
                  <a:pt x="19656" y="17832"/>
                  <a:pt x="19701" y="17812"/>
                </a:cubicBezTo>
                <a:cubicBezTo>
                  <a:pt x="20325" y="18092"/>
                  <a:pt x="20370" y="18072"/>
                  <a:pt x="20409" y="18082"/>
                </a:cubicBezTo>
                <a:cubicBezTo>
                  <a:pt x="20578" y="18132"/>
                  <a:pt x="20628" y="18102"/>
                  <a:pt x="20662" y="18152"/>
                </a:cubicBezTo>
                <a:cubicBezTo>
                  <a:pt x="20825" y="18082"/>
                  <a:pt x="20842" y="18162"/>
                  <a:pt x="20864" y="18132"/>
                </a:cubicBezTo>
                <a:cubicBezTo>
                  <a:pt x="21117" y="18122"/>
                  <a:pt x="21156" y="18172"/>
                  <a:pt x="21212" y="18122"/>
                </a:cubicBezTo>
                <a:cubicBezTo>
                  <a:pt x="21572" y="17992"/>
                  <a:pt x="21572" y="17992"/>
                  <a:pt x="21572" y="17992"/>
                </a:cubicBezTo>
                <a:close/>
                <a:moveTo>
                  <a:pt x="21218" y="18322"/>
                </a:moveTo>
                <a:cubicBezTo>
                  <a:pt x="21201" y="18332"/>
                  <a:pt x="21184" y="18361"/>
                  <a:pt x="21167" y="18342"/>
                </a:cubicBezTo>
                <a:cubicBezTo>
                  <a:pt x="21044" y="18342"/>
                  <a:pt x="21021" y="18361"/>
                  <a:pt x="21005" y="18351"/>
                </a:cubicBezTo>
                <a:cubicBezTo>
                  <a:pt x="20651" y="18342"/>
                  <a:pt x="20617" y="18312"/>
                  <a:pt x="20583" y="18302"/>
                </a:cubicBezTo>
                <a:cubicBezTo>
                  <a:pt x="20241" y="18192"/>
                  <a:pt x="20201" y="18232"/>
                  <a:pt x="20167" y="18212"/>
                </a:cubicBezTo>
                <a:cubicBezTo>
                  <a:pt x="19903" y="18052"/>
                  <a:pt x="19825" y="18092"/>
                  <a:pt x="19757" y="18022"/>
                </a:cubicBezTo>
                <a:cubicBezTo>
                  <a:pt x="19538" y="17962"/>
                  <a:pt x="19527" y="17912"/>
                  <a:pt x="19510" y="17922"/>
                </a:cubicBezTo>
                <a:cubicBezTo>
                  <a:pt x="19342" y="17822"/>
                  <a:pt x="19330" y="17802"/>
                  <a:pt x="19314" y="17792"/>
                </a:cubicBezTo>
                <a:cubicBezTo>
                  <a:pt x="19196" y="17732"/>
                  <a:pt x="19168" y="17792"/>
                  <a:pt x="19156" y="17732"/>
                </a:cubicBezTo>
                <a:cubicBezTo>
                  <a:pt x="18825" y="17612"/>
                  <a:pt x="18808" y="17612"/>
                  <a:pt x="18791" y="17622"/>
                </a:cubicBezTo>
                <a:cubicBezTo>
                  <a:pt x="18600" y="17572"/>
                  <a:pt x="18566" y="17532"/>
                  <a:pt x="18527" y="17572"/>
                </a:cubicBezTo>
                <a:cubicBezTo>
                  <a:pt x="18055" y="17612"/>
                  <a:pt x="18022" y="17552"/>
                  <a:pt x="18010" y="17632"/>
                </a:cubicBezTo>
                <a:cubicBezTo>
                  <a:pt x="17802" y="17662"/>
                  <a:pt x="17774" y="17672"/>
                  <a:pt x="17746" y="17642"/>
                </a:cubicBezTo>
                <a:cubicBezTo>
                  <a:pt x="17999" y="17732"/>
                  <a:pt x="18072" y="17572"/>
                  <a:pt x="18111" y="17652"/>
                </a:cubicBezTo>
                <a:cubicBezTo>
                  <a:pt x="18336" y="17602"/>
                  <a:pt x="18387" y="17632"/>
                  <a:pt x="18437" y="17642"/>
                </a:cubicBezTo>
                <a:cubicBezTo>
                  <a:pt x="18634" y="17702"/>
                  <a:pt x="18679" y="17682"/>
                  <a:pt x="18724" y="17692"/>
                </a:cubicBezTo>
                <a:cubicBezTo>
                  <a:pt x="18943" y="17812"/>
                  <a:pt x="19033" y="17802"/>
                  <a:pt x="19117" y="17842"/>
                </a:cubicBezTo>
                <a:cubicBezTo>
                  <a:pt x="19432" y="18082"/>
                  <a:pt x="19477" y="17972"/>
                  <a:pt x="19493" y="18042"/>
                </a:cubicBezTo>
                <a:cubicBezTo>
                  <a:pt x="19679" y="18112"/>
                  <a:pt x="19701" y="18142"/>
                  <a:pt x="19729" y="18152"/>
                </a:cubicBezTo>
                <a:cubicBezTo>
                  <a:pt x="19988" y="18282"/>
                  <a:pt x="20021" y="18242"/>
                  <a:pt x="20044" y="18292"/>
                </a:cubicBezTo>
                <a:cubicBezTo>
                  <a:pt x="20252" y="18361"/>
                  <a:pt x="20302" y="18381"/>
                  <a:pt x="20353" y="18421"/>
                </a:cubicBezTo>
                <a:cubicBezTo>
                  <a:pt x="20651" y="18441"/>
                  <a:pt x="20667" y="18451"/>
                  <a:pt x="20679" y="18471"/>
                </a:cubicBezTo>
                <a:cubicBezTo>
                  <a:pt x="20684" y="18481"/>
                  <a:pt x="20656" y="18521"/>
                  <a:pt x="20623" y="18531"/>
                </a:cubicBezTo>
                <a:cubicBezTo>
                  <a:pt x="20308" y="18561"/>
                  <a:pt x="20297" y="18461"/>
                  <a:pt x="20257" y="18521"/>
                </a:cubicBezTo>
                <a:cubicBezTo>
                  <a:pt x="20066" y="18481"/>
                  <a:pt x="20061" y="18481"/>
                  <a:pt x="20061" y="18481"/>
                </a:cubicBezTo>
                <a:cubicBezTo>
                  <a:pt x="19201" y="18282"/>
                  <a:pt x="19162" y="18152"/>
                  <a:pt x="19089" y="18252"/>
                </a:cubicBezTo>
                <a:cubicBezTo>
                  <a:pt x="18892" y="18112"/>
                  <a:pt x="18859" y="18122"/>
                  <a:pt x="18830" y="18122"/>
                </a:cubicBezTo>
                <a:cubicBezTo>
                  <a:pt x="18561" y="18072"/>
                  <a:pt x="18544" y="18082"/>
                  <a:pt x="18538" y="18042"/>
                </a:cubicBezTo>
                <a:cubicBezTo>
                  <a:pt x="18387" y="18062"/>
                  <a:pt x="18319" y="18002"/>
                  <a:pt x="18325" y="18102"/>
                </a:cubicBezTo>
                <a:cubicBezTo>
                  <a:pt x="18623" y="18142"/>
                  <a:pt x="18701" y="18172"/>
                  <a:pt x="18780" y="18182"/>
                </a:cubicBezTo>
                <a:cubicBezTo>
                  <a:pt x="19134" y="18361"/>
                  <a:pt x="19184" y="18292"/>
                  <a:pt x="19218" y="18342"/>
                </a:cubicBezTo>
                <a:cubicBezTo>
                  <a:pt x="19364" y="18351"/>
                  <a:pt x="19392" y="18441"/>
                  <a:pt x="19432" y="18411"/>
                </a:cubicBezTo>
                <a:cubicBezTo>
                  <a:pt x="19673" y="18541"/>
                  <a:pt x="19696" y="18501"/>
                  <a:pt x="19718" y="18511"/>
                </a:cubicBezTo>
                <a:cubicBezTo>
                  <a:pt x="19971" y="18521"/>
                  <a:pt x="20038" y="18631"/>
                  <a:pt x="20123" y="18571"/>
                </a:cubicBezTo>
                <a:cubicBezTo>
                  <a:pt x="20252" y="18631"/>
                  <a:pt x="20285" y="18611"/>
                  <a:pt x="20325" y="18661"/>
                </a:cubicBezTo>
                <a:cubicBezTo>
                  <a:pt x="20735" y="18631"/>
                  <a:pt x="20763" y="18601"/>
                  <a:pt x="20791" y="18621"/>
                </a:cubicBezTo>
                <a:cubicBezTo>
                  <a:pt x="21106" y="18531"/>
                  <a:pt x="21156" y="18551"/>
                  <a:pt x="21218" y="18521"/>
                </a:cubicBezTo>
                <a:cubicBezTo>
                  <a:pt x="21229" y="18571"/>
                  <a:pt x="21173" y="18681"/>
                  <a:pt x="21139" y="18641"/>
                </a:cubicBezTo>
                <a:cubicBezTo>
                  <a:pt x="20684" y="18831"/>
                  <a:pt x="20639" y="18941"/>
                  <a:pt x="20617" y="18841"/>
                </a:cubicBezTo>
                <a:cubicBezTo>
                  <a:pt x="20364" y="18871"/>
                  <a:pt x="20325" y="18921"/>
                  <a:pt x="20285" y="18941"/>
                </a:cubicBezTo>
                <a:cubicBezTo>
                  <a:pt x="20106" y="18901"/>
                  <a:pt x="20083" y="18911"/>
                  <a:pt x="20066" y="18911"/>
                </a:cubicBezTo>
                <a:cubicBezTo>
                  <a:pt x="19780" y="18871"/>
                  <a:pt x="19757" y="18871"/>
                  <a:pt x="19735" y="18901"/>
                </a:cubicBezTo>
                <a:cubicBezTo>
                  <a:pt x="19477" y="18871"/>
                  <a:pt x="19443" y="18831"/>
                  <a:pt x="19403" y="18821"/>
                </a:cubicBezTo>
                <a:cubicBezTo>
                  <a:pt x="19050" y="18681"/>
                  <a:pt x="18999" y="18761"/>
                  <a:pt x="18971" y="18681"/>
                </a:cubicBezTo>
                <a:cubicBezTo>
                  <a:pt x="18600" y="18601"/>
                  <a:pt x="18566" y="18561"/>
                  <a:pt x="18522" y="18601"/>
                </a:cubicBezTo>
                <a:cubicBezTo>
                  <a:pt x="18364" y="18471"/>
                  <a:pt x="18364" y="18471"/>
                  <a:pt x="18359" y="18471"/>
                </a:cubicBezTo>
                <a:cubicBezTo>
                  <a:pt x="18055" y="18322"/>
                  <a:pt x="18033" y="18322"/>
                  <a:pt x="18010" y="18342"/>
                </a:cubicBezTo>
                <a:cubicBezTo>
                  <a:pt x="17769" y="18202"/>
                  <a:pt x="17673" y="18282"/>
                  <a:pt x="17606" y="18172"/>
                </a:cubicBezTo>
                <a:cubicBezTo>
                  <a:pt x="17269" y="18202"/>
                  <a:pt x="17246" y="18242"/>
                  <a:pt x="17235" y="18212"/>
                </a:cubicBezTo>
                <a:cubicBezTo>
                  <a:pt x="17465" y="18252"/>
                  <a:pt x="17522" y="18322"/>
                  <a:pt x="17595" y="18252"/>
                </a:cubicBezTo>
                <a:cubicBezTo>
                  <a:pt x="17825" y="18351"/>
                  <a:pt x="17842" y="18332"/>
                  <a:pt x="17853" y="18381"/>
                </a:cubicBezTo>
                <a:cubicBezTo>
                  <a:pt x="18055" y="18421"/>
                  <a:pt x="18078" y="18451"/>
                  <a:pt x="18106" y="18481"/>
                </a:cubicBezTo>
                <a:cubicBezTo>
                  <a:pt x="18263" y="18591"/>
                  <a:pt x="18308" y="18531"/>
                  <a:pt x="18336" y="18561"/>
                </a:cubicBezTo>
                <a:cubicBezTo>
                  <a:pt x="18589" y="18731"/>
                  <a:pt x="18623" y="18651"/>
                  <a:pt x="18639" y="18711"/>
                </a:cubicBezTo>
                <a:cubicBezTo>
                  <a:pt x="18791" y="18781"/>
                  <a:pt x="18814" y="18791"/>
                  <a:pt x="18842" y="18751"/>
                </a:cubicBezTo>
                <a:cubicBezTo>
                  <a:pt x="19016" y="18861"/>
                  <a:pt x="19061" y="18831"/>
                  <a:pt x="19100" y="18881"/>
                </a:cubicBezTo>
                <a:cubicBezTo>
                  <a:pt x="19555" y="18981"/>
                  <a:pt x="19606" y="18931"/>
                  <a:pt x="19639" y="19001"/>
                </a:cubicBezTo>
                <a:cubicBezTo>
                  <a:pt x="19870" y="19051"/>
                  <a:pt x="19903" y="18971"/>
                  <a:pt x="19926" y="19001"/>
                </a:cubicBezTo>
                <a:cubicBezTo>
                  <a:pt x="20156" y="19001"/>
                  <a:pt x="20241" y="19061"/>
                  <a:pt x="20336" y="19021"/>
                </a:cubicBezTo>
                <a:cubicBezTo>
                  <a:pt x="20566" y="18981"/>
                  <a:pt x="20623" y="19011"/>
                  <a:pt x="20594" y="19041"/>
                </a:cubicBezTo>
                <a:cubicBezTo>
                  <a:pt x="20330" y="19121"/>
                  <a:pt x="20308" y="19071"/>
                  <a:pt x="20263" y="19101"/>
                </a:cubicBezTo>
                <a:cubicBezTo>
                  <a:pt x="19881" y="19141"/>
                  <a:pt x="19836" y="19141"/>
                  <a:pt x="19791" y="19111"/>
                </a:cubicBezTo>
                <a:cubicBezTo>
                  <a:pt x="19280" y="19051"/>
                  <a:pt x="19184" y="19041"/>
                  <a:pt x="19095" y="18991"/>
                </a:cubicBezTo>
                <a:cubicBezTo>
                  <a:pt x="18932" y="18981"/>
                  <a:pt x="18909" y="18971"/>
                  <a:pt x="18892" y="18941"/>
                </a:cubicBezTo>
                <a:cubicBezTo>
                  <a:pt x="18684" y="18881"/>
                  <a:pt x="18662" y="18871"/>
                  <a:pt x="18639" y="18881"/>
                </a:cubicBezTo>
                <a:cubicBezTo>
                  <a:pt x="18477" y="18791"/>
                  <a:pt x="18448" y="18771"/>
                  <a:pt x="18415" y="18791"/>
                </a:cubicBezTo>
                <a:cubicBezTo>
                  <a:pt x="18201" y="18681"/>
                  <a:pt x="18168" y="18681"/>
                  <a:pt x="18140" y="18611"/>
                </a:cubicBezTo>
                <a:cubicBezTo>
                  <a:pt x="17943" y="18571"/>
                  <a:pt x="17926" y="18571"/>
                  <a:pt x="17915" y="18551"/>
                </a:cubicBezTo>
                <a:cubicBezTo>
                  <a:pt x="17668" y="18491"/>
                  <a:pt x="17651" y="18481"/>
                  <a:pt x="17634" y="18481"/>
                </a:cubicBezTo>
                <a:cubicBezTo>
                  <a:pt x="17505" y="18501"/>
                  <a:pt x="17522" y="18511"/>
                  <a:pt x="17538" y="18521"/>
                </a:cubicBezTo>
                <a:cubicBezTo>
                  <a:pt x="17780" y="18601"/>
                  <a:pt x="17847" y="18641"/>
                  <a:pt x="17932" y="18601"/>
                </a:cubicBezTo>
                <a:cubicBezTo>
                  <a:pt x="18111" y="18741"/>
                  <a:pt x="18145" y="18681"/>
                  <a:pt x="18156" y="18761"/>
                </a:cubicBezTo>
                <a:cubicBezTo>
                  <a:pt x="18353" y="18891"/>
                  <a:pt x="18387" y="18831"/>
                  <a:pt x="18404" y="18871"/>
                </a:cubicBezTo>
                <a:cubicBezTo>
                  <a:pt x="18960" y="19071"/>
                  <a:pt x="19027" y="19141"/>
                  <a:pt x="19106" y="19121"/>
                </a:cubicBezTo>
                <a:cubicBezTo>
                  <a:pt x="19617" y="19221"/>
                  <a:pt x="19684" y="19281"/>
                  <a:pt x="19763" y="19241"/>
                </a:cubicBezTo>
                <a:cubicBezTo>
                  <a:pt x="20111" y="19231"/>
                  <a:pt x="20139" y="19201"/>
                  <a:pt x="20151" y="19261"/>
                </a:cubicBezTo>
                <a:cubicBezTo>
                  <a:pt x="20358" y="19241"/>
                  <a:pt x="20403" y="19191"/>
                  <a:pt x="20437" y="19211"/>
                </a:cubicBezTo>
                <a:cubicBezTo>
                  <a:pt x="20611" y="19171"/>
                  <a:pt x="20578" y="19311"/>
                  <a:pt x="20538" y="19381"/>
                </a:cubicBezTo>
                <a:cubicBezTo>
                  <a:pt x="20224" y="19461"/>
                  <a:pt x="20184" y="19501"/>
                  <a:pt x="20162" y="19451"/>
                </a:cubicBezTo>
                <a:cubicBezTo>
                  <a:pt x="20005" y="19501"/>
                  <a:pt x="19988" y="19461"/>
                  <a:pt x="19971" y="19461"/>
                </a:cubicBezTo>
                <a:cubicBezTo>
                  <a:pt x="19769" y="19441"/>
                  <a:pt x="19735" y="19481"/>
                  <a:pt x="19707" y="19471"/>
                </a:cubicBezTo>
                <a:cubicBezTo>
                  <a:pt x="19179" y="19401"/>
                  <a:pt x="19134" y="19371"/>
                  <a:pt x="19083" y="19381"/>
                </a:cubicBezTo>
                <a:cubicBezTo>
                  <a:pt x="18977" y="19351"/>
                  <a:pt x="18948" y="19321"/>
                  <a:pt x="18926" y="19311"/>
                </a:cubicBezTo>
                <a:cubicBezTo>
                  <a:pt x="18752" y="19231"/>
                  <a:pt x="18724" y="19251"/>
                  <a:pt x="18707" y="19181"/>
                </a:cubicBezTo>
                <a:cubicBezTo>
                  <a:pt x="18404" y="19061"/>
                  <a:pt x="18331" y="19041"/>
                  <a:pt x="18257" y="18991"/>
                </a:cubicBezTo>
                <a:cubicBezTo>
                  <a:pt x="17988" y="18961"/>
                  <a:pt x="17960" y="18871"/>
                  <a:pt x="17915" y="18891"/>
                </a:cubicBezTo>
                <a:cubicBezTo>
                  <a:pt x="17651" y="18821"/>
                  <a:pt x="17623" y="18731"/>
                  <a:pt x="17578" y="18751"/>
                </a:cubicBezTo>
                <a:cubicBezTo>
                  <a:pt x="17038" y="18671"/>
                  <a:pt x="16971" y="18581"/>
                  <a:pt x="16887" y="18631"/>
                </a:cubicBezTo>
                <a:cubicBezTo>
                  <a:pt x="16752" y="18581"/>
                  <a:pt x="16724" y="18651"/>
                  <a:pt x="16707" y="18621"/>
                </a:cubicBezTo>
                <a:cubicBezTo>
                  <a:pt x="16488" y="18601"/>
                  <a:pt x="16432" y="18661"/>
                  <a:pt x="16387" y="18631"/>
                </a:cubicBezTo>
                <a:cubicBezTo>
                  <a:pt x="16061" y="18611"/>
                  <a:pt x="16005" y="18661"/>
                  <a:pt x="15960" y="18671"/>
                </a:cubicBezTo>
                <a:cubicBezTo>
                  <a:pt x="15634" y="18791"/>
                  <a:pt x="15606" y="18801"/>
                  <a:pt x="15578" y="18841"/>
                </a:cubicBezTo>
                <a:cubicBezTo>
                  <a:pt x="15752" y="18781"/>
                  <a:pt x="15797" y="18821"/>
                  <a:pt x="15864" y="18731"/>
                </a:cubicBezTo>
                <a:cubicBezTo>
                  <a:pt x="16274" y="18741"/>
                  <a:pt x="16387" y="18671"/>
                  <a:pt x="16482" y="18741"/>
                </a:cubicBezTo>
                <a:cubicBezTo>
                  <a:pt x="16746" y="18801"/>
                  <a:pt x="16769" y="18751"/>
                  <a:pt x="16780" y="18821"/>
                </a:cubicBezTo>
                <a:cubicBezTo>
                  <a:pt x="16977" y="18881"/>
                  <a:pt x="17022" y="18901"/>
                  <a:pt x="17067" y="18941"/>
                </a:cubicBezTo>
                <a:cubicBezTo>
                  <a:pt x="17302" y="19071"/>
                  <a:pt x="17331" y="19101"/>
                  <a:pt x="17353" y="19101"/>
                </a:cubicBezTo>
                <a:cubicBezTo>
                  <a:pt x="17825" y="19421"/>
                  <a:pt x="17881" y="19411"/>
                  <a:pt x="17920" y="19461"/>
                </a:cubicBezTo>
                <a:cubicBezTo>
                  <a:pt x="18168" y="19601"/>
                  <a:pt x="18201" y="19571"/>
                  <a:pt x="18224" y="19611"/>
                </a:cubicBezTo>
                <a:cubicBezTo>
                  <a:pt x="18662" y="19731"/>
                  <a:pt x="18690" y="19751"/>
                  <a:pt x="18724" y="19741"/>
                </a:cubicBezTo>
                <a:cubicBezTo>
                  <a:pt x="18864" y="19801"/>
                  <a:pt x="18875" y="19821"/>
                  <a:pt x="18898" y="19791"/>
                </a:cubicBezTo>
                <a:cubicBezTo>
                  <a:pt x="19179" y="19851"/>
                  <a:pt x="19212" y="19871"/>
                  <a:pt x="19246" y="19851"/>
                </a:cubicBezTo>
                <a:cubicBezTo>
                  <a:pt x="19443" y="19901"/>
                  <a:pt x="19471" y="19891"/>
                  <a:pt x="19493" y="19911"/>
                </a:cubicBezTo>
                <a:cubicBezTo>
                  <a:pt x="19224" y="19961"/>
                  <a:pt x="19139" y="19901"/>
                  <a:pt x="19038" y="19971"/>
                </a:cubicBezTo>
                <a:cubicBezTo>
                  <a:pt x="18684" y="19861"/>
                  <a:pt x="18628" y="19881"/>
                  <a:pt x="18578" y="19871"/>
                </a:cubicBezTo>
                <a:cubicBezTo>
                  <a:pt x="18319" y="19781"/>
                  <a:pt x="18224" y="19691"/>
                  <a:pt x="18123" y="19651"/>
                </a:cubicBezTo>
                <a:cubicBezTo>
                  <a:pt x="17949" y="19601"/>
                  <a:pt x="17926" y="19541"/>
                  <a:pt x="17898" y="19561"/>
                </a:cubicBezTo>
                <a:cubicBezTo>
                  <a:pt x="17623" y="19421"/>
                  <a:pt x="17567" y="19441"/>
                  <a:pt x="17522" y="19361"/>
                </a:cubicBezTo>
                <a:cubicBezTo>
                  <a:pt x="17347" y="19301"/>
                  <a:pt x="17325" y="19271"/>
                  <a:pt x="17297" y="19271"/>
                </a:cubicBezTo>
                <a:cubicBezTo>
                  <a:pt x="17134" y="19131"/>
                  <a:pt x="17095" y="19211"/>
                  <a:pt x="17072" y="19171"/>
                </a:cubicBezTo>
                <a:cubicBezTo>
                  <a:pt x="16864" y="19121"/>
                  <a:pt x="16808" y="19141"/>
                  <a:pt x="16763" y="19111"/>
                </a:cubicBezTo>
                <a:cubicBezTo>
                  <a:pt x="16314" y="19111"/>
                  <a:pt x="16229" y="19201"/>
                  <a:pt x="16162" y="19191"/>
                </a:cubicBezTo>
                <a:cubicBezTo>
                  <a:pt x="15803" y="19311"/>
                  <a:pt x="15718" y="19371"/>
                  <a:pt x="15724" y="19431"/>
                </a:cubicBezTo>
                <a:cubicBezTo>
                  <a:pt x="16072" y="19311"/>
                  <a:pt x="16100" y="19301"/>
                  <a:pt x="16128" y="19261"/>
                </a:cubicBezTo>
                <a:cubicBezTo>
                  <a:pt x="16325" y="19251"/>
                  <a:pt x="16387" y="19251"/>
                  <a:pt x="16454" y="19211"/>
                </a:cubicBezTo>
                <a:cubicBezTo>
                  <a:pt x="16892" y="19251"/>
                  <a:pt x="16960" y="19261"/>
                  <a:pt x="17016" y="19231"/>
                </a:cubicBezTo>
                <a:cubicBezTo>
                  <a:pt x="17269" y="19421"/>
                  <a:pt x="17297" y="19411"/>
                  <a:pt x="17325" y="19411"/>
                </a:cubicBezTo>
                <a:cubicBezTo>
                  <a:pt x="17696" y="19561"/>
                  <a:pt x="17741" y="19621"/>
                  <a:pt x="17791" y="19641"/>
                </a:cubicBezTo>
                <a:cubicBezTo>
                  <a:pt x="18353" y="19911"/>
                  <a:pt x="18448" y="19931"/>
                  <a:pt x="18538" y="19981"/>
                </a:cubicBezTo>
                <a:cubicBezTo>
                  <a:pt x="18696" y="20051"/>
                  <a:pt x="18729" y="19981"/>
                  <a:pt x="18746" y="20021"/>
                </a:cubicBezTo>
                <a:cubicBezTo>
                  <a:pt x="19021" y="20041"/>
                  <a:pt x="19066" y="20091"/>
                  <a:pt x="19123" y="20051"/>
                </a:cubicBezTo>
                <a:cubicBezTo>
                  <a:pt x="19347" y="20071"/>
                  <a:pt x="19359" y="20071"/>
                  <a:pt x="19370" y="20051"/>
                </a:cubicBezTo>
                <a:cubicBezTo>
                  <a:pt x="19179" y="20151"/>
                  <a:pt x="19145" y="20161"/>
                  <a:pt x="19123" y="20151"/>
                </a:cubicBezTo>
                <a:cubicBezTo>
                  <a:pt x="18679" y="20161"/>
                  <a:pt x="18668" y="20131"/>
                  <a:pt x="18645" y="20171"/>
                </a:cubicBezTo>
                <a:cubicBezTo>
                  <a:pt x="18454" y="20091"/>
                  <a:pt x="18420" y="20081"/>
                  <a:pt x="18387" y="20081"/>
                </a:cubicBezTo>
                <a:cubicBezTo>
                  <a:pt x="18145" y="20031"/>
                  <a:pt x="18128" y="19891"/>
                  <a:pt x="18083" y="19931"/>
                </a:cubicBezTo>
                <a:cubicBezTo>
                  <a:pt x="17870" y="19831"/>
                  <a:pt x="17853" y="19831"/>
                  <a:pt x="17836" y="19831"/>
                </a:cubicBezTo>
                <a:cubicBezTo>
                  <a:pt x="17617" y="19701"/>
                  <a:pt x="17538" y="19751"/>
                  <a:pt x="17482" y="19681"/>
                </a:cubicBezTo>
                <a:cubicBezTo>
                  <a:pt x="17342" y="19651"/>
                  <a:pt x="17308" y="19641"/>
                  <a:pt x="17274" y="19641"/>
                </a:cubicBezTo>
                <a:cubicBezTo>
                  <a:pt x="16909" y="19611"/>
                  <a:pt x="16887" y="19491"/>
                  <a:pt x="16847" y="19561"/>
                </a:cubicBezTo>
                <a:cubicBezTo>
                  <a:pt x="16494" y="19521"/>
                  <a:pt x="16454" y="19561"/>
                  <a:pt x="16426" y="19511"/>
                </a:cubicBezTo>
                <a:cubicBezTo>
                  <a:pt x="16117" y="19621"/>
                  <a:pt x="16050" y="19591"/>
                  <a:pt x="15971" y="19641"/>
                </a:cubicBezTo>
                <a:cubicBezTo>
                  <a:pt x="15595" y="19771"/>
                  <a:pt x="15589" y="19911"/>
                  <a:pt x="15544" y="19841"/>
                </a:cubicBezTo>
                <a:cubicBezTo>
                  <a:pt x="15342" y="20001"/>
                  <a:pt x="15303" y="20021"/>
                  <a:pt x="15314" y="20061"/>
                </a:cubicBezTo>
                <a:cubicBezTo>
                  <a:pt x="15763" y="19831"/>
                  <a:pt x="15814" y="19791"/>
                  <a:pt x="15859" y="19761"/>
                </a:cubicBezTo>
                <a:cubicBezTo>
                  <a:pt x="16089" y="19661"/>
                  <a:pt x="16100" y="19741"/>
                  <a:pt x="16128" y="19701"/>
                </a:cubicBezTo>
                <a:cubicBezTo>
                  <a:pt x="16583" y="19651"/>
                  <a:pt x="16628" y="19671"/>
                  <a:pt x="16679" y="19641"/>
                </a:cubicBezTo>
                <a:cubicBezTo>
                  <a:pt x="17134" y="19711"/>
                  <a:pt x="17156" y="19721"/>
                  <a:pt x="17173" y="19741"/>
                </a:cubicBezTo>
                <a:cubicBezTo>
                  <a:pt x="17353" y="19751"/>
                  <a:pt x="17364" y="19831"/>
                  <a:pt x="17398" y="19771"/>
                </a:cubicBezTo>
                <a:cubicBezTo>
                  <a:pt x="17735" y="19871"/>
                  <a:pt x="17920" y="19981"/>
                  <a:pt x="18100" y="20091"/>
                </a:cubicBezTo>
                <a:cubicBezTo>
                  <a:pt x="18471" y="20261"/>
                  <a:pt x="18505" y="20181"/>
                  <a:pt x="18516" y="20241"/>
                </a:cubicBezTo>
                <a:cubicBezTo>
                  <a:pt x="18628" y="20291"/>
                  <a:pt x="18656" y="20281"/>
                  <a:pt x="18639" y="20311"/>
                </a:cubicBezTo>
                <a:cubicBezTo>
                  <a:pt x="17735" y="20071"/>
                  <a:pt x="17690" y="20161"/>
                  <a:pt x="17662" y="20091"/>
                </a:cubicBezTo>
                <a:cubicBezTo>
                  <a:pt x="17510" y="20061"/>
                  <a:pt x="17482" y="20021"/>
                  <a:pt x="17443" y="20061"/>
                </a:cubicBezTo>
                <a:cubicBezTo>
                  <a:pt x="17184" y="20021"/>
                  <a:pt x="17156" y="19941"/>
                  <a:pt x="17106" y="19991"/>
                </a:cubicBezTo>
                <a:cubicBezTo>
                  <a:pt x="16915" y="19951"/>
                  <a:pt x="16898" y="19921"/>
                  <a:pt x="16881" y="19931"/>
                </a:cubicBezTo>
                <a:cubicBezTo>
                  <a:pt x="16583" y="19911"/>
                  <a:pt x="16505" y="19941"/>
                  <a:pt x="16426" y="19961"/>
                </a:cubicBezTo>
                <a:cubicBezTo>
                  <a:pt x="15926" y="20061"/>
                  <a:pt x="15881" y="20161"/>
                  <a:pt x="15847" y="20111"/>
                </a:cubicBezTo>
                <a:cubicBezTo>
                  <a:pt x="15381" y="20481"/>
                  <a:pt x="15308" y="20481"/>
                  <a:pt x="15218" y="20610"/>
                </a:cubicBezTo>
                <a:cubicBezTo>
                  <a:pt x="15151" y="20740"/>
                  <a:pt x="15342" y="20560"/>
                  <a:pt x="15527" y="20401"/>
                </a:cubicBezTo>
                <a:cubicBezTo>
                  <a:pt x="15668" y="20371"/>
                  <a:pt x="15724" y="20281"/>
                  <a:pt x="15769" y="20271"/>
                </a:cubicBezTo>
                <a:cubicBezTo>
                  <a:pt x="16241" y="20141"/>
                  <a:pt x="16274" y="20111"/>
                  <a:pt x="16303" y="20091"/>
                </a:cubicBezTo>
                <a:cubicBezTo>
                  <a:pt x="16797" y="20061"/>
                  <a:pt x="16853" y="20051"/>
                  <a:pt x="16909" y="20071"/>
                </a:cubicBezTo>
                <a:cubicBezTo>
                  <a:pt x="17134" y="20141"/>
                  <a:pt x="17207" y="20071"/>
                  <a:pt x="17252" y="20131"/>
                </a:cubicBezTo>
                <a:cubicBezTo>
                  <a:pt x="17477" y="20211"/>
                  <a:pt x="17544" y="20141"/>
                  <a:pt x="17589" y="20211"/>
                </a:cubicBezTo>
                <a:cubicBezTo>
                  <a:pt x="17870" y="20271"/>
                  <a:pt x="17892" y="20351"/>
                  <a:pt x="17932" y="20311"/>
                </a:cubicBezTo>
                <a:cubicBezTo>
                  <a:pt x="18151" y="20381"/>
                  <a:pt x="18207" y="20371"/>
                  <a:pt x="18263" y="20391"/>
                </a:cubicBezTo>
                <a:cubicBezTo>
                  <a:pt x="18544" y="20471"/>
                  <a:pt x="18578" y="20431"/>
                  <a:pt x="18611" y="20451"/>
                </a:cubicBezTo>
                <a:cubicBezTo>
                  <a:pt x="18746" y="20471"/>
                  <a:pt x="18774" y="20451"/>
                  <a:pt x="18757" y="20491"/>
                </a:cubicBezTo>
                <a:cubicBezTo>
                  <a:pt x="18111" y="20620"/>
                  <a:pt x="18044" y="20640"/>
                  <a:pt x="17982" y="20630"/>
                </a:cubicBezTo>
                <a:cubicBezTo>
                  <a:pt x="17673" y="20580"/>
                  <a:pt x="17651" y="20501"/>
                  <a:pt x="17611" y="20560"/>
                </a:cubicBezTo>
                <a:cubicBezTo>
                  <a:pt x="17325" y="20461"/>
                  <a:pt x="17308" y="20461"/>
                  <a:pt x="17291" y="20471"/>
                </a:cubicBezTo>
                <a:cubicBezTo>
                  <a:pt x="17022" y="20421"/>
                  <a:pt x="16988" y="20411"/>
                  <a:pt x="16965" y="20351"/>
                </a:cubicBezTo>
                <a:cubicBezTo>
                  <a:pt x="16808" y="20361"/>
                  <a:pt x="16791" y="20361"/>
                  <a:pt x="16774" y="20351"/>
                </a:cubicBezTo>
                <a:cubicBezTo>
                  <a:pt x="16432" y="20261"/>
                  <a:pt x="16364" y="20291"/>
                  <a:pt x="16303" y="20261"/>
                </a:cubicBezTo>
                <a:cubicBezTo>
                  <a:pt x="15718" y="20471"/>
                  <a:pt x="15741" y="20481"/>
                  <a:pt x="15769" y="20441"/>
                </a:cubicBezTo>
                <a:cubicBezTo>
                  <a:pt x="16067" y="20371"/>
                  <a:pt x="16123" y="20351"/>
                  <a:pt x="16168" y="20381"/>
                </a:cubicBezTo>
                <a:cubicBezTo>
                  <a:pt x="16449" y="20401"/>
                  <a:pt x="16477" y="20421"/>
                  <a:pt x="16510" y="20411"/>
                </a:cubicBezTo>
                <a:cubicBezTo>
                  <a:pt x="16752" y="20461"/>
                  <a:pt x="16814" y="20481"/>
                  <a:pt x="16876" y="20481"/>
                </a:cubicBezTo>
                <a:cubicBezTo>
                  <a:pt x="17089" y="20520"/>
                  <a:pt x="17100" y="20570"/>
                  <a:pt x="17117" y="20560"/>
                </a:cubicBezTo>
                <a:cubicBezTo>
                  <a:pt x="17319" y="20610"/>
                  <a:pt x="17381" y="20620"/>
                  <a:pt x="17449" y="20640"/>
                </a:cubicBezTo>
                <a:cubicBezTo>
                  <a:pt x="17741" y="20690"/>
                  <a:pt x="17758" y="20680"/>
                  <a:pt x="17769" y="20730"/>
                </a:cubicBezTo>
                <a:cubicBezTo>
                  <a:pt x="17522" y="20760"/>
                  <a:pt x="17482" y="20710"/>
                  <a:pt x="17432" y="20760"/>
                </a:cubicBezTo>
                <a:cubicBezTo>
                  <a:pt x="17156" y="20740"/>
                  <a:pt x="17134" y="20740"/>
                  <a:pt x="17117" y="20730"/>
                </a:cubicBezTo>
                <a:cubicBezTo>
                  <a:pt x="16758" y="20690"/>
                  <a:pt x="16724" y="20650"/>
                  <a:pt x="16685" y="20700"/>
                </a:cubicBezTo>
                <a:cubicBezTo>
                  <a:pt x="16325" y="20650"/>
                  <a:pt x="16297" y="20590"/>
                  <a:pt x="16258" y="20620"/>
                </a:cubicBezTo>
                <a:cubicBezTo>
                  <a:pt x="15797" y="20710"/>
                  <a:pt x="15696" y="20650"/>
                  <a:pt x="15578" y="20760"/>
                </a:cubicBezTo>
                <a:cubicBezTo>
                  <a:pt x="15381" y="20860"/>
                  <a:pt x="15359" y="20800"/>
                  <a:pt x="15325" y="20860"/>
                </a:cubicBezTo>
                <a:cubicBezTo>
                  <a:pt x="14853" y="21190"/>
                  <a:pt x="14836" y="21230"/>
                  <a:pt x="14836" y="21270"/>
                </a:cubicBezTo>
                <a:cubicBezTo>
                  <a:pt x="15381" y="20930"/>
                  <a:pt x="15426" y="20860"/>
                  <a:pt x="15465" y="20880"/>
                </a:cubicBezTo>
                <a:cubicBezTo>
                  <a:pt x="15887" y="20760"/>
                  <a:pt x="15932" y="20730"/>
                  <a:pt x="15971" y="20730"/>
                </a:cubicBezTo>
                <a:cubicBezTo>
                  <a:pt x="16241" y="20800"/>
                  <a:pt x="16297" y="20700"/>
                  <a:pt x="16336" y="20740"/>
                </a:cubicBezTo>
                <a:cubicBezTo>
                  <a:pt x="16651" y="20760"/>
                  <a:pt x="16729" y="20800"/>
                  <a:pt x="16808" y="20830"/>
                </a:cubicBezTo>
                <a:cubicBezTo>
                  <a:pt x="17027" y="20770"/>
                  <a:pt x="17038" y="20920"/>
                  <a:pt x="17078" y="20840"/>
                </a:cubicBezTo>
                <a:cubicBezTo>
                  <a:pt x="17409" y="20880"/>
                  <a:pt x="17477" y="20830"/>
                  <a:pt x="17533" y="20880"/>
                </a:cubicBezTo>
                <a:cubicBezTo>
                  <a:pt x="17971" y="20820"/>
                  <a:pt x="18016" y="20930"/>
                  <a:pt x="18083" y="20860"/>
                </a:cubicBezTo>
                <a:cubicBezTo>
                  <a:pt x="18022" y="20970"/>
                  <a:pt x="18005" y="20890"/>
                  <a:pt x="17965" y="20920"/>
                </a:cubicBezTo>
                <a:cubicBezTo>
                  <a:pt x="17589" y="20940"/>
                  <a:pt x="17510" y="21020"/>
                  <a:pt x="17454" y="20970"/>
                </a:cubicBezTo>
                <a:cubicBezTo>
                  <a:pt x="16971" y="21040"/>
                  <a:pt x="16909" y="21040"/>
                  <a:pt x="16842" y="21030"/>
                </a:cubicBezTo>
                <a:cubicBezTo>
                  <a:pt x="16415" y="20980"/>
                  <a:pt x="16376" y="21020"/>
                  <a:pt x="16347" y="21000"/>
                </a:cubicBezTo>
                <a:cubicBezTo>
                  <a:pt x="16190" y="20960"/>
                  <a:pt x="16185" y="20910"/>
                  <a:pt x="16151" y="20980"/>
                </a:cubicBezTo>
                <a:cubicBezTo>
                  <a:pt x="15915" y="20950"/>
                  <a:pt x="15876" y="21000"/>
                  <a:pt x="15842" y="20980"/>
                </a:cubicBezTo>
                <a:cubicBezTo>
                  <a:pt x="15286" y="21180"/>
                  <a:pt x="15241" y="21220"/>
                  <a:pt x="15207" y="21240"/>
                </a:cubicBezTo>
                <a:cubicBezTo>
                  <a:pt x="14825" y="21590"/>
                  <a:pt x="14825" y="21590"/>
                  <a:pt x="14825" y="21590"/>
                </a:cubicBezTo>
                <a:cubicBezTo>
                  <a:pt x="14853" y="21590"/>
                  <a:pt x="14853" y="21590"/>
                  <a:pt x="14853" y="21590"/>
                </a:cubicBezTo>
                <a:cubicBezTo>
                  <a:pt x="15179" y="21300"/>
                  <a:pt x="15308" y="21280"/>
                  <a:pt x="15449" y="21170"/>
                </a:cubicBezTo>
                <a:cubicBezTo>
                  <a:pt x="15769" y="21140"/>
                  <a:pt x="15814" y="21040"/>
                  <a:pt x="15842" y="21080"/>
                </a:cubicBezTo>
                <a:cubicBezTo>
                  <a:pt x="16106" y="21010"/>
                  <a:pt x="16162" y="21100"/>
                  <a:pt x="16235" y="21050"/>
                </a:cubicBezTo>
                <a:cubicBezTo>
                  <a:pt x="16544" y="21090"/>
                  <a:pt x="16572" y="21120"/>
                  <a:pt x="16606" y="21120"/>
                </a:cubicBezTo>
                <a:cubicBezTo>
                  <a:pt x="16847" y="21170"/>
                  <a:pt x="16870" y="21130"/>
                  <a:pt x="16881" y="21160"/>
                </a:cubicBezTo>
                <a:cubicBezTo>
                  <a:pt x="17246" y="21140"/>
                  <a:pt x="17314" y="21080"/>
                  <a:pt x="17370" y="21130"/>
                </a:cubicBezTo>
                <a:cubicBezTo>
                  <a:pt x="17729" y="21130"/>
                  <a:pt x="17696" y="21140"/>
                  <a:pt x="17668" y="21150"/>
                </a:cubicBezTo>
                <a:cubicBezTo>
                  <a:pt x="17454" y="21250"/>
                  <a:pt x="17387" y="21250"/>
                  <a:pt x="17336" y="21300"/>
                </a:cubicBezTo>
                <a:cubicBezTo>
                  <a:pt x="16977" y="21250"/>
                  <a:pt x="16881" y="21270"/>
                  <a:pt x="16791" y="21220"/>
                </a:cubicBezTo>
                <a:cubicBezTo>
                  <a:pt x="16471" y="21250"/>
                  <a:pt x="16426" y="21210"/>
                  <a:pt x="16376" y="21240"/>
                </a:cubicBezTo>
                <a:cubicBezTo>
                  <a:pt x="16218" y="21220"/>
                  <a:pt x="16185" y="21290"/>
                  <a:pt x="16173" y="21260"/>
                </a:cubicBezTo>
                <a:cubicBezTo>
                  <a:pt x="15909" y="21280"/>
                  <a:pt x="15859" y="21300"/>
                  <a:pt x="15808" y="21320"/>
                </a:cubicBezTo>
                <a:cubicBezTo>
                  <a:pt x="15527" y="21400"/>
                  <a:pt x="15392" y="21480"/>
                  <a:pt x="15252" y="21590"/>
                </a:cubicBezTo>
                <a:cubicBezTo>
                  <a:pt x="15718" y="21460"/>
                  <a:pt x="15847" y="21370"/>
                  <a:pt x="15960" y="21420"/>
                </a:cubicBezTo>
                <a:cubicBezTo>
                  <a:pt x="16207" y="21360"/>
                  <a:pt x="16258" y="21400"/>
                  <a:pt x="16331" y="21330"/>
                </a:cubicBezTo>
                <a:cubicBezTo>
                  <a:pt x="16769" y="21400"/>
                  <a:pt x="16819" y="21370"/>
                  <a:pt x="16864" y="21380"/>
                </a:cubicBezTo>
                <a:cubicBezTo>
                  <a:pt x="16982" y="21390"/>
                  <a:pt x="17010" y="21380"/>
                  <a:pt x="16993" y="21410"/>
                </a:cubicBezTo>
                <a:cubicBezTo>
                  <a:pt x="16347" y="21550"/>
                  <a:pt x="16274" y="21540"/>
                  <a:pt x="16252" y="21550"/>
                </a:cubicBezTo>
                <a:cubicBezTo>
                  <a:pt x="16117" y="21560"/>
                  <a:pt x="16095" y="21580"/>
                  <a:pt x="16072" y="21580"/>
                </a:cubicBezTo>
                <a:cubicBezTo>
                  <a:pt x="16926" y="21570"/>
                  <a:pt x="16965" y="21560"/>
                  <a:pt x="16999" y="21540"/>
                </a:cubicBezTo>
                <a:cubicBezTo>
                  <a:pt x="17156" y="21510"/>
                  <a:pt x="17213" y="21440"/>
                  <a:pt x="17258" y="21460"/>
                </a:cubicBezTo>
                <a:cubicBezTo>
                  <a:pt x="17274" y="21570"/>
                  <a:pt x="17291" y="21570"/>
                  <a:pt x="17302" y="21580"/>
                </a:cubicBezTo>
                <a:cubicBezTo>
                  <a:pt x="17454" y="21550"/>
                  <a:pt x="17482" y="21520"/>
                  <a:pt x="17516" y="21480"/>
                </a:cubicBezTo>
                <a:cubicBezTo>
                  <a:pt x="17713" y="21300"/>
                  <a:pt x="17724" y="21320"/>
                  <a:pt x="17724" y="21320"/>
                </a:cubicBezTo>
                <a:cubicBezTo>
                  <a:pt x="17853" y="21170"/>
                  <a:pt x="17920" y="21140"/>
                  <a:pt x="17982" y="21170"/>
                </a:cubicBezTo>
                <a:cubicBezTo>
                  <a:pt x="17589" y="21570"/>
                  <a:pt x="17583" y="21580"/>
                  <a:pt x="17572" y="21590"/>
                </a:cubicBezTo>
                <a:cubicBezTo>
                  <a:pt x="17774" y="21570"/>
                  <a:pt x="17758" y="21450"/>
                  <a:pt x="17791" y="21520"/>
                </a:cubicBezTo>
                <a:cubicBezTo>
                  <a:pt x="17915" y="21530"/>
                  <a:pt x="17960" y="21480"/>
                  <a:pt x="18010" y="21420"/>
                </a:cubicBezTo>
                <a:cubicBezTo>
                  <a:pt x="18331" y="21050"/>
                  <a:pt x="18342" y="20980"/>
                  <a:pt x="18375" y="21040"/>
                </a:cubicBezTo>
                <a:cubicBezTo>
                  <a:pt x="18106" y="21590"/>
                  <a:pt x="18106" y="21580"/>
                  <a:pt x="18106" y="21580"/>
                </a:cubicBezTo>
                <a:cubicBezTo>
                  <a:pt x="18583" y="20890"/>
                  <a:pt x="18656" y="20840"/>
                  <a:pt x="18774" y="20710"/>
                </a:cubicBezTo>
                <a:cubicBezTo>
                  <a:pt x="18870" y="20730"/>
                  <a:pt x="18870" y="20770"/>
                  <a:pt x="18780" y="20870"/>
                </a:cubicBezTo>
                <a:cubicBezTo>
                  <a:pt x="18611" y="21170"/>
                  <a:pt x="18634" y="21230"/>
                  <a:pt x="18583" y="21260"/>
                </a:cubicBezTo>
                <a:cubicBezTo>
                  <a:pt x="18493" y="21590"/>
                  <a:pt x="18493" y="21590"/>
                  <a:pt x="18493" y="21590"/>
                </a:cubicBezTo>
                <a:cubicBezTo>
                  <a:pt x="18892" y="20890"/>
                  <a:pt x="18926" y="20840"/>
                  <a:pt x="18954" y="20780"/>
                </a:cubicBezTo>
                <a:cubicBezTo>
                  <a:pt x="18932" y="20970"/>
                  <a:pt x="18729" y="21250"/>
                  <a:pt x="18617" y="21560"/>
                </a:cubicBezTo>
                <a:cubicBezTo>
                  <a:pt x="18774" y="21560"/>
                  <a:pt x="18814" y="21540"/>
                  <a:pt x="18802" y="21500"/>
                </a:cubicBezTo>
                <a:cubicBezTo>
                  <a:pt x="19038" y="21010"/>
                  <a:pt x="19078" y="20990"/>
                  <a:pt x="19095" y="20970"/>
                </a:cubicBezTo>
                <a:cubicBezTo>
                  <a:pt x="19353" y="20570"/>
                  <a:pt x="19353" y="20501"/>
                  <a:pt x="19415" y="20451"/>
                </a:cubicBezTo>
                <a:cubicBezTo>
                  <a:pt x="19572" y="20391"/>
                  <a:pt x="19477" y="20411"/>
                  <a:pt x="19482" y="20471"/>
                </a:cubicBezTo>
                <a:cubicBezTo>
                  <a:pt x="19325" y="20740"/>
                  <a:pt x="19336" y="20780"/>
                  <a:pt x="19308" y="20800"/>
                </a:cubicBezTo>
                <a:cubicBezTo>
                  <a:pt x="19055" y="21420"/>
                  <a:pt x="18988" y="21460"/>
                  <a:pt x="19010" y="21540"/>
                </a:cubicBezTo>
                <a:cubicBezTo>
                  <a:pt x="19100" y="21470"/>
                  <a:pt x="19139" y="21350"/>
                  <a:pt x="19190" y="21240"/>
                </a:cubicBezTo>
                <a:cubicBezTo>
                  <a:pt x="19477" y="20630"/>
                  <a:pt x="19471" y="20580"/>
                  <a:pt x="19505" y="20550"/>
                </a:cubicBezTo>
                <a:cubicBezTo>
                  <a:pt x="19976" y="19941"/>
                  <a:pt x="19999" y="19891"/>
                  <a:pt x="20016" y="19921"/>
                </a:cubicBezTo>
                <a:cubicBezTo>
                  <a:pt x="19825" y="20211"/>
                  <a:pt x="19791" y="20291"/>
                  <a:pt x="19729" y="20371"/>
                </a:cubicBezTo>
                <a:cubicBezTo>
                  <a:pt x="19521" y="20830"/>
                  <a:pt x="19437" y="20890"/>
                  <a:pt x="19426" y="20980"/>
                </a:cubicBezTo>
                <a:cubicBezTo>
                  <a:pt x="19212" y="21480"/>
                  <a:pt x="19196" y="21530"/>
                  <a:pt x="19179" y="21590"/>
                </a:cubicBezTo>
                <a:cubicBezTo>
                  <a:pt x="19286" y="21460"/>
                  <a:pt x="19336" y="21400"/>
                  <a:pt x="19359" y="21330"/>
                </a:cubicBezTo>
                <a:cubicBezTo>
                  <a:pt x="19533" y="20980"/>
                  <a:pt x="19510" y="20930"/>
                  <a:pt x="19555" y="20900"/>
                </a:cubicBezTo>
                <a:cubicBezTo>
                  <a:pt x="19971" y="20191"/>
                  <a:pt x="20027" y="20121"/>
                  <a:pt x="20061" y="20041"/>
                </a:cubicBezTo>
                <a:cubicBezTo>
                  <a:pt x="20179" y="19891"/>
                  <a:pt x="20184" y="19941"/>
                  <a:pt x="20151" y="19971"/>
                </a:cubicBezTo>
                <a:cubicBezTo>
                  <a:pt x="20094" y="20161"/>
                  <a:pt x="20005" y="20221"/>
                  <a:pt x="19999" y="20311"/>
                </a:cubicBezTo>
                <a:cubicBezTo>
                  <a:pt x="19673" y="20960"/>
                  <a:pt x="19639" y="21000"/>
                  <a:pt x="19639" y="21050"/>
                </a:cubicBezTo>
                <a:cubicBezTo>
                  <a:pt x="19437" y="21580"/>
                  <a:pt x="19437" y="21580"/>
                  <a:pt x="19432" y="21590"/>
                </a:cubicBezTo>
                <a:cubicBezTo>
                  <a:pt x="19611" y="21370"/>
                  <a:pt x="19611" y="21290"/>
                  <a:pt x="19645" y="21220"/>
                </a:cubicBezTo>
                <a:cubicBezTo>
                  <a:pt x="20151" y="20121"/>
                  <a:pt x="20196" y="20061"/>
                  <a:pt x="20229" y="19991"/>
                </a:cubicBezTo>
                <a:cubicBezTo>
                  <a:pt x="20375" y="19791"/>
                  <a:pt x="20336" y="19931"/>
                  <a:pt x="20235" y="20051"/>
                </a:cubicBezTo>
                <a:cubicBezTo>
                  <a:pt x="19948" y="20800"/>
                  <a:pt x="19903" y="20870"/>
                  <a:pt x="19859" y="20950"/>
                </a:cubicBezTo>
                <a:cubicBezTo>
                  <a:pt x="19701" y="21590"/>
                  <a:pt x="19701" y="21590"/>
                  <a:pt x="19701" y="21590"/>
                </a:cubicBezTo>
                <a:cubicBezTo>
                  <a:pt x="19785" y="21310"/>
                  <a:pt x="19819" y="21280"/>
                  <a:pt x="19819" y="21230"/>
                </a:cubicBezTo>
                <a:cubicBezTo>
                  <a:pt x="20196" y="20371"/>
                  <a:pt x="20280" y="20221"/>
                  <a:pt x="20330" y="20051"/>
                </a:cubicBezTo>
                <a:cubicBezTo>
                  <a:pt x="20617" y="19571"/>
                  <a:pt x="20656" y="19441"/>
                  <a:pt x="20729" y="19331"/>
                </a:cubicBezTo>
                <a:cubicBezTo>
                  <a:pt x="20667" y="19671"/>
                  <a:pt x="20611" y="19721"/>
                  <a:pt x="20600" y="19781"/>
                </a:cubicBezTo>
                <a:cubicBezTo>
                  <a:pt x="20465" y="20071"/>
                  <a:pt x="20460" y="20121"/>
                  <a:pt x="20443" y="20101"/>
                </a:cubicBezTo>
                <a:cubicBezTo>
                  <a:pt x="20184" y="20690"/>
                  <a:pt x="20156" y="20810"/>
                  <a:pt x="20094" y="20920"/>
                </a:cubicBezTo>
                <a:cubicBezTo>
                  <a:pt x="19937" y="21390"/>
                  <a:pt x="19909" y="21490"/>
                  <a:pt x="19870" y="21580"/>
                </a:cubicBezTo>
                <a:cubicBezTo>
                  <a:pt x="19976" y="21510"/>
                  <a:pt x="19982" y="21420"/>
                  <a:pt x="20038" y="21360"/>
                </a:cubicBezTo>
                <a:cubicBezTo>
                  <a:pt x="20342" y="20540"/>
                  <a:pt x="20364" y="20461"/>
                  <a:pt x="20403" y="20371"/>
                </a:cubicBezTo>
                <a:cubicBezTo>
                  <a:pt x="20842" y="19571"/>
                  <a:pt x="20858" y="19471"/>
                  <a:pt x="20903" y="19381"/>
                </a:cubicBezTo>
                <a:cubicBezTo>
                  <a:pt x="21375" y="18791"/>
                  <a:pt x="21375" y="18661"/>
                  <a:pt x="21415" y="18711"/>
                </a:cubicBezTo>
                <a:cubicBezTo>
                  <a:pt x="20926" y="19651"/>
                  <a:pt x="20864" y="19661"/>
                  <a:pt x="20881" y="19711"/>
                </a:cubicBezTo>
                <a:cubicBezTo>
                  <a:pt x="20617" y="20191"/>
                  <a:pt x="20611" y="20271"/>
                  <a:pt x="20544" y="20331"/>
                </a:cubicBezTo>
                <a:cubicBezTo>
                  <a:pt x="20353" y="20900"/>
                  <a:pt x="20257" y="21030"/>
                  <a:pt x="20229" y="21180"/>
                </a:cubicBezTo>
                <a:cubicBezTo>
                  <a:pt x="20083" y="21520"/>
                  <a:pt x="20100" y="21560"/>
                  <a:pt x="20083" y="21590"/>
                </a:cubicBezTo>
                <a:cubicBezTo>
                  <a:pt x="20173" y="21520"/>
                  <a:pt x="20179" y="21460"/>
                  <a:pt x="20229" y="21420"/>
                </a:cubicBezTo>
                <a:cubicBezTo>
                  <a:pt x="20555" y="20481"/>
                  <a:pt x="20606" y="20441"/>
                  <a:pt x="20617" y="20381"/>
                </a:cubicBezTo>
                <a:cubicBezTo>
                  <a:pt x="20931" y="19771"/>
                  <a:pt x="20999" y="19661"/>
                  <a:pt x="21055" y="19551"/>
                </a:cubicBezTo>
                <a:cubicBezTo>
                  <a:pt x="21156" y="19361"/>
                  <a:pt x="21179" y="19221"/>
                  <a:pt x="21224" y="19261"/>
                </a:cubicBezTo>
                <a:cubicBezTo>
                  <a:pt x="20999" y="19891"/>
                  <a:pt x="20943" y="19921"/>
                  <a:pt x="20954" y="19971"/>
                </a:cubicBezTo>
                <a:cubicBezTo>
                  <a:pt x="20791" y="20351"/>
                  <a:pt x="20774" y="20401"/>
                  <a:pt x="20774" y="20441"/>
                </a:cubicBezTo>
                <a:cubicBezTo>
                  <a:pt x="20600" y="21020"/>
                  <a:pt x="20533" y="21090"/>
                  <a:pt x="20533" y="21190"/>
                </a:cubicBezTo>
                <a:cubicBezTo>
                  <a:pt x="20437" y="21590"/>
                  <a:pt x="20437" y="21590"/>
                  <a:pt x="20437" y="21590"/>
                </a:cubicBezTo>
                <a:cubicBezTo>
                  <a:pt x="20493" y="21460"/>
                  <a:pt x="20488" y="21450"/>
                  <a:pt x="20488" y="21440"/>
                </a:cubicBezTo>
                <a:cubicBezTo>
                  <a:pt x="20651" y="21030"/>
                  <a:pt x="20645" y="20960"/>
                  <a:pt x="20690" y="20910"/>
                </a:cubicBezTo>
                <a:cubicBezTo>
                  <a:pt x="20870" y="20461"/>
                  <a:pt x="20858" y="20401"/>
                  <a:pt x="20870" y="20341"/>
                </a:cubicBezTo>
                <a:cubicBezTo>
                  <a:pt x="21229" y="19461"/>
                  <a:pt x="21218" y="19381"/>
                  <a:pt x="21263" y="19321"/>
                </a:cubicBezTo>
                <a:cubicBezTo>
                  <a:pt x="21431" y="18911"/>
                  <a:pt x="21488" y="18891"/>
                  <a:pt x="21482" y="18851"/>
                </a:cubicBezTo>
                <a:cubicBezTo>
                  <a:pt x="21566" y="18651"/>
                  <a:pt x="21572" y="18641"/>
                  <a:pt x="21572" y="18641"/>
                </a:cubicBezTo>
                <a:cubicBezTo>
                  <a:pt x="21370" y="18252"/>
                  <a:pt x="21280" y="18391"/>
                  <a:pt x="21218" y="18322"/>
                </a:cubicBezTo>
                <a:close/>
                <a:moveTo>
                  <a:pt x="18044" y="21240"/>
                </a:moveTo>
                <a:cubicBezTo>
                  <a:pt x="18010" y="21250"/>
                  <a:pt x="18044" y="21210"/>
                  <a:pt x="18061" y="21190"/>
                </a:cubicBezTo>
                <a:cubicBezTo>
                  <a:pt x="18095" y="21180"/>
                  <a:pt x="18061" y="21220"/>
                  <a:pt x="18044" y="21240"/>
                </a:cubicBezTo>
                <a:close/>
                <a:moveTo>
                  <a:pt x="18802" y="20341"/>
                </a:moveTo>
                <a:cubicBezTo>
                  <a:pt x="18763" y="20321"/>
                  <a:pt x="18724" y="20321"/>
                  <a:pt x="18684" y="20331"/>
                </a:cubicBezTo>
                <a:cubicBezTo>
                  <a:pt x="18684" y="20241"/>
                  <a:pt x="18752" y="20331"/>
                  <a:pt x="18786" y="20291"/>
                </a:cubicBezTo>
                <a:cubicBezTo>
                  <a:pt x="18819" y="20311"/>
                  <a:pt x="18864" y="20281"/>
                  <a:pt x="18904" y="20291"/>
                </a:cubicBezTo>
                <a:cubicBezTo>
                  <a:pt x="18904" y="20391"/>
                  <a:pt x="18830" y="20301"/>
                  <a:pt x="18802" y="20341"/>
                </a:cubicBezTo>
                <a:close/>
                <a:moveTo>
                  <a:pt x="19325" y="20411"/>
                </a:moveTo>
                <a:cubicBezTo>
                  <a:pt x="19302" y="20301"/>
                  <a:pt x="19370" y="20351"/>
                  <a:pt x="19415" y="20281"/>
                </a:cubicBezTo>
                <a:cubicBezTo>
                  <a:pt x="19426" y="20341"/>
                  <a:pt x="19347" y="20361"/>
                  <a:pt x="19325" y="20411"/>
                </a:cubicBezTo>
                <a:close/>
                <a:moveTo>
                  <a:pt x="19516" y="20131"/>
                </a:moveTo>
                <a:cubicBezTo>
                  <a:pt x="19527" y="20031"/>
                  <a:pt x="19634" y="20021"/>
                  <a:pt x="19673" y="19991"/>
                </a:cubicBezTo>
                <a:cubicBezTo>
                  <a:pt x="19662" y="20081"/>
                  <a:pt x="19566" y="20031"/>
                  <a:pt x="19516" y="20131"/>
                </a:cubicBezTo>
                <a:close/>
                <a:moveTo>
                  <a:pt x="19769" y="19921"/>
                </a:moveTo>
                <a:cubicBezTo>
                  <a:pt x="19752" y="19781"/>
                  <a:pt x="19847" y="19901"/>
                  <a:pt x="19898" y="19811"/>
                </a:cubicBezTo>
                <a:cubicBezTo>
                  <a:pt x="19887" y="19941"/>
                  <a:pt x="19814" y="19821"/>
                  <a:pt x="19769" y="19921"/>
                </a:cubicBezTo>
                <a:close/>
                <a:moveTo>
                  <a:pt x="20094" y="19661"/>
                </a:moveTo>
                <a:cubicBezTo>
                  <a:pt x="20066" y="19691"/>
                  <a:pt x="20033" y="19731"/>
                  <a:pt x="19999" y="19761"/>
                </a:cubicBezTo>
                <a:cubicBezTo>
                  <a:pt x="19583" y="19811"/>
                  <a:pt x="19521" y="19711"/>
                  <a:pt x="19437" y="19801"/>
                </a:cubicBezTo>
                <a:cubicBezTo>
                  <a:pt x="19207" y="19761"/>
                  <a:pt x="19156" y="19711"/>
                  <a:pt x="19095" y="19741"/>
                </a:cubicBezTo>
                <a:cubicBezTo>
                  <a:pt x="18814" y="19681"/>
                  <a:pt x="18786" y="19691"/>
                  <a:pt x="18757" y="19671"/>
                </a:cubicBezTo>
                <a:cubicBezTo>
                  <a:pt x="18364" y="19511"/>
                  <a:pt x="18302" y="19531"/>
                  <a:pt x="18252" y="19481"/>
                </a:cubicBezTo>
                <a:cubicBezTo>
                  <a:pt x="17977" y="19401"/>
                  <a:pt x="17954" y="19341"/>
                  <a:pt x="17932" y="19321"/>
                </a:cubicBezTo>
                <a:cubicBezTo>
                  <a:pt x="17819" y="19241"/>
                  <a:pt x="17786" y="19281"/>
                  <a:pt x="17763" y="19231"/>
                </a:cubicBezTo>
                <a:cubicBezTo>
                  <a:pt x="17095" y="18841"/>
                  <a:pt x="17067" y="18831"/>
                  <a:pt x="17038" y="18801"/>
                </a:cubicBezTo>
                <a:cubicBezTo>
                  <a:pt x="16847" y="18811"/>
                  <a:pt x="16836" y="18681"/>
                  <a:pt x="16802" y="18721"/>
                </a:cubicBezTo>
                <a:cubicBezTo>
                  <a:pt x="16758" y="18751"/>
                  <a:pt x="16797" y="18641"/>
                  <a:pt x="16819" y="18671"/>
                </a:cubicBezTo>
                <a:cubicBezTo>
                  <a:pt x="17083" y="18671"/>
                  <a:pt x="17095" y="18701"/>
                  <a:pt x="17111" y="18721"/>
                </a:cubicBezTo>
                <a:cubicBezTo>
                  <a:pt x="17286" y="18691"/>
                  <a:pt x="17325" y="18801"/>
                  <a:pt x="17387" y="18761"/>
                </a:cubicBezTo>
                <a:cubicBezTo>
                  <a:pt x="17600" y="18821"/>
                  <a:pt x="17645" y="18911"/>
                  <a:pt x="17701" y="18891"/>
                </a:cubicBezTo>
                <a:cubicBezTo>
                  <a:pt x="18022" y="19111"/>
                  <a:pt x="18061" y="19001"/>
                  <a:pt x="18078" y="19091"/>
                </a:cubicBezTo>
                <a:cubicBezTo>
                  <a:pt x="18387" y="19191"/>
                  <a:pt x="18409" y="19201"/>
                  <a:pt x="18426" y="19211"/>
                </a:cubicBezTo>
                <a:cubicBezTo>
                  <a:pt x="18729" y="19361"/>
                  <a:pt x="18763" y="19351"/>
                  <a:pt x="18786" y="19361"/>
                </a:cubicBezTo>
                <a:cubicBezTo>
                  <a:pt x="19072" y="19501"/>
                  <a:pt x="19123" y="19481"/>
                  <a:pt x="19162" y="19561"/>
                </a:cubicBezTo>
                <a:cubicBezTo>
                  <a:pt x="19628" y="19571"/>
                  <a:pt x="19679" y="19621"/>
                  <a:pt x="19741" y="19571"/>
                </a:cubicBezTo>
                <a:close/>
                <a:moveTo>
                  <a:pt x="20645" y="19021"/>
                </a:moveTo>
                <a:cubicBezTo>
                  <a:pt x="20611" y="19031"/>
                  <a:pt x="20645" y="18971"/>
                  <a:pt x="20656" y="19011"/>
                </a:cubicBezTo>
                <a:cubicBezTo>
                  <a:pt x="20679" y="18981"/>
                  <a:pt x="20696" y="19001"/>
                  <a:pt x="20718" y="18971"/>
                </a:cubicBezTo>
                <a:cubicBezTo>
                  <a:pt x="20769" y="18991"/>
                  <a:pt x="20662" y="19031"/>
                  <a:pt x="20645" y="19021"/>
                </a:cubicBezTo>
                <a:close/>
                <a:moveTo>
                  <a:pt x="20797" y="19131"/>
                </a:moveTo>
                <a:cubicBezTo>
                  <a:pt x="20791" y="19031"/>
                  <a:pt x="20864" y="19131"/>
                  <a:pt x="20898" y="19041"/>
                </a:cubicBezTo>
                <a:cubicBezTo>
                  <a:pt x="20903" y="19141"/>
                  <a:pt x="20819" y="19141"/>
                  <a:pt x="20797" y="19131"/>
                </a:cubicBezTo>
                <a:close/>
                <a:moveTo>
                  <a:pt x="14269" y="20351"/>
                </a:moveTo>
                <a:cubicBezTo>
                  <a:pt x="14263" y="20291"/>
                  <a:pt x="14258" y="20221"/>
                  <a:pt x="14269" y="20161"/>
                </a:cubicBezTo>
                <a:cubicBezTo>
                  <a:pt x="14280" y="20101"/>
                  <a:pt x="14269" y="20021"/>
                  <a:pt x="14286" y="19951"/>
                </a:cubicBezTo>
                <a:cubicBezTo>
                  <a:pt x="14286" y="19821"/>
                  <a:pt x="14286" y="19681"/>
                  <a:pt x="14280" y="19541"/>
                </a:cubicBezTo>
                <a:cubicBezTo>
                  <a:pt x="14252" y="19461"/>
                  <a:pt x="14291" y="19421"/>
                  <a:pt x="14258" y="19331"/>
                </a:cubicBezTo>
                <a:cubicBezTo>
                  <a:pt x="14280" y="19311"/>
                  <a:pt x="14246" y="19251"/>
                  <a:pt x="14263" y="19231"/>
                </a:cubicBezTo>
                <a:cubicBezTo>
                  <a:pt x="14252" y="19191"/>
                  <a:pt x="14241" y="19131"/>
                  <a:pt x="14224" y="19141"/>
                </a:cubicBezTo>
                <a:cubicBezTo>
                  <a:pt x="14230" y="19261"/>
                  <a:pt x="14246" y="19401"/>
                  <a:pt x="14235" y="19511"/>
                </a:cubicBezTo>
                <a:cubicBezTo>
                  <a:pt x="14246" y="19581"/>
                  <a:pt x="14246" y="19651"/>
                  <a:pt x="14235" y="19711"/>
                </a:cubicBezTo>
                <a:cubicBezTo>
                  <a:pt x="14246" y="19781"/>
                  <a:pt x="14246" y="19841"/>
                  <a:pt x="14235" y="19901"/>
                </a:cubicBezTo>
                <a:cubicBezTo>
                  <a:pt x="14241" y="20031"/>
                  <a:pt x="14230" y="20151"/>
                  <a:pt x="14224" y="20261"/>
                </a:cubicBezTo>
                <a:cubicBezTo>
                  <a:pt x="14185" y="20311"/>
                  <a:pt x="14230" y="20401"/>
                  <a:pt x="14202" y="20441"/>
                </a:cubicBezTo>
                <a:cubicBezTo>
                  <a:pt x="14185" y="20461"/>
                  <a:pt x="14185" y="20491"/>
                  <a:pt x="14185" y="20520"/>
                </a:cubicBezTo>
                <a:cubicBezTo>
                  <a:pt x="14207" y="20570"/>
                  <a:pt x="14179" y="20590"/>
                  <a:pt x="14179" y="20630"/>
                </a:cubicBezTo>
                <a:cubicBezTo>
                  <a:pt x="14140" y="20660"/>
                  <a:pt x="14185" y="20750"/>
                  <a:pt x="14151" y="20780"/>
                </a:cubicBezTo>
                <a:cubicBezTo>
                  <a:pt x="14162" y="20820"/>
                  <a:pt x="14157" y="20840"/>
                  <a:pt x="14157" y="20870"/>
                </a:cubicBezTo>
                <a:cubicBezTo>
                  <a:pt x="14123" y="20890"/>
                  <a:pt x="14134" y="20930"/>
                  <a:pt x="14128" y="20960"/>
                </a:cubicBezTo>
                <a:cubicBezTo>
                  <a:pt x="14117" y="21020"/>
                  <a:pt x="14128" y="21090"/>
                  <a:pt x="14106" y="21140"/>
                </a:cubicBezTo>
                <a:cubicBezTo>
                  <a:pt x="14095" y="21200"/>
                  <a:pt x="14084" y="21260"/>
                  <a:pt x="14084" y="21320"/>
                </a:cubicBezTo>
                <a:cubicBezTo>
                  <a:pt x="14061" y="21410"/>
                  <a:pt x="14039" y="21500"/>
                  <a:pt x="14016" y="21590"/>
                </a:cubicBezTo>
                <a:cubicBezTo>
                  <a:pt x="14151" y="21590"/>
                  <a:pt x="14151" y="21590"/>
                  <a:pt x="14151" y="21590"/>
                </a:cubicBezTo>
                <a:cubicBezTo>
                  <a:pt x="14151" y="21560"/>
                  <a:pt x="14151" y="21540"/>
                  <a:pt x="14151" y="21520"/>
                </a:cubicBezTo>
                <a:cubicBezTo>
                  <a:pt x="14202" y="21410"/>
                  <a:pt x="14207" y="21280"/>
                  <a:pt x="14213" y="21140"/>
                </a:cubicBezTo>
                <a:cubicBezTo>
                  <a:pt x="14258" y="21030"/>
                  <a:pt x="14224" y="20860"/>
                  <a:pt x="14263" y="20740"/>
                </a:cubicBezTo>
                <a:cubicBezTo>
                  <a:pt x="14252" y="20610"/>
                  <a:pt x="14235" y="20471"/>
                  <a:pt x="14269" y="20351"/>
                </a:cubicBezTo>
                <a:close/>
                <a:moveTo>
                  <a:pt x="14022" y="19791"/>
                </a:moveTo>
                <a:cubicBezTo>
                  <a:pt x="14033" y="19661"/>
                  <a:pt x="14044" y="19531"/>
                  <a:pt x="14039" y="19391"/>
                </a:cubicBezTo>
                <a:cubicBezTo>
                  <a:pt x="14027" y="19241"/>
                  <a:pt x="14061" y="19121"/>
                  <a:pt x="14027" y="18951"/>
                </a:cubicBezTo>
                <a:cubicBezTo>
                  <a:pt x="14039" y="18821"/>
                  <a:pt x="13999" y="18661"/>
                  <a:pt x="13999" y="18521"/>
                </a:cubicBezTo>
                <a:cubicBezTo>
                  <a:pt x="13994" y="18511"/>
                  <a:pt x="13994" y="18491"/>
                  <a:pt x="13988" y="18481"/>
                </a:cubicBezTo>
                <a:cubicBezTo>
                  <a:pt x="13988" y="18421"/>
                  <a:pt x="14005" y="18371"/>
                  <a:pt x="13971" y="18292"/>
                </a:cubicBezTo>
                <a:cubicBezTo>
                  <a:pt x="13988" y="18272"/>
                  <a:pt x="13966" y="18212"/>
                  <a:pt x="13954" y="18172"/>
                </a:cubicBezTo>
                <a:cubicBezTo>
                  <a:pt x="13977" y="18162"/>
                  <a:pt x="13954" y="18082"/>
                  <a:pt x="13932" y="18092"/>
                </a:cubicBezTo>
                <a:cubicBezTo>
                  <a:pt x="13949" y="18222"/>
                  <a:pt x="13960" y="18351"/>
                  <a:pt x="13971" y="18481"/>
                </a:cubicBezTo>
                <a:cubicBezTo>
                  <a:pt x="13977" y="18521"/>
                  <a:pt x="13977" y="18561"/>
                  <a:pt x="13982" y="18601"/>
                </a:cubicBezTo>
                <a:cubicBezTo>
                  <a:pt x="13949" y="18741"/>
                  <a:pt x="14027" y="18951"/>
                  <a:pt x="13988" y="19081"/>
                </a:cubicBezTo>
                <a:cubicBezTo>
                  <a:pt x="14011" y="19171"/>
                  <a:pt x="13977" y="19231"/>
                  <a:pt x="14005" y="19331"/>
                </a:cubicBezTo>
                <a:cubicBezTo>
                  <a:pt x="13994" y="19401"/>
                  <a:pt x="13982" y="19471"/>
                  <a:pt x="13994" y="19561"/>
                </a:cubicBezTo>
                <a:cubicBezTo>
                  <a:pt x="14005" y="19601"/>
                  <a:pt x="13960" y="19611"/>
                  <a:pt x="13988" y="19661"/>
                </a:cubicBezTo>
                <a:cubicBezTo>
                  <a:pt x="13960" y="19691"/>
                  <a:pt x="13999" y="19761"/>
                  <a:pt x="13966" y="19781"/>
                </a:cubicBezTo>
                <a:cubicBezTo>
                  <a:pt x="13988" y="19871"/>
                  <a:pt x="13937" y="19921"/>
                  <a:pt x="13977" y="20031"/>
                </a:cubicBezTo>
                <a:cubicBezTo>
                  <a:pt x="13926" y="20081"/>
                  <a:pt x="13937" y="20171"/>
                  <a:pt x="13932" y="20261"/>
                </a:cubicBezTo>
                <a:cubicBezTo>
                  <a:pt x="13932" y="20351"/>
                  <a:pt x="13893" y="20421"/>
                  <a:pt x="13898" y="20520"/>
                </a:cubicBezTo>
                <a:cubicBezTo>
                  <a:pt x="13898" y="20620"/>
                  <a:pt x="13864" y="20690"/>
                  <a:pt x="13881" y="20790"/>
                </a:cubicBezTo>
                <a:cubicBezTo>
                  <a:pt x="13831" y="20850"/>
                  <a:pt x="13848" y="20960"/>
                  <a:pt x="13820" y="21040"/>
                </a:cubicBezTo>
                <a:cubicBezTo>
                  <a:pt x="13808" y="21210"/>
                  <a:pt x="13752" y="21360"/>
                  <a:pt x="13718" y="21510"/>
                </a:cubicBezTo>
                <a:cubicBezTo>
                  <a:pt x="13707" y="21540"/>
                  <a:pt x="13702" y="21560"/>
                  <a:pt x="13696" y="21590"/>
                </a:cubicBezTo>
                <a:cubicBezTo>
                  <a:pt x="13763" y="21590"/>
                  <a:pt x="13763" y="21590"/>
                  <a:pt x="13763" y="21590"/>
                </a:cubicBezTo>
                <a:cubicBezTo>
                  <a:pt x="13786" y="21500"/>
                  <a:pt x="13808" y="21420"/>
                  <a:pt x="13836" y="21350"/>
                </a:cubicBezTo>
                <a:cubicBezTo>
                  <a:pt x="13876" y="21100"/>
                  <a:pt x="13904" y="20840"/>
                  <a:pt x="13954" y="20600"/>
                </a:cubicBezTo>
                <a:cubicBezTo>
                  <a:pt x="13977" y="20481"/>
                  <a:pt x="13954" y="20321"/>
                  <a:pt x="13994" y="20211"/>
                </a:cubicBezTo>
                <a:cubicBezTo>
                  <a:pt x="13994" y="20141"/>
                  <a:pt x="14005" y="20071"/>
                  <a:pt x="14005" y="20001"/>
                </a:cubicBezTo>
                <a:cubicBezTo>
                  <a:pt x="14027" y="19941"/>
                  <a:pt x="14011" y="19861"/>
                  <a:pt x="14022" y="19791"/>
                </a:cubicBezTo>
                <a:close/>
                <a:moveTo>
                  <a:pt x="6955" y="20740"/>
                </a:moveTo>
                <a:cubicBezTo>
                  <a:pt x="6943" y="20670"/>
                  <a:pt x="6966" y="20570"/>
                  <a:pt x="6960" y="20501"/>
                </a:cubicBezTo>
                <a:cubicBezTo>
                  <a:pt x="6960" y="20411"/>
                  <a:pt x="6983" y="20301"/>
                  <a:pt x="6943" y="20251"/>
                </a:cubicBezTo>
                <a:cubicBezTo>
                  <a:pt x="6910" y="20451"/>
                  <a:pt x="6921" y="20610"/>
                  <a:pt x="6915" y="20780"/>
                </a:cubicBezTo>
                <a:cubicBezTo>
                  <a:pt x="6899" y="20960"/>
                  <a:pt x="6876" y="21150"/>
                  <a:pt x="6870" y="21320"/>
                </a:cubicBezTo>
                <a:cubicBezTo>
                  <a:pt x="6854" y="21410"/>
                  <a:pt x="6842" y="21500"/>
                  <a:pt x="6831" y="21590"/>
                </a:cubicBezTo>
                <a:cubicBezTo>
                  <a:pt x="6876" y="21590"/>
                  <a:pt x="6876" y="21590"/>
                  <a:pt x="6876" y="21590"/>
                </a:cubicBezTo>
                <a:cubicBezTo>
                  <a:pt x="6882" y="21570"/>
                  <a:pt x="6882" y="21560"/>
                  <a:pt x="6887" y="21540"/>
                </a:cubicBezTo>
                <a:cubicBezTo>
                  <a:pt x="6899" y="21450"/>
                  <a:pt x="6915" y="21360"/>
                  <a:pt x="6927" y="21260"/>
                </a:cubicBezTo>
                <a:cubicBezTo>
                  <a:pt x="6927" y="21100"/>
                  <a:pt x="6972" y="20890"/>
                  <a:pt x="6955" y="20740"/>
                </a:cubicBezTo>
                <a:close/>
                <a:moveTo>
                  <a:pt x="7286" y="20890"/>
                </a:moveTo>
                <a:cubicBezTo>
                  <a:pt x="7258" y="21020"/>
                  <a:pt x="7258" y="21030"/>
                  <a:pt x="7247" y="21170"/>
                </a:cubicBezTo>
                <a:cubicBezTo>
                  <a:pt x="7258" y="21300"/>
                  <a:pt x="7202" y="21340"/>
                  <a:pt x="7219" y="21460"/>
                </a:cubicBezTo>
                <a:cubicBezTo>
                  <a:pt x="7213" y="21510"/>
                  <a:pt x="7207" y="21550"/>
                  <a:pt x="7202" y="21590"/>
                </a:cubicBezTo>
                <a:cubicBezTo>
                  <a:pt x="7247" y="21590"/>
                  <a:pt x="7247" y="21590"/>
                  <a:pt x="7247" y="21590"/>
                </a:cubicBezTo>
                <a:cubicBezTo>
                  <a:pt x="7247" y="21540"/>
                  <a:pt x="7236" y="21510"/>
                  <a:pt x="7258" y="21450"/>
                </a:cubicBezTo>
                <a:cubicBezTo>
                  <a:pt x="7252" y="21390"/>
                  <a:pt x="7297" y="21290"/>
                  <a:pt x="7264" y="21270"/>
                </a:cubicBezTo>
                <a:cubicBezTo>
                  <a:pt x="7264" y="21220"/>
                  <a:pt x="7309" y="21120"/>
                  <a:pt x="7275" y="21100"/>
                </a:cubicBezTo>
                <a:cubicBezTo>
                  <a:pt x="7275" y="21030"/>
                  <a:pt x="7320" y="20920"/>
                  <a:pt x="7286" y="20890"/>
                </a:cubicBezTo>
                <a:close/>
                <a:moveTo>
                  <a:pt x="7050" y="20900"/>
                </a:moveTo>
                <a:cubicBezTo>
                  <a:pt x="7073" y="20810"/>
                  <a:pt x="7061" y="20760"/>
                  <a:pt x="7061" y="20700"/>
                </a:cubicBezTo>
                <a:cubicBezTo>
                  <a:pt x="7073" y="20620"/>
                  <a:pt x="7073" y="20560"/>
                  <a:pt x="7056" y="20510"/>
                </a:cubicBezTo>
                <a:cubicBezTo>
                  <a:pt x="7022" y="20560"/>
                  <a:pt x="7056" y="20550"/>
                  <a:pt x="7039" y="20630"/>
                </a:cubicBezTo>
                <a:cubicBezTo>
                  <a:pt x="7022" y="20670"/>
                  <a:pt x="7067" y="20760"/>
                  <a:pt x="7022" y="20770"/>
                </a:cubicBezTo>
                <a:cubicBezTo>
                  <a:pt x="7022" y="20870"/>
                  <a:pt x="7005" y="21000"/>
                  <a:pt x="7000" y="21120"/>
                </a:cubicBezTo>
                <a:cubicBezTo>
                  <a:pt x="6972" y="21220"/>
                  <a:pt x="6983" y="21210"/>
                  <a:pt x="6966" y="21340"/>
                </a:cubicBezTo>
                <a:cubicBezTo>
                  <a:pt x="6960" y="21420"/>
                  <a:pt x="6932" y="21520"/>
                  <a:pt x="6943" y="21590"/>
                </a:cubicBezTo>
                <a:cubicBezTo>
                  <a:pt x="6983" y="21590"/>
                  <a:pt x="6983" y="21590"/>
                  <a:pt x="6983" y="21590"/>
                </a:cubicBezTo>
                <a:cubicBezTo>
                  <a:pt x="6994" y="21460"/>
                  <a:pt x="7005" y="21350"/>
                  <a:pt x="7028" y="21280"/>
                </a:cubicBezTo>
                <a:cubicBezTo>
                  <a:pt x="7016" y="21170"/>
                  <a:pt x="7045" y="21020"/>
                  <a:pt x="7050" y="20900"/>
                </a:cubicBezTo>
                <a:close/>
                <a:moveTo>
                  <a:pt x="21409" y="16712"/>
                </a:moveTo>
                <a:cubicBezTo>
                  <a:pt x="21347" y="16632"/>
                  <a:pt x="21269" y="16712"/>
                  <a:pt x="21201" y="16662"/>
                </a:cubicBezTo>
                <a:cubicBezTo>
                  <a:pt x="20976" y="16602"/>
                  <a:pt x="20954" y="16652"/>
                  <a:pt x="20937" y="16622"/>
                </a:cubicBezTo>
                <a:cubicBezTo>
                  <a:pt x="20724" y="16492"/>
                  <a:pt x="20673" y="16552"/>
                  <a:pt x="20645" y="16502"/>
                </a:cubicBezTo>
                <a:cubicBezTo>
                  <a:pt x="20370" y="16382"/>
                  <a:pt x="20319" y="16402"/>
                  <a:pt x="20280" y="16392"/>
                </a:cubicBezTo>
                <a:cubicBezTo>
                  <a:pt x="20078" y="16302"/>
                  <a:pt x="20066" y="16202"/>
                  <a:pt x="20044" y="16202"/>
                </a:cubicBezTo>
                <a:cubicBezTo>
                  <a:pt x="19639" y="16063"/>
                  <a:pt x="19600" y="16043"/>
                  <a:pt x="19561" y="16023"/>
                </a:cubicBezTo>
                <a:cubicBezTo>
                  <a:pt x="19235" y="15973"/>
                  <a:pt x="19212" y="15963"/>
                  <a:pt x="19190" y="15953"/>
                </a:cubicBezTo>
                <a:cubicBezTo>
                  <a:pt x="19089" y="16043"/>
                  <a:pt x="19128" y="16013"/>
                  <a:pt x="19173" y="15973"/>
                </a:cubicBezTo>
                <a:cubicBezTo>
                  <a:pt x="19521" y="16083"/>
                  <a:pt x="19561" y="16143"/>
                  <a:pt x="19617" y="16133"/>
                </a:cubicBezTo>
                <a:cubicBezTo>
                  <a:pt x="20392" y="16502"/>
                  <a:pt x="20403" y="16602"/>
                  <a:pt x="20437" y="16562"/>
                </a:cubicBezTo>
                <a:cubicBezTo>
                  <a:pt x="20617" y="16622"/>
                  <a:pt x="20645" y="16662"/>
                  <a:pt x="20673" y="16632"/>
                </a:cubicBezTo>
                <a:cubicBezTo>
                  <a:pt x="20864" y="16722"/>
                  <a:pt x="20887" y="16722"/>
                  <a:pt x="20898" y="16732"/>
                </a:cubicBezTo>
                <a:cubicBezTo>
                  <a:pt x="21179" y="16812"/>
                  <a:pt x="21240" y="16762"/>
                  <a:pt x="21291" y="16812"/>
                </a:cubicBezTo>
                <a:cubicBezTo>
                  <a:pt x="21572" y="16722"/>
                  <a:pt x="21572" y="16722"/>
                  <a:pt x="21572" y="16722"/>
                </a:cubicBezTo>
                <a:close/>
                <a:moveTo>
                  <a:pt x="7398" y="20940"/>
                </a:moveTo>
                <a:cubicBezTo>
                  <a:pt x="7387" y="21220"/>
                  <a:pt x="7370" y="21400"/>
                  <a:pt x="7348" y="21590"/>
                </a:cubicBezTo>
                <a:cubicBezTo>
                  <a:pt x="7382" y="21590"/>
                  <a:pt x="7382" y="21590"/>
                  <a:pt x="7382" y="21590"/>
                </a:cubicBezTo>
                <a:cubicBezTo>
                  <a:pt x="7387" y="21500"/>
                  <a:pt x="7393" y="21430"/>
                  <a:pt x="7415" y="21370"/>
                </a:cubicBezTo>
                <a:cubicBezTo>
                  <a:pt x="7398" y="21320"/>
                  <a:pt x="7410" y="21240"/>
                  <a:pt x="7415" y="21160"/>
                </a:cubicBezTo>
                <a:cubicBezTo>
                  <a:pt x="7421" y="21080"/>
                  <a:pt x="7432" y="20990"/>
                  <a:pt x="7398" y="20940"/>
                </a:cubicBezTo>
                <a:close/>
                <a:moveTo>
                  <a:pt x="21263" y="16352"/>
                </a:moveTo>
                <a:cubicBezTo>
                  <a:pt x="21246" y="16332"/>
                  <a:pt x="21224" y="16322"/>
                  <a:pt x="21201" y="16332"/>
                </a:cubicBezTo>
                <a:cubicBezTo>
                  <a:pt x="20965" y="16302"/>
                  <a:pt x="20954" y="16222"/>
                  <a:pt x="20926" y="16252"/>
                </a:cubicBezTo>
                <a:cubicBezTo>
                  <a:pt x="20712" y="16073"/>
                  <a:pt x="20673" y="16202"/>
                  <a:pt x="20662" y="16103"/>
                </a:cubicBezTo>
                <a:cubicBezTo>
                  <a:pt x="20493" y="16093"/>
                  <a:pt x="20493" y="15923"/>
                  <a:pt x="20460" y="16023"/>
                </a:cubicBezTo>
                <a:cubicBezTo>
                  <a:pt x="20280" y="15923"/>
                  <a:pt x="20235" y="15903"/>
                  <a:pt x="20196" y="15873"/>
                </a:cubicBezTo>
                <a:cubicBezTo>
                  <a:pt x="20106" y="15833"/>
                  <a:pt x="20072" y="15893"/>
                  <a:pt x="20061" y="15813"/>
                </a:cubicBezTo>
                <a:cubicBezTo>
                  <a:pt x="19926" y="15863"/>
                  <a:pt x="19926" y="15873"/>
                  <a:pt x="19932" y="15883"/>
                </a:cubicBezTo>
                <a:cubicBezTo>
                  <a:pt x="20257" y="16003"/>
                  <a:pt x="20291" y="16013"/>
                  <a:pt x="20325" y="16033"/>
                </a:cubicBezTo>
                <a:cubicBezTo>
                  <a:pt x="20785" y="16292"/>
                  <a:pt x="20842" y="16352"/>
                  <a:pt x="20915" y="16332"/>
                </a:cubicBezTo>
                <a:cubicBezTo>
                  <a:pt x="21347" y="16552"/>
                  <a:pt x="21392" y="16472"/>
                  <a:pt x="21426" y="16482"/>
                </a:cubicBezTo>
                <a:cubicBezTo>
                  <a:pt x="21572" y="16402"/>
                  <a:pt x="21572" y="16402"/>
                  <a:pt x="21572" y="16402"/>
                </a:cubicBezTo>
                <a:close/>
                <a:moveTo>
                  <a:pt x="7202" y="20580"/>
                </a:moveTo>
                <a:cubicBezTo>
                  <a:pt x="7174" y="20550"/>
                  <a:pt x="7224" y="20431"/>
                  <a:pt x="7191" y="20401"/>
                </a:cubicBezTo>
                <a:cubicBezTo>
                  <a:pt x="7196" y="20321"/>
                  <a:pt x="7219" y="20231"/>
                  <a:pt x="7168" y="20211"/>
                </a:cubicBezTo>
                <a:cubicBezTo>
                  <a:pt x="7151" y="20381"/>
                  <a:pt x="7168" y="20530"/>
                  <a:pt x="7168" y="20680"/>
                </a:cubicBezTo>
                <a:cubicBezTo>
                  <a:pt x="7140" y="20790"/>
                  <a:pt x="7157" y="20850"/>
                  <a:pt x="7146" y="20940"/>
                </a:cubicBezTo>
                <a:cubicBezTo>
                  <a:pt x="7123" y="21100"/>
                  <a:pt x="7095" y="21260"/>
                  <a:pt x="7073" y="21420"/>
                </a:cubicBezTo>
                <a:cubicBezTo>
                  <a:pt x="7090" y="21440"/>
                  <a:pt x="7078" y="21460"/>
                  <a:pt x="7067" y="21480"/>
                </a:cubicBezTo>
                <a:cubicBezTo>
                  <a:pt x="7061" y="21510"/>
                  <a:pt x="7056" y="21550"/>
                  <a:pt x="7050" y="21590"/>
                </a:cubicBezTo>
                <a:cubicBezTo>
                  <a:pt x="7101" y="21590"/>
                  <a:pt x="7101" y="21590"/>
                  <a:pt x="7101" y="21590"/>
                </a:cubicBezTo>
                <a:cubicBezTo>
                  <a:pt x="7112" y="21500"/>
                  <a:pt x="7123" y="21420"/>
                  <a:pt x="7140" y="21330"/>
                </a:cubicBezTo>
                <a:cubicBezTo>
                  <a:pt x="7157" y="21190"/>
                  <a:pt x="7168" y="21050"/>
                  <a:pt x="7191" y="20970"/>
                </a:cubicBezTo>
                <a:cubicBezTo>
                  <a:pt x="7174" y="20860"/>
                  <a:pt x="7202" y="20700"/>
                  <a:pt x="7202" y="20580"/>
                </a:cubicBezTo>
                <a:close/>
                <a:moveTo>
                  <a:pt x="12370" y="19331"/>
                </a:moveTo>
                <a:cubicBezTo>
                  <a:pt x="12393" y="19261"/>
                  <a:pt x="12342" y="19141"/>
                  <a:pt x="12370" y="19071"/>
                </a:cubicBezTo>
                <a:cubicBezTo>
                  <a:pt x="12331" y="18691"/>
                  <a:pt x="12331" y="18581"/>
                  <a:pt x="12320" y="18481"/>
                </a:cubicBezTo>
                <a:cubicBezTo>
                  <a:pt x="12252" y="17992"/>
                  <a:pt x="12252" y="17932"/>
                  <a:pt x="12241" y="17862"/>
                </a:cubicBezTo>
                <a:cubicBezTo>
                  <a:pt x="12089" y="17022"/>
                  <a:pt x="12056" y="16832"/>
                  <a:pt x="12033" y="16662"/>
                </a:cubicBezTo>
                <a:cubicBezTo>
                  <a:pt x="11876" y="16472"/>
                  <a:pt x="11915" y="16532"/>
                  <a:pt x="11893" y="16552"/>
                </a:cubicBezTo>
                <a:cubicBezTo>
                  <a:pt x="11932" y="16792"/>
                  <a:pt x="11999" y="16772"/>
                  <a:pt x="11994" y="16852"/>
                </a:cubicBezTo>
                <a:cubicBezTo>
                  <a:pt x="12084" y="17372"/>
                  <a:pt x="12140" y="17552"/>
                  <a:pt x="12157" y="17712"/>
                </a:cubicBezTo>
                <a:cubicBezTo>
                  <a:pt x="12235" y="18282"/>
                  <a:pt x="12241" y="18381"/>
                  <a:pt x="12252" y="18481"/>
                </a:cubicBezTo>
                <a:cubicBezTo>
                  <a:pt x="12286" y="19161"/>
                  <a:pt x="12342" y="19261"/>
                  <a:pt x="12314" y="19321"/>
                </a:cubicBezTo>
                <a:cubicBezTo>
                  <a:pt x="12336" y="19691"/>
                  <a:pt x="12325" y="19721"/>
                  <a:pt x="12348" y="19771"/>
                </a:cubicBezTo>
                <a:cubicBezTo>
                  <a:pt x="12342" y="20271"/>
                  <a:pt x="12308" y="20331"/>
                  <a:pt x="12342" y="20421"/>
                </a:cubicBezTo>
                <a:cubicBezTo>
                  <a:pt x="12303" y="20900"/>
                  <a:pt x="12325" y="20990"/>
                  <a:pt x="12320" y="21060"/>
                </a:cubicBezTo>
                <a:cubicBezTo>
                  <a:pt x="12291" y="21500"/>
                  <a:pt x="12308" y="21550"/>
                  <a:pt x="12320" y="21590"/>
                </a:cubicBezTo>
                <a:cubicBezTo>
                  <a:pt x="12370" y="21240"/>
                  <a:pt x="12393" y="21080"/>
                  <a:pt x="12387" y="20900"/>
                </a:cubicBezTo>
                <a:cubicBezTo>
                  <a:pt x="12404" y="20221"/>
                  <a:pt x="12398" y="20171"/>
                  <a:pt x="12387" y="20121"/>
                </a:cubicBezTo>
                <a:close/>
                <a:moveTo>
                  <a:pt x="21167" y="14423"/>
                </a:moveTo>
                <a:cubicBezTo>
                  <a:pt x="21106" y="14473"/>
                  <a:pt x="21049" y="14483"/>
                  <a:pt x="20988" y="14513"/>
                </a:cubicBezTo>
                <a:cubicBezTo>
                  <a:pt x="20954" y="14583"/>
                  <a:pt x="20931" y="14543"/>
                  <a:pt x="20898" y="14583"/>
                </a:cubicBezTo>
                <a:cubicBezTo>
                  <a:pt x="20875" y="14653"/>
                  <a:pt x="20814" y="14573"/>
                  <a:pt x="20825" y="14663"/>
                </a:cubicBezTo>
                <a:cubicBezTo>
                  <a:pt x="20909" y="14623"/>
                  <a:pt x="20993" y="14593"/>
                  <a:pt x="21078" y="14553"/>
                </a:cubicBezTo>
                <a:cubicBezTo>
                  <a:pt x="21117" y="14533"/>
                  <a:pt x="21156" y="14543"/>
                  <a:pt x="21207" y="14483"/>
                </a:cubicBezTo>
                <a:cubicBezTo>
                  <a:pt x="21246" y="14493"/>
                  <a:pt x="21291" y="14503"/>
                  <a:pt x="21342" y="14433"/>
                </a:cubicBezTo>
                <a:cubicBezTo>
                  <a:pt x="21415" y="14453"/>
                  <a:pt x="21493" y="14423"/>
                  <a:pt x="21572" y="14413"/>
                </a:cubicBezTo>
                <a:cubicBezTo>
                  <a:pt x="21572" y="14323"/>
                  <a:pt x="21572" y="14323"/>
                  <a:pt x="21572" y="14323"/>
                </a:cubicBezTo>
                <a:cubicBezTo>
                  <a:pt x="21555" y="14323"/>
                  <a:pt x="21533" y="14323"/>
                  <a:pt x="21510" y="14313"/>
                </a:cubicBezTo>
                <a:cubicBezTo>
                  <a:pt x="21392" y="14383"/>
                  <a:pt x="21280" y="14383"/>
                  <a:pt x="21167" y="14423"/>
                </a:cubicBezTo>
                <a:close/>
                <a:moveTo>
                  <a:pt x="13224" y="18881"/>
                </a:moveTo>
                <a:cubicBezTo>
                  <a:pt x="13269" y="18801"/>
                  <a:pt x="13213" y="18671"/>
                  <a:pt x="13258" y="18591"/>
                </a:cubicBezTo>
                <a:cubicBezTo>
                  <a:pt x="13275" y="18272"/>
                  <a:pt x="13235" y="18202"/>
                  <a:pt x="13263" y="18162"/>
                </a:cubicBezTo>
                <a:cubicBezTo>
                  <a:pt x="13269" y="17922"/>
                  <a:pt x="13252" y="17942"/>
                  <a:pt x="13241" y="17892"/>
                </a:cubicBezTo>
                <a:cubicBezTo>
                  <a:pt x="13129" y="17472"/>
                  <a:pt x="13151" y="17552"/>
                  <a:pt x="13173" y="17632"/>
                </a:cubicBezTo>
                <a:cubicBezTo>
                  <a:pt x="13224" y="18182"/>
                  <a:pt x="13168" y="18222"/>
                  <a:pt x="13196" y="18322"/>
                </a:cubicBezTo>
                <a:cubicBezTo>
                  <a:pt x="13168" y="18851"/>
                  <a:pt x="13157" y="18931"/>
                  <a:pt x="13157" y="19031"/>
                </a:cubicBezTo>
                <a:cubicBezTo>
                  <a:pt x="13095" y="19661"/>
                  <a:pt x="13100" y="19761"/>
                  <a:pt x="13095" y="19861"/>
                </a:cubicBezTo>
                <a:cubicBezTo>
                  <a:pt x="12999" y="20750"/>
                  <a:pt x="12994" y="20840"/>
                  <a:pt x="12977" y="20930"/>
                </a:cubicBezTo>
                <a:cubicBezTo>
                  <a:pt x="12960" y="21590"/>
                  <a:pt x="12960" y="21590"/>
                  <a:pt x="12960" y="21590"/>
                </a:cubicBezTo>
                <a:cubicBezTo>
                  <a:pt x="13044" y="20820"/>
                  <a:pt x="13056" y="20790"/>
                  <a:pt x="13072" y="20750"/>
                </a:cubicBezTo>
                <a:cubicBezTo>
                  <a:pt x="13123" y="20341"/>
                  <a:pt x="13100" y="20241"/>
                  <a:pt x="13134" y="20181"/>
                </a:cubicBezTo>
                <a:cubicBezTo>
                  <a:pt x="13213" y="19351"/>
                  <a:pt x="13190" y="19241"/>
                  <a:pt x="13207" y="19151"/>
                </a:cubicBezTo>
                <a:close/>
                <a:moveTo>
                  <a:pt x="12876" y="19381"/>
                </a:moveTo>
                <a:cubicBezTo>
                  <a:pt x="12898" y="19241"/>
                  <a:pt x="12876" y="19071"/>
                  <a:pt x="12898" y="18941"/>
                </a:cubicBezTo>
                <a:cubicBezTo>
                  <a:pt x="12893" y="18332"/>
                  <a:pt x="12887" y="18182"/>
                  <a:pt x="12887" y="18042"/>
                </a:cubicBezTo>
                <a:cubicBezTo>
                  <a:pt x="12842" y="17422"/>
                  <a:pt x="12820" y="17372"/>
                  <a:pt x="12836" y="17342"/>
                </a:cubicBezTo>
                <a:cubicBezTo>
                  <a:pt x="12769" y="17032"/>
                  <a:pt x="12747" y="16952"/>
                  <a:pt x="12724" y="16862"/>
                </a:cubicBezTo>
                <a:cubicBezTo>
                  <a:pt x="12617" y="16802"/>
                  <a:pt x="12629" y="16822"/>
                  <a:pt x="12645" y="16832"/>
                </a:cubicBezTo>
                <a:cubicBezTo>
                  <a:pt x="12724" y="17132"/>
                  <a:pt x="12730" y="17172"/>
                  <a:pt x="12735" y="17212"/>
                </a:cubicBezTo>
                <a:cubicBezTo>
                  <a:pt x="12825" y="17892"/>
                  <a:pt x="12814" y="17982"/>
                  <a:pt x="12825" y="18092"/>
                </a:cubicBezTo>
                <a:cubicBezTo>
                  <a:pt x="12836" y="18511"/>
                  <a:pt x="12842" y="18551"/>
                  <a:pt x="12831" y="18571"/>
                </a:cubicBezTo>
                <a:cubicBezTo>
                  <a:pt x="12853" y="18851"/>
                  <a:pt x="12791" y="18921"/>
                  <a:pt x="12836" y="19051"/>
                </a:cubicBezTo>
                <a:cubicBezTo>
                  <a:pt x="12780" y="19431"/>
                  <a:pt x="12853" y="19581"/>
                  <a:pt x="12808" y="19661"/>
                </a:cubicBezTo>
                <a:cubicBezTo>
                  <a:pt x="12769" y="20371"/>
                  <a:pt x="12758" y="20461"/>
                  <a:pt x="12747" y="20560"/>
                </a:cubicBezTo>
                <a:cubicBezTo>
                  <a:pt x="12713" y="21070"/>
                  <a:pt x="12685" y="21260"/>
                  <a:pt x="12668" y="21460"/>
                </a:cubicBezTo>
                <a:cubicBezTo>
                  <a:pt x="12713" y="21540"/>
                  <a:pt x="12718" y="21500"/>
                  <a:pt x="12718" y="21450"/>
                </a:cubicBezTo>
                <a:cubicBezTo>
                  <a:pt x="12747" y="21180"/>
                  <a:pt x="12769" y="21120"/>
                  <a:pt x="12769" y="21050"/>
                </a:cubicBezTo>
                <a:cubicBezTo>
                  <a:pt x="12820" y="20520"/>
                  <a:pt x="12825" y="20491"/>
                  <a:pt x="12825" y="20451"/>
                </a:cubicBezTo>
                <a:cubicBezTo>
                  <a:pt x="12853" y="19971"/>
                  <a:pt x="12859" y="19891"/>
                  <a:pt x="12870" y="19831"/>
                </a:cubicBezTo>
                <a:close/>
                <a:moveTo>
                  <a:pt x="11606" y="21230"/>
                </a:moveTo>
                <a:cubicBezTo>
                  <a:pt x="11612" y="21100"/>
                  <a:pt x="11578" y="20940"/>
                  <a:pt x="11601" y="20810"/>
                </a:cubicBezTo>
                <a:cubicBezTo>
                  <a:pt x="11589" y="20151"/>
                  <a:pt x="11601" y="20081"/>
                  <a:pt x="11572" y="20001"/>
                </a:cubicBezTo>
                <a:cubicBezTo>
                  <a:pt x="11584" y="19481"/>
                  <a:pt x="11578" y="19351"/>
                  <a:pt x="11578" y="19221"/>
                </a:cubicBezTo>
                <a:cubicBezTo>
                  <a:pt x="11539" y="18262"/>
                  <a:pt x="11527" y="18132"/>
                  <a:pt x="11511" y="17982"/>
                </a:cubicBezTo>
                <a:cubicBezTo>
                  <a:pt x="11460" y="17442"/>
                  <a:pt x="11443" y="17322"/>
                  <a:pt x="11432" y="17212"/>
                </a:cubicBezTo>
                <a:cubicBezTo>
                  <a:pt x="11106" y="15803"/>
                  <a:pt x="11095" y="15753"/>
                  <a:pt x="11072" y="15683"/>
                </a:cubicBezTo>
                <a:cubicBezTo>
                  <a:pt x="10910" y="15363"/>
                  <a:pt x="10876" y="15343"/>
                  <a:pt x="10865" y="15323"/>
                </a:cubicBezTo>
                <a:cubicBezTo>
                  <a:pt x="10988" y="15833"/>
                  <a:pt x="10988" y="15843"/>
                  <a:pt x="10988" y="15853"/>
                </a:cubicBezTo>
                <a:cubicBezTo>
                  <a:pt x="11089" y="16542"/>
                  <a:pt x="11174" y="16672"/>
                  <a:pt x="11145" y="16722"/>
                </a:cubicBezTo>
                <a:cubicBezTo>
                  <a:pt x="11196" y="17182"/>
                  <a:pt x="11202" y="17192"/>
                  <a:pt x="11207" y="17212"/>
                </a:cubicBezTo>
                <a:cubicBezTo>
                  <a:pt x="11275" y="17752"/>
                  <a:pt x="11258" y="17882"/>
                  <a:pt x="11286" y="18022"/>
                </a:cubicBezTo>
                <a:cubicBezTo>
                  <a:pt x="11275" y="18591"/>
                  <a:pt x="11308" y="18741"/>
                  <a:pt x="11297" y="18851"/>
                </a:cubicBezTo>
                <a:cubicBezTo>
                  <a:pt x="11247" y="19031"/>
                  <a:pt x="11247" y="18831"/>
                  <a:pt x="11207" y="18601"/>
                </a:cubicBezTo>
                <a:cubicBezTo>
                  <a:pt x="11084" y="17712"/>
                  <a:pt x="11033" y="17452"/>
                  <a:pt x="10983" y="17212"/>
                </a:cubicBezTo>
                <a:cubicBezTo>
                  <a:pt x="10758" y="16262"/>
                  <a:pt x="10752" y="16163"/>
                  <a:pt x="10707" y="16133"/>
                </a:cubicBezTo>
                <a:cubicBezTo>
                  <a:pt x="11039" y="17812"/>
                  <a:pt x="11095" y="18062"/>
                  <a:pt x="11123" y="18292"/>
                </a:cubicBezTo>
                <a:cubicBezTo>
                  <a:pt x="11190" y="19041"/>
                  <a:pt x="11224" y="19101"/>
                  <a:pt x="11207" y="19121"/>
                </a:cubicBezTo>
                <a:cubicBezTo>
                  <a:pt x="11224" y="19541"/>
                  <a:pt x="11258" y="19641"/>
                  <a:pt x="11241" y="19711"/>
                </a:cubicBezTo>
                <a:cubicBezTo>
                  <a:pt x="11213" y="20301"/>
                  <a:pt x="11292" y="20431"/>
                  <a:pt x="11258" y="20501"/>
                </a:cubicBezTo>
                <a:cubicBezTo>
                  <a:pt x="11303" y="21200"/>
                  <a:pt x="11280" y="21350"/>
                  <a:pt x="11292" y="21530"/>
                </a:cubicBezTo>
                <a:cubicBezTo>
                  <a:pt x="11426" y="21530"/>
                  <a:pt x="11421" y="21470"/>
                  <a:pt x="11421" y="21420"/>
                </a:cubicBezTo>
                <a:cubicBezTo>
                  <a:pt x="11404" y="20351"/>
                  <a:pt x="11370" y="20261"/>
                  <a:pt x="11393" y="20191"/>
                </a:cubicBezTo>
                <a:cubicBezTo>
                  <a:pt x="11365" y="19771"/>
                  <a:pt x="11381" y="19741"/>
                  <a:pt x="11365" y="19691"/>
                </a:cubicBezTo>
                <a:cubicBezTo>
                  <a:pt x="11342" y="19101"/>
                  <a:pt x="11370" y="19041"/>
                  <a:pt x="11336" y="18941"/>
                </a:cubicBezTo>
                <a:cubicBezTo>
                  <a:pt x="11336" y="18312"/>
                  <a:pt x="11342" y="18152"/>
                  <a:pt x="11325" y="17982"/>
                </a:cubicBezTo>
                <a:cubicBezTo>
                  <a:pt x="11325" y="17622"/>
                  <a:pt x="11303" y="17572"/>
                  <a:pt x="11292" y="17532"/>
                </a:cubicBezTo>
                <a:cubicBezTo>
                  <a:pt x="11241" y="17132"/>
                  <a:pt x="11252" y="17072"/>
                  <a:pt x="11235" y="17002"/>
                </a:cubicBezTo>
                <a:cubicBezTo>
                  <a:pt x="11028" y="15913"/>
                  <a:pt x="11022" y="15893"/>
                  <a:pt x="11016" y="15853"/>
                </a:cubicBezTo>
                <a:cubicBezTo>
                  <a:pt x="10954" y="15473"/>
                  <a:pt x="10971" y="15563"/>
                  <a:pt x="10994" y="15593"/>
                </a:cubicBezTo>
                <a:cubicBezTo>
                  <a:pt x="11095" y="15903"/>
                  <a:pt x="11106" y="15943"/>
                  <a:pt x="11140" y="16053"/>
                </a:cubicBezTo>
                <a:cubicBezTo>
                  <a:pt x="11387" y="17212"/>
                  <a:pt x="11387" y="17212"/>
                  <a:pt x="11387" y="17222"/>
                </a:cubicBezTo>
                <a:cubicBezTo>
                  <a:pt x="11449" y="17802"/>
                  <a:pt x="11466" y="17952"/>
                  <a:pt x="11466" y="18092"/>
                </a:cubicBezTo>
                <a:cubicBezTo>
                  <a:pt x="11488" y="18481"/>
                  <a:pt x="11488" y="18491"/>
                  <a:pt x="11488" y="18491"/>
                </a:cubicBezTo>
                <a:cubicBezTo>
                  <a:pt x="11527" y="19621"/>
                  <a:pt x="11499" y="19671"/>
                  <a:pt x="11522" y="19751"/>
                </a:cubicBezTo>
                <a:cubicBezTo>
                  <a:pt x="11533" y="20630"/>
                  <a:pt x="11516" y="20690"/>
                  <a:pt x="11533" y="20770"/>
                </a:cubicBezTo>
                <a:cubicBezTo>
                  <a:pt x="11539" y="21440"/>
                  <a:pt x="11567" y="21530"/>
                  <a:pt x="11561" y="21590"/>
                </a:cubicBezTo>
                <a:close/>
                <a:moveTo>
                  <a:pt x="11129" y="20810"/>
                </a:moveTo>
                <a:cubicBezTo>
                  <a:pt x="11112" y="20690"/>
                  <a:pt x="11140" y="20600"/>
                  <a:pt x="11106" y="20471"/>
                </a:cubicBezTo>
                <a:cubicBezTo>
                  <a:pt x="11072" y="19891"/>
                  <a:pt x="11072" y="19831"/>
                  <a:pt x="11056" y="19771"/>
                </a:cubicBezTo>
                <a:cubicBezTo>
                  <a:pt x="10915" y="18431"/>
                  <a:pt x="10910" y="18391"/>
                  <a:pt x="10904" y="18351"/>
                </a:cubicBezTo>
                <a:cubicBezTo>
                  <a:pt x="10556" y="16712"/>
                  <a:pt x="10505" y="16522"/>
                  <a:pt x="10455" y="16322"/>
                </a:cubicBezTo>
                <a:cubicBezTo>
                  <a:pt x="10337" y="15923"/>
                  <a:pt x="10331" y="15883"/>
                  <a:pt x="10325" y="15853"/>
                </a:cubicBezTo>
                <a:cubicBezTo>
                  <a:pt x="10292" y="15883"/>
                  <a:pt x="10303" y="15923"/>
                  <a:pt x="10314" y="15963"/>
                </a:cubicBezTo>
                <a:cubicBezTo>
                  <a:pt x="10438" y="16472"/>
                  <a:pt x="10516" y="16642"/>
                  <a:pt x="10544" y="16792"/>
                </a:cubicBezTo>
                <a:cubicBezTo>
                  <a:pt x="10634" y="17182"/>
                  <a:pt x="10634" y="17192"/>
                  <a:pt x="10634" y="17212"/>
                </a:cubicBezTo>
                <a:cubicBezTo>
                  <a:pt x="10752" y="17702"/>
                  <a:pt x="10730" y="17752"/>
                  <a:pt x="10752" y="17742"/>
                </a:cubicBezTo>
                <a:cubicBezTo>
                  <a:pt x="10898" y="18611"/>
                  <a:pt x="10910" y="18741"/>
                  <a:pt x="10915" y="18861"/>
                </a:cubicBezTo>
                <a:cubicBezTo>
                  <a:pt x="10954" y="19591"/>
                  <a:pt x="10966" y="19511"/>
                  <a:pt x="10915" y="19441"/>
                </a:cubicBezTo>
                <a:cubicBezTo>
                  <a:pt x="10853" y="18911"/>
                  <a:pt x="10792" y="18821"/>
                  <a:pt x="10820" y="18781"/>
                </a:cubicBezTo>
                <a:cubicBezTo>
                  <a:pt x="10455" y="17602"/>
                  <a:pt x="10393" y="17392"/>
                  <a:pt x="10337" y="17212"/>
                </a:cubicBezTo>
                <a:cubicBezTo>
                  <a:pt x="10016" y="16562"/>
                  <a:pt x="9977" y="16462"/>
                  <a:pt x="9926" y="16402"/>
                </a:cubicBezTo>
                <a:cubicBezTo>
                  <a:pt x="9735" y="16033"/>
                  <a:pt x="9679" y="15943"/>
                  <a:pt x="9629" y="15853"/>
                </a:cubicBezTo>
                <a:cubicBezTo>
                  <a:pt x="9353" y="15283"/>
                  <a:pt x="9314" y="15313"/>
                  <a:pt x="9297" y="15233"/>
                </a:cubicBezTo>
                <a:cubicBezTo>
                  <a:pt x="9544" y="15813"/>
                  <a:pt x="9556" y="15833"/>
                  <a:pt x="9567" y="15853"/>
                </a:cubicBezTo>
                <a:cubicBezTo>
                  <a:pt x="9747" y="16222"/>
                  <a:pt x="9808" y="16302"/>
                  <a:pt x="9865" y="16422"/>
                </a:cubicBezTo>
                <a:cubicBezTo>
                  <a:pt x="9960" y="16562"/>
                  <a:pt x="9971" y="16672"/>
                  <a:pt x="10005" y="16682"/>
                </a:cubicBezTo>
                <a:cubicBezTo>
                  <a:pt x="10325" y="17392"/>
                  <a:pt x="10393" y="17602"/>
                  <a:pt x="10460" y="17802"/>
                </a:cubicBezTo>
                <a:cubicBezTo>
                  <a:pt x="10690" y="18621"/>
                  <a:pt x="10730" y="18731"/>
                  <a:pt x="10758" y="18871"/>
                </a:cubicBezTo>
                <a:cubicBezTo>
                  <a:pt x="10898" y="19901"/>
                  <a:pt x="10848" y="19541"/>
                  <a:pt x="10786" y="19171"/>
                </a:cubicBezTo>
                <a:cubicBezTo>
                  <a:pt x="10584" y="18312"/>
                  <a:pt x="10550" y="18182"/>
                  <a:pt x="10511" y="18052"/>
                </a:cubicBezTo>
                <a:cubicBezTo>
                  <a:pt x="10084" y="16972"/>
                  <a:pt x="10073" y="16922"/>
                  <a:pt x="10056" y="16862"/>
                </a:cubicBezTo>
                <a:cubicBezTo>
                  <a:pt x="9898" y="16592"/>
                  <a:pt x="9876" y="16552"/>
                  <a:pt x="9865" y="16492"/>
                </a:cubicBezTo>
                <a:cubicBezTo>
                  <a:pt x="10123" y="17162"/>
                  <a:pt x="10134" y="17182"/>
                  <a:pt x="10140" y="17212"/>
                </a:cubicBezTo>
                <a:cubicBezTo>
                  <a:pt x="10466" y="18142"/>
                  <a:pt x="10511" y="18312"/>
                  <a:pt x="10556" y="18481"/>
                </a:cubicBezTo>
                <a:cubicBezTo>
                  <a:pt x="10797" y="19611"/>
                  <a:pt x="10797" y="19701"/>
                  <a:pt x="10831" y="19801"/>
                </a:cubicBezTo>
                <a:cubicBezTo>
                  <a:pt x="10988" y="20910"/>
                  <a:pt x="10960" y="20950"/>
                  <a:pt x="10988" y="21020"/>
                </a:cubicBezTo>
                <a:cubicBezTo>
                  <a:pt x="11005" y="21440"/>
                  <a:pt x="11078" y="21540"/>
                  <a:pt x="11028" y="21570"/>
                </a:cubicBezTo>
                <a:cubicBezTo>
                  <a:pt x="10926" y="21040"/>
                  <a:pt x="10921" y="20910"/>
                  <a:pt x="10898" y="20780"/>
                </a:cubicBezTo>
                <a:cubicBezTo>
                  <a:pt x="10848" y="20331"/>
                  <a:pt x="10758" y="20231"/>
                  <a:pt x="10803" y="20221"/>
                </a:cubicBezTo>
                <a:cubicBezTo>
                  <a:pt x="10342" y="18691"/>
                  <a:pt x="10303" y="18581"/>
                  <a:pt x="10269" y="18481"/>
                </a:cubicBezTo>
                <a:cubicBezTo>
                  <a:pt x="10061" y="17972"/>
                  <a:pt x="10061" y="17862"/>
                  <a:pt x="10033" y="17892"/>
                </a:cubicBezTo>
                <a:cubicBezTo>
                  <a:pt x="10190" y="18411"/>
                  <a:pt x="10202" y="18451"/>
                  <a:pt x="10213" y="18481"/>
                </a:cubicBezTo>
                <a:cubicBezTo>
                  <a:pt x="10297" y="18731"/>
                  <a:pt x="10314" y="18751"/>
                  <a:pt x="10325" y="18761"/>
                </a:cubicBezTo>
                <a:cubicBezTo>
                  <a:pt x="10556" y="19601"/>
                  <a:pt x="10612" y="19791"/>
                  <a:pt x="10662" y="19981"/>
                </a:cubicBezTo>
                <a:cubicBezTo>
                  <a:pt x="10533" y="19781"/>
                  <a:pt x="10393" y="19371"/>
                  <a:pt x="10219" y="18821"/>
                </a:cubicBezTo>
                <a:cubicBezTo>
                  <a:pt x="9730" y="17592"/>
                  <a:pt x="9662" y="17402"/>
                  <a:pt x="9601" y="17212"/>
                </a:cubicBezTo>
                <a:cubicBezTo>
                  <a:pt x="9247" y="16232"/>
                  <a:pt x="9264" y="16302"/>
                  <a:pt x="9286" y="16372"/>
                </a:cubicBezTo>
                <a:cubicBezTo>
                  <a:pt x="9387" y="16832"/>
                  <a:pt x="9449" y="16932"/>
                  <a:pt x="9460" y="17002"/>
                </a:cubicBezTo>
                <a:cubicBezTo>
                  <a:pt x="9803" y="17942"/>
                  <a:pt x="9893" y="18222"/>
                  <a:pt x="9988" y="18481"/>
                </a:cubicBezTo>
                <a:cubicBezTo>
                  <a:pt x="10488" y="19881"/>
                  <a:pt x="10533" y="20041"/>
                  <a:pt x="10589" y="20181"/>
                </a:cubicBezTo>
                <a:cubicBezTo>
                  <a:pt x="10820" y="21180"/>
                  <a:pt x="10910" y="21280"/>
                  <a:pt x="10865" y="21300"/>
                </a:cubicBezTo>
                <a:cubicBezTo>
                  <a:pt x="10292" y="19881"/>
                  <a:pt x="10146" y="19521"/>
                  <a:pt x="10016" y="19091"/>
                </a:cubicBezTo>
                <a:cubicBezTo>
                  <a:pt x="9780" y="18411"/>
                  <a:pt x="9775" y="18351"/>
                  <a:pt x="9747" y="18302"/>
                </a:cubicBezTo>
                <a:cubicBezTo>
                  <a:pt x="9314" y="16612"/>
                  <a:pt x="9264" y="16502"/>
                  <a:pt x="9241" y="16412"/>
                </a:cubicBezTo>
                <a:cubicBezTo>
                  <a:pt x="9168" y="16053"/>
                  <a:pt x="9168" y="15973"/>
                  <a:pt x="9174" y="15893"/>
                </a:cubicBezTo>
                <a:cubicBezTo>
                  <a:pt x="9134" y="15573"/>
                  <a:pt x="9095" y="15513"/>
                  <a:pt x="9118" y="15493"/>
                </a:cubicBezTo>
                <a:cubicBezTo>
                  <a:pt x="9101" y="15263"/>
                  <a:pt x="9061" y="15173"/>
                  <a:pt x="9050" y="15193"/>
                </a:cubicBezTo>
                <a:cubicBezTo>
                  <a:pt x="9146" y="16212"/>
                  <a:pt x="9191" y="16382"/>
                  <a:pt x="9241" y="16672"/>
                </a:cubicBezTo>
                <a:cubicBezTo>
                  <a:pt x="9691" y="18312"/>
                  <a:pt x="9713" y="18401"/>
                  <a:pt x="9741" y="18481"/>
                </a:cubicBezTo>
                <a:cubicBezTo>
                  <a:pt x="9893" y="19041"/>
                  <a:pt x="9966" y="19081"/>
                  <a:pt x="9955" y="19181"/>
                </a:cubicBezTo>
                <a:cubicBezTo>
                  <a:pt x="10286" y="19991"/>
                  <a:pt x="10286" y="20161"/>
                  <a:pt x="10325" y="20151"/>
                </a:cubicBezTo>
                <a:cubicBezTo>
                  <a:pt x="9898" y="19411"/>
                  <a:pt x="9780" y="19141"/>
                  <a:pt x="9657" y="18891"/>
                </a:cubicBezTo>
                <a:cubicBezTo>
                  <a:pt x="9179" y="17932"/>
                  <a:pt x="9084" y="17592"/>
                  <a:pt x="8955" y="17342"/>
                </a:cubicBezTo>
                <a:cubicBezTo>
                  <a:pt x="8870" y="17152"/>
                  <a:pt x="8915" y="17012"/>
                  <a:pt x="8853" y="17042"/>
                </a:cubicBezTo>
                <a:cubicBezTo>
                  <a:pt x="9191" y="17972"/>
                  <a:pt x="9196" y="18162"/>
                  <a:pt x="9235" y="18162"/>
                </a:cubicBezTo>
                <a:cubicBezTo>
                  <a:pt x="9415" y="18581"/>
                  <a:pt x="9460" y="18671"/>
                  <a:pt x="9511" y="18761"/>
                </a:cubicBezTo>
                <a:cubicBezTo>
                  <a:pt x="9617" y="18931"/>
                  <a:pt x="9629" y="19001"/>
                  <a:pt x="9640" y="19041"/>
                </a:cubicBezTo>
                <a:cubicBezTo>
                  <a:pt x="9758" y="19231"/>
                  <a:pt x="9764" y="19301"/>
                  <a:pt x="9780" y="19341"/>
                </a:cubicBezTo>
                <a:cubicBezTo>
                  <a:pt x="10123" y="20021"/>
                  <a:pt x="10185" y="20131"/>
                  <a:pt x="10241" y="20291"/>
                </a:cubicBezTo>
                <a:cubicBezTo>
                  <a:pt x="10376" y="20431"/>
                  <a:pt x="10387" y="20570"/>
                  <a:pt x="10426" y="20580"/>
                </a:cubicBezTo>
                <a:cubicBezTo>
                  <a:pt x="11179" y="21590"/>
                  <a:pt x="11179" y="21590"/>
                  <a:pt x="11179" y="21590"/>
                </a:cubicBezTo>
                <a:close/>
                <a:moveTo>
                  <a:pt x="10415" y="20391"/>
                </a:moveTo>
                <a:cubicBezTo>
                  <a:pt x="10415" y="20341"/>
                  <a:pt x="10432" y="20401"/>
                  <a:pt x="10443" y="20431"/>
                </a:cubicBezTo>
                <a:cubicBezTo>
                  <a:pt x="10443" y="20491"/>
                  <a:pt x="10421" y="20431"/>
                  <a:pt x="10415" y="20391"/>
                </a:cubicBezTo>
                <a:close/>
                <a:moveTo>
                  <a:pt x="11005" y="20301"/>
                </a:moveTo>
                <a:cubicBezTo>
                  <a:pt x="11028" y="20191"/>
                  <a:pt x="10988" y="20041"/>
                  <a:pt x="10994" y="19921"/>
                </a:cubicBezTo>
                <a:cubicBezTo>
                  <a:pt x="11039" y="19901"/>
                  <a:pt x="10994" y="19991"/>
                  <a:pt x="11022" y="20031"/>
                </a:cubicBezTo>
                <a:cubicBezTo>
                  <a:pt x="11016" y="20071"/>
                  <a:pt x="11022" y="20111"/>
                  <a:pt x="11044" y="20171"/>
                </a:cubicBezTo>
                <a:cubicBezTo>
                  <a:pt x="11016" y="20251"/>
                  <a:pt x="11033" y="20351"/>
                  <a:pt x="11050" y="20461"/>
                </a:cubicBezTo>
                <a:cubicBezTo>
                  <a:pt x="10994" y="20461"/>
                  <a:pt x="11039" y="20351"/>
                  <a:pt x="11005" y="20301"/>
                </a:cubicBezTo>
                <a:close/>
                <a:moveTo>
                  <a:pt x="11028" y="20640"/>
                </a:moveTo>
                <a:cubicBezTo>
                  <a:pt x="11078" y="20570"/>
                  <a:pt x="11050" y="20730"/>
                  <a:pt x="11061" y="20770"/>
                </a:cubicBezTo>
                <a:cubicBezTo>
                  <a:pt x="11011" y="20780"/>
                  <a:pt x="11061" y="20680"/>
                  <a:pt x="11028" y="20640"/>
                </a:cubicBezTo>
                <a:close/>
                <a:moveTo>
                  <a:pt x="11067" y="21050"/>
                </a:moveTo>
                <a:cubicBezTo>
                  <a:pt x="11078" y="20960"/>
                  <a:pt x="11078" y="21090"/>
                  <a:pt x="11089" y="21130"/>
                </a:cubicBezTo>
                <a:cubicBezTo>
                  <a:pt x="11056" y="21130"/>
                  <a:pt x="11072" y="21080"/>
                  <a:pt x="11067" y="21050"/>
                </a:cubicBezTo>
                <a:close/>
                <a:moveTo>
                  <a:pt x="8870" y="21520"/>
                </a:moveTo>
                <a:cubicBezTo>
                  <a:pt x="8859" y="21480"/>
                  <a:pt x="8853" y="21420"/>
                  <a:pt x="8831" y="21420"/>
                </a:cubicBezTo>
                <a:cubicBezTo>
                  <a:pt x="8736" y="21190"/>
                  <a:pt x="8623" y="21050"/>
                  <a:pt x="8533" y="20810"/>
                </a:cubicBezTo>
                <a:cubicBezTo>
                  <a:pt x="8483" y="20750"/>
                  <a:pt x="8443" y="20550"/>
                  <a:pt x="8404" y="20540"/>
                </a:cubicBezTo>
                <a:cubicBezTo>
                  <a:pt x="8393" y="20530"/>
                  <a:pt x="8410" y="20491"/>
                  <a:pt x="8410" y="20501"/>
                </a:cubicBezTo>
                <a:cubicBezTo>
                  <a:pt x="8387" y="20441"/>
                  <a:pt x="8365" y="20421"/>
                  <a:pt x="8337" y="20371"/>
                </a:cubicBezTo>
                <a:cubicBezTo>
                  <a:pt x="8342" y="20371"/>
                  <a:pt x="8353" y="20351"/>
                  <a:pt x="8348" y="20331"/>
                </a:cubicBezTo>
                <a:cubicBezTo>
                  <a:pt x="8348" y="20331"/>
                  <a:pt x="8331" y="20331"/>
                  <a:pt x="8325" y="20321"/>
                </a:cubicBezTo>
                <a:cubicBezTo>
                  <a:pt x="8309" y="20291"/>
                  <a:pt x="8292" y="20281"/>
                  <a:pt x="8280" y="20221"/>
                </a:cubicBezTo>
                <a:cubicBezTo>
                  <a:pt x="8258" y="20121"/>
                  <a:pt x="8196" y="19991"/>
                  <a:pt x="8207" y="19901"/>
                </a:cubicBezTo>
                <a:cubicBezTo>
                  <a:pt x="8174" y="19921"/>
                  <a:pt x="8174" y="19791"/>
                  <a:pt x="8151" y="19761"/>
                </a:cubicBezTo>
                <a:cubicBezTo>
                  <a:pt x="8129" y="19741"/>
                  <a:pt x="8112" y="19681"/>
                  <a:pt x="8095" y="19611"/>
                </a:cubicBezTo>
                <a:cubicBezTo>
                  <a:pt x="8067" y="19451"/>
                  <a:pt x="8016" y="19261"/>
                  <a:pt x="7966" y="19081"/>
                </a:cubicBezTo>
                <a:cubicBezTo>
                  <a:pt x="7949" y="19031"/>
                  <a:pt x="7966" y="19011"/>
                  <a:pt x="7949" y="18961"/>
                </a:cubicBezTo>
                <a:cubicBezTo>
                  <a:pt x="7943" y="18921"/>
                  <a:pt x="7921" y="18871"/>
                  <a:pt x="7938" y="18851"/>
                </a:cubicBezTo>
                <a:cubicBezTo>
                  <a:pt x="7910" y="18771"/>
                  <a:pt x="7898" y="18631"/>
                  <a:pt x="7848" y="18661"/>
                </a:cubicBezTo>
                <a:cubicBezTo>
                  <a:pt x="7842" y="18771"/>
                  <a:pt x="7859" y="18901"/>
                  <a:pt x="7876" y="19031"/>
                </a:cubicBezTo>
                <a:cubicBezTo>
                  <a:pt x="7955" y="19291"/>
                  <a:pt x="8005" y="19501"/>
                  <a:pt x="8045" y="19691"/>
                </a:cubicBezTo>
                <a:cubicBezTo>
                  <a:pt x="8078" y="19781"/>
                  <a:pt x="8118" y="19861"/>
                  <a:pt x="8146" y="19991"/>
                </a:cubicBezTo>
                <a:cubicBezTo>
                  <a:pt x="8179" y="20021"/>
                  <a:pt x="8151" y="20021"/>
                  <a:pt x="8174" y="20091"/>
                </a:cubicBezTo>
                <a:cubicBezTo>
                  <a:pt x="8191" y="20151"/>
                  <a:pt x="8207" y="20211"/>
                  <a:pt x="8224" y="20281"/>
                </a:cubicBezTo>
                <a:cubicBezTo>
                  <a:pt x="8342" y="20540"/>
                  <a:pt x="8438" y="20770"/>
                  <a:pt x="8567" y="21070"/>
                </a:cubicBezTo>
                <a:cubicBezTo>
                  <a:pt x="8612" y="21080"/>
                  <a:pt x="8629" y="21230"/>
                  <a:pt x="8668" y="21240"/>
                </a:cubicBezTo>
                <a:cubicBezTo>
                  <a:pt x="8696" y="21330"/>
                  <a:pt x="8736" y="21370"/>
                  <a:pt x="8764" y="21450"/>
                </a:cubicBezTo>
                <a:cubicBezTo>
                  <a:pt x="8792" y="21480"/>
                  <a:pt x="8814" y="21550"/>
                  <a:pt x="8837" y="21590"/>
                </a:cubicBezTo>
                <a:cubicBezTo>
                  <a:pt x="8910" y="21590"/>
                  <a:pt x="8910" y="21590"/>
                  <a:pt x="8910" y="21590"/>
                </a:cubicBezTo>
                <a:cubicBezTo>
                  <a:pt x="8910" y="21580"/>
                  <a:pt x="8910" y="21580"/>
                  <a:pt x="8910" y="21580"/>
                </a:cubicBezTo>
                <a:cubicBezTo>
                  <a:pt x="8898" y="21550"/>
                  <a:pt x="8893" y="21510"/>
                  <a:pt x="8870" y="21520"/>
                </a:cubicBezTo>
                <a:close/>
                <a:moveTo>
                  <a:pt x="7938" y="15843"/>
                </a:moveTo>
                <a:cubicBezTo>
                  <a:pt x="7960" y="15853"/>
                  <a:pt x="8056" y="15783"/>
                  <a:pt x="8045" y="15713"/>
                </a:cubicBezTo>
                <a:cubicBezTo>
                  <a:pt x="7483" y="16153"/>
                  <a:pt x="7483" y="16232"/>
                  <a:pt x="7466" y="16202"/>
                </a:cubicBezTo>
                <a:cubicBezTo>
                  <a:pt x="7168" y="16422"/>
                  <a:pt x="7084" y="16402"/>
                  <a:pt x="6988" y="16492"/>
                </a:cubicBezTo>
                <a:cubicBezTo>
                  <a:pt x="6708" y="16522"/>
                  <a:pt x="6668" y="16562"/>
                  <a:pt x="6640" y="16562"/>
                </a:cubicBezTo>
                <a:cubicBezTo>
                  <a:pt x="6101" y="16612"/>
                  <a:pt x="6073" y="16652"/>
                  <a:pt x="6050" y="16602"/>
                </a:cubicBezTo>
                <a:cubicBezTo>
                  <a:pt x="5747" y="16652"/>
                  <a:pt x="5730" y="16522"/>
                  <a:pt x="5702" y="16572"/>
                </a:cubicBezTo>
                <a:cubicBezTo>
                  <a:pt x="5387" y="16552"/>
                  <a:pt x="5337" y="16472"/>
                  <a:pt x="5275" y="16482"/>
                </a:cubicBezTo>
                <a:cubicBezTo>
                  <a:pt x="5084" y="16352"/>
                  <a:pt x="5045" y="16462"/>
                  <a:pt x="5028" y="16402"/>
                </a:cubicBezTo>
                <a:cubicBezTo>
                  <a:pt x="4713" y="16372"/>
                  <a:pt x="4657" y="16362"/>
                  <a:pt x="4595" y="16352"/>
                </a:cubicBezTo>
                <a:cubicBezTo>
                  <a:pt x="4393" y="16352"/>
                  <a:pt x="4359" y="16392"/>
                  <a:pt x="4337" y="16342"/>
                </a:cubicBezTo>
                <a:cubicBezTo>
                  <a:pt x="4410" y="16222"/>
                  <a:pt x="4528" y="16252"/>
                  <a:pt x="4663" y="16212"/>
                </a:cubicBezTo>
                <a:cubicBezTo>
                  <a:pt x="5106" y="16133"/>
                  <a:pt x="5168" y="16153"/>
                  <a:pt x="5230" y="16153"/>
                </a:cubicBezTo>
                <a:cubicBezTo>
                  <a:pt x="5466" y="16262"/>
                  <a:pt x="5539" y="16163"/>
                  <a:pt x="5595" y="16242"/>
                </a:cubicBezTo>
                <a:cubicBezTo>
                  <a:pt x="5758" y="16222"/>
                  <a:pt x="5769" y="16292"/>
                  <a:pt x="5792" y="16242"/>
                </a:cubicBezTo>
                <a:cubicBezTo>
                  <a:pt x="6101" y="16282"/>
                  <a:pt x="6123" y="16362"/>
                  <a:pt x="6163" y="16332"/>
                </a:cubicBezTo>
                <a:cubicBezTo>
                  <a:pt x="6281" y="16372"/>
                  <a:pt x="6314" y="16332"/>
                  <a:pt x="6348" y="16352"/>
                </a:cubicBezTo>
                <a:cubicBezTo>
                  <a:pt x="6792" y="16362"/>
                  <a:pt x="6859" y="16332"/>
                  <a:pt x="6921" y="16372"/>
                </a:cubicBezTo>
                <a:cubicBezTo>
                  <a:pt x="7224" y="16242"/>
                  <a:pt x="7207" y="16133"/>
                  <a:pt x="7174" y="16202"/>
                </a:cubicBezTo>
                <a:cubicBezTo>
                  <a:pt x="6803" y="16302"/>
                  <a:pt x="6758" y="16262"/>
                  <a:pt x="6702" y="16312"/>
                </a:cubicBezTo>
                <a:cubicBezTo>
                  <a:pt x="6483" y="16312"/>
                  <a:pt x="6460" y="16232"/>
                  <a:pt x="6427" y="16262"/>
                </a:cubicBezTo>
                <a:cubicBezTo>
                  <a:pt x="6118" y="16202"/>
                  <a:pt x="6090" y="16173"/>
                  <a:pt x="6056" y="16212"/>
                </a:cubicBezTo>
                <a:cubicBezTo>
                  <a:pt x="5893" y="16163"/>
                  <a:pt x="5876" y="16163"/>
                  <a:pt x="5859" y="16163"/>
                </a:cubicBezTo>
                <a:cubicBezTo>
                  <a:pt x="5511" y="16103"/>
                  <a:pt x="5455" y="16063"/>
                  <a:pt x="5393" y="16063"/>
                </a:cubicBezTo>
                <a:cubicBezTo>
                  <a:pt x="5236" y="16023"/>
                  <a:pt x="5213" y="16033"/>
                  <a:pt x="5196" y="16023"/>
                </a:cubicBezTo>
                <a:cubicBezTo>
                  <a:pt x="5623" y="16033"/>
                  <a:pt x="5679" y="15923"/>
                  <a:pt x="5719" y="15993"/>
                </a:cubicBezTo>
                <a:cubicBezTo>
                  <a:pt x="5927" y="16013"/>
                  <a:pt x="5955" y="15933"/>
                  <a:pt x="5972" y="15993"/>
                </a:cubicBezTo>
                <a:cubicBezTo>
                  <a:pt x="6370" y="16023"/>
                  <a:pt x="6404" y="16043"/>
                  <a:pt x="6443" y="15993"/>
                </a:cubicBezTo>
                <a:cubicBezTo>
                  <a:pt x="6809" y="16033"/>
                  <a:pt x="6854" y="15993"/>
                  <a:pt x="6887" y="16023"/>
                </a:cubicBezTo>
                <a:cubicBezTo>
                  <a:pt x="7438" y="15853"/>
                  <a:pt x="7443" y="15843"/>
                  <a:pt x="7443" y="15843"/>
                </a:cubicBezTo>
                <a:cubicBezTo>
                  <a:pt x="7488" y="15833"/>
                  <a:pt x="7511" y="15773"/>
                  <a:pt x="7516" y="15823"/>
                </a:cubicBezTo>
                <a:cubicBezTo>
                  <a:pt x="7719" y="15753"/>
                  <a:pt x="7758" y="15643"/>
                  <a:pt x="7780" y="15683"/>
                </a:cubicBezTo>
                <a:cubicBezTo>
                  <a:pt x="8331" y="15213"/>
                  <a:pt x="8353" y="15243"/>
                  <a:pt x="8382" y="15203"/>
                </a:cubicBezTo>
                <a:cubicBezTo>
                  <a:pt x="8264" y="15253"/>
                  <a:pt x="8219" y="15293"/>
                  <a:pt x="8179" y="15283"/>
                </a:cubicBezTo>
                <a:cubicBezTo>
                  <a:pt x="7640" y="15653"/>
                  <a:pt x="7589" y="15733"/>
                  <a:pt x="7556" y="15713"/>
                </a:cubicBezTo>
                <a:cubicBezTo>
                  <a:pt x="7213" y="15853"/>
                  <a:pt x="7196" y="15863"/>
                  <a:pt x="7185" y="15853"/>
                </a:cubicBezTo>
                <a:cubicBezTo>
                  <a:pt x="7129" y="15863"/>
                  <a:pt x="7090" y="15893"/>
                  <a:pt x="7056" y="15893"/>
                </a:cubicBezTo>
                <a:cubicBezTo>
                  <a:pt x="6781" y="15843"/>
                  <a:pt x="6724" y="15953"/>
                  <a:pt x="6685" y="15913"/>
                </a:cubicBezTo>
                <a:cubicBezTo>
                  <a:pt x="6376" y="15913"/>
                  <a:pt x="6297" y="15883"/>
                  <a:pt x="6224" y="15853"/>
                </a:cubicBezTo>
                <a:cubicBezTo>
                  <a:pt x="6174" y="15863"/>
                  <a:pt x="6157" y="15873"/>
                  <a:pt x="6140" y="15853"/>
                </a:cubicBezTo>
                <a:cubicBezTo>
                  <a:pt x="6101" y="15903"/>
                  <a:pt x="6084" y="15873"/>
                  <a:pt x="6067" y="15853"/>
                </a:cubicBezTo>
                <a:cubicBezTo>
                  <a:pt x="6017" y="15883"/>
                  <a:pt x="6005" y="15873"/>
                  <a:pt x="5994" y="15853"/>
                </a:cubicBezTo>
                <a:cubicBezTo>
                  <a:pt x="5944" y="15863"/>
                  <a:pt x="5938" y="15853"/>
                  <a:pt x="5938" y="15853"/>
                </a:cubicBezTo>
                <a:cubicBezTo>
                  <a:pt x="5702" y="15853"/>
                  <a:pt x="5685" y="15863"/>
                  <a:pt x="5674" y="15873"/>
                </a:cubicBezTo>
                <a:cubicBezTo>
                  <a:pt x="5477" y="15853"/>
                  <a:pt x="5472" y="15853"/>
                  <a:pt x="5460" y="15853"/>
                </a:cubicBezTo>
                <a:cubicBezTo>
                  <a:pt x="5292" y="15843"/>
                  <a:pt x="5275" y="15853"/>
                  <a:pt x="5258" y="15853"/>
                </a:cubicBezTo>
                <a:cubicBezTo>
                  <a:pt x="4882" y="15883"/>
                  <a:pt x="4809" y="15953"/>
                  <a:pt x="4753" y="15923"/>
                </a:cubicBezTo>
                <a:cubicBezTo>
                  <a:pt x="4994" y="15793"/>
                  <a:pt x="5017" y="15873"/>
                  <a:pt x="5050" y="15843"/>
                </a:cubicBezTo>
                <a:cubicBezTo>
                  <a:pt x="5427" y="15793"/>
                  <a:pt x="5505" y="15713"/>
                  <a:pt x="5567" y="15753"/>
                </a:cubicBezTo>
                <a:cubicBezTo>
                  <a:pt x="6045" y="15653"/>
                  <a:pt x="6112" y="15653"/>
                  <a:pt x="6174" y="15653"/>
                </a:cubicBezTo>
                <a:cubicBezTo>
                  <a:pt x="6606" y="15683"/>
                  <a:pt x="6640" y="15643"/>
                  <a:pt x="6668" y="15653"/>
                </a:cubicBezTo>
                <a:cubicBezTo>
                  <a:pt x="6825" y="15673"/>
                  <a:pt x="6837" y="15733"/>
                  <a:pt x="6865" y="15663"/>
                </a:cubicBezTo>
                <a:cubicBezTo>
                  <a:pt x="7101" y="15673"/>
                  <a:pt x="7140" y="15623"/>
                  <a:pt x="7174" y="15643"/>
                </a:cubicBezTo>
                <a:cubicBezTo>
                  <a:pt x="7730" y="15403"/>
                  <a:pt x="7769" y="15363"/>
                  <a:pt x="7809" y="15343"/>
                </a:cubicBezTo>
                <a:cubicBezTo>
                  <a:pt x="8337" y="14723"/>
                  <a:pt x="8292" y="14853"/>
                  <a:pt x="8258" y="14873"/>
                </a:cubicBezTo>
                <a:cubicBezTo>
                  <a:pt x="8033" y="15123"/>
                  <a:pt x="8005" y="15113"/>
                  <a:pt x="7966" y="15143"/>
                </a:cubicBezTo>
                <a:cubicBezTo>
                  <a:pt x="7337" y="15463"/>
                  <a:pt x="7297" y="15543"/>
                  <a:pt x="7269" y="15533"/>
                </a:cubicBezTo>
                <a:cubicBezTo>
                  <a:pt x="7045" y="15563"/>
                  <a:pt x="7011" y="15603"/>
                  <a:pt x="6983" y="15553"/>
                </a:cubicBezTo>
                <a:cubicBezTo>
                  <a:pt x="6561" y="15593"/>
                  <a:pt x="6533" y="15563"/>
                  <a:pt x="6505" y="15533"/>
                </a:cubicBezTo>
                <a:cubicBezTo>
                  <a:pt x="6208" y="15533"/>
                  <a:pt x="6191" y="15573"/>
                  <a:pt x="6174" y="15543"/>
                </a:cubicBezTo>
                <a:cubicBezTo>
                  <a:pt x="5960" y="15543"/>
                  <a:pt x="5899" y="15553"/>
                  <a:pt x="5831" y="15573"/>
                </a:cubicBezTo>
                <a:cubicBezTo>
                  <a:pt x="5393" y="15573"/>
                  <a:pt x="5314" y="15673"/>
                  <a:pt x="5253" y="15643"/>
                </a:cubicBezTo>
                <a:cubicBezTo>
                  <a:pt x="5455" y="15563"/>
                  <a:pt x="5477" y="15523"/>
                  <a:pt x="5511" y="15503"/>
                </a:cubicBezTo>
                <a:cubicBezTo>
                  <a:pt x="5854" y="15403"/>
                  <a:pt x="5893" y="15453"/>
                  <a:pt x="5944" y="15443"/>
                </a:cubicBezTo>
                <a:cubicBezTo>
                  <a:pt x="6393" y="15473"/>
                  <a:pt x="6449" y="15413"/>
                  <a:pt x="6494" y="15443"/>
                </a:cubicBezTo>
                <a:cubicBezTo>
                  <a:pt x="6730" y="15443"/>
                  <a:pt x="6758" y="15353"/>
                  <a:pt x="6781" y="15383"/>
                </a:cubicBezTo>
                <a:cubicBezTo>
                  <a:pt x="6960" y="15333"/>
                  <a:pt x="7005" y="15373"/>
                  <a:pt x="7056" y="15333"/>
                </a:cubicBezTo>
                <a:cubicBezTo>
                  <a:pt x="7292" y="15303"/>
                  <a:pt x="7325" y="15223"/>
                  <a:pt x="7348" y="15263"/>
                </a:cubicBezTo>
                <a:cubicBezTo>
                  <a:pt x="8078" y="14643"/>
                  <a:pt x="8151" y="14623"/>
                  <a:pt x="8140" y="14563"/>
                </a:cubicBezTo>
                <a:cubicBezTo>
                  <a:pt x="7286" y="15153"/>
                  <a:pt x="7157" y="15253"/>
                  <a:pt x="7045" y="15203"/>
                </a:cubicBezTo>
                <a:cubicBezTo>
                  <a:pt x="6803" y="15283"/>
                  <a:pt x="6747" y="15253"/>
                  <a:pt x="6679" y="15323"/>
                </a:cubicBezTo>
                <a:cubicBezTo>
                  <a:pt x="6241" y="15283"/>
                  <a:pt x="6191" y="15313"/>
                  <a:pt x="6146" y="15303"/>
                </a:cubicBezTo>
                <a:cubicBezTo>
                  <a:pt x="6028" y="15303"/>
                  <a:pt x="6000" y="15313"/>
                  <a:pt x="6017" y="15283"/>
                </a:cubicBezTo>
                <a:cubicBezTo>
                  <a:pt x="6657" y="15103"/>
                  <a:pt x="6736" y="15103"/>
                  <a:pt x="6752" y="15103"/>
                </a:cubicBezTo>
                <a:cubicBezTo>
                  <a:pt x="6887" y="15083"/>
                  <a:pt x="6915" y="15063"/>
                  <a:pt x="6932" y="15053"/>
                </a:cubicBezTo>
                <a:cubicBezTo>
                  <a:pt x="7561" y="14673"/>
                  <a:pt x="7528" y="14713"/>
                  <a:pt x="7500" y="14733"/>
                </a:cubicBezTo>
                <a:cubicBezTo>
                  <a:pt x="7084" y="14933"/>
                  <a:pt x="6966" y="14903"/>
                  <a:pt x="6837" y="15003"/>
                </a:cubicBezTo>
                <a:cubicBezTo>
                  <a:pt x="6472" y="15033"/>
                  <a:pt x="6387" y="14983"/>
                  <a:pt x="6286" y="15063"/>
                </a:cubicBezTo>
                <a:cubicBezTo>
                  <a:pt x="5988" y="15163"/>
                  <a:pt x="5972" y="15153"/>
                  <a:pt x="5944" y="15193"/>
                </a:cubicBezTo>
                <a:cubicBezTo>
                  <a:pt x="5809" y="15183"/>
                  <a:pt x="5870" y="15113"/>
                  <a:pt x="5927" y="15043"/>
                </a:cubicBezTo>
                <a:cubicBezTo>
                  <a:pt x="7573" y="13754"/>
                  <a:pt x="7663" y="13744"/>
                  <a:pt x="7769" y="13634"/>
                </a:cubicBezTo>
                <a:cubicBezTo>
                  <a:pt x="8011" y="13524"/>
                  <a:pt x="8078" y="13524"/>
                  <a:pt x="8061" y="13464"/>
                </a:cubicBezTo>
                <a:cubicBezTo>
                  <a:pt x="6730" y="14363"/>
                  <a:pt x="6584" y="14403"/>
                  <a:pt x="6404" y="14643"/>
                </a:cubicBezTo>
                <a:cubicBezTo>
                  <a:pt x="6213" y="14793"/>
                  <a:pt x="6202" y="14723"/>
                  <a:pt x="6179" y="14773"/>
                </a:cubicBezTo>
                <a:cubicBezTo>
                  <a:pt x="5904" y="14943"/>
                  <a:pt x="5854" y="15063"/>
                  <a:pt x="5826" y="15023"/>
                </a:cubicBezTo>
                <a:cubicBezTo>
                  <a:pt x="5792" y="14983"/>
                  <a:pt x="5848" y="15053"/>
                  <a:pt x="5826" y="14983"/>
                </a:cubicBezTo>
                <a:cubicBezTo>
                  <a:pt x="6028" y="14753"/>
                  <a:pt x="6146" y="14653"/>
                  <a:pt x="6230" y="14543"/>
                </a:cubicBezTo>
                <a:cubicBezTo>
                  <a:pt x="7163" y="13674"/>
                  <a:pt x="7213" y="13644"/>
                  <a:pt x="7275" y="13564"/>
                </a:cubicBezTo>
                <a:cubicBezTo>
                  <a:pt x="7567" y="13374"/>
                  <a:pt x="7674" y="13324"/>
                  <a:pt x="7797" y="13184"/>
                </a:cubicBezTo>
                <a:cubicBezTo>
                  <a:pt x="8039" y="13024"/>
                  <a:pt x="8101" y="13104"/>
                  <a:pt x="8084" y="13014"/>
                </a:cubicBezTo>
                <a:cubicBezTo>
                  <a:pt x="7606" y="13244"/>
                  <a:pt x="7567" y="13304"/>
                  <a:pt x="7539" y="13284"/>
                </a:cubicBezTo>
                <a:cubicBezTo>
                  <a:pt x="7230" y="13554"/>
                  <a:pt x="7118" y="13594"/>
                  <a:pt x="7005" y="13684"/>
                </a:cubicBezTo>
                <a:cubicBezTo>
                  <a:pt x="6483" y="14183"/>
                  <a:pt x="6376" y="14123"/>
                  <a:pt x="6410" y="14183"/>
                </a:cubicBezTo>
                <a:cubicBezTo>
                  <a:pt x="5646" y="15063"/>
                  <a:pt x="5573" y="15153"/>
                  <a:pt x="5494" y="15243"/>
                </a:cubicBezTo>
                <a:cubicBezTo>
                  <a:pt x="5297" y="15443"/>
                  <a:pt x="5286" y="15423"/>
                  <a:pt x="5286" y="15423"/>
                </a:cubicBezTo>
                <a:cubicBezTo>
                  <a:pt x="5157" y="15583"/>
                  <a:pt x="5095" y="15613"/>
                  <a:pt x="5033" y="15583"/>
                </a:cubicBezTo>
                <a:cubicBezTo>
                  <a:pt x="5533" y="15043"/>
                  <a:pt x="5635" y="14843"/>
                  <a:pt x="5741" y="14703"/>
                </a:cubicBezTo>
                <a:cubicBezTo>
                  <a:pt x="5955" y="14443"/>
                  <a:pt x="5983" y="14413"/>
                  <a:pt x="6011" y="14383"/>
                </a:cubicBezTo>
                <a:cubicBezTo>
                  <a:pt x="6578" y="13684"/>
                  <a:pt x="6595" y="13744"/>
                  <a:pt x="6629" y="13674"/>
                </a:cubicBezTo>
                <a:cubicBezTo>
                  <a:pt x="7202" y="13074"/>
                  <a:pt x="7297" y="13124"/>
                  <a:pt x="7314" y="12994"/>
                </a:cubicBezTo>
                <a:cubicBezTo>
                  <a:pt x="6887" y="13334"/>
                  <a:pt x="6865" y="13364"/>
                  <a:pt x="6837" y="13394"/>
                </a:cubicBezTo>
                <a:cubicBezTo>
                  <a:pt x="6561" y="13634"/>
                  <a:pt x="6460" y="13744"/>
                  <a:pt x="6359" y="13854"/>
                </a:cubicBezTo>
                <a:cubicBezTo>
                  <a:pt x="5893" y="14433"/>
                  <a:pt x="5803" y="14513"/>
                  <a:pt x="5713" y="14633"/>
                </a:cubicBezTo>
                <a:cubicBezTo>
                  <a:pt x="5573" y="14833"/>
                  <a:pt x="5573" y="14803"/>
                  <a:pt x="5511" y="14873"/>
                </a:cubicBezTo>
                <a:cubicBezTo>
                  <a:pt x="5354" y="15093"/>
                  <a:pt x="5326" y="15073"/>
                  <a:pt x="5331" y="15123"/>
                </a:cubicBezTo>
                <a:cubicBezTo>
                  <a:pt x="5219" y="15173"/>
                  <a:pt x="5258" y="15123"/>
                  <a:pt x="5292" y="15073"/>
                </a:cubicBezTo>
                <a:cubicBezTo>
                  <a:pt x="6045" y="14014"/>
                  <a:pt x="6123" y="13884"/>
                  <a:pt x="6247" y="13754"/>
                </a:cubicBezTo>
                <a:cubicBezTo>
                  <a:pt x="6618" y="13274"/>
                  <a:pt x="6702" y="13164"/>
                  <a:pt x="6792" y="13064"/>
                </a:cubicBezTo>
                <a:cubicBezTo>
                  <a:pt x="7191" y="12644"/>
                  <a:pt x="7275" y="12694"/>
                  <a:pt x="7275" y="12584"/>
                </a:cubicBezTo>
                <a:cubicBezTo>
                  <a:pt x="6854" y="12934"/>
                  <a:pt x="6786" y="13004"/>
                  <a:pt x="6719" y="13044"/>
                </a:cubicBezTo>
                <a:cubicBezTo>
                  <a:pt x="6326" y="13494"/>
                  <a:pt x="6326" y="13514"/>
                  <a:pt x="6247" y="13604"/>
                </a:cubicBezTo>
                <a:cubicBezTo>
                  <a:pt x="5674" y="14383"/>
                  <a:pt x="5517" y="14623"/>
                  <a:pt x="5314" y="14873"/>
                </a:cubicBezTo>
                <a:cubicBezTo>
                  <a:pt x="4747" y="15623"/>
                  <a:pt x="4758" y="15703"/>
                  <a:pt x="4719" y="15683"/>
                </a:cubicBezTo>
                <a:cubicBezTo>
                  <a:pt x="5011" y="15053"/>
                  <a:pt x="5140" y="15033"/>
                  <a:pt x="5112" y="14963"/>
                </a:cubicBezTo>
                <a:cubicBezTo>
                  <a:pt x="5640" y="14233"/>
                  <a:pt x="5803" y="13974"/>
                  <a:pt x="5977" y="13724"/>
                </a:cubicBezTo>
                <a:cubicBezTo>
                  <a:pt x="6399" y="13184"/>
                  <a:pt x="6449" y="13194"/>
                  <a:pt x="6449" y="13194"/>
                </a:cubicBezTo>
                <a:cubicBezTo>
                  <a:pt x="6646" y="12934"/>
                  <a:pt x="6724" y="12914"/>
                  <a:pt x="6708" y="12854"/>
                </a:cubicBezTo>
                <a:cubicBezTo>
                  <a:pt x="6472" y="13064"/>
                  <a:pt x="6432" y="13104"/>
                  <a:pt x="6393" y="13154"/>
                </a:cubicBezTo>
                <a:cubicBezTo>
                  <a:pt x="5567" y="14203"/>
                  <a:pt x="5399" y="14403"/>
                  <a:pt x="5106" y="14793"/>
                </a:cubicBezTo>
                <a:cubicBezTo>
                  <a:pt x="4809" y="15323"/>
                  <a:pt x="4713" y="15453"/>
                  <a:pt x="4646" y="15593"/>
                </a:cubicBezTo>
                <a:cubicBezTo>
                  <a:pt x="4399" y="15943"/>
                  <a:pt x="4331" y="16003"/>
                  <a:pt x="4247" y="16103"/>
                </a:cubicBezTo>
                <a:cubicBezTo>
                  <a:pt x="4157" y="16083"/>
                  <a:pt x="4151" y="16043"/>
                  <a:pt x="4241" y="15933"/>
                </a:cubicBezTo>
                <a:cubicBezTo>
                  <a:pt x="4309" y="15763"/>
                  <a:pt x="4359" y="15723"/>
                  <a:pt x="4354" y="15663"/>
                </a:cubicBezTo>
                <a:cubicBezTo>
                  <a:pt x="4623" y="15223"/>
                  <a:pt x="4685" y="15033"/>
                  <a:pt x="4798" y="14853"/>
                </a:cubicBezTo>
                <a:cubicBezTo>
                  <a:pt x="5151" y="14133"/>
                  <a:pt x="5230" y="14103"/>
                  <a:pt x="5213" y="14043"/>
                </a:cubicBezTo>
                <a:cubicBezTo>
                  <a:pt x="5899" y="13084"/>
                  <a:pt x="5983" y="12984"/>
                  <a:pt x="6073" y="12874"/>
                </a:cubicBezTo>
                <a:cubicBezTo>
                  <a:pt x="6241" y="12664"/>
                  <a:pt x="6208" y="12654"/>
                  <a:pt x="6174" y="12684"/>
                </a:cubicBezTo>
                <a:cubicBezTo>
                  <a:pt x="5848" y="13074"/>
                  <a:pt x="5831" y="13104"/>
                  <a:pt x="5797" y="13134"/>
                </a:cubicBezTo>
                <a:cubicBezTo>
                  <a:pt x="5331" y="13794"/>
                  <a:pt x="5230" y="13864"/>
                  <a:pt x="5202" y="13954"/>
                </a:cubicBezTo>
                <a:cubicBezTo>
                  <a:pt x="4966" y="14383"/>
                  <a:pt x="4921" y="14423"/>
                  <a:pt x="4887" y="14473"/>
                </a:cubicBezTo>
                <a:cubicBezTo>
                  <a:pt x="4635" y="14933"/>
                  <a:pt x="4578" y="15133"/>
                  <a:pt x="4455" y="15303"/>
                </a:cubicBezTo>
                <a:cubicBezTo>
                  <a:pt x="4129" y="15923"/>
                  <a:pt x="4095" y="15983"/>
                  <a:pt x="4067" y="16043"/>
                </a:cubicBezTo>
                <a:cubicBezTo>
                  <a:pt x="4005" y="16063"/>
                  <a:pt x="4056" y="15963"/>
                  <a:pt x="4112" y="15853"/>
                </a:cubicBezTo>
                <a:cubicBezTo>
                  <a:pt x="4893" y="14163"/>
                  <a:pt x="5078" y="13914"/>
                  <a:pt x="5224" y="13644"/>
                </a:cubicBezTo>
                <a:cubicBezTo>
                  <a:pt x="5331" y="13384"/>
                  <a:pt x="5331" y="13454"/>
                  <a:pt x="5258" y="13534"/>
                </a:cubicBezTo>
                <a:cubicBezTo>
                  <a:pt x="4764" y="14363"/>
                  <a:pt x="4708" y="14383"/>
                  <a:pt x="4713" y="14433"/>
                </a:cubicBezTo>
                <a:cubicBezTo>
                  <a:pt x="4489" y="14883"/>
                  <a:pt x="4483" y="14943"/>
                  <a:pt x="4432" y="14983"/>
                </a:cubicBezTo>
                <a:cubicBezTo>
                  <a:pt x="4410" y="14973"/>
                  <a:pt x="4466" y="14843"/>
                  <a:pt x="4528" y="14723"/>
                </a:cubicBezTo>
                <a:cubicBezTo>
                  <a:pt x="4618" y="14403"/>
                  <a:pt x="4651" y="14383"/>
                  <a:pt x="4640" y="14343"/>
                </a:cubicBezTo>
                <a:cubicBezTo>
                  <a:pt x="4842" y="13834"/>
                  <a:pt x="4865" y="13704"/>
                  <a:pt x="4927" y="13584"/>
                </a:cubicBezTo>
                <a:cubicBezTo>
                  <a:pt x="5309" y="12844"/>
                  <a:pt x="5303" y="12774"/>
                  <a:pt x="5348" y="12734"/>
                </a:cubicBezTo>
                <a:cubicBezTo>
                  <a:pt x="5045" y="13164"/>
                  <a:pt x="5005" y="13254"/>
                  <a:pt x="4949" y="13344"/>
                </a:cubicBezTo>
                <a:cubicBezTo>
                  <a:pt x="4696" y="13954"/>
                  <a:pt x="4713" y="14024"/>
                  <a:pt x="4674" y="14063"/>
                </a:cubicBezTo>
                <a:cubicBezTo>
                  <a:pt x="4483" y="14583"/>
                  <a:pt x="4449" y="14683"/>
                  <a:pt x="4416" y="14783"/>
                </a:cubicBezTo>
                <a:cubicBezTo>
                  <a:pt x="4264" y="15143"/>
                  <a:pt x="4247" y="15173"/>
                  <a:pt x="4241" y="15203"/>
                </a:cubicBezTo>
                <a:cubicBezTo>
                  <a:pt x="4022" y="15733"/>
                  <a:pt x="3989" y="15753"/>
                  <a:pt x="3966" y="15783"/>
                </a:cubicBezTo>
                <a:cubicBezTo>
                  <a:pt x="3921" y="15943"/>
                  <a:pt x="3842" y="15993"/>
                  <a:pt x="3842" y="16073"/>
                </a:cubicBezTo>
                <a:cubicBezTo>
                  <a:pt x="3590" y="16422"/>
                  <a:pt x="3556" y="16522"/>
                  <a:pt x="3539" y="16462"/>
                </a:cubicBezTo>
                <a:cubicBezTo>
                  <a:pt x="3595" y="16342"/>
                  <a:pt x="3590" y="16272"/>
                  <a:pt x="3646" y="16232"/>
                </a:cubicBezTo>
                <a:cubicBezTo>
                  <a:pt x="3747" y="15993"/>
                  <a:pt x="3775" y="15923"/>
                  <a:pt x="3803" y="15873"/>
                </a:cubicBezTo>
                <a:cubicBezTo>
                  <a:pt x="3955" y="15413"/>
                  <a:pt x="4022" y="15363"/>
                  <a:pt x="4000" y="15293"/>
                </a:cubicBezTo>
                <a:cubicBezTo>
                  <a:pt x="4224" y="14623"/>
                  <a:pt x="4275" y="14573"/>
                  <a:pt x="4269" y="14503"/>
                </a:cubicBezTo>
                <a:cubicBezTo>
                  <a:pt x="4460" y="13874"/>
                  <a:pt x="4533" y="13834"/>
                  <a:pt x="4539" y="13764"/>
                </a:cubicBezTo>
                <a:cubicBezTo>
                  <a:pt x="4708" y="13304"/>
                  <a:pt x="4792" y="13264"/>
                  <a:pt x="4769" y="13174"/>
                </a:cubicBezTo>
                <a:cubicBezTo>
                  <a:pt x="4359" y="14123"/>
                  <a:pt x="4303" y="14143"/>
                  <a:pt x="4331" y="14193"/>
                </a:cubicBezTo>
                <a:cubicBezTo>
                  <a:pt x="4185" y="14683"/>
                  <a:pt x="4118" y="14753"/>
                  <a:pt x="4107" y="14843"/>
                </a:cubicBezTo>
                <a:cubicBezTo>
                  <a:pt x="3786" y="15693"/>
                  <a:pt x="3758" y="15773"/>
                  <a:pt x="3730" y="15853"/>
                </a:cubicBezTo>
                <a:cubicBezTo>
                  <a:pt x="3550" y="16222"/>
                  <a:pt x="3556" y="16272"/>
                  <a:pt x="3522" y="16312"/>
                </a:cubicBezTo>
                <a:cubicBezTo>
                  <a:pt x="3067" y="16952"/>
                  <a:pt x="3045" y="17002"/>
                  <a:pt x="3028" y="16972"/>
                </a:cubicBezTo>
                <a:cubicBezTo>
                  <a:pt x="3213" y="16672"/>
                  <a:pt x="3241" y="16582"/>
                  <a:pt x="3303" y="16502"/>
                </a:cubicBezTo>
                <a:cubicBezTo>
                  <a:pt x="3505" y="16023"/>
                  <a:pt x="3584" y="15963"/>
                  <a:pt x="3595" y="15883"/>
                </a:cubicBezTo>
                <a:cubicBezTo>
                  <a:pt x="3725" y="15583"/>
                  <a:pt x="3753" y="15503"/>
                  <a:pt x="3775" y="15423"/>
                </a:cubicBezTo>
                <a:cubicBezTo>
                  <a:pt x="3966" y="14793"/>
                  <a:pt x="3983" y="14743"/>
                  <a:pt x="3994" y="14703"/>
                </a:cubicBezTo>
                <a:cubicBezTo>
                  <a:pt x="4180" y="14203"/>
                  <a:pt x="4107" y="14133"/>
                  <a:pt x="4163" y="14113"/>
                </a:cubicBezTo>
                <a:cubicBezTo>
                  <a:pt x="4371" y="13344"/>
                  <a:pt x="4438" y="13194"/>
                  <a:pt x="4483" y="13034"/>
                </a:cubicBezTo>
                <a:cubicBezTo>
                  <a:pt x="4601" y="12714"/>
                  <a:pt x="4668" y="12644"/>
                  <a:pt x="4651" y="12554"/>
                </a:cubicBezTo>
                <a:cubicBezTo>
                  <a:pt x="4410" y="13054"/>
                  <a:pt x="4404" y="13134"/>
                  <a:pt x="4371" y="13204"/>
                </a:cubicBezTo>
                <a:cubicBezTo>
                  <a:pt x="4247" y="13514"/>
                  <a:pt x="4230" y="13594"/>
                  <a:pt x="4213" y="13674"/>
                </a:cubicBezTo>
                <a:cubicBezTo>
                  <a:pt x="4039" y="14203"/>
                  <a:pt x="4050" y="14293"/>
                  <a:pt x="4005" y="14373"/>
                </a:cubicBezTo>
                <a:cubicBezTo>
                  <a:pt x="3820" y="14973"/>
                  <a:pt x="3854" y="15033"/>
                  <a:pt x="3814" y="15053"/>
                </a:cubicBezTo>
                <a:cubicBezTo>
                  <a:pt x="3618" y="15593"/>
                  <a:pt x="3612" y="15673"/>
                  <a:pt x="3562" y="15743"/>
                </a:cubicBezTo>
                <a:cubicBezTo>
                  <a:pt x="3489" y="15883"/>
                  <a:pt x="3511" y="15933"/>
                  <a:pt x="3466" y="15963"/>
                </a:cubicBezTo>
                <a:cubicBezTo>
                  <a:pt x="3062" y="16702"/>
                  <a:pt x="3011" y="16772"/>
                  <a:pt x="2983" y="16852"/>
                </a:cubicBezTo>
                <a:cubicBezTo>
                  <a:pt x="2865" y="17012"/>
                  <a:pt x="2859" y="16962"/>
                  <a:pt x="2893" y="16932"/>
                </a:cubicBezTo>
                <a:cubicBezTo>
                  <a:pt x="2938" y="16742"/>
                  <a:pt x="3028" y="16672"/>
                  <a:pt x="3034" y="16582"/>
                </a:cubicBezTo>
                <a:cubicBezTo>
                  <a:pt x="3343" y="15923"/>
                  <a:pt x="3365" y="15893"/>
                  <a:pt x="3371" y="15853"/>
                </a:cubicBezTo>
                <a:cubicBezTo>
                  <a:pt x="3489" y="15453"/>
                  <a:pt x="3562" y="15383"/>
                  <a:pt x="3567" y="15283"/>
                </a:cubicBezTo>
                <a:cubicBezTo>
                  <a:pt x="3685" y="14813"/>
                  <a:pt x="3758" y="14793"/>
                  <a:pt x="3753" y="14743"/>
                </a:cubicBezTo>
                <a:cubicBezTo>
                  <a:pt x="3893" y="14143"/>
                  <a:pt x="3887" y="14083"/>
                  <a:pt x="3921" y="14053"/>
                </a:cubicBezTo>
                <a:cubicBezTo>
                  <a:pt x="3876" y="14143"/>
                  <a:pt x="3820" y="14163"/>
                  <a:pt x="3826" y="14203"/>
                </a:cubicBezTo>
                <a:cubicBezTo>
                  <a:pt x="3651" y="14843"/>
                  <a:pt x="3635" y="14913"/>
                  <a:pt x="3607" y="14983"/>
                </a:cubicBezTo>
                <a:cubicBezTo>
                  <a:pt x="3505" y="15283"/>
                  <a:pt x="3455" y="15353"/>
                  <a:pt x="3466" y="15433"/>
                </a:cubicBezTo>
                <a:cubicBezTo>
                  <a:pt x="3213" y="16073"/>
                  <a:pt x="3112" y="16292"/>
                  <a:pt x="2983" y="16502"/>
                </a:cubicBezTo>
                <a:cubicBezTo>
                  <a:pt x="2753" y="16972"/>
                  <a:pt x="2758" y="17102"/>
                  <a:pt x="2696" y="17092"/>
                </a:cubicBezTo>
                <a:cubicBezTo>
                  <a:pt x="2595" y="17242"/>
                  <a:pt x="2607" y="17222"/>
                  <a:pt x="2618" y="17212"/>
                </a:cubicBezTo>
                <a:cubicBezTo>
                  <a:pt x="3022" y="16322"/>
                  <a:pt x="3028" y="16242"/>
                  <a:pt x="3078" y="16183"/>
                </a:cubicBezTo>
                <a:cubicBezTo>
                  <a:pt x="3225" y="15723"/>
                  <a:pt x="3309" y="15613"/>
                  <a:pt x="3320" y="15473"/>
                </a:cubicBezTo>
                <a:cubicBezTo>
                  <a:pt x="3483" y="14883"/>
                  <a:pt x="3522" y="14793"/>
                  <a:pt x="3562" y="14693"/>
                </a:cubicBezTo>
                <a:cubicBezTo>
                  <a:pt x="3685" y="14293"/>
                  <a:pt x="3685" y="14163"/>
                  <a:pt x="3747" y="14053"/>
                </a:cubicBezTo>
                <a:cubicBezTo>
                  <a:pt x="3814" y="13814"/>
                  <a:pt x="3859" y="13764"/>
                  <a:pt x="3848" y="13694"/>
                </a:cubicBezTo>
                <a:cubicBezTo>
                  <a:pt x="3989" y="13284"/>
                  <a:pt x="4033" y="13234"/>
                  <a:pt x="4022" y="13164"/>
                </a:cubicBezTo>
                <a:cubicBezTo>
                  <a:pt x="3871" y="13534"/>
                  <a:pt x="3809" y="13604"/>
                  <a:pt x="3809" y="13694"/>
                </a:cubicBezTo>
                <a:cubicBezTo>
                  <a:pt x="3657" y="14093"/>
                  <a:pt x="3629" y="14273"/>
                  <a:pt x="3556" y="14423"/>
                </a:cubicBezTo>
                <a:cubicBezTo>
                  <a:pt x="3371" y="14993"/>
                  <a:pt x="3399" y="15093"/>
                  <a:pt x="3343" y="15163"/>
                </a:cubicBezTo>
                <a:cubicBezTo>
                  <a:pt x="3225" y="15573"/>
                  <a:pt x="3191" y="15603"/>
                  <a:pt x="3196" y="15653"/>
                </a:cubicBezTo>
                <a:cubicBezTo>
                  <a:pt x="3005" y="16043"/>
                  <a:pt x="2994" y="16222"/>
                  <a:pt x="2916" y="16372"/>
                </a:cubicBezTo>
                <a:cubicBezTo>
                  <a:pt x="2562" y="17082"/>
                  <a:pt x="2556" y="17152"/>
                  <a:pt x="2534" y="17212"/>
                </a:cubicBezTo>
                <a:cubicBezTo>
                  <a:pt x="2275" y="17602"/>
                  <a:pt x="2213" y="17752"/>
                  <a:pt x="2174" y="17682"/>
                </a:cubicBezTo>
                <a:cubicBezTo>
                  <a:pt x="2432" y="17192"/>
                  <a:pt x="2438" y="17172"/>
                  <a:pt x="2444" y="17152"/>
                </a:cubicBezTo>
                <a:cubicBezTo>
                  <a:pt x="2573" y="16852"/>
                  <a:pt x="2579" y="16802"/>
                  <a:pt x="2595" y="16822"/>
                </a:cubicBezTo>
                <a:cubicBezTo>
                  <a:pt x="2843" y="16212"/>
                  <a:pt x="2865" y="16093"/>
                  <a:pt x="2927" y="15983"/>
                </a:cubicBezTo>
                <a:cubicBezTo>
                  <a:pt x="2994" y="15723"/>
                  <a:pt x="3034" y="15673"/>
                  <a:pt x="3062" y="15613"/>
                </a:cubicBezTo>
                <a:cubicBezTo>
                  <a:pt x="3168" y="15113"/>
                  <a:pt x="3196" y="15103"/>
                  <a:pt x="3191" y="15073"/>
                </a:cubicBezTo>
                <a:cubicBezTo>
                  <a:pt x="3331" y="14543"/>
                  <a:pt x="3382" y="14443"/>
                  <a:pt x="3376" y="14323"/>
                </a:cubicBezTo>
                <a:cubicBezTo>
                  <a:pt x="3505" y="13804"/>
                  <a:pt x="3550" y="13754"/>
                  <a:pt x="3550" y="13694"/>
                </a:cubicBezTo>
                <a:cubicBezTo>
                  <a:pt x="3668" y="13114"/>
                  <a:pt x="3674" y="13204"/>
                  <a:pt x="3635" y="13284"/>
                </a:cubicBezTo>
                <a:cubicBezTo>
                  <a:pt x="3449" y="13864"/>
                  <a:pt x="3416" y="13944"/>
                  <a:pt x="3410" y="14043"/>
                </a:cubicBezTo>
                <a:cubicBezTo>
                  <a:pt x="3247" y="14613"/>
                  <a:pt x="3236" y="14703"/>
                  <a:pt x="3196" y="14783"/>
                </a:cubicBezTo>
                <a:cubicBezTo>
                  <a:pt x="3146" y="14953"/>
                  <a:pt x="3168" y="15013"/>
                  <a:pt x="3146" y="15053"/>
                </a:cubicBezTo>
                <a:cubicBezTo>
                  <a:pt x="2966" y="15653"/>
                  <a:pt x="2921" y="15753"/>
                  <a:pt x="2882" y="15853"/>
                </a:cubicBezTo>
                <a:cubicBezTo>
                  <a:pt x="2691" y="16372"/>
                  <a:pt x="2663" y="16462"/>
                  <a:pt x="2629" y="16542"/>
                </a:cubicBezTo>
                <a:cubicBezTo>
                  <a:pt x="2309" y="17242"/>
                  <a:pt x="2298" y="17272"/>
                  <a:pt x="2286" y="17302"/>
                </a:cubicBezTo>
                <a:cubicBezTo>
                  <a:pt x="1792" y="18142"/>
                  <a:pt x="1758" y="18182"/>
                  <a:pt x="1730" y="18172"/>
                </a:cubicBezTo>
                <a:cubicBezTo>
                  <a:pt x="2107" y="17412"/>
                  <a:pt x="2112" y="17382"/>
                  <a:pt x="2107" y="17342"/>
                </a:cubicBezTo>
                <a:cubicBezTo>
                  <a:pt x="2225" y="17152"/>
                  <a:pt x="2225" y="17082"/>
                  <a:pt x="2281" y="17032"/>
                </a:cubicBezTo>
                <a:cubicBezTo>
                  <a:pt x="2477" y="16522"/>
                  <a:pt x="2545" y="16462"/>
                  <a:pt x="2550" y="16392"/>
                </a:cubicBezTo>
                <a:cubicBezTo>
                  <a:pt x="2764" y="15813"/>
                  <a:pt x="2781" y="15773"/>
                  <a:pt x="2786" y="15723"/>
                </a:cubicBezTo>
                <a:cubicBezTo>
                  <a:pt x="2932" y="15373"/>
                  <a:pt x="2899" y="15323"/>
                  <a:pt x="2944" y="15293"/>
                </a:cubicBezTo>
                <a:cubicBezTo>
                  <a:pt x="3073" y="14923"/>
                  <a:pt x="3090" y="14883"/>
                  <a:pt x="3084" y="14843"/>
                </a:cubicBezTo>
                <a:cubicBezTo>
                  <a:pt x="3275" y="14343"/>
                  <a:pt x="3236" y="14253"/>
                  <a:pt x="3286" y="14183"/>
                </a:cubicBezTo>
                <a:cubicBezTo>
                  <a:pt x="3460" y="13344"/>
                  <a:pt x="3494" y="13194"/>
                  <a:pt x="3517" y="13034"/>
                </a:cubicBezTo>
                <a:cubicBezTo>
                  <a:pt x="3359" y="13614"/>
                  <a:pt x="3343" y="13694"/>
                  <a:pt x="3331" y="13784"/>
                </a:cubicBezTo>
                <a:cubicBezTo>
                  <a:pt x="3225" y="14053"/>
                  <a:pt x="3258" y="14113"/>
                  <a:pt x="3230" y="14143"/>
                </a:cubicBezTo>
                <a:cubicBezTo>
                  <a:pt x="3152" y="14393"/>
                  <a:pt x="3157" y="14443"/>
                  <a:pt x="3123" y="14483"/>
                </a:cubicBezTo>
                <a:cubicBezTo>
                  <a:pt x="3011" y="14913"/>
                  <a:pt x="2994" y="14953"/>
                  <a:pt x="2989" y="15003"/>
                </a:cubicBezTo>
                <a:cubicBezTo>
                  <a:pt x="2792" y="15563"/>
                  <a:pt x="2747" y="15623"/>
                  <a:pt x="2736" y="15683"/>
                </a:cubicBezTo>
                <a:cubicBezTo>
                  <a:pt x="2477" y="16452"/>
                  <a:pt x="2427" y="16492"/>
                  <a:pt x="2416" y="16552"/>
                </a:cubicBezTo>
                <a:cubicBezTo>
                  <a:pt x="2140" y="17112"/>
                  <a:pt x="2118" y="17162"/>
                  <a:pt x="2095" y="17212"/>
                </a:cubicBezTo>
                <a:cubicBezTo>
                  <a:pt x="1944" y="17512"/>
                  <a:pt x="1949" y="17542"/>
                  <a:pt x="1916" y="17572"/>
                </a:cubicBezTo>
                <a:cubicBezTo>
                  <a:pt x="2022" y="17222"/>
                  <a:pt x="2022" y="17212"/>
                  <a:pt x="2022" y="17212"/>
                </a:cubicBezTo>
                <a:cubicBezTo>
                  <a:pt x="2129" y="16902"/>
                  <a:pt x="2157" y="16822"/>
                  <a:pt x="2174" y="16742"/>
                </a:cubicBezTo>
                <a:cubicBezTo>
                  <a:pt x="2298" y="16422"/>
                  <a:pt x="2326" y="16342"/>
                  <a:pt x="2320" y="16252"/>
                </a:cubicBezTo>
                <a:cubicBezTo>
                  <a:pt x="2472" y="15823"/>
                  <a:pt x="2483" y="15783"/>
                  <a:pt x="2483" y="15743"/>
                </a:cubicBezTo>
                <a:cubicBezTo>
                  <a:pt x="2652" y="15163"/>
                  <a:pt x="2702" y="15093"/>
                  <a:pt x="2713" y="15013"/>
                </a:cubicBezTo>
                <a:cubicBezTo>
                  <a:pt x="2809" y="14683"/>
                  <a:pt x="2837" y="14603"/>
                  <a:pt x="2843" y="14513"/>
                </a:cubicBezTo>
                <a:cubicBezTo>
                  <a:pt x="2994" y="13974"/>
                  <a:pt x="3050" y="13944"/>
                  <a:pt x="3039" y="13894"/>
                </a:cubicBezTo>
                <a:cubicBezTo>
                  <a:pt x="3005" y="13964"/>
                  <a:pt x="2972" y="14004"/>
                  <a:pt x="2938" y="14043"/>
                </a:cubicBezTo>
                <a:cubicBezTo>
                  <a:pt x="2753" y="14793"/>
                  <a:pt x="2685" y="14833"/>
                  <a:pt x="2691" y="14893"/>
                </a:cubicBezTo>
                <a:cubicBezTo>
                  <a:pt x="2545" y="15423"/>
                  <a:pt x="2534" y="15433"/>
                  <a:pt x="2528" y="15443"/>
                </a:cubicBezTo>
                <a:cubicBezTo>
                  <a:pt x="2388" y="15743"/>
                  <a:pt x="2432" y="15813"/>
                  <a:pt x="2388" y="15853"/>
                </a:cubicBezTo>
                <a:cubicBezTo>
                  <a:pt x="2303" y="16123"/>
                  <a:pt x="2270" y="16222"/>
                  <a:pt x="2253" y="16332"/>
                </a:cubicBezTo>
                <a:cubicBezTo>
                  <a:pt x="2079" y="16732"/>
                  <a:pt x="2067" y="16882"/>
                  <a:pt x="2000" y="17012"/>
                </a:cubicBezTo>
                <a:cubicBezTo>
                  <a:pt x="1826" y="17512"/>
                  <a:pt x="1837" y="17592"/>
                  <a:pt x="1792" y="17652"/>
                </a:cubicBezTo>
                <a:cubicBezTo>
                  <a:pt x="1635" y="18082"/>
                  <a:pt x="1579" y="18102"/>
                  <a:pt x="1584" y="18142"/>
                </a:cubicBezTo>
                <a:cubicBezTo>
                  <a:pt x="1489" y="18381"/>
                  <a:pt x="1421" y="18401"/>
                  <a:pt x="1444" y="18451"/>
                </a:cubicBezTo>
                <a:cubicBezTo>
                  <a:pt x="1343" y="18541"/>
                  <a:pt x="1359" y="18661"/>
                  <a:pt x="1326" y="18591"/>
                </a:cubicBezTo>
                <a:cubicBezTo>
                  <a:pt x="1556" y="17972"/>
                  <a:pt x="1624" y="17812"/>
                  <a:pt x="1652" y="17642"/>
                </a:cubicBezTo>
                <a:cubicBezTo>
                  <a:pt x="1854" y="16992"/>
                  <a:pt x="1882" y="16822"/>
                  <a:pt x="1921" y="16652"/>
                </a:cubicBezTo>
                <a:cubicBezTo>
                  <a:pt x="2129" y="15933"/>
                  <a:pt x="2140" y="15893"/>
                  <a:pt x="2152" y="15853"/>
                </a:cubicBezTo>
                <a:cubicBezTo>
                  <a:pt x="2320" y="15403"/>
                  <a:pt x="2303" y="15333"/>
                  <a:pt x="2343" y="15273"/>
                </a:cubicBezTo>
                <a:cubicBezTo>
                  <a:pt x="2528" y="14843"/>
                  <a:pt x="2562" y="14723"/>
                  <a:pt x="2629" y="14623"/>
                </a:cubicBezTo>
                <a:cubicBezTo>
                  <a:pt x="2798" y="14243"/>
                  <a:pt x="2831" y="14193"/>
                  <a:pt x="2859" y="14143"/>
                </a:cubicBezTo>
                <a:cubicBezTo>
                  <a:pt x="2545" y="14663"/>
                  <a:pt x="2466" y="14853"/>
                  <a:pt x="2371" y="15033"/>
                </a:cubicBezTo>
                <a:cubicBezTo>
                  <a:pt x="2028" y="15653"/>
                  <a:pt x="2000" y="15693"/>
                  <a:pt x="1989" y="15733"/>
                </a:cubicBezTo>
                <a:cubicBezTo>
                  <a:pt x="1888" y="15943"/>
                  <a:pt x="1854" y="16033"/>
                  <a:pt x="1843" y="16123"/>
                </a:cubicBezTo>
                <a:cubicBezTo>
                  <a:pt x="1455" y="17272"/>
                  <a:pt x="1427" y="17332"/>
                  <a:pt x="1421" y="17392"/>
                </a:cubicBezTo>
                <a:cubicBezTo>
                  <a:pt x="1292" y="17842"/>
                  <a:pt x="1303" y="17892"/>
                  <a:pt x="1270" y="17932"/>
                </a:cubicBezTo>
                <a:cubicBezTo>
                  <a:pt x="1135" y="18471"/>
                  <a:pt x="1129" y="18471"/>
                  <a:pt x="1124" y="18481"/>
                </a:cubicBezTo>
                <a:cubicBezTo>
                  <a:pt x="972" y="18901"/>
                  <a:pt x="904" y="19071"/>
                  <a:pt x="843" y="19241"/>
                </a:cubicBezTo>
                <a:cubicBezTo>
                  <a:pt x="764" y="19281"/>
                  <a:pt x="786" y="19131"/>
                  <a:pt x="843" y="18991"/>
                </a:cubicBezTo>
                <a:cubicBezTo>
                  <a:pt x="1028" y="18361"/>
                  <a:pt x="1062" y="18242"/>
                  <a:pt x="1084" y="18112"/>
                </a:cubicBezTo>
                <a:cubicBezTo>
                  <a:pt x="1163" y="17832"/>
                  <a:pt x="1191" y="17752"/>
                  <a:pt x="1191" y="17672"/>
                </a:cubicBezTo>
                <a:cubicBezTo>
                  <a:pt x="1298" y="17222"/>
                  <a:pt x="1303" y="17212"/>
                  <a:pt x="1303" y="17212"/>
                </a:cubicBezTo>
                <a:cubicBezTo>
                  <a:pt x="1354" y="16852"/>
                  <a:pt x="1404" y="16832"/>
                  <a:pt x="1382" y="16782"/>
                </a:cubicBezTo>
                <a:cubicBezTo>
                  <a:pt x="1433" y="16482"/>
                  <a:pt x="1483" y="16412"/>
                  <a:pt x="1466" y="16322"/>
                </a:cubicBezTo>
                <a:cubicBezTo>
                  <a:pt x="1466" y="16133"/>
                  <a:pt x="1494" y="16222"/>
                  <a:pt x="1449" y="16282"/>
                </a:cubicBezTo>
                <a:cubicBezTo>
                  <a:pt x="1264" y="17012"/>
                  <a:pt x="1298" y="17102"/>
                  <a:pt x="1258" y="17172"/>
                </a:cubicBezTo>
                <a:cubicBezTo>
                  <a:pt x="1129" y="17772"/>
                  <a:pt x="1062" y="17902"/>
                  <a:pt x="1039" y="18062"/>
                </a:cubicBezTo>
                <a:cubicBezTo>
                  <a:pt x="921" y="18481"/>
                  <a:pt x="916" y="18491"/>
                  <a:pt x="910" y="18491"/>
                </a:cubicBezTo>
                <a:cubicBezTo>
                  <a:pt x="730" y="19071"/>
                  <a:pt x="702" y="19221"/>
                  <a:pt x="652" y="19361"/>
                </a:cubicBezTo>
                <a:cubicBezTo>
                  <a:pt x="478" y="19771"/>
                  <a:pt x="438" y="19871"/>
                  <a:pt x="416" y="19821"/>
                </a:cubicBezTo>
                <a:cubicBezTo>
                  <a:pt x="567" y="19331"/>
                  <a:pt x="618" y="19311"/>
                  <a:pt x="618" y="19271"/>
                </a:cubicBezTo>
                <a:cubicBezTo>
                  <a:pt x="747" y="18771"/>
                  <a:pt x="809" y="18631"/>
                  <a:pt x="848" y="18481"/>
                </a:cubicBezTo>
                <a:cubicBezTo>
                  <a:pt x="904" y="18162"/>
                  <a:pt x="961" y="18132"/>
                  <a:pt x="955" y="18092"/>
                </a:cubicBezTo>
                <a:cubicBezTo>
                  <a:pt x="1028" y="17802"/>
                  <a:pt x="1062" y="17762"/>
                  <a:pt x="1045" y="17702"/>
                </a:cubicBezTo>
                <a:cubicBezTo>
                  <a:pt x="1168" y="17122"/>
                  <a:pt x="1185" y="17032"/>
                  <a:pt x="1213" y="16952"/>
                </a:cubicBezTo>
                <a:cubicBezTo>
                  <a:pt x="1399" y="16113"/>
                  <a:pt x="1461" y="16043"/>
                  <a:pt x="1461" y="15953"/>
                </a:cubicBezTo>
                <a:cubicBezTo>
                  <a:pt x="1534" y="15803"/>
                  <a:pt x="1550" y="15753"/>
                  <a:pt x="1545" y="15713"/>
                </a:cubicBezTo>
                <a:cubicBezTo>
                  <a:pt x="1685" y="15313"/>
                  <a:pt x="1753" y="15283"/>
                  <a:pt x="1741" y="15233"/>
                </a:cubicBezTo>
                <a:cubicBezTo>
                  <a:pt x="1955" y="14833"/>
                  <a:pt x="1977" y="14783"/>
                  <a:pt x="1983" y="14733"/>
                </a:cubicBezTo>
                <a:cubicBezTo>
                  <a:pt x="1663" y="15283"/>
                  <a:pt x="1668" y="15323"/>
                  <a:pt x="1646" y="15343"/>
                </a:cubicBezTo>
                <a:cubicBezTo>
                  <a:pt x="1472" y="15823"/>
                  <a:pt x="1466" y="15843"/>
                  <a:pt x="1455" y="15853"/>
                </a:cubicBezTo>
                <a:cubicBezTo>
                  <a:pt x="1376" y="16043"/>
                  <a:pt x="1343" y="16143"/>
                  <a:pt x="1315" y="16133"/>
                </a:cubicBezTo>
                <a:cubicBezTo>
                  <a:pt x="1197" y="16362"/>
                  <a:pt x="1197" y="16432"/>
                  <a:pt x="1157" y="16492"/>
                </a:cubicBezTo>
                <a:cubicBezTo>
                  <a:pt x="1062" y="16742"/>
                  <a:pt x="1011" y="16792"/>
                  <a:pt x="1000" y="16852"/>
                </a:cubicBezTo>
                <a:cubicBezTo>
                  <a:pt x="865" y="17192"/>
                  <a:pt x="860" y="17192"/>
                  <a:pt x="854" y="17212"/>
                </a:cubicBezTo>
                <a:cubicBezTo>
                  <a:pt x="775" y="17512"/>
                  <a:pt x="770" y="17582"/>
                  <a:pt x="736" y="17622"/>
                </a:cubicBezTo>
                <a:cubicBezTo>
                  <a:pt x="590" y="18122"/>
                  <a:pt x="539" y="18242"/>
                  <a:pt x="511" y="18371"/>
                </a:cubicBezTo>
                <a:cubicBezTo>
                  <a:pt x="444" y="18591"/>
                  <a:pt x="449" y="18631"/>
                  <a:pt x="421" y="18661"/>
                </a:cubicBezTo>
                <a:cubicBezTo>
                  <a:pt x="298" y="19291"/>
                  <a:pt x="219" y="19411"/>
                  <a:pt x="208" y="19541"/>
                </a:cubicBezTo>
                <a:cubicBezTo>
                  <a:pt x="67" y="19951"/>
                  <a:pt x="84" y="19991"/>
                  <a:pt x="73" y="20021"/>
                </a:cubicBezTo>
                <a:cubicBezTo>
                  <a:pt x="0" y="20720"/>
                  <a:pt x="0" y="20720"/>
                  <a:pt x="0" y="20720"/>
                </a:cubicBezTo>
                <a:cubicBezTo>
                  <a:pt x="264" y="20491"/>
                  <a:pt x="320" y="20560"/>
                  <a:pt x="337" y="20510"/>
                </a:cubicBezTo>
                <a:cubicBezTo>
                  <a:pt x="483" y="20441"/>
                  <a:pt x="494" y="20491"/>
                  <a:pt x="522" y="20421"/>
                </a:cubicBezTo>
                <a:cubicBezTo>
                  <a:pt x="758" y="20351"/>
                  <a:pt x="775" y="20351"/>
                  <a:pt x="792" y="20351"/>
                </a:cubicBezTo>
                <a:cubicBezTo>
                  <a:pt x="1000" y="20271"/>
                  <a:pt x="1028" y="20311"/>
                  <a:pt x="1067" y="20301"/>
                </a:cubicBezTo>
                <a:cubicBezTo>
                  <a:pt x="1343" y="20281"/>
                  <a:pt x="1371" y="20251"/>
                  <a:pt x="1382" y="20311"/>
                </a:cubicBezTo>
                <a:cubicBezTo>
                  <a:pt x="1764" y="20351"/>
                  <a:pt x="1843" y="20271"/>
                  <a:pt x="1910" y="20301"/>
                </a:cubicBezTo>
                <a:cubicBezTo>
                  <a:pt x="2135" y="20351"/>
                  <a:pt x="2157" y="20301"/>
                  <a:pt x="2174" y="20331"/>
                </a:cubicBezTo>
                <a:cubicBezTo>
                  <a:pt x="2393" y="20441"/>
                  <a:pt x="2438" y="20381"/>
                  <a:pt x="2472" y="20431"/>
                </a:cubicBezTo>
                <a:cubicBezTo>
                  <a:pt x="2747" y="20530"/>
                  <a:pt x="2792" y="20510"/>
                  <a:pt x="2837" y="20520"/>
                </a:cubicBezTo>
                <a:cubicBezTo>
                  <a:pt x="3039" y="20600"/>
                  <a:pt x="3050" y="20700"/>
                  <a:pt x="3078" y="20690"/>
                </a:cubicBezTo>
                <a:cubicBezTo>
                  <a:pt x="3483" y="20810"/>
                  <a:pt x="3522" y="20820"/>
                  <a:pt x="3562" y="20840"/>
                </a:cubicBezTo>
                <a:cubicBezTo>
                  <a:pt x="3887" y="20870"/>
                  <a:pt x="3910" y="20880"/>
                  <a:pt x="3932" y="20880"/>
                </a:cubicBezTo>
                <a:cubicBezTo>
                  <a:pt x="4033" y="20790"/>
                  <a:pt x="3994" y="20820"/>
                  <a:pt x="3949" y="20870"/>
                </a:cubicBezTo>
                <a:cubicBezTo>
                  <a:pt x="3601" y="20780"/>
                  <a:pt x="3556" y="20720"/>
                  <a:pt x="3505" y="20730"/>
                </a:cubicBezTo>
                <a:cubicBezTo>
                  <a:pt x="2719" y="20411"/>
                  <a:pt x="2708" y="20321"/>
                  <a:pt x="2680" y="20361"/>
                </a:cubicBezTo>
                <a:cubicBezTo>
                  <a:pt x="2494" y="20301"/>
                  <a:pt x="2466" y="20271"/>
                  <a:pt x="2438" y="20301"/>
                </a:cubicBezTo>
                <a:cubicBezTo>
                  <a:pt x="2247" y="20231"/>
                  <a:pt x="2225" y="20231"/>
                  <a:pt x="2213" y="20221"/>
                </a:cubicBezTo>
                <a:cubicBezTo>
                  <a:pt x="1927" y="20161"/>
                  <a:pt x="1871" y="20201"/>
                  <a:pt x="1820" y="20171"/>
                </a:cubicBezTo>
                <a:cubicBezTo>
                  <a:pt x="1472" y="20181"/>
                  <a:pt x="1444" y="20151"/>
                  <a:pt x="1410" y="20171"/>
                </a:cubicBezTo>
                <a:cubicBezTo>
                  <a:pt x="1174" y="20171"/>
                  <a:pt x="1135" y="20211"/>
                  <a:pt x="1107" y="20151"/>
                </a:cubicBezTo>
                <a:cubicBezTo>
                  <a:pt x="916" y="20221"/>
                  <a:pt x="893" y="20191"/>
                  <a:pt x="860" y="20231"/>
                </a:cubicBezTo>
                <a:cubicBezTo>
                  <a:pt x="708" y="20241"/>
                  <a:pt x="635" y="20281"/>
                  <a:pt x="562" y="20311"/>
                </a:cubicBezTo>
                <a:cubicBezTo>
                  <a:pt x="258" y="20421"/>
                  <a:pt x="230" y="20471"/>
                  <a:pt x="213" y="20441"/>
                </a:cubicBezTo>
                <a:cubicBezTo>
                  <a:pt x="326" y="20211"/>
                  <a:pt x="410" y="20181"/>
                  <a:pt x="494" y="20141"/>
                </a:cubicBezTo>
                <a:cubicBezTo>
                  <a:pt x="843" y="20001"/>
                  <a:pt x="860" y="20051"/>
                  <a:pt x="888" y="19991"/>
                </a:cubicBezTo>
                <a:cubicBezTo>
                  <a:pt x="1185" y="19981"/>
                  <a:pt x="1270" y="19921"/>
                  <a:pt x="1337" y="19941"/>
                </a:cubicBezTo>
                <a:cubicBezTo>
                  <a:pt x="1713" y="19911"/>
                  <a:pt x="1753" y="19871"/>
                  <a:pt x="1792" y="19881"/>
                </a:cubicBezTo>
                <a:cubicBezTo>
                  <a:pt x="2050" y="19881"/>
                  <a:pt x="2084" y="19901"/>
                  <a:pt x="2118" y="19911"/>
                </a:cubicBezTo>
                <a:cubicBezTo>
                  <a:pt x="2298" y="19991"/>
                  <a:pt x="2382" y="19911"/>
                  <a:pt x="2449" y="20011"/>
                </a:cubicBezTo>
                <a:cubicBezTo>
                  <a:pt x="2623" y="20051"/>
                  <a:pt x="2646" y="20061"/>
                  <a:pt x="2657" y="20101"/>
                </a:cubicBezTo>
                <a:cubicBezTo>
                  <a:pt x="2887" y="20101"/>
                  <a:pt x="2916" y="20181"/>
                  <a:pt x="2944" y="20181"/>
                </a:cubicBezTo>
                <a:cubicBezTo>
                  <a:pt x="3258" y="20361"/>
                  <a:pt x="3292" y="20371"/>
                  <a:pt x="3320" y="20401"/>
                </a:cubicBezTo>
                <a:cubicBezTo>
                  <a:pt x="3539" y="20510"/>
                  <a:pt x="3584" y="20451"/>
                  <a:pt x="3607" y="20540"/>
                </a:cubicBezTo>
                <a:cubicBezTo>
                  <a:pt x="3837" y="20550"/>
                  <a:pt x="3859" y="20640"/>
                  <a:pt x="3899" y="20580"/>
                </a:cubicBezTo>
                <a:cubicBezTo>
                  <a:pt x="4033" y="20640"/>
                  <a:pt x="4067" y="20650"/>
                  <a:pt x="4101" y="20650"/>
                </a:cubicBezTo>
                <a:cubicBezTo>
                  <a:pt x="3826" y="20530"/>
                  <a:pt x="3775" y="20510"/>
                  <a:pt x="3719" y="20471"/>
                </a:cubicBezTo>
                <a:cubicBezTo>
                  <a:pt x="3590" y="20461"/>
                  <a:pt x="3578" y="20411"/>
                  <a:pt x="3562" y="20421"/>
                </a:cubicBezTo>
                <a:cubicBezTo>
                  <a:pt x="3382" y="20321"/>
                  <a:pt x="3354" y="20331"/>
                  <a:pt x="3326" y="20321"/>
                </a:cubicBezTo>
                <a:cubicBezTo>
                  <a:pt x="3090" y="20141"/>
                  <a:pt x="3073" y="20151"/>
                  <a:pt x="3067" y="20141"/>
                </a:cubicBezTo>
                <a:cubicBezTo>
                  <a:pt x="2809" y="20011"/>
                  <a:pt x="2674" y="19961"/>
                  <a:pt x="2539" y="19901"/>
                </a:cubicBezTo>
                <a:cubicBezTo>
                  <a:pt x="2095" y="19771"/>
                  <a:pt x="2056" y="19811"/>
                  <a:pt x="2028" y="19781"/>
                </a:cubicBezTo>
                <a:cubicBezTo>
                  <a:pt x="1781" y="19781"/>
                  <a:pt x="1747" y="19751"/>
                  <a:pt x="1708" y="19771"/>
                </a:cubicBezTo>
                <a:cubicBezTo>
                  <a:pt x="1427" y="19791"/>
                  <a:pt x="1348" y="19861"/>
                  <a:pt x="1286" y="19791"/>
                </a:cubicBezTo>
                <a:cubicBezTo>
                  <a:pt x="545" y="19961"/>
                  <a:pt x="483" y="20061"/>
                  <a:pt x="438" y="20001"/>
                </a:cubicBezTo>
                <a:cubicBezTo>
                  <a:pt x="674" y="19901"/>
                  <a:pt x="629" y="19801"/>
                  <a:pt x="713" y="19741"/>
                </a:cubicBezTo>
                <a:cubicBezTo>
                  <a:pt x="888" y="19731"/>
                  <a:pt x="933" y="19741"/>
                  <a:pt x="977" y="19711"/>
                </a:cubicBezTo>
                <a:cubicBezTo>
                  <a:pt x="1410" y="19701"/>
                  <a:pt x="1455" y="19641"/>
                  <a:pt x="1500" y="19681"/>
                </a:cubicBezTo>
                <a:cubicBezTo>
                  <a:pt x="1668" y="19671"/>
                  <a:pt x="1719" y="19641"/>
                  <a:pt x="1753" y="19681"/>
                </a:cubicBezTo>
                <a:cubicBezTo>
                  <a:pt x="2438" y="19681"/>
                  <a:pt x="2534" y="19701"/>
                  <a:pt x="2629" y="19761"/>
                </a:cubicBezTo>
                <a:cubicBezTo>
                  <a:pt x="2859" y="19811"/>
                  <a:pt x="2887" y="19791"/>
                  <a:pt x="2916" y="19801"/>
                </a:cubicBezTo>
                <a:cubicBezTo>
                  <a:pt x="3365" y="19881"/>
                  <a:pt x="3376" y="19971"/>
                  <a:pt x="3404" y="19951"/>
                </a:cubicBezTo>
                <a:cubicBezTo>
                  <a:pt x="3663" y="20071"/>
                  <a:pt x="3719" y="20011"/>
                  <a:pt x="3764" y="20071"/>
                </a:cubicBezTo>
                <a:cubicBezTo>
                  <a:pt x="3916" y="20211"/>
                  <a:pt x="3944" y="20151"/>
                  <a:pt x="3966" y="20181"/>
                </a:cubicBezTo>
                <a:cubicBezTo>
                  <a:pt x="3758" y="20081"/>
                  <a:pt x="3741" y="19921"/>
                  <a:pt x="3691" y="19981"/>
                </a:cubicBezTo>
                <a:cubicBezTo>
                  <a:pt x="3539" y="19861"/>
                  <a:pt x="3494" y="19931"/>
                  <a:pt x="3460" y="19841"/>
                </a:cubicBezTo>
                <a:cubicBezTo>
                  <a:pt x="3045" y="19741"/>
                  <a:pt x="3005" y="19681"/>
                  <a:pt x="2949" y="19721"/>
                </a:cubicBezTo>
                <a:cubicBezTo>
                  <a:pt x="2708" y="19651"/>
                  <a:pt x="2696" y="19641"/>
                  <a:pt x="2691" y="19611"/>
                </a:cubicBezTo>
                <a:cubicBezTo>
                  <a:pt x="2595" y="19571"/>
                  <a:pt x="2579" y="19611"/>
                  <a:pt x="2562" y="19591"/>
                </a:cubicBezTo>
                <a:cubicBezTo>
                  <a:pt x="2382" y="19581"/>
                  <a:pt x="2359" y="19551"/>
                  <a:pt x="2331" y="19551"/>
                </a:cubicBezTo>
                <a:cubicBezTo>
                  <a:pt x="1966" y="19481"/>
                  <a:pt x="1904" y="19551"/>
                  <a:pt x="1859" y="19491"/>
                </a:cubicBezTo>
                <a:cubicBezTo>
                  <a:pt x="1489" y="19521"/>
                  <a:pt x="1393" y="19561"/>
                  <a:pt x="1303" y="19531"/>
                </a:cubicBezTo>
                <a:cubicBezTo>
                  <a:pt x="1067" y="19541"/>
                  <a:pt x="1039" y="19551"/>
                  <a:pt x="1011" y="19591"/>
                </a:cubicBezTo>
                <a:cubicBezTo>
                  <a:pt x="786" y="19621"/>
                  <a:pt x="775" y="19601"/>
                  <a:pt x="764" y="19611"/>
                </a:cubicBezTo>
                <a:cubicBezTo>
                  <a:pt x="955" y="19441"/>
                  <a:pt x="1022" y="19351"/>
                  <a:pt x="1079" y="19411"/>
                </a:cubicBezTo>
                <a:cubicBezTo>
                  <a:pt x="1382" y="19311"/>
                  <a:pt x="1421" y="19221"/>
                  <a:pt x="1449" y="19281"/>
                </a:cubicBezTo>
                <a:cubicBezTo>
                  <a:pt x="1657" y="19251"/>
                  <a:pt x="1691" y="19211"/>
                  <a:pt x="1725" y="19231"/>
                </a:cubicBezTo>
                <a:cubicBezTo>
                  <a:pt x="1837" y="19221"/>
                  <a:pt x="1859" y="19201"/>
                  <a:pt x="1876" y="19221"/>
                </a:cubicBezTo>
                <a:cubicBezTo>
                  <a:pt x="2180" y="19231"/>
                  <a:pt x="2270" y="19271"/>
                  <a:pt x="2365" y="19271"/>
                </a:cubicBezTo>
                <a:cubicBezTo>
                  <a:pt x="2584" y="19291"/>
                  <a:pt x="2607" y="19281"/>
                  <a:pt x="2629" y="19301"/>
                </a:cubicBezTo>
                <a:cubicBezTo>
                  <a:pt x="2809" y="19361"/>
                  <a:pt x="2859" y="19371"/>
                  <a:pt x="2899" y="19431"/>
                </a:cubicBezTo>
                <a:cubicBezTo>
                  <a:pt x="3062" y="19451"/>
                  <a:pt x="3084" y="19461"/>
                  <a:pt x="3107" y="19461"/>
                </a:cubicBezTo>
                <a:cubicBezTo>
                  <a:pt x="3264" y="19521"/>
                  <a:pt x="3286" y="19531"/>
                  <a:pt x="3309" y="19541"/>
                </a:cubicBezTo>
                <a:cubicBezTo>
                  <a:pt x="3545" y="19631"/>
                  <a:pt x="3578" y="19551"/>
                  <a:pt x="3595" y="19611"/>
                </a:cubicBezTo>
                <a:cubicBezTo>
                  <a:pt x="3758" y="19691"/>
                  <a:pt x="3792" y="19631"/>
                  <a:pt x="3803" y="19711"/>
                </a:cubicBezTo>
                <a:cubicBezTo>
                  <a:pt x="4067" y="19761"/>
                  <a:pt x="4112" y="19781"/>
                  <a:pt x="4168" y="19731"/>
                </a:cubicBezTo>
                <a:cubicBezTo>
                  <a:pt x="4460" y="19861"/>
                  <a:pt x="4500" y="19701"/>
                  <a:pt x="4517" y="19771"/>
                </a:cubicBezTo>
                <a:cubicBezTo>
                  <a:pt x="4792" y="19751"/>
                  <a:pt x="4837" y="19801"/>
                  <a:pt x="4887" y="19771"/>
                </a:cubicBezTo>
                <a:cubicBezTo>
                  <a:pt x="5056" y="19751"/>
                  <a:pt x="5078" y="19741"/>
                  <a:pt x="5101" y="19761"/>
                </a:cubicBezTo>
                <a:cubicBezTo>
                  <a:pt x="5039" y="19691"/>
                  <a:pt x="5000" y="19711"/>
                  <a:pt x="4966" y="19721"/>
                </a:cubicBezTo>
                <a:cubicBezTo>
                  <a:pt x="4511" y="19701"/>
                  <a:pt x="4477" y="19691"/>
                  <a:pt x="4444" y="19681"/>
                </a:cubicBezTo>
                <a:cubicBezTo>
                  <a:pt x="4208" y="19661"/>
                  <a:pt x="4174" y="19651"/>
                  <a:pt x="4140" y="19661"/>
                </a:cubicBezTo>
                <a:cubicBezTo>
                  <a:pt x="3696" y="19511"/>
                  <a:pt x="3657" y="19551"/>
                  <a:pt x="3629" y="19501"/>
                </a:cubicBezTo>
                <a:cubicBezTo>
                  <a:pt x="3168" y="19361"/>
                  <a:pt x="3112" y="19341"/>
                  <a:pt x="3062" y="19301"/>
                </a:cubicBezTo>
                <a:cubicBezTo>
                  <a:pt x="2854" y="19271"/>
                  <a:pt x="2809" y="19231"/>
                  <a:pt x="2758" y="19221"/>
                </a:cubicBezTo>
                <a:cubicBezTo>
                  <a:pt x="2489" y="19151"/>
                  <a:pt x="2466" y="19121"/>
                  <a:pt x="2438" y="19151"/>
                </a:cubicBezTo>
                <a:cubicBezTo>
                  <a:pt x="2067" y="19111"/>
                  <a:pt x="2011" y="19131"/>
                  <a:pt x="1961" y="19091"/>
                </a:cubicBezTo>
                <a:cubicBezTo>
                  <a:pt x="1573" y="19131"/>
                  <a:pt x="1517" y="19121"/>
                  <a:pt x="1461" y="19161"/>
                </a:cubicBezTo>
                <a:cubicBezTo>
                  <a:pt x="1180" y="19201"/>
                  <a:pt x="1152" y="19211"/>
                  <a:pt x="1124" y="19251"/>
                </a:cubicBezTo>
                <a:cubicBezTo>
                  <a:pt x="1140" y="19101"/>
                  <a:pt x="1202" y="19041"/>
                  <a:pt x="1253" y="19031"/>
                </a:cubicBezTo>
                <a:cubicBezTo>
                  <a:pt x="1472" y="19011"/>
                  <a:pt x="1528" y="19011"/>
                  <a:pt x="1584" y="18981"/>
                </a:cubicBezTo>
                <a:cubicBezTo>
                  <a:pt x="1961" y="18961"/>
                  <a:pt x="2017" y="18941"/>
                  <a:pt x="2073" y="18921"/>
                </a:cubicBezTo>
                <a:cubicBezTo>
                  <a:pt x="2539" y="18931"/>
                  <a:pt x="2556" y="18961"/>
                  <a:pt x="2573" y="18951"/>
                </a:cubicBezTo>
                <a:cubicBezTo>
                  <a:pt x="2932" y="19061"/>
                  <a:pt x="2977" y="19001"/>
                  <a:pt x="3011" y="19061"/>
                </a:cubicBezTo>
                <a:cubicBezTo>
                  <a:pt x="3208" y="19161"/>
                  <a:pt x="3230" y="19101"/>
                  <a:pt x="3241" y="19161"/>
                </a:cubicBezTo>
                <a:cubicBezTo>
                  <a:pt x="3528" y="19241"/>
                  <a:pt x="3685" y="19281"/>
                  <a:pt x="3842" y="19351"/>
                </a:cubicBezTo>
                <a:cubicBezTo>
                  <a:pt x="4123" y="19421"/>
                  <a:pt x="4157" y="19471"/>
                  <a:pt x="4196" y="19451"/>
                </a:cubicBezTo>
                <a:cubicBezTo>
                  <a:pt x="4612" y="19491"/>
                  <a:pt x="4657" y="19451"/>
                  <a:pt x="4702" y="19441"/>
                </a:cubicBezTo>
                <a:cubicBezTo>
                  <a:pt x="4826" y="19331"/>
                  <a:pt x="4803" y="19341"/>
                  <a:pt x="4781" y="19381"/>
                </a:cubicBezTo>
                <a:cubicBezTo>
                  <a:pt x="4505" y="19421"/>
                  <a:pt x="4427" y="19341"/>
                  <a:pt x="4331" y="19391"/>
                </a:cubicBezTo>
                <a:cubicBezTo>
                  <a:pt x="3938" y="19301"/>
                  <a:pt x="3904" y="19191"/>
                  <a:pt x="3859" y="19231"/>
                </a:cubicBezTo>
                <a:cubicBezTo>
                  <a:pt x="3657" y="19231"/>
                  <a:pt x="3651" y="19081"/>
                  <a:pt x="3618" y="19161"/>
                </a:cubicBezTo>
                <a:cubicBezTo>
                  <a:pt x="3219" y="19051"/>
                  <a:pt x="3073" y="18911"/>
                  <a:pt x="2910" y="18901"/>
                </a:cubicBezTo>
                <a:cubicBezTo>
                  <a:pt x="2652" y="18841"/>
                  <a:pt x="2629" y="18841"/>
                  <a:pt x="2612" y="18831"/>
                </a:cubicBezTo>
                <a:cubicBezTo>
                  <a:pt x="2393" y="18821"/>
                  <a:pt x="2376" y="18811"/>
                  <a:pt x="2359" y="18791"/>
                </a:cubicBezTo>
                <a:cubicBezTo>
                  <a:pt x="2191" y="18841"/>
                  <a:pt x="2174" y="18761"/>
                  <a:pt x="2140" y="18841"/>
                </a:cubicBezTo>
                <a:cubicBezTo>
                  <a:pt x="1786" y="18801"/>
                  <a:pt x="1691" y="18861"/>
                  <a:pt x="1601" y="18861"/>
                </a:cubicBezTo>
                <a:cubicBezTo>
                  <a:pt x="1365" y="18881"/>
                  <a:pt x="1427" y="18771"/>
                  <a:pt x="1477" y="18791"/>
                </a:cubicBezTo>
                <a:cubicBezTo>
                  <a:pt x="1871" y="18641"/>
                  <a:pt x="1893" y="18601"/>
                  <a:pt x="1904" y="18631"/>
                </a:cubicBezTo>
                <a:cubicBezTo>
                  <a:pt x="2034" y="18611"/>
                  <a:pt x="2056" y="18601"/>
                  <a:pt x="2073" y="18601"/>
                </a:cubicBezTo>
                <a:cubicBezTo>
                  <a:pt x="2427" y="18591"/>
                  <a:pt x="2461" y="18621"/>
                  <a:pt x="2494" y="18631"/>
                </a:cubicBezTo>
                <a:cubicBezTo>
                  <a:pt x="2837" y="18711"/>
                  <a:pt x="2876" y="18671"/>
                  <a:pt x="2910" y="18691"/>
                </a:cubicBezTo>
                <a:cubicBezTo>
                  <a:pt x="3180" y="18831"/>
                  <a:pt x="3258" y="18791"/>
                  <a:pt x="3326" y="18851"/>
                </a:cubicBezTo>
                <a:cubicBezTo>
                  <a:pt x="3545" y="18901"/>
                  <a:pt x="3556" y="18951"/>
                  <a:pt x="3573" y="18941"/>
                </a:cubicBezTo>
                <a:cubicBezTo>
                  <a:pt x="3741" y="19031"/>
                  <a:pt x="3758" y="19041"/>
                  <a:pt x="3769" y="19051"/>
                </a:cubicBezTo>
                <a:cubicBezTo>
                  <a:pt x="3893" y="19101"/>
                  <a:pt x="3916" y="19041"/>
                  <a:pt x="3932" y="19111"/>
                </a:cubicBezTo>
                <a:cubicBezTo>
                  <a:pt x="4264" y="19201"/>
                  <a:pt x="4281" y="19191"/>
                  <a:pt x="4298" y="19191"/>
                </a:cubicBezTo>
                <a:cubicBezTo>
                  <a:pt x="4494" y="19231"/>
                  <a:pt x="4522" y="19271"/>
                  <a:pt x="4562" y="19221"/>
                </a:cubicBezTo>
                <a:cubicBezTo>
                  <a:pt x="5033" y="19151"/>
                  <a:pt x="5073" y="19201"/>
                  <a:pt x="5078" y="19131"/>
                </a:cubicBezTo>
                <a:cubicBezTo>
                  <a:pt x="5286" y="19081"/>
                  <a:pt x="5314" y="19071"/>
                  <a:pt x="5342" y="19091"/>
                </a:cubicBezTo>
                <a:cubicBezTo>
                  <a:pt x="5084" y="19021"/>
                  <a:pt x="5017" y="19191"/>
                  <a:pt x="4972" y="19111"/>
                </a:cubicBezTo>
                <a:cubicBezTo>
                  <a:pt x="4753" y="19171"/>
                  <a:pt x="4702" y="19151"/>
                  <a:pt x="4651" y="19151"/>
                </a:cubicBezTo>
                <a:cubicBezTo>
                  <a:pt x="4449" y="19101"/>
                  <a:pt x="4404" y="19121"/>
                  <a:pt x="4365" y="19111"/>
                </a:cubicBezTo>
                <a:cubicBezTo>
                  <a:pt x="4146" y="19011"/>
                  <a:pt x="4050" y="19021"/>
                  <a:pt x="3966" y="18991"/>
                </a:cubicBezTo>
                <a:cubicBezTo>
                  <a:pt x="3646" y="18771"/>
                  <a:pt x="3607" y="18891"/>
                  <a:pt x="3584" y="18821"/>
                </a:cubicBezTo>
                <a:cubicBezTo>
                  <a:pt x="3399" y="18761"/>
                  <a:pt x="3376" y="18731"/>
                  <a:pt x="3354" y="18721"/>
                </a:cubicBezTo>
                <a:cubicBezTo>
                  <a:pt x="3090" y="18611"/>
                  <a:pt x="3056" y="18651"/>
                  <a:pt x="3034" y="18611"/>
                </a:cubicBezTo>
                <a:cubicBezTo>
                  <a:pt x="2820" y="18551"/>
                  <a:pt x="2770" y="18531"/>
                  <a:pt x="2719" y="18491"/>
                </a:cubicBezTo>
                <a:cubicBezTo>
                  <a:pt x="2505" y="18481"/>
                  <a:pt x="2477" y="18471"/>
                  <a:pt x="2449" y="18481"/>
                </a:cubicBezTo>
                <a:cubicBezTo>
                  <a:pt x="2399" y="18471"/>
                  <a:pt x="2399" y="18471"/>
                  <a:pt x="2393" y="18471"/>
                </a:cubicBezTo>
                <a:cubicBezTo>
                  <a:pt x="2477" y="18431"/>
                  <a:pt x="2511" y="18391"/>
                  <a:pt x="2545" y="18391"/>
                </a:cubicBezTo>
                <a:cubicBezTo>
                  <a:pt x="2837" y="18451"/>
                  <a:pt x="2876" y="18401"/>
                  <a:pt x="2904" y="18411"/>
                </a:cubicBezTo>
                <a:cubicBezTo>
                  <a:pt x="3191" y="18441"/>
                  <a:pt x="3292" y="18451"/>
                  <a:pt x="3393" y="18481"/>
                </a:cubicBezTo>
                <a:cubicBezTo>
                  <a:pt x="4017" y="18621"/>
                  <a:pt x="4050" y="18661"/>
                  <a:pt x="4084" y="18681"/>
                </a:cubicBezTo>
                <a:cubicBezTo>
                  <a:pt x="4309" y="18681"/>
                  <a:pt x="4354" y="18761"/>
                  <a:pt x="4421" y="18691"/>
                </a:cubicBezTo>
                <a:cubicBezTo>
                  <a:pt x="4562" y="18741"/>
                  <a:pt x="4578" y="18701"/>
                  <a:pt x="4595" y="18731"/>
                </a:cubicBezTo>
                <a:cubicBezTo>
                  <a:pt x="4708" y="18761"/>
                  <a:pt x="4680" y="18671"/>
                  <a:pt x="4646" y="18671"/>
                </a:cubicBezTo>
                <a:cubicBezTo>
                  <a:pt x="4230" y="18581"/>
                  <a:pt x="4157" y="18601"/>
                  <a:pt x="4084" y="18571"/>
                </a:cubicBezTo>
                <a:cubicBezTo>
                  <a:pt x="3842" y="18511"/>
                  <a:pt x="3826" y="18491"/>
                  <a:pt x="3809" y="18481"/>
                </a:cubicBezTo>
                <a:cubicBezTo>
                  <a:pt x="3713" y="18501"/>
                  <a:pt x="3680" y="18411"/>
                  <a:pt x="3640" y="18441"/>
                </a:cubicBezTo>
                <a:cubicBezTo>
                  <a:pt x="3337" y="18342"/>
                  <a:pt x="3320" y="18332"/>
                  <a:pt x="3298" y="18361"/>
                </a:cubicBezTo>
                <a:cubicBezTo>
                  <a:pt x="2932" y="18252"/>
                  <a:pt x="2904" y="18312"/>
                  <a:pt x="2887" y="18262"/>
                </a:cubicBezTo>
                <a:cubicBezTo>
                  <a:pt x="2696" y="18302"/>
                  <a:pt x="2657" y="18282"/>
                  <a:pt x="2612" y="18272"/>
                </a:cubicBezTo>
                <a:cubicBezTo>
                  <a:pt x="2253" y="18342"/>
                  <a:pt x="2219" y="18381"/>
                  <a:pt x="2197" y="18351"/>
                </a:cubicBezTo>
                <a:cubicBezTo>
                  <a:pt x="1803" y="18391"/>
                  <a:pt x="1730" y="18511"/>
                  <a:pt x="1680" y="18451"/>
                </a:cubicBezTo>
                <a:cubicBezTo>
                  <a:pt x="2006" y="18212"/>
                  <a:pt x="2073" y="18212"/>
                  <a:pt x="2146" y="18172"/>
                </a:cubicBezTo>
                <a:cubicBezTo>
                  <a:pt x="2489" y="18032"/>
                  <a:pt x="2522" y="18042"/>
                  <a:pt x="2562" y="18022"/>
                </a:cubicBezTo>
                <a:cubicBezTo>
                  <a:pt x="2809" y="17992"/>
                  <a:pt x="2837" y="18032"/>
                  <a:pt x="2882" y="17992"/>
                </a:cubicBezTo>
                <a:cubicBezTo>
                  <a:pt x="3067" y="18022"/>
                  <a:pt x="3146" y="17972"/>
                  <a:pt x="3219" y="18002"/>
                </a:cubicBezTo>
                <a:cubicBezTo>
                  <a:pt x="3359" y="18022"/>
                  <a:pt x="3404" y="18002"/>
                  <a:pt x="3438" y="18022"/>
                </a:cubicBezTo>
                <a:cubicBezTo>
                  <a:pt x="3741" y="17992"/>
                  <a:pt x="3803" y="18082"/>
                  <a:pt x="3882" y="18042"/>
                </a:cubicBezTo>
                <a:cubicBezTo>
                  <a:pt x="4174" y="18102"/>
                  <a:pt x="4241" y="18192"/>
                  <a:pt x="4314" y="18152"/>
                </a:cubicBezTo>
                <a:cubicBezTo>
                  <a:pt x="4578" y="18262"/>
                  <a:pt x="4618" y="18252"/>
                  <a:pt x="4657" y="18272"/>
                </a:cubicBezTo>
                <a:cubicBezTo>
                  <a:pt x="4848" y="18342"/>
                  <a:pt x="4921" y="18401"/>
                  <a:pt x="5005" y="18411"/>
                </a:cubicBezTo>
                <a:cubicBezTo>
                  <a:pt x="5146" y="18451"/>
                  <a:pt x="5180" y="18461"/>
                  <a:pt x="5208" y="18481"/>
                </a:cubicBezTo>
                <a:cubicBezTo>
                  <a:pt x="5550" y="18471"/>
                  <a:pt x="5612" y="18551"/>
                  <a:pt x="5685" y="18511"/>
                </a:cubicBezTo>
                <a:cubicBezTo>
                  <a:pt x="5848" y="18481"/>
                  <a:pt x="5859" y="18481"/>
                  <a:pt x="5865" y="18481"/>
                </a:cubicBezTo>
                <a:cubicBezTo>
                  <a:pt x="5612" y="18471"/>
                  <a:pt x="5550" y="18411"/>
                  <a:pt x="5477" y="18471"/>
                </a:cubicBezTo>
                <a:cubicBezTo>
                  <a:pt x="5247" y="18401"/>
                  <a:pt x="5230" y="18411"/>
                  <a:pt x="5219" y="18361"/>
                </a:cubicBezTo>
                <a:cubicBezTo>
                  <a:pt x="5011" y="18342"/>
                  <a:pt x="4983" y="18302"/>
                  <a:pt x="4949" y="18272"/>
                </a:cubicBezTo>
                <a:cubicBezTo>
                  <a:pt x="4696" y="18212"/>
                  <a:pt x="4663" y="18152"/>
                  <a:pt x="4623" y="18142"/>
                </a:cubicBezTo>
                <a:cubicBezTo>
                  <a:pt x="4404" y="18082"/>
                  <a:pt x="4382" y="18072"/>
                  <a:pt x="4359" y="18062"/>
                </a:cubicBezTo>
                <a:cubicBezTo>
                  <a:pt x="4196" y="18052"/>
                  <a:pt x="4185" y="17972"/>
                  <a:pt x="4151" y="18032"/>
                </a:cubicBezTo>
                <a:cubicBezTo>
                  <a:pt x="3910" y="18002"/>
                  <a:pt x="3876" y="17872"/>
                  <a:pt x="3826" y="17942"/>
                </a:cubicBezTo>
                <a:cubicBezTo>
                  <a:pt x="3371" y="17912"/>
                  <a:pt x="3326" y="17892"/>
                  <a:pt x="3281" y="17862"/>
                </a:cubicBezTo>
                <a:cubicBezTo>
                  <a:pt x="3118" y="17872"/>
                  <a:pt x="3090" y="17882"/>
                  <a:pt x="3067" y="17912"/>
                </a:cubicBezTo>
                <a:cubicBezTo>
                  <a:pt x="2685" y="17852"/>
                  <a:pt x="2629" y="17942"/>
                  <a:pt x="2584" y="17882"/>
                </a:cubicBezTo>
                <a:cubicBezTo>
                  <a:pt x="2511" y="17842"/>
                  <a:pt x="2539" y="17872"/>
                  <a:pt x="2579" y="17862"/>
                </a:cubicBezTo>
                <a:cubicBezTo>
                  <a:pt x="2826" y="17872"/>
                  <a:pt x="2876" y="17782"/>
                  <a:pt x="2916" y="17772"/>
                </a:cubicBezTo>
                <a:cubicBezTo>
                  <a:pt x="3326" y="17682"/>
                  <a:pt x="3359" y="17782"/>
                  <a:pt x="3410" y="17732"/>
                </a:cubicBezTo>
                <a:cubicBezTo>
                  <a:pt x="3994" y="17762"/>
                  <a:pt x="4005" y="17912"/>
                  <a:pt x="4033" y="17832"/>
                </a:cubicBezTo>
                <a:cubicBezTo>
                  <a:pt x="4208" y="17962"/>
                  <a:pt x="4196" y="17772"/>
                  <a:pt x="4219" y="17852"/>
                </a:cubicBezTo>
                <a:cubicBezTo>
                  <a:pt x="4455" y="18052"/>
                  <a:pt x="4460" y="17852"/>
                  <a:pt x="4483" y="17922"/>
                </a:cubicBezTo>
                <a:cubicBezTo>
                  <a:pt x="4674" y="18062"/>
                  <a:pt x="4708" y="18072"/>
                  <a:pt x="4741" y="18032"/>
                </a:cubicBezTo>
                <a:cubicBezTo>
                  <a:pt x="4983" y="18092"/>
                  <a:pt x="5022" y="18222"/>
                  <a:pt x="5078" y="18152"/>
                </a:cubicBezTo>
                <a:cubicBezTo>
                  <a:pt x="5185" y="18172"/>
                  <a:pt x="5208" y="18232"/>
                  <a:pt x="5236" y="18202"/>
                </a:cubicBezTo>
                <a:cubicBezTo>
                  <a:pt x="5567" y="18222"/>
                  <a:pt x="5550" y="18212"/>
                  <a:pt x="5533" y="18202"/>
                </a:cubicBezTo>
                <a:cubicBezTo>
                  <a:pt x="5286" y="18142"/>
                  <a:pt x="5219" y="18112"/>
                  <a:pt x="5140" y="18152"/>
                </a:cubicBezTo>
                <a:cubicBezTo>
                  <a:pt x="4955" y="18022"/>
                  <a:pt x="4921" y="18082"/>
                  <a:pt x="4910" y="18002"/>
                </a:cubicBezTo>
                <a:cubicBezTo>
                  <a:pt x="4708" y="17892"/>
                  <a:pt x="4680" y="17952"/>
                  <a:pt x="4657" y="17922"/>
                </a:cubicBezTo>
                <a:cubicBezTo>
                  <a:pt x="4101" y="17752"/>
                  <a:pt x="4033" y="17682"/>
                  <a:pt x="3955" y="17712"/>
                </a:cubicBezTo>
                <a:cubicBezTo>
                  <a:pt x="3444" y="17642"/>
                  <a:pt x="3371" y="17592"/>
                  <a:pt x="3292" y="17632"/>
                </a:cubicBezTo>
                <a:cubicBezTo>
                  <a:pt x="2944" y="17662"/>
                  <a:pt x="2921" y="17702"/>
                  <a:pt x="2904" y="17642"/>
                </a:cubicBezTo>
                <a:cubicBezTo>
                  <a:pt x="2696" y="17672"/>
                  <a:pt x="2657" y="17722"/>
                  <a:pt x="2618" y="17712"/>
                </a:cubicBezTo>
                <a:cubicBezTo>
                  <a:pt x="2449" y="17762"/>
                  <a:pt x="2477" y="17612"/>
                  <a:pt x="2517" y="17552"/>
                </a:cubicBezTo>
                <a:cubicBezTo>
                  <a:pt x="2831" y="17442"/>
                  <a:pt x="2865" y="17402"/>
                  <a:pt x="2893" y="17452"/>
                </a:cubicBezTo>
                <a:cubicBezTo>
                  <a:pt x="3045" y="17392"/>
                  <a:pt x="3062" y="17432"/>
                  <a:pt x="3084" y="17432"/>
                </a:cubicBezTo>
                <a:cubicBezTo>
                  <a:pt x="3286" y="17432"/>
                  <a:pt x="3314" y="17392"/>
                  <a:pt x="3343" y="17402"/>
                </a:cubicBezTo>
                <a:cubicBezTo>
                  <a:pt x="3871" y="17432"/>
                  <a:pt x="3921" y="17462"/>
                  <a:pt x="3972" y="17452"/>
                </a:cubicBezTo>
                <a:cubicBezTo>
                  <a:pt x="4078" y="17472"/>
                  <a:pt x="4101" y="17502"/>
                  <a:pt x="4129" y="17502"/>
                </a:cubicBezTo>
                <a:cubicBezTo>
                  <a:pt x="4303" y="17572"/>
                  <a:pt x="4331" y="17562"/>
                  <a:pt x="4354" y="17622"/>
                </a:cubicBezTo>
                <a:cubicBezTo>
                  <a:pt x="4651" y="17722"/>
                  <a:pt x="4730" y="17742"/>
                  <a:pt x="4803" y="17782"/>
                </a:cubicBezTo>
                <a:cubicBezTo>
                  <a:pt x="5073" y="17802"/>
                  <a:pt x="5106" y="17892"/>
                  <a:pt x="5146" y="17862"/>
                </a:cubicBezTo>
                <a:cubicBezTo>
                  <a:pt x="5415" y="17922"/>
                  <a:pt x="5444" y="18002"/>
                  <a:pt x="5488" y="17982"/>
                </a:cubicBezTo>
                <a:cubicBezTo>
                  <a:pt x="6028" y="18032"/>
                  <a:pt x="6095" y="18112"/>
                  <a:pt x="6179" y="18052"/>
                </a:cubicBezTo>
                <a:cubicBezTo>
                  <a:pt x="6314" y="18092"/>
                  <a:pt x="6342" y="18022"/>
                  <a:pt x="6359" y="18052"/>
                </a:cubicBezTo>
                <a:cubicBezTo>
                  <a:pt x="6578" y="18052"/>
                  <a:pt x="6634" y="18002"/>
                  <a:pt x="6679" y="18022"/>
                </a:cubicBezTo>
                <a:cubicBezTo>
                  <a:pt x="7005" y="18022"/>
                  <a:pt x="7061" y="17962"/>
                  <a:pt x="7106" y="17962"/>
                </a:cubicBezTo>
                <a:cubicBezTo>
                  <a:pt x="7427" y="17812"/>
                  <a:pt x="7455" y="17802"/>
                  <a:pt x="7483" y="17752"/>
                </a:cubicBezTo>
                <a:cubicBezTo>
                  <a:pt x="7314" y="17832"/>
                  <a:pt x="7264" y="17792"/>
                  <a:pt x="7196" y="17882"/>
                </a:cubicBezTo>
                <a:cubicBezTo>
                  <a:pt x="6792" y="17902"/>
                  <a:pt x="6679" y="17982"/>
                  <a:pt x="6584" y="17922"/>
                </a:cubicBezTo>
                <a:cubicBezTo>
                  <a:pt x="6314" y="17872"/>
                  <a:pt x="6297" y="17922"/>
                  <a:pt x="6286" y="17862"/>
                </a:cubicBezTo>
                <a:cubicBezTo>
                  <a:pt x="6090" y="17812"/>
                  <a:pt x="6039" y="17792"/>
                  <a:pt x="5994" y="17762"/>
                </a:cubicBezTo>
                <a:cubicBezTo>
                  <a:pt x="5753" y="17642"/>
                  <a:pt x="5730" y="17612"/>
                  <a:pt x="5702" y="17612"/>
                </a:cubicBezTo>
                <a:cubicBezTo>
                  <a:pt x="5224" y="17322"/>
                  <a:pt x="5174" y="17342"/>
                  <a:pt x="5129" y="17292"/>
                </a:cubicBezTo>
                <a:cubicBezTo>
                  <a:pt x="4899" y="17212"/>
                  <a:pt x="4899" y="17212"/>
                  <a:pt x="4899" y="17212"/>
                </a:cubicBezTo>
                <a:cubicBezTo>
                  <a:pt x="4472" y="17042"/>
                  <a:pt x="4432" y="17152"/>
                  <a:pt x="4416" y="17062"/>
                </a:cubicBezTo>
                <a:cubicBezTo>
                  <a:pt x="4224" y="17032"/>
                  <a:pt x="4213" y="17012"/>
                  <a:pt x="4191" y="17042"/>
                </a:cubicBezTo>
                <a:cubicBezTo>
                  <a:pt x="3944" y="17022"/>
                  <a:pt x="3921" y="16982"/>
                  <a:pt x="3893" y="16982"/>
                </a:cubicBezTo>
                <a:cubicBezTo>
                  <a:pt x="3685" y="16982"/>
                  <a:pt x="3657" y="16962"/>
                  <a:pt x="3629" y="16952"/>
                </a:cubicBezTo>
                <a:cubicBezTo>
                  <a:pt x="3545" y="16912"/>
                  <a:pt x="3635" y="16922"/>
                  <a:pt x="3725" y="16902"/>
                </a:cubicBezTo>
                <a:cubicBezTo>
                  <a:pt x="4202" y="16942"/>
                  <a:pt x="4258" y="16912"/>
                  <a:pt x="4314" y="16902"/>
                </a:cubicBezTo>
                <a:cubicBezTo>
                  <a:pt x="4573" y="16902"/>
                  <a:pt x="4590" y="17032"/>
                  <a:pt x="4623" y="16992"/>
                </a:cubicBezTo>
                <a:cubicBezTo>
                  <a:pt x="5017" y="17182"/>
                  <a:pt x="5045" y="17142"/>
                  <a:pt x="5067" y="17182"/>
                </a:cubicBezTo>
                <a:cubicBezTo>
                  <a:pt x="5196" y="17222"/>
                  <a:pt x="5208" y="17242"/>
                  <a:pt x="5230" y="17212"/>
                </a:cubicBezTo>
                <a:cubicBezTo>
                  <a:pt x="5275" y="17272"/>
                  <a:pt x="5331" y="17262"/>
                  <a:pt x="5376" y="17272"/>
                </a:cubicBezTo>
                <a:cubicBezTo>
                  <a:pt x="5629" y="17362"/>
                  <a:pt x="5651" y="17392"/>
                  <a:pt x="5679" y="17402"/>
                </a:cubicBezTo>
                <a:cubicBezTo>
                  <a:pt x="5859" y="17482"/>
                  <a:pt x="5882" y="17492"/>
                  <a:pt x="5904" y="17472"/>
                </a:cubicBezTo>
                <a:cubicBezTo>
                  <a:pt x="6084" y="17602"/>
                  <a:pt x="6123" y="17492"/>
                  <a:pt x="6140" y="17582"/>
                </a:cubicBezTo>
                <a:cubicBezTo>
                  <a:pt x="6539" y="17482"/>
                  <a:pt x="6595" y="17592"/>
                  <a:pt x="6679" y="17492"/>
                </a:cubicBezTo>
                <a:cubicBezTo>
                  <a:pt x="7157" y="17312"/>
                  <a:pt x="7191" y="17332"/>
                  <a:pt x="7230" y="17292"/>
                </a:cubicBezTo>
                <a:cubicBezTo>
                  <a:pt x="7309" y="17192"/>
                  <a:pt x="7297" y="17202"/>
                  <a:pt x="7281" y="17212"/>
                </a:cubicBezTo>
                <a:cubicBezTo>
                  <a:pt x="6977" y="17322"/>
                  <a:pt x="6955" y="17332"/>
                  <a:pt x="6927" y="17372"/>
                </a:cubicBezTo>
                <a:cubicBezTo>
                  <a:pt x="6730" y="17402"/>
                  <a:pt x="6668" y="17402"/>
                  <a:pt x="6601" y="17452"/>
                </a:cubicBezTo>
                <a:cubicBezTo>
                  <a:pt x="6163" y="17442"/>
                  <a:pt x="6095" y="17432"/>
                  <a:pt x="6033" y="17462"/>
                </a:cubicBezTo>
                <a:cubicBezTo>
                  <a:pt x="5781" y="17292"/>
                  <a:pt x="5753" y="17302"/>
                  <a:pt x="5724" y="17312"/>
                </a:cubicBezTo>
                <a:cubicBezTo>
                  <a:pt x="5438" y="17202"/>
                  <a:pt x="5427" y="17182"/>
                  <a:pt x="5410" y="17162"/>
                </a:cubicBezTo>
                <a:cubicBezTo>
                  <a:pt x="4989" y="17032"/>
                  <a:pt x="4887" y="16962"/>
                  <a:pt x="4786" y="16902"/>
                </a:cubicBezTo>
                <a:cubicBezTo>
                  <a:pt x="4399" y="16882"/>
                  <a:pt x="4393" y="16732"/>
                  <a:pt x="4359" y="16812"/>
                </a:cubicBezTo>
                <a:cubicBezTo>
                  <a:pt x="4163" y="16762"/>
                  <a:pt x="4118" y="16782"/>
                  <a:pt x="4067" y="16772"/>
                </a:cubicBezTo>
                <a:cubicBezTo>
                  <a:pt x="3747" y="16812"/>
                  <a:pt x="3736" y="16732"/>
                  <a:pt x="3702" y="16792"/>
                </a:cubicBezTo>
                <a:cubicBezTo>
                  <a:pt x="3719" y="16672"/>
                  <a:pt x="3775" y="16682"/>
                  <a:pt x="3837" y="16672"/>
                </a:cubicBezTo>
                <a:cubicBezTo>
                  <a:pt x="4112" y="16622"/>
                  <a:pt x="4224" y="16672"/>
                  <a:pt x="4342" y="16622"/>
                </a:cubicBezTo>
                <a:cubicBezTo>
                  <a:pt x="4477" y="16672"/>
                  <a:pt x="4517" y="16682"/>
                  <a:pt x="4550" y="16692"/>
                </a:cubicBezTo>
                <a:cubicBezTo>
                  <a:pt x="4781" y="16802"/>
                  <a:pt x="4820" y="16772"/>
                  <a:pt x="4854" y="16812"/>
                </a:cubicBezTo>
                <a:cubicBezTo>
                  <a:pt x="5090" y="16892"/>
                  <a:pt x="5123" y="16892"/>
                  <a:pt x="5151" y="16942"/>
                </a:cubicBezTo>
                <a:cubicBezTo>
                  <a:pt x="5297" y="16942"/>
                  <a:pt x="5320" y="17012"/>
                  <a:pt x="5359" y="16972"/>
                </a:cubicBezTo>
                <a:cubicBezTo>
                  <a:pt x="5635" y="17022"/>
                  <a:pt x="5651" y="17062"/>
                  <a:pt x="5668" y="17062"/>
                </a:cubicBezTo>
                <a:cubicBezTo>
                  <a:pt x="6022" y="17162"/>
                  <a:pt x="6067" y="17062"/>
                  <a:pt x="6095" y="17142"/>
                </a:cubicBezTo>
                <a:cubicBezTo>
                  <a:pt x="6449" y="17102"/>
                  <a:pt x="6477" y="17162"/>
                  <a:pt x="6517" y="17122"/>
                </a:cubicBezTo>
                <a:cubicBezTo>
                  <a:pt x="6769" y="17142"/>
                  <a:pt x="6820" y="17022"/>
                  <a:pt x="6854" y="17072"/>
                </a:cubicBezTo>
                <a:cubicBezTo>
                  <a:pt x="7331" y="16862"/>
                  <a:pt x="7376" y="16822"/>
                  <a:pt x="7410" y="16792"/>
                </a:cubicBezTo>
                <a:cubicBezTo>
                  <a:pt x="7629" y="16682"/>
                  <a:pt x="7657" y="16632"/>
                  <a:pt x="7679" y="16612"/>
                </a:cubicBezTo>
                <a:cubicBezTo>
                  <a:pt x="7410" y="16742"/>
                  <a:pt x="7365" y="16742"/>
                  <a:pt x="7320" y="16802"/>
                </a:cubicBezTo>
                <a:cubicBezTo>
                  <a:pt x="7033" y="16872"/>
                  <a:pt x="7005" y="16942"/>
                  <a:pt x="6988" y="16912"/>
                </a:cubicBezTo>
                <a:cubicBezTo>
                  <a:pt x="6601" y="17012"/>
                  <a:pt x="6550" y="17032"/>
                  <a:pt x="6505" y="17042"/>
                </a:cubicBezTo>
                <a:cubicBezTo>
                  <a:pt x="6028" y="16992"/>
                  <a:pt x="5983" y="16982"/>
                  <a:pt x="5938" y="16982"/>
                </a:cubicBezTo>
                <a:cubicBezTo>
                  <a:pt x="5769" y="16892"/>
                  <a:pt x="5730" y="17042"/>
                  <a:pt x="5719" y="16932"/>
                </a:cubicBezTo>
                <a:cubicBezTo>
                  <a:pt x="5550" y="16932"/>
                  <a:pt x="5528" y="16902"/>
                  <a:pt x="5500" y="16872"/>
                </a:cubicBezTo>
                <a:cubicBezTo>
                  <a:pt x="4623" y="16632"/>
                  <a:pt x="4612" y="16532"/>
                  <a:pt x="4584" y="16582"/>
                </a:cubicBezTo>
                <a:cubicBezTo>
                  <a:pt x="4432" y="16542"/>
                  <a:pt x="4427" y="16532"/>
                  <a:pt x="4410" y="16542"/>
                </a:cubicBezTo>
                <a:cubicBezTo>
                  <a:pt x="4989" y="16512"/>
                  <a:pt x="5129" y="16582"/>
                  <a:pt x="5275" y="16592"/>
                </a:cubicBezTo>
                <a:cubicBezTo>
                  <a:pt x="5449" y="16672"/>
                  <a:pt x="5472" y="16672"/>
                  <a:pt x="5494" y="16642"/>
                </a:cubicBezTo>
                <a:cubicBezTo>
                  <a:pt x="5736" y="16762"/>
                  <a:pt x="5786" y="16652"/>
                  <a:pt x="5809" y="16752"/>
                </a:cubicBezTo>
                <a:cubicBezTo>
                  <a:pt x="6061" y="16792"/>
                  <a:pt x="6084" y="16722"/>
                  <a:pt x="6101" y="16752"/>
                </a:cubicBezTo>
                <a:cubicBezTo>
                  <a:pt x="6309" y="16732"/>
                  <a:pt x="6337" y="16802"/>
                  <a:pt x="6387" y="16722"/>
                </a:cubicBezTo>
                <a:cubicBezTo>
                  <a:pt x="6921" y="16572"/>
                  <a:pt x="6994" y="16622"/>
                  <a:pt x="7078" y="16522"/>
                </a:cubicBezTo>
                <a:cubicBezTo>
                  <a:pt x="7393" y="16342"/>
                  <a:pt x="7477" y="16282"/>
                  <a:pt x="7556" y="16232"/>
                </a:cubicBezTo>
                <a:cubicBezTo>
                  <a:pt x="7932" y="15853"/>
                  <a:pt x="7938" y="15853"/>
                  <a:pt x="7938" y="15843"/>
                </a:cubicBezTo>
                <a:close/>
                <a:moveTo>
                  <a:pt x="4972" y="15523"/>
                </a:moveTo>
                <a:cubicBezTo>
                  <a:pt x="5000" y="15513"/>
                  <a:pt x="4972" y="15553"/>
                  <a:pt x="4955" y="15583"/>
                </a:cubicBezTo>
                <a:cubicBezTo>
                  <a:pt x="4921" y="15593"/>
                  <a:pt x="4949" y="15543"/>
                  <a:pt x="4972" y="15523"/>
                </a:cubicBezTo>
                <a:close/>
                <a:moveTo>
                  <a:pt x="1292" y="16332"/>
                </a:moveTo>
                <a:cubicBezTo>
                  <a:pt x="1286" y="16362"/>
                  <a:pt x="1281" y="16392"/>
                  <a:pt x="1270" y="16422"/>
                </a:cubicBezTo>
                <a:cubicBezTo>
                  <a:pt x="1230" y="16452"/>
                  <a:pt x="1270" y="16342"/>
                  <a:pt x="1292" y="16332"/>
                </a:cubicBezTo>
                <a:close/>
                <a:moveTo>
                  <a:pt x="253" y="19981"/>
                </a:moveTo>
                <a:cubicBezTo>
                  <a:pt x="208" y="20051"/>
                  <a:pt x="169" y="20131"/>
                  <a:pt x="146" y="20211"/>
                </a:cubicBezTo>
                <a:cubicBezTo>
                  <a:pt x="28" y="20321"/>
                  <a:pt x="84" y="20241"/>
                  <a:pt x="84" y="20151"/>
                </a:cubicBezTo>
                <a:cubicBezTo>
                  <a:pt x="230" y="19741"/>
                  <a:pt x="247" y="19701"/>
                  <a:pt x="230" y="19661"/>
                </a:cubicBezTo>
                <a:cubicBezTo>
                  <a:pt x="365" y="19111"/>
                  <a:pt x="421" y="19081"/>
                  <a:pt x="404" y="19031"/>
                </a:cubicBezTo>
                <a:cubicBezTo>
                  <a:pt x="534" y="18611"/>
                  <a:pt x="534" y="18541"/>
                  <a:pt x="551" y="18481"/>
                </a:cubicBezTo>
                <a:cubicBezTo>
                  <a:pt x="629" y="18242"/>
                  <a:pt x="618" y="18192"/>
                  <a:pt x="669" y="18162"/>
                </a:cubicBezTo>
                <a:cubicBezTo>
                  <a:pt x="775" y="17742"/>
                  <a:pt x="831" y="17582"/>
                  <a:pt x="854" y="17412"/>
                </a:cubicBezTo>
                <a:cubicBezTo>
                  <a:pt x="961" y="17082"/>
                  <a:pt x="1006" y="17012"/>
                  <a:pt x="1028" y="16922"/>
                </a:cubicBezTo>
                <a:cubicBezTo>
                  <a:pt x="1219" y="16622"/>
                  <a:pt x="1191" y="16642"/>
                  <a:pt x="1208" y="16672"/>
                </a:cubicBezTo>
                <a:cubicBezTo>
                  <a:pt x="1146" y="16902"/>
                  <a:pt x="1140" y="16942"/>
                  <a:pt x="1146" y="16992"/>
                </a:cubicBezTo>
                <a:cubicBezTo>
                  <a:pt x="1095" y="17212"/>
                  <a:pt x="1095" y="17222"/>
                  <a:pt x="1101" y="17222"/>
                </a:cubicBezTo>
                <a:cubicBezTo>
                  <a:pt x="933" y="17822"/>
                  <a:pt x="944" y="17912"/>
                  <a:pt x="899" y="17992"/>
                </a:cubicBezTo>
                <a:cubicBezTo>
                  <a:pt x="820" y="18322"/>
                  <a:pt x="770" y="18391"/>
                  <a:pt x="770" y="18481"/>
                </a:cubicBezTo>
                <a:cubicBezTo>
                  <a:pt x="680" y="18841"/>
                  <a:pt x="657" y="18921"/>
                  <a:pt x="635" y="19001"/>
                </a:cubicBezTo>
                <a:cubicBezTo>
                  <a:pt x="528" y="19281"/>
                  <a:pt x="494" y="19321"/>
                  <a:pt x="500" y="19371"/>
                </a:cubicBezTo>
                <a:cubicBezTo>
                  <a:pt x="348" y="19831"/>
                  <a:pt x="253" y="19891"/>
                  <a:pt x="253" y="19981"/>
                </a:cubicBezTo>
                <a:close/>
                <a:moveTo>
                  <a:pt x="1286" y="18481"/>
                </a:moveTo>
                <a:cubicBezTo>
                  <a:pt x="1281" y="18491"/>
                  <a:pt x="1275" y="18511"/>
                  <a:pt x="1258" y="18531"/>
                </a:cubicBezTo>
                <a:cubicBezTo>
                  <a:pt x="1112" y="18831"/>
                  <a:pt x="1090" y="18921"/>
                  <a:pt x="1045" y="19001"/>
                </a:cubicBezTo>
                <a:cubicBezTo>
                  <a:pt x="1112" y="18651"/>
                  <a:pt x="1163" y="18631"/>
                  <a:pt x="1146" y="18591"/>
                </a:cubicBezTo>
                <a:cubicBezTo>
                  <a:pt x="1281" y="18152"/>
                  <a:pt x="1309" y="18082"/>
                  <a:pt x="1315" y="18012"/>
                </a:cubicBezTo>
                <a:cubicBezTo>
                  <a:pt x="1494" y="17352"/>
                  <a:pt x="1506" y="17272"/>
                  <a:pt x="1522" y="17212"/>
                </a:cubicBezTo>
                <a:cubicBezTo>
                  <a:pt x="1550" y="17132"/>
                  <a:pt x="1545" y="17072"/>
                  <a:pt x="1590" y="17022"/>
                </a:cubicBezTo>
                <a:cubicBezTo>
                  <a:pt x="1798" y="16392"/>
                  <a:pt x="1871" y="16123"/>
                  <a:pt x="1983" y="15883"/>
                </a:cubicBezTo>
                <a:cubicBezTo>
                  <a:pt x="2079" y="15613"/>
                  <a:pt x="2135" y="15563"/>
                  <a:pt x="2135" y="15493"/>
                </a:cubicBezTo>
                <a:cubicBezTo>
                  <a:pt x="2107" y="15653"/>
                  <a:pt x="2123" y="15743"/>
                  <a:pt x="2095" y="15813"/>
                </a:cubicBezTo>
                <a:cubicBezTo>
                  <a:pt x="2028" y="16103"/>
                  <a:pt x="1989" y="16173"/>
                  <a:pt x="1966" y="16252"/>
                </a:cubicBezTo>
                <a:cubicBezTo>
                  <a:pt x="1837" y="16782"/>
                  <a:pt x="1798" y="16842"/>
                  <a:pt x="1786" y="16922"/>
                </a:cubicBezTo>
                <a:cubicBezTo>
                  <a:pt x="1702" y="17432"/>
                  <a:pt x="1595" y="17442"/>
                  <a:pt x="1635" y="17492"/>
                </a:cubicBezTo>
                <a:cubicBezTo>
                  <a:pt x="1528" y="17892"/>
                  <a:pt x="1472" y="17962"/>
                  <a:pt x="1466" y="18042"/>
                </a:cubicBezTo>
                <a:cubicBezTo>
                  <a:pt x="1298" y="18441"/>
                  <a:pt x="1292" y="18461"/>
                  <a:pt x="1286" y="18481"/>
                </a:cubicBezTo>
                <a:close/>
                <a:moveTo>
                  <a:pt x="2163" y="17902"/>
                </a:moveTo>
                <a:cubicBezTo>
                  <a:pt x="2157" y="17812"/>
                  <a:pt x="2241" y="17802"/>
                  <a:pt x="2264" y="17812"/>
                </a:cubicBezTo>
                <a:cubicBezTo>
                  <a:pt x="2270" y="17912"/>
                  <a:pt x="2197" y="17822"/>
                  <a:pt x="2163" y="17902"/>
                </a:cubicBezTo>
                <a:close/>
                <a:moveTo>
                  <a:pt x="2421" y="17912"/>
                </a:moveTo>
                <a:cubicBezTo>
                  <a:pt x="2449" y="17902"/>
                  <a:pt x="2421" y="17972"/>
                  <a:pt x="2404" y="17932"/>
                </a:cubicBezTo>
                <a:cubicBezTo>
                  <a:pt x="2382" y="17962"/>
                  <a:pt x="2365" y="17932"/>
                  <a:pt x="2343" y="17972"/>
                </a:cubicBezTo>
                <a:cubicBezTo>
                  <a:pt x="2292" y="17952"/>
                  <a:pt x="2399" y="17902"/>
                  <a:pt x="2421" y="17912"/>
                </a:cubicBezTo>
                <a:close/>
                <a:moveTo>
                  <a:pt x="3275" y="16952"/>
                </a:moveTo>
                <a:cubicBezTo>
                  <a:pt x="3292" y="17092"/>
                  <a:pt x="3191" y="16982"/>
                  <a:pt x="3146" y="17082"/>
                </a:cubicBezTo>
                <a:cubicBezTo>
                  <a:pt x="3152" y="16942"/>
                  <a:pt x="3230" y="17062"/>
                  <a:pt x="3275" y="16952"/>
                </a:cubicBezTo>
                <a:close/>
                <a:moveTo>
                  <a:pt x="3607" y="17052"/>
                </a:moveTo>
                <a:cubicBezTo>
                  <a:pt x="3629" y="17102"/>
                  <a:pt x="3668" y="17052"/>
                  <a:pt x="3696" y="17082"/>
                </a:cubicBezTo>
                <a:cubicBezTo>
                  <a:pt x="4005" y="17162"/>
                  <a:pt x="4073" y="17082"/>
                  <a:pt x="4123" y="17132"/>
                </a:cubicBezTo>
                <a:cubicBezTo>
                  <a:pt x="4337" y="17192"/>
                  <a:pt x="4393" y="17152"/>
                  <a:pt x="4444" y="17212"/>
                </a:cubicBezTo>
                <a:cubicBezTo>
                  <a:pt x="4685" y="17272"/>
                  <a:pt x="4747" y="17252"/>
                  <a:pt x="4798" y="17302"/>
                </a:cubicBezTo>
                <a:cubicBezTo>
                  <a:pt x="5078" y="17362"/>
                  <a:pt x="5095" y="17422"/>
                  <a:pt x="5123" y="17432"/>
                </a:cubicBezTo>
                <a:cubicBezTo>
                  <a:pt x="5236" y="17512"/>
                  <a:pt x="5269" y="17472"/>
                  <a:pt x="5292" y="17512"/>
                </a:cubicBezTo>
                <a:cubicBezTo>
                  <a:pt x="5966" y="17852"/>
                  <a:pt x="5994" y="17862"/>
                  <a:pt x="6022" y="17892"/>
                </a:cubicBezTo>
                <a:cubicBezTo>
                  <a:pt x="6219" y="17872"/>
                  <a:pt x="6230" y="18002"/>
                  <a:pt x="6264" y="17952"/>
                </a:cubicBezTo>
                <a:cubicBezTo>
                  <a:pt x="6309" y="17932"/>
                  <a:pt x="6269" y="18042"/>
                  <a:pt x="6247" y="18012"/>
                </a:cubicBezTo>
                <a:cubicBezTo>
                  <a:pt x="5983" y="18022"/>
                  <a:pt x="5966" y="18002"/>
                  <a:pt x="5955" y="17972"/>
                </a:cubicBezTo>
                <a:cubicBezTo>
                  <a:pt x="5781" y="18022"/>
                  <a:pt x="5736" y="17912"/>
                  <a:pt x="5674" y="17962"/>
                </a:cubicBezTo>
                <a:cubicBezTo>
                  <a:pt x="5460" y="17912"/>
                  <a:pt x="5415" y="17832"/>
                  <a:pt x="5359" y="17852"/>
                </a:cubicBezTo>
                <a:cubicBezTo>
                  <a:pt x="5039" y="17652"/>
                  <a:pt x="5000" y="17762"/>
                  <a:pt x="4977" y="17672"/>
                </a:cubicBezTo>
                <a:cubicBezTo>
                  <a:pt x="4674" y="17592"/>
                  <a:pt x="4651" y="17582"/>
                  <a:pt x="4629" y="17572"/>
                </a:cubicBezTo>
                <a:cubicBezTo>
                  <a:pt x="4320" y="17442"/>
                  <a:pt x="4292" y="17462"/>
                  <a:pt x="4264" y="17452"/>
                </a:cubicBezTo>
                <a:cubicBezTo>
                  <a:pt x="3983" y="17332"/>
                  <a:pt x="3927" y="17352"/>
                  <a:pt x="3887" y="17272"/>
                </a:cubicBezTo>
                <a:cubicBezTo>
                  <a:pt x="3416" y="17292"/>
                  <a:pt x="3371" y="17252"/>
                  <a:pt x="3309" y="17302"/>
                </a:cubicBezTo>
                <a:cubicBezTo>
                  <a:pt x="2961" y="17232"/>
                  <a:pt x="2972" y="17222"/>
                  <a:pt x="2977" y="17212"/>
                </a:cubicBezTo>
                <a:cubicBezTo>
                  <a:pt x="3247" y="17132"/>
                  <a:pt x="3314" y="17112"/>
                  <a:pt x="3382" y="17142"/>
                </a:cubicBezTo>
                <a:close/>
                <a:moveTo>
                  <a:pt x="3365" y="16882"/>
                </a:moveTo>
                <a:cubicBezTo>
                  <a:pt x="3376" y="16792"/>
                  <a:pt x="3472" y="16832"/>
                  <a:pt x="3522" y="16732"/>
                </a:cubicBezTo>
                <a:cubicBezTo>
                  <a:pt x="3511" y="16832"/>
                  <a:pt x="3410" y="16852"/>
                  <a:pt x="3365" y="16882"/>
                </a:cubicBezTo>
                <a:close/>
                <a:moveTo>
                  <a:pt x="3623" y="16572"/>
                </a:moveTo>
                <a:cubicBezTo>
                  <a:pt x="3607" y="16512"/>
                  <a:pt x="3685" y="16482"/>
                  <a:pt x="3708" y="16442"/>
                </a:cubicBezTo>
                <a:cubicBezTo>
                  <a:pt x="3730" y="16552"/>
                  <a:pt x="3663" y="16502"/>
                  <a:pt x="3623" y="16572"/>
                </a:cubicBezTo>
                <a:close/>
                <a:moveTo>
                  <a:pt x="4247" y="16522"/>
                </a:moveTo>
                <a:cubicBezTo>
                  <a:pt x="4213" y="16502"/>
                  <a:pt x="4168" y="16532"/>
                  <a:pt x="4135" y="16522"/>
                </a:cubicBezTo>
                <a:cubicBezTo>
                  <a:pt x="4129" y="16432"/>
                  <a:pt x="4202" y="16512"/>
                  <a:pt x="4230" y="16472"/>
                </a:cubicBezTo>
                <a:cubicBezTo>
                  <a:pt x="4269" y="16492"/>
                  <a:pt x="4309" y="16482"/>
                  <a:pt x="4348" y="16472"/>
                </a:cubicBezTo>
                <a:cubicBezTo>
                  <a:pt x="4354" y="16572"/>
                  <a:pt x="4281" y="16482"/>
                  <a:pt x="4247" y="16522"/>
                </a:cubicBezTo>
                <a:close/>
                <a:moveTo>
                  <a:pt x="13488" y="20031"/>
                </a:moveTo>
                <a:cubicBezTo>
                  <a:pt x="13527" y="19911"/>
                  <a:pt x="13494" y="19751"/>
                  <a:pt x="13544" y="19631"/>
                </a:cubicBezTo>
                <a:cubicBezTo>
                  <a:pt x="13533" y="19471"/>
                  <a:pt x="13567" y="19341"/>
                  <a:pt x="13567" y="19191"/>
                </a:cubicBezTo>
                <a:cubicBezTo>
                  <a:pt x="13584" y="19131"/>
                  <a:pt x="13550" y="19041"/>
                  <a:pt x="13584" y="18981"/>
                </a:cubicBezTo>
                <a:cubicBezTo>
                  <a:pt x="13567" y="18901"/>
                  <a:pt x="13595" y="18831"/>
                  <a:pt x="13567" y="18741"/>
                </a:cubicBezTo>
                <a:cubicBezTo>
                  <a:pt x="13589" y="18681"/>
                  <a:pt x="13533" y="18571"/>
                  <a:pt x="13561" y="18521"/>
                </a:cubicBezTo>
                <a:cubicBezTo>
                  <a:pt x="13555" y="18501"/>
                  <a:pt x="13550" y="18491"/>
                  <a:pt x="13550" y="18481"/>
                </a:cubicBezTo>
                <a:cubicBezTo>
                  <a:pt x="13527" y="18401"/>
                  <a:pt x="13544" y="18342"/>
                  <a:pt x="13527" y="18262"/>
                </a:cubicBezTo>
                <a:cubicBezTo>
                  <a:pt x="13499" y="18282"/>
                  <a:pt x="13522" y="18212"/>
                  <a:pt x="13499" y="18222"/>
                </a:cubicBezTo>
                <a:cubicBezTo>
                  <a:pt x="13471" y="18182"/>
                  <a:pt x="13516" y="18092"/>
                  <a:pt x="13466" y="18112"/>
                </a:cubicBezTo>
                <a:cubicBezTo>
                  <a:pt x="13482" y="18232"/>
                  <a:pt x="13494" y="18361"/>
                  <a:pt x="13505" y="18481"/>
                </a:cubicBezTo>
                <a:cubicBezTo>
                  <a:pt x="13527" y="18701"/>
                  <a:pt x="13533" y="18921"/>
                  <a:pt x="13511" y="19111"/>
                </a:cubicBezTo>
                <a:cubicBezTo>
                  <a:pt x="13527" y="19281"/>
                  <a:pt x="13471" y="19411"/>
                  <a:pt x="13494" y="19581"/>
                </a:cubicBezTo>
                <a:cubicBezTo>
                  <a:pt x="13477" y="19651"/>
                  <a:pt x="13477" y="19731"/>
                  <a:pt x="13460" y="19801"/>
                </a:cubicBezTo>
                <a:cubicBezTo>
                  <a:pt x="13477" y="19851"/>
                  <a:pt x="13432" y="19871"/>
                  <a:pt x="13460" y="19931"/>
                </a:cubicBezTo>
                <a:cubicBezTo>
                  <a:pt x="13398" y="19931"/>
                  <a:pt x="13477" y="20031"/>
                  <a:pt x="13438" y="20051"/>
                </a:cubicBezTo>
                <a:cubicBezTo>
                  <a:pt x="13415" y="20111"/>
                  <a:pt x="13449" y="20211"/>
                  <a:pt x="13409" y="20271"/>
                </a:cubicBezTo>
                <a:cubicBezTo>
                  <a:pt x="13426" y="20361"/>
                  <a:pt x="13398" y="20421"/>
                  <a:pt x="13398" y="20501"/>
                </a:cubicBezTo>
                <a:cubicBezTo>
                  <a:pt x="13387" y="20530"/>
                  <a:pt x="13381" y="20560"/>
                  <a:pt x="13393" y="20600"/>
                </a:cubicBezTo>
                <a:cubicBezTo>
                  <a:pt x="13348" y="20620"/>
                  <a:pt x="13381" y="20680"/>
                  <a:pt x="13370" y="20720"/>
                </a:cubicBezTo>
                <a:cubicBezTo>
                  <a:pt x="13353" y="20800"/>
                  <a:pt x="13342" y="20880"/>
                  <a:pt x="13325" y="20950"/>
                </a:cubicBezTo>
                <a:cubicBezTo>
                  <a:pt x="13320" y="21030"/>
                  <a:pt x="13308" y="21100"/>
                  <a:pt x="13297" y="21170"/>
                </a:cubicBezTo>
                <a:cubicBezTo>
                  <a:pt x="13314" y="21230"/>
                  <a:pt x="13263" y="21240"/>
                  <a:pt x="13275" y="21290"/>
                </a:cubicBezTo>
                <a:cubicBezTo>
                  <a:pt x="13275" y="21330"/>
                  <a:pt x="13269" y="21370"/>
                  <a:pt x="13252" y="21400"/>
                </a:cubicBezTo>
                <a:cubicBezTo>
                  <a:pt x="13269" y="21480"/>
                  <a:pt x="13224" y="21520"/>
                  <a:pt x="13218" y="21590"/>
                </a:cubicBezTo>
                <a:cubicBezTo>
                  <a:pt x="13286" y="21590"/>
                  <a:pt x="13286" y="21590"/>
                  <a:pt x="13286" y="21590"/>
                </a:cubicBezTo>
                <a:cubicBezTo>
                  <a:pt x="13303" y="21490"/>
                  <a:pt x="13331" y="21390"/>
                  <a:pt x="13348" y="21290"/>
                </a:cubicBezTo>
                <a:cubicBezTo>
                  <a:pt x="13359" y="21140"/>
                  <a:pt x="13393" y="21010"/>
                  <a:pt x="13393" y="20860"/>
                </a:cubicBezTo>
                <a:cubicBezTo>
                  <a:pt x="13432" y="20740"/>
                  <a:pt x="13438" y="20600"/>
                  <a:pt x="13466" y="20471"/>
                </a:cubicBezTo>
                <a:cubicBezTo>
                  <a:pt x="13471" y="20331"/>
                  <a:pt x="13499" y="20191"/>
                  <a:pt x="13488" y="20031"/>
                </a:cubicBezTo>
                <a:close/>
                <a:moveTo>
                  <a:pt x="10381" y="20810"/>
                </a:moveTo>
                <a:cubicBezTo>
                  <a:pt x="10320" y="20690"/>
                  <a:pt x="10264" y="20560"/>
                  <a:pt x="10196" y="20461"/>
                </a:cubicBezTo>
                <a:cubicBezTo>
                  <a:pt x="9792" y="19751"/>
                  <a:pt x="9758" y="19701"/>
                  <a:pt x="9735" y="19631"/>
                </a:cubicBezTo>
                <a:cubicBezTo>
                  <a:pt x="9359" y="18891"/>
                  <a:pt x="9275" y="18691"/>
                  <a:pt x="9191" y="18481"/>
                </a:cubicBezTo>
                <a:cubicBezTo>
                  <a:pt x="8853" y="17322"/>
                  <a:pt x="8820" y="17322"/>
                  <a:pt x="8809" y="17282"/>
                </a:cubicBezTo>
                <a:cubicBezTo>
                  <a:pt x="8780" y="17122"/>
                  <a:pt x="8797" y="17072"/>
                  <a:pt x="8775" y="17082"/>
                </a:cubicBezTo>
                <a:cubicBezTo>
                  <a:pt x="8764" y="16922"/>
                  <a:pt x="8758" y="16882"/>
                  <a:pt x="8747" y="16852"/>
                </a:cubicBezTo>
                <a:cubicBezTo>
                  <a:pt x="8752" y="16982"/>
                  <a:pt x="8719" y="17002"/>
                  <a:pt x="8752" y="17072"/>
                </a:cubicBezTo>
                <a:cubicBezTo>
                  <a:pt x="8769" y="17252"/>
                  <a:pt x="8775" y="17302"/>
                  <a:pt x="8797" y="17352"/>
                </a:cubicBezTo>
                <a:cubicBezTo>
                  <a:pt x="9033" y="18312"/>
                  <a:pt x="9073" y="18401"/>
                  <a:pt x="9084" y="18481"/>
                </a:cubicBezTo>
                <a:cubicBezTo>
                  <a:pt x="9157" y="18751"/>
                  <a:pt x="9179" y="18821"/>
                  <a:pt x="9196" y="18811"/>
                </a:cubicBezTo>
                <a:cubicBezTo>
                  <a:pt x="9477" y="19611"/>
                  <a:pt x="9578" y="19831"/>
                  <a:pt x="9702" y="20111"/>
                </a:cubicBezTo>
                <a:cubicBezTo>
                  <a:pt x="9926" y="20431"/>
                  <a:pt x="9943" y="20560"/>
                  <a:pt x="9977" y="20580"/>
                </a:cubicBezTo>
                <a:cubicBezTo>
                  <a:pt x="10455" y="21500"/>
                  <a:pt x="10483" y="21540"/>
                  <a:pt x="10511" y="21590"/>
                </a:cubicBezTo>
                <a:cubicBezTo>
                  <a:pt x="10477" y="21500"/>
                  <a:pt x="10455" y="21340"/>
                  <a:pt x="10410" y="21300"/>
                </a:cubicBezTo>
                <a:cubicBezTo>
                  <a:pt x="10056" y="20670"/>
                  <a:pt x="10050" y="20540"/>
                  <a:pt x="10022" y="20550"/>
                </a:cubicBezTo>
                <a:cubicBezTo>
                  <a:pt x="9898" y="20281"/>
                  <a:pt x="9870" y="20321"/>
                  <a:pt x="9859" y="20231"/>
                </a:cubicBezTo>
                <a:cubicBezTo>
                  <a:pt x="9662" y="19941"/>
                  <a:pt x="9662" y="19821"/>
                  <a:pt x="9629" y="19851"/>
                </a:cubicBezTo>
                <a:cubicBezTo>
                  <a:pt x="9202" y="18751"/>
                  <a:pt x="9179" y="18681"/>
                  <a:pt x="9162" y="18621"/>
                </a:cubicBezTo>
                <a:cubicBezTo>
                  <a:pt x="9421" y="19191"/>
                  <a:pt x="9438" y="19251"/>
                  <a:pt x="9466" y="19251"/>
                </a:cubicBezTo>
                <a:cubicBezTo>
                  <a:pt x="9595" y="19511"/>
                  <a:pt x="9601" y="19611"/>
                  <a:pt x="9629" y="19591"/>
                </a:cubicBezTo>
                <a:cubicBezTo>
                  <a:pt x="10016" y="20331"/>
                  <a:pt x="10056" y="20411"/>
                  <a:pt x="10101" y="20441"/>
                </a:cubicBezTo>
                <a:cubicBezTo>
                  <a:pt x="10365" y="20870"/>
                  <a:pt x="10370" y="21000"/>
                  <a:pt x="10398" y="20990"/>
                </a:cubicBezTo>
                <a:cubicBezTo>
                  <a:pt x="10522" y="21300"/>
                  <a:pt x="10550" y="21260"/>
                  <a:pt x="10561" y="21330"/>
                </a:cubicBezTo>
                <a:cubicBezTo>
                  <a:pt x="10702" y="21450"/>
                  <a:pt x="10634" y="21310"/>
                  <a:pt x="10572" y="21160"/>
                </a:cubicBezTo>
                <a:close/>
                <a:moveTo>
                  <a:pt x="13685" y="19701"/>
                </a:moveTo>
                <a:cubicBezTo>
                  <a:pt x="13657" y="19561"/>
                  <a:pt x="13685" y="19451"/>
                  <a:pt x="13673" y="19321"/>
                </a:cubicBezTo>
                <a:cubicBezTo>
                  <a:pt x="13657" y="19181"/>
                  <a:pt x="13657" y="19051"/>
                  <a:pt x="13657" y="18921"/>
                </a:cubicBezTo>
                <a:cubicBezTo>
                  <a:pt x="13645" y="18771"/>
                  <a:pt x="13634" y="18631"/>
                  <a:pt x="13612" y="18481"/>
                </a:cubicBezTo>
                <a:cubicBezTo>
                  <a:pt x="13600" y="18351"/>
                  <a:pt x="13584" y="18232"/>
                  <a:pt x="13555" y="18102"/>
                </a:cubicBezTo>
                <a:cubicBezTo>
                  <a:pt x="13533" y="18022"/>
                  <a:pt x="13511" y="17932"/>
                  <a:pt x="13482" y="17842"/>
                </a:cubicBezTo>
                <a:cubicBezTo>
                  <a:pt x="13409" y="17872"/>
                  <a:pt x="13533" y="18022"/>
                  <a:pt x="13488" y="18062"/>
                </a:cubicBezTo>
                <a:cubicBezTo>
                  <a:pt x="13539" y="18132"/>
                  <a:pt x="13522" y="18192"/>
                  <a:pt x="13555" y="18302"/>
                </a:cubicBezTo>
                <a:cubicBezTo>
                  <a:pt x="13555" y="18361"/>
                  <a:pt x="13561" y="18411"/>
                  <a:pt x="13567" y="18481"/>
                </a:cubicBezTo>
                <a:cubicBezTo>
                  <a:pt x="13567" y="18511"/>
                  <a:pt x="13572" y="18541"/>
                  <a:pt x="13578" y="18571"/>
                </a:cubicBezTo>
                <a:cubicBezTo>
                  <a:pt x="13600" y="18631"/>
                  <a:pt x="13567" y="18651"/>
                  <a:pt x="13595" y="18711"/>
                </a:cubicBezTo>
                <a:cubicBezTo>
                  <a:pt x="13550" y="18731"/>
                  <a:pt x="13640" y="18831"/>
                  <a:pt x="13595" y="18841"/>
                </a:cubicBezTo>
                <a:cubicBezTo>
                  <a:pt x="13600" y="18931"/>
                  <a:pt x="13606" y="19021"/>
                  <a:pt x="13617" y="19111"/>
                </a:cubicBezTo>
                <a:cubicBezTo>
                  <a:pt x="13623" y="19161"/>
                  <a:pt x="13612" y="19201"/>
                  <a:pt x="13617" y="19241"/>
                </a:cubicBezTo>
                <a:cubicBezTo>
                  <a:pt x="13600" y="19281"/>
                  <a:pt x="13640" y="19351"/>
                  <a:pt x="13617" y="19371"/>
                </a:cubicBezTo>
                <a:cubicBezTo>
                  <a:pt x="13640" y="19741"/>
                  <a:pt x="13634" y="20091"/>
                  <a:pt x="13617" y="20441"/>
                </a:cubicBezTo>
                <a:cubicBezTo>
                  <a:pt x="13584" y="20590"/>
                  <a:pt x="13589" y="20770"/>
                  <a:pt x="13550" y="20920"/>
                </a:cubicBezTo>
                <a:cubicBezTo>
                  <a:pt x="13567" y="20970"/>
                  <a:pt x="13522" y="20980"/>
                  <a:pt x="13550" y="21050"/>
                </a:cubicBezTo>
                <a:cubicBezTo>
                  <a:pt x="13544" y="21080"/>
                  <a:pt x="13539" y="21120"/>
                  <a:pt x="13527" y="21160"/>
                </a:cubicBezTo>
                <a:cubicBezTo>
                  <a:pt x="13511" y="21250"/>
                  <a:pt x="13522" y="21350"/>
                  <a:pt x="13494" y="21420"/>
                </a:cubicBezTo>
                <a:cubicBezTo>
                  <a:pt x="13488" y="21480"/>
                  <a:pt x="13482" y="21530"/>
                  <a:pt x="13471" y="21590"/>
                </a:cubicBezTo>
                <a:cubicBezTo>
                  <a:pt x="13539" y="21590"/>
                  <a:pt x="13539" y="21590"/>
                  <a:pt x="13539" y="21590"/>
                </a:cubicBezTo>
                <a:cubicBezTo>
                  <a:pt x="13544" y="21570"/>
                  <a:pt x="13550" y="21550"/>
                  <a:pt x="13555" y="21530"/>
                </a:cubicBezTo>
                <a:cubicBezTo>
                  <a:pt x="13555" y="21390"/>
                  <a:pt x="13584" y="21280"/>
                  <a:pt x="13600" y="21160"/>
                </a:cubicBezTo>
                <a:cubicBezTo>
                  <a:pt x="13612" y="21050"/>
                  <a:pt x="13606" y="20920"/>
                  <a:pt x="13634" y="20810"/>
                </a:cubicBezTo>
                <a:cubicBezTo>
                  <a:pt x="13651" y="20690"/>
                  <a:pt x="13651" y="20560"/>
                  <a:pt x="13679" y="20451"/>
                </a:cubicBezTo>
                <a:cubicBezTo>
                  <a:pt x="13673" y="20391"/>
                  <a:pt x="13685" y="20341"/>
                  <a:pt x="13685" y="20281"/>
                </a:cubicBezTo>
                <a:cubicBezTo>
                  <a:pt x="13702" y="20231"/>
                  <a:pt x="13673" y="20151"/>
                  <a:pt x="13685" y="20091"/>
                </a:cubicBezTo>
                <a:cubicBezTo>
                  <a:pt x="13707" y="19971"/>
                  <a:pt x="13679" y="19831"/>
                  <a:pt x="13685" y="19701"/>
                </a:cubicBezTo>
                <a:close/>
                <a:moveTo>
                  <a:pt x="10230" y="21360"/>
                </a:moveTo>
                <a:cubicBezTo>
                  <a:pt x="10190" y="21360"/>
                  <a:pt x="10174" y="21260"/>
                  <a:pt x="10140" y="21250"/>
                </a:cubicBezTo>
                <a:cubicBezTo>
                  <a:pt x="9870" y="20820"/>
                  <a:pt x="9853" y="20720"/>
                  <a:pt x="9814" y="20720"/>
                </a:cubicBezTo>
                <a:cubicBezTo>
                  <a:pt x="9544" y="20291"/>
                  <a:pt x="9528" y="20201"/>
                  <a:pt x="9488" y="20201"/>
                </a:cubicBezTo>
                <a:cubicBezTo>
                  <a:pt x="9134" y="19641"/>
                  <a:pt x="9129" y="19501"/>
                  <a:pt x="9084" y="19521"/>
                </a:cubicBezTo>
                <a:cubicBezTo>
                  <a:pt x="8696" y="18661"/>
                  <a:pt x="8674" y="18571"/>
                  <a:pt x="8651" y="18481"/>
                </a:cubicBezTo>
                <a:cubicBezTo>
                  <a:pt x="8539" y="18012"/>
                  <a:pt x="8528" y="17922"/>
                  <a:pt x="8488" y="17952"/>
                </a:cubicBezTo>
                <a:cubicBezTo>
                  <a:pt x="8511" y="18182"/>
                  <a:pt x="8556" y="18272"/>
                  <a:pt x="8539" y="18322"/>
                </a:cubicBezTo>
                <a:cubicBezTo>
                  <a:pt x="8151" y="17052"/>
                  <a:pt x="8162" y="16912"/>
                  <a:pt x="8112" y="16922"/>
                </a:cubicBezTo>
                <a:cubicBezTo>
                  <a:pt x="8511" y="18421"/>
                  <a:pt x="8533" y="18441"/>
                  <a:pt x="8556" y="18481"/>
                </a:cubicBezTo>
                <a:cubicBezTo>
                  <a:pt x="8719" y="19051"/>
                  <a:pt x="8764" y="19201"/>
                  <a:pt x="8803" y="19351"/>
                </a:cubicBezTo>
                <a:cubicBezTo>
                  <a:pt x="9494" y="21120"/>
                  <a:pt x="9550" y="21210"/>
                  <a:pt x="9601" y="21330"/>
                </a:cubicBezTo>
                <a:cubicBezTo>
                  <a:pt x="9730" y="21590"/>
                  <a:pt x="9752" y="21550"/>
                  <a:pt x="9764" y="21590"/>
                </a:cubicBezTo>
                <a:cubicBezTo>
                  <a:pt x="9651" y="21210"/>
                  <a:pt x="9589" y="21180"/>
                  <a:pt x="9550" y="21020"/>
                </a:cubicBezTo>
                <a:cubicBezTo>
                  <a:pt x="9342" y="20620"/>
                  <a:pt x="9292" y="20510"/>
                  <a:pt x="9247" y="20381"/>
                </a:cubicBezTo>
                <a:cubicBezTo>
                  <a:pt x="8887" y="19341"/>
                  <a:pt x="8882" y="19251"/>
                  <a:pt x="8848" y="19251"/>
                </a:cubicBezTo>
                <a:cubicBezTo>
                  <a:pt x="8915" y="19311"/>
                  <a:pt x="8932" y="19401"/>
                  <a:pt x="8960" y="19401"/>
                </a:cubicBezTo>
                <a:cubicBezTo>
                  <a:pt x="9202" y="19851"/>
                  <a:pt x="9224" y="19901"/>
                  <a:pt x="9241" y="19961"/>
                </a:cubicBezTo>
                <a:cubicBezTo>
                  <a:pt x="9443" y="20201"/>
                  <a:pt x="9449" y="20301"/>
                  <a:pt x="9477" y="20281"/>
                </a:cubicBezTo>
                <a:cubicBezTo>
                  <a:pt x="9831" y="20960"/>
                  <a:pt x="9893" y="20900"/>
                  <a:pt x="9915" y="21020"/>
                </a:cubicBezTo>
                <a:cubicBezTo>
                  <a:pt x="10179" y="21450"/>
                  <a:pt x="10230" y="21520"/>
                  <a:pt x="10275" y="21590"/>
                </a:cubicBezTo>
                <a:cubicBezTo>
                  <a:pt x="10286" y="21420"/>
                  <a:pt x="10247" y="21440"/>
                  <a:pt x="10230" y="21360"/>
                </a:cubicBezTo>
                <a:close/>
                <a:moveTo>
                  <a:pt x="9196" y="21170"/>
                </a:moveTo>
                <a:cubicBezTo>
                  <a:pt x="9118" y="20990"/>
                  <a:pt x="9033" y="20840"/>
                  <a:pt x="8949" y="20670"/>
                </a:cubicBezTo>
                <a:cubicBezTo>
                  <a:pt x="8865" y="20501"/>
                  <a:pt x="8786" y="20301"/>
                  <a:pt x="8696" y="20151"/>
                </a:cubicBezTo>
                <a:cubicBezTo>
                  <a:pt x="8713" y="20071"/>
                  <a:pt x="8646" y="20041"/>
                  <a:pt x="8634" y="19921"/>
                </a:cubicBezTo>
                <a:cubicBezTo>
                  <a:pt x="8589" y="19891"/>
                  <a:pt x="8567" y="19741"/>
                  <a:pt x="8539" y="19641"/>
                </a:cubicBezTo>
                <a:cubicBezTo>
                  <a:pt x="8488" y="19691"/>
                  <a:pt x="8544" y="19531"/>
                  <a:pt x="8500" y="19581"/>
                </a:cubicBezTo>
                <a:cubicBezTo>
                  <a:pt x="8488" y="19531"/>
                  <a:pt x="8471" y="19471"/>
                  <a:pt x="8460" y="19421"/>
                </a:cubicBezTo>
                <a:cubicBezTo>
                  <a:pt x="8438" y="19291"/>
                  <a:pt x="8387" y="19281"/>
                  <a:pt x="8365" y="19151"/>
                </a:cubicBezTo>
                <a:cubicBezTo>
                  <a:pt x="8337" y="19071"/>
                  <a:pt x="8331" y="19001"/>
                  <a:pt x="8325" y="18931"/>
                </a:cubicBezTo>
                <a:cubicBezTo>
                  <a:pt x="8297" y="18861"/>
                  <a:pt x="8286" y="18741"/>
                  <a:pt x="8241" y="18771"/>
                </a:cubicBezTo>
                <a:cubicBezTo>
                  <a:pt x="8247" y="18821"/>
                  <a:pt x="8202" y="18831"/>
                  <a:pt x="8241" y="18901"/>
                </a:cubicBezTo>
                <a:cubicBezTo>
                  <a:pt x="8258" y="18951"/>
                  <a:pt x="8269" y="19011"/>
                  <a:pt x="8286" y="19061"/>
                </a:cubicBezTo>
                <a:cubicBezTo>
                  <a:pt x="8258" y="19061"/>
                  <a:pt x="8297" y="19201"/>
                  <a:pt x="8314" y="19161"/>
                </a:cubicBezTo>
                <a:cubicBezTo>
                  <a:pt x="8337" y="19221"/>
                  <a:pt x="8303" y="19241"/>
                  <a:pt x="8337" y="19301"/>
                </a:cubicBezTo>
                <a:cubicBezTo>
                  <a:pt x="8382" y="19371"/>
                  <a:pt x="8410" y="19511"/>
                  <a:pt x="8443" y="19631"/>
                </a:cubicBezTo>
                <a:cubicBezTo>
                  <a:pt x="8533" y="19801"/>
                  <a:pt x="8606" y="20051"/>
                  <a:pt x="8679" y="20291"/>
                </a:cubicBezTo>
                <a:cubicBezTo>
                  <a:pt x="8747" y="20361"/>
                  <a:pt x="8786" y="20560"/>
                  <a:pt x="8848" y="20630"/>
                </a:cubicBezTo>
                <a:cubicBezTo>
                  <a:pt x="8904" y="20750"/>
                  <a:pt x="8960" y="20860"/>
                  <a:pt x="9011" y="20970"/>
                </a:cubicBezTo>
                <a:cubicBezTo>
                  <a:pt x="9028" y="21080"/>
                  <a:pt x="9073" y="21050"/>
                  <a:pt x="9095" y="21130"/>
                </a:cubicBezTo>
                <a:cubicBezTo>
                  <a:pt x="9123" y="21190"/>
                  <a:pt x="9146" y="21260"/>
                  <a:pt x="9185" y="21270"/>
                </a:cubicBezTo>
                <a:cubicBezTo>
                  <a:pt x="9213" y="21330"/>
                  <a:pt x="9241" y="21380"/>
                  <a:pt x="9275" y="21390"/>
                </a:cubicBezTo>
                <a:cubicBezTo>
                  <a:pt x="9303" y="21450"/>
                  <a:pt x="9331" y="21530"/>
                  <a:pt x="9370" y="21540"/>
                </a:cubicBezTo>
                <a:cubicBezTo>
                  <a:pt x="9376" y="21550"/>
                  <a:pt x="9387" y="21570"/>
                  <a:pt x="9398" y="21590"/>
                </a:cubicBezTo>
                <a:cubicBezTo>
                  <a:pt x="9488" y="21590"/>
                  <a:pt x="9488" y="21590"/>
                  <a:pt x="9488" y="21590"/>
                </a:cubicBezTo>
                <a:cubicBezTo>
                  <a:pt x="9443" y="21540"/>
                  <a:pt x="9410" y="21430"/>
                  <a:pt x="9353" y="21420"/>
                </a:cubicBezTo>
                <a:cubicBezTo>
                  <a:pt x="9309" y="21290"/>
                  <a:pt x="9247" y="21250"/>
                  <a:pt x="9196" y="21170"/>
                </a:cubicBezTo>
                <a:close/>
                <a:moveTo>
                  <a:pt x="12140" y="20790"/>
                </a:moveTo>
                <a:cubicBezTo>
                  <a:pt x="12123" y="20750"/>
                  <a:pt x="12117" y="20710"/>
                  <a:pt x="12123" y="20680"/>
                </a:cubicBezTo>
                <a:cubicBezTo>
                  <a:pt x="12100" y="19871"/>
                  <a:pt x="12117" y="19731"/>
                  <a:pt x="12084" y="19551"/>
                </a:cubicBezTo>
                <a:cubicBezTo>
                  <a:pt x="12039" y="18521"/>
                  <a:pt x="12039" y="18501"/>
                  <a:pt x="12033" y="18481"/>
                </a:cubicBezTo>
                <a:cubicBezTo>
                  <a:pt x="11921" y="17822"/>
                  <a:pt x="11954" y="17802"/>
                  <a:pt x="11932" y="17742"/>
                </a:cubicBezTo>
                <a:cubicBezTo>
                  <a:pt x="11797" y="17122"/>
                  <a:pt x="11780" y="17032"/>
                  <a:pt x="11769" y="16952"/>
                </a:cubicBezTo>
                <a:cubicBezTo>
                  <a:pt x="11803" y="17222"/>
                  <a:pt x="11808" y="17232"/>
                  <a:pt x="11808" y="17242"/>
                </a:cubicBezTo>
                <a:cubicBezTo>
                  <a:pt x="11960" y="18172"/>
                  <a:pt x="11943" y="18252"/>
                  <a:pt x="11971" y="18351"/>
                </a:cubicBezTo>
                <a:cubicBezTo>
                  <a:pt x="11977" y="18531"/>
                  <a:pt x="12027" y="18601"/>
                  <a:pt x="11994" y="18631"/>
                </a:cubicBezTo>
                <a:cubicBezTo>
                  <a:pt x="12011" y="19291"/>
                  <a:pt x="12022" y="19331"/>
                  <a:pt x="12033" y="19371"/>
                </a:cubicBezTo>
                <a:cubicBezTo>
                  <a:pt x="12078" y="20081"/>
                  <a:pt x="12050" y="20191"/>
                  <a:pt x="12061" y="20311"/>
                </a:cubicBezTo>
                <a:cubicBezTo>
                  <a:pt x="12072" y="21210"/>
                  <a:pt x="12078" y="21340"/>
                  <a:pt x="12072" y="21470"/>
                </a:cubicBezTo>
                <a:cubicBezTo>
                  <a:pt x="12134" y="21550"/>
                  <a:pt x="12140" y="21510"/>
                  <a:pt x="12145" y="21470"/>
                </a:cubicBezTo>
                <a:cubicBezTo>
                  <a:pt x="12129" y="20950"/>
                  <a:pt x="12112" y="20860"/>
                  <a:pt x="12140" y="20790"/>
                </a:cubicBezTo>
                <a:close/>
                <a:moveTo>
                  <a:pt x="185" y="14473"/>
                </a:moveTo>
                <a:cubicBezTo>
                  <a:pt x="315" y="14603"/>
                  <a:pt x="399" y="14803"/>
                  <a:pt x="534" y="14923"/>
                </a:cubicBezTo>
                <a:cubicBezTo>
                  <a:pt x="545" y="14983"/>
                  <a:pt x="590" y="14993"/>
                  <a:pt x="618" y="15033"/>
                </a:cubicBezTo>
                <a:cubicBezTo>
                  <a:pt x="657" y="15053"/>
                  <a:pt x="652" y="15143"/>
                  <a:pt x="713" y="15123"/>
                </a:cubicBezTo>
                <a:cubicBezTo>
                  <a:pt x="753" y="15233"/>
                  <a:pt x="843" y="15263"/>
                  <a:pt x="899" y="15343"/>
                </a:cubicBezTo>
                <a:cubicBezTo>
                  <a:pt x="888" y="15253"/>
                  <a:pt x="843" y="15253"/>
                  <a:pt x="815" y="15203"/>
                </a:cubicBezTo>
                <a:cubicBezTo>
                  <a:pt x="798" y="15123"/>
                  <a:pt x="736" y="15123"/>
                  <a:pt x="713" y="15063"/>
                </a:cubicBezTo>
                <a:cubicBezTo>
                  <a:pt x="646" y="14983"/>
                  <a:pt x="579" y="14903"/>
                  <a:pt x="517" y="14813"/>
                </a:cubicBezTo>
                <a:cubicBezTo>
                  <a:pt x="455" y="14713"/>
                  <a:pt x="376" y="14643"/>
                  <a:pt x="331" y="14523"/>
                </a:cubicBezTo>
                <a:cubicBezTo>
                  <a:pt x="253" y="14463"/>
                  <a:pt x="208" y="14323"/>
                  <a:pt x="118" y="14273"/>
                </a:cubicBezTo>
                <a:cubicBezTo>
                  <a:pt x="107" y="14243"/>
                  <a:pt x="96" y="14213"/>
                  <a:pt x="67" y="14223"/>
                </a:cubicBezTo>
                <a:cubicBezTo>
                  <a:pt x="73" y="14163"/>
                  <a:pt x="45" y="14163"/>
                  <a:pt x="34" y="14133"/>
                </a:cubicBezTo>
                <a:cubicBezTo>
                  <a:pt x="22" y="14123"/>
                  <a:pt x="11" y="14113"/>
                  <a:pt x="0" y="14103"/>
                </a:cubicBezTo>
                <a:cubicBezTo>
                  <a:pt x="0" y="14253"/>
                  <a:pt x="0" y="14253"/>
                  <a:pt x="0" y="14253"/>
                </a:cubicBezTo>
                <a:cubicBezTo>
                  <a:pt x="51" y="14253"/>
                  <a:pt x="67" y="14313"/>
                  <a:pt x="101" y="14333"/>
                </a:cubicBezTo>
                <a:cubicBezTo>
                  <a:pt x="124" y="14383"/>
                  <a:pt x="169" y="14403"/>
                  <a:pt x="185" y="14473"/>
                </a:cubicBezTo>
                <a:close/>
                <a:moveTo>
                  <a:pt x="62" y="16043"/>
                </a:moveTo>
                <a:cubicBezTo>
                  <a:pt x="90" y="16023"/>
                  <a:pt x="118" y="16133"/>
                  <a:pt x="124" y="16043"/>
                </a:cubicBezTo>
                <a:cubicBezTo>
                  <a:pt x="90" y="16003"/>
                  <a:pt x="45" y="15993"/>
                  <a:pt x="0" y="15973"/>
                </a:cubicBezTo>
                <a:cubicBezTo>
                  <a:pt x="0" y="16023"/>
                  <a:pt x="0" y="16023"/>
                  <a:pt x="0" y="16023"/>
                </a:cubicBezTo>
                <a:cubicBezTo>
                  <a:pt x="17" y="16033"/>
                  <a:pt x="28" y="16063"/>
                  <a:pt x="62" y="16043"/>
                </a:cubicBezTo>
                <a:close/>
                <a:moveTo>
                  <a:pt x="11904" y="21000"/>
                </a:moveTo>
                <a:cubicBezTo>
                  <a:pt x="11938" y="20960"/>
                  <a:pt x="11887" y="20870"/>
                  <a:pt x="11915" y="20830"/>
                </a:cubicBezTo>
                <a:cubicBezTo>
                  <a:pt x="11881" y="20041"/>
                  <a:pt x="11909" y="19821"/>
                  <a:pt x="11876" y="19571"/>
                </a:cubicBezTo>
                <a:cubicBezTo>
                  <a:pt x="11904" y="19181"/>
                  <a:pt x="11865" y="19101"/>
                  <a:pt x="11876" y="19051"/>
                </a:cubicBezTo>
                <a:cubicBezTo>
                  <a:pt x="11848" y="18761"/>
                  <a:pt x="11859" y="18671"/>
                  <a:pt x="11859" y="18591"/>
                </a:cubicBezTo>
                <a:cubicBezTo>
                  <a:pt x="11820" y="18242"/>
                  <a:pt x="11853" y="18222"/>
                  <a:pt x="11831" y="18162"/>
                </a:cubicBezTo>
                <a:cubicBezTo>
                  <a:pt x="11803" y="17832"/>
                  <a:pt x="11786" y="17772"/>
                  <a:pt x="11803" y="17732"/>
                </a:cubicBezTo>
                <a:cubicBezTo>
                  <a:pt x="11735" y="17372"/>
                  <a:pt x="11724" y="17312"/>
                  <a:pt x="11707" y="17262"/>
                </a:cubicBezTo>
                <a:cubicBezTo>
                  <a:pt x="11629" y="16912"/>
                  <a:pt x="11567" y="16682"/>
                  <a:pt x="11499" y="16442"/>
                </a:cubicBezTo>
                <a:cubicBezTo>
                  <a:pt x="11376" y="16033"/>
                  <a:pt x="11314" y="16003"/>
                  <a:pt x="11325" y="16083"/>
                </a:cubicBezTo>
                <a:cubicBezTo>
                  <a:pt x="11460" y="16502"/>
                  <a:pt x="11477" y="16502"/>
                  <a:pt x="11499" y="16642"/>
                </a:cubicBezTo>
                <a:cubicBezTo>
                  <a:pt x="11595" y="16902"/>
                  <a:pt x="11601" y="17052"/>
                  <a:pt x="11645" y="17162"/>
                </a:cubicBezTo>
                <a:cubicBezTo>
                  <a:pt x="11803" y="18312"/>
                  <a:pt x="11775" y="18371"/>
                  <a:pt x="11786" y="18461"/>
                </a:cubicBezTo>
                <a:cubicBezTo>
                  <a:pt x="11808" y="18901"/>
                  <a:pt x="11808" y="19061"/>
                  <a:pt x="11820" y="19231"/>
                </a:cubicBezTo>
                <a:cubicBezTo>
                  <a:pt x="11808" y="19991"/>
                  <a:pt x="11853" y="20061"/>
                  <a:pt x="11836" y="20091"/>
                </a:cubicBezTo>
                <a:cubicBezTo>
                  <a:pt x="11831" y="20880"/>
                  <a:pt x="11853" y="21060"/>
                  <a:pt x="11859" y="21230"/>
                </a:cubicBezTo>
                <a:cubicBezTo>
                  <a:pt x="11909" y="21590"/>
                  <a:pt x="11909" y="21590"/>
                  <a:pt x="11909" y="21590"/>
                </a:cubicBezTo>
                <a:cubicBezTo>
                  <a:pt x="11893" y="21220"/>
                  <a:pt x="11932" y="21130"/>
                  <a:pt x="11904" y="21000"/>
                </a:cubicBezTo>
                <a:close/>
                <a:moveTo>
                  <a:pt x="96" y="15203"/>
                </a:moveTo>
                <a:cubicBezTo>
                  <a:pt x="101" y="15263"/>
                  <a:pt x="157" y="15233"/>
                  <a:pt x="163" y="15293"/>
                </a:cubicBezTo>
                <a:cubicBezTo>
                  <a:pt x="191" y="15303"/>
                  <a:pt x="230" y="15303"/>
                  <a:pt x="247" y="15343"/>
                </a:cubicBezTo>
                <a:cubicBezTo>
                  <a:pt x="258" y="15393"/>
                  <a:pt x="320" y="15333"/>
                  <a:pt x="326" y="15393"/>
                </a:cubicBezTo>
                <a:cubicBezTo>
                  <a:pt x="365" y="15393"/>
                  <a:pt x="376" y="15443"/>
                  <a:pt x="427" y="15423"/>
                </a:cubicBezTo>
                <a:cubicBezTo>
                  <a:pt x="433" y="15453"/>
                  <a:pt x="500" y="15523"/>
                  <a:pt x="506" y="15443"/>
                </a:cubicBezTo>
                <a:cubicBezTo>
                  <a:pt x="360" y="15383"/>
                  <a:pt x="247" y="15253"/>
                  <a:pt x="112" y="15173"/>
                </a:cubicBezTo>
                <a:cubicBezTo>
                  <a:pt x="96" y="15123"/>
                  <a:pt x="56" y="15123"/>
                  <a:pt x="28" y="15093"/>
                </a:cubicBezTo>
                <a:cubicBezTo>
                  <a:pt x="17" y="15093"/>
                  <a:pt x="11" y="15083"/>
                  <a:pt x="0" y="15073"/>
                </a:cubicBezTo>
                <a:cubicBezTo>
                  <a:pt x="0" y="15143"/>
                  <a:pt x="0" y="15143"/>
                  <a:pt x="0" y="15143"/>
                </a:cubicBezTo>
                <a:cubicBezTo>
                  <a:pt x="6" y="15143"/>
                  <a:pt x="11" y="15143"/>
                  <a:pt x="17" y="15153"/>
                </a:cubicBezTo>
                <a:cubicBezTo>
                  <a:pt x="28" y="15193"/>
                  <a:pt x="67" y="15193"/>
                  <a:pt x="96" y="15203"/>
                </a:cubicBezTo>
                <a:close/>
                <a:moveTo>
                  <a:pt x="73" y="15723"/>
                </a:moveTo>
                <a:cubicBezTo>
                  <a:pt x="101" y="15773"/>
                  <a:pt x="135" y="15813"/>
                  <a:pt x="185" y="15813"/>
                </a:cubicBezTo>
                <a:cubicBezTo>
                  <a:pt x="191" y="15833"/>
                  <a:pt x="202" y="15843"/>
                  <a:pt x="208" y="15853"/>
                </a:cubicBezTo>
                <a:cubicBezTo>
                  <a:pt x="230" y="15883"/>
                  <a:pt x="270" y="15883"/>
                  <a:pt x="303" y="15893"/>
                </a:cubicBezTo>
                <a:cubicBezTo>
                  <a:pt x="320" y="15953"/>
                  <a:pt x="382" y="15943"/>
                  <a:pt x="404" y="16003"/>
                </a:cubicBezTo>
                <a:cubicBezTo>
                  <a:pt x="455" y="15963"/>
                  <a:pt x="506" y="16083"/>
                  <a:pt x="534" y="15993"/>
                </a:cubicBezTo>
                <a:cubicBezTo>
                  <a:pt x="461" y="16003"/>
                  <a:pt x="433" y="15923"/>
                  <a:pt x="371" y="15913"/>
                </a:cubicBezTo>
                <a:cubicBezTo>
                  <a:pt x="354" y="15873"/>
                  <a:pt x="315" y="15873"/>
                  <a:pt x="287" y="15863"/>
                </a:cubicBezTo>
                <a:cubicBezTo>
                  <a:pt x="281" y="15863"/>
                  <a:pt x="281" y="15853"/>
                  <a:pt x="281" y="15853"/>
                </a:cubicBezTo>
                <a:cubicBezTo>
                  <a:pt x="258" y="15833"/>
                  <a:pt x="236" y="15813"/>
                  <a:pt x="219" y="15783"/>
                </a:cubicBezTo>
                <a:cubicBezTo>
                  <a:pt x="152" y="15773"/>
                  <a:pt x="124" y="15703"/>
                  <a:pt x="73" y="15673"/>
                </a:cubicBezTo>
                <a:cubicBezTo>
                  <a:pt x="56" y="15633"/>
                  <a:pt x="28" y="15633"/>
                  <a:pt x="0" y="15623"/>
                </a:cubicBezTo>
                <a:cubicBezTo>
                  <a:pt x="0" y="15693"/>
                  <a:pt x="0" y="15693"/>
                  <a:pt x="0" y="15693"/>
                </a:cubicBezTo>
                <a:cubicBezTo>
                  <a:pt x="6" y="15693"/>
                  <a:pt x="6" y="15693"/>
                  <a:pt x="6" y="15703"/>
                </a:cubicBezTo>
                <a:cubicBezTo>
                  <a:pt x="28" y="15713"/>
                  <a:pt x="39" y="15743"/>
                  <a:pt x="73" y="15723"/>
                </a:cubicBezTo>
                <a:close/>
                <a:moveTo>
                  <a:pt x="152" y="13344"/>
                </a:moveTo>
                <a:cubicBezTo>
                  <a:pt x="157" y="13384"/>
                  <a:pt x="169" y="13394"/>
                  <a:pt x="185" y="13404"/>
                </a:cubicBezTo>
                <a:cubicBezTo>
                  <a:pt x="197" y="13474"/>
                  <a:pt x="242" y="13474"/>
                  <a:pt x="253" y="13544"/>
                </a:cubicBezTo>
                <a:cubicBezTo>
                  <a:pt x="320" y="13584"/>
                  <a:pt x="354" y="13694"/>
                  <a:pt x="404" y="13774"/>
                </a:cubicBezTo>
                <a:cubicBezTo>
                  <a:pt x="511" y="13914"/>
                  <a:pt x="601" y="14093"/>
                  <a:pt x="685" y="14283"/>
                </a:cubicBezTo>
                <a:cubicBezTo>
                  <a:pt x="736" y="14353"/>
                  <a:pt x="764" y="14473"/>
                  <a:pt x="820" y="14533"/>
                </a:cubicBezTo>
                <a:cubicBezTo>
                  <a:pt x="820" y="14573"/>
                  <a:pt x="848" y="14563"/>
                  <a:pt x="854" y="14593"/>
                </a:cubicBezTo>
                <a:cubicBezTo>
                  <a:pt x="860" y="14623"/>
                  <a:pt x="871" y="14633"/>
                  <a:pt x="888" y="14643"/>
                </a:cubicBezTo>
                <a:cubicBezTo>
                  <a:pt x="899" y="14713"/>
                  <a:pt x="944" y="14723"/>
                  <a:pt x="955" y="14793"/>
                </a:cubicBezTo>
                <a:cubicBezTo>
                  <a:pt x="1017" y="14843"/>
                  <a:pt x="1045" y="14953"/>
                  <a:pt x="1107" y="15013"/>
                </a:cubicBezTo>
                <a:cubicBezTo>
                  <a:pt x="1118" y="15073"/>
                  <a:pt x="1163" y="15083"/>
                  <a:pt x="1185" y="15123"/>
                </a:cubicBezTo>
                <a:cubicBezTo>
                  <a:pt x="1208" y="15173"/>
                  <a:pt x="1225" y="15243"/>
                  <a:pt x="1270" y="15243"/>
                </a:cubicBezTo>
                <a:cubicBezTo>
                  <a:pt x="1270" y="15153"/>
                  <a:pt x="1230" y="15133"/>
                  <a:pt x="1202" y="15093"/>
                </a:cubicBezTo>
                <a:cubicBezTo>
                  <a:pt x="1174" y="15053"/>
                  <a:pt x="1163" y="14973"/>
                  <a:pt x="1118" y="14953"/>
                </a:cubicBezTo>
                <a:cubicBezTo>
                  <a:pt x="1095" y="14913"/>
                  <a:pt x="1067" y="14873"/>
                  <a:pt x="1039" y="14843"/>
                </a:cubicBezTo>
                <a:cubicBezTo>
                  <a:pt x="1017" y="14783"/>
                  <a:pt x="989" y="14733"/>
                  <a:pt x="955" y="14703"/>
                </a:cubicBezTo>
                <a:cubicBezTo>
                  <a:pt x="949" y="14663"/>
                  <a:pt x="949" y="14633"/>
                  <a:pt x="921" y="14643"/>
                </a:cubicBezTo>
                <a:cubicBezTo>
                  <a:pt x="910" y="14613"/>
                  <a:pt x="904" y="14583"/>
                  <a:pt x="888" y="14563"/>
                </a:cubicBezTo>
                <a:cubicBezTo>
                  <a:pt x="865" y="14503"/>
                  <a:pt x="837" y="14453"/>
                  <a:pt x="803" y="14423"/>
                </a:cubicBezTo>
                <a:cubicBezTo>
                  <a:pt x="798" y="14383"/>
                  <a:pt x="798" y="14353"/>
                  <a:pt x="770" y="14363"/>
                </a:cubicBezTo>
                <a:cubicBezTo>
                  <a:pt x="770" y="14313"/>
                  <a:pt x="758" y="14283"/>
                  <a:pt x="736" y="14273"/>
                </a:cubicBezTo>
                <a:cubicBezTo>
                  <a:pt x="736" y="14173"/>
                  <a:pt x="680" y="14183"/>
                  <a:pt x="669" y="14103"/>
                </a:cubicBezTo>
                <a:cubicBezTo>
                  <a:pt x="573" y="13904"/>
                  <a:pt x="466" y="13734"/>
                  <a:pt x="365" y="13544"/>
                </a:cubicBezTo>
                <a:cubicBezTo>
                  <a:pt x="253" y="13364"/>
                  <a:pt x="140" y="13184"/>
                  <a:pt x="34" y="13004"/>
                </a:cubicBezTo>
                <a:cubicBezTo>
                  <a:pt x="22" y="12994"/>
                  <a:pt x="11" y="12984"/>
                  <a:pt x="0" y="12974"/>
                </a:cubicBezTo>
                <a:cubicBezTo>
                  <a:pt x="0" y="13144"/>
                  <a:pt x="0" y="13144"/>
                  <a:pt x="0" y="13144"/>
                </a:cubicBezTo>
                <a:cubicBezTo>
                  <a:pt x="39" y="13194"/>
                  <a:pt x="79" y="13244"/>
                  <a:pt x="118" y="13294"/>
                </a:cubicBezTo>
                <a:cubicBezTo>
                  <a:pt x="118" y="13324"/>
                  <a:pt x="146" y="13314"/>
                  <a:pt x="152" y="13344"/>
                </a:cubicBezTo>
                <a:close/>
                <a:moveTo>
                  <a:pt x="157" y="13694"/>
                </a:moveTo>
                <a:cubicBezTo>
                  <a:pt x="197" y="13704"/>
                  <a:pt x="197" y="13784"/>
                  <a:pt x="225" y="13804"/>
                </a:cubicBezTo>
                <a:cubicBezTo>
                  <a:pt x="213" y="13914"/>
                  <a:pt x="287" y="13864"/>
                  <a:pt x="292" y="13954"/>
                </a:cubicBezTo>
                <a:cubicBezTo>
                  <a:pt x="388" y="14103"/>
                  <a:pt x="478" y="14273"/>
                  <a:pt x="556" y="14463"/>
                </a:cubicBezTo>
                <a:cubicBezTo>
                  <a:pt x="612" y="14523"/>
                  <a:pt x="646" y="14633"/>
                  <a:pt x="691" y="14713"/>
                </a:cubicBezTo>
                <a:cubicBezTo>
                  <a:pt x="736" y="14713"/>
                  <a:pt x="719" y="14823"/>
                  <a:pt x="758" y="14823"/>
                </a:cubicBezTo>
                <a:cubicBezTo>
                  <a:pt x="775" y="14893"/>
                  <a:pt x="820" y="14883"/>
                  <a:pt x="826" y="14973"/>
                </a:cubicBezTo>
                <a:cubicBezTo>
                  <a:pt x="860" y="14983"/>
                  <a:pt x="882" y="15023"/>
                  <a:pt x="910" y="15053"/>
                </a:cubicBezTo>
                <a:cubicBezTo>
                  <a:pt x="899" y="15163"/>
                  <a:pt x="972" y="15113"/>
                  <a:pt x="977" y="15193"/>
                </a:cubicBezTo>
                <a:cubicBezTo>
                  <a:pt x="1006" y="15223"/>
                  <a:pt x="1022" y="15263"/>
                  <a:pt x="1062" y="15273"/>
                </a:cubicBezTo>
                <a:cubicBezTo>
                  <a:pt x="1062" y="15313"/>
                  <a:pt x="1079" y="15323"/>
                  <a:pt x="1095" y="15333"/>
                </a:cubicBezTo>
                <a:cubicBezTo>
                  <a:pt x="1112" y="15333"/>
                  <a:pt x="1129" y="15383"/>
                  <a:pt x="1140" y="15333"/>
                </a:cubicBezTo>
                <a:cubicBezTo>
                  <a:pt x="1107" y="15293"/>
                  <a:pt x="1079" y="15253"/>
                  <a:pt x="1056" y="15193"/>
                </a:cubicBezTo>
                <a:cubicBezTo>
                  <a:pt x="1028" y="15203"/>
                  <a:pt x="1028" y="15153"/>
                  <a:pt x="1006" y="15133"/>
                </a:cubicBezTo>
                <a:cubicBezTo>
                  <a:pt x="1006" y="15083"/>
                  <a:pt x="955" y="15113"/>
                  <a:pt x="961" y="15053"/>
                </a:cubicBezTo>
                <a:cubicBezTo>
                  <a:pt x="921" y="15013"/>
                  <a:pt x="893" y="14963"/>
                  <a:pt x="876" y="14903"/>
                </a:cubicBezTo>
                <a:cubicBezTo>
                  <a:pt x="826" y="14893"/>
                  <a:pt x="831" y="14773"/>
                  <a:pt x="775" y="14763"/>
                </a:cubicBezTo>
                <a:cubicBezTo>
                  <a:pt x="747" y="14613"/>
                  <a:pt x="657" y="14573"/>
                  <a:pt x="624" y="14423"/>
                </a:cubicBezTo>
                <a:cubicBezTo>
                  <a:pt x="556" y="14333"/>
                  <a:pt x="511" y="14203"/>
                  <a:pt x="455" y="14083"/>
                </a:cubicBezTo>
                <a:cubicBezTo>
                  <a:pt x="410" y="13964"/>
                  <a:pt x="337" y="13894"/>
                  <a:pt x="287" y="13774"/>
                </a:cubicBezTo>
                <a:cubicBezTo>
                  <a:pt x="225" y="13684"/>
                  <a:pt x="180" y="13564"/>
                  <a:pt x="124" y="13464"/>
                </a:cubicBezTo>
                <a:cubicBezTo>
                  <a:pt x="73" y="13414"/>
                  <a:pt x="39" y="13344"/>
                  <a:pt x="0" y="13274"/>
                </a:cubicBezTo>
                <a:cubicBezTo>
                  <a:pt x="0" y="13424"/>
                  <a:pt x="0" y="13424"/>
                  <a:pt x="0" y="13424"/>
                </a:cubicBezTo>
                <a:cubicBezTo>
                  <a:pt x="11" y="13444"/>
                  <a:pt x="17" y="13454"/>
                  <a:pt x="22" y="13464"/>
                </a:cubicBezTo>
                <a:cubicBezTo>
                  <a:pt x="73" y="13534"/>
                  <a:pt x="118" y="13604"/>
                  <a:pt x="157" y="13694"/>
                </a:cubicBezTo>
                <a:close/>
                <a:moveTo>
                  <a:pt x="28" y="12654"/>
                </a:moveTo>
                <a:cubicBezTo>
                  <a:pt x="22" y="12734"/>
                  <a:pt x="62" y="12734"/>
                  <a:pt x="96" y="12744"/>
                </a:cubicBezTo>
                <a:cubicBezTo>
                  <a:pt x="124" y="12824"/>
                  <a:pt x="180" y="12864"/>
                  <a:pt x="225" y="12904"/>
                </a:cubicBezTo>
                <a:cubicBezTo>
                  <a:pt x="258" y="12984"/>
                  <a:pt x="292" y="13044"/>
                  <a:pt x="326" y="13104"/>
                </a:cubicBezTo>
                <a:cubicBezTo>
                  <a:pt x="343" y="13144"/>
                  <a:pt x="354" y="13194"/>
                  <a:pt x="393" y="13194"/>
                </a:cubicBezTo>
                <a:cubicBezTo>
                  <a:pt x="393" y="13264"/>
                  <a:pt x="421" y="13284"/>
                  <a:pt x="444" y="13304"/>
                </a:cubicBezTo>
                <a:cubicBezTo>
                  <a:pt x="517" y="13454"/>
                  <a:pt x="573" y="13614"/>
                  <a:pt x="663" y="13734"/>
                </a:cubicBezTo>
                <a:cubicBezTo>
                  <a:pt x="697" y="13804"/>
                  <a:pt x="725" y="13884"/>
                  <a:pt x="764" y="13954"/>
                </a:cubicBezTo>
                <a:cubicBezTo>
                  <a:pt x="792" y="14043"/>
                  <a:pt x="837" y="14093"/>
                  <a:pt x="865" y="14183"/>
                </a:cubicBezTo>
                <a:cubicBezTo>
                  <a:pt x="888" y="14283"/>
                  <a:pt x="955" y="14293"/>
                  <a:pt x="966" y="14413"/>
                </a:cubicBezTo>
                <a:cubicBezTo>
                  <a:pt x="989" y="14433"/>
                  <a:pt x="1017" y="14453"/>
                  <a:pt x="1017" y="14523"/>
                </a:cubicBezTo>
                <a:cubicBezTo>
                  <a:pt x="1039" y="14523"/>
                  <a:pt x="1067" y="14643"/>
                  <a:pt x="1084" y="14553"/>
                </a:cubicBezTo>
                <a:cubicBezTo>
                  <a:pt x="1022" y="14603"/>
                  <a:pt x="1067" y="14453"/>
                  <a:pt x="1034" y="14463"/>
                </a:cubicBezTo>
                <a:cubicBezTo>
                  <a:pt x="1022" y="14423"/>
                  <a:pt x="1006" y="14393"/>
                  <a:pt x="1000" y="14353"/>
                </a:cubicBezTo>
                <a:cubicBezTo>
                  <a:pt x="949" y="14313"/>
                  <a:pt x="933" y="14213"/>
                  <a:pt x="899" y="14153"/>
                </a:cubicBezTo>
                <a:cubicBezTo>
                  <a:pt x="893" y="14093"/>
                  <a:pt x="854" y="14123"/>
                  <a:pt x="865" y="14043"/>
                </a:cubicBezTo>
                <a:cubicBezTo>
                  <a:pt x="809" y="14063"/>
                  <a:pt x="837" y="13944"/>
                  <a:pt x="798" y="13954"/>
                </a:cubicBezTo>
                <a:cubicBezTo>
                  <a:pt x="792" y="13834"/>
                  <a:pt x="736" y="13814"/>
                  <a:pt x="713" y="13724"/>
                </a:cubicBezTo>
                <a:cubicBezTo>
                  <a:pt x="640" y="13604"/>
                  <a:pt x="590" y="13454"/>
                  <a:pt x="511" y="13364"/>
                </a:cubicBezTo>
                <a:cubicBezTo>
                  <a:pt x="500" y="13254"/>
                  <a:pt x="449" y="13214"/>
                  <a:pt x="410" y="13164"/>
                </a:cubicBezTo>
                <a:cubicBezTo>
                  <a:pt x="404" y="13044"/>
                  <a:pt x="337" y="13044"/>
                  <a:pt x="326" y="12934"/>
                </a:cubicBezTo>
                <a:cubicBezTo>
                  <a:pt x="253" y="12904"/>
                  <a:pt x="242" y="12774"/>
                  <a:pt x="157" y="12764"/>
                </a:cubicBezTo>
                <a:cubicBezTo>
                  <a:pt x="163" y="12684"/>
                  <a:pt x="112" y="12694"/>
                  <a:pt x="96" y="12654"/>
                </a:cubicBezTo>
                <a:cubicBezTo>
                  <a:pt x="56" y="12634"/>
                  <a:pt x="51" y="12564"/>
                  <a:pt x="11" y="12544"/>
                </a:cubicBezTo>
                <a:cubicBezTo>
                  <a:pt x="6" y="12534"/>
                  <a:pt x="6" y="12534"/>
                  <a:pt x="0" y="12534"/>
                </a:cubicBezTo>
                <a:cubicBezTo>
                  <a:pt x="0" y="12634"/>
                  <a:pt x="0" y="12634"/>
                  <a:pt x="0" y="12634"/>
                </a:cubicBezTo>
                <a:cubicBezTo>
                  <a:pt x="11" y="12634"/>
                  <a:pt x="22" y="12644"/>
                  <a:pt x="28" y="12654"/>
                </a:cubicBezTo>
                <a:close/>
                <a:moveTo>
                  <a:pt x="21488" y="15673"/>
                </a:moveTo>
                <a:cubicBezTo>
                  <a:pt x="21437" y="15603"/>
                  <a:pt x="21387" y="15583"/>
                  <a:pt x="21330" y="15603"/>
                </a:cubicBezTo>
                <a:cubicBezTo>
                  <a:pt x="21274" y="15593"/>
                  <a:pt x="21218" y="15533"/>
                  <a:pt x="21156" y="15553"/>
                </a:cubicBezTo>
                <a:cubicBezTo>
                  <a:pt x="21134" y="15533"/>
                  <a:pt x="21111" y="15503"/>
                  <a:pt x="21078" y="15543"/>
                </a:cubicBezTo>
                <a:cubicBezTo>
                  <a:pt x="21055" y="15493"/>
                  <a:pt x="21027" y="15503"/>
                  <a:pt x="21005" y="15493"/>
                </a:cubicBezTo>
                <a:cubicBezTo>
                  <a:pt x="20943" y="15513"/>
                  <a:pt x="20887" y="15483"/>
                  <a:pt x="20830" y="15443"/>
                </a:cubicBezTo>
                <a:cubicBezTo>
                  <a:pt x="20718" y="15433"/>
                  <a:pt x="20611" y="15393"/>
                  <a:pt x="20493" y="15403"/>
                </a:cubicBezTo>
                <a:cubicBezTo>
                  <a:pt x="20437" y="15373"/>
                  <a:pt x="20364" y="15463"/>
                  <a:pt x="20319" y="15393"/>
                </a:cubicBezTo>
                <a:cubicBezTo>
                  <a:pt x="20285" y="15413"/>
                  <a:pt x="20263" y="15383"/>
                  <a:pt x="20229" y="15423"/>
                </a:cubicBezTo>
                <a:cubicBezTo>
                  <a:pt x="20196" y="15453"/>
                  <a:pt x="20173" y="15363"/>
                  <a:pt x="20134" y="15423"/>
                </a:cubicBezTo>
                <a:cubicBezTo>
                  <a:pt x="20162" y="15503"/>
                  <a:pt x="20212" y="15423"/>
                  <a:pt x="20246" y="15473"/>
                </a:cubicBezTo>
                <a:cubicBezTo>
                  <a:pt x="20291" y="15473"/>
                  <a:pt x="20336" y="15473"/>
                  <a:pt x="20381" y="15463"/>
                </a:cubicBezTo>
                <a:cubicBezTo>
                  <a:pt x="20460" y="15483"/>
                  <a:pt x="20538" y="15483"/>
                  <a:pt x="20628" y="15463"/>
                </a:cubicBezTo>
                <a:cubicBezTo>
                  <a:pt x="20656" y="15553"/>
                  <a:pt x="20701" y="15493"/>
                  <a:pt x="20735" y="15543"/>
                </a:cubicBezTo>
                <a:cubicBezTo>
                  <a:pt x="20780" y="15483"/>
                  <a:pt x="20808" y="15603"/>
                  <a:pt x="20853" y="15553"/>
                </a:cubicBezTo>
                <a:cubicBezTo>
                  <a:pt x="20887" y="15573"/>
                  <a:pt x="20926" y="15583"/>
                  <a:pt x="20965" y="15603"/>
                </a:cubicBezTo>
                <a:cubicBezTo>
                  <a:pt x="20999" y="15623"/>
                  <a:pt x="21044" y="15593"/>
                  <a:pt x="21078" y="15643"/>
                </a:cubicBezTo>
                <a:cubicBezTo>
                  <a:pt x="21122" y="15583"/>
                  <a:pt x="21145" y="15733"/>
                  <a:pt x="21196" y="15653"/>
                </a:cubicBezTo>
                <a:cubicBezTo>
                  <a:pt x="21207" y="15683"/>
                  <a:pt x="21229" y="15673"/>
                  <a:pt x="21246" y="15693"/>
                </a:cubicBezTo>
                <a:cubicBezTo>
                  <a:pt x="21269" y="15663"/>
                  <a:pt x="21285" y="15703"/>
                  <a:pt x="21302" y="15703"/>
                </a:cubicBezTo>
                <a:cubicBezTo>
                  <a:pt x="21381" y="15743"/>
                  <a:pt x="21465" y="15753"/>
                  <a:pt x="21544" y="15783"/>
                </a:cubicBezTo>
                <a:cubicBezTo>
                  <a:pt x="21555" y="15783"/>
                  <a:pt x="21566" y="15783"/>
                  <a:pt x="21572" y="15783"/>
                </a:cubicBezTo>
                <a:cubicBezTo>
                  <a:pt x="21572" y="15673"/>
                  <a:pt x="21572" y="15673"/>
                  <a:pt x="21572" y="15673"/>
                </a:cubicBezTo>
                <a:cubicBezTo>
                  <a:pt x="21544" y="15663"/>
                  <a:pt x="21516" y="15653"/>
                  <a:pt x="21488" y="15673"/>
                </a:cubicBezTo>
                <a:close/>
                <a:moveTo>
                  <a:pt x="371" y="11595"/>
                </a:moveTo>
                <a:cubicBezTo>
                  <a:pt x="427" y="11615"/>
                  <a:pt x="449" y="11685"/>
                  <a:pt x="506" y="11705"/>
                </a:cubicBezTo>
                <a:cubicBezTo>
                  <a:pt x="730" y="11924"/>
                  <a:pt x="764" y="11944"/>
                  <a:pt x="798" y="11954"/>
                </a:cubicBezTo>
                <a:cubicBezTo>
                  <a:pt x="1140" y="12344"/>
                  <a:pt x="1174" y="12364"/>
                  <a:pt x="1213" y="12374"/>
                </a:cubicBezTo>
                <a:cubicBezTo>
                  <a:pt x="1517" y="12674"/>
                  <a:pt x="1567" y="12734"/>
                  <a:pt x="1640" y="12754"/>
                </a:cubicBezTo>
                <a:cubicBezTo>
                  <a:pt x="1876" y="12874"/>
                  <a:pt x="1859" y="12984"/>
                  <a:pt x="1921" y="12944"/>
                </a:cubicBezTo>
                <a:cubicBezTo>
                  <a:pt x="2314" y="13074"/>
                  <a:pt x="2382" y="13074"/>
                  <a:pt x="2444" y="13064"/>
                </a:cubicBezTo>
                <a:cubicBezTo>
                  <a:pt x="2410" y="13034"/>
                  <a:pt x="2225" y="12984"/>
                  <a:pt x="2022" y="12944"/>
                </a:cubicBezTo>
                <a:cubicBezTo>
                  <a:pt x="1764" y="12724"/>
                  <a:pt x="1713" y="12714"/>
                  <a:pt x="1674" y="12694"/>
                </a:cubicBezTo>
                <a:cubicBezTo>
                  <a:pt x="1506" y="12514"/>
                  <a:pt x="1466" y="12544"/>
                  <a:pt x="1461" y="12504"/>
                </a:cubicBezTo>
                <a:cubicBezTo>
                  <a:pt x="1084" y="12084"/>
                  <a:pt x="989" y="12074"/>
                  <a:pt x="944" y="11944"/>
                </a:cubicBezTo>
                <a:cubicBezTo>
                  <a:pt x="466" y="11535"/>
                  <a:pt x="427" y="11505"/>
                  <a:pt x="399" y="11455"/>
                </a:cubicBezTo>
                <a:cubicBezTo>
                  <a:pt x="786" y="11755"/>
                  <a:pt x="843" y="11745"/>
                  <a:pt x="876" y="11775"/>
                </a:cubicBezTo>
                <a:cubicBezTo>
                  <a:pt x="1129" y="12044"/>
                  <a:pt x="1208" y="12004"/>
                  <a:pt x="1225" y="12084"/>
                </a:cubicBezTo>
                <a:cubicBezTo>
                  <a:pt x="1562" y="12284"/>
                  <a:pt x="1601" y="12414"/>
                  <a:pt x="1702" y="12434"/>
                </a:cubicBezTo>
                <a:cubicBezTo>
                  <a:pt x="2045" y="12624"/>
                  <a:pt x="2157" y="12624"/>
                  <a:pt x="2241" y="12674"/>
                </a:cubicBezTo>
                <a:cubicBezTo>
                  <a:pt x="2725" y="12704"/>
                  <a:pt x="2713" y="12684"/>
                  <a:pt x="2781" y="12704"/>
                </a:cubicBezTo>
                <a:cubicBezTo>
                  <a:pt x="3174" y="12574"/>
                  <a:pt x="3219" y="12574"/>
                  <a:pt x="3236" y="12514"/>
                </a:cubicBezTo>
                <a:cubicBezTo>
                  <a:pt x="2466" y="12584"/>
                  <a:pt x="2320" y="12614"/>
                  <a:pt x="2225" y="12554"/>
                </a:cubicBezTo>
                <a:cubicBezTo>
                  <a:pt x="1989" y="12474"/>
                  <a:pt x="1932" y="12504"/>
                  <a:pt x="1932" y="12454"/>
                </a:cubicBezTo>
                <a:cubicBezTo>
                  <a:pt x="1736" y="12344"/>
                  <a:pt x="1674" y="12344"/>
                  <a:pt x="1652" y="12264"/>
                </a:cubicBezTo>
                <a:cubicBezTo>
                  <a:pt x="1180" y="11924"/>
                  <a:pt x="1152" y="11865"/>
                  <a:pt x="1090" y="11855"/>
                </a:cubicBezTo>
                <a:cubicBezTo>
                  <a:pt x="775" y="11585"/>
                  <a:pt x="730" y="11545"/>
                  <a:pt x="697" y="11495"/>
                </a:cubicBezTo>
                <a:cubicBezTo>
                  <a:pt x="455" y="11345"/>
                  <a:pt x="360" y="11265"/>
                  <a:pt x="281" y="11165"/>
                </a:cubicBezTo>
                <a:cubicBezTo>
                  <a:pt x="0" y="11145"/>
                  <a:pt x="0" y="11145"/>
                  <a:pt x="0" y="11145"/>
                </a:cubicBezTo>
                <a:cubicBezTo>
                  <a:pt x="0" y="11285"/>
                  <a:pt x="0" y="11285"/>
                  <a:pt x="0" y="11285"/>
                </a:cubicBezTo>
                <a:close/>
                <a:moveTo>
                  <a:pt x="253" y="11285"/>
                </a:moveTo>
                <a:cubicBezTo>
                  <a:pt x="253" y="11355"/>
                  <a:pt x="197" y="11295"/>
                  <a:pt x="185" y="11285"/>
                </a:cubicBezTo>
                <a:cubicBezTo>
                  <a:pt x="197" y="11195"/>
                  <a:pt x="225" y="11315"/>
                  <a:pt x="253" y="11285"/>
                </a:cubicBezTo>
                <a:close/>
                <a:moveTo>
                  <a:pt x="21533" y="14873"/>
                </a:moveTo>
                <a:cubicBezTo>
                  <a:pt x="21488" y="14913"/>
                  <a:pt x="21448" y="14923"/>
                  <a:pt x="21415" y="14863"/>
                </a:cubicBezTo>
                <a:cubicBezTo>
                  <a:pt x="21021" y="14953"/>
                  <a:pt x="20993" y="14873"/>
                  <a:pt x="20943" y="14943"/>
                </a:cubicBezTo>
                <a:cubicBezTo>
                  <a:pt x="20645" y="14943"/>
                  <a:pt x="20651" y="15003"/>
                  <a:pt x="20594" y="14983"/>
                </a:cubicBezTo>
                <a:cubicBezTo>
                  <a:pt x="20196" y="15133"/>
                  <a:pt x="20123" y="15063"/>
                  <a:pt x="20123" y="15163"/>
                </a:cubicBezTo>
                <a:cubicBezTo>
                  <a:pt x="20544" y="15073"/>
                  <a:pt x="20561" y="15083"/>
                  <a:pt x="20578" y="15103"/>
                </a:cubicBezTo>
                <a:cubicBezTo>
                  <a:pt x="20943" y="15123"/>
                  <a:pt x="20982" y="15093"/>
                  <a:pt x="21010" y="15133"/>
                </a:cubicBezTo>
                <a:cubicBezTo>
                  <a:pt x="21145" y="15133"/>
                  <a:pt x="21134" y="15153"/>
                  <a:pt x="21179" y="15123"/>
                </a:cubicBezTo>
                <a:cubicBezTo>
                  <a:pt x="21246" y="15253"/>
                  <a:pt x="21285" y="15233"/>
                  <a:pt x="21319" y="15243"/>
                </a:cubicBezTo>
                <a:cubicBezTo>
                  <a:pt x="21572" y="15103"/>
                  <a:pt x="21572" y="15103"/>
                  <a:pt x="21572" y="15103"/>
                </a:cubicBezTo>
                <a:cubicBezTo>
                  <a:pt x="21257" y="15013"/>
                  <a:pt x="21218" y="15053"/>
                  <a:pt x="21196" y="15003"/>
                </a:cubicBezTo>
                <a:cubicBezTo>
                  <a:pt x="21156" y="14963"/>
                  <a:pt x="21167" y="14993"/>
                  <a:pt x="21190" y="14973"/>
                </a:cubicBezTo>
                <a:cubicBezTo>
                  <a:pt x="21280" y="15013"/>
                  <a:pt x="21302" y="14983"/>
                  <a:pt x="21319" y="14973"/>
                </a:cubicBezTo>
                <a:cubicBezTo>
                  <a:pt x="21482" y="14963"/>
                  <a:pt x="21510" y="14993"/>
                  <a:pt x="21538" y="15003"/>
                </a:cubicBezTo>
                <a:cubicBezTo>
                  <a:pt x="21561" y="14883"/>
                  <a:pt x="21544" y="14873"/>
                  <a:pt x="21533" y="14873"/>
                </a:cubicBezTo>
                <a:close/>
                <a:moveTo>
                  <a:pt x="371" y="12554"/>
                </a:moveTo>
                <a:cubicBezTo>
                  <a:pt x="382" y="12624"/>
                  <a:pt x="421" y="12634"/>
                  <a:pt x="438" y="12694"/>
                </a:cubicBezTo>
                <a:cubicBezTo>
                  <a:pt x="551" y="12924"/>
                  <a:pt x="573" y="12924"/>
                  <a:pt x="584" y="12954"/>
                </a:cubicBezTo>
                <a:cubicBezTo>
                  <a:pt x="652" y="13024"/>
                  <a:pt x="657" y="13064"/>
                  <a:pt x="669" y="13094"/>
                </a:cubicBezTo>
                <a:cubicBezTo>
                  <a:pt x="1219" y="13914"/>
                  <a:pt x="1253" y="14033"/>
                  <a:pt x="1337" y="14073"/>
                </a:cubicBezTo>
                <a:cubicBezTo>
                  <a:pt x="1567" y="14293"/>
                  <a:pt x="1584" y="14353"/>
                  <a:pt x="1635" y="14353"/>
                </a:cubicBezTo>
                <a:cubicBezTo>
                  <a:pt x="1702" y="14333"/>
                  <a:pt x="1646" y="14313"/>
                  <a:pt x="1601" y="14263"/>
                </a:cubicBezTo>
                <a:cubicBezTo>
                  <a:pt x="1146" y="13724"/>
                  <a:pt x="1067" y="13684"/>
                  <a:pt x="1017" y="13564"/>
                </a:cubicBezTo>
                <a:cubicBezTo>
                  <a:pt x="657" y="12954"/>
                  <a:pt x="663" y="12844"/>
                  <a:pt x="618" y="12834"/>
                </a:cubicBezTo>
                <a:cubicBezTo>
                  <a:pt x="494" y="12564"/>
                  <a:pt x="416" y="12524"/>
                  <a:pt x="365" y="12414"/>
                </a:cubicBezTo>
                <a:cubicBezTo>
                  <a:pt x="56" y="12024"/>
                  <a:pt x="34" y="11994"/>
                  <a:pt x="0" y="11974"/>
                </a:cubicBezTo>
                <a:cubicBezTo>
                  <a:pt x="180" y="12354"/>
                  <a:pt x="275" y="12454"/>
                  <a:pt x="371" y="12554"/>
                </a:cubicBezTo>
                <a:close/>
                <a:moveTo>
                  <a:pt x="17" y="11815"/>
                </a:moveTo>
                <a:cubicBezTo>
                  <a:pt x="51" y="11835"/>
                  <a:pt x="39" y="11884"/>
                  <a:pt x="84" y="11874"/>
                </a:cubicBezTo>
                <a:cubicBezTo>
                  <a:pt x="438" y="12204"/>
                  <a:pt x="455" y="12254"/>
                  <a:pt x="478" y="12284"/>
                </a:cubicBezTo>
                <a:cubicBezTo>
                  <a:pt x="652" y="12484"/>
                  <a:pt x="669" y="12534"/>
                  <a:pt x="708" y="12534"/>
                </a:cubicBezTo>
                <a:cubicBezTo>
                  <a:pt x="865" y="12874"/>
                  <a:pt x="961" y="12844"/>
                  <a:pt x="977" y="12964"/>
                </a:cubicBezTo>
                <a:cubicBezTo>
                  <a:pt x="1185" y="13194"/>
                  <a:pt x="1208" y="13304"/>
                  <a:pt x="1275" y="13324"/>
                </a:cubicBezTo>
                <a:cubicBezTo>
                  <a:pt x="1472" y="13584"/>
                  <a:pt x="1517" y="13644"/>
                  <a:pt x="1573" y="13684"/>
                </a:cubicBezTo>
                <a:cubicBezTo>
                  <a:pt x="1837" y="13794"/>
                  <a:pt x="1865" y="13864"/>
                  <a:pt x="1921" y="13874"/>
                </a:cubicBezTo>
                <a:cubicBezTo>
                  <a:pt x="2129" y="13844"/>
                  <a:pt x="2034" y="13804"/>
                  <a:pt x="1916" y="13814"/>
                </a:cubicBezTo>
                <a:cubicBezTo>
                  <a:pt x="1483" y="13454"/>
                  <a:pt x="1410" y="13454"/>
                  <a:pt x="1388" y="13344"/>
                </a:cubicBezTo>
                <a:cubicBezTo>
                  <a:pt x="1163" y="13084"/>
                  <a:pt x="1073" y="12964"/>
                  <a:pt x="1006" y="12814"/>
                </a:cubicBezTo>
                <a:cubicBezTo>
                  <a:pt x="826" y="12604"/>
                  <a:pt x="803" y="12504"/>
                  <a:pt x="742" y="12484"/>
                </a:cubicBezTo>
                <a:cubicBezTo>
                  <a:pt x="545" y="12194"/>
                  <a:pt x="528" y="12194"/>
                  <a:pt x="528" y="12174"/>
                </a:cubicBezTo>
                <a:cubicBezTo>
                  <a:pt x="612" y="12264"/>
                  <a:pt x="646" y="12254"/>
                  <a:pt x="657" y="12284"/>
                </a:cubicBezTo>
                <a:cubicBezTo>
                  <a:pt x="831" y="12504"/>
                  <a:pt x="860" y="12544"/>
                  <a:pt x="904" y="12554"/>
                </a:cubicBezTo>
                <a:cubicBezTo>
                  <a:pt x="1157" y="12854"/>
                  <a:pt x="1230" y="12914"/>
                  <a:pt x="1303" y="12974"/>
                </a:cubicBezTo>
                <a:cubicBezTo>
                  <a:pt x="1781" y="13424"/>
                  <a:pt x="1893" y="13404"/>
                  <a:pt x="1961" y="13464"/>
                </a:cubicBezTo>
                <a:cubicBezTo>
                  <a:pt x="2612" y="13494"/>
                  <a:pt x="2663" y="13524"/>
                  <a:pt x="2680" y="13464"/>
                </a:cubicBezTo>
                <a:cubicBezTo>
                  <a:pt x="2152" y="13414"/>
                  <a:pt x="2050" y="13384"/>
                  <a:pt x="1927" y="13384"/>
                </a:cubicBezTo>
                <a:cubicBezTo>
                  <a:pt x="1629" y="13144"/>
                  <a:pt x="1579" y="13174"/>
                  <a:pt x="1567" y="13134"/>
                </a:cubicBezTo>
                <a:cubicBezTo>
                  <a:pt x="1427" y="12944"/>
                  <a:pt x="1359" y="12994"/>
                  <a:pt x="1365" y="12914"/>
                </a:cubicBezTo>
                <a:cubicBezTo>
                  <a:pt x="921" y="12464"/>
                  <a:pt x="871" y="12434"/>
                  <a:pt x="837" y="12354"/>
                </a:cubicBezTo>
                <a:cubicBezTo>
                  <a:pt x="534" y="12054"/>
                  <a:pt x="494" y="12004"/>
                  <a:pt x="455" y="11944"/>
                </a:cubicBezTo>
                <a:cubicBezTo>
                  <a:pt x="22" y="11555"/>
                  <a:pt x="22" y="11515"/>
                  <a:pt x="0" y="11495"/>
                </a:cubicBezTo>
                <a:close/>
                <a:moveTo>
                  <a:pt x="393" y="12004"/>
                </a:moveTo>
                <a:cubicBezTo>
                  <a:pt x="410" y="12044"/>
                  <a:pt x="438" y="12054"/>
                  <a:pt x="461" y="12084"/>
                </a:cubicBezTo>
                <a:cubicBezTo>
                  <a:pt x="438" y="12184"/>
                  <a:pt x="421" y="12024"/>
                  <a:pt x="376" y="12064"/>
                </a:cubicBezTo>
                <a:cubicBezTo>
                  <a:pt x="360" y="12024"/>
                  <a:pt x="331" y="12004"/>
                  <a:pt x="309" y="11974"/>
                </a:cubicBezTo>
                <a:cubicBezTo>
                  <a:pt x="337" y="11884"/>
                  <a:pt x="354" y="12034"/>
                  <a:pt x="393" y="12004"/>
                </a:cubicBezTo>
                <a:close/>
                <a:moveTo>
                  <a:pt x="197" y="11835"/>
                </a:moveTo>
                <a:cubicBezTo>
                  <a:pt x="230" y="11865"/>
                  <a:pt x="258" y="11894"/>
                  <a:pt x="292" y="11924"/>
                </a:cubicBezTo>
                <a:cubicBezTo>
                  <a:pt x="281" y="11994"/>
                  <a:pt x="247" y="11855"/>
                  <a:pt x="197" y="11894"/>
                </a:cubicBezTo>
                <a:cubicBezTo>
                  <a:pt x="174" y="11835"/>
                  <a:pt x="140" y="11805"/>
                  <a:pt x="96" y="11785"/>
                </a:cubicBezTo>
                <a:cubicBezTo>
                  <a:pt x="112" y="11715"/>
                  <a:pt x="180" y="11805"/>
                  <a:pt x="197" y="11835"/>
                </a:cubicBezTo>
                <a:close/>
                <a:moveTo>
                  <a:pt x="163" y="19211"/>
                </a:moveTo>
                <a:cubicBezTo>
                  <a:pt x="135" y="19151"/>
                  <a:pt x="169" y="19121"/>
                  <a:pt x="191" y="19081"/>
                </a:cubicBezTo>
                <a:cubicBezTo>
                  <a:pt x="247" y="18751"/>
                  <a:pt x="258" y="18701"/>
                  <a:pt x="264" y="18641"/>
                </a:cubicBezTo>
                <a:cubicBezTo>
                  <a:pt x="348" y="18262"/>
                  <a:pt x="393" y="18162"/>
                  <a:pt x="416" y="18072"/>
                </a:cubicBezTo>
                <a:cubicBezTo>
                  <a:pt x="691" y="17362"/>
                  <a:pt x="652" y="17292"/>
                  <a:pt x="697" y="17252"/>
                </a:cubicBezTo>
                <a:cubicBezTo>
                  <a:pt x="820" y="16942"/>
                  <a:pt x="837" y="16902"/>
                  <a:pt x="843" y="16862"/>
                </a:cubicBezTo>
                <a:cubicBezTo>
                  <a:pt x="944" y="16542"/>
                  <a:pt x="927" y="16552"/>
                  <a:pt x="933" y="16582"/>
                </a:cubicBezTo>
                <a:cubicBezTo>
                  <a:pt x="803" y="16752"/>
                  <a:pt x="803" y="16882"/>
                  <a:pt x="781" y="16902"/>
                </a:cubicBezTo>
                <a:cubicBezTo>
                  <a:pt x="657" y="17172"/>
                  <a:pt x="657" y="17192"/>
                  <a:pt x="652" y="17212"/>
                </a:cubicBezTo>
                <a:cubicBezTo>
                  <a:pt x="410" y="17862"/>
                  <a:pt x="331" y="17952"/>
                  <a:pt x="292" y="18052"/>
                </a:cubicBezTo>
                <a:cubicBezTo>
                  <a:pt x="180" y="18401"/>
                  <a:pt x="163" y="18441"/>
                  <a:pt x="140" y="18481"/>
                </a:cubicBezTo>
                <a:cubicBezTo>
                  <a:pt x="39" y="18731"/>
                  <a:pt x="34" y="18821"/>
                  <a:pt x="0" y="18891"/>
                </a:cubicBezTo>
                <a:cubicBezTo>
                  <a:pt x="28" y="19021"/>
                  <a:pt x="17" y="18951"/>
                  <a:pt x="67" y="18911"/>
                </a:cubicBezTo>
                <a:cubicBezTo>
                  <a:pt x="197" y="18461"/>
                  <a:pt x="202" y="18451"/>
                  <a:pt x="202" y="18431"/>
                </a:cubicBezTo>
                <a:cubicBezTo>
                  <a:pt x="275" y="18361"/>
                  <a:pt x="270" y="18391"/>
                  <a:pt x="253" y="18411"/>
                </a:cubicBezTo>
                <a:cubicBezTo>
                  <a:pt x="174" y="18651"/>
                  <a:pt x="197" y="18771"/>
                  <a:pt x="146" y="18851"/>
                </a:cubicBezTo>
                <a:cubicBezTo>
                  <a:pt x="79" y="19041"/>
                  <a:pt x="124" y="19111"/>
                  <a:pt x="79" y="19141"/>
                </a:cubicBezTo>
                <a:cubicBezTo>
                  <a:pt x="0" y="19781"/>
                  <a:pt x="0" y="19781"/>
                  <a:pt x="0" y="19781"/>
                </a:cubicBezTo>
                <a:close/>
                <a:moveTo>
                  <a:pt x="5927" y="21090"/>
                </a:moveTo>
                <a:cubicBezTo>
                  <a:pt x="5910" y="21000"/>
                  <a:pt x="5887" y="20920"/>
                  <a:pt x="5859" y="20850"/>
                </a:cubicBezTo>
                <a:cubicBezTo>
                  <a:pt x="5859" y="20740"/>
                  <a:pt x="5797" y="20690"/>
                  <a:pt x="5820" y="20560"/>
                </a:cubicBezTo>
                <a:cubicBezTo>
                  <a:pt x="5781" y="20501"/>
                  <a:pt x="5792" y="20381"/>
                  <a:pt x="5775" y="20301"/>
                </a:cubicBezTo>
                <a:cubicBezTo>
                  <a:pt x="5764" y="20201"/>
                  <a:pt x="5747" y="20101"/>
                  <a:pt x="5753" y="19991"/>
                </a:cubicBezTo>
                <a:cubicBezTo>
                  <a:pt x="5730" y="19911"/>
                  <a:pt x="5730" y="19811"/>
                  <a:pt x="5747" y="19681"/>
                </a:cubicBezTo>
                <a:cubicBezTo>
                  <a:pt x="5719" y="19661"/>
                  <a:pt x="5764" y="19561"/>
                  <a:pt x="5741" y="19531"/>
                </a:cubicBezTo>
                <a:cubicBezTo>
                  <a:pt x="5736" y="19481"/>
                  <a:pt x="5781" y="19371"/>
                  <a:pt x="5747" y="19351"/>
                </a:cubicBezTo>
                <a:cubicBezTo>
                  <a:pt x="5724" y="19371"/>
                  <a:pt x="5685" y="19541"/>
                  <a:pt x="5713" y="19581"/>
                </a:cubicBezTo>
                <a:cubicBezTo>
                  <a:pt x="5708" y="19631"/>
                  <a:pt x="5708" y="19671"/>
                  <a:pt x="5713" y="19701"/>
                </a:cubicBezTo>
                <a:cubicBezTo>
                  <a:pt x="5708" y="19741"/>
                  <a:pt x="5691" y="19801"/>
                  <a:pt x="5713" y="19821"/>
                </a:cubicBezTo>
                <a:cubicBezTo>
                  <a:pt x="5708" y="19981"/>
                  <a:pt x="5719" y="20131"/>
                  <a:pt x="5730" y="20271"/>
                </a:cubicBezTo>
                <a:cubicBezTo>
                  <a:pt x="5713" y="20321"/>
                  <a:pt x="5674" y="20301"/>
                  <a:pt x="5674" y="20401"/>
                </a:cubicBezTo>
                <a:cubicBezTo>
                  <a:pt x="5702" y="20451"/>
                  <a:pt x="5679" y="20560"/>
                  <a:pt x="5696" y="20620"/>
                </a:cubicBezTo>
                <a:cubicBezTo>
                  <a:pt x="5685" y="20710"/>
                  <a:pt x="5708" y="20760"/>
                  <a:pt x="5713" y="20840"/>
                </a:cubicBezTo>
                <a:cubicBezTo>
                  <a:pt x="5730" y="20970"/>
                  <a:pt x="5730" y="21130"/>
                  <a:pt x="5769" y="21250"/>
                </a:cubicBezTo>
                <a:cubicBezTo>
                  <a:pt x="5764" y="21380"/>
                  <a:pt x="5797" y="21470"/>
                  <a:pt x="5814" y="21590"/>
                </a:cubicBezTo>
                <a:cubicBezTo>
                  <a:pt x="5876" y="21590"/>
                  <a:pt x="5876" y="21590"/>
                  <a:pt x="5876" y="21590"/>
                </a:cubicBezTo>
                <a:cubicBezTo>
                  <a:pt x="5870" y="21550"/>
                  <a:pt x="5865" y="21510"/>
                  <a:pt x="5854" y="21470"/>
                </a:cubicBezTo>
                <a:cubicBezTo>
                  <a:pt x="5854" y="21410"/>
                  <a:pt x="5831" y="21370"/>
                  <a:pt x="5826" y="21310"/>
                </a:cubicBezTo>
                <a:cubicBezTo>
                  <a:pt x="5837" y="21240"/>
                  <a:pt x="5814" y="21210"/>
                  <a:pt x="5797" y="21180"/>
                </a:cubicBezTo>
                <a:cubicBezTo>
                  <a:pt x="5803" y="20930"/>
                  <a:pt x="5730" y="20770"/>
                  <a:pt x="5741" y="20520"/>
                </a:cubicBezTo>
                <a:cubicBezTo>
                  <a:pt x="5786" y="20530"/>
                  <a:pt x="5741" y="20630"/>
                  <a:pt x="5775" y="20660"/>
                </a:cubicBezTo>
                <a:cubicBezTo>
                  <a:pt x="5792" y="20680"/>
                  <a:pt x="5792" y="20730"/>
                  <a:pt x="5786" y="20780"/>
                </a:cubicBezTo>
                <a:cubicBezTo>
                  <a:pt x="5814" y="20850"/>
                  <a:pt x="5837" y="20920"/>
                  <a:pt x="5837" y="21020"/>
                </a:cubicBezTo>
                <a:cubicBezTo>
                  <a:pt x="5899" y="21190"/>
                  <a:pt x="5938" y="21390"/>
                  <a:pt x="5983" y="21590"/>
                </a:cubicBezTo>
                <a:cubicBezTo>
                  <a:pt x="6039" y="21590"/>
                  <a:pt x="6039" y="21590"/>
                  <a:pt x="6039" y="21590"/>
                </a:cubicBezTo>
                <a:cubicBezTo>
                  <a:pt x="6039" y="21480"/>
                  <a:pt x="6000" y="21420"/>
                  <a:pt x="5994" y="21330"/>
                </a:cubicBezTo>
                <a:cubicBezTo>
                  <a:pt x="5966" y="21250"/>
                  <a:pt x="5944" y="21170"/>
                  <a:pt x="5927" y="21090"/>
                </a:cubicBezTo>
                <a:close/>
                <a:moveTo>
                  <a:pt x="5747" y="20491"/>
                </a:moveTo>
                <a:cubicBezTo>
                  <a:pt x="5696" y="20501"/>
                  <a:pt x="5730" y="20421"/>
                  <a:pt x="5730" y="20371"/>
                </a:cubicBezTo>
                <a:cubicBezTo>
                  <a:pt x="5753" y="20391"/>
                  <a:pt x="5753" y="20441"/>
                  <a:pt x="5747" y="20491"/>
                </a:cubicBezTo>
                <a:close/>
                <a:moveTo>
                  <a:pt x="5702" y="21340"/>
                </a:moveTo>
                <a:cubicBezTo>
                  <a:pt x="5646" y="21240"/>
                  <a:pt x="5646" y="21090"/>
                  <a:pt x="5606" y="20970"/>
                </a:cubicBezTo>
                <a:cubicBezTo>
                  <a:pt x="5623" y="20900"/>
                  <a:pt x="5590" y="20890"/>
                  <a:pt x="5612" y="20820"/>
                </a:cubicBezTo>
                <a:cubicBezTo>
                  <a:pt x="5590" y="20790"/>
                  <a:pt x="5635" y="20680"/>
                  <a:pt x="5584" y="20690"/>
                </a:cubicBezTo>
                <a:cubicBezTo>
                  <a:pt x="5533" y="20950"/>
                  <a:pt x="5612" y="21080"/>
                  <a:pt x="5606" y="21300"/>
                </a:cubicBezTo>
                <a:cubicBezTo>
                  <a:pt x="5635" y="21370"/>
                  <a:pt x="5646" y="21470"/>
                  <a:pt x="5657" y="21560"/>
                </a:cubicBezTo>
                <a:cubicBezTo>
                  <a:pt x="5657" y="21570"/>
                  <a:pt x="5663" y="21580"/>
                  <a:pt x="5668" y="21590"/>
                </a:cubicBezTo>
                <a:cubicBezTo>
                  <a:pt x="5724" y="21590"/>
                  <a:pt x="5724" y="21590"/>
                  <a:pt x="5724" y="21590"/>
                </a:cubicBezTo>
                <a:cubicBezTo>
                  <a:pt x="5724" y="21580"/>
                  <a:pt x="5724" y="21570"/>
                  <a:pt x="5719" y="21560"/>
                </a:cubicBezTo>
                <a:cubicBezTo>
                  <a:pt x="5724" y="21480"/>
                  <a:pt x="5679" y="21450"/>
                  <a:pt x="5702" y="21340"/>
                </a:cubicBezTo>
                <a:close/>
                <a:moveTo>
                  <a:pt x="21201" y="15953"/>
                </a:moveTo>
                <a:cubicBezTo>
                  <a:pt x="21151" y="15893"/>
                  <a:pt x="21083" y="15953"/>
                  <a:pt x="21038" y="15863"/>
                </a:cubicBezTo>
                <a:cubicBezTo>
                  <a:pt x="21016" y="15863"/>
                  <a:pt x="20999" y="15863"/>
                  <a:pt x="20982" y="15853"/>
                </a:cubicBezTo>
                <a:cubicBezTo>
                  <a:pt x="20887" y="15833"/>
                  <a:pt x="20802" y="15773"/>
                  <a:pt x="20707" y="15743"/>
                </a:cubicBezTo>
                <a:cubicBezTo>
                  <a:pt x="20651" y="15753"/>
                  <a:pt x="20606" y="15693"/>
                  <a:pt x="20549" y="15683"/>
                </a:cubicBezTo>
                <a:cubicBezTo>
                  <a:pt x="20533" y="15583"/>
                  <a:pt x="20499" y="15673"/>
                  <a:pt x="20476" y="15623"/>
                </a:cubicBezTo>
                <a:cubicBezTo>
                  <a:pt x="20448" y="15573"/>
                  <a:pt x="20409" y="15633"/>
                  <a:pt x="20392" y="15553"/>
                </a:cubicBezTo>
                <a:cubicBezTo>
                  <a:pt x="20364" y="15583"/>
                  <a:pt x="20353" y="15543"/>
                  <a:pt x="20330" y="15543"/>
                </a:cubicBezTo>
                <a:cubicBezTo>
                  <a:pt x="20297" y="15623"/>
                  <a:pt x="20291" y="15483"/>
                  <a:pt x="20257" y="15563"/>
                </a:cubicBezTo>
                <a:cubicBezTo>
                  <a:pt x="20224" y="15513"/>
                  <a:pt x="20173" y="15543"/>
                  <a:pt x="20134" y="15523"/>
                </a:cubicBezTo>
                <a:cubicBezTo>
                  <a:pt x="20117" y="15493"/>
                  <a:pt x="20089" y="15543"/>
                  <a:pt x="20078" y="15483"/>
                </a:cubicBezTo>
                <a:cubicBezTo>
                  <a:pt x="20050" y="15513"/>
                  <a:pt x="20038" y="15433"/>
                  <a:pt x="20005" y="15493"/>
                </a:cubicBezTo>
                <a:cubicBezTo>
                  <a:pt x="19976" y="15413"/>
                  <a:pt x="19920" y="15493"/>
                  <a:pt x="19887" y="15423"/>
                </a:cubicBezTo>
                <a:cubicBezTo>
                  <a:pt x="19853" y="15453"/>
                  <a:pt x="19819" y="15463"/>
                  <a:pt x="19791" y="15423"/>
                </a:cubicBezTo>
                <a:cubicBezTo>
                  <a:pt x="19757" y="15463"/>
                  <a:pt x="19729" y="15433"/>
                  <a:pt x="19696" y="15433"/>
                </a:cubicBezTo>
                <a:cubicBezTo>
                  <a:pt x="19662" y="15493"/>
                  <a:pt x="19639" y="15433"/>
                  <a:pt x="19606" y="15493"/>
                </a:cubicBezTo>
                <a:cubicBezTo>
                  <a:pt x="19578" y="15483"/>
                  <a:pt x="19521" y="15533"/>
                  <a:pt x="19544" y="15593"/>
                </a:cubicBezTo>
                <a:cubicBezTo>
                  <a:pt x="19628" y="15563"/>
                  <a:pt x="19701" y="15593"/>
                  <a:pt x="19791" y="15533"/>
                </a:cubicBezTo>
                <a:cubicBezTo>
                  <a:pt x="19830" y="15593"/>
                  <a:pt x="19892" y="15533"/>
                  <a:pt x="19937" y="15573"/>
                </a:cubicBezTo>
                <a:cubicBezTo>
                  <a:pt x="19993" y="15563"/>
                  <a:pt x="20033" y="15623"/>
                  <a:pt x="20089" y="15613"/>
                </a:cubicBezTo>
                <a:cubicBezTo>
                  <a:pt x="20184" y="15663"/>
                  <a:pt x="20291" y="15673"/>
                  <a:pt x="20398" y="15683"/>
                </a:cubicBezTo>
                <a:cubicBezTo>
                  <a:pt x="20420" y="15723"/>
                  <a:pt x="20448" y="15703"/>
                  <a:pt x="20465" y="15773"/>
                </a:cubicBezTo>
                <a:cubicBezTo>
                  <a:pt x="20505" y="15703"/>
                  <a:pt x="20516" y="15833"/>
                  <a:pt x="20549" y="15783"/>
                </a:cubicBezTo>
                <a:cubicBezTo>
                  <a:pt x="20583" y="15843"/>
                  <a:pt x="20634" y="15823"/>
                  <a:pt x="20673" y="15853"/>
                </a:cubicBezTo>
                <a:cubicBezTo>
                  <a:pt x="20684" y="15863"/>
                  <a:pt x="20690" y="15873"/>
                  <a:pt x="20701" y="15893"/>
                </a:cubicBezTo>
                <a:cubicBezTo>
                  <a:pt x="20763" y="15823"/>
                  <a:pt x="20802" y="15953"/>
                  <a:pt x="20864" y="15913"/>
                </a:cubicBezTo>
                <a:cubicBezTo>
                  <a:pt x="20909" y="16013"/>
                  <a:pt x="20982" y="15923"/>
                  <a:pt x="21027" y="16003"/>
                </a:cubicBezTo>
                <a:cubicBezTo>
                  <a:pt x="21212" y="16073"/>
                  <a:pt x="21392" y="16123"/>
                  <a:pt x="21572" y="16192"/>
                </a:cubicBezTo>
                <a:cubicBezTo>
                  <a:pt x="21572" y="16073"/>
                  <a:pt x="21572" y="16073"/>
                  <a:pt x="21572" y="16073"/>
                </a:cubicBezTo>
                <a:cubicBezTo>
                  <a:pt x="21504" y="16043"/>
                  <a:pt x="21431" y="16023"/>
                  <a:pt x="21364" y="15973"/>
                </a:cubicBezTo>
                <a:cubicBezTo>
                  <a:pt x="21297" y="16043"/>
                  <a:pt x="21263" y="15913"/>
                  <a:pt x="21201" y="15953"/>
                </a:cubicBezTo>
                <a:close/>
                <a:moveTo>
                  <a:pt x="6106" y="21020"/>
                </a:moveTo>
                <a:cubicBezTo>
                  <a:pt x="6067" y="20800"/>
                  <a:pt x="6028" y="20580"/>
                  <a:pt x="6005" y="20341"/>
                </a:cubicBezTo>
                <a:cubicBezTo>
                  <a:pt x="6011" y="20281"/>
                  <a:pt x="6005" y="20221"/>
                  <a:pt x="6000" y="20161"/>
                </a:cubicBezTo>
                <a:cubicBezTo>
                  <a:pt x="6005" y="20081"/>
                  <a:pt x="6039" y="19981"/>
                  <a:pt x="5994" y="19951"/>
                </a:cubicBezTo>
                <a:cubicBezTo>
                  <a:pt x="5955" y="20041"/>
                  <a:pt x="5972" y="20171"/>
                  <a:pt x="5955" y="20351"/>
                </a:cubicBezTo>
                <a:cubicBezTo>
                  <a:pt x="5983" y="20411"/>
                  <a:pt x="5972" y="20520"/>
                  <a:pt x="5983" y="20600"/>
                </a:cubicBezTo>
                <a:cubicBezTo>
                  <a:pt x="5983" y="20700"/>
                  <a:pt x="6017" y="20760"/>
                  <a:pt x="6011" y="20860"/>
                </a:cubicBezTo>
                <a:cubicBezTo>
                  <a:pt x="6045" y="20920"/>
                  <a:pt x="6033" y="21020"/>
                  <a:pt x="6061" y="21090"/>
                </a:cubicBezTo>
                <a:cubicBezTo>
                  <a:pt x="6073" y="21180"/>
                  <a:pt x="6101" y="21260"/>
                  <a:pt x="6106" y="21350"/>
                </a:cubicBezTo>
                <a:cubicBezTo>
                  <a:pt x="6129" y="21430"/>
                  <a:pt x="6146" y="21510"/>
                  <a:pt x="6163" y="21590"/>
                </a:cubicBezTo>
                <a:cubicBezTo>
                  <a:pt x="6241" y="21590"/>
                  <a:pt x="6241" y="21590"/>
                  <a:pt x="6241" y="21590"/>
                </a:cubicBezTo>
                <a:cubicBezTo>
                  <a:pt x="6230" y="21500"/>
                  <a:pt x="6191" y="21440"/>
                  <a:pt x="6196" y="21330"/>
                </a:cubicBezTo>
                <a:cubicBezTo>
                  <a:pt x="6140" y="21250"/>
                  <a:pt x="6140" y="21120"/>
                  <a:pt x="6106" y="21020"/>
                </a:cubicBezTo>
                <a:close/>
                <a:moveTo>
                  <a:pt x="6297" y="20870"/>
                </a:moveTo>
                <a:cubicBezTo>
                  <a:pt x="6275" y="20720"/>
                  <a:pt x="6264" y="20560"/>
                  <a:pt x="6247" y="20401"/>
                </a:cubicBezTo>
                <a:cubicBezTo>
                  <a:pt x="6252" y="20311"/>
                  <a:pt x="6219" y="20261"/>
                  <a:pt x="6236" y="20151"/>
                </a:cubicBezTo>
                <a:cubicBezTo>
                  <a:pt x="6247" y="20101"/>
                  <a:pt x="6224" y="20081"/>
                  <a:pt x="6236" y="20031"/>
                </a:cubicBezTo>
                <a:cubicBezTo>
                  <a:pt x="6196" y="20031"/>
                  <a:pt x="6264" y="19911"/>
                  <a:pt x="6202" y="19931"/>
                </a:cubicBezTo>
                <a:cubicBezTo>
                  <a:pt x="6196" y="20051"/>
                  <a:pt x="6213" y="20151"/>
                  <a:pt x="6196" y="20291"/>
                </a:cubicBezTo>
                <a:cubicBezTo>
                  <a:pt x="6213" y="20341"/>
                  <a:pt x="6202" y="20411"/>
                  <a:pt x="6224" y="20451"/>
                </a:cubicBezTo>
                <a:cubicBezTo>
                  <a:pt x="6213" y="20520"/>
                  <a:pt x="6213" y="20590"/>
                  <a:pt x="6230" y="20630"/>
                </a:cubicBezTo>
                <a:cubicBezTo>
                  <a:pt x="6241" y="20870"/>
                  <a:pt x="6264" y="21110"/>
                  <a:pt x="6297" y="21320"/>
                </a:cubicBezTo>
                <a:cubicBezTo>
                  <a:pt x="6314" y="21410"/>
                  <a:pt x="6326" y="21500"/>
                  <a:pt x="6342" y="21590"/>
                </a:cubicBezTo>
                <a:cubicBezTo>
                  <a:pt x="6415" y="21590"/>
                  <a:pt x="6415" y="21590"/>
                  <a:pt x="6415" y="21590"/>
                </a:cubicBezTo>
                <a:cubicBezTo>
                  <a:pt x="6399" y="21500"/>
                  <a:pt x="6387" y="21410"/>
                  <a:pt x="6365" y="21320"/>
                </a:cubicBezTo>
                <a:cubicBezTo>
                  <a:pt x="6337" y="21180"/>
                  <a:pt x="6314" y="21030"/>
                  <a:pt x="6297" y="20870"/>
                </a:cubicBezTo>
                <a:close/>
                <a:moveTo>
                  <a:pt x="472" y="16402"/>
                </a:moveTo>
                <a:cubicBezTo>
                  <a:pt x="489" y="16302"/>
                  <a:pt x="404" y="16382"/>
                  <a:pt x="388" y="16322"/>
                </a:cubicBezTo>
                <a:cubicBezTo>
                  <a:pt x="337" y="16332"/>
                  <a:pt x="320" y="16272"/>
                  <a:pt x="258" y="16302"/>
                </a:cubicBezTo>
                <a:cubicBezTo>
                  <a:pt x="247" y="16232"/>
                  <a:pt x="174" y="16282"/>
                  <a:pt x="163" y="16212"/>
                </a:cubicBezTo>
                <a:cubicBezTo>
                  <a:pt x="112" y="16222"/>
                  <a:pt x="84" y="16183"/>
                  <a:pt x="45" y="16163"/>
                </a:cubicBezTo>
                <a:cubicBezTo>
                  <a:pt x="34" y="16153"/>
                  <a:pt x="17" y="16143"/>
                  <a:pt x="0" y="16133"/>
                </a:cubicBezTo>
                <a:cubicBezTo>
                  <a:pt x="0" y="16212"/>
                  <a:pt x="0" y="16212"/>
                  <a:pt x="0" y="16212"/>
                </a:cubicBezTo>
                <a:cubicBezTo>
                  <a:pt x="45" y="16222"/>
                  <a:pt x="79" y="16242"/>
                  <a:pt x="112" y="16272"/>
                </a:cubicBezTo>
                <a:cubicBezTo>
                  <a:pt x="236" y="16312"/>
                  <a:pt x="354" y="16352"/>
                  <a:pt x="472" y="16402"/>
                </a:cubicBezTo>
                <a:close/>
                <a:moveTo>
                  <a:pt x="6561" y="21000"/>
                </a:moveTo>
                <a:cubicBezTo>
                  <a:pt x="6561" y="20930"/>
                  <a:pt x="6573" y="20850"/>
                  <a:pt x="6561" y="20790"/>
                </a:cubicBezTo>
                <a:cubicBezTo>
                  <a:pt x="6561" y="20670"/>
                  <a:pt x="6595" y="20670"/>
                  <a:pt x="6556" y="20610"/>
                </a:cubicBezTo>
                <a:cubicBezTo>
                  <a:pt x="6533" y="20700"/>
                  <a:pt x="6528" y="20790"/>
                  <a:pt x="6533" y="20860"/>
                </a:cubicBezTo>
                <a:cubicBezTo>
                  <a:pt x="6522" y="20910"/>
                  <a:pt x="6522" y="20950"/>
                  <a:pt x="6533" y="20980"/>
                </a:cubicBezTo>
                <a:cubicBezTo>
                  <a:pt x="6528" y="21030"/>
                  <a:pt x="6511" y="21090"/>
                  <a:pt x="6533" y="21100"/>
                </a:cubicBezTo>
                <a:cubicBezTo>
                  <a:pt x="6505" y="21210"/>
                  <a:pt x="6522" y="21270"/>
                  <a:pt x="6511" y="21360"/>
                </a:cubicBezTo>
                <a:cubicBezTo>
                  <a:pt x="6494" y="21430"/>
                  <a:pt x="6539" y="21550"/>
                  <a:pt x="6494" y="21570"/>
                </a:cubicBezTo>
                <a:cubicBezTo>
                  <a:pt x="6505" y="21500"/>
                  <a:pt x="6488" y="21450"/>
                  <a:pt x="6483" y="21440"/>
                </a:cubicBezTo>
                <a:cubicBezTo>
                  <a:pt x="6477" y="21430"/>
                  <a:pt x="6488" y="21400"/>
                  <a:pt x="6488" y="21380"/>
                </a:cubicBezTo>
                <a:cubicBezTo>
                  <a:pt x="6488" y="21380"/>
                  <a:pt x="6477" y="21380"/>
                  <a:pt x="6472" y="21380"/>
                </a:cubicBezTo>
                <a:cubicBezTo>
                  <a:pt x="6472" y="21370"/>
                  <a:pt x="6472" y="21300"/>
                  <a:pt x="6472" y="21290"/>
                </a:cubicBezTo>
                <a:cubicBezTo>
                  <a:pt x="6460" y="21240"/>
                  <a:pt x="6455" y="21150"/>
                  <a:pt x="6460" y="21130"/>
                </a:cubicBezTo>
                <a:cubicBezTo>
                  <a:pt x="6466" y="21100"/>
                  <a:pt x="6449" y="21110"/>
                  <a:pt x="6449" y="21090"/>
                </a:cubicBezTo>
                <a:cubicBezTo>
                  <a:pt x="6432" y="20940"/>
                  <a:pt x="6427" y="20770"/>
                  <a:pt x="6421" y="20600"/>
                </a:cubicBezTo>
                <a:cubicBezTo>
                  <a:pt x="6427" y="20421"/>
                  <a:pt x="6393" y="20281"/>
                  <a:pt x="6415" y="20091"/>
                </a:cubicBezTo>
                <a:cubicBezTo>
                  <a:pt x="6415" y="20051"/>
                  <a:pt x="6399" y="20021"/>
                  <a:pt x="6415" y="19971"/>
                </a:cubicBezTo>
                <a:cubicBezTo>
                  <a:pt x="6370" y="19971"/>
                  <a:pt x="6443" y="19841"/>
                  <a:pt x="6399" y="19841"/>
                </a:cubicBezTo>
                <a:cubicBezTo>
                  <a:pt x="6415" y="19741"/>
                  <a:pt x="6421" y="19651"/>
                  <a:pt x="6387" y="19601"/>
                </a:cubicBezTo>
                <a:cubicBezTo>
                  <a:pt x="6354" y="19991"/>
                  <a:pt x="6382" y="20331"/>
                  <a:pt x="6370" y="20700"/>
                </a:cubicBezTo>
                <a:cubicBezTo>
                  <a:pt x="6393" y="20720"/>
                  <a:pt x="6376" y="20770"/>
                  <a:pt x="6370" y="20820"/>
                </a:cubicBezTo>
                <a:cubicBezTo>
                  <a:pt x="6399" y="20840"/>
                  <a:pt x="6365" y="20920"/>
                  <a:pt x="6387" y="20950"/>
                </a:cubicBezTo>
                <a:cubicBezTo>
                  <a:pt x="6415" y="21010"/>
                  <a:pt x="6370" y="21150"/>
                  <a:pt x="6415" y="21200"/>
                </a:cubicBezTo>
                <a:cubicBezTo>
                  <a:pt x="6421" y="21290"/>
                  <a:pt x="6421" y="21380"/>
                  <a:pt x="6427" y="21470"/>
                </a:cubicBezTo>
                <a:cubicBezTo>
                  <a:pt x="6438" y="21510"/>
                  <a:pt x="6443" y="21550"/>
                  <a:pt x="6443" y="21590"/>
                </a:cubicBezTo>
                <a:cubicBezTo>
                  <a:pt x="6584" y="21590"/>
                  <a:pt x="6584" y="21590"/>
                  <a:pt x="6584" y="21590"/>
                </a:cubicBezTo>
                <a:cubicBezTo>
                  <a:pt x="6567" y="21530"/>
                  <a:pt x="6567" y="21450"/>
                  <a:pt x="6556" y="21390"/>
                </a:cubicBezTo>
                <a:cubicBezTo>
                  <a:pt x="6567" y="21270"/>
                  <a:pt x="6561" y="21160"/>
                  <a:pt x="6561" y="21000"/>
                </a:cubicBezTo>
                <a:close/>
                <a:moveTo>
                  <a:pt x="6803" y="20510"/>
                </a:moveTo>
                <a:cubicBezTo>
                  <a:pt x="6786" y="20640"/>
                  <a:pt x="6764" y="20780"/>
                  <a:pt x="6747" y="20910"/>
                </a:cubicBezTo>
                <a:cubicBezTo>
                  <a:pt x="6736" y="21100"/>
                  <a:pt x="6719" y="21300"/>
                  <a:pt x="6691" y="21510"/>
                </a:cubicBezTo>
                <a:cubicBezTo>
                  <a:pt x="6696" y="21530"/>
                  <a:pt x="6696" y="21560"/>
                  <a:pt x="6696" y="21590"/>
                </a:cubicBezTo>
                <a:cubicBezTo>
                  <a:pt x="6747" y="21590"/>
                  <a:pt x="6747" y="21590"/>
                  <a:pt x="6747" y="21590"/>
                </a:cubicBezTo>
                <a:cubicBezTo>
                  <a:pt x="6764" y="21320"/>
                  <a:pt x="6792" y="21080"/>
                  <a:pt x="6792" y="20810"/>
                </a:cubicBezTo>
                <a:cubicBezTo>
                  <a:pt x="6803" y="20710"/>
                  <a:pt x="6859" y="20550"/>
                  <a:pt x="6803" y="20510"/>
                </a:cubicBezTo>
                <a:close/>
                <a:moveTo>
                  <a:pt x="17" y="18102"/>
                </a:moveTo>
                <a:cubicBezTo>
                  <a:pt x="84" y="18022"/>
                  <a:pt x="73" y="17922"/>
                  <a:pt x="140" y="17852"/>
                </a:cubicBezTo>
                <a:cubicBezTo>
                  <a:pt x="157" y="17802"/>
                  <a:pt x="191" y="17772"/>
                  <a:pt x="185" y="17722"/>
                </a:cubicBezTo>
                <a:cubicBezTo>
                  <a:pt x="219" y="17672"/>
                  <a:pt x="247" y="17632"/>
                  <a:pt x="253" y="17572"/>
                </a:cubicBezTo>
                <a:cubicBezTo>
                  <a:pt x="146" y="17712"/>
                  <a:pt x="67" y="17862"/>
                  <a:pt x="0" y="18012"/>
                </a:cubicBezTo>
                <a:cubicBezTo>
                  <a:pt x="0" y="18162"/>
                  <a:pt x="0" y="18162"/>
                  <a:pt x="0" y="18162"/>
                </a:cubicBezTo>
                <a:cubicBezTo>
                  <a:pt x="11" y="18142"/>
                  <a:pt x="22" y="18122"/>
                  <a:pt x="17" y="18102"/>
                </a:cubicBezTo>
                <a:close/>
                <a:moveTo>
                  <a:pt x="343" y="20780"/>
                </a:moveTo>
                <a:cubicBezTo>
                  <a:pt x="404" y="20710"/>
                  <a:pt x="455" y="20770"/>
                  <a:pt x="517" y="20670"/>
                </a:cubicBezTo>
                <a:cubicBezTo>
                  <a:pt x="888" y="20560"/>
                  <a:pt x="899" y="20690"/>
                  <a:pt x="938" y="20590"/>
                </a:cubicBezTo>
                <a:cubicBezTo>
                  <a:pt x="1382" y="20630"/>
                  <a:pt x="1483" y="20540"/>
                  <a:pt x="1573" y="20600"/>
                </a:cubicBezTo>
                <a:cubicBezTo>
                  <a:pt x="1944" y="20610"/>
                  <a:pt x="1961" y="20710"/>
                  <a:pt x="1989" y="20660"/>
                </a:cubicBezTo>
                <a:cubicBezTo>
                  <a:pt x="2213" y="20750"/>
                  <a:pt x="2241" y="20670"/>
                  <a:pt x="2264" y="20720"/>
                </a:cubicBezTo>
                <a:cubicBezTo>
                  <a:pt x="2489" y="20820"/>
                  <a:pt x="2511" y="20830"/>
                  <a:pt x="2528" y="20850"/>
                </a:cubicBezTo>
                <a:cubicBezTo>
                  <a:pt x="2680" y="21000"/>
                  <a:pt x="2713" y="20870"/>
                  <a:pt x="2730" y="20960"/>
                </a:cubicBezTo>
                <a:cubicBezTo>
                  <a:pt x="2955" y="21020"/>
                  <a:pt x="2977" y="21030"/>
                  <a:pt x="3000" y="21060"/>
                </a:cubicBezTo>
                <a:cubicBezTo>
                  <a:pt x="3152" y="21060"/>
                  <a:pt x="3213" y="21060"/>
                  <a:pt x="3196" y="21000"/>
                </a:cubicBezTo>
                <a:cubicBezTo>
                  <a:pt x="2865" y="20910"/>
                  <a:pt x="2831" y="20890"/>
                  <a:pt x="2798" y="20880"/>
                </a:cubicBezTo>
                <a:cubicBezTo>
                  <a:pt x="2331" y="20650"/>
                  <a:pt x="2275" y="20590"/>
                  <a:pt x="2202" y="20610"/>
                </a:cubicBezTo>
                <a:cubicBezTo>
                  <a:pt x="1764" y="20431"/>
                  <a:pt x="1725" y="20510"/>
                  <a:pt x="1691" y="20501"/>
                </a:cubicBezTo>
                <a:cubicBezTo>
                  <a:pt x="1320" y="20461"/>
                  <a:pt x="1247" y="20481"/>
                  <a:pt x="1174" y="20481"/>
                </a:cubicBezTo>
                <a:cubicBezTo>
                  <a:pt x="820" y="20501"/>
                  <a:pt x="781" y="20510"/>
                  <a:pt x="747" y="20540"/>
                </a:cubicBezTo>
                <a:cubicBezTo>
                  <a:pt x="180" y="20650"/>
                  <a:pt x="135" y="20760"/>
                  <a:pt x="101" y="20760"/>
                </a:cubicBezTo>
                <a:cubicBezTo>
                  <a:pt x="56" y="20890"/>
                  <a:pt x="112" y="20870"/>
                  <a:pt x="174" y="20850"/>
                </a:cubicBezTo>
                <a:close/>
                <a:moveTo>
                  <a:pt x="3343" y="21340"/>
                </a:moveTo>
                <a:cubicBezTo>
                  <a:pt x="3298" y="21290"/>
                  <a:pt x="3241" y="21340"/>
                  <a:pt x="3196" y="21310"/>
                </a:cubicBezTo>
                <a:cubicBezTo>
                  <a:pt x="2713" y="21200"/>
                  <a:pt x="2680" y="21210"/>
                  <a:pt x="2663" y="21150"/>
                </a:cubicBezTo>
                <a:cubicBezTo>
                  <a:pt x="2365" y="21120"/>
                  <a:pt x="2326" y="20990"/>
                  <a:pt x="2264" y="21030"/>
                </a:cubicBezTo>
                <a:cubicBezTo>
                  <a:pt x="1393" y="20810"/>
                  <a:pt x="1365" y="20760"/>
                  <a:pt x="1326" y="20790"/>
                </a:cubicBezTo>
                <a:cubicBezTo>
                  <a:pt x="977" y="20780"/>
                  <a:pt x="944" y="20740"/>
                  <a:pt x="904" y="20810"/>
                </a:cubicBezTo>
                <a:cubicBezTo>
                  <a:pt x="719" y="20840"/>
                  <a:pt x="646" y="20830"/>
                  <a:pt x="567" y="20860"/>
                </a:cubicBezTo>
                <a:cubicBezTo>
                  <a:pt x="107" y="20920"/>
                  <a:pt x="56" y="21020"/>
                  <a:pt x="28" y="20980"/>
                </a:cubicBezTo>
                <a:cubicBezTo>
                  <a:pt x="45" y="21120"/>
                  <a:pt x="90" y="21090"/>
                  <a:pt x="129" y="21100"/>
                </a:cubicBezTo>
                <a:cubicBezTo>
                  <a:pt x="607" y="20970"/>
                  <a:pt x="635" y="21000"/>
                  <a:pt x="680" y="20940"/>
                </a:cubicBezTo>
                <a:cubicBezTo>
                  <a:pt x="921" y="20950"/>
                  <a:pt x="966" y="20880"/>
                  <a:pt x="1000" y="20900"/>
                </a:cubicBezTo>
                <a:cubicBezTo>
                  <a:pt x="1826" y="20930"/>
                  <a:pt x="1865" y="21060"/>
                  <a:pt x="1927" y="21020"/>
                </a:cubicBezTo>
                <a:cubicBezTo>
                  <a:pt x="2477" y="21180"/>
                  <a:pt x="2528" y="21230"/>
                  <a:pt x="2579" y="21250"/>
                </a:cubicBezTo>
                <a:cubicBezTo>
                  <a:pt x="2770" y="21330"/>
                  <a:pt x="2781" y="21370"/>
                  <a:pt x="2803" y="21360"/>
                </a:cubicBezTo>
                <a:cubicBezTo>
                  <a:pt x="3017" y="21410"/>
                  <a:pt x="3045" y="21350"/>
                  <a:pt x="3056" y="21410"/>
                </a:cubicBezTo>
                <a:cubicBezTo>
                  <a:pt x="3286" y="21430"/>
                  <a:pt x="3314" y="21410"/>
                  <a:pt x="3343" y="21450"/>
                </a:cubicBezTo>
                <a:cubicBezTo>
                  <a:pt x="3562" y="21380"/>
                  <a:pt x="3612" y="21330"/>
                  <a:pt x="3590" y="21260"/>
                </a:cubicBezTo>
                <a:close/>
                <a:moveTo>
                  <a:pt x="5590" y="21440"/>
                </a:moveTo>
                <a:cubicBezTo>
                  <a:pt x="5550" y="21380"/>
                  <a:pt x="5612" y="21230"/>
                  <a:pt x="5562" y="21180"/>
                </a:cubicBezTo>
                <a:cubicBezTo>
                  <a:pt x="5511" y="21300"/>
                  <a:pt x="5545" y="21450"/>
                  <a:pt x="5545" y="21590"/>
                </a:cubicBezTo>
                <a:cubicBezTo>
                  <a:pt x="5590" y="21590"/>
                  <a:pt x="5590" y="21590"/>
                  <a:pt x="5590" y="21590"/>
                </a:cubicBezTo>
                <a:cubicBezTo>
                  <a:pt x="5590" y="21540"/>
                  <a:pt x="5584" y="21490"/>
                  <a:pt x="5590" y="21440"/>
                </a:cubicBezTo>
                <a:close/>
                <a:moveTo>
                  <a:pt x="2887" y="21440"/>
                </a:moveTo>
                <a:cubicBezTo>
                  <a:pt x="2843" y="21430"/>
                  <a:pt x="2803" y="21440"/>
                  <a:pt x="2758" y="21450"/>
                </a:cubicBezTo>
                <a:cubicBezTo>
                  <a:pt x="2354" y="21460"/>
                  <a:pt x="2326" y="21340"/>
                  <a:pt x="2281" y="21390"/>
                </a:cubicBezTo>
                <a:cubicBezTo>
                  <a:pt x="2011" y="21380"/>
                  <a:pt x="1989" y="21230"/>
                  <a:pt x="1938" y="21310"/>
                </a:cubicBezTo>
                <a:cubicBezTo>
                  <a:pt x="1747" y="21240"/>
                  <a:pt x="1668" y="21230"/>
                  <a:pt x="1584" y="21210"/>
                </a:cubicBezTo>
                <a:cubicBezTo>
                  <a:pt x="1202" y="21140"/>
                  <a:pt x="1157" y="21190"/>
                  <a:pt x="1124" y="21180"/>
                </a:cubicBezTo>
                <a:cubicBezTo>
                  <a:pt x="848" y="21180"/>
                  <a:pt x="809" y="21170"/>
                  <a:pt x="770" y="21180"/>
                </a:cubicBezTo>
                <a:cubicBezTo>
                  <a:pt x="624" y="21160"/>
                  <a:pt x="595" y="21230"/>
                  <a:pt x="579" y="21200"/>
                </a:cubicBezTo>
                <a:cubicBezTo>
                  <a:pt x="225" y="21280"/>
                  <a:pt x="202" y="21290"/>
                  <a:pt x="180" y="21290"/>
                </a:cubicBezTo>
                <a:cubicBezTo>
                  <a:pt x="22" y="21350"/>
                  <a:pt x="11" y="21360"/>
                  <a:pt x="0" y="21370"/>
                </a:cubicBezTo>
                <a:cubicBezTo>
                  <a:pt x="337" y="21360"/>
                  <a:pt x="388" y="21360"/>
                  <a:pt x="449" y="21320"/>
                </a:cubicBezTo>
                <a:cubicBezTo>
                  <a:pt x="848" y="21310"/>
                  <a:pt x="910" y="21270"/>
                  <a:pt x="966" y="21290"/>
                </a:cubicBezTo>
                <a:cubicBezTo>
                  <a:pt x="1534" y="21290"/>
                  <a:pt x="1584" y="21360"/>
                  <a:pt x="1646" y="21320"/>
                </a:cubicBezTo>
                <a:cubicBezTo>
                  <a:pt x="2000" y="21430"/>
                  <a:pt x="2022" y="21460"/>
                  <a:pt x="2056" y="21420"/>
                </a:cubicBezTo>
                <a:cubicBezTo>
                  <a:pt x="2421" y="21500"/>
                  <a:pt x="2528" y="21540"/>
                  <a:pt x="2646" y="21520"/>
                </a:cubicBezTo>
                <a:cubicBezTo>
                  <a:pt x="2938" y="21450"/>
                  <a:pt x="2961" y="21540"/>
                  <a:pt x="3000" y="21480"/>
                </a:cubicBezTo>
                <a:close/>
              </a:path>
            </a:pathLst>
          </a:custGeom>
          <a:solidFill>
            <a:srgbClr val="121316">
              <a:alpha val="1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Rounded Rectangle 7"/>
          <p:cNvSpPr/>
          <p:nvPr/>
        </p:nvSpPr>
        <p:spPr>
          <a:xfrm>
            <a:off x="467783" y="474133"/>
            <a:ext cx="11260978" cy="5916614"/>
          </a:xfrm>
          <a:prstGeom prst="roundRect">
            <a:avLst>
              <a:gd name="adj" fmla="val 5227"/>
            </a:avLst>
          </a:prstGeom>
          <a:solidFill>
            <a:srgbClr val="484A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Freeform 24"/>
          <p:cNvSpPr/>
          <p:nvPr/>
        </p:nvSpPr>
        <p:spPr>
          <a:xfrm>
            <a:off x="5189997" y="560831"/>
            <a:ext cx="6441172" cy="58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577" y="0"/>
                </a:lnTo>
                <a:cubicBezTo>
                  <a:pt x="21142" y="0"/>
                  <a:pt x="21600" y="505"/>
                  <a:pt x="21600" y="1129"/>
                </a:cubicBezTo>
                <a:lnTo>
                  <a:pt x="21600" y="20471"/>
                </a:lnTo>
                <a:cubicBezTo>
                  <a:pt x="21600" y="21095"/>
                  <a:pt x="21142" y="21600"/>
                  <a:pt x="20577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Freeform 18"/>
          <p:cNvSpPr/>
          <p:nvPr/>
        </p:nvSpPr>
        <p:spPr>
          <a:xfrm>
            <a:off x="461433" y="474133"/>
            <a:ext cx="11260978" cy="592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5" y="718"/>
                </a:moveTo>
                <a:cubicBezTo>
                  <a:pt x="511" y="718"/>
                  <a:pt x="402" y="925"/>
                  <a:pt x="402" y="1181"/>
                </a:cubicBezTo>
                <a:lnTo>
                  <a:pt x="402" y="20373"/>
                </a:lnTo>
                <a:cubicBezTo>
                  <a:pt x="402" y="20629"/>
                  <a:pt x="511" y="20836"/>
                  <a:pt x="645" y="20836"/>
                </a:cubicBezTo>
                <a:lnTo>
                  <a:pt x="20982" y="20836"/>
                </a:lnTo>
                <a:cubicBezTo>
                  <a:pt x="21116" y="20836"/>
                  <a:pt x="21226" y="20629"/>
                  <a:pt x="21226" y="20373"/>
                </a:cubicBezTo>
                <a:lnTo>
                  <a:pt x="21226" y="1181"/>
                </a:lnTo>
                <a:cubicBezTo>
                  <a:pt x="21226" y="925"/>
                  <a:pt x="21116" y="718"/>
                  <a:pt x="20982" y="718"/>
                </a:cubicBezTo>
                <a:close/>
                <a:moveTo>
                  <a:pt x="594" y="0"/>
                </a:moveTo>
                <a:lnTo>
                  <a:pt x="21006" y="0"/>
                </a:lnTo>
                <a:cubicBezTo>
                  <a:pt x="21334" y="0"/>
                  <a:pt x="21600" y="505"/>
                  <a:pt x="21600" y="1129"/>
                </a:cubicBezTo>
                <a:lnTo>
                  <a:pt x="21600" y="20471"/>
                </a:lnTo>
                <a:cubicBezTo>
                  <a:pt x="21600" y="21095"/>
                  <a:pt x="21334" y="21600"/>
                  <a:pt x="21006" y="21600"/>
                </a:cubicBezTo>
                <a:lnTo>
                  <a:pt x="594" y="21600"/>
                </a:lnTo>
                <a:cubicBezTo>
                  <a:pt x="266" y="21600"/>
                  <a:pt x="0" y="21095"/>
                  <a:pt x="0" y="20471"/>
                </a:cubicBezTo>
                <a:lnTo>
                  <a:pt x="0" y="1129"/>
                </a:lnTo>
                <a:cubicBezTo>
                  <a:pt x="0" y="505"/>
                  <a:pt x="266" y="0"/>
                  <a:pt x="594" y="0"/>
                </a:cubicBezTo>
                <a:close/>
              </a:path>
            </a:pathLst>
          </a:custGeom>
          <a:solidFill>
            <a:srgbClr val="484A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Rounded Rectangle 8"/>
          <p:cNvSpPr/>
          <p:nvPr/>
        </p:nvSpPr>
        <p:spPr>
          <a:xfrm>
            <a:off x="670963" y="670965"/>
            <a:ext cx="10856206" cy="5516603"/>
          </a:xfrm>
          <a:prstGeom prst="roundRect">
            <a:avLst>
              <a:gd name="adj" fmla="val 2462"/>
            </a:avLst>
          </a:prstGeom>
          <a:ln w="38100">
            <a:solidFill>
              <a:srgbClr val="FEFCF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Title 12"/>
          <p:cNvSpPr txBox="1">
            <a:spLocks noGrp="1"/>
          </p:cNvSpPr>
          <p:nvPr>
            <p:ph type="title"/>
          </p:nvPr>
        </p:nvSpPr>
        <p:spPr>
          <a:xfrm>
            <a:off x="1068236" y="1023867"/>
            <a:ext cx="3793678" cy="33496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4999"/>
              </a:lnSpc>
              <a:defRPr sz="3900">
                <a:solidFill>
                  <a:srgbClr val="FEFCF7"/>
                </a:solidFill>
              </a:defRPr>
            </a:pPr>
            <a:r>
              <a:t>Visualizing the data</a:t>
            </a:r>
            <a:br/>
            <a:br/>
            <a:r>
              <a:t>Scatter plot:</a:t>
            </a:r>
          </a:p>
        </p:txBody>
      </p:sp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29" y="1176512"/>
            <a:ext cx="2698709" cy="1902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169" y="1165287"/>
            <a:ext cx="2692362" cy="192503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traight Connector 43"/>
          <p:cNvSpPr/>
          <p:nvPr/>
        </p:nvSpPr>
        <p:spPr>
          <a:xfrm>
            <a:off x="1181100" y="4629094"/>
            <a:ext cx="694945" cy="1"/>
          </a:xfrm>
          <a:prstGeom prst="line">
            <a:avLst/>
          </a:prstGeom>
          <a:ln w="38100">
            <a:solidFill>
              <a:srgbClr val="FEFCF7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731" y="3764731"/>
            <a:ext cx="2698708" cy="1943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823" y="3789317"/>
            <a:ext cx="2698709" cy="188909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Minutes"/>
          <p:cNvSpPr txBox="1"/>
          <p:nvPr/>
        </p:nvSpPr>
        <p:spPr>
          <a:xfrm>
            <a:off x="6638928" y="3053079"/>
            <a:ext cx="444312" cy="19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Minutes</a:t>
            </a:r>
          </a:p>
        </p:txBody>
      </p:sp>
      <p:sp>
        <p:nvSpPr>
          <p:cNvPr id="166" name="Minutes"/>
          <p:cNvSpPr txBox="1"/>
          <p:nvPr/>
        </p:nvSpPr>
        <p:spPr>
          <a:xfrm>
            <a:off x="9656194" y="3053079"/>
            <a:ext cx="444312" cy="19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Minutes</a:t>
            </a:r>
          </a:p>
        </p:txBody>
      </p:sp>
      <p:sp>
        <p:nvSpPr>
          <p:cNvPr id="167" name="Dollars"/>
          <p:cNvSpPr txBox="1"/>
          <p:nvPr/>
        </p:nvSpPr>
        <p:spPr>
          <a:xfrm>
            <a:off x="6666610" y="5656579"/>
            <a:ext cx="388948" cy="19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Dollars</a:t>
            </a:r>
          </a:p>
        </p:txBody>
      </p:sp>
      <p:sp>
        <p:nvSpPr>
          <p:cNvPr id="168" name="Years"/>
          <p:cNvSpPr txBox="1"/>
          <p:nvPr/>
        </p:nvSpPr>
        <p:spPr>
          <a:xfrm>
            <a:off x="9718850" y="5656579"/>
            <a:ext cx="319000" cy="19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Years</a:t>
            </a:r>
          </a:p>
        </p:txBody>
      </p:sp>
      <p:sp>
        <p:nvSpPr>
          <p:cNvPr id="169" name="1 = Male…"/>
          <p:cNvSpPr txBox="1"/>
          <p:nvPr/>
        </p:nvSpPr>
        <p:spPr>
          <a:xfrm>
            <a:off x="8134774" y="3314274"/>
            <a:ext cx="101726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rPr dirty="0"/>
              <a:t>1 = </a:t>
            </a:r>
            <a:r>
              <a:rPr lang="en-US" dirty="0"/>
              <a:t>Clicked On Ad</a:t>
            </a:r>
            <a:endParaRPr dirty="0"/>
          </a:p>
          <a:p>
            <a:pPr>
              <a:defRPr sz="800"/>
            </a:pPr>
            <a:r>
              <a:rPr dirty="0"/>
              <a:t>0 = </a:t>
            </a:r>
            <a:r>
              <a:rPr lang="en-US" dirty="0"/>
              <a:t>Not  Clicked On Ad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xfrm>
            <a:off x="3792715" y="642179"/>
            <a:ext cx="8770571" cy="1560717"/>
          </a:xfrm>
          <a:prstGeom prst="rect">
            <a:avLst/>
          </a:prstGeom>
        </p:spPr>
        <p:txBody>
          <a:bodyPr/>
          <a:lstStyle/>
          <a:p>
            <a:r>
              <a:t>More graphs</a:t>
            </a:r>
          </a:p>
        </p:txBody>
      </p:sp>
      <p:pic>
        <p:nvPicPr>
          <p:cNvPr id="17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00" y="135147"/>
            <a:ext cx="3668065" cy="2996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000" y="3462056"/>
            <a:ext cx="3668065" cy="3145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7" y="3630162"/>
            <a:ext cx="3668065" cy="3100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7" y="240337"/>
            <a:ext cx="3668065" cy="309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2" descr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993" y="2530629"/>
            <a:ext cx="3668066" cy="245306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Minutes"/>
          <p:cNvSpPr txBox="1"/>
          <p:nvPr/>
        </p:nvSpPr>
        <p:spPr>
          <a:xfrm>
            <a:off x="1533209" y="3293548"/>
            <a:ext cx="656920" cy="258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t>Minutes</a:t>
            </a:r>
          </a:p>
        </p:txBody>
      </p:sp>
      <p:sp>
        <p:nvSpPr>
          <p:cNvPr id="178" name="Minutes"/>
          <p:cNvSpPr txBox="1"/>
          <p:nvPr/>
        </p:nvSpPr>
        <p:spPr>
          <a:xfrm>
            <a:off x="9785173" y="6455848"/>
            <a:ext cx="656919" cy="258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t>Minutes</a:t>
            </a:r>
          </a:p>
        </p:txBody>
      </p:sp>
      <p:sp>
        <p:nvSpPr>
          <p:cNvPr id="179" name="Years"/>
          <p:cNvSpPr txBox="1"/>
          <p:nvPr/>
        </p:nvSpPr>
        <p:spPr>
          <a:xfrm>
            <a:off x="9785390" y="3001448"/>
            <a:ext cx="453285" cy="258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t>Years</a:t>
            </a:r>
          </a:p>
        </p:txBody>
      </p:sp>
      <p:sp>
        <p:nvSpPr>
          <p:cNvPr id="180" name="Dollars"/>
          <p:cNvSpPr txBox="1"/>
          <p:nvPr/>
        </p:nvSpPr>
        <p:spPr>
          <a:xfrm>
            <a:off x="1584543" y="6595549"/>
            <a:ext cx="566953" cy="2582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t>Dollars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羽毛">
  <a:themeElements>
    <a:clrScheme name="羽毛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0000FF"/>
      </a:hlink>
      <a:folHlink>
        <a:srgbClr val="FF00FF"/>
      </a:folHlink>
    </a:clrScheme>
    <a:fontScheme name="羽毛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羽毛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{861416E7-B398-6349-B8F9-2EFF17399FC6}tf10001122</Template>
  <TotalTime>21</TotalTime>
  <Words>743</Words>
  <Application>Microsoft Macintosh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Gill Sans Light</vt:lpstr>
      <vt:lpstr>Inter-Regular</vt:lpstr>
      <vt:lpstr>Tw Cen MT</vt:lpstr>
      <vt:lpstr>Circuit</vt:lpstr>
      <vt:lpstr>Website Ad Click  Prediction </vt:lpstr>
      <vt:lpstr>Introduction </vt:lpstr>
      <vt:lpstr>Our Goal</vt:lpstr>
      <vt:lpstr>Data source </vt:lpstr>
      <vt:lpstr>Numerical Data</vt:lpstr>
      <vt:lpstr>Categorical data</vt:lpstr>
      <vt:lpstr>Get rid of the categorical columns</vt:lpstr>
      <vt:lpstr>Visualizing the data  Scatter plot:</vt:lpstr>
      <vt:lpstr>More graphs</vt:lpstr>
      <vt:lpstr>We can see the trend</vt:lpstr>
      <vt:lpstr>Models </vt:lpstr>
      <vt:lpstr>Logistic Regression (from scratch) Accuracy 84.40%</vt:lpstr>
      <vt:lpstr>Splitting the training and testing data</vt:lpstr>
      <vt:lpstr>Logistic regression (sklearn library) Accuracy 94.85%</vt:lpstr>
      <vt:lpstr>Neural Network Accuracy 96.06%</vt:lpstr>
      <vt:lpstr>Generate random test data</vt:lpstr>
      <vt:lpstr>Prediction for new/test data</vt:lpstr>
      <vt:lpstr>Project Summary</vt:lpstr>
      <vt:lpstr>Conclusion &amp;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Project—Website Ad Click  Prediction </dc:title>
  <cp:lastModifiedBy>Microsoft Office User</cp:lastModifiedBy>
  <cp:revision>4</cp:revision>
  <dcterms:modified xsi:type="dcterms:W3CDTF">2020-05-03T16:15:52Z</dcterms:modified>
</cp:coreProperties>
</file>