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59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F92"/>
    <a:srgbClr val="FEA006"/>
    <a:srgbClr val="FDA007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94434" autoAdjust="0"/>
  </p:normalViewPr>
  <p:slideViewPr>
    <p:cSldViewPr snapToGrid="0">
      <p:cViewPr varScale="1">
        <p:scale>
          <a:sx n="116" d="100"/>
          <a:sy n="116" d="100"/>
        </p:scale>
        <p:origin x="68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37896" y="1642969"/>
            <a:ext cx="6923384" cy="928781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zh-CN" altLang="en-US" sz="54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画图板</a:t>
            </a:r>
            <a:endParaRPr lang="zh-CN" altLang="zh-CN" sz="5400" b="1">
              <a:solidFill>
                <a:srgbClr val="FEA0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234215" y="4681835"/>
            <a:ext cx="5710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讲师：宋红康</a:t>
            </a:r>
            <a:endParaRPr lang="en-US" altLang="zh-CN" sz="2400" b="1">
              <a:solidFill>
                <a:srgbClr val="00AF92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4995AB22-C6E2-4F7D-8B54-6D0232A3E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935849"/>
              </p:ext>
            </p:extLst>
          </p:nvPr>
        </p:nvGraphicFramePr>
        <p:xfrm>
          <a:off x="1241128" y="126995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3993487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4952187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2213357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424415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9001362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2850892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13179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88701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153680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F75913B-7FA6-4182-9835-648C6810B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17770"/>
              </p:ext>
            </p:extLst>
          </p:nvPr>
        </p:nvGraphicFramePr>
        <p:xfrm>
          <a:off x="1241128" y="199040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3993487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4952187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2213357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424415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9001362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2850892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13179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88701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15368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5006069-ECE5-4B83-A3D1-673A6F38BC19}"/>
              </a:ext>
            </a:extLst>
          </p:cNvPr>
          <p:cNvSpPr txBox="1"/>
          <p:nvPr/>
        </p:nvSpPr>
        <p:spPr>
          <a:xfrm>
            <a:off x="7598072" y="1269954"/>
            <a:ext cx="42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D93E89-3DF1-496D-904A-D336E26A1932}"/>
              </a:ext>
            </a:extLst>
          </p:cNvPr>
          <p:cNvSpPr txBox="1"/>
          <p:nvPr/>
        </p:nvSpPr>
        <p:spPr>
          <a:xfrm>
            <a:off x="7580530" y="1991909"/>
            <a:ext cx="71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~1</a:t>
            </a:r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4F3DA1-A308-4710-8557-A8077B694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272542"/>
              </p:ext>
            </p:extLst>
          </p:nvPr>
        </p:nvGraphicFramePr>
        <p:xfrm>
          <a:off x="1201657" y="27822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3993487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4952187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2213357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424415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9001362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2850892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13179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88701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15368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90BCD79-5ACF-4247-981C-3DB3E0C76046}"/>
              </a:ext>
            </a:extLst>
          </p:cNvPr>
          <p:cNvSpPr txBox="1"/>
          <p:nvPr/>
        </p:nvSpPr>
        <p:spPr>
          <a:xfrm>
            <a:off x="7451154" y="2782260"/>
            <a:ext cx="71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F8AEBD-93EC-4B9B-BCBE-C7F2AC5E289D}"/>
              </a:ext>
            </a:extLst>
          </p:cNvPr>
          <p:cNvSpPr txBox="1"/>
          <p:nvPr/>
        </p:nvSpPr>
        <p:spPr>
          <a:xfrm>
            <a:off x="315764" y="2782260"/>
            <a:ext cx="48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&amp;</a:t>
            </a:r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6F1B2BE-A7CC-4BCE-A732-7AED41AEDB52}"/>
              </a:ext>
            </a:extLst>
          </p:cNvPr>
          <p:cNvCxnSpPr/>
          <p:nvPr/>
        </p:nvCxnSpPr>
        <p:spPr>
          <a:xfrm>
            <a:off x="315764" y="3348414"/>
            <a:ext cx="7834895" cy="0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C49A73F-7533-4FD3-8B3F-8063D991C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226965"/>
              </p:ext>
            </p:extLst>
          </p:nvPr>
        </p:nvGraphicFramePr>
        <p:xfrm>
          <a:off x="1185211" y="368812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3993487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4952187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2213357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424415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9001362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2850892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13179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88701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153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40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3C05360-2BF1-43CC-B202-C4EE2558C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981998"/>
              </p:ext>
            </p:extLst>
          </p:nvPr>
        </p:nvGraphicFramePr>
        <p:xfrm>
          <a:off x="1524000" y="921299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69688428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9970624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9573977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858315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9796515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0335731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9598709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79123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61461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B080E50-C012-4C8D-94CC-82A681CDC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344190"/>
              </p:ext>
            </p:extLst>
          </p:nvPr>
        </p:nvGraphicFramePr>
        <p:xfrm>
          <a:off x="787217" y="153309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69688428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9970624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9573977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858315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9796515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0335731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9598709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79123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614612"/>
                  </a:ext>
                </a:extLst>
              </a:tr>
            </a:tbl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552E37C-849A-40DE-B7A7-2AD3BDFC0A21}"/>
              </a:ext>
            </a:extLst>
          </p:cNvPr>
          <p:cNvCxnSpPr/>
          <p:nvPr/>
        </p:nvCxnSpPr>
        <p:spPr>
          <a:xfrm>
            <a:off x="1524000" y="657842"/>
            <a:ext cx="0" cy="1828800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9E47C7C-10B3-42E0-B8A9-D29118930317}"/>
              </a:ext>
            </a:extLst>
          </p:cNvPr>
          <p:cNvSpPr txBox="1"/>
          <p:nvPr/>
        </p:nvSpPr>
        <p:spPr>
          <a:xfrm>
            <a:off x="6883217" y="1534600"/>
            <a:ext cx="66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24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C0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全屏显示(16:9)</PresentationFormat>
  <Paragraphs>56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楷体</vt:lpstr>
      <vt:lpstr>Arial</vt:lpstr>
      <vt:lpstr>Calibri</vt:lpstr>
      <vt:lpstr>Office 主题</vt:lpstr>
      <vt:lpstr>画图板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2018-03-01T02:03:00Z</dcterms:created>
  <dcterms:modified xsi:type="dcterms:W3CDTF">2021-10-23T08:42:26Z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