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1F6F-FDFC-4AC5-A28C-5BC2E82C1314}" type="datetimeFigureOut">
              <a:rPr lang="en-US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433A-825E-46B2-B4EF-2C2DFDD5AA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3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x-none" b="1" dirty="0">
                <a:solidFill>
                  <a:srgbClr val="000000"/>
                </a:solidFill>
                <a:latin typeface="Arial"/>
              </a:rPr>
              <a:t>Final Project:</a:t>
            </a:r>
            <a:r>
              <a:rPr lang="x-none" b="1" dirty="0">
                <a:solidFill>
                  <a:schemeClr val="tx1"/>
                </a:solidFill>
                <a:latin typeface="Calibri"/>
              </a:rPr>
              <a:t/>
            </a:r>
            <a:br>
              <a:rPr lang="x-none" b="1" dirty="0">
                <a:solidFill>
                  <a:schemeClr val="tx1"/>
                </a:solidFill>
                <a:latin typeface="Calibri"/>
              </a:rPr>
            </a:br>
            <a:r>
              <a:rPr lang="x-none" b="1" dirty="0">
                <a:solidFill>
                  <a:srgbClr val="000000"/>
                </a:solidFill>
                <a:latin typeface="Arial"/>
              </a:rPr>
              <a:t>Remote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dirty="0" err="1">
                <a:solidFill>
                  <a:srgbClr val="000000"/>
                </a:solidFill>
                <a:latin typeface="Arial"/>
              </a:rPr>
              <a:t>Yihang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 Du,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Chenhun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 pan, mike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zhang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461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x-none" sz="3200" dirty="0">
                <a:solidFill>
                  <a:srgbClr val="2F2B20"/>
                </a:solidFill>
              </a:rPr>
              <a:t>Malicious activities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Execute a command issued by a remote user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Stealing files </a:t>
            </a:r>
          </a:p>
          <a:p>
            <a:r>
              <a:rPr lang="x-none" sz="3200" dirty="0">
                <a:solidFill>
                  <a:srgbClr val="2F2B20"/>
                </a:solidFill>
              </a:rPr>
              <a:t>Network Component</a:t>
            </a:r>
          </a:p>
          <a:p>
            <a:pPr lvl="1"/>
            <a:r>
              <a:rPr lang="x-none" sz="2800" dirty="0">
                <a:solidFill>
                  <a:srgbClr val="404040"/>
                </a:solidFill>
              </a:rPr>
              <a:t>File</a:t>
            </a:r>
            <a:r>
              <a:rPr lang="x-none" sz="2800" dirty="0"/>
              <a:t> transfer via TCP connection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x-none" sz="2800" dirty="0"/>
              <a:t>Real-time</a:t>
            </a:r>
            <a:r>
              <a:rPr lang="x-none" sz="2800" dirty="0">
                <a:solidFill>
                  <a:srgbClr val="404040"/>
                </a:solidFill>
              </a:rPr>
              <a:t> terminal output transfer 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x-none" sz="3200" dirty="0">
                <a:solidFill>
                  <a:srgbClr val="404040"/>
                </a:solidFill>
              </a:rPr>
              <a:t>Other Future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Auto start after initial install.</a:t>
            </a: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Undetectable</a:t>
            </a:r>
          </a:p>
        </p:txBody>
      </p:sp>
    </p:spTree>
    <p:extLst>
      <p:ext uri="{BB962C8B-B14F-4D97-AF65-F5344CB8AC3E}">
        <p14:creationId xmlns:p14="http://schemas.microsoft.com/office/powerpoint/2010/main" val="32770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Step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Open the folder contains the file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</a:rPr>
              <a:t>Run following commands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 </a:t>
            </a:r>
            <a:r>
              <a:rPr lang="x-none" sz="2800" dirty="0" err="1">
                <a:solidFill>
                  <a:srgbClr val="404040"/>
                </a:solidFill>
              </a:rPr>
              <a:t>chmod</a:t>
            </a:r>
            <a:r>
              <a:rPr lang="x-none" sz="2800" dirty="0">
                <a:solidFill>
                  <a:srgbClr val="404040"/>
                </a:solidFill>
              </a:rPr>
              <a:t> 700 start.sh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 ./start.sh</a:t>
            </a:r>
          </a:p>
          <a:p>
            <a:pPr marL="292608" lvl="1" indent="0">
              <a:buNone/>
            </a:pPr>
            <a:endParaRPr lang="x-none" sz="2800">
              <a:solidFill>
                <a:srgbClr val="404040"/>
              </a:solidFill>
            </a:endParaRPr>
          </a:p>
          <a:p>
            <a:pPr marL="292608" lvl="1" indent="0">
              <a:buNone/>
            </a:pPr>
            <a:r>
              <a:rPr lang="x-none" sz="2800" dirty="0">
                <a:solidFill>
                  <a:srgbClr val="404040"/>
                </a:solidFill>
              </a:rPr>
              <a:t>The Software will run automatically when start the system or rebooting.</a:t>
            </a:r>
            <a:endParaRPr lang="x-non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98406"/>
            <a:ext cx="10058400" cy="1038319"/>
          </a:xfrm>
        </p:spPr>
        <p:txBody>
          <a:bodyPr>
            <a:normAutofit/>
          </a:bodyPr>
          <a:lstStyle/>
          <a:p>
            <a:pPr algn="ctr"/>
            <a:r>
              <a:rPr lang="x-none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78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Uninstall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Redownload the file.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Open to the file directory 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Run the following command</a:t>
            </a:r>
            <a:endParaRPr lang="x-none" sz="2800" dirty="0">
              <a:solidFill>
                <a:srgbClr val="000000"/>
              </a:solidFill>
              <a:latin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000000"/>
                </a:solidFill>
                <a:latin typeface="Calibri"/>
              </a:rPr>
              <a:t>sudo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x-none" sz="2800" dirty="0" err="1">
                <a:solidFill>
                  <a:srgbClr val="000000"/>
                </a:solidFill>
                <a:latin typeface="Calibri"/>
              </a:rPr>
              <a:t>chmod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700 stop.sh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chemeClr val="tx1"/>
                </a:solidFill>
                <a:latin typeface="Calibri"/>
              </a:rPr>
              <a:t>sudo</a:t>
            </a:r>
            <a:r>
              <a:rPr lang="x-none" sz="2800" dirty="0">
                <a:solidFill>
                  <a:schemeClr val="tx1"/>
                </a:solidFill>
                <a:latin typeface="Calibri"/>
              </a:rPr>
              <a:t> ./stop.sh</a:t>
            </a:r>
          </a:p>
        </p:txBody>
      </p:sp>
    </p:spTree>
    <p:extLst>
      <p:ext uri="{BB962C8B-B14F-4D97-AF65-F5344CB8AC3E}">
        <p14:creationId xmlns:p14="http://schemas.microsoft.com/office/powerpoint/2010/main" val="211345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C9E142192E64D9D41D901DC6A7BF3" ma:contentTypeVersion="2" ma:contentTypeDescription="Create a new document." ma:contentTypeScope="" ma:versionID="39276582ce6d021d8b1ac99465695e0a">
  <xsd:schema xmlns:xsd="http://www.w3.org/2001/XMLSchema" xmlns:xs="http://www.w3.org/2001/XMLSchema" xmlns:p="http://schemas.microsoft.com/office/2006/metadata/properties" xmlns:ns2="6d33f078-875a-4769-b2f9-3934b62a2b18" targetNamespace="http://schemas.microsoft.com/office/2006/metadata/properties" ma:root="true" ma:fieldsID="a756a086db9fc7b9a9b3c3516eb2716c" ns2:_="">
    <xsd:import namespace="6d33f078-875a-4769-b2f9-3934b62a2b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f078-875a-4769-b2f9-3934b62a2b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BD2F9-E9F0-411D-B683-906549D67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33f078-875a-4769-b2f9-3934b62a2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EC68E-2937-4D14-9A1E-17AB6676E675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6d33f078-875a-4769-b2f9-3934b62a2b1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1522AD6-E0EE-4EC8-8824-DC99196A0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Final Project: Remote Shell</vt:lpstr>
      <vt:lpstr>Introduction</vt:lpstr>
      <vt:lpstr>Step to Run</vt:lpstr>
      <vt:lpstr>Demo</vt:lpstr>
      <vt:lpstr>Uninstall Step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Pan, Chenhui</cp:lastModifiedBy>
  <cp:revision>6</cp:revision>
  <dcterms:created xsi:type="dcterms:W3CDTF">2013-07-15T20:26:40Z</dcterms:created>
  <dcterms:modified xsi:type="dcterms:W3CDTF">2016-11-30T15:40:28Z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0x010100912C9E142192E64D9D41D901DC6A7BF3</vt:lpwstr>
  </property>
</Properties>
</file>