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0"/>
  </p:notes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0" autoAdjust="0"/>
    <p:restoredTop sz="94660"/>
  </p:normalViewPr>
  <p:slideViewPr>
    <p:cSldViewPr snapToGrid="0">
      <p:cViewPr varScale="1">
        <p:scale>
          <a:sx n="79" d="100"/>
          <a:sy n="79" d="100"/>
        </p:scale>
        <p:origin x="208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11F6F-FDFC-4AC5-A28C-5BC2E82C1314}" type="datetimeFigureOut">
              <a:rPr lang="en-US"/>
              <a:t>11/30/16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A433A-825E-46B2-B4EF-2C2DFDD5AA5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653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A433A-825E-46B2-B4EF-2C2DFDD5AA57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81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A433A-825E-46B2-B4EF-2C2DFDD5AA57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13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A433A-825E-46B2-B4EF-2C2DFDD5AA57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53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A433A-825E-46B2-B4EF-2C2DFDD5AA57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11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A433A-825E-46B2-B4EF-2C2DFDD5AA57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5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237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94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19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03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77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26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64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09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64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46CE7D5-CF57-46EF-B807-FDD0502418D4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55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3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45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x-none" b="1" dirty="0">
                <a:solidFill>
                  <a:srgbClr val="000000"/>
                </a:solidFill>
                <a:latin typeface="Arial"/>
              </a:rPr>
              <a:t>Final Project:</a:t>
            </a:r>
            <a:r>
              <a:rPr lang="x-none" b="1" dirty="0">
                <a:solidFill>
                  <a:schemeClr val="tx1"/>
                </a:solidFill>
                <a:latin typeface="Calibri"/>
              </a:rPr>
              <a:t/>
            </a:r>
            <a:br>
              <a:rPr lang="x-none" b="1" dirty="0">
                <a:solidFill>
                  <a:schemeClr val="tx1"/>
                </a:solidFill>
                <a:latin typeface="Calibri"/>
              </a:rPr>
            </a:br>
            <a:r>
              <a:rPr lang="x-none" b="1" dirty="0">
                <a:solidFill>
                  <a:srgbClr val="000000"/>
                </a:solidFill>
                <a:latin typeface="Arial"/>
              </a:rPr>
              <a:t>Remote Shell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x-none" dirty="0" err="1">
                <a:solidFill>
                  <a:srgbClr val="000000"/>
                </a:solidFill>
                <a:latin typeface="Arial"/>
              </a:rPr>
              <a:t>Yihang</a:t>
            </a:r>
            <a:r>
              <a:rPr lang="x-none" dirty="0">
                <a:solidFill>
                  <a:srgbClr val="000000"/>
                </a:solidFill>
                <a:latin typeface="Arial"/>
              </a:rPr>
              <a:t> Du, </a:t>
            </a:r>
            <a:r>
              <a:rPr lang="x-none" dirty="0" err="1">
                <a:solidFill>
                  <a:srgbClr val="000000"/>
                </a:solidFill>
                <a:latin typeface="Arial"/>
              </a:rPr>
              <a:t>Chenhun</a:t>
            </a:r>
            <a:r>
              <a:rPr lang="x-none" dirty="0">
                <a:solidFill>
                  <a:srgbClr val="000000"/>
                </a:solidFill>
                <a:latin typeface="Arial"/>
              </a:rPr>
              <a:t> pan, mike </a:t>
            </a:r>
            <a:r>
              <a:rPr lang="x-none" dirty="0" err="1">
                <a:solidFill>
                  <a:srgbClr val="000000"/>
                </a:solidFill>
                <a:latin typeface="Arial"/>
              </a:rPr>
              <a:t>zhang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6963" y="1846263"/>
            <a:ext cx="10058400" cy="4461198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x-none" sz="3200" dirty="0">
                <a:solidFill>
                  <a:srgbClr val="2F2B20"/>
                </a:solidFill>
              </a:rPr>
              <a:t>Malicious activities</a:t>
            </a:r>
          </a:p>
          <a:p>
            <a:pPr lvl="1"/>
            <a:r>
              <a:rPr lang="x-none" sz="2800" dirty="0">
                <a:solidFill>
                  <a:schemeClr val="tx1"/>
                </a:solidFill>
              </a:rPr>
              <a:t>Execute a command issued by a remote user</a:t>
            </a:r>
          </a:p>
          <a:p>
            <a:pPr lvl="1"/>
            <a:r>
              <a:rPr lang="x-none" sz="2800" dirty="0">
                <a:solidFill>
                  <a:schemeClr val="tx1"/>
                </a:solidFill>
              </a:rPr>
              <a:t>Stealing files </a:t>
            </a:r>
          </a:p>
          <a:p>
            <a:r>
              <a:rPr lang="x-none" sz="3200" dirty="0">
                <a:solidFill>
                  <a:srgbClr val="2F2B20"/>
                </a:solidFill>
              </a:rPr>
              <a:t>Network Component</a:t>
            </a:r>
          </a:p>
          <a:p>
            <a:pPr lvl="1"/>
            <a:r>
              <a:rPr lang="x-none" sz="2800" dirty="0">
                <a:solidFill>
                  <a:srgbClr val="404040"/>
                </a:solidFill>
              </a:rPr>
              <a:t>File</a:t>
            </a:r>
            <a:r>
              <a:rPr lang="x-none" sz="2800" dirty="0"/>
              <a:t> transfer via TCP connection</a:t>
            </a:r>
            <a:endParaRPr lang="en-US" sz="2800" dirty="0">
              <a:solidFill>
                <a:srgbClr val="000000"/>
              </a:solidFill>
            </a:endParaRPr>
          </a:p>
          <a:p>
            <a:pPr lvl="1"/>
            <a:r>
              <a:rPr lang="x-none" sz="2800" dirty="0"/>
              <a:t>Real-time</a:t>
            </a:r>
            <a:r>
              <a:rPr lang="x-none" sz="2800" dirty="0">
                <a:solidFill>
                  <a:srgbClr val="404040"/>
                </a:solidFill>
              </a:rPr>
              <a:t> terminal output transfer </a:t>
            </a:r>
            <a:endParaRPr lang="en-US" sz="2800" dirty="0">
              <a:solidFill>
                <a:srgbClr val="000000"/>
              </a:solidFill>
            </a:endParaRPr>
          </a:p>
          <a:p>
            <a:r>
              <a:rPr lang="x-none" sz="3200" dirty="0">
                <a:solidFill>
                  <a:srgbClr val="404040"/>
                </a:solidFill>
              </a:rPr>
              <a:t>Other Future</a:t>
            </a:r>
            <a:endParaRPr lang="en-US" sz="3200" dirty="0">
              <a:solidFill>
                <a:schemeClr val="tx1"/>
              </a:solidFill>
            </a:endParaRPr>
          </a:p>
          <a:p>
            <a:pPr lvl="1"/>
            <a:r>
              <a:rPr lang="x-none" sz="2600" dirty="0">
                <a:solidFill>
                  <a:schemeClr val="tx1"/>
                </a:solidFill>
              </a:rPr>
              <a:t>Auto start after initial install.</a:t>
            </a:r>
          </a:p>
          <a:p>
            <a:pPr lvl="1"/>
            <a:r>
              <a:rPr lang="x-none" sz="2600" dirty="0">
                <a:solidFill>
                  <a:schemeClr val="tx1"/>
                </a:solidFill>
              </a:rPr>
              <a:t>Undetectable</a:t>
            </a:r>
          </a:p>
        </p:txBody>
      </p:sp>
    </p:spTree>
    <p:extLst>
      <p:ext uri="{BB962C8B-B14F-4D97-AF65-F5344CB8AC3E}">
        <p14:creationId xmlns:p14="http://schemas.microsoft.com/office/powerpoint/2010/main" val="3277022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b="1" dirty="0"/>
              <a:t>Step to Run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x-none" sz="2800" dirty="0"/>
              <a:t>Open the folder contains the file</a:t>
            </a:r>
          </a:p>
          <a:p>
            <a:pPr marL="457200" indent="-457200">
              <a:buFont typeface="+mj-lt"/>
              <a:buAutoNum type="arabicPeriod"/>
            </a:pPr>
            <a:r>
              <a:rPr lang="x-none" sz="2800" dirty="0">
                <a:solidFill>
                  <a:srgbClr val="404040"/>
                </a:solidFill>
              </a:rPr>
              <a:t>Run following commands</a:t>
            </a:r>
          </a:p>
          <a:p>
            <a:pPr marL="749808" lvl="1" indent="-457200">
              <a:buFont typeface="+mj-lt"/>
              <a:buAutoNum type="arabicPeriod"/>
            </a:pPr>
            <a:r>
              <a:rPr lang="x-none" sz="2800" dirty="0" err="1">
                <a:solidFill>
                  <a:srgbClr val="404040"/>
                </a:solidFill>
              </a:rPr>
              <a:t>sudo</a:t>
            </a:r>
            <a:r>
              <a:rPr lang="x-none" sz="2800" dirty="0">
                <a:solidFill>
                  <a:srgbClr val="404040"/>
                </a:solidFill>
              </a:rPr>
              <a:t> </a:t>
            </a:r>
            <a:r>
              <a:rPr lang="x-none" sz="2800" dirty="0" err="1">
                <a:solidFill>
                  <a:srgbClr val="404040"/>
                </a:solidFill>
              </a:rPr>
              <a:t>chmod</a:t>
            </a:r>
            <a:r>
              <a:rPr lang="x-none" sz="2800" dirty="0">
                <a:solidFill>
                  <a:srgbClr val="404040"/>
                </a:solidFill>
              </a:rPr>
              <a:t> 700 start.sh</a:t>
            </a:r>
          </a:p>
          <a:p>
            <a:pPr marL="749808" lvl="1" indent="-457200">
              <a:buFont typeface="+mj-lt"/>
              <a:buAutoNum type="arabicPeriod"/>
            </a:pPr>
            <a:r>
              <a:rPr lang="x-none" sz="2800" dirty="0" err="1">
                <a:solidFill>
                  <a:srgbClr val="404040"/>
                </a:solidFill>
              </a:rPr>
              <a:t>sudo</a:t>
            </a:r>
            <a:r>
              <a:rPr lang="x-none" sz="2800" dirty="0">
                <a:solidFill>
                  <a:srgbClr val="404040"/>
                </a:solidFill>
              </a:rPr>
              <a:t> ./start.sh</a:t>
            </a:r>
          </a:p>
          <a:p>
            <a:pPr marL="292608" lvl="1" indent="0">
              <a:buNone/>
            </a:pPr>
            <a:endParaRPr lang="x-none" sz="2800">
              <a:solidFill>
                <a:srgbClr val="404040"/>
              </a:solidFill>
            </a:endParaRPr>
          </a:p>
          <a:p>
            <a:pPr marL="292608" lvl="1" indent="0">
              <a:buNone/>
            </a:pPr>
            <a:r>
              <a:rPr lang="x-none" sz="2800" dirty="0">
                <a:solidFill>
                  <a:srgbClr val="404040"/>
                </a:solidFill>
              </a:rPr>
              <a:t>The Software will run automatically when start the system or rebooting.</a:t>
            </a:r>
            <a:endParaRPr lang="x-none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55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698406"/>
            <a:ext cx="10058400" cy="1038319"/>
          </a:xfrm>
        </p:spPr>
        <p:txBody>
          <a:bodyPr>
            <a:normAutofit/>
          </a:bodyPr>
          <a:lstStyle/>
          <a:p>
            <a:pPr algn="ctr"/>
            <a:r>
              <a:rPr lang="x-none" sz="60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07880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b="1" dirty="0"/>
              <a:t>Uninstall 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x-none" sz="2800" dirty="0"/>
              <a:t>Redownload the file.</a:t>
            </a:r>
          </a:p>
          <a:p>
            <a:pPr marL="457200" indent="-457200">
              <a:buFont typeface="+mj-lt"/>
              <a:buAutoNum type="arabicPeriod"/>
            </a:pPr>
            <a:r>
              <a:rPr lang="x-none" sz="2800" dirty="0">
                <a:solidFill>
                  <a:srgbClr val="404040"/>
                </a:solidFill>
                <a:latin typeface="Calibri"/>
              </a:rPr>
              <a:t>Open to the file directory </a:t>
            </a:r>
          </a:p>
          <a:p>
            <a:pPr marL="457200" indent="-457200">
              <a:buFont typeface="+mj-lt"/>
              <a:buAutoNum type="arabicPeriod"/>
            </a:pPr>
            <a:r>
              <a:rPr lang="x-none" sz="2800" dirty="0">
                <a:solidFill>
                  <a:srgbClr val="404040"/>
                </a:solidFill>
                <a:latin typeface="Calibri"/>
              </a:rPr>
              <a:t>Run the following command</a:t>
            </a:r>
            <a:endParaRPr lang="x-none" sz="2800" dirty="0">
              <a:solidFill>
                <a:srgbClr val="000000"/>
              </a:solidFill>
              <a:latin typeface="Calibri"/>
            </a:endParaRPr>
          </a:p>
          <a:p>
            <a:pPr marL="749808" lvl="1" indent="-457200">
              <a:buFont typeface="+mj-lt"/>
              <a:buAutoNum type="arabicPeriod"/>
            </a:pPr>
            <a:r>
              <a:rPr lang="x-none" sz="2800" dirty="0" err="1">
                <a:solidFill>
                  <a:srgbClr val="000000"/>
                </a:solidFill>
                <a:latin typeface="Calibri"/>
              </a:rPr>
              <a:t>sudo</a:t>
            </a:r>
            <a:r>
              <a:rPr lang="x-none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x-none" sz="2800" dirty="0" err="1">
                <a:solidFill>
                  <a:srgbClr val="000000"/>
                </a:solidFill>
                <a:latin typeface="Calibri"/>
              </a:rPr>
              <a:t>chmod</a:t>
            </a:r>
            <a:r>
              <a:rPr lang="x-none" sz="2800" dirty="0">
                <a:solidFill>
                  <a:srgbClr val="000000"/>
                </a:solidFill>
                <a:latin typeface="Calibri"/>
              </a:rPr>
              <a:t> 700 stop.sh</a:t>
            </a:r>
          </a:p>
          <a:p>
            <a:pPr marL="749808" lvl="1" indent="-457200">
              <a:buFont typeface="+mj-lt"/>
              <a:buAutoNum type="arabicPeriod"/>
            </a:pPr>
            <a:r>
              <a:rPr lang="x-none" sz="2800" dirty="0" err="1">
                <a:solidFill>
                  <a:schemeClr val="tx1"/>
                </a:solidFill>
                <a:latin typeface="Calibri"/>
              </a:rPr>
              <a:t>sudo</a:t>
            </a:r>
            <a:r>
              <a:rPr lang="x-none" sz="2800" dirty="0">
                <a:solidFill>
                  <a:schemeClr val="tx1"/>
                </a:solidFill>
                <a:latin typeface="Calibri"/>
              </a:rPr>
              <a:t> ./stop.sh</a:t>
            </a:r>
          </a:p>
        </p:txBody>
      </p:sp>
    </p:spTree>
    <p:extLst>
      <p:ext uri="{BB962C8B-B14F-4D97-AF65-F5344CB8AC3E}">
        <p14:creationId xmlns:p14="http://schemas.microsoft.com/office/powerpoint/2010/main" val="21134589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2C9E142192E64D9D41D901DC6A7BF3" ma:contentTypeVersion="2" ma:contentTypeDescription="Create a new document." ma:contentTypeScope="" ma:versionID="39276582ce6d021d8b1ac99465695e0a">
  <xsd:schema xmlns:xsd="http://www.w3.org/2001/XMLSchema" xmlns:xs="http://www.w3.org/2001/XMLSchema" xmlns:p="http://schemas.microsoft.com/office/2006/metadata/properties" xmlns:ns2="6d33f078-875a-4769-b2f9-3934b62a2b18" targetNamespace="http://schemas.microsoft.com/office/2006/metadata/properties" ma:root="true" ma:fieldsID="a756a086db9fc7b9a9b3c3516eb2716c" ns2:_="">
    <xsd:import namespace="6d33f078-875a-4769-b2f9-3934b62a2b1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33f078-875a-4769-b2f9-3934b62a2b1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2CBD2F9-E9F0-411D-B683-906549D676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33f078-875a-4769-b2f9-3934b62a2b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BFEC68E-2937-4D14-9A1E-17AB6676E675}">
  <ds:schemaRefs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elements/1.1/"/>
    <ds:schemaRef ds:uri="http://purl.org/dc/terms/"/>
    <ds:schemaRef ds:uri="6d33f078-875a-4769-b2f9-3934b62a2b18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1522AD6-E0EE-4EC8-8824-DC99196A0F7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54</Words>
  <Application>Microsoft Macintosh PowerPoint</Application>
  <PresentationFormat>Widescreen</PresentationFormat>
  <Paragraphs>31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Retrospect</vt:lpstr>
      <vt:lpstr>Final Project: Remote Shell</vt:lpstr>
      <vt:lpstr>Introduction</vt:lpstr>
      <vt:lpstr>Step to Run</vt:lpstr>
      <vt:lpstr>Demo</vt:lpstr>
      <vt:lpstr>Uninstall Step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Pan, Chenhui</cp:lastModifiedBy>
  <cp:revision>5</cp:revision>
  <dcterms:created xsi:type="dcterms:W3CDTF">2013-07-15T20:26:40Z</dcterms:created>
  <dcterms:modified xsi:type="dcterms:W3CDTF">2016-11-30T05:17:14Z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0x010100912C9E142192E64D9D41D901DC6A7BF3</vt:lpwstr>
  </property>
</Properties>
</file>