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7" d="100"/>
          <a:sy n="87" d="100"/>
        </p:scale>
        <p:origin x="8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D4D50-7E3D-4FA4-A425-7B5447A2DF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SIENTREGAS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362FBE-B977-4CBF-AEF9-B6F9D522DE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Posible proyecto</a:t>
            </a:r>
          </a:p>
        </p:txBody>
      </p:sp>
    </p:spTree>
    <p:extLst>
      <p:ext uri="{BB962C8B-B14F-4D97-AF65-F5344CB8AC3E}">
        <p14:creationId xmlns:p14="http://schemas.microsoft.com/office/powerpoint/2010/main" val="6820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16F6E-00C3-4B48-B444-EA34FCE3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SIENTREGAS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C71070-11C5-41EC-85BE-35AD9F7E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Consta de un Servicio de Entregas de productos bancarios, como plásticos de cuentas u otros productos.</a:t>
            </a:r>
          </a:p>
          <a:p>
            <a:r>
              <a:rPr lang="es-CL" dirty="0"/>
              <a:t>Los principales actores serán los deliverys. Se Generarán solicitudes de productos gestionadas por un usuario. Estas solicitudes serán asignadas a los deliverys los cuales generaran misiones</a:t>
            </a:r>
          </a:p>
          <a:p>
            <a:r>
              <a:rPr lang="es-CL" dirty="0"/>
              <a:t>Estas misiones y estas solicitudes de productos serán monitoreadas y gestionadas tanto por la web como por una app.</a:t>
            </a:r>
          </a:p>
        </p:txBody>
      </p:sp>
    </p:spTree>
    <p:extLst>
      <p:ext uri="{BB962C8B-B14F-4D97-AF65-F5344CB8AC3E}">
        <p14:creationId xmlns:p14="http://schemas.microsoft.com/office/powerpoint/2010/main" val="206251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26B6F-6FD8-4869-B62E-96ECF4DC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SIENTREGAS</a:t>
            </a:r>
            <a:br>
              <a:rPr lang="es-CL" dirty="0"/>
            </a:b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599AD9-5211-4568-9D09-2479E66C4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Toda esta información será almacenada en la base de datos, donde se podrá hacer seguimiento de la entrega</a:t>
            </a:r>
          </a:p>
          <a:p>
            <a:r>
              <a:rPr lang="es-CL" dirty="0"/>
              <a:t>No es la idea seguirla en tiempo real, sino que habrá una hora de inicio con el lugar de retiro del producto y hora de fin con el lugar de entrega del producto</a:t>
            </a:r>
          </a:p>
          <a:p>
            <a:r>
              <a:rPr lang="es-CL" dirty="0"/>
              <a:t>La finalidad es que el delivery gestione su tiempo de manera voluntaria y sin presiones</a:t>
            </a:r>
          </a:p>
        </p:txBody>
      </p:sp>
    </p:spTree>
    <p:extLst>
      <p:ext uri="{BB962C8B-B14F-4D97-AF65-F5344CB8AC3E}">
        <p14:creationId xmlns:p14="http://schemas.microsoft.com/office/powerpoint/2010/main" val="193818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25C46-169C-49EB-A97A-38A434DF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SIENTREGAS</a:t>
            </a:r>
            <a:br>
              <a:rPr lang="es-CL" dirty="0"/>
            </a:b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B0DA45-9BCF-486C-9E66-6C140A03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Mientras mas entregas habrá mayor comisión </a:t>
            </a:r>
          </a:p>
          <a:p>
            <a:r>
              <a:rPr lang="es-CL" dirty="0"/>
              <a:t>Cada una de estas solicitudes o misiones tendrán estados de entrega para poder monitorearlas o podrán ir reasignándose en caso de fallar la entrega o la misión asignada al delivery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35350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{628702DA-E89A-4739-8E6A-54A8968027BF}tf16401375</Template>
  <TotalTime>38</TotalTime>
  <Words>178</Words>
  <Application>Microsoft Office PowerPoint</Application>
  <PresentationFormat>Panorámica</PresentationFormat>
  <Paragraphs>13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Madison</vt:lpstr>
      <vt:lpstr>SIENTREGAS</vt:lpstr>
      <vt:lpstr>SIENTREGAS</vt:lpstr>
      <vt:lpstr>SIENTREGAS </vt:lpstr>
      <vt:lpstr>SIENTREGAS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SIENTREGAS</dc:title>
  <dc:creator>Franciso Jorquera</dc:creator>
  <cp:lastModifiedBy>Franciso Jorquera</cp:lastModifiedBy>
  <cp:revision>1</cp:revision>
  <dcterms:created xsi:type="dcterms:W3CDTF">2021-11-11T00:04:42Z</dcterms:created>
  <dcterms:modified xsi:type="dcterms:W3CDTF">2021-12-08T01:11:56Z</dcterms:modified>
</cp:coreProperties>
</file>