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3D3447-5735-4AD0-AA10-01011C60464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46D4E-4F58-4D3B-99CB-34B1881D2EC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217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83D3447-5735-4AD0-AA10-01011C604640}"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172713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D3447-5735-4AD0-AA10-01011C60464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1050614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D3447-5735-4AD0-AA10-01011C60464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46D4E-4F58-4D3B-99CB-34B1881D2EC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05055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D3447-5735-4AD0-AA10-01011C60464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197459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D3447-5735-4AD0-AA10-01011C60464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46D4E-4F58-4D3B-99CB-34B1881D2EC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1656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D3447-5735-4AD0-AA10-01011C60464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1804459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D3447-5735-4AD0-AA10-01011C60464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3442343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D3447-5735-4AD0-AA10-01011C60464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245348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D3447-5735-4AD0-AA10-01011C60464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35426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D3447-5735-4AD0-AA10-01011C60464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130679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3D3447-5735-4AD0-AA10-01011C604640}"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80267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3D3447-5735-4AD0-AA10-01011C604640}"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267333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3D3447-5735-4AD0-AA10-01011C604640}"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3130121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D3447-5735-4AD0-AA10-01011C604640}"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205932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D3447-5735-4AD0-AA10-01011C604640}"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158952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D3447-5735-4AD0-AA10-01011C604640}"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46D4E-4F58-4D3B-99CB-34B1881D2EC0}" type="slidenum">
              <a:rPr lang="en-US" smtClean="0"/>
              <a:t>‹#›</a:t>
            </a:fld>
            <a:endParaRPr lang="en-US"/>
          </a:p>
        </p:txBody>
      </p:sp>
    </p:spTree>
    <p:extLst>
      <p:ext uri="{BB962C8B-B14F-4D97-AF65-F5344CB8AC3E}">
        <p14:creationId xmlns:p14="http://schemas.microsoft.com/office/powerpoint/2010/main" val="424283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83D3447-5735-4AD0-AA10-01011C604640}" type="datetimeFigureOut">
              <a:rPr lang="en-US" smtClean="0"/>
              <a:t>4/25/2020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8146D4E-4F58-4D3B-99CB-34B1881D2EC0}" type="slidenum">
              <a:rPr lang="en-US" smtClean="0"/>
              <a:t>‹#›</a:t>
            </a:fld>
            <a:endParaRPr lang="en-US"/>
          </a:p>
        </p:txBody>
      </p:sp>
    </p:spTree>
    <p:extLst>
      <p:ext uri="{BB962C8B-B14F-4D97-AF65-F5344CB8AC3E}">
        <p14:creationId xmlns:p14="http://schemas.microsoft.com/office/powerpoint/2010/main" val="556479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meemr5/zomato-ahmedabad-gandhinagar-restaurants-eda/data" TargetMode="External"/><Relationship Id="rId2" Type="http://schemas.openxmlformats.org/officeDocument/2006/relationships/hyperlink" Target="https://data.gov.in/resources/all-india-pincode-directory-contact-details-along-latitude-and-longitu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8929854-1F2B-4F7A-85CE-C34DB6AF3B28}"/>
              </a:ext>
            </a:extLst>
          </p:cNvPr>
          <p:cNvSpPr>
            <a:spLocks noGrp="1" noChangeArrowheads="1"/>
          </p:cNvSpPr>
          <p:nvPr>
            <p:ph type="ctrTitle"/>
          </p:nvPr>
        </p:nvSpPr>
        <p:spPr bwMode="auto">
          <a:xfrm>
            <a:off x="1541069" y="1418501"/>
            <a:ext cx="9109865" cy="1795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0000"/>
                </a:solidFill>
                <a:effectLst/>
                <a:latin typeface="inherit"/>
              </a:rPr>
              <a:t>Capstone Project - The Battle of Neighborhoods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000000"/>
              </a:solidFill>
              <a:effectLst/>
              <a:latin typeface="inheri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inherit"/>
              </a:rPr>
              <a:t>Ahmedabad vs. Surat : Battle of Restaurants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770FB0A9-8407-4198-9423-D1797FABCEAA}"/>
              </a:ext>
            </a:extLst>
          </p:cNvPr>
          <p:cNvSpPr>
            <a:spLocks noGrp="1"/>
          </p:cNvSpPr>
          <p:nvPr>
            <p:ph type="subTitle" idx="1"/>
          </p:nvPr>
        </p:nvSpPr>
        <p:spPr/>
        <p:txBody>
          <a:bodyPr/>
          <a:lstStyle/>
          <a:p>
            <a:r>
              <a:rPr lang="en-US" dirty="0"/>
              <a:t>Deep Pancholi</a:t>
            </a:r>
          </a:p>
        </p:txBody>
      </p:sp>
    </p:spTree>
    <p:extLst>
      <p:ext uri="{BB962C8B-B14F-4D97-AF65-F5344CB8AC3E}">
        <p14:creationId xmlns:p14="http://schemas.microsoft.com/office/powerpoint/2010/main" val="160075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FA2B5-4491-4EE9-B184-7AB55A549FA8}"/>
              </a:ext>
            </a:extLst>
          </p:cNvPr>
          <p:cNvSpPr>
            <a:spLocks noGrp="1"/>
          </p:cNvSpPr>
          <p:nvPr>
            <p:ph idx="1"/>
          </p:nvPr>
        </p:nvSpPr>
        <p:spPr>
          <a:xfrm>
            <a:off x="838200" y="365125"/>
            <a:ext cx="10515600" cy="5811838"/>
          </a:xfrm>
        </p:spPr>
        <p:txBody>
          <a:bodyPr>
            <a:normAutofit fontScale="92500" lnSpcReduction="20000"/>
          </a:bodyPr>
          <a:lstStyle/>
          <a:p>
            <a:pPr marL="0" indent="0">
              <a:buNone/>
            </a:pPr>
            <a:r>
              <a:rPr lang="en-US" b="1" dirty="0"/>
              <a:t>Business Problem:</a:t>
            </a:r>
          </a:p>
          <a:p>
            <a:pPr marL="0" indent="0">
              <a:buNone/>
            </a:pPr>
            <a:endParaRPr lang="en-US" b="1" dirty="0"/>
          </a:p>
          <a:p>
            <a:r>
              <a:rPr lang="en-US" dirty="0"/>
              <a:t>Ahmedabad and Surat are the two most important cities in Gujarat. There has been a war for supremacy in terms of quality of life, jobs, education, entertainment and recreational facilities that these cities have to offer to its residents.</a:t>
            </a:r>
            <a:br>
              <a:rPr lang="en-US" dirty="0"/>
            </a:br>
            <a:br>
              <a:rPr lang="en-US" dirty="0"/>
            </a:br>
            <a:r>
              <a:rPr lang="en-US" dirty="0"/>
              <a:t>This data science project attempts to analyze the restaurants in </a:t>
            </a:r>
            <a:r>
              <a:rPr lang="en-US" dirty="0" err="1"/>
              <a:t>neighbourhoods</a:t>
            </a:r>
            <a:r>
              <a:rPr lang="en-US" dirty="0"/>
              <a:t> of each of these two cities and tries to understand what cuisine is popular in them and also the trending places in these cities. In the end, it also suggests what the cities have to offer to someone who is contemplating to choose between opening a restaurant and investing in either of the cities.</a:t>
            </a:r>
            <a:br>
              <a:rPr lang="en-US" dirty="0"/>
            </a:br>
            <a:br>
              <a:rPr lang="en-US" dirty="0"/>
            </a:br>
            <a:r>
              <a:rPr lang="en-US" dirty="0"/>
              <a:t>The deciding factor would be the trending places to eat, famous cuisines around each </a:t>
            </a:r>
            <a:r>
              <a:rPr lang="en-US" dirty="0" err="1"/>
              <a:t>neighbourhood</a:t>
            </a:r>
            <a:r>
              <a:rPr lang="en-US" dirty="0"/>
              <a:t> in each of the cities compared to each other.</a:t>
            </a:r>
            <a:br>
              <a:rPr lang="en-US" dirty="0"/>
            </a:br>
            <a:br>
              <a:rPr lang="en-US" dirty="0"/>
            </a:br>
            <a:r>
              <a:rPr lang="en-US" dirty="0"/>
              <a:t>The business problem in this study assumes that people who would be interested in this study are those who would like to open a restaurant or a cafe in one of the two cities and also some foodie interested in looking at the trends of food in these two cities.</a:t>
            </a:r>
            <a:br>
              <a:rPr lang="en-US" dirty="0"/>
            </a:br>
            <a:br>
              <a:rPr lang="en-US" dirty="0"/>
            </a:br>
            <a:r>
              <a:rPr lang="en-US" dirty="0"/>
              <a:t>The decision to choose one over the other would depend on popular venues offering various cuisines in the </a:t>
            </a:r>
            <a:r>
              <a:rPr lang="en-US" dirty="0" err="1"/>
              <a:t>neighbourhoods</a:t>
            </a:r>
            <a:r>
              <a:rPr lang="en-US" dirty="0"/>
              <a:t> in each of these cities.</a:t>
            </a:r>
          </a:p>
          <a:p>
            <a:endParaRPr lang="en-US" dirty="0"/>
          </a:p>
        </p:txBody>
      </p:sp>
    </p:spTree>
    <p:extLst>
      <p:ext uri="{BB962C8B-B14F-4D97-AF65-F5344CB8AC3E}">
        <p14:creationId xmlns:p14="http://schemas.microsoft.com/office/powerpoint/2010/main" val="428444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FC5C2-5866-4B9D-82AE-265E3BCFFEAD}"/>
              </a:ext>
            </a:extLst>
          </p:cNvPr>
          <p:cNvSpPr>
            <a:spLocks noGrp="1"/>
          </p:cNvSpPr>
          <p:nvPr>
            <p:ph idx="1"/>
          </p:nvPr>
        </p:nvSpPr>
        <p:spPr>
          <a:xfrm>
            <a:off x="763571" y="443060"/>
            <a:ext cx="10590229" cy="5733903"/>
          </a:xfrm>
        </p:spPr>
        <p:txBody>
          <a:bodyPr/>
          <a:lstStyle/>
          <a:p>
            <a:pPr marL="0" indent="0">
              <a:buNone/>
            </a:pPr>
            <a:r>
              <a:rPr lang="en-US" dirty="0"/>
              <a:t>I aim to get answers to some of the questions like:</a:t>
            </a:r>
          </a:p>
          <a:p>
            <a:pPr marL="0" indent="0">
              <a:buNone/>
            </a:pPr>
            <a:endParaRPr lang="en-US" dirty="0"/>
          </a:p>
          <a:p>
            <a:r>
              <a:rPr lang="en-US" dirty="0"/>
              <a:t>What is the best location in both cities for pure Gujarati?</a:t>
            </a:r>
          </a:p>
          <a:p>
            <a:r>
              <a:rPr lang="en-US" dirty="0"/>
              <a:t>Which areas have a large number of pure Gujarati Restaurant Market?</a:t>
            </a:r>
          </a:p>
          <a:p>
            <a:r>
              <a:rPr lang="en-US" dirty="0"/>
              <a:t>Which all areas have less number of restaurant?</a:t>
            </a:r>
          </a:p>
          <a:p>
            <a:r>
              <a:rPr lang="en-US" dirty="0"/>
              <a:t>Which is the best place to stay if I prefer pure Gujarati Cuisine?</a:t>
            </a:r>
          </a:p>
          <a:p>
            <a:r>
              <a:rPr lang="en-US" dirty="0"/>
              <a:t>What places have the best restaurants in both cities?</a:t>
            </a:r>
          </a:p>
          <a:p>
            <a:r>
              <a:rPr lang="en-US" dirty="0"/>
              <a:t>Which city and which place will be a good option to open a restaurant?</a:t>
            </a:r>
          </a:p>
          <a:p>
            <a:endParaRPr lang="en-US" dirty="0"/>
          </a:p>
        </p:txBody>
      </p:sp>
    </p:spTree>
    <p:extLst>
      <p:ext uri="{BB962C8B-B14F-4D97-AF65-F5344CB8AC3E}">
        <p14:creationId xmlns:p14="http://schemas.microsoft.com/office/powerpoint/2010/main" val="245007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DD286-E66D-4686-ACE6-FD185B51554D}"/>
              </a:ext>
            </a:extLst>
          </p:cNvPr>
          <p:cNvSpPr>
            <a:spLocks noGrp="1"/>
          </p:cNvSpPr>
          <p:nvPr>
            <p:ph idx="1"/>
          </p:nvPr>
        </p:nvSpPr>
        <p:spPr>
          <a:xfrm>
            <a:off x="782425" y="546755"/>
            <a:ext cx="10571375" cy="5630208"/>
          </a:xfrm>
        </p:spPr>
        <p:txBody>
          <a:bodyPr>
            <a:normAutofit/>
          </a:bodyPr>
          <a:lstStyle/>
          <a:p>
            <a:pPr marL="0" indent="0">
              <a:buNone/>
            </a:pPr>
            <a:r>
              <a:rPr lang="en-US" b="1" dirty="0"/>
              <a:t>Data:</a:t>
            </a:r>
          </a:p>
          <a:p>
            <a:pPr marL="0" indent="0">
              <a:buNone/>
            </a:pPr>
            <a:endParaRPr lang="en-US" b="1" dirty="0"/>
          </a:p>
          <a:p>
            <a:r>
              <a:rPr lang="en-US" dirty="0"/>
              <a:t>For this study, we needed data about </a:t>
            </a:r>
            <a:r>
              <a:rPr lang="en-US" dirty="0" err="1"/>
              <a:t>neighbourhoods</a:t>
            </a:r>
            <a:r>
              <a:rPr lang="en-US" dirty="0"/>
              <a:t> in each of these cities.</a:t>
            </a:r>
            <a:br>
              <a:rPr lang="en-US" dirty="0"/>
            </a:br>
            <a:r>
              <a:rPr lang="en-US" dirty="0"/>
              <a:t>The data published by the government on postal codes for all India would serve us well for this study.</a:t>
            </a:r>
            <a:br>
              <a:rPr lang="en-US" dirty="0"/>
            </a:br>
            <a:r>
              <a:rPr lang="en-US" dirty="0" err="1"/>
              <a:t>Source:</a:t>
            </a:r>
            <a:r>
              <a:rPr lang="en-US" u="sng" dirty="0" err="1">
                <a:hlinkClick r:id="rId2"/>
              </a:rPr>
              <a:t>https</a:t>
            </a:r>
            <a:r>
              <a:rPr lang="en-US" u="sng" dirty="0">
                <a:hlinkClick r:id="rId2"/>
              </a:rPr>
              <a:t>://data.gov.in/resources/all-india-pincode-directory-contact-details-along-latitude-and-longitude</a:t>
            </a:r>
            <a:r>
              <a:rPr lang="en-US" dirty="0"/>
              <a:t>.</a:t>
            </a:r>
          </a:p>
          <a:p>
            <a:r>
              <a:rPr lang="en-US" dirty="0"/>
              <a:t>Restaurants data that contains list Locality, Restaurant name, Rating along with their latitude and longitude.</a:t>
            </a:r>
            <a:br>
              <a:rPr lang="en-US" dirty="0"/>
            </a:br>
            <a:r>
              <a:rPr lang="en-US" dirty="0"/>
              <a:t>Source: </a:t>
            </a:r>
            <a:r>
              <a:rPr lang="en-US" u="sng" dirty="0">
                <a:hlinkClick r:id="rId3"/>
              </a:rPr>
              <a:t>https://www.kaggle.com/meemr5/zomato-ahmedabad-gandhinagar-restaurants-eda/data</a:t>
            </a:r>
            <a:endParaRPr lang="en-US" u="sng" dirty="0"/>
          </a:p>
          <a:p>
            <a:r>
              <a:rPr lang="en-US" dirty="0"/>
              <a:t>Nearby places in each locality of both cities.</a:t>
            </a:r>
            <a:br>
              <a:rPr lang="en-US" dirty="0"/>
            </a:br>
            <a:r>
              <a:rPr lang="en-US" dirty="0"/>
              <a:t>Source :Foursquare API</a:t>
            </a:r>
            <a:br>
              <a:rPr lang="en-US" dirty="0"/>
            </a:br>
            <a:r>
              <a:rPr lang="en-US" dirty="0"/>
              <a:t>By using this API we will get all the venues in each </a:t>
            </a:r>
            <a:r>
              <a:rPr lang="en-US" dirty="0" err="1"/>
              <a:t>neighbourhood</a:t>
            </a:r>
            <a:r>
              <a:rPr lang="en-US" dirty="0"/>
              <a:t>.</a:t>
            </a:r>
          </a:p>
          <a:p>
            <a:endParaRPr lang="en-US" dirty="0"/>
          </a:p>
        </p:txBody>
      </p:sp>
    </p:spTree>
    <p:extLst>
      <p:ext uri="{BB962C8B-B14F-4D97-AF65-F5344CB8AC3E}">
        <p14:creationId xmlns:p14="http://schemas.microsoft.com/office/powerpoint/2010/main" val="132061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6DC99-0B27-4D5E-B820-F597DB0BAD7A}"/>
              </a:ext>
            </a:extLst>
          </p:cNvPr>
          <p:cNvSpPr>
            <a:spLocks noGrp="1"/>
          </p:cNvSpPr>
          <p:nvPr>
            <p:ph idx="1"/>
          </p:nvPr>
        </p:nvSpPr>
        <p:spPr>
          <a:xfrm>
            <a:off x="801278" y="697584"/>
            <a:ext cx="10552522" cy="5479379"/>
          </a:xfrm>
        </p:spPr>
        <p:txBody>
          <a:bodyPr/>
          <a:lstStyle/>
          <a:p>
            <a:pPr marL="0" indent="0">
              <a:buNone/>
            </a:pPr>
            <a:r>
              <a:rPr lang="en-US" b="1" dirty="0"/>
              <a:t>Approach</a:t>
            </a:r>
          </a:p>
          <a:p>
            <a:endParaRPr lang="en-US" b="1" dirty="0"/>
          </a:p>
          <a:p>
            <a:r>
              <a:rPr lang="en-US" dirty="0"/>
              <a:t>Collect the new </a:t>
            </a:r>
            <a:r>
              <a:rPr lang="en-US" dirty="0" err="1"/>
              <a:t>delhi</a:t>
            </a:r>
            <a:r>
              <a:rPr lang="en-US" dirty="0"/>
              <a:t> city data from Zomato </a:t>
            </a:r>
            <a:r>
              <a:rPr lang="en-US" dirty="0" err="1"/>
              <a:t>kaggel</a:t>
            </a:r>
            <a:r>
              <a:rPr lang="en-US" dirty="0"/>
              <a:t> dataset</a:t>
            </a:r>
          </a:p>
          <a:p>
            <a:r>
              <a:rPr lang="en-US" dirty="0"/>
              <a:t>Using </a:t>
            </a:r>
            <a:r>
              <a:rPr lang="en-US" dirty="0" err="1"/>
              <a:t>FourSquare</a:t>
            </a:r>
            <a:r>
              <a:rPr lang="en-US" dirty="0"/>
              <a:t> API we will find all venues for each neighborhood.</a:t>
            </a:r>
          </a:p>
          <a:p>
            <a:r>
              <a:rPr lang="en-US" dirty="0"/>
              <a:t>Filter out all venues that are nearby by locality.</a:t>
            </a:r>
          </a:p>
          <a:p>
            <a:r>
              <a:rPr lang="en-US" dirty="0"/>
              <a:t>Using aggregative rating for each </a:t>
            </a:r>
            <a:r>
              <a:rPr lang="en-US" dirty="0" err="1"/>
              <a:t>resturant</a:t>
            </a:r>
            <a:r>
              <a:rPr lang="en-US" dirty="0"/>
              <a:t> to find the best places.</a:t>
            </a:r>
          </a:p>
          <a:p>
            <a:r>
              <a:rPr lang="en-US" dirty="0"/>
              <a:t>Visualize the Ranking of neighborhoods using folium library(python)</a:t>
            </a:r>
          </a:p>
          <a:p>
            <a:endParaRPr lang="en-US" dirty="0"/>
          </a:p>
        </p:txBody>
      </p:sp>
    </p:spTree>
    <p:extLst>
      <p:ext uri="{BB962C8B-B14F-4D97-AF65-F5344CB8AC3E}">
        <p14:creationId xmlns:p14="http://schemas.microsoft.com/office/powerpoint/2010/main" val="277640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C66C8-F3F1-4505-ACBF-2897C9290832}"/>
              </a:ext>
            </a:extLst>
          </p:cNvPr>
          <p:cNvSpPr>
            <a:spLocks noGrp="1"/>
          </p:cNvSpPr>
          <p:nvPr>
            <p:ph idx="1"/>
          </p:nvPr>
        </p:nvSpPr>
        <p:spPr>
          <a:xfrm>
            <a:off x="791852" y="584462"/>
            <a:ext cx="10561948" cy="5592501"/>
          </a:xfrm>
        </p:spPr>
        <p:txBody>
          <a:bodyPr/>
          <a:lstStyle/>
          <a:p>
            <a:r>
              <a:rPr lang="en-US" dirty="0"/>
              <a:t>Results:</a:t>
            </a:r>
          </a:p>
          <a:p>
            <a:pPr marL="0" indent="0">
              <a:buNone/>
            </a:pPr>
            <a:r>
              <a:rPr lang="en-US" dirty="0"/>
              <a:t>The images of charts can be seen in the Jupyter notebook as well as the report uploaded on GitHub.</a:t>
            </a:r>
          </a:p>
        </p:txBody>
      </p:sp>
    </p:spTree>
    <p:extLst>
      <p:ext uri="{BB962C8B-B14F-4D97-AF65-F5344CB8AC3E}">
        <p14:creationId xmlns:p14="http://schemas.microsoft.com/office/powerpoint/2010/main" val="34781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81395-DE67-4361-897A-B1DADF22492C}"/>
              </a:ext>
            </a:extLst>
          </p:cNvPr>
          <p:cNvSpPr>
            <a:spLocks noGrp="1"/>
          </p:cNvSpPr>
          <p:nvPr>
            <p:ph idx="1"/>
          </p:nvPr>
        </p:nvSpPr>
        <p:spPr>
          <a:xfrm>
            <a:off x="697584" y="772998"/>
            <a:ext cx="10656216" cy="5403965"/>
          </a:xfrm>
        </p:spPr>
        <p:txBody>
          <a:bodyPr>
            <a:normAutofit lnSpcReduction="10000"/>
          </a:bodyPr>
          <a:lstStyle/>
          <a:p>
            <a:pPr marL="0" indent="0">
              <a:buNone/>
            </a:pPr>
            <a:r>
              <a:rPr lang="en-US" b="1" dirty="0"/>
              <a:t>Conclusion</a:t>
            </a:r>
          </a:p>
          <a:p>
            <a:r>
              <a:rPr lang="en-US" dirty="0"/>
              <a:t>Satellite is the locality with highest number of Gujarati cuisine restaurants in Ahmedabad</a:t>
            </a:r>
          </a:p>
          <a:p>
            <a:r>
              <a:rPr lang="en-US" dirty="0" err="1"/>
              <a:t>Nanpura</a:t>
            </a:r>
            <a:r>
              <a:rPr lang="en-US" dirty="0"/>
              <a:t> is the locality with highest number of Gujarati cuisine restaurants in Surat</a:t>
            </a:r>
          </a:p>
          <a:p>
            <a:r>
              <a:rPr lang="en-US" dirty="0"/>
              <a:t>Lal Darwaja is the best locality in </a:t>
            </a:r>
            <a:r>
              <a:rPr lang="en-US" dirty="0" err="1"/>
              <a:t>ahmedabad</a:t>
            </a:r>
            <a:r>
              <a:rPr lang="en-US" dirty="0"/>
              <a:t> if you wish to have Gujarati Cuisine food</a:t>
            </a:r>
          </a:p>
          <a:p>
            <a:r>
              <a:rPr lang="en-US" dirty="0"/>
              <a:t>City Light is the best locality in </a:t>
            </a:r>
            <a:r>
              <a:rPr lang="en-US" dirty="0" err="1"/>
              <a:t>surat</a:t>
            </a:r>
            <a:r>
              <a:rPr lang="en-US" dirty="0"/>
              <a:t> if you wish to have Gujarati Cuisine food</a:t>
            </a:r>
          </a:p>
          <a:p>
            <a:r>
              <a:rPr lang="en-US" dirty="0" err="1"/>
              <a:t>Nanpura</a:t>
            </a:r>
            <a:r>
              <a:rPr lang="en-US" dirty="0"/>
              <a:t> in Surat has higher number of Gujarati cuisine </a:t>
            </a:r>
            <a:r>
              <a:rPr lang="en-US" dirty="0" err="1"/>
              <a:t>retaurants</a:t>
            </a:r>
            <a:r>
              <a:rPr lang="en-US" dirty="0"/>
              <a:t> than Satellite in Ahmedabad.</a:t>
            </a:r>
          </a:p>
          <a:p>
            <a:r>
              <a:rPr lang="en-US" dirty="0"/>
              <a:t>For a foodie interested in Gujarati food, </a:t>
            </a:r>
            <a:r>
              <a:rPr lang="en-US" dirty="0" err="1"/>
              <a:t>Nanpura</a:t>
            </a:r>
            <a:r>
              <a:rPr lang="en-US" dirty="0"/>
              <a:t> should be the place to go.</a:t>
            </a:r>
          </a:p>
          <a:p>
            <a:r>
              <a:rPr lang="en-US" dirty="0"/>
              <a:t>In the clustering done in the notebook, we see that Surat city lacks venues for a tourist to enjoy, so </a:t>
            </a:r>
            <a:r>
              <a:rPr lang="en-US" dirty="0" err="1"/>
              <a:t>ahmedabad</a:t>
            </a:r>
            <a:r>
              <a:rPr lang="en-US" dirty="0"/>
              <a:t> is better in that prospect.</a:t>
            </a:r>
          </a:p>
          <a:p>
            <a:r>
              <a:rPr lang="en-US" dirty="0"/>
              <a:t>But if a business man wants to invest and earn good money, </a:t>
            </a:r>
            <a:r>
              <a:rPr lang="en-US" dirty="0" err="1"/>
              <a:t>surat</a:t>
            </a:r>
            <a:r>
              <a:rPr lang="en-US" dirty="0"/>
              <a:t> maybe the ideal place for him as there will be no competitors</a:t>
            </a:r>
          </a:p>
          <a:p>
            <a:endParaRPr lang="en-US" dirty="0"/>
          </a:p>
        </p:txBody>
      </p:sp>
    </p:spTree>
    <p:extLst>
      <p:ext uri="{BB962C8B-B14F-4D97-AF65-F5344CB8AC3E}">
        <p14:creationId xmlns:p14="http://schemas.microsoft.com/office/powerpoint/2010/main" val="292426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38E8-4218-4BDE-AC01-3CC4E0C96AE6}"/>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323379A-7285-4BE4-9996-78B0C8501D0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258859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TotalTime>
  <Words>667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inherit</vt:lpstr>
      <vt:lpstr>Wingdings 3</vt:lpstr>
      <vt:lpstr>Slice</vt:lpstr>
      <vt:lpstr>Capstone Project - The Battle of Neighborhoods  Ahmedabad vs. Surat : Battle of Restaurants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Ahmedabad vs. Surat : Battle of Restaurants </dc:title>
  <dc:creator>Deep Pancholi</dc:creator>
  <cp:lastModifiedBy>Deep Pancholi</cp:lastModifiedBy>
  <cp:revision>2</cp:revision>
  <dcterms:created xsi:type="dcterms:W3CDTF">2020-04-25T11:26:01Z</dcterms:created>
  <dcterms:modified xsi:type="dcterms:W3CDTF">2020-04-25T11:31:35Z</dcterms:modified>
</cp:coreProperties>
</file>