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1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58742CC-F6A8-484A-9BDF-BBDCE40AD759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559DBE9-3E7A-472F-A5F2-7CE3ED63A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06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42CC-F6A8-484A-9BDF-BBDCE40AD759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9DBE9-3E7A-472F-A5F2-7CE3ED63A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28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42CC-F6A8-484A-9BDF-BBDCE40AD759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9DBE9-3E7A-472F-A5F2-7CE3ED63A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854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42CC-F6A8-484A-9BDF-BBDCE40AD759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9DBE9-3E7A-472F-A5F2-7CE3ED63A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387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42CC-F6A8-484A-9BDF-BBDCE40AD759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9DBE9-3E7A-472F-A5F2-7CE3ED63A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118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42CC-F6A8-484A-9BDF-BBDCE40AD759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9DBE9-3E7A-472F-A5F2-7CE3ED63A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75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42CC-F6A8-484A-9BDF-BBDCE40AD759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9DBE9-3E7A-472F-A5F2-7CE3ED63A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818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58742CC-F6A8-484A-9BDF-BBDCE40AD759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9DBE9-3E7A-472F-A5F2-7CE3ED63A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571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58742CC-F6A8-484A-9BDF-BBDCE40AD759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9DBE9-3E7A-472F-A5F2-7CE3ED63A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72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42CC-F6A8-484A-9BDF-BBDCE40AD759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9DBE9-3E7A-472F-A5F2-7CE3ED63A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29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42CC-F6A8-484A-9BDF-BBDCE40AD759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9DBE9-3E7A-472F-A5F2-7CE3ED63A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1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42CC-F6A8-484A-9BDF-BBDCE40AD759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9DBE9-3E7A-472F-A5F2-7CE3ED63A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78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42CC-F6A8-484A-9BDF-BBDCE40AD759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9DBE9-3E7A-472F-A5F2-7CE3ED63A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37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42CC-F6A8-484A-9BDF-BBDCE40AD759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9DBE9-3E7A-472F-A5F2-7CE3ED63A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68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42CC-F6A8-484A-9BDF-BBDCE40AD759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9DBE9-3E7A-472F-A5F2-7CE3ED63A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04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42CC-F6A8-484A-9BDF-BBDCE40AD759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9DBE9-3E7A-472F-A5F2-7CE3ED63A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69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42CC-F6A8-484A-9BDF-BBDCE40AD759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9DBE9-3E7A-472F-A5F2-7CE3ED63A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37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58742CC-F6A8-484A-9BDF-BBDCE40AD759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559DBE9-3E7A-472F-A5F2-7CE3ED63A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20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zh-cn/windows/win32/direct3d12/descriptor-heap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50CF6-9F1A-46F3-BD50-2076082203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描述符管理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9F4D27-9389-4ACF-81B5-3851F11350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Pancy</a:t>
            </a:r>
            <a:r>
              <a:rPr lang="en-US" altLang="zh-CN" dirty="0"/>
              <a:t> star </a:t>
            </a:r>
            <a:r>
              <a:rPr lang="en-US" altLang="zh-CN" dirty="0" err="1"/>
              <a:t>engien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983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6205B-234C-4990-BFF3-73E3B7F9C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描述符介绍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D1699-4891-42B5-96B8-4D5B6B865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56816"/>
            <a:ext cx="8825659" cy="4523363"/>
          </a:xfrm>
        </p:spPr>
        <p:txBody>
          <a:bodyPr>
            <a:normAutofit/>
          </a:bodyPr>
          <a:lstStyle/>
          <a:p>
            <a:r>
              <a:rPr lang="en-US" altLang="zh-CN" dirty="0"/>
              <a:t>Dx12</a:t>
            </a:r>
            <a:r>
              <a:rPr lang="zh-CN" altLang="en-US" dirty="0"/>
              <a:t>中的描述符信息即为</a:t>
            </a:r>
            <a:r>
              <a:rPr lang="en-US" altLang="zh-CN" dirty="0"/>
              <a:t>Dx11</a:t>
            </a:r>
            <a:r>
              <a:rPr lang="zh-CN" altLang="en-US" dirty="0"/>
              <a:t>中的</a:t>
            </a:r>
            <a:r>
              <a:rPr lang="en-US" altLang="zh-CN" dirty="0" err="1"/>
              <a:t>ShadereRsourceView,RenderTargetView</a:t>
            </a:r>
            <a:r>
              <a:rPr lang="zh-CN" altLang="en-US" dirty="0"/>
              <a:t>等</a:t>
            </a:r>
            <a:r>
              <a:rPr lang="en-US" altLang="zh-CN" dirty="0"/>
              <a:t>view</a:t>
            </a:r>
            <a:r>
              <a:rPr lang="zh-CN" altLang="en-US" dirty="0"/>
              <a:t>结构，他们本质上是用于描述一块</a:t>
            </a:r>
            <a:r>
              <a:rPr lang="en-US" altLang="zh-CN" dirty="0"/>
              <a:t>GPU</a:t>
            </a:r>
            <a:r>
              <a:rPr lang="zh-CN" altLang="en-US" dirty="0"/>
              <a:t>资源的访问格式的指针类变量。在</a:t>
            </a:r>
            <a:r>
              <a:rPr lang="en-US" altLang="zh-CN" dirty="0"/>
              <a:t>dx11</a:t>
            </a:r>
            <a:r>
              <a:rPr lang="zh-CN" altLang="en-US" dirty="0"/>
              <a:t>中，</a:t>
            </a:r>
            <a:r>
              <a:rPr lang="en-US" altLang="zh-CN" dirty="0"/>
              <a:t>d3d</a:t>
            </a:r>
            <a:r>
              <a:rPr lang="zh-CN" altLang="en-US" dirty="0"/>
              <a:t>仅需要指定一块</a:t>
            </a:r>
            <a:r>
              <a:rPr lang="en-US" altLang="zh-CN" dirty="0"/>
              <a:t>GPU</a:t>
            </a:r>
            <a:r>
              <a:rPr lang="zh-CN" altLang="en-US" dirty="0"/>
              <a:t>资源</a:t>
            </a:r>
            <a:r>
              <a:rPr lang="en-US" altLang="zh-CN" dirty="0"/>
              <a:t>(id3d11resource,</a:t>
            </a:r>
            <a:r>
              <a:rPr lang="zh-CN" altLang="en-US" dirty="0"/>
              <a:t>以及其派生类</a:t>
            </a:r>
            <a:r>
              <a:rPr lang="en-US" altLang="zh-CN" dirty="0"/>
              <a:t>id3d11texture/buffer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  <a:r>
              <a:rPr lang="zh-CN" altLang="en-US" dirty="0"/>
              <a:t>，以及访问格式（</a:t>
            </a:r>
            <a:r>
              <a:rPr lang="en-US" altLang="zh-CN" dirty="0"/>
              <a:t>id3d11XXXXviewdesc</a:t>
            </a:r>
            <a:r>
              <a:rPr lang="zh-CN" altLang="en-US" dirty="0"/>
              <a:t>）就可以直接创建一个</a:t>
            </a:r>
            <a:r>
              <a:rPr lang="en-US" altLang="zh-CN" dirty="0"/>
              <a:t>view</a:t>
            </a:r>
            <a:r>
              <a:rPr lang="zh-CN" altLang="en-US" dirty="0"/>
              <a:t>类型的</a:t>
            </a:r>
            <a:r>
              <a:rPr lang="en-US" altLang="zh-CN" dirty="0"/>
              <a:t>GPU</a:t>
            </a:r>
            <a:r>
              <a:rPr lang="zh-CN" altLang="en-US" dirty="0"/>
              <a:t>指针，而在渲染的时候，这个指针可以充当将</a:t>
            </a:r>
            <a:r>
              <a:rPr lang="en-US" altLang="zh-CN" dirty="0"/>
              <a:t>GPU</a:t>
            </a:r>
            <a:r>
              <a:rPr lang="zh-CN" altLang="en-US" dirty="0"/>
              <a:t>资源绑定到</a:t>
            </a:r>
            <a:r>
              <a:rPr lang="en-US" altLang="zh-CN" dirty="0"/>
              <a:t>shader</a:t>
            </a:r>
            <a:r>
              <a:rPr lang="zh-CN" altLang="en-US" dirty="0"/>
              <a:t>上的桥梁工作。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Dx11</a:t>
            </a:r>
            <a:r>
              <a:rPr lang="zh-CN" altLang="en-US" dirty="0"/>
              <a:t>中的这种使用较为方便，不过仍然会有一些不好解决的问题：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，描述符的创建，上层应用为了能够获取这个指针信息需要保留一整个描述符结构，这个结构较为复杂，如果实时创建必然会带来较大的开销，因此通常情况下大部分描述符都必须要提前创建好各种</a:t>
            </a:r>
            <a:r>
              <a:rPr lang="en-US" altLang="zh-CN" dirty="0" err="1"/>
              <a:t>resourceview</a:t>
            </a:r>
            <a:r>
              <a:rPr lang="zh-CN" altLang="en-US" dirty="0"/>
              <a:t>，而有很多渲染算法的优化及裁剪等会需要在</a:t>
            </a:r>
            <a:r>
              <a:rPr lang="en-US" altLang="zh-CN" dirty="0"/>
              <a:t>runtime</a:t>
            </a:r>
            <a:r>
              <a:rPr lang="zh-CN" altLang="en-US" dirty="0"/>
              <a:t>过程中创建</a:t>
            </a:r>
            <a:r>
              <a:rPr lang="en-US" altLang="zh-CN" dirty="0" err="1"/>
              <a:t>resourceview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，新的</a:t>
            </a:r>
            <a:r>
              <a:rPr lang="en-US" altLang="zh-CN" dirty="0"/>
              <a:t>GPU</a:t>
            </a:r>
            <a:r>
              <a:rPr lang="zh-CN" altLang="en-US" dirty="0"/>
              <a:t>硬件已经支持</a:t>
            </a:r>
            <a:r>
              <a:rPr lang="en-US" altLang="zh-CN" dirty="0" err="1"/>
              <a:t>BindlessResource</a:t>
            </a:r>
            <a:r>
              <a:rPr lang="zh-CN" altLang="en-US" dirty="0"/>
              <a:t>功能</a:t>
            </a:r>
            <a:r>
              <a:rPr lang="en-US" altLang="zh-CN" dirty="0"/>
              <a:t>,</a:t>
            </a:r>
            <a:r>
              <a:rPr lang="zh-CN" altLang="en-US" dirty="0"/>
              <a:t>这项功能对于</a:t>
            </a:r>
            <a:r>
              <a:rPr lang="en-US" altLang="zh-CN" dirty="0" err="1"/>
              <a:t>DrawCall</a:t>
            </a:r>
            <a:r>
              <a:rPr lang="zh-CN" altLang="en-US" dirty="0"/>
              <a:t>优化以及</a:t>
            </a:r>
            <a:r>
              <a:rPr lang="en-US" altLang="zh-CN" dirty="0" err="1"/>
              <a:t>GPUDRrivenPipeline</a:t>
            </a:r>
            <a:r>
              <a:rPr lang="zh-CN" altLang="en-US" dirty="0"/>
              <a:t>等现代技术来说是比较重要的，仅靠</a:t>
            </a:r>
            <a:r>
              <a:rPr lang="en-US" altLang="zh-CN" dirty="0"/>
              <a:t>dx11</a:t>
            </a:r>
            <a:r>
              <a:rPr lang="zh-CN" altLang="en-US" dirty="0"/>
              <a:t>的单独创建描述符的方式是无法完成</a:t>
            </a:r>
            <a:r>
              <a:rPr lang="en-US" altLang="zh-CN" dirty="0" err="1"/>
              <a:t>Bindlessresource</a:t>
            </a:r>
            <a:r>
              <a:rPr lang="zh-CN" altLang="en-US" dirty="0"/>
              <a:t>的功能的。</a:t>
            </a:r>
          </a:p>
        </p:txBody>
      </p:sp>
    </p:spTree>
    <p:extLst>
      <p:ext uri="{BB962C8B-B14F-4D97-AF65-F5344CB8AC3E}">
        <p14:creationId xmlns:p14="http://schemas.microsoft.com/office/powerpoint/2010/main" val="1032386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F2B87-3FCB-434D-9188-E64B544F2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描述符介绍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88081E-2437-41A4-941A-FE9B425A7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描述符堆：</a:t>
            </a:r>
            <a:r>
              <a:rPr lang="en-US" altLang="zh-CN" dirty="0"/>
              <a:t>Dx12</a:t>
            </a:r>
            <a:r>
              <a:rPr lang="zh-CN" altLang="en-US" dirty="0"/>
              <a:t>引入了描述符堆这一概念，应用程序可以一次申请一个较大的描述符堆</a:t>
            </a:r>
            <a:r>
              <a:rPr lang="en-US" altLang="zh-CN" dirty="0"/>
              <a:t>(</a:t>
            </a:r>
            <a:r>
              <a:rPr lang="zh-CN" altLang="en-US" dirty="0"/>
              <a:t>通常来说会限制到</a:t>
            </a:r>
            <a:r>
              <a:rPr lang="en-US" altLang="zh-CN" dirty="0"/>
              <a:t>1000000</a:t>
            </a:r>
            <a:r>
              <a:rPr lang="zh-CN" altLang="en-US" dirty="0"/>
              <a:t>以内</a:t>
            </a:r>
            <a:r>
              <a:rPr lang="en-US" altLang="zh-CN" dirty="0"/>
              <a:t>)</a:t>
            </a:r>
            <a:r>
              <a:rPr lang="zh-CN" altLang="en-US" dirty="0"/>
              <a:t>，然后通过一个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en-US" altLang="zh-CN" dirty="0"/>
              <a:t>(</a:t>
            </a:r>
            <a:r>
              <a:rPr lang="zh-CN" altLang="en-US" dirty="0"/>
              <a:t>具体大小需要查询</a:t>
            </a:r>
            <a:r>
              <a:rPr lang="en-US" altLang="zh-CN" dirty="0"/>
              <a:t>d3d</a:t>
            </a:r>
            <a:r>
              <a:rPr lang="zh-CN" altLang="en-US" dirty="0"/>
              <a:t>设备</a:t>
            </a:r>
            <a:r>
              <a:rPr lang="en-US" altLang="zh-CN" dirty="0"/>
              <a:t>)</a:t>
            </a:r>
            <a:r>
              <a:rPr lang="zh-CN" altLang="en-US" dirty="0"/>
              <a:t>的偏移量来指定一个</a:t>
            </a:r>
            <a:r>
              <a:rPr lang="en-US" altLang="zh-CN" dirty="0" err="1"/>
              <a:t>resourceview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这一改动带来了两个好处，其一是原本需要一个</a:t>
            </a:r>
            <a:r>
              <a:rPr lang="en-US" altLang="zh-CN" dirty="0" err="1"/>
              <a:t>resourceview</a:t>
            </a:r>
            <a:r>
              <a:rPr lang="zh-CN" altLang="en-US" dirty="0"/>
              <a:t>类来管理的描述符现在只需要一个很小的偏移变量就可以代替。其次是描述符可以只指定其起始位置的偏移给</a:t>
            </a:r>
            <a:r>
              <a:rPr lang="en-US" altLang="zh-CN" dirty="0"/>
              <a:t>shader</a:t>
            </a:r>
            <a:r>
              <a:rPr lang="zh-CN" altLang="en-US" dirty="0"/>
              <a:t>，然后</a:t>
            </a:r>
            <a:r>
              <a:rPr lang="en-US" altLang="zh-CN" dirty="0"/>
              <a:t>shader</a:t>
            </a:r>
            <a:r>
              <a:rPr lang="zh-CN" altLang="en-US" dirty="0"/>
              <a:t>就可以访问从这个描述符开始往后的所有同类描述符，即</a:t>
            </a:r>
            <a:r>
              <a:rPr lang="en-US" altLang="zh-CN" dirty="0"/>
              <a:t>bindless resource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https://docs.microsoft.com/zh-cn/windows/win32/direct3d12/descriptor-heaps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224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9CDE0-30B7-4755-901B-2B04EFB92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描述符堆结构分类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DCBBFED-6A3F-444A-BE30-A3844B87E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描述符堆结构被分为两类进行分别管理，一类是绑定描述符，一类是解绑顶描述符。</a:t>
            </a:r>
            <a:endParaRPr lang="en-US" altLang="zh-CN" dirty="0"/>
          </a:p>
          <a:p>
            <a:r>
              <a:rPr lang="zh-CN" altLang="en-US" dirty="0"/>
              <a:t>绑定描述符直接通过</a:t>
            </a:r>
            <a:r>
              <a:rPr lang="en-US" altLang="zh-CN" dirty="0"/>
              <a:t>slot</a:t>
            </a:r>
            <a:r>
              <a:rPr lang="zh-CN" altLang="en-US" dirty="0"/>
              <a:t>与</a:t>
            </a:r>
            <a:r>
              <a:rPr lang="en-US" altLang="zh-CN" dirty="0"/>
              <a:t>shader</a:t>
            </a:r>
            <a:r>
              <a:rPr lang="zh-CN" altLang="en-US" dirty="0"/>
              <a:t>中的纹理或</a:t>
            </a:r>
            <a:r>
              <a:rPr lang="en-US" altLang="zh-CN" dirty="0"/>
              <a:t>buffer</a:t>
            </a:r>
            <a:r>
              <a:rPr lang="zh-CN" altLang="en-US" dirty="0"/>
              <a:t>进行一对一绑定。因此只需要根据其作用域是全局公有（例如</a:t>
            </a:r>
            <a:r>
              <a:rPr lang="en-US" altLang="zh-CN" dirty="0"/>
              <a:t>IBL</a:t>
            </a:r>
            <a:r>
              <a:rPr lang="zh-CN" altLang="en-US" dirty="0"/>
              <a:t>纹理，骨骼动画的全局</a:t>
            </a:r>
            <a:r>
              <a:rPr lang="en-US" altLang="zh-CN" dirty="0"/>
              <a:t>buffer</a:t>
            </a:r>
            <a:r>
              <a:rPr lang="zh-CN" altLang="en-US" dirty="0"/>
              <a:t>等）还是只属于某一个组件（例如模型的专用纹理或者专用动画</a:t>
            </a:r>
            <a:r>
              <a:rPr lang="en-US" altLang="zh-CN" dirty="0"/>
              <a:t>buffer</a:t>
            </a:r>
            <a:r>
              <a:rPr lang="zh-CN" altLang="en-US" dirty="0"/>
              <a:t>等）进行管理即可。</a:t>
            </a:r>
            <a:endParaRPr lang="en-US" altLang="zh-CN" dirty="0"/>
          </a:p>
          <a:p>
            <a:r>
              <a:rPr lang="zh-CN" altLang="en-US" dirty="0"/>
              <a:t>解绑定描述符会将第一个描述符所在的描述符堆的偏移地址绑定到</a:t>
            </a:r>
            <a:r>
              <a:rPr lang="en-US" altLang="zh-CN" dirty="0"/>
              <a:t>shader</a:t>
            </a:r>
            <a:r>
              <a:rPr lang="zh-CN" altLang="en-US" dirty="0"/>
              <a:t>，然后在</a:t>
            </a:r>
            <a:r>
              <a:rPr lang="en-US" altLang="zh-CN" dirty="0"/>
              <a:t>shader</a:t>
            </a:r>
            <a:r>
              <a:rPr lang="zh-CN" altLang="en-US" dirty="0"/>
              <a:t>中就可以根据下标无限制的访问所有的纹理或</a:t>
            </a:r>
            <a:r>
              <a:rPr lang="en-US" altLang="zh-CN" dirty="0"/>
              <a:t>buffer</a:t>
            </a:r>
            <a:r>
              <a:rPr lang="zh-CN" altLang="en-US" dirty="0"/>
              <a:t>信息。解绑定描述符要求描述符的类型一致</a:t>
            </a:r>
            <a:r>
              <a:rPr lang="en-US" altLang="zh-CN" dirty="0"/>
              <a:t>(</a:t>
            </a:r>
            <a:r>
              <a:rPr lang="zh-CN" altLang="en-US" dirty="0"/>
              <a:t>例如</a:t>
            </a:r>
            <a:r>
              <a:rPr lang="en-US" altLang="zh-CN" dirty="0"/>
              <a:t>texture2d[]</a:t>
            </a:r>
            <a:r>
              <a:rPr lang="zh-CN" altLang="en-US" dirty="0"/>
              <a:t>或者</a:t>
            </a:r>
            <a:r>
              <a:rPr lang="en-US" altLang="zh-CN" dirty="0" err="1"/>
              <a:t>structurebuffer</a:t>
            </a:r>
            <a:r>
              <a:rPr lang="en-US" altLang="zh-CN" dirty="0"/>
              <a:t>[])</a:t>
            </a:r>
            <a:r>
              <a:rPr lang="zh-CN" altLang="en-US" dirty="0"/>
              <a:t>，并且描述符在描述符堆上是连续排列的，因此管理较为麻烦。需要额外的管理手段。</a:t>
            </a:r>
          </a:p>
        </p:txBody>
      </p:sp>
    </p:spTree>
    <p:extLst>
      <p:ext uri="{BB962C8B-B14F-4D97-AF65-F5344CB8AC3E}">
        <p14:creationId xmlns:p14="http://schemas.microsoft.com/office/powerpoint/2010/main" val="2992949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D7B2E-F6AF-44C7-B167-79795B4C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分区式</a:t>
            </a:r>
            <a:r>
              <a:rPr lang="zh-CN" altLang="en-US" dirty="0"/>
              <a:t>解绑定描述符管理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BE77DA-2BF4-4213-AD20-4AB63CEA0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524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75</TotalTime>
  <Words>549</Words>
  <Application>Microsoft Office PowerPoint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离子会议室</vt:lpstr>
      <vt:lpstr>描述符管理</vt:lpstr>
      <vt:lpstr>描述符介绍</vt:lpstr>
      <vt:lpstr>描述符介绍</vt:lpstr>
      <vt:lpstr>描述符堆结构分类</vt:lpstr>
      <vt:lpstr>分区式解绑定描述符管理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曦 潘</dc:creator>
  <cp:lastModifiedBy>曦 潘</cp:lastModifiedBy>
  <cp:revision>8</cp:revision>
  <dcterms:created xsi:type="dcterms:W3CDTF">2019-12-22T14:46:50Z</dcterms:created>
  <dcterms:modified xsi:type="dcterms:W3CDTF">2019-12-22T16:02:20Z</dcterms:modified>
</cp:coreProperties>
</file>