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1ebbc2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1ebbc2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1ebbc2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1ebbc2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1ebbc2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21ebbc2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1ebbc2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1ebbc2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21ebbc2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21ebbc2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1ebbc2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1ebbc2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63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Bienvenido al curso CSS3 desde cero a avanzado.</a:t>
            </a:r>
            <a:endParaRPr b="1" sz="3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50" y="2515525"/>
            <a:ext cx="1576150" cy="22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275" y="2127475"/>
            <a:ext cx="45243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63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¿Qué es CSS?</a:t>
            </a:r>
            <a:endParaRPr b="1" sz="3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25325"/>
            <a:ext cx="85206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Hojas de Estilo en Cascada, </a:t>
            </a: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 un lenguaje de estilos para darle estilos a los documentos html, </a:t>
            </a: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 llama CSS por sus siglas del inglés Cascading Style Sheets, o en español Hojas de Estilo en Cascada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2838750"/>
            <a:ext cx="3098799" cy="21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63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Sintaxis CSS</a:t>
            </a:r>
            <a:endParaRPr b="1" sz="3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0628" l="4021" r="6421" t="36872"/>
          <a:stretch/>
        </p:blipFill>
        <p:spPr>
          <a:xfrm>
            <a:off x="204500" y="1771819"/>
            <a:ext cx="8735000" cy="233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63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Selector</a:t>
            </a:r>
            <a:endParaRPr b="1" sz="3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425325"/>
            <a:ext cx="8520600" cy="23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Define a </a:t>
            </a: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qué</a:t>
            </a: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elementos o elementos vamos a modificar. Un ejemplo sería modificar los </a:t>
            </a: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títulos</a:t>
            </a: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, o </a:t>
            </a: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párrafos</a:t>
            </a: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0628" l="4021" r="65417" t="36872"/>
          <a:stretch/>
        </p:blipFill>
        <p:spPr>
          <a:xfrm>
            <a:off x="237325" y="2292350"/>
            <a:ext cx="2980749" cy="23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63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Propiedad</a:t>
            </a:r>
            <a:endParaRPr b="1" sz="3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25325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 la propiedad que vamos a agregar o modificar, como el color, la altura, el ancho, el borde, etc.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20628" l="32614" r="36825" t="36872"/>
          <a:stretch/>
        </p:blipFill>
        <p:spPr>
          <a:xfrm>
            <a:off x="311700" y="2279975"/>
            <a:ext cx="2980749" cy="23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63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Valor</a:t>
            </a:r>
            <a:endParaRPr b="1" sz="3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25325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 el valor que se le agrega a la propiedad, un ejemplo sería agregar el color negro, a la propiedad color.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0178" l="63364" r="6075" t="37322"/>
          <a:stretch/>
        </p:blipFill>
        <p:spPr>
          <a:xfrm>
            <a:off x="311700" y="2279975"/>
            <a:ext cx="2980749" cy="23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