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f0dab0b0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f0dab0b0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f0dab0b0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f0dab0b0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f0dab0b0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f0dab0b0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f0dab0b0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f0dab0b0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f0dab0b0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f0dab0b0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f0dab0b0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f0dab0b0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60ea5881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60ea5881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60ea5881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60ea5881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60ea5881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60ea5881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f0dab0b0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f0dab0b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f0dab0b0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f0dab0b0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f0dab0b0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f0dab0b0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mozilla.org/es/docs/M%C3%B3vil/Viewport_meta_tag" TargetMode="External"/><Relationship Id="rId4" Type="http://schemas.openxmlformats.org/officeDocument/2006/relationships/hyperlink" Target="https://developer.mozilla.org/es/docs/CSS/Media_queri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 rotWithShape="1">
          <a:blip r:embed="rId3">
            <a:alphaModFix/>
          </a:blip>
          <a:srcRect b="7784" l="0" r="0" t="7784"/>
          <a:stretch/>
        </p:blipFill>
        <p:spPr>
          <a:xfrm>
            <a:off x="-1" y="0"/>
            <a:ext cx="4567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4845150" y="1363350"/>
            <a:ext cx="4033800" cy="24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100">
                <a:solidFill>
                  <a:schemeClr val="dk1"/>
                </a:solidFill>
              </a:rPr>
              <a:t>Introducción al diseño adaptable</a:t>
            </a:r>
            <a:r>
              <a:rPr lang="es-419" sz="4100">
                <a:solidFill>
                  <a:schemeClr val="dk1"/>
                </a:solidFill>
              </a:rPr>
              <a:t> </a:t>
            </a:r>
            <a:endParaRPr sz="4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>
            <p:ph type="title"/>
          </p:nvPr>
        </p:nvSpPr>
        <p:spPr>
          <a:xfrm>
            <a:off x="283100" y="712150"/>
            <a:ext cx="64245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/>
              <a:t>Procura el uso de unidades relativas y de porcentajes.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283100" y="712150"/>
            <a:ext cx="63837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 lo más importante…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5"/>
                </a:solidFill>
              </a:rPr>
              <a:t>Los media queries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4294967295" type="title"/>
          </p:nvPr>
        </p:nvSpPr>
        <p:spPr>
          <a:xfrm>
            <a:off x="433800" y="313275"/>
            <a:ext cx="6643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3600">
                <a:solidFill>
                  <a:schemeClr val="dk1"/>
                </a:solidFill>
              </a:rPr>
              <a:t>¿Qué son los media queries?</a:t>
            </a:r>
            <a:endParaRPr sz="2400"/>
          </a:p>
        </p:txBody>
      </p:sp>
      <p:sp>
        <p:nvSpPr>
          <p:cNvPr id="154" name="Google Shape;154;p24"/>
          <p:cNvSpPr txBox="1"/>
          <p:nvPr/>
        </p:nvSpPr>
        <p:spPr>
          <a:xfrm>
            <a:off x="594900" y="1288975"/>
            <a:ext cx="8031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508150" y="122697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Los media queries, se utilizan en CSS3 como una medida para cambiar ciertos valores de distintos elementos, cuando el viewport tenga un cierto tamaña u orientación en 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específico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. </a:t>
            </a:r>
            <a:r>
              <a:rPr b="1" lang="es-419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Las media queries respetan la especificad, herencia y cascada.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275" y="1625975"/>
            <a:ext cx="6500425" cy="3350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161" name="Google Shape;161;p25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>
            <p:ph type="title"/>
          </p:nvPr>
        </p:nvSpPr>
        <p:spPr>
          <a:xfrm>
            <a:off x="283100" y="712150"/>
            <a:ext cx="64245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/>
              <a:t>Técnicas de diseño adaptable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idx="4294967295" type="title"/>
          </p:nvPr>
        </p:nvSpPr>
        <p:spPr>
          <a:xfrm>
            <a:off x="433800" y="313275"/>
            <a:ext cx="6643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3600">
                <a:solidFill>
                  <a:schemeClr val="dk1"/>
                </a:solidFill>
              </a:rPr>
              <a:t>Mobile first</a:t>
            </a:r>
            <a:endParaRPr sz="2400"/>
          </a:p>
        </p:txBody>
      </p:sp>
      <p:sp>
        <p:nvSpPr>
          <p:cNvPr id="168" name="Google Shape;168;p26"/>
          <p:cNvSpPr txBox="1"/>
          <p:nvPr/>
        </p:nvSpPr>
        <p:spPr>
          <a:xfrm>
            <a:off x="594900" y="1288975"/>
            <a:ext cx="8031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508150" y="122697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Esta técnica consiste en diseñar primero en CSS nuestro sitio para  dispositivos móviles (Smartphones, Tablets), para posteriormente ir 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adaptándola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 a  un tamaño más grande (PC, Laptops).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600" y="2352575"/>
            <a:ext cx="59436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idx="4294967295" type="title"/>
          </p:nvPr>
        </p:nvSpPr>
        <p:spPr>
          <a:xfrm>
            <a:off x="433800" y="313275"/>
            <a:ext cx="6643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3600">
                <a:solidFill>
                  <a:schemeClr val="dk1"/>
                </a:solidFill>
              </a:rPr>
              <a:t>Desktop first</a:t>
            </a:r>
            <a:endParaRPr sz="2400"/>
          </a:p>
        </p:txBody>
      </p:sp>
      <p:sp>
        <p:nvSpPr>
          <p:cNvPr id="176" name="Google Shape;176;p27"/>
          <p:cNvSpPr txBox="1"/>
          <p:nvPr/>
        </p:nvSpPr>
        <p:spPr>
          <a:xfrm>
            <a:off x="594900" y="1288975"/>
            <a:ext cx="8031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508150" y="122697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Esta técnica consiste en primero diseñar nuestro sitio para dispositivos más grandes, estos dispositivos serían computadoras de escritorio, Laptops, para posteriormente ir adaptando nuestro sitio a dispositivos móviles más pequeños (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Smartphones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  y Tablets)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600" y="2450975"/>
            <a:ext cx="59436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idx="4294967295" type="title"/>
          </p:nvPr>
        </p:nvSpPr>
        <p:spPr>
          <a:xfrm>
            <a:off x="433800" y="313275"/>
            <a:ext cx="6643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3600">
                <a:solidFill>
                  <a:schemeClr val="dk1"/>
                </a:solidFill>
              </a:rPr>
              <a:t>referencias:</a:t>
            </a:r>
            <a:endParaRPr sz="2400"/>
          </a:p>
        </p:txBody>
      </p:sp>
      <p:sp>
        <p:nvSpPr>
          <p:cNvPr id="184" name="Google Shape;184;p28"/>
          <p:cNvSpPr txBox="1"/>
          <p:nvPr/>
        </p:nvSpPr>
        <p:spPr>
          <a:xfrm>
            <a:off x="594900" y="1288975"/>
            <a:ext cx="8031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508150" y="122697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https://developer.mozilla.org/es/docs/M%C3%B3vil/Viewport_meta_tag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https://developer.mozilla.org/es/docs/CSS/Media_queries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83100" y="712150"/>
            <a:ext cx="6390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5"/>
                </a:solidFill>
              </a:rPr>
              <a:t>¿Qué es el diseño adaptable?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s-419" sz="2100"/>
              <a:t>El diseño adaptable o también conocido como responsive design, es el proceso de adaptar una página a dispositivos móviles. Para esto hay dos técnicas, mobile first y desktop first.</a:t>
            </a:r>
            <a:endParaRPr b="0" sz="2100"/>
          </a:p>
        </p:txBody>
      </p:sp>
      <p:grpSp>
        <p:nvGrpSpPr>
          <p:cNvPr id="79" name="Google Shape;79;p14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80" name="Google Shape;8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rozo de cinta adhesiva que pega una nota a la diapositiva" id="81" name="Google Shape;81;p14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14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s-419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Sugerencia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s-419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Para hacer más fácil el proceso de adaptar páginas a dispositivos, se recomienda usar unidades de medida relativas y porcentajes.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50" y="697275"/>
            <a:ext cx="2048500" cy="40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3125" y="697276"/>
            <a:ext cx="5471724" cy="3748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213625" y="148725"/>
            <a:ext cx="20484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Mobile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453975" y="148725"/>
            <a:ext cx="20484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Desktop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3600">
                <a:solidFill>
                  <a:schemeClr val="dk1"/>
                </a:solidFill>
              </a:rPr>
              <a:t>¿Qué es el viewport?</a:t>
            </a:r>
            <a:endParaRPr sz="2400"/>
          </a:p>
        </p:txBody>
      </p:sp>
      <p:sp>
        <p:nvSpPr>
          <p:cNvPr id="96" name="Google Shape;96;p16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s-419" sz="1800">
                <a:latin typeface="Lato"/>
                <a:ea typeface="Lato"/>
                <a:cs typeface="Lato"/>
                <a:sym typeface="Lato"/>
              </a:rPr>
              <a:t>El viewport es el área visible del navegador que se muestra en la pantalla. Cada dispositivo tiene un viewport diferente.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3625" y="2206925"/>
            <a:ext cx="18669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4294967295" type="title"/>
          </p:nvPr>
        </p:nvSpPr>
        <p:spPr>
          <a:xfrm>
            <a:off x="433800" y="3132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3600">
                <a:solidFill>
                  <a:schemeClr val="dk1"/>
                </a:solidFill>
              </a:rPr>
              <a:t>Etiqueta viewport</a:t>
            </a:r>
            <a:endParaRPr sz="2400"/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22595" l="6029" r="5693" t="25497"/>
          <a:stretch/>
        </p:blipFill>
        <p:spPr>
          <a:xfrm>
            <a:off x="2280475" y="2831325"/>
            <a:ext cx="6345700" cy="10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594900" y="1288975"/>
            <a:ext cx="8031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08150" y="122697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La etiqueta viewport en HTML, le indica al navegador que no importa el dispositivo donde se esté visualizando la página, el documento HTML5 debe ocupar el 100% del ancho del dispositivo donde se visualiza.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zo de cinta adhesiva que pega una nota a la diapositiva" id="111" name="Google Shape;111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33">
            <a:off x="3645208" y="117594"/>
            <a:ext cx="1853560" cy="65846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-419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Etiqueta viewport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" name="Google Shape;113;p18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-419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Initial-scale:</a:t>
            </a:r>
            <a:br>
              <a:rPr lang="es-419" sz="1400">
                <a:latin typeface="Raleway"/>
                <a:ea typeface="Raleway"/>
                <a:cs typeface="Raleway"/>
                <a:sym typeface="Raleway"/>
              </a:rPr>
            </a:br>
            <a:r>
              <a:rPr lang="es-419" sz="1200">
                <a:latin typeface="Raleway"/>
                <a:ea typeface="Raleway"/>
                <a:cs typeface="Raleway"/>
                <a:sym typeface="Raleway"/>
              </a:rPr>
              <a:t>Establece el zoom inicial de la página, normalmente se establece en 1.</a:t>
            </a: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-419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Minimum-scale y Maximum-scale:</a:t>
            </a:r>
            <a:br>
              <a:rPr lang="es-419" sz="1400">
                <a:latin typeface="Raleway"/>
                <a:ea typeface="Raleway"/>
                <a:cs typeface="Raleway"/>
                <a:sym typeface="Raleway"/>
              </a:rPr>
            </a:br>
            <a:r>
              <a:rPr lang="es-419" sz="1200">
                <a:latin typeface="Raleway"/>
                <a:ea typeface="Raleway"/>
                <a:cs typeface="Raleway"/>
                <a:sym typeface="Raleway"/>
              </a:rPr>
              <a:t>Establece el nivel máximo y </a:t>
            </a:r>
            <a:r>
              <a:rPr lang="es-419" sz="1200">
                <a:latin typeface="Raleway"/>
                <a:ea typeface="Raleway"/>
                <a:cs typeface="Raleway"/>
                <a:sym typeface="Raleway"/>
              </a:rPr>
              <a:t>mínimo</a:t>
            </a:r>
            <a:r>
              <a:rPr lang="es-419" sz="1200">
                <a:latin typeface="Raleway"/>
                <a:ea typeface="Raleway"/>
                <a:cs typeface="Raleway"/>
                <a:sym typeface="Raleway"/>
              </a:rPr>
              <a:t> del zoom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-419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User-scalable:</a:t>
            </a:r>
            <a:br>
              <a:rPr lang="es-419" sz="1400">
                <a:latin typeface="Raleway"/>
                <a:ea typeface="Raleway"/>
                <a:cs typeface="Raleway"/>
                <a:sym typeface="Raleway"/>
              </a:rPr>
            </a:br>
            <a:r>
              <a:rPr lang="es-419" sz="1200">
                <a:latin typeface="Raleway"/>
                <a:ea typeface="Raleway"/>
                <a:cs typeface="Raleway"/>
                <a:sym typeface="Raleway"/>
              </a:rPr>
              <a:t>Define si el usuario podrá o no hacer zoom en la página.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4294967295" type="title"/>
          </p:nvPr>
        </p:nvSpPr>
        <p:spPr>
          <a:xfrm>
            <a:off x="433800" y="3132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3600">
                <a:solidFill>
                  <a:schemeClr val="dk1"/>
                </a:solidFill>
              </a:rPr>
              <a:t>Etiqueta viewport</a:t>
            </a:r>
            <a:endParaRPr sz="2400"/>
          </a:p>
        </p:txBody>
      </p:sp>
      <p:sp>
        <p:nvSpPr>
          <p:cNvPr id="119" name="Google Shape;119;p19"/>
          <p:cNvSpPr txBox="1"/>
          <p:nvPr/>
        </p:nvSpPr>
        <p:spPr>
          <a:xfrm>
            <a:off x="594900" y="1288975"/>
            <a:ext cx="8031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508150" y="122697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24940" l="8485" r="8243" t="25788"/>
          <a:stretch/>
        </p:blipFill>
        <p:spPr>
          <a:xfrm>
            <a:off x="448000" y="1226975"/>
            <a:ext cx="7285851" cy="14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4">
            <a:alphaModFix/>
          </a:blip>
          <a:srcRect b="25258" l="8793" r="8718" t="26195"/>
          <a:stretch/>
        </p:blipFill>
        <p:spPr>
          <a:xfrm>
            <a:off x="508150" y="2918805"/>
            <a:ext cx="7138801" cy="1430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4294967295" type="title"/>
          </p:nvPr>
        </p:nvSpPr>
        <p:spPr>
          <a:xfrm>
            <a:off x="433800" y="313275"/>
            <a:ext cx="6345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3600">
                <a:solidFill>
                  <a:schemeClr val="dk1"/>
                </a:solidFill>
              </a:rPr>
              <a:t>Orientaciones del viewport</a:t>
            </a:r>
            <a:endParaRPr sz="2400"/>
          </a:p>
        </p:txBody>
      </p:sp>
      <p:sp>
        <p:nvSpPr>
          <p:cNvPr id="128" name="Google Shape;128;p20"/>
          <p:cNvSpPr txBox="1"/>
          <p:nvPr/>
        </p:nvSpPr>
        <p:spPr>
          <a:xfrm>
            <a:off x="594900" y="1288975"/>
            <a:ext cx="8031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13" y="1153125"/>
            <a:ext cx="703897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4294967295" type="title"/>
          </p:nvPr>
        </p:nvSpPr>
        <p:spPr>
          <a:xfrm>
            <a:off x="433800" y="3132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3600">
                <a:solidFill>
                  <a:schemeClr val="dk1"/>
                </a:solidFill>
              </a:rPr>
              <a:t>Imágenes responsivas</a:t>
            </a:r>
            <a:endParaRPr sz="2400"/>
          </a:p>
        </p:txBody>
      </p:sp>
      <p:sp>
        <p:nvSpPr>
          <p:cNvPr id="135" name="Google Shape;135;p21"/>
          <p:cNvSpPr txBox="1"/>
          <p:nvPr/>
        </p:nvSpPr>
        <p:spPr>
          <a:xfrm>
            <a:off x="594900" y="1288975"/>
            <a:ext cx="8031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508150" y="122697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Por lo regular, se recomienda usar 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imágenes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 vectoriales que por más que las escales. no perderán su resolución. Además de esto procura darle un max-width a todas las 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imágenes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 del 100%, Y por último procura usar la etiqueta picture en HTML5.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25166" l="8727" r="8702" t="23735"/>
          <a:stretch/>
        </p:blipFill>
        <p:spPr>
          <a:xfrm>
            <a:off x="2218525" y="2726650"/>
            <a:ext cx="6296149" cy="13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