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1FEB-F687-5BB2-082C-539318458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67D9D-F221-42B8-4649-20D559ADC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3305-B051-E83D-78DC-BFFB74B4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CE4-40FB-B747-B94F-6B4A6A1977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D3C3D-1080-C0FF-4F18-D9FB3F3D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3CE9-74C8-8ECB-BAF6-8E8186B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CA2-62B0-4147-B5D2-E339BBEF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1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79C1-7CDF-272C-E33B-D270466B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1B316-051F-7D56-15E1-E614453A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53A65-2911-080A-F785-81427631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CE4-40FB-B747-B94F-6B4A6A1977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A4C7-AE0C-A99A-7990-4F00343F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868DB-0AB7-EBCE-7071-8458886E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CA2-62B0-4147-B5D2-E339BBEF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85327-54CD-66EC-51A9-A684D2B9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1B377-EC32-046C-9C11-0AE64EA9E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4DA8-BD63-C011-8150-6F513004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CE4-40FB-B747-B94F-6B4A6A1977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0BA89-2DA0-D217-2174-CE446D89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9852-DE3B-2E52-F3FB-23F5B3CB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CA2-62B0-4147-B5D2-E339BBEF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D4BC-85A2-3D0F-1C31-E04743D3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F5FD-0430-D5FC-B73A-FD75D7FB0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FB0C-F82A-8FC3-59EF-9E2C97AB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CE4-40FB-B747-B94F-6B4A6A1977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3E84F-C8FD-6670-D5D4-7F88C9D8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47F4-5E7B-8C6C-D9DD-A63C3EE3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CA2-62B0-4147-B5D2-E339BBEF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5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A0F8-FC7B-CB41-F2F2-5B1D9A9E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43BF-7340-D89B-E26F-D93486194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92C58-5074-D73D-DA32-5822366C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CE4-40FB-B747-B94F-6B4A6A1977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D777-3A59-9DD5-EC62-C543B7C2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6681-DDE0-0926-72E1-B493CB3B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CA2-62B0-4147-B5D2-E339BBEF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DBB0-A36D-22F8-2CF0-AD092E31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966E-5474-AC62-358B-025694185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D2DDF-8A49-D242-C7E8-952973B60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DDF5B-5CEF-883F-24A1-BFDF038E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CE4-40FB-B747-B94F-6B4A6A1977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99877-3DCC-8FBB-4F47-36DDA678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8EE50-172F-A8AF-323A-4AC3041F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CA2-62B0-4147-B5D2-E339BBEF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A3E8-4068-1173-5192-DA81B3EF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08F1B-9E9A-90EB-FDD2-4295FEC3D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44E97-19EA-CD33-7F07-BCA6B360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57A5E-EEF7-C485-821F-546CC6F9A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3024F-6580-2992-40CD-2C6E947E3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0E65E-1EB1-FE64-CAF4-3E14A552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CE4-40FB-B747-B94F-6B4A6A1977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0DF49-15B5-D1DB-E81A-1166720D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D5B8D-DDC2-50EF-6151-6147CB58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CA2-62B0-4147-B5D2-E339BBEF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5C6C-4F13-9E3E-6014-0178FF43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85212-7717-4E7D-3459-52B1ADE1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CE4-40FB-B747-B94F-6B4A6A1977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ECC6C-7065-1361-54EC-0A3A04D6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1C816-6F8F-1314-07A2-7492A199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CA2-62B0-4147-B5D2-E339BBEF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F15D3-F16E-DE7C-01D9-92BC1322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CE4-40FB-B747-B94F-6B4A6A1977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17603-4500-C2F9-AE05-080588DD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C9513-78B5-9F4C-1A90-009305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CA2-62B0-4147-B5D2-E339BBEF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3101-ABC9-2368-82C8-96BC080D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8534-21B2-7730-94A4-845FB8B3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FAD50-CD02-697D-8EC0-C017A42C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21C5-68A8-40E9-DDB4-D0340E7B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CE4-40FB-B747-B94F-6B4A6A1977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5E93-2B85-4225-BE4B-13787E3A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A554B-163C-40C3-D7F2-7C538656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CA2-62B0-4147-B5D2-E339BBEF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0D38-9BEB-8F3C-5050-C21B9543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C10DC-1E53-7CC8-8510-5D07AE23F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64FD1-4D1A-BB11-32AA-A12CDE7EA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97C59-9E69-DB60-0DBD-9C6BF606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5CE4-40FB-B747-B94F-6B4A6A1977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A0B57-861E-E325-9325-4F188167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FCD91-03DB-F08B-6914-C30281B6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ECA2-62B0-4147-B5D2-E339BBEF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5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9070F-9961-5AF9-AE81-8F8A55E9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A8E84-028C-0A12-5CA5-8A44F1F8B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5A5F8-4A6D-870F-327F-0EC2FBEF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5CE4-40FB-B747-B94F-6B4A6A1977FB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5629C-C1C3-3F9C-C72B-7B6649983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8C4C-03F4-2580-AE86-95FF64022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7ECA2-62B0-4147-B5D2-E339BBEF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8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E983BE-A019-2E57-F736-CF7468DF366D}"/>
              </a:ext>
            </a:extLst>
          </p:cNvPr>
          <p:cNvSpPr txBox="1"/>
          <p:nvPr/>
        </p:nvSpPr>
        <p:spPr>
          <a:xfrm>
            <a:off x="3514726" y="714375"/>
            <a:ext cx="4392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THE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8D12E-0C57-3E79-2144-AA1F8CA352BE}"/>
              </a:ext>
            </a:extLst>
          </p:cNvPr>
          <p:cNvSpPr txBox="1"/>
          <p:nvPr/>
        </p:nvSpPr>
        <p:spPr>
          <a:xfrm>
            <a:off x="930227" y="2371726"/>
            <a:ext cx="8379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" panose="020F0502020204030204" pitchFamily="34" charset="0"/>
                <a:cs typeface="Abadi" panose="020F0502020204030204" pitchFamily="34" charset="0"/>
              </a:rPr>
              <a:t>1. Build an interactive portfolio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F4BE0-C54C-95D6-2A29-336CFB372E12}"/>
              </a:ext>
            </a:extLst>
          </p:cNvPr>
          <p:cNvSpPr txBox="1"/>
          <p:nvPr/>
        </p:nvSpPr>
        <p:spPr>
          <a:xfrm>
            <a:off x="930227" y="3429000"/>
            <a:ext cx="11114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badi" panose="020F0502020204030204" pitchFamily="34" charset="0"/>
                <a:cs typeface="Abadi" panose="020F0502020204030204" pitchFamily="34" charset="0"/>
              </a:rPr>
              <a:t>2. Draw doodles and use them in the portfolio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76C1F-DBDE-9584-008C-8E48684CE979}"/>
              </a:ext>
            </a:extLst>
          </p:cNvPr>
          <p:cNvSpPr txBox="1"/>
          <p:nvPr/>
        </p:nvSpPr>
        <p:spPr>
          <a:xfrm>
            <a:off x="930227" y="5224937"/>
            <a:ext cx="10525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badi" panose="020F0502020204030204" pitchFamily="34" charset="0"/>
                <a:cs typeface="Abadi" panose="020F0502020204030204" pitchFamily="34" charset="0"/>
              </a:rPr>
              <a:t>3. Create an interactive Tableau resume</a:t>
            </a:r>
          </a:p>
        </p:txBody>
      </p:sp>
    </p:spTree>
    <p:extLst>
      <p:ext uri="{BB962C8B-B14F-4D97-AF65-F5344CB8AC3E}">
        <p14:creationId xmlns:p14="http://schemas.microsoft.com/office/powerpoint/2010/main" val="295879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Saswati Panda</dc:creator>
  <cp:lastModifiedBy>Saswati Panda</cp:lastModifiedBy>
  <cp:revision>1</cp:revision>
  <dcterms:created xsi:type="dcterms:W3CDTF">2022-08-30T22:54:03Z</dcterms:created>
  <dcterms:modified xsi:type="dcterms:W3CDTF">2022-08-30T23:02:06Z</dcterms:modified>
</cp:coreProperties>
</file>