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5" r:id="rId1"/>
  </p:sldMasterIdLst>
  <p:notesMasterIdLst>
    <p:notesMasterId r:id="rId11"/>
  </p:notesMasterIdLst>
  <p:handoutMasterIdLst>
    <p:handoutMasterId r:id="rId12"/>
  </p:handoutMasterIdLst>
  <p:sldIdLst>
    <p:sldId id="358" r:id="rId2"/>
    <p:sldId id="456" r:id="rId3"/>
    <p:sldId id="455" r:id="rId4"/>
    <p:sldId id="449" r:id="rId5"/>
    <p:sldId id="451" r:id="rId6"/>
    <p:sldId id="444" r:id="rId7"/>
    <p:sldId id="457" r:id="rId8"/>
    <p:sldId id="454" r:id="rId9"/>
    <p:sldId id="33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FF40FF"/>
    <a:srgbClr val="D883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19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8C12F-092E-DC41-83CD-112A5EAFA050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9A96021-34BE-8A48-9A81-2593C2B65B61}">
      <dgm:prSet phldrT="[文本]"/>
      <dgm:spPr/>
      <dgm:t>
        <a:bodyPr/>
        <a:lstStyle/>
        <a:p>
          <a:r>
            <a:rPr lang="zh-CN" altLang="en-US" dirty="0"/>
            <a:t>帮助用户快速发现感兴趣和高质量的信息，提升用户体验</a:t>
          </a:r>
        </a:p>
      </dgm:t>
    </dgm:pt>
    <dgm:pt modelId="{190A0B97-5FE4-3C43-81C2-588AF9C441ED}" type="parTrans" cxnId="{27AA69B8-EEA8-EE4C-AB62-01299998B742}">
      <dgm:prSet/>
      <dgm:spPr/>
      <dgm:t>
        <a:bodyPr/>
        <a:lstStyle/>
        <a:p>
          <a:endParaRPr lang="zh-CN" altLang="en-US"/>
        </a:p>
      </dgm:t>
    </dgm:pt>
    <dgm:pt modelId="{C7E97DF2-B792-CF4C-80C0-4C888A215CC7}" type="sibTrans" cxnId="{27AA69B8-EEA8-EE4C-AB62-01299998B742}">
      <dgm:prSet/>
      <dgm:spPr/>
      <dgm:t>
        <a:bodyPr/>
        <a:lstStyle/>
        <a:p>
          <a:endParaRPr lang="zh-CN" altLang="en-US"/>
        </a:p>
      </dgm:t>
    </dgm:pt>
    <dgm:pt modelId="{A80A7BA7-93A4-4542-BBFD-BE3C28D0C26D}">
      <dgm:prSet phldrT="[文本]"/>
      <dgm:spPr/>
      <dgm:t>
        <a:bodyPr/>
        <a:lstStyle/>
        <a:p>
          <a:r>
            <a:rPr lang="zh-CN" altLang="en-US" dirty="0"/>
            <a:t>增加用户使用产品的时间</a:t>
          </a:r>
        </a:p>
      </dgm:t>
    </dgm:pt>
    <dgm:pt modelId="{C366AFA4-CF7D-E04B-99B9-602FD8D15A55}" type="parTrans" cxnId="{5CAFAB7F-FF7F-9F42-A133-5A67A1E0669C}">
      <dgm:prSet/>
      <dgm:spPr/>
      <dgm:t>
        <a:bodyPr/>
        <a:lstStyle/>
        <a:p>
          <a:endParaRPr lang="zh-CN" altLang="en-US"/>
        </a:p>
      </dgm:t>
    </dgm:pt>
    <dgm:pt modelId="{8FB7B27B-88E8-AC4E-B0A1-DCDCE44E71BE}" type="sibTrans" cxnId="{5CAFAB7F-FF7F-9F42-A133-5A67A1E0669C}">
      <dgm:prSet/>
      <dgm:spPr/>
      <dgm:t>
        <a:bodyPr/>
        <a:lstStyle/>
        <a:p>
          <a:endParaRPr lang="zh-CN" altLang="en-US"/>
        </a:p>
      </dgm:t>
    </dgm:pt>
    <dgm:pt modelId="{C53E03E6-7E86-0343-99EA-ED993C69F27F}">
      <dgm:prSet phldrT="[文本]"/>
      <dgm:spPr/>
      <dgm:t>
        <a:bodyPr/>
        <a:lstStyle/>
        <a:p>
          <a:r>
            <a:rPr lang="zh-CN" altLang="en-US" dirty="0"/>
            <a:t>提供个性化信息，信息的推荐更为精准</a:t>
          </a:r>
        </a:p>
      </dgm:t>
    </dgm:pt>
    <dgm:pt modelId="{B42DB92A-5E22-1941-993D-8EC8B44D8D46}" type="parTrans" cxnId="{1FFA7A7A-2FE4-EE4C-8DB1-C205FD45868D}">
      <dgm:prSet/>
      <dgm:spPr/>
      <dgm:t>
        <a:bodyPr/>
        <a:lstStyle/>
        <a:p>
          <a:endParaRPr lang="zh-CN" altLang="en-US"/>
        </a:p>
      </dgm:t>
    </dgm:pt>
    <dgm:pt modelId="{63D26F1B-BBC7-124B-A3C4-2C58AA53E8DD}" type="sibTrans" cxnId="{1FFA7A7A-2FE4-EE4C-8DB1-C205FD45868D}">
      <dgm:prSet/>
      <dgm:spPr/>
      <dgm:t>
        <a:bodyPr/>
        <a:lstStyle/>
        <a:p>
          <a:endParaRPr lang="zh-CN" altLang="en-US"/>
        </a:p>
      </dgm:t>
    </dgm:pt>
    <dgm:pt modelId="{A8CA3409-9AF2-2F40-9B19-D7484074297B}" type="pres">
      <dgm:prSet presAssocID="{8B18C12F-092E-DC41-83CD-112A5EAFA050}" presName="Name0" presStyleCnt="0">
        <dgm:presLayoutVars>
          <dgm:chMax val="7"/>
          <dgm:chPref val="7"/>
          <dgm:dir/>
        </dgm:presLayoutVars>
      </dgm:prSet>
      <dgm:spPr/>
    </dgm:pt>
    <dgm:pt modelId="{79944490-C0A4-B34C-B144-4A27E1C3B859}" type="pres">
      <dgm:prSet presAssocID="{8B18C12F-092E-DC41-83CD-112A5EAFA050}" presName="Name1" presStyleCnt="0"/>
      <dgm:spPr/>
    </dgm:pt>
    <dgm:pt modelId="{D8B4073C-8619-BF42-8367-19720992C5E9}" type="pres">
      <dgm:prSet presAssocID="{8B18C12F-092E-DC41-83CD-112A5EAFA050}" presName="cycle" presStyleCnt="0"/>
      <dgm:spPr/>
    </dgm:pt>
    <dgm:pt modelId="{C80486CE-3D00-714E-978C-58C584466B4F}" type="pres">
      <dgm:prSet presAssocID="{8B18C12F-092E-DC41-83CD-112A5EAFA050}" presName="srcNode" presStyleLbl="node1" presStyleIdx="0" presStyleCnt="3"/>
      <dgm:spPr/>
    </dgm:pt>
    <dgm:pt modelId="{BF540E75-D43A-B145-92E0-61139C86B633}" type="pres">
      <dgm:prSet presAssocID="{8B18C12F-092E-DC41-83CD-112A5EAFA050}" presName="conn" presStyleLbl="parChTrans1D2" presStyleIdx="0" presStyleCnt="1"/>
      <dgm:spPr/>
    </dgm:pt>
    <dgm:pt modelId="{113B3E45-1519-2348-A7CA-F2B6C246C3DE}" type="pres">
      <dgm:prSet presAssocID="{8B18C12F-092E-DC41-83CD-112A5EAFA050}" presName="extraNode" presStyleLbl="node1" presStyleIdx="0" presStyleCnt="3"/>
      <dgm:spPr/>
    </dgm:pt>
    <dgm:pt modelId="{8351CB5A-F88B-B04A-8C70-48238594475D}" type="pres">
      <dgm:prSet presAssocID="{8B18C12F-092E-DC41-83CD-112A5EAFA050}" presName="dstNode" presStyleLbl="node1" presStyleIdx="0" presStyleCnt="3"/>
      <dgm:spPr/>
    </dgm:pt>
    <dgm:pt modelId="{C9C9F45C-9559-2F42-9042-2AA46C5ADC4E}" type="pres">
      <dgm:prSet presAssocID="{89A96021-34BE-8A48-9A81-2593C2B65B61}" presName="text_1" presStyleLbl="node1" presStyleIdx="0" presStyleCnt="3">
        <dgm:presLayoutVars>
          <dgm:bulletEnabled val="1"/>
        </dgm:presLayoutVars>
      </dgm:prSet>
      <dgm:spPr/>
    </dgm:pt>
    <dgm:pt modelId="{2AB5E4DA-DA98-D44F-A1B8-194FD331F320}" type="pres">
      <dgm:prSet presAssocID="{89A96021-34BE-8A48-9A81-2593C2B65B61}" presName="accent_1" presStyleCnt="0"/>
      <dgm:spPr/>
    </dgm:pt>
    <dgm:pt modelId="{8287BE97-69E4-C34B-B638-A0244F8ADD43}" type="pres">
      <dgm:prSet presAssocID="{89A96021-34BE-8A48-9A81-2593C2B65B61}" presName="accentRepeatNode" presStyleLbl="solidFgAcc1" presStyleIdx="0" presStyleCnt="3"/>
      <dgm:spPr/>
    </dgm:pt>
    <dgm:pt modelId="{C03417A4-2621-FE47-8D12-994E26D6D36F}" type="pres">
      <dgm:prSet presAssocID="{A80A7BA7-93A4-4542-BBFD-BE3C28D0C26D}" presName="text_2" presStyleLbl="node1" presStyleIdx="1" presStyleCnt="3">
        <dgm:presLayoutVars>
          <dgm:bulletEnabled val="1"/>
        </dgm:presLayoutVars>
      </dgm:prSet>
      <dgm:spPr/>
    </dgm:pt>
    <dgm:pt modelId="{E94D43AB-3871-244D-958E-B107AA3450DA}" type="pres">
      <dgm:prSet presAssocID="{A80A7BA7-93A4-4542-BBFD-BE3C28D0C26D}" presName="accent_2" presStyleCnt="0"/>
      <dgm:spPr/>
    </dgm:pt>
    <dgm:pt modelId="{2866A1D0-6CD7-F54B-827F-5470CD2DD695}" type="pres">
      <dgm:prSet presAssocID="{A80A7BA7-93A4-4542-BBFD-BE3C28D0C26D}" presName="accentRepeatNode" presStyleLbl="solidFgAcc1" presStyleIdx="1" presStyleCnt="3"/>
      <dgm:spPr/>
    </dgm:pt>
    <dgm:pt modelId="{4C2181AA-0ADB-CD47-BC64-4B83037EC243}" type="pres">
      <dgm:prSet presAssocID="{C53E03E6-7E86-0343-99EA-ED993C69F27F}" presName="text_3" presStyleLbl="node1" presStyleIdx="2" presStyleCnt="3">
        <dgm:presLayoutVars>
          <dgm:bulletEnabled val="1"/>
        </dgm:presLayoutVars>
      </dgm:prSet>
      <dgm:spPr/>
    </dgm:pt>
    <dgm:pt modelId="{CEFED2FB-71E1-8C49-8F56-D2304CE5455E}" type="pres">
      <dgm:prSet presAssocID="{C53E03E6-7E86-0343-99EA-ED993C69F27F}" presName="accent_3" presStyleCnt="0"/>
      <dgm:spPr/>
    </dgm:pt>
    <dgm:pt modelId="{132486CB-E86D-0C4F-9210-9A852BA9E76A}" type="pres">
      <dgm:prSet presAssocID="{C53E03E6-7E86-0343-99EA-ED993C69F27F}" presName="accentRepeatNode" presStyleLbl="solidFgAcc1" presStyleIdx="2" presStyleCnt="3"/>
      <dgm:spPr/>
    </dgm:pt>
  </dgm:ptLst>
  <dgm:cxnLst>
    <dgm:cxn modelId="{EFCE182A-73FD-1843-BF7A-67B9580A8575}" type="presOf" srcId="{A80A7BA7-93A4-4542-BBFD-BE3C28D0C26D}" destId="{C03417A4-2621-FE47-8D12-994E26D6D36F}" srcOrd="0" destOrd="0" presId="urn:microsoft.com/office/officeart/2008/layout/VerticalCurvedList"/>
    <dgm:cxn modelId="{2783F95B-1EE0-114E-9A85-8C46A2CED3C7}" type="presOf" srcId="{8B18C12F-092E-DC41-83CD-112A5EAFA050}" destId="{A8CA3409-9AF2-2F40-9B19-D7484074297B}" srcOrd="0" destOrd="0" presId="urn:microsoft.com/office/officeart/2008/layout/VerticalCurvedList"/>
    <dgm:cxn modelId="{64A94E60-392B-4A4A-8119-38D2458EFD46}" type="presOf" srcId="{C53E03E6-7E86-0343-99EA-ED993C69F27F}" destId="{4C2181AA-0ADB-CD47-BC64-4B83037EC243}" srcOrd="0" destOrd="0" presId="urn:microsoft.com/office/officeart/2008/layout/VerticalCurvedList"/>
    <dgm:cxn modelId="{1FFA7A7A-2FE4-EE4C-8DB1-C205FD45868D}" srcId="{8B18C12F-092E-DC41-83CD-112A5EAFA050}" destId="{C53E03E6-7E86-0343-99EA-ED993C69F27F}" srcOrd="2" destOrd="0" parTransId="{B42DB92A-5E22-1941-993D-8EC8B44D8D46}" sibTransId="{63D26F1B-BBC7-124B-A3C4-2C58AA53E8DD}"/>
    <dgm:cxn modelId="{5CAFAB7F-FF7F-9F42-A133-5A67A1E0669C}" srcId="{8B18C12F-092E-DC41-83CD-112A5EAFA050}" destId="{A80A7BA7-93A4-4542-BBFD-BE3C28D0C26D}" srcOrd="1" destOrd="0" parTransId="{C366AFA4-CF7D-E04B-99B9-602FD8D15A55}" sibTransId="{8FB7B27B-88E8-AC4E-B0A1-DCDCE44E71BE}"/>
    <dgm:cxn modelId="{27AA69B8-EEA8-EE4C-AB62-01299998B742}" srcId="{8B18C12F-092E-DC41-83CD-112A5EAFA050}" destId="{89A96021-34BE-8A48-9A81-2593C2B65B61}" srcOrd="0" destOrd="0" parTransId="{190A0B97-5FE4-3C43-81C2-588AF9C441ED}" sibTransId="{C7E97DF2-B792-CF4C-80C0-4C888A215CC7}"/>
    <dgm:cxn modelId="{F45279D1-E546-724A-9C93-8354E4C29983}" type="presOf" srcId="{C7E97DF2-B792-CF4C-80C0-4C888A215CC7}" destId="{BF540E75-D43A-B145-92E0-61139C86B633}" srcOrd="0" destOrd="0" presId="urn:microsoft.com/office/officeart/2008/layout/VerticalCurvedList"/>
    <dgm:cxn modelId="{7A1AEEEB-E302-D842-A95D-495E1B18DA00}" type="presOf" srcId="{89A96021-34BE-8A48-9A81-2593C2B65B61}" destId="{C9C9F45C-9559-2F42-9042-2AA46C5ADC4E}" srcOrd="0" destOrd="0" presId="urn:microsoft.com/office/officeart/2008/layout/VerticalCurvedList"/>
    <dgm:cxn modelId="{B7E7BE9F-E583-6E4F-97D8-5F937B06AAF1}" type="presParOf" srcId="{A8CA3409-9AF2-2F40-9B19-D7484074297B}" destId="{79944490-C0A4-B34C-B144-4A27E1C3B859}" srcOrd="0" destOrd="0" presId="urn:microsoft.com/office/officeart/2008/layout/VerticalCurvedList"/>
    <dgm:cxn modelId="{4DBFB880-C542-EA4F-865E-222E5051938F}" type="presParOf" srcId="{79944490-C0A4-B34C-B144-4A27E1C3B859}" destId="{D8B4073C-8619-BF42-8367-19720992C5E9}" srcOrd="0" destOrd="0" presId="urn:microsoft.com/office/officeart/2008/layout/VerticalCurvedList"/>
    <dgm:cxn modelId="{711E3118-0C1C-044D-A2E7-E1CD0FE66113}" type="presParOf" srcId="{D8B4073C-8619-BF42-8367-19720992C5E9}" destId="{C80486CE-3D00-714E-978C-58C584466B4F}" srcOrd="0" destOrd="0" presId="urn:microsoft.com/office/officeart/2008/layout/VerticalCurvedList"/>
    <dgm:cxn modelId="{A1DE8142-DF1E-4743-ABB0-6FD49AA7A833}" type="presParOf" srcId="{D8B4073C-8619-BF42-8367-19720992C5E9}" destId="{BF540E75-D43A-B145-92E0-61139C86B633}" srcOrd="1" destOrd="0" presId="urn:microsoft.com/office/officeart/2008/layout/VerticalCurvedList"/>
    <dgm:cxn modelId="{FECBB11B-E626-5940-A012-BDAAB97B475E}" type="presParOf" srcId="{D8B4073C-8619-BF42-8367-19720992C5E9}" destId="{113B3E45-1519-2348-A7CA-F2B6C246C3DE}" srcOrd="2" destOrd="0" presId="urn:microsoft.com/office/officeart/2008/layout/VerticalCurvedList"/>
    <dgm:cxn modelId="{FB8CA953-C91C-AE43-A7D4-DC6150F93B87}" type="presParOf" srcId="{D8B4073C-8619-BF42-8367-19720992C5E9}" destId="{8351CB5A-F88B-B04A-8C70-48238594475D}" srcOrd="3" destOrd="0" presId="urn:microsoft.com/office/officeart/2008/layout/VerticalCurvedList"/>
    <dgm:cxn modelId="{610C6CD5-24BE-2646-B22A-C664BDD641EE}" type="presParOf" srcId="{79944490-C0A4-B34C-B144-4A27E1C3B859}" destId="{C9C9F45C-9559-2F42-9042-2AA46C5ADC4E}" srcOrd="1" destOrd="0" presId="urn:microsoft.com/office/officeart/2008/layout/VerticalCurvedList"/>
    <dgm:cxn modelId="{AB0E35C5-E12D-534C-8A04-1695EEE3379B}" type="presParOf" srcId="{79944490-C0A4-B34C-B144-4A27E1C3B859}" destId="{2AB5E4DA-DA98-D44F-A1B8-194FD331F320}" srcOrd="2" destOrd="0" presId="urn:microsoft.com/office/officeart/2008/layout/VerticalCurvedList"/>
    <dgm:cxn modelId="{B9480449-0DD5-7046-9C45-F382D3DF4444}" type="presParOf" srcId="{2AB5E4DA-DA98-D44F-A1B8-194FD331F320}" destId="{8287BE97-69E4-C34B-B638-A0244F8ADD43}" srcOrd="0" destOrd="0" presId="urn:microsoft.com/office/officeart/2008/layout/VerticalCurvedList"/>
    <dgm:cxn modelId="{1DF0080E-BC27-324E-8C10-0C23FE97151F}" type="presParOf" srcId="{79944490-C0A4-B34C-B144-4A27E1C3B859}" destId="{C03417A4-2621-FE47-8D12-994E26D6D36F}" srcOrd="3" destOrd="0" presId="urn:microsoft.com/office/officeart/2008/layout/VerticalCurvedList"/>
    <dgm:cxn modelId="{049EA599-17C0-1746-AA89-DACBAF8829F1}" type="presParOf" srcId="{79944490-C0A4-B34C-B144-4A27E1C3B859}" destId="{E94D43AB-3871-244D-958E-B107AA3450DA}" srcOrd="4" destOrd="0" presId="urn:microsoft.com/office/officeart/2008/layout/VerticalCurvedList"/>
    <dgm:cxn modelId="{4F738795-A71B-B343-BF94-0E455ABF61EF}" type="presParOf" srcId="{E94D43AB-3871-244D-958E-B107AA3450DA}" destId="{2866A1D0-6CD7-F54B-827F-5470CD2DD695}" srcOrd="0" destOrd="0" presId="urn:microsoft.com/office/officeart/2008/layout/VerticalCurvedList"/>
    <dgm:cxn modelId="{B5DC6EA1-19BA-D044-A230-D8522726FFEB}" type="presParOf" srcId="{79944490-C0A4-B34C-B144-4A27E1C3B859}" destId="{4C2181AA-0ADB-CD47-BC64-4B83037EC243}" srcOrd="5" destOrd="0" presId="urn:microsoft.com/office/officeart/2008/layout/VerticalCurvedList"/>
    <dgm:cxn modelId="{2FC149A1-3448-2A4F-9804-CCBBC855A85D}" type="presParOf" srcId="{79944490-C0A4-B34C-B144-4A27E1C3B859}" destId="{CEFED2FB-71E1-8C49-8F56-D2304CE5455E}" srcOrd="6" destOrd="0" presId="urn:microsoft.com/office/officeart/2008/layout/VerticalCurvedList"/>
    <dgm:cxn modelId="{DA42ECD2-ABB4-704D-9A70-A66A620CF0B6}" type="presParOf" srcId="{CEFED2FB-71E1-8C49-8F56-D2304CE5455E}" destId="{132486CB-E86D-0C4F-9210-9A852BA9E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8C12F-092E-DC41-83CD-112A5EAFA050}" type="doc">
      <dgm:prSet loTypeId="urn:microsoft.com/office/officeart/2008/layout/VerticalCurvedList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9A96021-34BE-8A48-9A81-2593C2B65B61}">
      <dgm:prSet phldrT="[文本]"/>
      <dgm:spPr/>
      <dgm:t>
        <a:bodyPr/>
        <a:lstStyle/>
        <a:p>
          <a:r>
            <a:rPr lang="zh-CN" altLang="en-US" dirty="0"/>
            <a:t>解决商品的长尾问题，使处于长尾的商品更精确的推荐给潜在用户</a:t>
          </a:r>
        </a:p>
      </dgm:t>
    </dgm:pt>
    <dgm:pt modelId="{190A0B97-5FE4-3C43-81C2-588AF9C441ED}" type="parTrans" cxnId="{27AA69B8-EEA8-EE4C-AB62-01299998B742}">
      <dgm:prSet/>
      <dgm:spPr/>
      <dgm:t>
        <a:bodyPr/>
        <a:lstStyle/>
        <a:p>
          <a:endParaRPr lang="zh-CN" altLang="en-US"/>
        </a:p>
      </dgm:t>
    </dgm:pt>
    <dgm:pt modelId="{C7E97DF2-B792-CF4C-80C0-4C888A215CC7}" type="sibTrans" cxnId="{27AA69B8-EEA8-EE4C-AB62-01299998B742}">
      <dgm:prSet/>
      <dgm:spPr/>
      <dgm:t>
        <a:bodyPr/>
        <a:lstStyle/>
        <a:p>
          <a:endParaRPr lang="zh-CN" altLang="en-US"/>
        </a:p>
      </dgm:t>
    </dgm:pt>
    <dgm:pt modelId="{A80A7BA7-93A4-4542-BBFD-BE3C28D0C26D}">
      <dgm:prSet phldrT="[文本]"/>
      <dgm:spPr/>
      <dgm:t>
        <a:bodyPr/>
        <a:lstStyle/>
        <a:p>
          <a:r>
            <a:rPr lang="zh-CN" altLang="en-US" dirty="0"/>
            <a:t>广告的精准投放</a:t>
          </a:r>
        </a:p>
      </dgm:t>
    </dgm:pt>
    <dgm:pt modelId="{C366AFA4-CF7D-E04B-99B9-602FD8D15A55}" type="parTrans" cxnId="{5CAFAB7F-FF7F-9F42-A133-5A67A1E0669C}">
      <dgm:prSet/>
      <dgm:spPr/>
      <dgm:t>
        <a:bodyPr/>
        <a:lstStyle/>
        <a:p>
          <a:endParaRPr lang="zh-CN" altLang="en-US"/>
        </a:p>
      </dgm:t>
    </dgm:pt>
    <dgm:pt modelId="{8FB7B27B-88E8-AC4E-B0A1-DCDCE44E71BE}" type="sibTrans" cxnId="{5CAFAB7F-FF7F-9F42-A133-5A67A1E0669C}">
      <dgm:prSet/>
      <dgm:spPr/>
      <dgm:t>
        <a:bodyPr/>
        <a:lstStyle/>
        <a:p>
          <a:endParaRPr lang="zh-CN" altLang="en-US"/>
        </a:p>
      </dgm:t>
    </dgm:pt>
    <dgm:pt modelId="{C53E03E6-7E86-0343-99EA-ED993C69F27F}">
      <dgm:prSet phldrT="[文本]"/>
      <dgm:spPr/>
      <dgm:t>
        <a:bodyPr/>
        <a:lstStyle/>
        <a:p>
          <a:r>
            <a:rPr lang="zh-CN" altLang="en-US" dirty="0"/>
            <a:t>关联商品的自动推荐</a:t>
          </a:r>
        </a:p>
      </dgm:t>
    </dgm:pt>
    <dgm:pt modelId="{B42DB92A-5E22-1941-993D-8EC8B44D8D46}" type="parTrans" cxnId="{1FFA7A7A-2FE4-EE4C-8DB1-C205FD45868D}">
      <dgm:prSet/>
      <dgm:spPr/>
      <dgm:t>
        <a:bodyPr/>
        <a:lstStyle/>
        <a:p>
          <a:endParaRPr lang="zh-CN" altLang="en-US"/>
        </a:p>
      </dgm:t>
    </dgm:pt>
    <dgm:pt modelId="{63D26F1B-BBC7-124B-A3C4-2C58AA53E8DD}" type="sibTrans" cxnId="{1FFA7A7A-2FE4-EE4C-8DB1-C205FD45868D}">
      <dgm:prSet/>
      <dgm:spPr/>
      <dgm:t>
        <a:bodyPr/>
        <a:lstStyle/>
        <a:p>
          <a:endParaRPr lang="zh-CN" altLang="en-US"/>
        </a:p>
      </dgm:t>
    </dgm:pt>
    <dgm:pt modelId="{A8CA3409-9AF2-2F40-9B19-D7484074297B}" type="pres">
      <dgm:prSet presAssocID="{8B18C12F-092E-DC41-83CD-112A5EAFA050}" presName="Name0" presStyleCnt="0">
        <dgm:presLayoutVars>
          <dgm:chMax val="7"/>
          <dgm:chPref val="7"/>
          <dgm:dir/>
        </dgm:presLayoutVars>
      </dgm:prSet>
      <dgm:spPr/>
    </dgm:pt>
    <dgm:pt modelId="{79944490-C0A4-B34C-B144-4A27E1C3B859}" type="pres">
      <dgm:prSet presAssocID="{8B18C12F-092E-DC41-83CD-112A5EAFA050}" presName="Name1" presStyleCnt="0"/>
      <dgm:spPr/>
    </dgm:pt>
    <dgm:pt modelId="{D8B4073C-8619-BF42-8367-19720992C5E9}" type="pres">
      <dgm:prSet presAssocID="{8B18C12F-092E-DC41-83CD-112A5EAFA050}" presName="cycle" presStyleCnt="0"/>
      <dgm:spPr/>
    </dgm:pt>
    <dgm:pt modelId="{C80486CE-3D00-714E-978C-58C584466B4F}" type="pres">
      <dgm:prSet presAssocID="{8B18C12F-092E-DC41-83CD-112A5EAFA050}" presName="srcNode" presStyleLbl="node1" presStyleIdx="0" presStyleCnt="3"/>
      <dgm:spPr/>
    </dgm:pt>
    <dgm:pt modelId="{BF540E75-D43A-B145-92E0-61139C86B633}" type="pres">
      <dgm:prSet presAssocID="{8B18C12F-092E-DC41-83CD-112A5EAFA050}" presName="conn" presStyleLbl="parChTrans1D2" presStyleIdx="0" presStyleCnt="1"/>
      <dgm:spPr/>
    </dgm:pt>
    <dgm:pt modelId="{113B3E45-1519-2348-A7CA-F2B6C246C3DE}" type="pres">
      <dgm:prSet presAssocID="{8B18C12F-092E-DC41-83CD-112A5EAFA050}" presName="extraNode" presStyleLbl="node1" presStyleIdx="0" presStyleCnt="3"/>
      <dgm:spPr/>
    </dgm:pt>
    <dgm:pt modelId="{8351CB5A-F88B-B04A-8C70-48238594475D}" type="pres">
      <dgm:prSet presAssocID="{8B18C12F-092E-DC41-83CD-112A5EAFA050}" presName="dstNode" presStyleLbl="node1" presStyleIdx="0" presStyleCnt="3"/>
      <dgm:spPr/>
    </dgm:pt>
    <dgm:pt modelId="{C9C9F45C-9559-2F42-9042-2AA46C5ADC4E}" type="pres">
      <dgm:prSet presAssocID="{89A96021-34BE-8A48-9A81-2593C2B65B61}" presName="text_1" presStyleLbl="node1" presStyleIdx="0" presStyleCnt="3">
        <dgm:presLayoutVars>
          <dgm:bulletEnabled val="1"/>
        </dgm:presLayoutVars>
      </dgm:prSet>
      <dgm:spPr/>
    </dgm:pt>
    <dgm:pt modelId="{2AB5E4DA-DA98-D44F-A1B8-194FD331F320}" type="pres">
      <dgm:prSet presAssocID="{89A96021-34BE-8A48-9A81-2593C2B65B61}" presName="accent_1" presStyleCnt="0"/>
      <dgm:spPr/>
    </dgm:pt>
    <dgm:pt modelId="{8287BE97-69E4-C34B-B638-A0244F8ADD43}" type="pres">
      <dgm:prSet presAssocID="{89A96021-34BE-8A48-9A81-2593C2B65B61}" presName="accentRepeatNode" presStyleLbl="solidFgAcc1" presStyleIdx="0" presStyleCnt="3"/>
      <dgm:spPr/>
    </dgm:pt>
    <dgm:pt modelId="{C03417A4-2621-FE47-8D12-994E26D6D36F}" type="pres">
      <dgm:prSet presAssocID="{A80A7BA7-93A4-4542-BBFD-BE3C28D0C26D}" presName="text_2" presStyleLbl="node1" presStyleIdx="1" presStyleCnt="3">
        <dgm:presLayoutVars>
          <dgm:bulletEnabled val="1"/>
        </dgm:presLayoutVars>
      </dgm:prSet>
      <dgm:spPr/>
    </dgm:pt>
    <dgm:pt modelId="{E94D43AB-3871-244D-958E-B107AA3450DA}" type="pres">
      <dgm:prSet presAssocID="{A80A7BA7-93A4-4542-BBFD-BE3C28D0C26D}" presName="accent_2" presStyleCnt="0"/>
      <dgm:spPr/>
    </dgm:pt>
    <dgm:pt modelId="{2866A1D0-6CD7-F54B-827F-5470CD2DD695}" type="pres">
      <dgm:prSet presAssocID="{A80A7BA7-93A4-4542-BBFD-BE3C28D0C26D}" presName="accentRepeatNode" presStyleLbl="solidFgAcc1" presStyleIdx="1" presStyleCnt="3"/>
      <dgm:spPr/>
    </dgm:pt>
    <dgm:pt modelId="{4C2181AA-0ADB-CD47-BC64-4B83037EC243}" type="pres">
      <dgm:prSet presAssocID="{C53E03E6-7E86-0343-99EA-ED993C69F27F}" presName="text_3" presStyleLbl="node1" presStyleIdx="2" presStyleCnt="3">
        <dgm:presLayoutVars>
          <dgm:bulletEnabled val="1"/>
        </dgm:presLayoutVars>
      </dgm:prSet>
      <dgm:spPr/>
    </dgm:pt>
    <dgm:pt modelId="{CEFED2FB-71E1-8C49-8F56-D2304CE5455E}" type="pres">
      <dgm:prSet presAssocID="{C53E03E6-7E86-0343-99EA-ED993C69F27F}" presName="accent_3" presStyleCnt="0"/>
      <dgm:spPr/>
    </dgm:pt>
    <dgm:pt modelId="{132486CB-E86D-0C4F-9210-9A852BA9E76A}" type="pres">
      <dgm:prSet presAssocID="{C53E03E6-7E86-0343-99EA-ED993C69F27F}" presName="accentRepeatNode" presStyleLbl="solidFgAcc1" presStyleIdx="2" presStyleCnt="3"/>
      <dgm:spPr/>
    </dgm:pt>
  </dgm:ptLst>
  <dgm:cxnLst>
    <dgm:cxn modelId="{EFCE182A-73FD-1843-BF7A-67B9580A8575}" type="presOf" srcId="{A80A7BA7-93A4-4542-BBFD-BE3C28D0C26D}" destId="{C03417A4-2621-FE47-8D12-994E26D6D36F}" srcOrd="0" destOrd="0" presId="urn:microsoft.com/office/officeart/2008/layout/VerticalCurvedList"/>
    <dgm:cxn modelId="{2783F95B-1EE0-114E-9A85-8C46A2CED3C7}" type="presOf" srcId="{8B18C12F-092E-DC41-83CD-112A5EAFA050}" destId="{A8CA3409-9AF2-2F40-9B19-D7484074297B}" srcOrd="0" destOrd="0" presId="urn:microsoft.com/office/officeart/2008/layout/VerticalCurvedList"/>
    <dgm:cxn modelId="{64A94E60-392B-4A4A-8119-38D2458EFD46}" type="presOf" srcId="{C53E03E6-7E86-0343-99EA-ED993C69F27F}" destId="{4C2181AA-0ADB-CD47-BC64-4B83037EC243}" srcOrd="0" destOrd="0" presId="urn:microsoft.com/office/officeart/2008/layout/VerticalCurvedList"/>
    <dgm:cxn modelId="{1FFA7A7A-2FE4-EE4C-8DB1-C205FD45868D}" srcId="{8B18C12F-092E-DC41-83CD-112A5EAFA050}" destId="{C53E03E6-7E86-0343-99EA-ED993C69F27F}" srcOrd="2" destOrd="0" parTransId="{B42DB92A-5E22-1941-993D-8EC8B44D8D46}" sibTransId="{63D26F1B-BBC7-124B-A3C4-2C58AA53E8DD}"/>
    <dgm:cxn modelId="{5CAFAB7F-FF7F-9F42-A133-5A67A1E0669C}" srcId="{8B18C12F-092E-DC41-83CD-112A5EAFA050}" destId="{A80A7BA7-93A4-4542-BBFD-BE3C28D0C26D}" srcOrd="1" destOrd="0" parTransId="{C366AFA4-CF7D-E04B-99B9-602FD8D15A55}" sibTransId="{8FB7B27B-88E8-AC4E-B0A1-DCDCE44E71BE}"/>
    <dgm:cxn modelId="{27AA69B8-EEA8-EE4C-AB62-01299998B742}" srcId="{8B18C12F-092E-DC41-83CD-112A5EAFA050}" destId="{89A96021-34BE-8A48-9A81-2593C2B65B61}" srcOrd="0" destOrd="0" parTransId="{190A0B97-5FE4-3C43-81C2-588AF9C441ED}" sibTransId="{C7E97DF2-B792-CF4C-80C0-4C888A215CC7}"/>
    <dgm:cxn modelId="{F45279D1-E546-724A-9C93-8354E4C29983}" type="presOf" srcId="{C7E97DF2-B792-CF4C-80C0-4C888A215CC7}" destId="{BF540E75-D43A-B145-92E0-61139C86B633}" srcOrd="0" destOrd="0" presId="urn:microsoft.com/office/officeart/2008/layout/VerticalCurvedList"/>
    <dgm:cxn modelId="{7A1AEEEB-E302-D842-A95D-495E1B18DA00}" type="presOf" srcId="{89A96021-34BE-8A48-9A81-2593C2B65B61}" destId="{C9C9F45C-9559-2F42-9042-2AA46C5ADC4E}" srcOrd="0" destOrd="0" presId="urn:microsoft.com/office/officeart/2008/layout/VerticalCurvedList"/>
    <dgm:cxn modelId="{B7E7BE9F-E583-6E4F-97D8-5F937B06AAF1}" type="presParOf" srcId="{A8CA3409-9AF2-2F40-9B19-D7484074297B}" destId="{79944490-C0A4-B34C-B144-4A27E1C3B859}" srcOrd="0" destOrd="0" presId="urn:microsoft.com/office/officeart/2008/layout/VerticalCurvedList"/>
    <dgm:cxn modelId="{4DBFB880-C542-EA4F-865E-222E5051938F}" type="presParOf" srcId="{79944490-C0A4-B34C-B144-4A27E1C3B859}" destId="{D8B4073C-8619-BF42-8367-19720992C5E9}" srcOrd="0" destOrd="0" presId="urn:microsoft.com/office/officeart/2008/layout/VerticalCurvedList"/>
    <dgm:cxn modelId="{711E3118-0C1C-044D-A2E7-E1CD0FE66113}" type="presParOf" srcId="{D8B4073C-8619-BF42-8367-19720992C5E9}" destId="{C80486CE-3D00-714E-978C-58C584466B4F}" srcOrd="0" destOrd="0" presId="urn:microsoft.com/office/officeart/2008/layout/VerticalCurvedList"/>
    <dgm:cxn modelId="{A1DE8142-DF1E-4743-ABB0-6FD49AA7A833}" type="presParOf" srcId="{D8B4073C-8619-BF42-8367-19720992C5E9}" destId="{BF540E75-D43A-B145-92E0-61139C86B633}" srcOrd="1" destOrd="0" presId="urn:microsoft.com/office/officeart/2008/layout/VerticalCurvedList"/>
    <dgm:cxn modelId="{FECBB11B-E626-5940-A012-BDAAB97B475E}" type="presParOf" srcId="{D8B4073C-8619-BF42-8367-19720992C5E9}" destId="{113B3E45-1519-2348-A7CA-F2B6C246C3DE}" srcOrd="2" destOrd="0" presId="urn:microsoft.com/office/officeart/2008/layout/VerticalCurvedList"/>
    <dgm:cxn modelId="{FB8CA953-C91C-AE43-A7D4-DC6150F93B87}" type="presParOf" srcId="{D8B4073C-8619-BF42-8367-19720992C5E9}" destId="{8351CB5A-F88B-B04A-8C70-48238594475D}" srcOrd="3" destOrd="0" presId="urn:microsoft.com/office/officeart/2008/layout/VerticalCurvedList"/>
    <dgm:cxn modelId="{610C6CD5-24BE-2646-B22A-C664BDD641EE}" type="presParOf" srcId="{79944490-C0A4-B34C-B144-4A27E1C3B859}" destId="{C9C9F45C-9559-2F42-9042-2AA46C5ADC4E}" srcOrd="1" destOrd="0" presId="urn:microsoft.com/office/officeart/2008/layout/VerticalCurvedList"/>
    <dgm:cxn modelId="{AB0E35C5-E12D-534C-8A04-1695EEE3379B}" type="presParOf" srcId="{79944490-C0A4-B34C-B144-4A27E1C3B859}" destId="{2AB5E4DA-DA98-D44F-A1B8-194FD331F320}" srcOrd="2" destOrd="0" presId="urn:microsoft.com/office/officeart/2008/layout/VerticalCurvedList"/>
    <dgm:cxn modelId="{B9480449-0DD5-7046-9C45-F382D3DF4444}" type="presParOf" srcId="{2AB5E4DA-DA98-D44F-A1B8-194FD331F320}" destId="{8287BE97-69E4-C34B-B638-A0244F8ADD43}" srcOrd="0" destOrd="0" presId="urn:microsoft.com/office/officeart/2008/layout/VerticalCurvedList"/>
    <dgm:cxn modelId="{1DF0080E-BC27-324E-8C10-0C23FE97151F}" type="presParOf" srcId="{79944490-C0A4-B34C-B144-4A27E1C3B859}" destId="{C03417A4-2621-FE47-8D12-994E26D6D36F}" srcOrd="3" destOrd="0" presId="urn:microsoft.com/office/officeart/2008/layout/VerticalCurvedList"/>
    <dgm:cxn modelId="{049EA599-17C0-1746-AA89-DACBAF8829F1}" type="presParOf" srcId="{79944490-C0A4-B34C-B144-4A27E1C3B859}" destId="{E94D43AB-3871-244D-958E-B107AA3450DA}" srcOrd="4" destOrd="0" presId="urn:microsoft.com/office/officeart/2008/layout/VerticalCurvedList"/>
    <dgm:cxn modelId="{4F738795-A71B-B343-BF94-0E455ABF61EF}" type="presParOf" srcId="{E94D43AB-3871-244D-958E-B107AA3450DA}" destId="{2866A1D0-6CD7-F54B-827F-5470CD2DD695}" srcOrd="0" destOrd="0" presId="urn:microsoft.com/office/officeart/2008/layout/VerticalCurvedList"/>
    <dgm:cxn modelId="{B5DC6EA1-19BA-D044-A230-D8522726FFEB}" type="presParOf" srcId="{79944490-C0A4-B34C-B144-4A27E1C3B859}" destId="{4C2181AA-0ADB-CD47-BC64-4B83037EC243}" srcOrd="5" destOrd="0" presId="urn:microsoft.com/office/officeart/2008/layout/VerticalCurvedList"/>
    <dgm:cxn modelId="{2FC149A1-3448-2A4F-9804-CCBBC855A85D}" type="presParOf" srcId="{79944490-C0A4-B34C-B144-4A27E1C3B859}" destId="{CEFED2FB-71E1-8C49-8F56-D2304CE5455E}" srcOrd="6" destOrd="0" presId="urn:microsoft.com/office/officeart/2008/layout/VerticalCurvedList"/>
    <dgm:cxn modelId="{DA42ECD2-ABB4-704D-9A70-A66A620CF0B6}" type="presParOf" srcId="{CEFED2FB-71E1-8C49-8F56-D2304CE5455E}" destId="{132486CB-E86D-0C4F-9210-9A852BA9E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78E56-F1A9-5445-A856-A340CF103EFF}" type="doc">
      <dgm:prSet loTypeId="urn:microsoft.com/office/officeart/2008/layout/VerticalCurv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CAD51D4-2EA3-E947-A2F3-205BBD7A88D4}">
      <dgm:prSet phldrT="[文本]"/>
      <dgm:spPr/>
      <dgm:t>
        <a:bodyPr/>
        <a:lstStyle/>
        <a:p>
          <a:r>
            <a:rPr lang="zh-CN" altLang="en-US" dirty="0"/>
            <a:t>电子商务</a:t>
          </a:r>
        </a:p>
      </dgm:t>
    </dgm:pt>
    <dgm:pt modelId="{6704BB85-CFB5-6946-AA85-FA92CDC20F92}" type="parTrans" cxnId="{17ED2898-CAE6-0F47-83D7-0223899571EB}">
      <dgm:prSet/>
      <dgm:spPr/>
      <dgm:t>
        <a:bodyPr/>
        <a:lstStyle/>
        <a:p>
          <a:endParaRPr lang="zh-CN" altLang="en-US"/>
        </a:p>
      </dgm:t>
    </dgm:pt>
    <dgm:pt modelId="{5B84306D-B886-F94B-A7FF-61F5C895C29F}" type="sibTrans" cxnId="{17ED2898-CAE6-0F47-83D7-0223899571EB}">
      <dgm:prSet/>
      <dgm:spPr/>
      <dgm:t>
        <a:bodyPr/>
        <a:lstStyle/>
        <a:p>
          <a:endParaRPr lang="zh-CN" altLang="en-US"/>
        </a:p>
      </dgm:t>
    </dgm:pt>
    <dgm:pt modelId="{38458A26-0EB8-4043-860A-A9A5AA083880}">
      <dgm:prSet phldrT="[文本]"/>
      <dgm:spPr/>
      <dgm:t>
        <a:bodyPr/>
        <a:lstStyle/>
        <a:p>
          <a:r>
            <a:rPr lang="zh-CN" altLang="en-US" dirty="0"/>
            <a:t>电影和视频网站</a:t>
          </a:r>
        </a:p>
      </dgm:t>
    </dgm:pt>
    <dgm:pt modelId="{219F3B59-C209-2441-8E8D-7FB01207420F}" type="parTrans" cxnId="{D51836A6-B3C4-E143-AE51-022601F234CD}">
      <dgm:prSet/>
      <dgm:spPr/>
      <dgm:t>
        <a:bodyPr/>
        <a:lstStyle/>
        <a:p>
          <a:endParaRPr lang="zh-CN" altLang="en-US"/>
        </a:p>
      </dgm:t>
    </dgm:pt>
    <dgm:pt modelId="{A2398374-D684-3D4B-974B-AC987ACABF37}" type="sibTrans" cxnId="{D51836A6-B3C4-E143-AE51-022601F234CD}">
      <dgm:prSet/>
      <dgm:spPr/>
      <dgm:t>
        <a:bodyPr/>
        <a:lstStyle/>
        <a:p>
          <a:endParaRPr lang="zh-CN" altLang="en-US"/>
        </a:p>
      </dgm:t>
    </dgm:pt>
    <dgm:pt modelId="{31831F0B-F6D6-CB46-8429-9371F4EA74EB}">
      <dgm:prSet phldrT="[文本]"/>
      <dgm:spPr/>
      <dgm:t>
        <a:bodyPr/>
        <a:lstStyle/>
        <a:p>
          <a:r>
            <a:rPr lang="zh-CN" altLang="en-US" dirty="0"/>
            <a:t>个性化广告</a:t>
          </a:r>
        </a:p>
      </dgm:t>
    </dgm:pt>
    <dgm:pt modelId="{01105563-DEF2-2442-A785-749FA953CFA7}" type="parTrans" cxnId="{D2FDAE83-0624-9D4D-A148-3C11B1D8DE7A}">
      <dgm:prSet/>
      <dgm:spPr/>
      <dgm:t>
        <a:bodyPr/>
        <a:lstStyle/>
        <a:p>
          <a:endParaRPr lang="zh-CN" altLang="en-US"/>
        </a:p>
      </dgm:t>
    </dgm:pt>
    <dgm:pt modelId="{6D8FA8E0-6367-4E46-9711-929FCA1A2C24}" type="sibTrans" cxnId="{D2FDAE83-0624-9D4D-A148-3C11B1D8DE7A}">
      <dgm:prSet/>
      <dgm:spPr/>
      <dgm:t>
        <a:bodyPr/>
        <a:lstStyle/>
        <a:p>
          <a:endParaRPr lang="zh-CN" altLang="en-US"/>
        </a:p>
      </dgm:t>
    </dgm:pt>
    <dgm:pt modelId="{879E0AAB-A8CF-B048-A019-FC77861E5B1E}">
      <dgm:prSet/>
      <dgm:spPr/>
      <dgm:t>
        <a:bodyPr/>
        <a:lstStyle/>
        <a:p>
          <a:r>
            <a:rPr lang="zh-CN" altLang="en-US" dirty="0"/>
            <a:t>社交网络</a:t>
          </a:r>
        </a:p>
      </dgm:t>
    </dgm:pt>
    <dgm:pt modelId="{91F86329-D647-E843-A7B0-3E5EBDC4E67C}" type="parTrans" cxnId="{0AD11DA0-14C8-C445-ABAE-461ABB7386A6}">
      <dgm:prSet/>
      <dgm:spPr/>
      <dgm:t>
        <a:bodyPr/>
        <a:lstStyle/>
        <a:p>
          <a:endParaRPr lang="zh-CN" altLang="en-US"/>
        </a:p>
      </dgm:t>
    </dgm:pt>
    <dgm:pt modelId="{E6D98DA5-E343-3E42-B8A5-5ADA1A5163BE}" type="sibTrans" cxnId="{0AD11DA0-14C8-C445-ABAE-461ABB7386A6}">
      <dgm:prSet/>
      <dgm:spPr/>
      <dgm:t>
        <a:bodyPr/>
        <a:lstStyle/>
        <a:p>
          <a:endParaRPr lang="zh-CN" altLang="en-US"/>
        </a:p>
      </dgm:t>
    </dgm:pt>
    <dgm:pt modelId="{D61C616A-66BA-8C4B-B9C3-5DF3775D277D}">
      <dgm:prSet/>
      <dgm:spPr/>
      <dgm:t>
        <a:bodyPr/>
        <a:lstStyle/>
        <a:p>
          <a:r>
            <a:rPr lang="zh-CN" altLang="en-US" dirty="0"/>
            <a:t>个性化音乐平台</a:t>
          </a:r>
        </a:p>
      </dgm:t>
    </dgm:pt>
    <dgm:pt modelId="{FC1CF91D-1788-334E-8EBD-56AE60A54837}" type="parTrans" cxnId="{6211D07E-B8E7-9A47-AF43-810303E372F1}">
      <dgm:prSet/>
      <dgm:spPr/>
      <dgm:t>
        <a:bodyPr/>
        <a:lstStyle/>
        <a:p>
          <a:endParaRPr lang="zh-CN" altLang="en-US"/>
        </a:p>
      </dgm:t>
    </dgm:pt>
    <dgm:pt modelId="{829860E3-2F2C-0241-8FFF-BE74F609242F}" type="sibTrans" cxnId="{6211D07E-B8E7-9A47-AF43-810303E372F1}">
      <dgm:prSet/>
      <dgm:spPr/>
      <dgm:t>
        <a:bodyPr/>
        <a:lstStyle/>
        <a:p>
          <a:endParaRPr lang="zh-CN" altLang="en-US"/>
        </a:p>
      </dgm:t>
    </dgm:pt>
    <dgm:pt modelId="{AF8C0764-DE67-3B48-B838-E0598968DDC1}">
      <dgm:prSet/>
      <dgm:spPr/>
      <dgm:t>
        <a:bodyPr/>
        <a:lstStyle/>
        <a:p>
          <a:r>
            <a:rPr lang="zh-CN" altLang="en-US" dirty="0"/>
            <a:t>个性化阅读</a:t>
          </a:r>
        </a:p>
      </dgm:t>
    </dgm:pt>
    <dgm:pt modelId="{69F7C39B-D8D2-1C40-A1EC-DB44ECAEFA32}" type="parTrans" cxnId="{84A04AE3-8FC2-4940-B04E-21A8364788E7}">
      <dgm:prSet/>
      <dgm:spPr/>
      <dgm:t>
        <a:bodyPr/>
        <a:lstStyle/>
        <a:p>
          <a:endParaRPr lang="zh-CN" altLang="en-US"/>
        </a:p>
      </dgm:t>
    </dgm:pt>
    <dgm:pt modelId="{0BBFB954-4AC2-F348-A6D0-6FD85BCDF39D}" type="sibTrans" cxnId="{84A04AE3-8FC2-4940-B04E-21A8364788E7}">
      <dgm:prSet/>
      <dgm:spPr/>
      <dgm:t>
        <a:bodyPr/>
        <a:lstStyle/>
        <a:p>
          <a:endParaRPr lang="zh-CN" altLang="en-US"/>
        </a:p>
      </dgm:t>
    </dgm:pt>
    <dgm:pt modelId="{FB256C45-523E-1748-BDA7-470F0ADAEA79}">
      <dgm:prSet/>
      <dgm:spPr/>
      <dgm:t>
        <a:bodyPr/>
        <a:lstStyle/>
        <a:p>
          <a:r>
            <a:rPr lang="zh-CN" altLang="en-US" dirty="0"/>
            <a:t>基于位置的服务</a:t>
          </a:r>
        </a:p>
      </dgm:t>
    </dgm:pt>
    <dgm:pt modelId="{EB6520DB-BB09-914C-9AEC-0D9317C1F3DE}" type="parTrans" cxnId="{D148AA04-D347-284B-BAFE-1AE21BD198A0}">
      <dgm:prSet/>
      <dgm:spPr/>
      <dgm:t>
        <a:bodyPr/>
        <a:lstStyle/>
        <a:p>
          <a:endParaRPr lang="zh-CN" altLang="en-US"/>
        </a:p>
      </dgm:t>
    </dgm:pt>
    <dgm:pt modelId="{2D0DC705-1F25-D24B-8C50-213D280F3C5D}" type="sibTrans" cxnId="{D148AA04-D347-284B-BAFE-1AE21BD198A0}">
      <dgm:prSet/>
      <dgm:spPr/>
      <dgm:t>
        <a:bodyPr/>
        <a:lstStyle/>
        <a:p>
          <a:endParaRPr lang="zh-CN" altLang="en-US"/>
        </a:p>
      </dgm:t>
    </dgm:pt>
    <dgm:pt modelId="{CACE8459-D65C-5F40-8F4F-26A6C75678AB}" type="pres">
      <dgm:prSet presAssocID="{B9378E56-F1A9-5445-A856-A340CF103EFF}" presName="Name0" presStyleCnt="0">
        <dgm:presLayoutVars>
          <dgm:chMax val="7"/>
          <dgm:chPref val="7"/>
          <dgm:dir/>
        </dgm:presLayoutVars>
      </dgm:prSet>
      <dgm:spPr/>
    </dgm:pt>
    <dgm:pt modelId="{54D882E1-E0D7-6A4F-833F-24D76E06E948}" type="pres">
      <dgm:prSet presAssocID="{B9378E56-F1A9-5445-A856-A340CF103EFF}" presName="Name1" presStyleCnt="0"/>
      <dgm:spPr/>
    </dgm:pt>
    <dgm:pt modelId="{94CE990C-7FC0-FE48-B430-502D38DF7A3C}" type="pres">
      <dgm:prSet presAssocID="{B9378E56-F1A9-5445-A856-A340CF103EFF}" presName="cycle" presStyleCnt="0"/>
      <dgm:spPr/>
    </dgm:pt>
    <dgm:pt modelId="{76BDD6AA-0017-DF41-B49C-04F807AD8B8F}" type="pres">
      <dgm:prSet presAssocID="{B9378E56-F1A9-5445-A856-A340CF103EFF}" presName="srcNode" presStyleLbl="node1" presStyleIdx="0" presStyleCnt="7"/>
      <dgm:spPr/>
    </dgm:pt>
    <dgm:pt modelId="{E9D1E839-3102-134F-9045-78C2EA18B89A}" type="pres">
      <dgm:prSet presAssocID="{B9378E56-F1A9-5445-A856-A340CF103EFF}" presName="conn" presStyleLbl="parChTrans1D2" presStyleIdx="0" presStyleCnt="1"/>
      <dgm:spPr/>
    </dgm:pt>
    <dgm:pt modelId="{A442BA30-16FE-7842-B012-C79115E7B1C8}" type="pres">
      <dgm:prSet presAssocID="{B9378E56-F1A9-5445-A856-A340CF103EFF}" presName="extraNode" presStyleLbl="node1" presStyleIdx="0" presStyleCnt="7"/>
      <dgm:spPr/>
    </dgm:pt>
    <dgm:pt modelId="{49BF7F75-622D-EC47-9F94-CC8FFDDE087F}" type="pres">
      <dgm:prSet presAssocID="{B9378E56-F1A9-5445-A856-A340CF103EFF}" presName="dstNode" presStyleLbl="node1" presStyleIdx="0" presStyleCnt="7"/>
      <dgm:spPr/>
    </dgm:pt>
    <dgm:pt modelId="{F17AF605-9CD1-514D-A9DA-00121AAA5986}" type="pres">
      <dgm:prSet presAssocID="{ACAD51D4-2EA3-E947-A2F3-205BBD7A88D4}" presName="text_1" presStyleLbl="node1" presStyleIdx="0" presStyleCnt="7">
        <dgm:presLayoutVars>
          <dgm:bulletEnabled val="1"/>
        </dgm:presLayoutVars>
      </dgm:prSet>
      <dgm:spPr/>
    </dgm:pt>
    <dgm:pt modelId="{281B25F8-A715-ED47-89F1-35969FDAF593}" type="pres">
      <dgm:prSet presAssocID="{ACAD51D4-2EA3-E947-A2F3-205BBD7A88D4}" presName="accent_1" presStyleCnt="0"/>
      <dgm:spPr/>
    </dgm:pt>
    <dgm:pt modelId="{DC4C3ACE-ED3E-3541-83FA-DF68596330A7}" type="pres">
      <dgm:prSet presAssocID="{ACAD51D4-2EA3-E947-A2F3-205BBD7A88D4}" presName="accentRepeatNode" presStyleLbl="solidFgAcc1" presStyleIdx="0" presStyleCnt="7"/>
      <dgm:spPr/>
    </dgm:pt>
    <dgm:pt modelId="{A7599170-1553-A141-9201-8FBB42FF6852}" type="pres">
      <dgm:prSet presAssocID="{38458A26-0EB8-4043-860A-A9A5AA083880}" presName="text_2" presStyleLbl="node1" presStyleIdx="1" presStyleCnt="7">
        <dgm:presLayoutVars>
          <dgm:bulletEnabled val="1"/>
        </dgm:presLayoutVars>
      </dgm:prSet>
      <dgm:spPr/>
    </dgm:pt>
    <dgm:pt modelId="{67D43F64-67F6-F042-9F7E-19D83FC25130}" type="pres">
      <dgm:prSet presAssocID="{38458A26-0EB8-4043-860A-A9A5AA083880}" presName="accent_2" presStyleCnt="0"/>
      <dgm:spPr/>
    </dgm:pt>
    <dgm:pt modelId="{787FF2A3-18C5-D647-8727-3A2F3247EDEF}" type="pres">
      <dgm:prSet presAssocID="{38458A26-0EB8-4043-860A-A9A5AA083880}" presName="accentRepeatNode" presStyleLbl="solidFgAcc1" presStyleIdx="1" presStyleCnt="7"/>
      <dgm:spPr/>
    </dgm:pt>
    <dgm:pt modelId="{97AE0909-89EA-A243-AD84-6B93586924AF}" type="pres">
      <dgm:prSet presAssocID="{D61C616A-66BA-8C4B-B9C3-5DF3775D277D}" presName="text_3" presStyleLbl="node1" presStyleIdx="2" presStyleCnt="7">
        <dgm:presLayoutVars>
          <dgm:bulletEnabled val="1"/>
        </dgm:presLayoutVars>
      </dgm:prSet>
      <dgm:spPr/>
    </dgm:pt>
    <dgm:pt modelId="{1A78896B-652B-6648-A7E6-6E8D61D096AF}" type="pres">
      <dgm:prSet presAssocID="{D61C616A-66BA-8C4B-B9C3-5DF3775D277D}" presName="accent_3" presStyleCnt="0"/>
      <dgm:spPr/>
    </dgm:pt>
    <dgm:pt modelId="{1F8F1720-5845-5943-B2B3-4852C9BE3F94}" type="pres">
      <dgm:prSet presAssocID="{D61C616A-66BA-8C4B-B9C3-5DF3775D277D}" presName="accentRepeatNode" presStyleLbl="solidFgAcc1" presStyleIdx="2" presStyleCnt="7"/>
      <dgm:spPr/>
    </dgm:pt>
    <dgm:pt modelId="{68604D9D-8927-594A-AF7F-FD1710AED550}" type="pres">
      <dgm:prSet presAssocID="{879E0AAB-A8CF-B048-A019-FC77861E5B1E}" presName="text_4" presStyleLbl="node1" presStyleIdx="3" presStyleCnt="7">
        <dgm:presLayoutVars>
          <dgm:bulletEnabled val="1"/>
        </dgm:presLayoutVars>
      </dgm:prSet>
      <dgm:spPr/>
    </dgm:pt>
    <dgm:pt modelId="{EA88DBC1-470C-8145-890C-51890D972AE8}" type="pres">
      <dgm:prSet presAssocID="{879E0AAB-A8CF-B048-A019-FC77861E5B1E}" presName="accent_4" presStyleCnt="0"/>
      <dgm:spPr/>
    </dgm:pt>
    <dgm:pt modelId="{727EBEB2-9E45-8B48-90B9-207A68CCCBCB}" type="pres">
      <dgm:prSet presAssocID="{879E0AAB-A8CF-B048-A019-FC77861E5B1E}" presName="accentRepeatNode" presStyleLbl="solidFgAcc1" presStyleIdx="3" presStyleCnt="7"/>
      <dgm:spPr/>
    </dgm:pt>
    <dgm:pt modelId="{A31B106D-77C3-CB43-8F49-1A3B272DC143}" type="pres">
      <dgm:prSet presAssocID="{AF8C0764-DE67-3B48-B838-E0598968DDC1}" presName="text_5" presStyleLbl="node1" presStyleIdx="4" presStyleCnt="7">
        <dgm:presLayoutVars>
          <dgm:bulletEnabled val="1"/>
        </dgm:presLayoutVars>
      </dgm:prSet>
      <dgm:spPr/>
    </dgm:pt>
    <dgm:pt modelId="{3C1DC19D-5E1A-8444-83EA-066F9581C134}" type="pres">
      <dgm:prSet presAssocID="{AF8C0764-DE67-3B48-B838-E0598968DDC1}" presName="accent_5" presStyleCnt="0"/>
      <dgm:spPr/>
    </dgm:pt>
    <dgm:pt modelId="{C151C95D-5868-9645-A54B-473DC387CAF2}" type="pres">
      <dgm:prSet presAssocID="{AF8C0764-DE67-3B48-B838-E0598968DDC1}" presName="accentRepeatNode" presStyleLbl="solidFgAcc1" presStyleIdx="4" presStyleCnt="7"/>
      <dgm:spPr/>
    </dgm:pt>
    <dgm:pt modelId="{0BF1C99B-8D78-EC47-A4F4-718BD0D149AD}" type="pres">
      <dgm:prSet presAssocID="{FB256C45-523E-1748-BDA7-470F0ADAEA79}" presName="text_6" presStyleLbl="node1" presStyleIdx="5" presStyleCnt="7">
        <dgm:presLayoutVars>
          <dgm:bulletEnabled val="1"/>
        </dgm:presLayoutVars>
      </dgm:prSet>
      <dgm:spPr/>
    </dgm:pt>
    <dgm:pt modelId="{E34C271A-7E38-7343-A621-336863205954}" type="pres">
      <dgm:prSet presAssocID="{FB256C45-523E-1748-BDA7-470F0ADAEA79}" presName="accent_6" presStyleCnt="0"/>
      <dgm:spPr/>
    </dgm:pt>
    <dgm:pt modelId="{31479842-1BB9-C34F-88CB-F205EFA9DF13}" type="pres">
      <dgm:prSet presAssocID="{FB256C45-523E-1748-BDA7-470F0ADAEA79}" presName="accentRepeatNode" presStyleLbl="solidFgAcc1" presStyleIdx="5" presStyleCnt="7"/>
      <dgm:spPr/>
    </dgm:pt>
    <dgm:pt modelId="{622516A9-0877-8B40-B104-52E10FA4D69B}" type="pres">
      <dgm:prSet presAssocID="{31831F0B-F6D6-CB46-8429-9371F4EA74EB}" presName="text_7" presStyleLbl="node1" presStyleIdx="6" presStyleCnt="7">
        <dgm:presLayoutVars>
          <dgm:bulletEnabled val="1"/>
        </dgm:presLayoutVars>
      </dgm:prSet>
      <dgm:spPr/>
    </dgm:pt>
    <dgm:pt modelId="{12CDF93F-0832-5043-89B4-1A46631DEF23}" type="pres">
      <dgm:prSet presAssocID="{31831F0B-F6D6-CB46-8429-9371F4EA74EB}" presName="accent_7" presStyleCnt="0"/>
      <dgm:spPr/>
    </dgm:pt>
    <dgm:pt modelId="{656CFBD2-71E8-1C40-B08A-4B7C7BA81000}" type="pres">
      <dgm:prSet presAssocID="{31831F0B-F6D6-CB46-8429-9371F4EA74EB}" presName="accentRepeatNode" presStyleLbl="solidFgAcc1" presStyleIdx="6" presStyleCnt="7"/>
      <dgm:spPr/>
    </dgm:pt>
  </dgm:ptLst>
  <dgm:cxnLst>
    <dgm:cxn modelId="{D148AA04-D347-284B-BAFE-1AE21BD198A0}" srcId="{B9378E56-F1A9-5445-A856-A340CF103EFF}" destId="{FB256C45-523E-1748-BDA7-470F0ADAEA79}" srcOrd="5" destOrd="0" parTransId="{EB6520DB-BB09-914C-9AEC-0D9317C1F3DE}" sibTransId="{2D0DC705-1F25-D24B-8C50-213D280F3C5D}"/>
    <dgm:cxn modelId="{140B7E0F-779A-3742-AA7C-FF6C1B4540F8}" type="presOf" srcId="{ACAD51D4-2EA3-E947-A2F3-205BBD7A88D4}" destId="{F17AF605-9CD1-514D-A9DA-00121AAA5986}" srcOrd="0" destOrd="0" presId="urn:microsoft.com/office/officeart/2008/layout/VerticalCurvedList"/>
    <dgm:cxn modelId="{F306FC10-107B-2A45-983D-91E09706B1AB}" type="presOf" srcId="{879E0AAB-A8CF-B048-A019-FC77861E5B1E}" destId="{68604D9D-8927-594A-AF7F-FD1710AED550}" srcOrd="0" destOrd="0" presId="urn:microsoft.com/office/officeart/2008/layout/VerticalCurvedList"/>
    <dgm:cxn modelId="{54012D20-9E5A-F146-8A3B-615A589F958C}" type="presOf" srcId="{AF8C0764-DE67-3B48-B838-E0598968DDC1}" destId="{A31B106D-77C3-CB43-8F49-1A3B272DC143}" srcOrd="0" destOrd="0" presId="urn:microsoft.com/office/officeart/2008/layout/VerticalCurvedList"/>
    <dgm:cxn modelId="{6F2F183B-5DDB-1D48-AF8E-B538C65C428C}" type="presOf" srcId="{B9378E56-F1A9-5445-A856-A340CF103EFF}" destId="{CACE8459-D65C-5F40-8F4F-26A6C75678AB}" srcOrd="0" destOrd="0" presId="urn:microsoft.com/office/officeart/2008/layout/VerticalCurvedList"/>
    <dgm:cxn modelId="{78958F45-171A-EA48-A8BF-FC17B556E98D}" type="presOf" srcId="{D61C616A-66BA-8C4B-B9C3-5DF3775D277D}" destId="{97AE0909-89EA-A243-AD84-6B93586924AF}" srcOrd="0" destOrd="0" presId="urn:microsoft.com/office/officeart/2008/layout/VerticalCurvedList"/>
    <dgm:cxn modelId="{307DA156-0809-D44E-9A64-470295F875A3}" type="presOf" srcId="{31831F0B-F6D6-CB46-8429-9371F4EA74EB}" destId="{622516A9-0877-8B40-B104-52E10FA4D69B}" srcOrd="0" destOrd="0" presId="urn:microsoft.com/office/officeart/2008/layout/VerticalCurvedList"/>
    <dgm:cxn modelId="{6211D07E-B8E7-9A47-AF43-810303E372F1}" srcId="{B9378E56-F1A9-5445-A856-A340CF103EFF}" destId="{D61C616A-66BA-8C4B-B9C3-5DF3775D277D}" srcOrd="2" destOrd="0" parTransId="{FC1CF91D-1788-334E-8EBD-56AE60A54837}" sibTransId="{829860E3-2F2C-0241-8FFF-BE74F609242F}"/>
    <dgm:cxn modelId="{D2FDAE83-0624-9D4D-A148-3C11B1D8DE7A}" srcId="{B9378E56-F1A9-5445-A856-A340CF103EFF}" destId="{31831F0B-F6D6-CB46-8429-9371F4EA74EB}" srcOrd="6" destOrd="0" parTransId="{01105563-DEF2-2442-A785-749FA953CFA7}" sibTransId="{6D8FA8E0-6367-4E46-9711-929FCA1A2C24}"/>
    <dgm:cxn modelId="{C16FAF93-0267-7A48-A266-67830EB1AF3E}" type="presOf" srcId="{38458A26-0EB8-4043-860A-A9A5AA083880}" destId="{A7599170-1553-A141-9201-8FBB42FF6852}" srcOrd="0" destOrd="0" presId="urn:microsoft.com/office/officeart/2008/layout/VerticalCurvedList"/>
    <dgm:cxn modelId="{17ED2898-CAE6-0F47-83D7-0223899571EB}" srcId="{B9378E56-F1A9-5445-A856-A340CF103EFF}" destId="{ACAD51D4-2EA3-E947-A2F3-205BBD7A88D4}" srcOrd="0" destOrd="0" parTransId="{6704BB85-CFB5-6946-AA85-FA92CDC20F92}" sibTransId="{5B84306D-B886-F94B-A7FF-61F5C895C29F}"/>
    <dgm:cxn modelId="{0AD11DA0-14C8-C445-ABAE-461ABB7386A6}" srcId="{B9378E56-F1A9-5445-A856-A340CF103EFF}" destId="{879E0AAB-A8CF-B048-A019-FC77861E5B1E}" srcOrd="3" destOrd="0" parTransId="{91F86329-D647-E843-A7B0-3E5EBDC4E67C}" sibTransId="{E6D98DA5-E343-3E42-B8A5-5ADA1A5163BE}"/>
    <dgm:cxn modelId="{D51836A6-B3C4-E143-AE51-022601F234CD}" srcId="{B9378E56-F1A9-5445-A856-A340CF103EFF}" destId="{38458A26-0EB8-4043-860A-A9A5AA083880}" srcOrd="1" destOrd="0" parTransId="{219F3B59-C209-2441-8E8D-7FB01207420F}" sibTransId="{A2398374-D684-3D4B-974B-AC987ACABF37}"/>
    <dgm:cxn modelId="{13AC3FA9-AA73-064B-AFAE-E910E770694A}" type="presOf" srcId="{5B84306D-B886-F94B-A7FF-61F5C895C29F}" destId="{E9D1E839-3102-134F-9045-78C2EA18B89A}" srcOrd="0" destOrd="0" presId="urn:microsoft.com/office/officeart/2008/layout/VerticalCurvedList"/>
    <dgm:cxn modelId="{A94E38E2-A850-1842-99B0-5378E700965F}" type="presOf" srcId="{FB256C45-523E-1748-BDA7-470F0ADAEA79}" destId="{0BF1C99B-8D78-EC47-A4F4-718BD0D149AD}" srcOrd="0" destOrd="0" presId="urn:microsoft.com/office/officeart/2008/layout/VerticalCurvedList"/>
    <dgm:cxn modelId="{84A04AE3-8FC2-4940-B04E-21A8364788E7}" srcId="{B9378E56-F1A9-5445-A856-A340CF103EFF}" destId="{AF8C0764-DE67-3B48-B838-E0598968DDC1}" srcOrd="4" destOrd="0" parTransId="{69F7C39B-D8D2-1C40-A1EC-DB44ECAEFA32}" sibTransId="{0BBFB954-4AC2-F348-A6D0-6FD85BCDF39D}"/>
    <dgm:cxn modelId="{A2CAB6E0-7D66-5843-827A-3660AC58381B}" type="presParOf" srcId="{CACE8459-D65C-5F40-8F4F-26A6C75678AB}" destId="{54D882E1-E0D7-6A4F-833F-24D76E06E948}" srcOrd="0" destOrd="0" presId="urn:microsoft.com/office/officeart/2008/layout/VerticalCurvedList"/>
    <dgm:cxn modelId="{618D30B5-5362-4C45-BF3E-274793561CA0}" type="presParOf" srcId="{54D882E1-E0D7-6A4F-833F-24D76E06E948}" destId="{94CE990C-7FC0-FE48-B430-502D38DF7A3C}" srcOrd="0" destOrd="0" presId="urn:microsoft.com/office/officeart/2008/layout/VerticalCurvedList"/>
    <dgm:cxn modelId="{7289799A-8D78-8A47-A2E0-51EBF6EBE346}" type="presParOf" srcId="{94CE990C-7FC0-FE48-B430-502D38DF7A3C}" destId="{76BDD6AA-0017-DF41-B49C-04F807AD8B8F}" srcOrd="0" destOrd="0" presId="urn:microsoft.com/office/officeart/2008/layout/VerticalCurvedList"/>
    <dgm:cxn modelId="{8B8C4341-D697-6843-91C8-2DE9D635F774}" type="presParOf" srcId="{94CE990C-7FC0-FE48-B430-502D38DF7A3C}" destId="{E9D1E839-3102-134F-9045-78C2EA18B89A}" srcOrd="1" destOrd="0" presId="urn:microsoft.com/office/officeart/2008/layout/VerticalCurvedList"/>
    <dgm:cxn modelId="{59BF9BB4-A155-F246-B7E9-FD58F7D28C23}" type="presParOf" srcId="{94CE990C-7FC0-FE48-B430-502D38DF7A3C}" destId="{A442BA30-16FE-7842-B012-C79115E7B1C8}" srcOrd="2" destOrd="0" presId="urn:microsoft.com/office/officeart/2008/layout/VerticalCurvedList"/>
    <dgm:cxn modelId="{9690A0DF-FF9E-C84B-9EE6-8DEBCE865CA9}" type="presParOf" srcId="{94CE990C-7FC0-FE48-B430-502D38DF7A3C}" destId="{49BF7F75-622D-EC47-9F94-CC8FFDDE087F}" srcOrd="3" destOrd="0" presId="urn:microsoft.com/office/officeart/2008/layout/VerticalCurvedList"/>
    <dgm:cxn modelId="{FACF0FF0-6F4A-554B-880C-964944AA659C}" type="presParOf" srcId="{54D882E1-E0D7-6A4F-833F-24D76E06E948}" destId="{F17AF605-9CD1-514D-A9DA-00121AAA5986}" srcOrd="1" destOrd="0" presId="urn:microsoft.com/office/officeart/2008/layout/VerticalCurvedList"/>
    <dgm:cxn modelId="{846ABFF0-CA8C-424B-900F-0EC082516E67}" type="presParOf" srcId="{54D882E1-E0D7-6A4F-833F-24D76E06E948}" destId="{281B25F8-A715-ED47-89F1-35969FDAF593}" srcOrd="2" destOrd="0" presId="urn:microsoft.com/office/officeart/2008/layout/VerticalCurvedList"/>
    <dgm:cxn modelId="{AFA7DCDF-11DD-E34C-8036-B753A540CC8E}" type="presParOf" srcId="{281B25F8-A715-ED47-89F1-35969FDAF593}" destId="{DC4C3ACE-ED3E-3541-83FA-DF68596330A7}" srcOrd="0" destOrd="0" presId="urn:microsoft.com/office/officeart/2008/layout/VerticalCurvedList"/>
    <dgm:cxn modelId="{20A16F49-605B-C947-81D1-9590E23CA0AF}" type="presParOf" srcId="{54D882E1-E0D7-6A4F-833F-24D76E06E948}" destId="{A7599170-1553-A141-9201-8FBB42FF6852}" srcOrd="3" destOrd="0" presId="urn:microsoft.com/office/officeart/2008/layout/VerticalCurvedList"/>
    <dgm:cxn modelId="{6365AFBC-78FA-1747-AC95-FDA3492C823E}" type="presParOf" srcId="{54D882E1-E0D7-6A4F-833F-24D76E06E948}" destId="{67D43F64-67F6-F042-9F7E-19D83FC25130}" srcOrd="4" destOrd="0" presId="urn:microsoft.com/office/officeart/2008/layout/VerticalCurvedList"/>
    <dgm:cxn modelId="{684B6ADB-EAB8-9D47-8654-CE03D9C3B46B}" type="presParOf" srcId="{67D43F64-67F6-F042-9F7E-19D83FC25130}" destId="{787FF2A3-18C5-D647-8727-3A2F3247EDEF}" srcOrd="0" destOrd="0" presId="urn:microsoft.com/office/officeart/2008/layout/VerticalCurvedList"/>
    <dgm:cxn modelId="{B349B8CF-E5B2-374F-BB90-7ED05740F89B}" type="presParOf" srcId="{54D882E1-E0D7-6A4F-833F-24D76E06E948}" destId="{97AE0909-89EA-A243-AD84-6B93586924AF}" srcOrd="5" destOrd="0" presId="urn:microsoft.com/office/officeart/2008/layout/VerticalCurvedList"/>
    <dgm:cxn modelId="{E3ED7284-0F04-A841-91BD-778211191D42}" type="presParOf" srcId="{54D882E1-E0D7-6A4F-833F-24D76E06E948}" destId="{1A78896B-652B-6648-A7E6-6E8D61D096AF}" srcOrd="6" destOrd="0" presId="urn:microsoft.com/office/officeart/2008/layout/VerticalCurvedList"/>
    <dgm:cxn modelId="{343220C1-FB04-FF4C-A504-54DD71ECE5C4}" type="presParOf" srcId="{1A78896B-652B-6648-A7E6-6E8D61D096AF}" destId="{1F8F1720-5845-5943-B2B3-4852C9BE3F94}" srcOrd="0" destOrd="0" presId="urn:microsoft.com/office/officeart/2008/layout/VerticalCurvedList"/>
    <dgm:cxn modelId="{DBA212C6-8D64-104F-B737-727B6C9F9AE2}" type="presParOf" srcId="{54D882E1-E0D7-6A4F-833F-24D76E06E948}" destId="{68604D9D-8927-594A-AF7F-FD1710AED550}" srcOrd="7" destOrd="0" presId="urn:microsoft.com/office/officeart/2008/layout/VerticalCurvedList"/>
    <dgm:cxn modelId="{60BB6983-D0EE-F940-A10C-07DEB939201E}" type="presParOf" srcId="{54D882E1-E0D7-6A4F-833F-24D76E06E948}" destId="{EA88DBC1-470C-8145-890C-51890D972AE8}" srcOrd="8" destOrd="0" presId="urn:microsoft.com/office/officeart/2008/layout/VerticalCurvedList"/>
    <dgm:cxn modelId="{0C5066DD-C01F-4943-B80C-6564BE5E5EAA}" type="presParOf" srcId="{EA88DBC1-470C-8145-890C-51890D972AE8}" destId="{727EBEB2-9E45-8B48-90B9-207A68CCCBCB}" srcOrd="0" destOrd="0" presId="urn:microsoft.com/office/officeart/2008/layout/VerticalCurvedList"/>
    <dgm:cxn modelId="{5F1815CF-BCF7-9C4D-9D76-3A0F110E7523}" type="presParOf" srcId="{54D882E1-E0D7-6A4F-833F-24D76E06E948}" destId="{A31B106D-77C3-CB43-8F49-1A3B272DC143}" srcOrd="9" destOrd="0" presId="urn:microsoft.com/office/officeart/2008/layout/VerticalCurvedList"/>
    <dgm:cxn modelId="{F2F2A6D8-C5A3-2A46-BCDE-B8AFE6C7ADA3}" type="presParOf" srcId="{54D882E1-E0D7-6A4F-833F-24D76E06E948}" destId="{3C1DC19D-5E1A-8444-83EA-066F9581C134}" srcOrd="10" destOrd="0" presId="urn:microsoft.com/office/officeart/2008/layout/VerticalCurvedList"/>
    <dgm:cxn modelId="{7A40AC00-E62A-E14B-8D4C-6FAAB457AB2D}" type="presParOf" srcId="{3C1DC19D-5E1A-8444-83EA-066F9581C134}" destId="{C151C95D-5868-9645-A54B-473DC387CAF2}" srcOrd="0" destOrd="0" presId="urn:microsoft.com/office/officeart/2008/layout/VerticalCurvedList"/>
    <dgm:cxn modelId="{6C1CF7D8-EC96-3D4C-ACF2-C5779E1516EA}" type="presParOf" srcId="{54D882E1-E0D7-6A4F-833F-24D76E06E948}" destId="{0BF1C99B-8D78-EC47-A4F4-718BD0D149AD}" srcOrd="11" destOrd="0" presId="urn:microsoft.com/office/officeart/2008/layout/VerticalCurvedList"/>
    <dgm:cxn modelId="{35AA255A-A08E-BD46-BA8E-427638CBDFD9}" type="presParOf" srcId="{54D882E1-E0D7-6A4F-833F-24D76E06E948}" destId="{E34C271A-7E38-7343-A621-336863205954}" srcOrd="12" destOrd="0" presId="urn:microsoft.com/office/officeart/2008/layout/VerticalCurvedList"/>
    <dgm:cxn modelId="{90153225-4754-BE4C-B412-27D0AA7843EC}" type="presParOf" srcId="{E34C271A-7E38-7343-A621-336863205954}" destId="{31479842-1BB9-C34F-88CB-F205EFA9DF13}" srcOrd="0" destOrd="0" presId="urn:microsoft.com/office/officeart/2008/layout/VerticalCurvedList"/>
    <dgm:cxn modelId="{4FE40399-54EB-CE41-BBBB-F80AE588CBE4}" type="presParOf" srcId="{54D882E1-E0D7-6A4F-833F-24D76E06E948}" destId="{622516A9-0877-8B40-B104-52E10FA4D69B}" srcOrd="13" destOrd="0" presId="urn:microsoft.com/office/officeart/2008/layout/VerticalCurvedList"/>
    <dgm:cxn modelId="{D583A156-126F-8246-ABD2-3C8E71F8831D}" type="presParOf" srcId="{54D882E1-E0D7-6A4F-833F-24D76E06E948}" destId="{12CDF93F-0832-5043-89B4-1A46631DEF23}" srcOrd="14" destOrd="0" presId="urn:microsoft.com/office/officeart/2008/layout/VerticalCurvedList"/>
    <dgm:cxn modelId="{C96EFDE1-A9B3-F14D-BAD6-BE883D28E38A}" type="presParOf" srcId="{12CDF93F-0832-5043-89B4-1A46631DEF23}" destId="{656CFBD2-71E8-1C40-B08A-4B7C7BA810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441FCF-2E14-2C4A-A5AB-8B32592B4EAF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B86D2834-3CF7-8440-8F26-92731D4A89CD}">
      <dgm:prSet phldrT="[文本]"/>
      <dgm:spPr/>
      <dgm:t>
        <a:bodyPr/>
        <a:lstStyle/>
        <a:p>
          <a:r>
            <a:rPr lang="en-US" altLang="zh-CN" dirty="0"/>
            <a:t>Item-Based</a:t>
          </a:r>
          <a:r>
            <a:rPr lang="zh-CN" altLang="en-US" dirty="0"/>
            <a:t>协同过滤</a:t>
          </a:r>
        </a:p>
      </dgm:t>
    </dgm:pt>
    <dgm:pt modelId="{D206788B-8827-C342-A0D6-81CEC7FFA2B3}" type="parTrans" cxnId="{7EB56081-980B-6542-BF36-57D330C8AFB6}">
      <dgm:prSet/>
      <dgm:spPr/>
      <dgm:t>
        <a:bodyPr/>
        <a:lstStyle/>
        <a:p>
          <a:endParaRPr lang="zh-CN" altLang="en-US"/>
        </a:p>
      </dgm:t>
    </dgm:pt>
    <dgm:pt modelId="{C8BB7560-ADE5-0046-9202-5F41E5B9DE9C}" type="sibTrans" cxnId="{7EB56081-980B-6542-BF36-57D330C8AFB6}">
      <dgm:prSet/>
      <dgm:spPr/>
      <dgm:t>
        <a:bodyPr/>
        <a:lstStyle/>
        <a:p>
          <a:endParaRPr lang="zh-CN" altLang="en-US"/>
        </a:p>
      </dgm:t>
    </dgm:pt>
    <dgm:pt modelId="{98E13679-F5F1-6046-85A8-50470D2F0047}">
      <dgm:prSet phldrT="[文本]"/>
      <dgm:spPr/>
      <dgm:t>
        <a:bodyPr/>
        <a:lstStyle/>
        <a:p>
          <a:r>
            <a:rPr lang="zh-CN" altLang="en-US" dirty="0"/>
            <a:t>基于标签的推荐</a:t>
          </a:r>
        </a:p>
      </dgm:t>
    </dgm:pt>
    <dgm:pt modelId="{DFC98F86-4896-7C44-9C49-FA1637AB5FFB}" type="parTrans" cxnId="{CA372637-E53A-5A4E-B84D-CBDCE0CD4AA3}">
      <dgm:prSet/>
      <dgm:spPr/>
      <dgm:t>
        <a:bodyPr/>
        <a:lstStyle/>
        <a:p>
          <a:endParaRPr lang="zh-CN" altLang="en-US"/>
        </a:p>
      </dgm:t>
    </dgm:pt>
    <dgm:pt modelId="{1278C9C4-C78A-4A48-B393-0E68B7F89ADD}" type="sibTrans" cxnId="{CA372637-E53A-5A4E-B84D-CBDCE0CD4AA3}">
      <dgm:prSet/>
      <dgm:spPr/>
      <dgm:t>
        <a:bodyPr/>
        <a:lstStyle/>
        <a:p>
          <a:endParaRPr lang="zh-CN" altLang="en-US"/>
        </a:p>
      </dgm:t>
    </dgm:pt>
    <dgm:pt modelId="{F07D9F48-511E-ED42-9FD4-128893AC6972}">
      <dgm:prSet phldrT="[文本]"/>
      <dgm:spPr/>
      <dgm:t>
        <a:bodyPr/>
        <a:lstStyle/>
        <a:p>
          <a:r>
            <a:rPr lang="zh-CN" altLang="en-US" dirty="0"/>
            <a:t>社会化推荐（大众推荐）</a:t>
          </a:r>
        </a:p>
      </dgm:t>
    </dgm:pt>
    <dgm:pt modelId="{6A2FF2E8-E307-EE4C-A1EC-CE0E0F7AE70F}" type="parTrans" cxnId="{B77BC107-1AF1-0943-9625-28EA599293D8}">
      <dgm:prSet/>
      <dgm:spPr/>
      <dgm:t>
        <a:bodyPr/>
        <a:lstStyle/>
        <a:p>
          <a:endParaRPr lang="zh-CN" altLang="en-US"/>
        </a:p>
      </dgm:t>
    </dgm:pt>
    <dgm:pt modelId="{733D0004-5145-B644-8C16-6C9CD6796B1C}" type="sibTrans" cxnId="{B77BC107-1AF1-0943-9625-28EA599293D8}">
      <dgm:prSet/>
      <dgm:spPr/>
      <dgm:t>
        <a:bodyPr/>
        <a:lstStyle/>
        <a:p>
          <a:endParaRPr lang="zh-CN" altLang="en-US"/>
        </a:p>
      </dgm:t>
    </dgm:pt>
    <dgm:pt modelId="{B007E76D-1E17-154D-AD84-0D827CC3379A}">
      <dgm:prSet/>
      <dgm:spPr/>
      <dgm:t>
        <a:bodyPr/>
        <a:lstStyle/>
        <a:p>
          <a:r>
            <a:rPr lang="en-US" altLang="zh-CN" dirty="0"/>
            <a:t>User-Based</a:t>
          </a:r>
          <a:r>
            <a:rPr lang="zh-CN" altLang="en-US" dirty="0"/>
            <a:t>协同过滤</a:t>
          </a:r>
        </a:p>
      </dgm:t>
    </dgm:pt>
    <dgm:pt modelId="{D9A149EC-53CE-5548-BCD8-87A96347F980}" type="parTrans" cxnId="{90490F86-7AFB-E641-8B02-27501BFE7CFA}">
      <dgm:prSet/>
      <dgm:spPr/>
      <dgm:t>
        <a:bodyPr/>
        <a:lstStyle/>
        <a:p>
          <a:endParaRPr lang="zh-CN" altLang="en-US"/>
        </a:p>
      </dgm:t>
    </dgm:pt>
    <dgm:pt modelId="{C02B4572-4DBE-6E4F-854A-DD61C19F38A7}" type="sibTrans" cxnId="{90490F86-7AFB-E641-8B02-27501BFE7CFA}">
      <dgm:prSet/>
      <dgm:spPr/>
      <dgm:t>
        <a:bodyPr/>
        <a:lstStyle/>
        <a:p>
          <a:endParaRPr lang="zh-CN" altLang="en-US"/>
        </a:p>
      </dgm:t>
    </dgm:pt>
    <dgm:pt modelId="{57C45198-8C5D-2542-91EE-2B123AE53B7C}">
      <dgm:prSet/>
      <dgm:spPr/>
      <dgm:t>
        <a:bodyPr/>
        <a:lstStyle/>
        <a:p>
          <a:r>
            <a:rPr lang="zh-CN" altLang="en-US" dirty="0"/>
            <a:t>基于内容的推荐</a:t>
          </a:r>
        </a:p>
      </dgm:t>
    </dgm:pt>
    <dgm:pt modelId="{2E439A14-B230-EB41-A9C6-13F519536024}" type="parTrans" cxnId="{0E22BDCE-8142-A745-9D70-BD0EDF74665C}">
      <dgm:prSet/>
      <dgm:spPr/>
      <dgm:t>
        <a:bodyPr/>
        <a:lstStyle/>
        <a:p>
          <a:endParaRPr lang="zh-CN" altLang="en-US"/>
        </a:p>
      </dgm:t>
    </dgm:pt>
    <dgm:pt modelId="{27F66D76-8900-154B-8FB6-4FB560D01FCC}" type="sibTrans" cxnId="{0E22BDCE-8142-A745-9D70-BD0EDF74665C}">
      <dgm:prSet/>
      <dgm:spPr/>
      <dgm:t>
        <a:bodyPr/>
        <a:lstStyle/>
        <a:p>
          <a:endParaRPr lang="zh-CN" altLang="en-US"/>
        </a:p>
      </dgm:t>
    </dgm:pt>
    <dgm:pt modelId="{6EAE6895-2B49-F943-93BF-140DA35E5C02}">
      <dgm:prSet/>
      <dgm:spPr/>
      <dgm:t>
        <a:bodyPr/>
        <a:lstStyle/>
        <a:p>
          <a:r>
            <a:rPr lang="zh-CN" altLang="en-US" dirty="0"/>
            <a:t>基于用户统计信息的推荐</a:t>
          </a:r>
        </a:p>
      </dgm:t>
    </dgm:pt>
    <dgm:pt modelId="{A1BBDDE6-5CCB-F84F-A2F0-E94271F48F14}" type="parTrans" cxnId="{CE21FCCA-8E76-0A4A-BCB5-75F342BF8BC6}">
      <dgm:prSet/>
      <dgm:spPr/>
      <dgm:t>
        <a:bodyPr/>
        <a:lstStyle/>
        <a:p>
          <a:endParaRPr lang="zh-CN" altLang="en-US"/>
        </a:p>
      </dgm:t>
    </dgm:pt>
    <dgm:pt modelId="{E832720E-428A-D44A-A732-EC2F52CF2A43}" type="sibTrans" cxnId="{CE21FCCA-8E76-0A4A-BCB5-75F342BF8BC6}">
      <dgm:prSet/>
      <dgm:spPr/>
      <dgm:t>
        <a:bodyPr/>
        <a:lstStyle/>
        <a:p>
          <a:endParaRPr lang="zh-CN" altLang="en-US"/>
        </a:p>
      </dgm:t>
    </dgm:pt>
    <dgm:pt modelId="{98D540D9-1E17-894C-AB02-55887531EFF5}">
      <dgm:prSet/>
      <dgm:spPr/>
      <dgm:t>
        <a:bodyPr/>
        <a:lstStyle/>
        <a:p>
          <a:r>
            <a:rPr lang="zh-CN" altLang="en-US" dirty="0"/>
            <a:t>基于位置的推荐</a:t>
          </a:r>
        </a:p>
      </dgm:t>
    </dgm:pt>
    <dgm:pt modelId="{AAEED4F0-EEE8-C44F-BEFD-A903F24C0CFF}" type="parTrans" cxnId="{3DBB3694-695E-4943-A620-91DCD6706D42}">
      <dgm:prSet/>
      <dgm:spPr/>
      <dgm:t>
        <a:bodyPr/>
        <a:lstStyle/>
        <a:p>
          <a:endParaRPr lang="zh-CN" altLang="en-US"/>
        </a:p>
      </dgm:t>
    </dgm:pt>
    <dgm:pt modelId="{78A4A9EE-8B75-604C-8EE2-FA10FEC5EE35}" type="sibTrans" cxnId="{3DBB3694-695E-4943-A620-91DCD6706D42}">
      <dgm:prSet/>
      <dgm:spPr/>
      <dgm:t>
        <a:bodyPr/>
        <a:lstStyle/>
        <a:p>
          <a:endParaRPr lang="zh-CN" altLang="en-US"/>
        </a:p>
      </dgm:t>
    </dgm:pt>
    <dgm:pt modelId="{46B6F60E-7509-F845-B29C-17AAC0189CB5}">
      <dgm:prSet/>
      <dgm:spPr/>
      <dgm:t>
        <a:bodyPr/>
        <a:lstStyle/>
        <a:p>
          <a:r>
            <a:rPr lang="zh-CN" altLang="en-US" dirty="0"/>
            <a:t>基于时间的推荐</a:t>
          </a:r>
        </a:p>
      </dgm:t>
    </dgm:pt>
    <dgm:pt modelId="{28C7186F-1C97-004F-B04E-34B8F2923D3F}" type="parTrans" cxnId="{0DEEAE6B-1524-B741-B247-2C0A2F3400ED}">
      <dgm:prSet/>
      <dgm:spPr/>
      <dgm:t>
        <a:bodyPr/>
        <a:lstStyle/>
        <a:p>
          <a:endParaRPr lang="zh-CN" altLang="en-US"/>
        </a:p>
      </dgm:t>
    </dgm:pt>
    <dgm:pt modelId="{DB932C7F-01F4-CD49-9D51-78D1D9BA3309}" type="sibTrans" cxnId="{0DEEAE6B-1524-B741-B247-2C0A2F3400ED}">
      <dgm:prSet/>
      <dgm:spPr/>
      <dgm:t>
        <a:bodyPr/>
        <a:lstStyle/>
        <a:p>
          <a:endParaRPr lang="zh-CN" altLang="en-US"/>
        </a:p>
      </dgm:t>
    </dgm:pt>
    <dgm:pt modelId="{AA20DCD4-D429-1444-B261-AC57E5FF9BF2}" type="pres">
      <dgm:prSet presAssocID="{D1441FCF-2E14-2C4A-A5AB-8B32592B4EAF}" presName="linearFlow" presStyleCnt="0">
        <dgm:presLayoutVars>
          <dgm:dir/>
          <dgm:resizeHandles val="exact"/>
        </dgm:presLayoutVars>
      </dgm:prSet>
      <dgm:spPr/>
    </dgm:pt>
    <dgm:pt modelId="{89AAC538-27D4-4043-9422-14923BD49C74}" type="pres">
      <dgm:prSet presAssocID="{6EAE6895-2B49-F943-93BF-140DA35E5C02}" presName="composite" presStyleCnt="0"/>
      <dgm:spPr/>
    </dgm:pt>
    <dgm:pt modelId="{BE77A87E-8697-5242-A437-2D50C8BF2A50}" type="pres">
      <dgm:prSet presAssocID="{6EAE6895-2B49-F943-93BF-140DA35E5C02}" presName="imgShp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B184A79E-B3BB-0247-9BC6-8B8D0D391EE7}" type="pres">
      <dgm:prSet presAssocID="{6EAE6895-2B49-F943-93BF-140DA35E5C02}" presName="txShp" presStyleLbl="node1" presStyleIdx="0" presStyleCnt="8" custLinFactNeighborY="-4018">
        <dgm:presLayoutVars>
          <dgm:bulletEnabled val="1"/>
        </dgm:presLayoutVars>
      </dgm:prSet>
      <dgm:spPr/>
    </dgm:pt>
    <dgm:pt modelId="{CA8DF17E-8AB5-9644-BF8C-406DC7E8AD0E}" type="pres">
      <dgm:prSet presAssocID="{E832720E-428A-D44A-A732-EC2F52CF2A43}" presName="spacing" presStyleCnt="0"/>
      <dgm:spPr/>
    </dgm:pt>
    <dgm:pt modelId="{6AF56219-2979-0445-9094-D18DC142D623}" type="pres">
      <dgm:prSet presAssocID="{57C45198-8C5D-2542-91EE-2B123AE53B7C}" presName="composite" presStyleCnt="0"/>
      <dgm:spPr/>
    </dgm:pt>
    <dgm:pt modelId="{7EBD545F-4FDE-E24B-A9FF-C0224907B2B5}" type="pres">
      <dgm:prSet presAssocID="{57C45198-8C5D-2542-91EE-2B123AE53B7C}" presName="imgShp" presStyleLbl="fgImgPlace1" presStyleIdx="1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9482729-D1CD-1141-B6BC-B2D253DF2958}" type="pres">
      <dgm:prSet presAssocID="{57C45198-8C5D-2542-91EE-2B123AE53B7C}" presName="txShp" presStyleLbl="node1" presStyleIdx="1" presStyleCnt="8">
        <dgm:presLayoutVars>
          <dgm:bulletEnabled val="1"/>
        </dgm:presLayoutVars>
      </dgm:prSet>
      <dgm:spPr/>
    </dgm:pt>
    <dgm:pt modelId="{E3D8A3D5-0CA7-324A-B3AA-C90E5A9B0CA4}" type="pres">
      <dgm:prSet presAssocID="{27F66D76-8900-154B-8FB6-4FB560D01FCC}" presName="spacing" presStyleCnt="0"/>
      <dgm:spPr/>
    </dgm:pt>
    <dgm:pt modelId="{195F2328-6AFB-F447-AD28-04BDFCA749F9}" type="pres">
      <dgm:prSet presAssocID="{B007E76D-1E17-154D-AD84-0D827CC3379A}" presName="composite" presStyleCnt="0"/>
      <dgm:spPr/>
    </dgm:pt>
    <dgm:pt modelId="{16ABE0F0-4F5D-4741-B065-0C6CBEDA3AAC}" type="pres">
      <dgm:prSet presAssocID="{B007E76D-1E17-154D-AD84-0D827CC3379A}" presName="imgShp" presStyleLbl="fgImgPlace1" presStyleIdx="2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DE6C494-2F28-614B-9712-4B42E5F16EF6}" type="pres">
      <dgm:prSet presAssocID="{B007E76D-1E17-154D-AD84-0D827CC3379A}" presName="txShp" presStyleLbl="node1" presStyleIdx="2" presStyleCnt="8">
        <dgm:presLayoutVars>
          <dgm:bulletEnabled val="1"/>
        </dgm:presLayoutVars>
      </dgm:prSet>
      <dgm:spPr/>
    </dgm:pt>
    <dgm:pt modelId="{8804AEE8-E4B6-4245-93B7-13BAF6905001}" type="pres">
      <dgm:prSet presAssocID="{C02B4572-4DBE-6E4F-854A-DD61C19F38A7}" presName="spacing" presStyleCnt="0"/>
      <dgm:spPr/>
    </dgm:pt>
    <dgm:pt modelId="{DEE10436-871A-0246-8268-D863DA912623}" type="pres">
      <dgm:prSet presAssocID="{B86D2834-3CF7-8440-8F26-92731D4A89CD}" presName="composite" presStyleCnt="0"/>
      <dgm:spPr/>
    </dgm:pt>
    <dgm:pt modelId="{7DBCB4E0-EDBA-2548-AF4D-334B0B4111D2}" type="pres">
      <dgm:prSet presAssocID="{B86D2834-3CF7-8440-8F26-92731D4A89CD}" presName="imgShp" presStyleLbl="fgImgPlace1" presStyleIdx="3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6EFD14F5-B550-3E41-AF39-BE51262E5175}" type="pres">
      <dgm:prSet presAssocID="{B86D2834-3CF7-8440-8F26-92731D4A89CD}" presName="txShp" presStyleLbl="node1" presStyleIdx="3" presStyleCnt="8">
        <dgm:presLayoutVars>
          <dgm:bulletEnabled val="1"/>
        </dgm:presLayoutVars>
      </dgm:prSet>
      <dgm:spPr/>
    </dgm:pt>
    <dgm:pt modelId="{816363F2-28C4-C04F-B52B-398868DACF8E}" type="pres">
      <dgm:prSet presAssocID="{C8BB7560-ADE5-0046-9202-5F41E5B9DE9C}" presName="spacing" presStyleCnt="0"/>
      <dgm:spPr/>
    </dgm:pt>
    <dgm:pt modelId="{860500D3-9BB7-E848-A72B-223D6573F5D8}" type="pres">
      <dgm:prSet presAssocID="{98E13679-F5F1-6046-85A8-50470D2F0047}" presName="composite" presStyleCnt="0"/>
      <dgm:spPr/>
    </dgm:pt>
    <dgm:pt modelId="{BE6B79CD-1E4E-3848-B69C-E11CA9E0EACF}" type="pres">
      <dgm:prSet presAssocID="{98E13679-F5F1-6046-85A8-50470D2F0047}" presName="imgShp" presStyleLbl="fgImgPlace1" presStyleIdx="4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DC331A37-9284-6E45-ADEE-55FC475B47CA}" type="pres">
      <dgm:prSet presAssocID="{98E13679-F5F1-6046-85A8-50470D2F0047}" presName="txShp" presStyleLbl="node1" presStyleIdx="4" presStyleCnt="8">
        <dgm:presLayoutVars>
          <dgm:bulletEnabled val="1"/>
        </dgm:presLayoutVars>
      </dgm:prSet>
      <dgm:spPr/>
    </dgm:pt>
    <dgm:pt modelId="{01F76001-22FA-FF4E-9EF7-B1286083768E}" type="pres">
      <dgm:prSet presAssocID="{1278C9C4-C78A-4A48-B393-0E68B7F89ADD}" presName="spacing" presStyleCnt="0"/>
      <dgm:spPr/>
    </dgm:pt>
    <dgm:pt modelId="{97331E98-C48D-7442-A108-B1F2118DF126}" type="pres">
      <dgm:prSet presAssocID="{F07D9F48-511E-ED42-9FD4-128893AC6972}" presName="composite" presStyleCnt="0"/>
      <dgm:spPr/>
    </dgm:pt>
    <dgm:pt modelId="{E9DCEA11-A191-4D46-BEA6-F776AA3D754F}" type="pres">
      <dgm:prSet presAssocID="{F07D9F48-511E-ED42-9FD4-128893AC6972}" presName="imgShp" presStyleLbl="fgImgPlace1" presStyleIdx="5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256775F1-9A72-D54D-A5F0-A7C9E0B6CE74}" type="pres">
      <dgm:prSet presAssocID="{F07D9F48-511E-ED42-9FD4-128893AC6972}" presName="txShp" presStyleLbl="node1" presStyleIdx="5" presStyleCnt="8">
        <dgm:presLayoutVars>
          <dgm:bulletEnabled val="1"/>
        </dgm:presLayoutVars>
      </dgm:prSet>
      <dgm:spPr/>
    </dgm:pt>
    <dgm:pt modelId="{70630886-57F1-7B4C-B7EB-9449801D466E}" type="pres">
      <dgm:prSet presAssocID="{733D0004-5145-B644-8C16-6C9CD6796B1C}" presName="spacing" presStyleCnt="0"/>
      <dgm:spPr/>
    </dgm:pt>
    <dgm:pt modelId="{44358E92-2CD9-BA45-A9BA-D8A1C7248328}" type="pres">
      <dgm:prSet presAssocID="{46B6F60E-7509-F845-B29C-17AAC0189CB5}" presName="composite" presStyleCnt="0"/>
      <dgm:spPr/>
    </dgm:pt>
    <dgm:pt modelId="{C29A3273-4EF8-474C-8E3E-33E8E4CA195B}" type="pres">
      <dgm:prSet presAssocID="{46B6F60E-7509-F845-B29C-17AAC0189CB5}" presName="imgShp" presStyleLbl="fgImgPlace1" presStyleIdx="6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29C866EC-BACE-0949-BF10-268B0197970A}" type="pres">
      <dgm:prSet presAssocID="{46B6F60E-7509-F845-B29C-17AAC0189CB5}" presName="txShp" presStyleLbl="node1" presStyleIdx="6" presStyleCnt="8">
        <dgm:presLayoutVars>
          <dgm:bulletEnabled val="1"/>
        </dgm:presLayoutVars>
      </dgm:prSet>
      <dgm:spPr/>
    </dgm:pt>
    <dgm:pt modelId="{0425D2A0-56B3-B349-BEC0-0C23566A9BCC}" type="pres">
      <dgm:prSet presAssocID="{DB932C7F-01F4-CD49-9D51-78D1D9BA3309}" presName="spacing" presStyleCnt="0"/>
      <dgm:spPr/>
    </dgm:pt>
    <dgm:pt modelId="{7032FCC6-A43B-F24B-AE51-85F3219678DA}" type="pres">
      <dgm:prSet presAssocID="{98D540D9-1E17-894C-AB02-55887531EFF5}" presName="composite" presStyleCnt="0"/>
      <dgm:spPr/>
    </dgm:pt>
    <dgm:pt modelId="{E372F5BE-DC90-C94B-A92A-5C68BD16DCE1}" type="pres">
      <dgm:prSet presAssocID="{98D540D9-1E17-894C-AB02-55887531EFF5}" presName="imgShp" presStyleLbl="fgImgPlace1" presStyleIdx="7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96BA2E7D-4E7E-C047-8AE5-9BFD7C0ABE55}" type="pres">
      <dgm:prSet presAssocID="{98D540D9-1E17-894C-AB02-55887531EFF5}" presName="txShp" presStyleLbl="node1" presStyleIdx="7" presStyleCnt="8">
        <dgm:presLayoutVars>
          <dgm:bulletEnabled val="1"/>
        </dgm:presLayoutVars>
      </dgm:prSet>
      <dgm:spPr/>
    </dgm:pt>
  </dgm:ptLst>
  <dgm:cxnLst>
    <dgm:cxn modelId="{774FE904-ED8E-434A-9EE0-698C598FB6FE}" type="presOf" srcId="{D1441FCF-2E14-2C4A-A5AB-8B32592B4EAF}" destId="{AA20DCD4-D429-1444-B261-AC57E5FF9BF2}" srcOrd="0" destOrd="0" presId="urn:microsoft.com/office/officeart/2005/8/layout/vList3"/>
    <dgm:cxn modelId="{B77BC107-1AF1-0943-9625-28EA599293D8}" srcId="{D1441FCF-2E14-2C4A-A5AB-8B32592B4EAF}" destId="{F07D9F48-511E-ED42-9FD4-128893AC6972}" srcOrd="5" destOrd="0" parTransId="{6A2FF2E8-E307-EE4C-A1EC-CE0E0F7AE70F}" sibTransId="{733D0004-5145-B644-8C16-6C9CD6796B1C}"/>
    <dgm:cxn modelId="{D0B5F82E-4F42-5B4C-8C1F-70015912E9DC}" type="presOf" srcId="{B86D2834-3CF7-8440-8F26-92731D4A89CD}" destId="{6EFD14F5-B550-3E41-AF39-BE51262E5175}" srcOrd="0" destOrd="0" presId="urn:microsoft.com/office/officeart/2005/8/layout/vList3"/>
    <dgm:cxn modelId="{0A75E12F-0583-514B-A435-899FF376F75D}" type="presOf" srcId="{98D540D9-1E17-894C-AB02-55887531EFF5}" destId="{96BA2E7D-4E7E-C047-8AE5-9BFD7C0ABE55}" srcOrd="0" destOrd="0" presId="urn:microsoft.com/office/officeart/2005/8/layout/vList3"/>
    <dgm:cxn modelId="{CA372637-E53A-5A4E-B84D-CBDCE0CD4AA3}" srcId="{D1441FCF-2E14-2C4A-A5AB-8B32592B4EAF}" destId="{98E13679-F5F1-6046-85A8-50470D2F0047}" srcOrd="4" destOrd="0" parTransId="{DFC98F86-4896-7C44-9C49-FA1637AB5FFB}" sibTransId="{1278C9C4-C78A-4A48-B393-0E68B7F89ADD}"/>
    <dgm:cxn modelId="{E7052D3C-8024-F340-AB7F-90C3723966B5}" type="presOf" srcId="{98E13679-F5F1-6046-85A8-50470D2F0047}" destId="{DC331A37-9284-6E45-ADEE-55FC475B47CA}" srcOrd="0" destOrd="0" presId="urn:microsoft.com/office/officeart/2005/8/layout/vList3"/>
    <dgm:cxn modelId="{3B84973D-9A48-C14F-AB1F-E18D7E7503F1}" type="presOf" srcId="{F07D9F48-511E-ED42-9FD4-128893AC6972}" destId="{256775F1-9A72-D54D-A5F0-A7C9E0B6CE74}" srcOrd="0" destOrd="0" presId="urn:microsoft.com/office/officeart/2005/8/layout/vList3"/>
    <dgm:cxn modelId="{FCFC6E67-D0D9-764F-80CD-A20126EE1B43}" type="presOf" srcId="{46B6F60E-7509-F845-B29C-17AAC0189CB5}" destId="{29C866EC-BACE-0949-BF10-268B0197970A}" srcOrd="0" destOrd="0" presId="urn:microsoft.com/office/officeart/2005/8/layout/vList3"/>
    <dgm:cxn modelId="{0DEEAE6B-1524-B741-B247-2C0A2F3400ED}" srcId="{D1441FCF-2E14-2C4A-A5AB-8B32592B4EAF}" destId="{46B6F60E-7509-F845-B29C-17AAC0189CB5}" srcOrd="6" destOrd="0" parTransId="{28C7186F-1C97-004F-B04E-34B8F2923D3F}" sibTransId="{DB932C7F-01F4-CD49-9D51-78D1D9BA3309}"/>
    <dgm:cxn modelId="{7EB56081-980B-6542-BF36-57D330C8AFB6}" srcId="{D1441FCF-2E14-2C4A-A5AB-8B32592B4EAF}" destId="{B86D2834-3CF7-8440-8F26-92731D4A89CD}" srcOrd="3" destOrd="0" parTransId="{D206788B-8827-C342-A0D6-81CEC7FFA2B3}" sibTransId="{C8BB7560-ADE5-0046-9202-5F41E5B9DE9C}"/>
    <dgm:cxn modelId="{90490F86-7AFB-E641-8B02-27501BFE7CFA}" srcId="{D1441FCF-2E14-2C4A-A5AB-8B32592B4EAF}" destId="{B007E76D-1E17-154D-AD84-0D827CC3379A}" srcOrd="2" destOrd="0" parTransId="{D9A149EC-53CE-5548-BCD8-87A96347F980}" sibTransId="{C02B4572-4DBE-6E4F-854A-DD61C19F38A7}"/>
    <dgm:cxn modelId="{3DBB3694-695E-4943-A620-91DCD6706D42}" srcId="{D1441FCF-2E14-2C4A-A5AB-8B32592B4EAF}" destId="{98D540D9-1E17-894C-AB02-55887531EFF5}" srcOrd="7" destOrd="0" parTransId="{AAEED4F0-EEE8-C44F-BEFD-A903F24C0CFF}" sibTransId="{78A4A9EE-8B75-604C-8EE2-FA10FEC5EE35}"/>
    <dgm:cxn modelId="{2F83B6A9-90FF-E045-AEE1-67B1FB37454C}" type="presOf" srcId="{B007E76D-1E17-154D-AD84-0D827CC3379A}" destId="{0DE6C494-2F28-614B-9712-4B42E5F16EF6}" srcOrd="0" destOrd="0" presId="urn:microsoft.com/office/officeart/2005/8/layout/vList3"/>
    <dgm:cxn modelId="{CE21FCCA-8E76-0A4A-BCB5-75F342BF8BC6}" srcId="{D1441FCF-2E14-2C4A-A5AB-8B32592B4EAF}" destId="{6EAE6895-2B49-F943-93BF-140DA35E5C02}" srcOrd="0" destOrd="0" parTransId="{A1BBDDE6-5CCB-F84F-A2F0-E94271F48F14}" sibTransId="{E832720E-428A-D44A-A732-EC2F52CF2A43}"/>
    <dgm:cxn modelId="{1E64EDCD-9EA3-4B46-977D-A6EC8D617286}" type="presOf" srcId="{6EAE6895-2B49-F943-93BF-140DA35E5C02}" destId="{B184A79E-B3BB-0247-9BC6-8B8D0D391EE7}" srcOrd="0" destOrd="0" presId="urn:microsoft.com/office/officeart/2005/8/layout/vList3"/>
    <dgm:cxn modelId="{0E22BDCE-8142-A745-9D70-BD0EDF74665C}" srcId="{D1441FCF-2E14-2C4A-A5AB-8B32592B4EAF}" destId="{57C45198-8C5D-2542-91EE-2B123AE53B7C}" srcOrd="1" destOrd="0" parTransId="{2E439A14-B230-EB41-A9C6-13F519536024}" sibTransId="{27F66D76-8900-154B-8FB6-4FB560D01FCC}"/>
    <dgm:cxn modelId="{45AA03E2-486D-4042-9743-67415A55A939}" type="presOf" srcId="{57C45198-8C5D-2542-91EE-2B123AE53B7C}" destId="{79482729-D1CD-1141-B6BC-B2D253DF2958}" srcOrd="0" destOrd="0" presId="urn:microsoft.com/office/officeart/2005/8/layout/vList3"/>
    <dgm:cxn modelId="{76D66DC2-7CFA-C147-96A5-7B7A0C7E10AC}" type="presParOf" srcId="{AA20DCD4-D429-1444-B261-AC57E5FF9BF2}" destId="{89AAC538-27D4-4043-9422-14923BD49C74}" srcOrd="0" destOrd="0" presId="urn:microsoft.com/office/officeart/2005/8/layout/vList3"/>
    <dgm:cxn modelId="{27C7B940-635B-5540-80A8-7AF7E6788B0C}" type="presParOf" srcId="{89AAC538-27D4-4043-9422-14923BD49C74}" destId="{BE77A87E-8697-5242-A437-2D50C8BF2A50}" srcOrd="0" destOrd="0" presId="urn:microsoft.com/office/officeart/2005/8/layout/vList3"/>
    <dgm:cxn modelId="{B5BD3858-7CAD-2746-80BE-16391FB5EF4A}" type="presParOf" srcId="{89AAC538-27D4-4043-9422-14923BD49C74}" destId="{B184A79E-B3BB-0247-9BC6-8B8D0D391EE7}" srcOrd="1" destOrd="0" presId="urn:microsoft.com/office/officeart/2005/8/layout/vList3"/>
    <dgm:cxn modelId="{86880FE0-6C56-DE4B-8F0C-3E0FFF34B482}" type="presParOf" srcId="{AA20DCD4-D429-1444-B261-AC57E5FF9BF2}" destId="{CA8DF17E-8AB5-9644-BF8C-406DC7E8AD0E}" srcOrd="1" destOrd="0" presId="urn:microsoft.com/office/officeart/2005/8/layout/vList3"/>
    <dgm:cxn modelId="{75C528A5-3B36-564A-B3F8-4E82C46C04B2}" type="presParOf" srcId="{AA20DCD4-D429-1444-B261-AC57E5FF9BF2}" destId="{6AF56219-2979-0445-9094-D18DC142D623}" srcOrd="2" destOrd="0" presId="urn:microsoft.com/office/officeart/2005/8/layout/vList3"/>
    <dgm:cxn modelId="{6C50E6FE-F227-234A-B375-27C2ECE7ECF3}" type="presParOf" srcId="{6AF56219-2979-0445-9094-D18DC142D623}" destId="{7EBD545F-4FDE-E24B-A9FF-C0224907B2B5}" srcOrd="0" destOrd="0" presId="urn:microsoft.com/office/officeart/2005/8/layout/vList3"/>
    <dgm:cxn modelId="{270EF5E7-1769-1749-BFDE-42D0FF1E1E6F}" type="presParOf" srcId="{6AF56219-2979-0445-9094-D18DC142D623}" destId="{79482729-D1CD-1141-B6BC-B2D253DF2958}" srcOrd="1" destOrd="0" presId="urn:microsoft.com/office/officeart/2005/8/layout/vList3"/>
    <dgm:cxn modelId="{0522AC99-7E0C-B84C-B8E4-75C481BED44A}" type="presParOf" srcId="{AA20DCD4-D429-1444-B261-AC57E5FF9BF2}" destId="{E3D8A3D5-0CA7-324A-B3AA-C90E5A9B0CA4}" srcOrd="3" destOrd="0" presId="urn:microsoft.com/office/officeart/2005/8/layout/vList3"/>
    <dgm:cxn modelId="{74DD94CA-4183-074B-AC57-C45B64CC0BF5}" type="presParOf" srcId="{AA20DCD4-D429-1444-B261-AC57E5FF9BF2}" destId="{195F2328-6AFB-F447-AD28-04BDFCA749F9}" srcOrd="4" destOrd="0" presId="urn:microsoft.com/office/officeart/2005/8/layout/vList3"/>
    <dgm:cxn modelId="{66E4D4A5-7306-7545-8B35-A1DB60169384}" type="presParOf" srcId="{195F2328-6AFB-F447-AD28-04BDFCA749F9}" destId="{16ABE0F0-4F5D-4741-B065-0C6CBEDA3AAC}" srcOrd="0" destOrd="0" presId="urn:microsoft.com/office/officeart/2005/8/layout/vList3"/>
    <dgm:cxn modelId="{BE605B12-F058-8A49-B7F8-A7E93564458C}" type="presParOf" srcId="{195F2328-6AFB-F447-AD28-04BDFCA749F9}" destId="{0DE6C494-2F28-614B-9712-4B42E5F16EF6}" srcOrd="1" destOrd="0" presId="urn:microsoft.com/office/officeart/2005/8/layout/vList3"/>
    <dgm:cxn modelId="{4D22DE2D-55E4-054A-B19F-B662E6D1A785}" type="presParOf" srcId="{AA20DCD4-D429-1444-B261-AC57E5FF9BF2}" destId="{8804AEE8-E4B6-4245-93B7-13BAF6905001}" srcOrd="5" destOrd="0" presId="urn:microsoft.com/office/officeart/2005/8/layout/vList3"/>
    <dgm:cxn modelId="{0D40BCC4-52AE-1343-96B4-E9AD90A876EC}" type="presParOf" srcId="{AA20DCD4-D429-1444-B261-AC57E5FF9BF2}" destId="{DEE10436-871A-0246-8268-D863DA912623}" srcOrd="6" destOrd="0" presId="urn:microsoft.com/office/officeart/2005/8/layout/vList3"/>
    <dgm:cxn modelId="{16374047-4832-CB44-A79B-559C58F495D6}" type="presParOf" srcId="{DEE10436-871A-0246-8268-D863DA912623}" destId="{7DBCB4E0-EDBA-2548-AF4D-334B0B4111D2}" srcOrd="0" destOrd="0" presId="urn:microsoft.com/office/officeart/2005/8/layout/vList3"/>
    <dgm:cxn modelId="{42126608-276C-9946-A862-FAE2F304F0B7}" type="presParOf" srcId="{DEE10436-871A-0246-8268-D863DA912623}" destId="{6EFD14F5-B550-3E41-AF39-BE51262E5175}" srcOrd="1" destOrd="0" presId="urn:microsoft.com/office/officeart/2005/8/layout/vList3"/>
    <dgm:cxn modelId="{D73D0254-4C80-664A-B777-5DEFD80F0781}" type="presParOf" srcId="{AA20DCD4-D429-1444-B261-AC57E5FF9BF2}" destId="{816363F2-28C4-C04F-B52B-398868DACF8E}" srcOrd="7" destOrd="0" presId="urn:microsoft.com/office/officeart/2005/8/layout/vList3"/>
    <dgm:cxn modelId="{E460D58A-60FF-B146-AAA2-69B4913E8181}" type="presParOf" srcId="{AA20DCD4-D429-1444-B261-AC57E5FF9BF2}" destId="{860500D3-9BB7-E848-A72B-223D6573F5D8}" srcOrd="8" destOrd="0" presId="urn:microsoft.com/office/officeart/2005/8/layout/vList3"/>
    <dgm:cxn modelId="{C4D569B5-C5E8-614E-95D8-89F09992C1AD}" type="presParOf" srcId="{860500D3-9BB7-E848-A72B-223D6573F5D8}" destId="{BE6B79CD-1E4E-3848-B69C-E11CA9E0EACF}" srcOrd="0" destOrd="0" presId="urn:microsoft.com/office/officeart/2005/8/layout/vList3"/>
    <dgm:cxn modelId="{04C15D85-9E1B-154C-81E0-4A2A26C641A7}" type="presParOf" srcId="{860500D3-9BB7-E848-A72B-223D6573F5D8}" destId="{DC331A37-9284-6E45-ADEE-55FC475B47CA}" srcOrd="1" destOrd="0" presId="urn:microsoft.com/office/officeart/2005/8/layout/vList3"/>
    <dgm:cxn modelId="{2D67EF74-8B06-4544-8722-73747B1D816A}" type="presParOf" srcId="{AA20DCD4-D429-1444-B261-AC57E5FF9BF2}" destId="{01F76001-22FA-FF4E-9EF7-B1286083768E}" srcOrd="9" destOrd="0" presId="urn:microsoft.com/office/officeart/2005/8/layout/vList3"/>
    <dgm:cxn modelId="{4A308A24-BD3F-4A44-B15E-6F3B6DB4C6DE}" type="presParOf" srcId="{AA20DCD4-D429-1444-B261-AC57E5FF9BF2}" destId="{97331E98-C48D-7442-A108-B1F2118DF126}" srcOrd="10" destOrd="0" presId="urn:microsoft.com/office/officeart/2005/8/layout/vList3"/>
    <dgm:cxn modelId="{35830C9F-DC10-A54B-9005-91F697D462B0}" type="presParOf" srcId="{97331E98-C48D-7442-A108-B1F2118DF126}" destId="{E9DCEA11-A191-4D46-BEA6-F776AA3D754F}" srcOrd="0" destOrd="0" presId="urn:microsoft.com/office/officeart/2005/8/layout/vList3"/>
    <dgm:cxn modelId="{0831C811-8C10-6941-885D-00072F278A4D}" type="presParOf" srcId="{97331E98-C48D-7442-A108-B1F2118DF126}" destId="{256775F1-9A72-D54D-A5F0-A7C9E0B6CE74}" srcOrd="1" destOrd="0" presId="urn:microsoft.com/office/officeart/2005/8/layout/vList3"/>
    <dgm:cxn modelId="{9748B380-26E3-3347-BDE5-BB10FA729D64}" type="presParOf" srcId="{AA20DCD4-D429-1444-B261-AC57E5FF9BF2}" destId="{70630886-57F1-7B4C-B7EB-9449801D466E}" srcOrd="11" destOrd="0" presId="urn:microsoft.com/office/officeart/2005/8/layout/vList3"/>
    <dgm:cxn modelId="{56EE7A4C-0704-2548-8FA4-C12B96E569BA}" type="presParOf" srcId="{AA20DCD4-D429-1444-B261-AC57E5FF9BF2}" destId="{44358E92-2CD9-BA45-A9BA-D8A1C7248328}" srcOrd="12" destOrd="0" presId="urn:microsoft.com/office/officeart/2005/8/layout/vList3"/>
    <dgm:cxn modelId="{E44A1977-825E-4D44-9858-E4DBB8DA275C}" type="presParOf" srcId="{44358E92-2CD9-BA45-A9BA-D8A1C7248328}" destId="{C29A3273-4EF8-474C-8E3E-33E8E4CA195B}" srcOrd="0" destOrd="0" presId="urn:microsoft.com/office/officeart/2005/8/layout/vList3"/>
    <dgm:cxn modelId="{9DE4A73D-2550-884E-8148-AED72DBA2F5C}" type="presParOf" srcId="{44358E92-2CD9-BA45-A9BA-D8A1C7248328}" destId="{29C866EC-BACE-0949-BF10-268B0197970A}" srcOrd="1" destOrd="0" presId="urn:microsoft.com/office/officeart/2005/8/layout/vList3"/>
    <dgm:cxn modelId="{5379FFE5-BCFE-3946-8EF0-3BF0D5D67E3C}" type="presParOf" srcId="{AA20DCD4-D429-1444-B261-AC57E5FF9BF2}" destId="{0425D2A0-56B3-B349-BEC0-0C23566A9BCC}" srcOrd="13" destOrd="0" presId="urn:microsoft.com/office/officeart/2005/8/layout/vList3"/>
    <dgm:cxn modelId="{393E88A6-48E4-4E41-9038-EBA6762C7349}" type="presParOf" srcId="{AA20DCD4-D429-1444-B261-AC57E5FF9BF2}" destId="{7032FCC6-A43B-F24B-AE51-85F3219678DA}" srcOrd="14" destOrd="0" presId="urn:microsoft.com/office/officeart/2005/8/layout/vList3"/>
    <dgm:cxn modelId="{33A6D18E-BD2A-0543-BC08-3E66D4A4E4DB}" type="presParOf" srcId="{7032FCC6-A43B-F24B-AE51-85F3219678DA}" destId="{E372F5BE-DC90-C94B-A92A-5C68BD16DCE1}" srcOrd="0" destOrd="0" presId="urn:microsoft.com/office/officeart/2005/8/layout/vList3"/>
    <dgm:cxn modelId="{E927010F-1AAB-0A41-828F-5610B072CA1A}" type="presParOf" srcId="{7032FCC6-A43B-F24B-AE51-85F3219678DA}" destId="{96BA2E7D-4E7E-C047-8AE5-9BFD7C0ABE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3D9F91-7E1A-254C-9081-48527534255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99B04CD-8C6B-D74A-84A9-0D95FA3BF6EC}">
      <dgm:prSet phldrT="[文本]"/>
      <dgm:spPr>
        <a:solidFill>
          <a:srgbClr val="D883FF"/>
        </a:solidFill>
      </dgm:spPr>
      <dgm:t>
        <a:bodyPr/>
        <a:lstStyle/>
        <a:p>
          <a:r>
            <a:rPr lang="zh-CN" altLang="en-US" dirty="0"/>
            <a:t>初始结果</a:t>
          </a:r>
        </a:p>
      </dgm:t>
    </dgm:pt>
    <dgm:pt modelId="{0F1011A7-10AB-6A43-BEB6-445D16DEEB9C}" type="parTrans" cxnId="{D401AC02-1885-CD41-89F5-F952F85F8E1B}">
      <dgm:prSet/>
      <dgm:spPr/>
      <dgm:t>
        <a:bodyPr/>
        <a:lstStyle/>
        <a:p>
          <a:endParaRPr lang="zh-CN" altLang="en-US"/>
        </a:p>
      </dgm:t>
    </dgm:pt>
    <dgm:pt modelId="{2459A9A1-18A1-F147-99E8-4995BDED9FAF}" type="sibTrans" cxnId="{D401AC02-1885-CD41-89F5-F952F85F8E1B}">
      <dgm:prSet/>
      <dgm:spPr/>
      <dgm:t>
        <a:bodyPr/>
        <a:lstStyle/>
        <a:p>
          <a:endParaRPr lang="zh-CN" altLang="en-US"/>
        </a:p>
      </dgm:t>
    </dgm:pt>
    <dgm:pt modelId="{9CE2AB54-F922-3348-8F27-C0FDBC18168B}">
      <dgm:prSet phldrT="[文本]"/>
      <dgm:spPr>
        <a:solidFill>
          <a:srgbClr val="FF40FF"/>
        </a:solidFill>
      </dgm:spPr>
      <dgm:t>
        <a:bodyPr/>
        <a:lstStyle/>
        <a:p>
          <a:r>
            <a:rPr lang="zh-CN" altLang="en-US" dirty="0"/>
            <a:t>过滤</a:t>
          </a:r>
        </a:p>
      </dgm:t>
    </dgm:pt>
    <dgm:pt modelId="{806BA711-B367-404A-99DE-634080512B76}" type="parTrans" cxnId="{E57411C1-9732-0143-B722-82B99BB537ED}">
      <dgm:prSet/>
      <dgm:spPr/>
      <dgm:t>
        <a:bodyPr/>
        <a:lstStyle/>
        <a:p>
          <a:endParaRPr lang="zh-CN" altLang="en-US"/>
        </a:p>
      </dgm:t>
    </dgm:pt>
    <dgm:pt modelId="{F9102CFC-BE91-1E4F-99B1-C8DE03BDEB05}" type="sibTrans" cxnId="{E57411C1-9732-0143-B722-82B99BB537ED}">
      <dgm:prSet/>
      <dgm:spPr/>
      <dgm:t>
        <a:bodyPr/>
        <a:lstStyle/>
        <a:p>
          <a:endParaRPr lang="zh-CN" altLang="en-US"/>
        </a:p>
      </dgm:t>
    </dgm:pt>
    <dgm:pt modelId="{106809B9-031C-1B4C-A3EB-33D5DA06E754}">
      <dgm:prSet phldrT="[文本]"/>
      <dgm:spPr>
        <a:solidFill>
          <a:srgbClr val="942093"/>
        </a:solidFill>
      </dgm:spPr>
      <dgm:t>
        <a:bodyPr/>
        <a:lstStyle/>
        <a:p>
          <a:r>
            <a:rPr lang="zh-CN" altLang="en-US" dirty="0"/>
            <a:t>展示</a:t>
          </a:r>
        </a:p>
      </dgm:t>
    </dgm:pt>
    <dgm:pt modelId="{2F871A94-2D0C-264F-9086-44395208D494}" type="parTrans" cxnId="{B883CBBA-082F-7845-A90E-8A416FEDFF71}">
      <dgm:prSet/>
      <dgm:spPr/>
      <dgm:t>
        <a:bodyPr/>
        <a:lstStyle/>
        <a:p>
          <a:endParaRPr lang="zh-CN" altLang="en-US"/>
        </a:p>
      </dgm:t>
    </dgm:pt>
    <dgm:pt modelId="{688AFAF1-E885-3C4A-BEDD-FFFCEA27267C}" type="sibTrans" cxnId="{B883CBBA-082F-7845-A90E-8A416FEDFF71}">
      <dgm:prSet/>
      <dgm:spPr/>
      <dgm:t>
        <a:bodyPr/>
        <a:lstStyle/>
        <a:p>
          <a:endParaRPr lang="zh-CN" altLang="en-US"/>
        </a:p>
      </dgm:t>
    </dgm:pt>
    <dgm:pt modelId="{E0162943-28BF-6441-A661-D1D9DA179582}">
      <dgm:prSet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用户</a:t>
          </a:r>
        </a:p>
      </dgm:t>
    </dgm:pt>
    <dgm:pt modelId="{F5D725FC-4E33-7747-A939-E4069ED38308}" type="parTrans" cxnId="{5F7A491D-2A6A-724D-BD25-6F838509DA7A}">
      <dgm:prSet/>
      <dgm:spPr/>
      <dgm:t>
        <a:bodyPr/>
        <a:lstStyle/>
        <a:p>
          <a:endParaRPr lang="zh-CN" altLang="en-US"/>
        </a:p>
      </dgm:t>
    </dgm:pt>
    <dgm:pt modelId="{2FFDC630-1FD9-6D4D-B44B-9070B806B95D}" type="sibTrans" cxnId="{5F7A491D-2A6A-724D-BD25-6F838509DA7A}">
      <dgm:prSet/>
      <dgm:spPr/>
      <dgm:t>
        <a:bodyPr/>
        <a:lstStyle/>
        <a:p>
          <a:endParaRPr lang="zh-CN" altLang="en-US"/>
        </a:p>
      </dgm:t>
    </dgm:pt>
    <dgm:pt modelId="{1B434A0F-A4F3-964B-A119-131E86CAEFCA}" type="pres">
      <dgm:prSet presAssocID="{933D9F91-7E1A-254C-9081-485275342550}" presName="Name0" presStyleCnt="0">
        <dgm:presLayoutVars>
          <dgm:dir/>
          <dgm:resizeHandles val="exact"/>
        </dgm:presLayoutVars>
      </dgm:prSet>
      <dgm:spPr/>
    </dgm:pt>
    <dgm:pt modelId="{DB8BF780-6B43-2444-8C63-23C6183DD2A3}" type="pres">
      <dgm:prSet presAssocID="{999B04CD-8C6B-D74A-84A9-0D95FA3BF6EC}" presName="node" presStyleLbl="node1" presStyleIdx="0" presStyleCnt="4">
        <dgm:presLayoutVars>
          <dgm:bulletEnabled val="1"/>
        </dgm:presLayoutVars>
      </dgm:prSet>
      <dgm:spPr/>
    </dgm:pt>
    <dgm:pt modelId="{5481975C-80D3-794F-8FE7-2C12C9A19C21}" type="pres">
      <dgm:prSet presAssocID="{2459A9A1-18A1-F147-99E8-4995BDED9FAF}" presName="sibTrans" presStyleLbl="sibTrans2D1" presStyleIdx="0" presStyleCnt="3"/>
      <dgm:spPr/>
    </dgm:pt>
    <dgm:pt modelId="{3AEA03BA-DF21-A748-ABA0-B99F66AD9414}" type="pres">
      <dgm:prSet presAssocID="{2459A9A1-18A1-F147-99E8-4995BDED9FAF}" presName="connectorText" presStyleLbl="sibTrans2D1" presStyleIdx="0" presStyleCnt="3"/>
      <dgm:spPr/>
    </dgm:pt>
    <dgm:pt modelId="{577A1BCA-7967-0445-8E11-E75B5E491A29}" type="pres">
      <dgm:prSet presAssocID="{9CE2AB54-F922-3348-8F27-C0FDBC18168B}" presName="node" presStyleLbl="node1" presStyleIdx="1" presStyleCnt="4">
        <dgm:presLayoutVars>
          <dgm:bulletEnabled val="1"/>
        </dgm:presLayoutVars>
      </dgm:prSet>
      <dgm:spPr/>
    </dgm:pt>
    <dgm:pt modelId="{20E64055-8EB3-1F4F-A02A-5BD1092C40B7}" type="pres">
      <dgm:prSet presAssocID="{F9102CFC-BE91-1E4F-99B1-C8DE03BDEB05}" presName="sibTrans" presStyleLbl="sibTrans2D1" presStyleIdx="1" presStyleCnt="3"/>
      <dgm:spPr/>
    </dgm:pt>
    <dgm:pt modelId="{913D65BC-3177-5F44-B18B-DA7E865949BD}" type="pres">
      <dgm:prSet presAssocID="{F9102CFC-BE91-1E4F-99B1-C8DE03BDEB05}" presName="connectorText" presStyleLbl="sibTrans2D1" presStyleIdx="1" presStyleCnt="3"/>
      <dgm:spPr/>
    </dgm:pt>
    <dgm:pt modelId="{284ACBA4-D630-164B-B0DB-384C78D8BD47}" type="pres">
      <dgm:prSet presAssocID="{106809B9-031C-1B4C-A3EB-33D5DA06E754}" presName="node" presStyleLbl="node1" presStyleIdx="2" presStyleCnt="4">
        <dgm:presLayoutVars>
          <dgm:bulletEnabled val="1"/>
        </dgm:presLayoutVars>
      </dgm:prSet>
      <dgm:spPr/>
    </dgm:pt>
    <dgm:pt modelId="{F8082A77-7CC7-3445-8769-B971D02FBAC5}" type="pres">
      <dgm:prSet presAssocID="{688AFAF1-E885-3C4A-BEDD-FFFCEA27267C}" presName="sibTrans" presStyleLbl="sibTrans2D1" presStyleIdx="2" presStyleCnt="3"/>
      <dgm:spPr/>
    </dgm:pt>
    <dgm:pt modelId="{71F2786A-E1B2-3948-9E76-8B0B71B55134}" type="pres">
      <dgm:prSet presAssocID="{688AFAF1-E885-3C4A-BEDD-FFFCEA27267C}" presName="connectorText" presStyleLbl="sibTrans2D1" presStyleIdx="2" presStyleCnt="3"/>
      <dgm:spPr/>
    </dgm:pt>
    <dgm:pt modelId="{9777F27A-4402-934A-8B6A-06EE89488B10}" type="pres">
      <dgm:prSet presAssocID="{E0162943-28BF-6441-A661-D1D9DA179582}" presName="node" presStyleLbl="node1" presStyleIdx="3" presStyleCnt="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D401AC02-1885-CD41-89F5-F952F85F8E1B}" srcId="{933D9F91-7E1A-254C-9081-485275342550}" destId="{999B04CD-8C6B-D74A-84A9-0D95FA3BF6EC}" srcOrd="0" destOrd="0" parTransId="{0F1011A7-10AB-6A43-BEB6-445D16DEEB9C}" sibTransId="{2459A9A1-18A1-F147-99E8-4995BDED9FAF}"/>
    <dgm:cxn modelId="{5F7A491D-2A6A-724D-BD25-6F838509DA7A}" srcId="{933D9F91-7E1A-254C-9081-485275342550}" destId="{E0162943-28BF-6441-A661-D1D9DA179582}" srcOrd="3" destOrd="0" parTransId="{F5D725FC-4E33-7747-A939-E4069ED38308}" sibTransId="{2FFDC630-1FD9-6D4D-B44B-9070B806B95D}"/>
    <dgm:cxn modelId="{D165EA20-DCD6-7E41-BCA6-DFB32F97933B}" type="presOf" srcId="{2459A9A1-18A1-F147-99E8-4995BDED9FAF}" destId="{3AEA03BA-DF21-A748-ABA0-B99F66AD9414}" srcOrd="1" destOrd="0" presId="urn:microsoft.com/office/officeart/2005/8/layout/process1"/>
    <dgm:cxn modelId="{1AD2B832-5C7F-2E42-90C5-7E3DC8D0BB3D}" type="presOf" srcId="{106809B9-031C-1B4C-A3EB-33D5DA06E754}" destId="{284ACBA4-D630-164B-B0DB-384C78D8BD47}" srcOrd="0" destOrd="0" presId="urn:microsoft.com/office/officeart/2005/8/layout/process1"/>
    <dgm:cxn modelId="{AA9C9B43-A403-5A41-B288-145D191845FE}" type="presOf" srcId="{F9102CFC-BE91-1E4F-99B1-C8DE03BDEB05}" destId="{20E64055-8EB3-1F4F-A02A-5BD1092C40B7}" srcOrd="0" destOrd="0" presId="urn:microsoft.com/office/officeart/2005/8/layout/process1"/>
    <dgm:cxn modelId="{16ADAE4B-62DD-5041-8C0C-60BD0EEB56D5}" type="presOf" srcId="{E0162943-28BF-6441-A661-D1D9DA179582}" destId="{9777F27A-4402-934A-8B6A-06EE89488B10}" srcOrd="0" destOrd="0" presId="urn:microsoft.com/office/officeart/2005/8/layout/process1"/>
    <dgm:cxn modelId="{9FDAD954-DDEA-BA4E-A0B3-6DBA35B13D73}" type="presOf" srcId="{9CE2AB54-F922-3348-8F27-C0FDBC18168B}" destId="{577A1BCA-7967-0445-8E11-E75B5E491A29}" srcOrd="0" destOrd="0" presId="urn:microsoft.com/office/officeart/2005/8/layout/process1"/>
    <dgm:cxn modelId="{41E08E6F-338F-6A40-A80A-6A3EEB2D9956}" type="presOf" srcId="{933D9F91-7E1A-254C-9081-485275342550}" destId="{1B434A0F-A4F3-964B-A119-131E86CAEFCA}" srcOrd="0" destOrd="0" presId="urn:microsoft.com/office/officeart/2005/8/layout/process1"/>
    <dgm:cxn modelId="{48F46673-7963-8748-9445-324A167393B6}" type="presOf" srcId="{F9102CFC-BE91-1E4F-99B1-C8DE03BDEB05}" destId="{913D65BC-3177-5F44-B18B-DA7E865949BD}" srcOrd="1" destOrd="0" presId="urn:microsoft.com/office/officeart/2005/8/layout/process1"/>
    <dgm:cxn modelId="{7BE02F86-009A-C64F-AEE0-2C4C3C686811}" type="presOf" srcId="{688AFAF1-E885-3C4A-BEDD-FFFCEA27267C}" destId="{F8082A77-7CC7-3445-8769-B971D02FBAC5}" srcOrd="0" destOrd="0" presId="urn:microsoft.com/office/officeart/2005/8/layout/process1"/>
    <dgm:cxn modelId="{B883CBBA-082F-7845-A90E-8A416FEDFF71}" srcId="{933D9F91-7E1A-254C-9081-485275342550}" destId="{106809B9-031C-1B4C-A3EB-33D5DA06E754}" srcOrd="2" destOrd="0" parTransId="{2F871A94-2D0C-264F-9086-44395208D494}" sibTransId="{688AFAF1-E885-3C4A-BEDD-FFFCEA27267C}"/>
    <dgm:cxn modelId="{E57411C1-9732-0143-B722-82B99BB537ED}" srcId="{933D9F91-7E1A-254C-9081-485275342550}" destId="{9CE2AB54-F922-3348-8F27-C0FDBC18168B}" srcOrd="1" destOrd="0" parTransId="{806BA711-B367-404A-99DE-634080512B76}" sibTransId="{F9102CFC-BE91-1E4F-99B1-C8DE03BDEB05}"/>
    <dgm:cxn modelId="{EF0034C2-2740-2241-8F2A-48DBD2FCA8FC}" type="presOf" srcId="{999B04CD-8C6B-D74A-84A9-0D95FA3BF6EC}" destId="{DB8BF780-6B43-2444-8C63-23C6183DD2A3}" srcOrd="0" destOrd="0" presId="urn:microsoft.com/office/officeart/2005/8/layout/process1"/>
    <dgm:cxn modelId="{833F6CC2-A6ED-3946-99E1-FD275ACC974E}" type="presOf" srcId="{2459A9A1-18A1-F147-99E8-4995BDED9FAF}" destId="{5481975C-80D3-794F-8FE7-2C12C9A19C21}" srcOrd="0" destOrd="0" presId="urn:microsoft.com/office/officeart/2005/8/layout/process1"/>
    <dgm:cxn modelId="{FBDED3D9-6F70-AF41-AE06-462219FAE214}" type="presOf" srcId="{688AFAF1-E885-3C4A-BEDD-FFFCEA27267C}" destId="{71F2786A-E1B2-3948-9E76-8B0B71B55134}" srcOrd="1" destOrd="0" presId="urn:microsoft.com/office/officeart/2005/8/layout/process1"/>
    <dgm:cxn modelId="{217BF8A8-6A29-6F49-A4FA-883D308F8472}" type="presParOf" srcId="{1B434A0F-A4F3-964B-A119-131E86CAEFCA}" destId="{DB8BF780-6B43-2444-8C63-23C6183DD2A3}" srcOrd="0" destOrd="0" presId="urn:microsoft.com/office/officeart/2005/8/layout/process1"/>
    <dgm:cxn modelId="{F8BFF074-4631-1243-86BF-479F36EEFC8E}" type="presParOf" srcId="{1B434A0F-A4F3-964B-A119-131E86CAEFCA}" destId="{5481975C-80D3-794F-8FE7-2C12C9A19C21}" srcOrd="1" destOrd="0" presId="urn:microsoft.com/office/officeart/2005/8/layout/process1"/>
    <dgm:cxn modelId="{1C615D76-1BEC-9145-8A4D-D409D172FD0C}" type="presParOf" srcId="{5481975C-80D3-794F-8FE7-2C12C9A19C21}" destId="{3AEA03BA-DF21-A748-ABA0-B99F66AD9414}" srcOrd="0" destOrd="0" presId="urn:microsoft.com/office/officeart/2005/8/layout/process1"/>
    <dgm:cxn modelId="{25674B3B-F3D7-8048-A004-4D99EE5F9662}" type="presParOf" srcId="{1B434A0F-A4F3-964B-A119-131E86CAEFCA}" destId="{577A1BCA-7967-0445-8E11-E75B5E491A29}" srcOrd="2" destOrd="0" presId="urn:microsoft.com/office/officeart/2005/8/layout/process1"/>
    <dgm:cxn modelId="{A124910D-895A-5247-A32F-3CE4A9C65F2A}" type="presParOf" srcId="{1B434A0F-A4F3-964B-A119-131E86CAEFCA}" destId="{20E64055-8EB3-1F4F-A02A-5BD1092C40B7}" srcOrd="3" destOrd="0" presId="urn:microsoft.com/office/officeart/2005/8/layout/process1"/>
    <dgm:cxn modelId="{DDF964BE-724A-6648-94CF-6F339EFA4F8D}" type="presParOf" srcId="{20E64055-8EB3-1F4F-A02A-5BD1092C40B7}" destId="{913D65BC-3177-5F44-B18B-DA7E865949BD}" srcOrd="0" destOrd="0" presId="urn:microsoft.com/office/officeart/2005/8/layout/process1"/>
    <dgm:cxn modelId="{12D89E86-741F-C748-8A56-E01E9E159C43}" type="presParOf" srcId="{1B434A0F-A4F3-964B-A119-131E86CAEFCA}" destId="{284ACBA4-D630-164B-B0DB-384C78D8BD47}" srcOrd="4" destOrd="0" presId="urn:microsoft.com/office/officeart/2005/8/layout/process1"/>
    <dgm:cxn modelId="{F85DE564-4CC7-204D-9538-0EADE83E5AF6}" type="presParOf" srcId="{1B434A0F-A4F3-964B-A119-131E86CAEFCA}" destId="{F8082A77-7CC7-3445-8769-B971D02FBAC5}" srcOrd="5" destOrd="0" presId="urn:microsoft.com/office/officeart/2005/8/layout/process1"/>
    <dgm:cxn modelId="{DE2628A4-F042-0E42-A993-C29E48FCC566}" type="presParOf" srcId="{F8082A77-7CC7-3445-8769-B971D02FBAC5}" destId="{71F2786A-E1B2-3948-9E76-8B0B71B55134}" srcOrd="0" destOrd="0" presId="urn:microsoft.com/office/officeart/2005/8/layout/process1"/>
    <dgm:cxn modelId="{28C4829F-E4A5-104D-BC1B-161734030590}" type="presParOf" srcId="{1B434A0F-A4F3-964B-A119-131E86CAEFCA}" destId="{9777F27A-4402-934A-8B6A-06EE89488B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40E75-D43A-B145-92E0-61139C86B633}">
      <dsp:nvSpPr>
        <dsp:cNvPr id="0" name=""/>
        <dsp:cNvSpPr/>
      </dsp:nvSpPr>
      <dsp:spPr>
        <a:xfrm>
          <a:off x="-2695052" y="-415666"/>
          <a:ext cx="3216604" cy="3216604"/>
        </a:xfrm>
        <a:prstGeom prst="blockArc">
          <a:avLst>
            <a:gd name="adj1" fmla="val 18900000"/>
            <a:gd name="adj2" fmla="val 2700000"/>
            <a:gd name="adj3" fmla="val 67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F45C-9559-2F42-9042-2AA46C5ADC4E}">
      <dsp:nvSpPr>
        <dsp:cNvPr id="0" name=""/>
        <dsp:cNvSpPr/>
      </dsp:nvSpPr>
      <dsp:spPr>
        <a:xfrm>
          <a:off x="335319" y="238527"/>
          <a:ext cx="5419499" cy="4770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帮助用户快速发现感兴趣和高质量的信息，提升用户体验</a:t>
          </a:r>
        </a:p>
      </dsp:txBody>
      <dsp:txXfrm>
        <a:off x="335319" y="238527"/>
        <a:ext cx="5419499" cy="477054"/>
      </dsp:txXfrm>
    </dsp:sp>
    <dsp:sp modelId="{8287BE97-69E4-C34B-B638-A0244F8ADD43}">
      <dsp:nvSpPr>
        <dsp:cNvPr id="0" name=""/>
        <dsp:cNvSpPr/>
      </dsp:nvSpPr>
      <dsp:spPr>
        <a:xfrm>
          <a:off x="37160" y="178895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417A4-2621-FE47-8D12-994E26D6D36F}">
      <dsp:nvSpPr>
        <dsp:cNvPr id="0" name=""/>
        <dsp:cNvSpPr/>
      </dsp:nvSpPr>
      <dsp:spPr>
        <a:xfrm>
          <a:off x="508728" y="954108"/>
          <a:ext cx="5246090" cy="4770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增加用户使用产品的时间</a:t>
          </a:r>
        </a:p>
      </dsp:txBody>
      <dsp:txXfrm>
        <a:off x="508728" y="954108"/>
        <a:ext cx="5246090" cy="477054"/>
      </dsp:txXfrm>
    </dsp:sp>
    <dsp:sp modelId="{2866A1D0-6CD7-F54B-827F-5470CD2DD695}">
      <dsp:nvSpPr>
        <dsp:cNvPr id="0" name=""/>
        <dsp:cNvSpPr/>
      </dsp:nvSpPr>
      <dsp:spPr>
        <a:xfrm>
          <a:off x="210569" y="894476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1AA-0ADB-CD47-BC64-4B83037EC243}">
      <dsp:nvSpPr>
        <dsp:cNvPr id="0" name=""/>
        <dsp:cNvSpPr/>
      </dsp:nvSpPr>
      <dsp:spPr>
        <a:xfrm>
          <a:off x="335319" y="1669689"/>
          <a:ext cx="5419499" cy="4770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提供个性化信息，信息的推荐更为精准</a:t>
          </a:r>
        </a:p>
      </dsp:txBody>
      <dsp:txXfrm>
        <a:off x="335319" y="1669689"/>
        <a:ext cx="5419499" cy="477054"/>
      </dsp:txXfrm>
    </dsp:sp>
    <dsp:sp modelId="{132486CB-E86D-0C4F-9210-9A852BA9E76A}">
      <dsp:nvSpPr>
        <dsp:cNvPr id="0" name=""/>
        <dsp:cNvSpPr/>
      </dsp:nvSpPr>
      <dsp:spPr>
        <a:xfrm>
          <a:off x="37160" y="1610057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40E75-D43A-B145-92E0-61139C86B633}">
      <dsp:nvSpPr>
        <dsp:cNvPr id="0" name=""/>
        <dsp:cNvSpPr/>
      </dsp:nvSpPr>
      <dsp:spPr>
        <a:xfrm>
          <a:off x="-2695052" y="-415666"/>
          <a:ext cx="3216604" cy="3216604"/>
        </a:xfrm>
        <a:prstGeom prst="blockArc">
          <a:avLst>
            <a:gd name="adj1" fmla="val 18900000"/>
            <a:gd name="adj2" fmla="val 2700000"/>
            <a:gd name="adj3" fmla="val 67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9F45C-9559-2F42-9042-2AA46C5ADC4E}">
      <dsp:nvSpPr>
        <dsp:cNvPr id="0" name=""/>
        <dsp:cNvSpPr/>
      </dsp:nvSpPr>
      <dsp:spPr>
        <a:xfrm>
          <a:off x="335319" y="238527"/>
          <a:ext cx="5419499" cy="4770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解决商品的长尾问题，使处于长尾的商品更精确的推荐给潜在用户</a:t>
          </a:r>
        </a:p>
      </dsp:txBody>
      <dsp:txXfrm>
        <a:off x="335319" y="238527"/>
        <a:ext cx="5419499" cy="477054"/>
      </dsp:txXfrm>
    </dsp:sp>
    <dsp:sp modelId="{8287BE97-69E4-C34B-B638-A0244F8ADD43}">
      <dsp:nvSpPr>
        <dsp:cNvPr id="0" name=""/>
        <dsp:cNvSpPr/>
      </dsp:nvSpPr>
      <dsp:spPr>
        <a:xfrm>
          <a:off x="37160" y="178895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417A4-2621-FE47-8D12-994E26D6D36F}">
      <dsp:nvSpPr>
        <dsp:cNvPr id="0" name=""/>
        <dsp:cNvSpPr/>
      </dsp:nvSpPr>
      <dsp:spPr>
        <a:xfrm>
          <a:off x="508728" y="954108"/>
          <a:ext cx="5246090" cy="4770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广告的精准投放</a:t>
          </a:r>
        </a:p>
      </dsp:txBody>
      <dsp:txXfrm>
        <a:off x="508728" y="954108"/>
        <a:ext cx="5246090" cy="477054"/>
      </dsp:txXfrm>
    </dsp:sp>
    <dsp:sp modelId="{2866A1D0-6CD7-F54B-827F-5470CD2DD695}">
      <dsp:nvSpPr>
        <dsp:cNvPr id="0" name=""/>
        <dsp:cNvSpPr/>
      </dsp:nvSpPr>
      <dsp:spPr>
        <a:xfrm>
          <a:off x="210569" y="894476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1AA-0ADB-CD47-BC64-4B83037EC243}">
      <dsp:nvSpPr>
        <dsp:cNvPr id="0" name=""/>
        <dsp:cNvSpPr/>
      </dsp:nvSpPr>
      <dsp:spPr>
        <a:xfrm>
          <a:off x="335319" y="1669689"/>
          <a:ext cx="5419499" cy="4770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8662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关联商品的自动推荐</a:t>
          </a:r>
        </a:p>
      </dsp:txBody>
      <dsp:txXfrm>
        <a:off x="335319" y="1669689"/>
        <a:ext cx="5419499" cy="477054"/>
      </dsp:txXfrm>
    </dsp:sp>
    <dsp:sp modelId="{132486CB-E86D-0C4F-9210-9A852BA9E76A}">
      <dsp:nvSpPr>
        <dsp:cNvPr id="0" name=""/>
        <dsp:cNvSpPr/>
      </dsp:nvSpPr>
      <dsp:spPr>
        <a:xfrm>
          <a:off x="37160" y="1610057"/>
          <a:ext cx="596317" cy="596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E839-3102-134F-9045-78C2EA18B89A}">
      <dsp:nvSpPr>
        <dsp:cNvPr id="0" name=""/>
        <dsp:cNvSpPr/>
      </dsp:nvSpPr>
      <dsp:spPr>
        <a:xfrm>
          <a:off x="-4863168" y="-745508"/>
          <a:ext cx="5793971" cy="5793971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AF605-9CD1-514D-A9DA-00121AAA5986}">
      <dsp:nvSpPr>
        <dsp:cNvPr id="0" name=""/>
        <dsp:cNvSpPr/>
      </dsp:nvSpPr>
      <dsp:spPr>
        <a:xfrm>
          <a:off x="301852" y="195612"/>
          <a:ext cx="4687420" cy="3910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电子商务</a:t>
          </a:r>
        </a:p>
      </dsp:txBody>
      <dsp:txXfrm>
        <a:off x="301852" y="195612"/>
        <a:ext cx="4687420" cy="391052"/>
      </dsp:txXfrm>
    </dsp:sp>
    <dsp:sp modelId="{DC4C3ACE-ED3E-3541-83FA-DF68596330A7}">
      <dsp:nvSpPr>
        <dsp:cNvPr id="0" name=""/>
        <dsp:cNvSpPr/>
      </dsp:nvSpPr>
      <dsp:spPr>
        <a:xfrm>
          <a:off x="57444" y="146730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99170-1553-A141-9201-8FBB42FF6852}">
      <dsp:nvSpPr>
        <dsp:cNvPr id="0" name=""/>
        <dsp:cNvSpPr/>
      </dsp:nvSpPr>
      <dsp:spPr>
        <a:xfrm>
          <a:off x="655985" y="782535"/>
          <a:ext cx="4333287" cy="391052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电影和视频网站</a:t>
          </a:r>
        </a:p>
      </dsp:txBody>
      <dsp:txXfrm>
        <a:off x="655985" y="782535"/>
        <a:ext cx="4333287" cy="391052"/>
      </dsp:txXfrm>
    </dsp:sp>
    <dsp:sp modelId="{787FF2A3-18C5-D647-8727-3A2F3247EDEF}">
      <dsp:nvSpPr>
        <dsp:cNvPr id="0" name=""/>
        <dsp:cNvSpPr/>
      </dsp:nvSpPr>
      <dsp:spPr>
        <a:xfrm>
          <a:off x="411577" y="733653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0909-89EA-A243-AD84-6B93586924AF}">
      <dsp:nvSpPr>
        <dsp:cNvPr id="0" name=""/>
        <dsp:cNvSpPr/>
      </dsp:nvSpPr>
      <dsp:spPr>
        <a:xfrm>
          <a:off x="850048" y="1369028"/>
          <a:ext cx="4139223" cy="39105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个性化音乐平台</a:t>
          </a:r>
        </a:p>
      </dsp:txBody>
      <dsp:txXfrm>
        <a:off x="850048" y="1369028"/>
        <a:ext cx="4139223" cy="391052"/>
      </dsp:txXfrm>
    </dsp:sp>
    <dsp:sp modelId="{1F8F1720-5845-5943-B2B3-4852C9BE3F94}">
      <dsp:nvSpPr>
        <dsp:cNvPr id="0" name=""/>
        <dsp:cNvSpPr/>
      </dsp:nvSpPr>
      <dsp:spPr>
        <a:xfrm>
          <a:off x="605640" y="1320146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04D9D-8927-594A-AF7F-FD1710AED550}">
      <dsp:nvSpPr>
        <dsp:cNvPr id="0" name=""/>
        <dsp:cNvSpPr/>
      </dsp:nvSpPr>
      <dsp:spPr>
        <a:xfrm>
          <a:off x="912011" y="1955951"/>
          <a:ext cx="4077261" cy="391052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社交网络</a:t>
          </a:r>
        </a:p>
      </dsp:txBody>
      <dsp:txXfrm>
        <a:off x="912011" y="1955951"/>
        <a:ext cx="4077261" cy="391052"/>
      </dsp:txXfrm>
    </dsp:sp>
    <dsp:sp modelId="{727EBEB2-9E45-8B48-90B9-207A68CCCBCB}">
      <dsp:nvSpPr>
        <dsp:cNvPr id="0" name=""/>
        <dsp:cNvSpPr/>
      </dsp:nvSpPr>
      <dsp:spPr>
        <a:xfrm>
          <a:off x="667603" y="1907069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106D-77C3-CB43-8F49-1A3B272DC143}">
      <dsp:nvSpPr>
        <dsp:cNvPr id="0" name=""/>
        <dsp:cNvSpPr/>
      </dsp:nvSpPr>
      <dsp:spPr>
        <a:xfrm>
          <a:off x="850048" y="2542874"/>
          <a:ext cx="4139223" cy="39105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个性化阅读</a:t>
          </a:r>
        </a:p>
      </dsp:txBody>
      <dsp:txXfrm>
        <a:off x="850048" y="2542874"/>
        <a:ext cx="4139223" cy="391052"/>
      </dsp:txXfrm>
    </dsp:sp>
    <dsp:sp modelId="{C151C95D-5868-9645-A54B-473DC387CAF2}">
      <dsp:nvSpPr>
        <dsp:cNvPr id="0" name=""/>
        <dsp:cNvSpPr/>
      </dsp:nvSpPr>
      <dsp:spPr>
        <a:xfrm>
          <a:off x="605640" y="2493992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C99B-8D78-EC47-A4F4-718BD0D149AD}">
      <dsp:nvSpPr>
        <dsp:cNvPr id="0" name=""/>
        <dsp:cNvSpPr/>
      </dsp:nvSpPr>
      <dsp:spPr>
        <a:xfrm>
          <a:off x="655985" y="3129367"/>
          <a:ext cx="4333287" cy="391052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基于位置的服务</a:t>
          </a:r>
        </a:p>
      </dsp:txBody>
      <dsp:txXfrm>
        <a:off x="655985" y="3129367"/>
        <a:ext cx="4333287" cy="391052"/>
      </dsp:txXfrm>
    </dsp:sp>
    <dsp:sp modelId="{31479842-1BB9-C34F-88CB-F205EFA9DF13}">
      <dsp:nvSpPr>
        <dsp:cNvPr id="0" name=""/>
        <dsp:cNvSpPr/>
      </dsp:nvSpPr>
      <dsp:spPr>
        <a:xfrm>
          <a:off x="411577" y="3080485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16A9-0877-8B40-B104-52E10FA4D69B}">
      <dsp:nvSpPr>
        <dsp:cNvPr id="0" name=""/>
        <dsp:cNvSpPr/>
      </dsp:nvSpPr>
      <dsp:spPr>
        <a:xfrm>
          <a:off x="301852" y="3716290"/>
          <a:ext cx="4687420" cy="39105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39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个性化广告</a:t>
          </a:r>
        </a:p>
      </dsp:txBody>
      <dsp:txXfrm>
        <a:off x="301852" y="3716290"/>
        <a:ext cx="4687420" cy="391052"/>
      </dsp:txXfrm>
    </dsp:sp>
    <dsp:sp modelId="{656CFBD2-71E8-1C40-B08A-4B7C7BA81000}">
      <dsp:nvSpPr>
        <dsp:cNvPr id="0" name=""/>
        <dsp:cNvSpPr/>
      </dsp:nvSpPr>
      <dsp:spPr>
        <a:xfrm>
          <a:off x="57444" y="3667408"/>
          <a:ext cx="488815" cy="488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4A79E-B3BB-0247-9BC6-8B8D0D391EE7}">
      <dsp:nvSpPr>
        <dsp:cNvPr id="0" name=""/>
        <dsp:cNvSpPr/>
      </dsp:nvSpPr>
      <dsp:spPr>
        <a:xfrm rot="10800000">
          <a:off x="926473" y="0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基于用户统计信息的推荐</a:t>
          </a:r>
        </a:p>
      </dsp:txBody>
      <dsp:txXfrm rot="10800000">
        <a:off x="1033504" y="0"/>
        <a:ext cx="3146276" cy="428126"/>
      </dsp:txXfrm>
    </dsp:sp>
    <dsp:sp modelId="{BE77A87E-8697-5242-A437-2D50C8BF2A50}">
      <dsp:nvSpPr>
        <dsp:cNvPr id="0" name=""/>
        <dsp:cNvSpPr/>
      </dsp:nvSpPr>
      <dsp:spPr>
        <a:xfrm>
          <a:off x="712410" y="1434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82729-D1CD-1141-B6BC-B2D253DF2958}">
      <dsp:nvSpPr>
        <dsp:cNvPr id="0" name=""/>
        <dsp:cNvSpPr/>
      </dsp:nvSpPr>
      <dsp:spPr>
        <a:xfrm rot="10800000">
          <a:off x="926473" y="557359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基于内容的推荐</a:t>
          </a:r>
        </a:p>
      </dsp:txBody>
      <dsp:txXfrm rot="10800000">
        <a:off x="1033504" y="557359"/>
        <a:ext cx="3146276" cy="428126"/>
      </dsp:txXfrm>
    </dsp:sp>
    <dsp:sp modelId="{7EBD545F-4FDE-E24B-A9FF-C0224907B2B5}">
      <dsp:nvSpPr>
        <dsp:cNvPr id="0" name=""/>
        <dsp:cNvSpPr/>
      </dsp:nvSpPr>
      <dsp:spPr>
        <a:xfrm>
          <a:off x="712410" y="557359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6C494-2F28-614B-9712-4B42E5F16EF6}">
      <dsp:nvSpPr>
        <dsp:cNvPr id="0" name=""/>
        <dsp:cNvSpPr/>
      </dsp:nvSpPr>
      <dsp:spPr>
        <a:xfrm rot="10800000">
          <a:off x="926473" y="1113284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User-Based</a:t>
          </a:r>
          <a:r>
            <a:rPr lang="zh-CN" altLang="en-US" sz="1500" kern="1200" dirty="0"/>
            <a:t>协同过滤</a:t>
          </a:r>
        </a:p>
      </dsp:txBody>
      <dsp:txXfrm rot="10800000">
        <a:off x="1033504" y="1113284"/>
        <a:ext cx="3146276" cy="428126"/>
      </dsp:txXfrm>
    </dsp:sp>
    <dsp:sp modelId="{16ABE0F0-4F5D-4741-B065-0C6CBEDA3AAC}">
      <dsp:nvSpPr>
        <dsp:cNvPr id="0" name=""/>
        <dsp:cNvSpPr/>
      </dsp:nvSpPr>
      <dsp:spPr>
        <a:xfrm>
          <a:off x="712410" y="1113284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D14F5-B550-3E41-AF39-BE51262E5175}">
      <dsp:nvSpPr>
        <dsp:cNvPr id="0" name=""/>
        <dsp:cNvSpPr/>
      </dsp:nvSpPr>
      <dsp:spPr>
        <a:xfrm rot="10800000">
          <a:off x="926473" y="1669210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Item-Based</a:t>
          </a:r>
          <a:r>
            <a:rPr lang="zh-CN" altLang="en-US" sz="1500" kern="1200" dirty="0"/>
            <a:t>协同过滤</a:t>
          </a:r>
        </a:p>
      </dsp:txBody>
      <dsp:txXfrm rot="10800000">
        <a:off x="1033504" y="1669210"/>
        <a:ext cx="3146276" cy="428126"/>
      </dsp:txXfrm>
    </dsp:sp>
    <dsp:sp modelId="{7DBCB4E0-EDBA-2548-AF4D-334B0B4111D2}">
      <dsp:nvSpPr>
        <dsp:cNvPr id="0" name=""/>
        <dsp:cNvSpPr/>
      </dsp:nvSpPr>
      <dsp:spPr>
        <a:xfrm>
          <a:off x="712410" y="1669210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1A37-9284-6E45-ADEE-55FC475B47CA}">
      <dsp:nvSpPr>
        <dsp:cNvPr id="0" name=""/>
        <dsp:cNvSpPr/>
      </dsp:nvSpPr>
      <dsp:spPr>
        <a:xfrm rot="10800000">
          <a:off x="926473" y="2225135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基于标签的推荐</a:t>
          </a:r>
        </a:p>
      </dsp:txBody>
      <dsp:txXfrm rot="10800000">
        <a:off x="1033504" y="2225135"/>
        <a:ext cx="3146276" cy="428126"/>
      </dsp:txXfrm>
    </dsp:sp>
    <dsp:sp modelId="{BE6B79CD-1E4E-3848-B69C-E11CA9E0EACF}">
      <dsp:nvSpPr>
        <dsp:cNvPr id="0" name=""/>
        <dsp:cNvSpPr/>
      </dsp:nvSpPr>
      <dsp:spPr>
        <a:xfrm>
          <a:off x="712410" y="2225135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775F1-9A72-D54D-A5F0-A7C9E0B6CE74}">
      <dsp:nvSpPr>
        <dsp:cNvPr id="0" name=""/>
        <dsp:cNvSpPr/>
      </dsp:nvSpPr>
      <dsp:spPr>
        <a:xfrm rot="10800000">
          <a:off x="926473" y="2781060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社会化推荐（大众推荐）</a:t>
          </a:r>
        </a:p>
      </dsp:txBody>
      <dsp:txXfrm rot="10800000">
        <a:off x="1033504" y="2781060"/>
        <a:ext cx="3146276" cy="428126"/>
      </dsp:txXfrm>
    </dsp:sp>
    <dsp:sp modelId="{E9DCEA11-A191-4D46-BEA6-F776AA3D754F}">
      <dsp:nvSpPr>
        <dsp:cNvPr id="0" name=""/>
        <dsp:cNvSpPr/>
      </dsp:nvSpPr>
      <dsp:spPr>
        <a:xfrm>
          <a:off x="712410" y="2781060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866EC-BACE-0949-BF10-268B0197970A}">
      <dsp:nvSpPr>
        <dsp:cNvPr id="0" name=""/>
        <dsp:cNvSpPr/>
      </dsp:nvSpPr>
      <dsp:spPr>
        <a:xfrm rot="10800000">
          <a:off x="926473" y="3336986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基于时间的推荐</a:t>
          </a:r>
        </a:p>
      </dsp:txBody>
      <dsp:txXfrm rot="10800000">
        <a:off x="1033504" y="3336986"/>
        <a:ext cx="3146276" cy="428126"/>
      </dsp:txXfrm>
    </dsp:sp>
    <dsp:sp modelId="{C29A3273-4EF8-474C-8E3E-33E8E4CA195B}">
      <dsp:nvSpPr>
        <dsp:cNvPr id="0" name=""/>
        <dsp:cNvSpPr/>
      </dsp:nvSpPr>
      <dsp:spPr>
        <a:xfrm>
          <a:off x="712410" y="3336986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A2E7D-4E7E-C047-8AE5-9BFD7C0ABE55}">
      <dsp:nvSpPr>
        <dsp:cNvPr id="0" name=""/>
        <dsp:cNvSpPr/>
      </dsp:nvSpPr>
      <dsp:spPr>
        <a:xfrm rot="10800000">
          <a:off x="926473" y="3892911"/>
          <a:ext cx="3253307" cy="4281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792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基于位置的推荐</a:t>
          </a:r>
        </a:p>
      </dsp:txBody>
      <dsp:txXfrm rot="10800000">
        <a:off x="1033504" y="3892911"/>
        <a:ext cx="3146276" cy="428126"/>
      </dsp:txXfrm>
    </dsp:sp>
    <dsp:sp modelId="{E372F5BE-DC90-C94B-A92A-5C68BD16DCE1}">
      <dsp:nvSpPr>
        <dsp:cNvPr id="0" name=""/>
        <dsp:cNvSpPr/>
      </dsp:nvSpPr>
      <dsp:spPr>
        <a:xfrm>
          <a:off x="712410" y="3892911"/>
          <a:ext cx="428126" cy="4281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BF780-6B43-2444-8C63-23C6183DD2A3}">
      <dsp:nvSpPr>
        <dsp:cNvPr id="0" name=""/>
        <dsp:cNvSpPr/>
      </dsp:nvSpPr>
      <dsp:spPr>
        <a:xfrm>
          <a:off x="2520" y="1438471"/>
          <a:ext cx="1101930" cy="723141"/>
        </a:xfrm>
        <a:prstGeom prst="roundRect">
          <a:avLst>
            <a:gd name="adj" fmla="val 10000"/>
          </a:avLst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初始结果</a:t>
          </a:r>
        </a:p>
      </dsp:txBody>
      <dsp:txXfrm>
        <a:off x="23700" y="1459651"/>
        <a:ext cx="1059570" cy="680781"/>
      </dsp:txXfrm>
    </dsp:sp>
    <dsp:sp modelId="{5481975C-80D3-794F-8FE7-2C12C9A19C21}">
      <dsp:nvSpPr>
        <dsp:cNvPr id="0" name=""/>
        <dsp:cNvSpPr/>
      </dsp:nvSpPr>
      <dsp:spPr>
        <a:xfrm>
          <a:off x="1214643" y="1663403"/>
          <a:ext cx="233609" cy="273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14643" y="1718059"/>
        <a:ext cx="163526" cy="163966"/>
      </dsp:txXfrm>
    </dsp:sp>
    <dsp:sp modelId="{577A1BCA-7967-0445-8E11-E75B5E491A29}">
      <dsp:nvSpPr>
        <dsp:cNvPr id="0" name=""/>
        <dsp:cNvSpPr/>
      </dsp:nvSpPr>
      <dsp:spPr>
        <a:xfrm>
          <a:off x="1545222" y="1438471"/>
          <a:ext cx="1101930" cy="723141"/>
        </a:xfrm>
        <a:prstGeom prst="roundRect">
          <a:avLst>
            <a:gd name="adj" fmla="val 10000"/>
          </a:avLst>
        </a:prstGeom>
        <a:solidFill>
          <a:srgbClr val="FF4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过滤</a:t>
          </a:r>
        </a:p>
      </dsp:txBody>
      <dsp:txXfrm>
        <a:off x="1566402" y="1459651"/>
        <a:ext cx="1059570" cy="680781"/>
      </dsp:txXfrm>
    </dsp:sp>
    <dsp:sp modelId="{20E64055-8EB3-1F4F-A02A-5BD1092C40B7}">
      <dsp:nvSpPr>
        <dsp:cNvPr id="0" name=""/>
        <dsp:cNvSpPr/>
      </dsp:nvSpPr>
      <dsp:spPr>
        <a:xfrm>
          <a:off x="2757345" y="1663403"/>
          <a:ext cx="233609" cy="273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757345" y="1718059"/>
        <a:ext cx="163526" cy="163966"/>
      </dsp:txXfrm>
    </dsp:sp>
    <dsp:sp modelId="{284ACBA4-D630-164B-B0DB-384C78D8BD47}">
      <dsp:nvSpPr>
        <dsp:cNvPr id="0" name=""/>
        <dsp:cNvSpPr/>
      </dsp:nvSpPr>
      <dsp:spPr>
        <a:xfrm>
          <a:off x="3087924" y="1438471"/>
          <a:ext cx="1101930" cy="723141"/>
        </a:xfrm>
        <a:prstGeom prst="roundRect">
          <a:avLst>
            <a:gd name="adj" fmla="val 10000"/>
          </a:avLst>
        </a:prstGeom>
        <a:solidFill>
          <a:srgbClr val="9420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展示</a:t>
          </a:r>
        </a:p>
      </dsp:txBody>
      <dsp:txXfrm>
        <a:off x="3109104" y="1459651"/>
        <a:ext cx="1059570" cy="680781"/>
      </dsp:txXfrm>
    </dsp:sp>
    <dsp:sp modelId="{F8082A77-7CC7-3445-8769-B971D02FBAC5}">
      <dsp:nvSpPr>
        <dsp:cNvPr id="0" name=""/>
        <dsp:cNvSpPr/>
      </dsp:nvSpPr>
      <dsp:spPr>
        <a:xfrm>
          <a:off x="4300047" y="1663403"/>
          <a:ext cx="233609" cy="273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300047" y="1718059"/>
        <a:ext cx="163526" cy="163966"/>
      </dsp:txXfrm>
    </dsp:sp>
    <dsp:sp modelId="{9777F27A-4402-934A-8B6A-06EE89488B10}">
      <dsp:nvSpPr>
        <dsp:cNvPr id="0" name=""/>
        <dsp:cNvSpPr/>
      </dsp:nvSpPr>
      <dsp:spPr>
        <a:xfrm>
          <a:off x="4630626" y="1438471"/>
          <a:ext cx="1101930" cy="72314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</a:t>
          </a:r>
        </a:p>
      </dsp:txBody>
      <dsp:txXfrm>
        <a:off x="4792000" y="1544373"/>
        <a:ext cx="779182" cy="51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820C1-5632-4EC3-AD13-311D8FEB922D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9E51-D6DF-47D6-AC0C-D0826C27F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83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5713-67B5-4B0B-8E4B-777FEFAB6B84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61FC-A0B8-4886-B167-75788FE88C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ja-JP" altLang="en-US"/>
          </a:p>
        </p:txBody>
      </p:sp>
      <p:sp>
        <p:nvSpPr>
          <p:cNvPr id="21508" name="日付プレースホルダ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5521" fontAlgn="base">
              <a:spcBef>
                <a:spcPct val="0"/>
              </a:spcBef>
              <a:spcAft>
                <a:spcPct val="0"/>
              </a:spcAft>
              <a:defRPr/>
            </a:pPr>
            <a:fld id="{003A1F11-B55C-4259-8C82-9987A6E1FC4D}" type="datetime1">
              <a:rPr lang="ja-JP" altLang="en-US" smtClean="0"/>
              <a:t>2019/5/20</a:t>
            </a:fld>
            <a:endParaRPr lang="en-US" altLang="ja-JP" dirty="0">
              <a:ea typeface="HGP創英角ｺﾞｼｯｸUB" pitchFamily="50" charset="-128"/>
            </a:endParaRPr>
          </a:p>
        </p:txBody>
      </p:sp>
      <p:sp>
        <p:nvSpPr>
          <p:cNvPr id="21509" name="フッター プレースホルダ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5552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dirty="0">
              <a:ea typeface="HGP創英角ｺﾞｼｯｸUB" pitchFamily="50" charset="-128"/>
            </a:endParaRPr>
          </a:p>
        </p:txBody>
      </p:sp>
      <p:sp>
        <p:nvSpPr>
          <p:cNvPr id="21510" name="スライド番号プレースホルダ 5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55521" fontAlgn="base">
              <a:spcBef>
                <a:spcPct val="0"/>
              </a:spcBef>
              <a:spcAft>
                <a:spcPct val="0"/>
              </a:spcAft>
              <a:defRPr/>
            </a:pPr>
            <a:fld id="{ADFEFC0D-D4EF-4596-9932-6AD5B0DDD3D1}" type="slidenum">
              <a:rPr lang="en-US" altLang="ja-JP" smtClean="0">
                <a:ea typeface="HGP創英角ｺﾞｼｯｸUB" pitchFamily="50" charset="-128"/>
              </a:rPr>
              <a:pPr defTabSz="455521"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altLang="ja-JP" dirty="0"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2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33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4770" y="0"/>
            <a:ext cx="9385465" cy="6641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正方形/長方形 2"/>
          <p:cNvSpPr/>
          <p:nvPr userDrawn="1"/>
        </p:nvSpPr>
        <p:spPr>
          <a:xfrm>
            <a:off x="904351" y="6751866"/>
            <a:ext cx="5727562" cy="1061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33"/>
            <a:r>
              <a:rPr lang="en-US" altLang="ja-JP" sz="600" dirty="0">
                <a:solidFill>
                  <a:prstClr val="black"/>
                </a:solidFill>
              </a:rPr>
              <a:t>Copyright ©2019 NTT DATA(CHINA) Co. Ltd.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507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82734" y="908720"/>
            <a:ext cx="11008183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dirty="0"/>
              <a:t>Click and enter text.</a:t>
            </a:r>
            <a:endParaRPr kumimoji="1" lang="ja-JP" altLang="en-US" dirty="0"/>
          </a:p>
        </p:txBody>
      </p:sp>
      <p:sp>
        <p:nvSpPr>
          <p:cNvPr id="4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923" y="0"/>
            <a:ext cx="11778622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808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9"/>
          <p:cNvSpPr/>
          <p:nvPr userDrawn="1"/>
        </p:nvSpPr>
        <p:spPr>
          <a:xfrm>
            <a:off x="2887453" y="1"/>
            <a:ext cx="9304548" cy="332324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31781" y="197136"/>
            <a:ext cx="2433694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>
              <a:defRPr lang="en-US" altLang="ja-JP" sz="1400" baseline="0" dirty="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altLang="ja-JP" dirty="0"/>
              <a:t>Client name</a:t>
            </a:r>
          </a:p>
        </p:txBody>
      </p:sp>
      <p:pic>
        <p:nvPicPr>
          <p:cNvPr id="19" name="Picture 18" descr="NTT_Title_Slide_w_Imag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123343"/>
            <a:ext cx="2899570" cy="230802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2890009" y="5269874"/>
            <a:ext cx="9301991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defTabSz="840242">
              <a:defRPr/>
            </a:pPr>
            <a:endParaRPr lang="en-US" altLang="en-US" sz="1700" kern="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888086" y="4124842"/>
            <a:ext cx="9303915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215950" y="5449122"/>
            <a:ext cx="8612082" cy="947307"/>
          </a:xfrm>
          <a:prstGeom prst="rect">
            <a:avLst/>
          </a:prstGeom>
        </p:spPr>
        <p:txBody>
          <a:bodyPr lIns="84024" tIns="42012" rIns="84024" bIns="42012" anchor="t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2"/>
                </a:solidFill>
                <a:latin typeface="+mn-lt"/>
              </a:defRPr>
            </a:lvl1pPr>
            <a:lvl2pPr marL="4201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6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MM/DD/YYYY</a:t>
            </a:r>
          </a:p>
          <a:p>
            <a:pPr lvl="0"/>
            <a:r>
              <a:rPr lang="en-US" altLang="ja-JP" dirty="0"/>
              <a:t>NTT DATA Corporation</a:t>
            </a:r>
          </a:p>
          <a:p>
            <a:pPr lvl="0"/>
            <a:r>
              <a:rPr lang="en-US" altLang="ja-JP" dirty="0"/>
              <a:t>XXXXXXXXXXXX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215950" y="4343230"/>
            <a:ext cx="8612082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ja-JP" dirty="0"/>
              <a:t>Input title in 1 or 2 lines.</a:t>
            </a:r>
            <a:br>
              <a:rPr lang="en-US" altLang="ja-JP" dirty="0"/>
            </a:br>
            <a:r>
              <a:rPr lang="en-US" altLang="ja-JP" dirty="0"/>
              <a:t>(Decrease font size for long titles.)</a:t>
            </a:r>
            <a:endParaRPr lang="en-US" dirty="0"/>
          </a:p>
        </p:txBody>
      </p:sp>
      <p:sp>
        <p:nvSpPr>
          <p:cNvPr id="11" name="TextBox 17"/>
          <p:cNvSpPr txBox="1"/>
          <p:nvPr userDrawn="1"/>
        </p:nvSpPr>
        <p:spPr>
          <a:xfrm>
            <a:off x="15318" y="6738407"/>
            <a:ext cx="2918982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2019</a:t>
            </a:r>
            <a:r>
              <a:rPr lang="en-US" sz="600" baseline="0" dirty="0">
                <a:latin typeface="Arial"/>
                <a:cs typeface="Arial"/>
              </a:rPr>
              <a:t> NTT DATA (CHINA) Co., Ltd.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37" y="0"/>
            <a:ext cx="12192341" cy="412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" y="196012"/>
            <a:ext cx="1677219" cy="5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0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056440" y="6597352"/>
            <a:ext cx="199243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2019 NTT DATA (CHINA)</a:t>
            </a:r>
            <a:r>
              <a:rPr kumimoji="0" lang="en-US" altLang="ja-JP" sz="800" b="0" i="0" baseline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 Co., Ltd.</a:t>
            </a:r>
            <a:r>
              <a:rPr kumimoji="0" lang="en-US" altLang="ja-JP" sz="800" b="0" i="0" baseline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.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399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F9C63C-51B0-494D-B79F-C1C1B4D694AA}" type="datetimeFigureOut">
              <a:rPr lang="zh-CN" altLang="en-US" smtClean="0"/>
              <a:t>2019/5/20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AC040-D7C7-46BE-B9C2-D2875EFDC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751865"/>
            <a:ext cx="12192000" cy="106135"/>
          </a:xfrm>
          <a:prstGeom prst="rect">
            <a:avLst/>
          </a:prstGeom>
        </p:spPr>
      </p:pic>
      <p:sp>
        <p:nvSpPr>
          <p:cNvPr id="2" name="正方形/長方形 1"/>
          <p:cNvSpPr/>
          <p:nvPr userDrawn="1"/>
        </p:nvSpPr>
        <p:spPr>
          <a:xfrm>
            <a:off x="2029765" y="6751866"/>
            <a:ext cx="5727562" cy="1061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33"/>
            <a:r>
              <a:rPr lang="en-US" altLang="ja-JP" sz="600" dirty="0">
                <a:solidFill>
                  <a:prstClr val="black"/>
                </a:solidFill>
              </a:rPr>
              <a:t>Copyright ©2019 NTT DATA(CHINA) Co. Ltd.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4" name="TextBox 24"/>
          <p:cNvSpPr txBox="1">
            <a:spLocks noChangeArrowheads="1"/>
          </p:cNvSpPr>
          <p:nvPr userDrawn="1"/>
        </p:nvSpPr>
        <p:spPr bwMode="auto">
          <a:xfrm>
            <a:off x="11830541" y="6742117"/>
            <a:ext cx="36146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24" tIns="0" rIns="84024" bIns="0">
            <a:spAutoFit/>
          </a:bodyPr>
          <a:lstStyle/>
          <a:p>
            <a:pPr defTabSz="457133">
              <a:defRPr/>
            </a:pPr>
            <a:fld id="{436C8CFE-3369-4F18-AE88-27FC6FA87224}" type="slidenum">
              <a:rPr kumimoji="0" lang="en-US" altLang="ja-JP" sz="800">
                <a:solidFill>
                  <a:prstClr val="black"/>
                </a:solidFill>
                <a:ea typeface="HGP創英角ｺﾞｼｯｸUB" pitchFamily="50" charset="-128"/>
              </a:rPr>
              <a:pPr defTabSz="457133">
                <a:defRPr/>
              </a:pPr>
              <a:t>‹#›</a:t>
            </a:fld>
            <a:endParaRPr kumimoji="0" lang="en-US" altLang="ja-JP" sz="800" dirty="0">
              <a:solidFill>
                <a:prstClr val="black"/>
              </a:solidFill>
              <a:ea typeface="HGP創英角ｺﾞｼｯｸUB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052" y="158208"/>
            <a:ext cx="1677219" cy="5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9" r:id="rId3"/>
    <p:sldLayoutId id="2147483822" r:id="rId4"/>
    <p:sldLayoutId id="2147483824" r:id="rId5"/>
    <p:sldLayoutId id="2147483829" r:id="rId6"/>
    <p:sldLayoutId id="214748383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jp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" Type="http://schemas.openxmlformats.org/officeDocument/2006/relationships/tags" Target="../tags/tag8.xml"/><Relationship Id="rId16" Type="http://schemas.openxmlformats.org/officeDocument/2006/relationships/diagramQuickStyle" Target="../diagrams/quickStyle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2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11.xml"/><Relationship Id="rId15" Type="http://schemas.openxmlformats.org/officeDocument/2006/relationships/diagramLayout" Target="../diagrams/layout2.xml"/><Relationship Id="rId10" Type="http://schemas.openxmlformats.org/officeDocument/2006/relationships/diagramLayout" Target="../diagrams/layout1.xml"/><Relationship Id="rId4" Type="http://schemas.openxmlformats.org/officeDocument/2006/relationships/tags" Target="../tags/tag10.xml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tags" Target="../tags/tag16.xml"/><Relationship Id="rId7" Type="http://schemas.openxmlformats.org/officeDocument/2006/relationships/diagramData" Target="../diagrams/data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3.xml"/><Relationship Id="rId11" Type="http://schemas.microsoft.com/office/2007/relationships/diagramDrawing" Target="../diagrams/drawing3.xml"/><Relationship Id="rId5" Type="http://schemas.openxmlformats.org/officeDocument/2006/relationships/tags" Target="../tags/tag18.xml"/><Relationship Id="rId10" Type="http://schemas.openxmlformats.org/officeDocument/2006/relationships/diagramColors" Target="../diagrams/colors3.xml"/><Relationship Id="rId4" Type="http://schemas.openxmlformats.org/officeDocument/2006/relationships/tags" Target="../tags/tag17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tags" Target="../tags/tag21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tags" Target="../tags/tag20.xml"/><Relationship Id="rId16" Type="http://schemas.microsoft.com/office/2007/relationships/diagramDrawing" Target="../diagrams/drawing5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3.xml"/><Relationship Id="rId11" Type="http://schemas.microsoft.com/office/2007/relationships/diagramDrawing" Target="../diagrams/drawing4.xml"/><Relationship Id="rId5" Type="http://schemas.openxmlformats.org/officeDocument/2006/relationships/tags" Target="../tags/tag2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tags" Target="../tags/tag22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0.jp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>
          <a:xfrm>
            <a:off x="3059522" y="4165351"/>
            <a:ext cx="8535070" cy="557824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ja-JP" sz="3200" b="1" dirty="0">
                <a:latin typeface="+mn-lt"/>
                <a:ea typeface="+mn-ea"/>
                <a:cs typeface="+mn-ea"/>
                <a:sym typeface="+mn-lt"/>
              </a:rPr>
              <a:t>NCIT </a:t>
            </a:r>
            <a:r>
              <a:rPr lang="ja-JP" altLang="en-US" sz="3200" b="1" dirty="0">
                <a:latin typeface="+mn-lt"/>
                <a:ea typeface="+mn-ea"/>
                <a:cs typeface="+mn-ea"/>
                <a:sym typeface="+mn-lt"/>
              </a:rPr>
              <a:t>第一</a:t>
            </a:r>
            <a:r>
              <a:rPr lang="en-US" altLang="ja-JP" sz="3200" b="1" dirty="0">
                <a:latin typeface="+mn-lt"/>
                <a:ea typeface="+mn-ea"/>
                <a:cs typeface="+mn-ea"/>
                <a:sym typeface="+mn-lt"/>
              </a:rPr>
              <a:t>DX</a:t>
            </a:r>
            <a:r>
              <a:rPr lang="zh-CN" altLang="en-US" sz="3200" b="1" dirty="0">
                <a:latin typeface="+mn-lt"/>
                <a:ea typeface="+mn-ea"/>
                <a:cs typeface="+mn-ea"/>
                <a:sym typeface="+mn-lt"/>
              </a:rPr>
              <a:t>事业部 智能推荐系统</a:t>
            </a:r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ja-JP" sz="2700" b="1" dirty="0"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ja-JP" altLang="en-US" sz="2700" b="1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2700" b="1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ja-JP" altLang="en-US" sz="2700" b="1">
                <a:latin typeface="+mn-lt"/>
                <a:ea typeface="+mn-ea"/>
                <a:cs typeface="+mn-ea"/>
                <a:sym typeface="+mn-lt"/>
              </a:rPr>
              <a:t>月</a:t>
            </a:r>
            <a:br>
              <a:rPr lang="en-US" altLang="ja-JP" sz="4000" b="1" dirty="0">
                <a:latin typeface="+mn-lt"/>
                <a:ea typeface="+mn-ea"/>
                <a:cs typeface="+mn-ea"/>
                <a:sym typeface="+mn-lt"/>
              </a:rPr>
            </a:br>
            <a:endParaRPr lang="ja-JP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590925" y="5513855"/>
            <a:ext cx="7261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57133">
              <a:lnSpc>
                <a:spcPct val="120000"/>
              </a:lnSpc>
              <a:defRPr/>
            </a:pPr>
            <a:r>
              <a:rPr kumimoji="0" lang="en-US" altLang="ja-JP" sz="1400" dirty="0">
                <a:solidFill>
                  <a:srgbClr val="6785C1"/>
                </a:solidFill>
                <a:cs typeface="+mn-ea"/>
                <a:sym typeface="+mn-lt"/>
              </a:rPr>
              <a:t>NTT DATA (CHINA) </a:t>
            </a:r>
            <a:r>
              <a:rPr kumimoji="0" lang="en-US" altLang="zh-CN" sz="1400" dirty="0">
                <a:solidFill>
                  <a:srgbClr val="6785C1"/>
                </a:solidFill>
                <a:cs typeface="+mn-ea"/>
                <a:sym typeface="+mn-lt"/>
              </a:rPr>
              <a:t>Information Technology </a:t>
            </a:r>
            <a:r>
              <a:rPr kumimoji="0" lang="en-US" altLang="ja-JP" sz="1400" dirty="0">
                <a:solidFill>
                  <a:srgbClr val="6785C1"/>
                </a:solidFill>
                <a:cs typeface="+mn-ea"/>
                <a:sym typeface="+mn-lt"/>
              </a:rPr>
              <a:t>CO., LTD.</a:t>
            </a:r>
          </a:p>
          <a:p>
            <a:pPr defTabSz="457133">
              <a:lnSpc>
                <a:spcPct val="120000"/>
              </a:lnSpc>
              <a:defRPr/>
            </a:pPr>
            <a:r>
              <a:rPr kumimoji="0" lang="en-US" altLang="ja-JP" sz="1400" dirty="0">
                <a:solidFill>
                  <a:srgbClr val="6785C1"/>
                </a:solidFill>
                <a:cs typeface="+mn-ea"/>
                <a:sym typeface="+mn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414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727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10274"/>
            <a:ext cx="12192000" cy="690224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33"/>
            <a:endParaRPr kumimoji="0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íšḷiḓé"/>
          <p:cNvSpPr>
            <a:spLocks/>
          </p:cNvSpPr>
          <p:nvPr/>
        </p:nvSpPr>
        <p:spPr>
          <a:xfrm>
            <a:off x="6044847" y="3756091"/>
            <a:ext cx="624349" cy="624349"/>
          </a:xfrm>
          <a:prstGeom prst="diamond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45" name="íśḻíḓe"/>
          <p:cNvSpPr txBox="1"/>
          <p:nvPr/>
        </p:nvSpPr>
        <p:spPr>
          <a:xfrm>
            <a:off x="6683948" y="3820673"/>
            <a:ext cx="4453444" cy="44155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ja-JP"/>
            </a:defPPr>
            <a:lvl1pPr defTabSz="457133">
              <a:lnSpc>
                <a:spcPct val="120000"/>
              </a:lnSpc>
              <a:defRPr kumimoji="0" sz="2000" b="1">
                <a:solidFill>
                  <a:srgbClr val="FFFFFF">
                    <a:lumMod val="50000"/>
                  </a:srgbClr>
                </a:solidFill>
                <a:cs typeface="+mn-ea"/>
              </a:defRPr>
            </a:lvl1pPr>
          </a:lstStyle>
          <a:p>
            <a:pPr>
              <a:defRPr/>
            </a:pPr>
            <a:r>
              <a:rPr lang="en-US" altLang="zh-CN" sz="1800" dirty="0">
                <a:solidFill>
                  <a:srgbClr val="7030A0"/>
                </a:solidFill>
                <a:sym typeface="+mn-lt"/>
              </a:rPr>
              <a:t>NCIT</a:t>
            </a:r>
            <a:r>
              <a:rPr lang="zh-CN" altLang="en-US" sz="1800" dirty="0">
                <a:solidFill>
                  <a:srgbClr val="7030A0"/>
                </a:solidFill>
                <a:sym typeface="+mn-lt"/>
              </a:rPr>
              <a:t>智能推荐算法引擎的基本构成</a:t>
            </a:r>
            <a:endParaRPr lang="en-US" altLang="zh-CN" sz="1800" dirty="0">
              <a:solidFill>
                <a:srgbClr val="7030A0"/>
              </a:solidFill>
              <a:sym typeface="+mn-lt"/>
            </a:endParaRPr>
          </a:p>
        </p:txBody>
      </p:sp>
      <p:sp>
        <p:nvSpPr>
          <p:cNvPr id="46" name="íṧḻïḍè"/>
          <p:cNvSpPr>
            <a:spLocks/>
          </p:cNvSpPr>
          <p:nvPr/>
        </p:nvSpPr>
        <p:spPr>
          <a:xfrm>
            <a:off x="6044847" y="2823454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47" name="îṡ1iḍè"/>
          <p:cNvSpPr txBox="1"/>
          <p:nvPr/>
        </p:nvSpPr>
        <p:spPr>
          <a:xfrm>
            <a:off x="6683948" y="2948552"/>
            <a:ext cx="4041964" cy="386068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pPr defTabSz="457133">
              <a:lnSpc>
                <a:spcPct val="120000"/>
              </a:lnSpc>
              <a:defRPr/>
            </a:pPr>
            <a:r>
              <a:rPr kumimoji="0" lang="en-US" altLang="zh-CN" b="1" dirty="0">
                <a:solidFill>
                  <a:srgbClr val="7030A0"/>
                </a:solidFill>
                <a:cs typeface="+mn-ea"/>
                <a:sym typeface="+mn-lt"/>
              </a:rPr>
              <a:t>NCIT</a:t>
            </a:r>
            <a:r>
              <a:rPr kumimoji="0" lang="zh-CN" altLang="en-US" b="1" dirty="0">
                <a:solidFill>
                  <a:srgbClr val="7030A0"/>
                </a:solidFill>
                <a:cs typeface="+mn-ea"/>
                <a:sym typeface="+mn-lt"/>
              </a:rPr>
              <a:t>智能推荐系统的应用场景</a:t>
            </a:r>
            <a:endParaRPr kumimoji="0" lang="en-US" altLang="zh-CN" b="1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48" name="íSḷíḍé"/>
          <p:cNvSpPr>
            <a:spLocks/>
          </p:cNvSpPr>
          <p:nvPr/>
        </p:nvSpPr>
        <p:spPr>
          <a:xfrm>
            <a:off x="6044847" y="1866458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49" name="îśḻïḑe"/>
          <p:cNvSpPr txBox="1"/>
          <p:nvPr/>
        </p:nvSpPr>
        <p:spPr>
          <a:xfrm>
            <a:off x="6683948" y="1982412"/>
            <a:ext cx="3811189" cy="386068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pPr defTabSz="457133">
              <a:lnSpc>
                <a:spcPct val="120000"/>
              </a:lnSpc>
              <a:defRPr/>
            </a:pPr>
            <a:r>
              <a:rPr kumimoji="0" lang="zh-CN" altLang="en-US" b="1" dirty="0">
                <a:solidFill>
                  <a:srgbClr val="7030A0"/>
                </a:solidFill>
                <a:cs typeface="+mn-ea"/>
                <a:sym typeface="+mn-lt"/>
              </a:rPr>
              <a:t>智能推荐系统的作用</a:t>
            </a:r>
            <a:endParaRPr kumimoji="0" lang="en-US" altLang="zh-CN" b="1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50" name="îśľiḑè"/>
          <p:cNvSpPr>
            <a:spLocks/>
          </p:cNvSpPr>
          <p:nvPr/>
        </p:nvSpPr>
        <p:spPr>
          <a:xfrm>
            <a:off x="6044847" y="923830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51" name="îśḷîḓe"/>
          <p:cNvSpPr txBox="1"/>
          <p:nvPr/>
        </p:nvSpPr>
        <p:spPr>
          <a:xfrm>
            <a:off x="6683948" y="1058072"/>
            <a:ext cx="3811189" cy="386068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pPr defTabSz="457133">
              <a:lnSpc>
                <a:spcPct val="120000"/>
              </a:lnSpc>
              <a:defRPr/>
            </a:pPr>
            <a:r>
              <a:rPr kumimoji="0" lang="zh-CN" altLang="en-US" b="1" dirty="0">
                <a:solidFill>
                  <a:srgbClr val="7030A0"/>
                </a:solidFill>
                <a:cs typeface="+mn-ea"/>
                <a:sym typeface="+mn-lt"/>
              </a:rPr>
              <a:t>智能推荐系统概述</a:t>
            </a:r>
            <a:endParaRPr kumimoji="0" lang="en-US" altLang="zh-CN" b="1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54" name="íšḷiḓé"/>
          <p:cNvSpPr>
            <a:spLocks/>
          </p:cNvSpPr>
          <p:nvPr/>
        </p:nvSpPr>
        <p:spPr>
          <a:xfrm>
            <a:off x="6044847" y="5633004"/>
            <a:ext cx="624349" cy="624349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</a:p>
        </p:txBody>
      </p:sp>
      <p:sp>
        <p:nvSpPr>
          <p:cNvPr id="55" name="íśḻíḓe"/>
          <p:cNvSpPr txBox="1"/>
          <p:nvPr/>
        </p:nvSpPr>
        <p:spPr>
          <a:xfrm>
            <a:off x="6683948" y="5750027"/>
            <a:ext cx="5011228" cy="420623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ja-JP"/>
            </a:defPPr>
            <a:lvl1pPr defTabSz="457133">
              <a:lnSpc>
                <a:spcPct val="120000"/>
              </a:lnSpc>
              <a:defRPr kumimoji="0" sz="2000" b="1">
                <a:solidFill>
                  <a:srgbClr val="7030A0"/>
                </a:solidFill>
                <a:cs typeface="+mn-ea"/>
              </a:defRPr>
            </a:lvl1pPr>
          </a:lstStyle>
          <a:p>
            <a:r>
              <a:rPr lang="en-US" altLang="zh-CN" sz="1800" dirty="0">
                <a:sym typeface="+mn-lt"/>
              </a:rPr>
              <a:t>NCIT</a:t>
            </a:r>
            <a:r>
              <a:rPr lang="zh-CN" altLang="en-US" sz="1800" dirty="0">
                <a:sym typeface="+mn-lt"/>
              </a:rPr>
              <a:t>智能推荐系统解决方案与实际案例</a:t>
            </a:r>
            <a:endParaRPr lang="en-US" altLang="zh-CN" sz="1800" dirty="0">
              <a:sym typeface="+mn-lt"/>
            </a:endParaRPr>
          </a:p>
        </p:txBody>
      </p:sp>
      <p:sp>
        <p:nvSpPr>
          <p:cNvPr id="60" name="文本框 4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7043" y="2930462"/>
            <a:ext cx="4503002" cy="6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defTabSz="457133">
              <a:lnSpc>
                <a:spcPct val="120000"/>
              </a:lnSpc>
            </a:pPr>
            <a:r>
              <a:rPr kumimoji="0" lang="en-US" altLang="ja-JP" sz="2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NCIT 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智能推荐系统</a:t>
            </a:r>
          </a:p>
        </p:txBody>
      </p:sp>
      <p:cxnSp>
        <p:nvCxnSpPr>
          <p:cNvPr id="61" name="直接连接符 60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62673" y="3552254"/>
            <a:ext cx="5338762" cy="0"/>
          </a:xfrm>
          <a:prstGeom prst="line">
            <a:avLst/>
          </a:prstGeom>
          <a:noFill/>
          <a:ln w="19050" algn="ctr">
            <a:solidFill>
              <a:srgbClr val="0068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íšḷiḓé">
            <a:extLst>
              <a:ext uri="{FF2B5EF4-FFF2-40B4-BE49-F238E27FC236}">
                <a16:creationId xmlns:a16="http://schemas.microsoft.com/office/drawing/2014/main" id="{4B85198D-CED7-8949-AFFE-D8BF36764CB1}"/>
              </a:ext>
            </a:extLst>
          </p:cNvPr>
          <p:cNvSpPr>
            <a:spLocks/>
          </p:cNvSpPr>
          <p:nvPr/>
        </p:nvSpPr>
        <p:spPr>
          <a:xfrm>
            <a:off x="6019866" y="4671625"/>
            <a:ext cx="624349" cy="62434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17" name="íśḻíḓe">
            <a:extLst>
              <a:ext uri="{FF2B5EF4-FFF2-40B4-BE49-F238E27FC236}">
                <a16:creationId xmlns:a16="http://schemas.microsoft.com/office/drawing/2014/main" id="{0723AD1A-18C5-D542-ADE1-C4546757810E}"/>
              </a:ext>
            </a:extLst>
          </p:cNvPr>
          <p:cNvSpPr txBox="1"/>
          <p:nvPr/>
        </p:nvSpPr>
        <p:spPr>
          <a:xfrm>
            <a:off x="6683948" y="4678104"/>
            <a:ext cx="4453444" cy="441559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>
            <a:defPPr>
              <a:defRPr lang="ja-JP"/>
            </a:defPPr>
            <a:lvl1pPr defTabSz="457133">
              <a:lnSpc>
                <a:spcPct val="120000"/>
              </a:lnSpc>
              <a:defRPr kumimoji="0" sz="2000" b="1">
                <a:solidFill>
                  <a:srgbClr val="FFFFFF">
                    <a:lumMod val="50000"/>
                  </a:srgbClr>
                </a:solidFill>
                <a:cs typeface="+mn-ea"/>
              </a:defRPr>
            </a:lvl1pPr>
          </a:lstStyle>
          <a:p>
            <a:pPr>
              <a:defRPr/>
            </a:pPr>
            <a:r>
              <a:rPr lang="en-US" altLang="zh-CN" sz="1800" dirty="0">
                <a:solidFill>
                  <a:srgbClr val="7030A0"/>
                </a:solidFill>
                <a:sym typeface="+mn-lt"/>
              </a:rPr>
              <a:t>NCIT</a:t>
            </a:r>
            <a:r>
              <a:rPr lang="zh-CN" altLang="en-US" sz="1800" dirty="0">
                <a:solidFill>
                  <a:srgbClr val="7030A0"/>
                </a:solidFill>
                <a:sym typeface="+mn-lt"/>
              </a:rPr>
              <a:t>智能推荐系统的组成架构</a:t>
            </a:r>
            <a:endParaRPr lang="en-US" altLang="zh-CN" sz="1800" dirty="0">
              <a:solidFill>
                <a:srgbClr val="7030A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1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16"/>
          <p:cNvSpPr/>
          <p:nvPr/>
        </p:nvSpPr>
        <p:spPr>
          <a:xfrm>
            <a:off x="329656" y="1048691"/>
            <a:ext cx="11689324" cy="5360872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69862" y="211139"/>
            <a:ext cx="9294178" cy="950911"/>
            <a:chOff x="3544867" y="2906714"/>
            <a:chExt cx="6544694" cy="1044575"/>
          </a:xfrm>
        </p:grpSpPr>
        <p:sp>
          <p:nvSpPr>
            <p:cNvPr id="55" name="椭圆 54"/>
            <p:cNvSpPr/>
            <p:nvPr>
              <p:custDataLst>
                <p:tags r:id="rId1"/>
              </p:custDataLst>
            </p:nvPr>
          </p:nvSpPr>
          <p:spPr>
            <a:xfrm>
              <a:off x="3544867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"/>
              </p:custDataLst>
            </p:nvPr>
          </p:nvSpPr>
          <p:spPr>
            <a:xfrm>
              <a:off x="3623706" y="2997200"/>
              <a:ext cx="865188" cy="863601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ja-JP" altLang="en-US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１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587855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08526" y="3429000"/>
              <a:ext cx="39084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457133">
                <a:lnSpc>
                  <a:spcPct val="120000"/>
                </a:lnSpc>
                <a:defRPr/>
              </a:pPr>
              <a:r>
                <a:rPr kumimoji="0" lang="zh-CN" altLang="en-US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智能推荐系统概述</a:t>
              </a:r>
              <a:endParaRPr kumimoji="0" lang="en-US" altLang="zh-CN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ïšļîďê">
            <a:extLst>
              <a:ext uri="{FF2B5EF4-FFF2-40B4-BE49-F238E27FC236}">
                <a16:creationId xmlns:a16="http://schemas.microsoft.com/office/drawing/2014/main" id="{1605EAF3-A11D-44D0-B347-BF39A7321BE2}"/>
              </a:ext>
            </a:extLst>
          </p:cNvPr>
          <p:cNvSpPr txBox="1"/>
          <p:nvPr/>
        </p:nvSpPr>
        <p:spPr>
          <a:xfrm>
            <a:off x="1568776" y="1455574"/>
            <a:ext cx="10122408" cy="5911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定义：</a:t>
            </a:r>
            <a:r>
              <a:rPr lang="zh-CN" altLang="en-US" sz="1600" dirty="0"/>
              <a:t>是一种信息过滤系统，属于资讯过滤的一种应用。预测用户对物品的“评分”或“偏好”。</a:t>
            </a:r>
          </a:p>
          <a:p>
            <a:r>
              <a:rPr lang="zh-CN" altLang="en-US" sz="1600" dirty="0"/>
              <a:t>根据预测的结果，将可能受喜好的资讯或实物（例如：电影、电视节目、音乐、书籍、新闻、图片、网页）推荐给使用者。</a:t>
            </a:r>
            <a:endParaRPr lang="en-US" altLang="zh-CN" sz="1600" dirty="0"/>
          </a:p>
          <a:p>
            <a:pPr defTabSz="925880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264BEC-E181-1C40-9296-91DDEB6DC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83" y="2387382"/>
            <a:ext cx="4345283" cy="3429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5626FE-41EC-8E4A-9203-030BFAEE4244}"/>
              </a:ext>
            </a:extLst>
          </p:cNvPr>
          <p:cNvSpPr txBox="1"/>
          <p:nvPr/>
        </p:nvSpPr>
        <p:spPr>
          <a:xfrm>
            <a:off x="6450123" y="3096830"/>
            <a:ext cx="497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推荐系统首先收集用户的历史行为数据</a:t>
            </a:r>
            <a:r>
              <a:rPr lang="en-US" altLang="zh-CN" dirty="0"/>
              <a:t>,</a:t>
            </a:r>
            <a:r>
              <a:rPr lang="zh-CN" altLang="en-US" dirty="0"/>
              <a:t>然后通过预处理的方法得到用户</a:t>
            </a:r>
            <a:r>
              <a:rPr lang="en-US" altLang="zh-CN" dirty="0"/>
              <a:t>-</a:t>
            </a:r>
            <a:r>
              <a:rPr lang="zh-CN" altLang="en-US" dirty="0"/>
              <a:t>评价矩阵</a:t>
            </a:r>
            <a:r>
              <a:rPr lang="en-US" altLang="zh-CN" dirty="0"/>
              <a:t>,</a:t>
            </a:r>
            <a:r>
              <a:rPr lang="zh-CN" altLang="en-US" dirty="0"/>
              <a:t>再利用机器学习领域中相关推荐技术形成对用户的个性化推荐。有的推荐系统还搜集用户对推荐结果的反馈</a:t>
            </a:r>
            <a:r>
              <a:rPr lang="en-US" altLang="zh-CN" dirty="0"/>
              <a:t>,</a:t>
            </a:r>
            <a:r>
              <a:rPr lang="zh-CN" altLang="en-US" dirty="0"/>
              <a:t>并根据实际的反馈信息实时调整推荐策略</a:t>
            </a:r>
            <a:r>
              <a:rPr lang="en-US" altLang="zh-CN" dirty="0"/>
              <a:t>,</a:t>
            </a:r>
            <a:r>
              <a:rPr lang="zh-CN" altLang="en-US" dirty="0"/>
              <a:t>产生更符合用户需求的推荐结果。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9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12726" y="211139"/>
            <a:ext cx="9251314" cy="950911"/>
            <a:chOff x="3575050" y="2906714"/>
            <a:chExt cx="6514511" cy="1044575"/>
          </a:xfrm>
        </p:grpSpPr>
        <p:sp>
          <p:nvSpPr>
            <p:cNvPr id="55" name="椭圆 54"/>
            <p:cNvSpPr/>
            <p:nvPr>
              <p:custDataLst>
                <p:tags r:id="rId3"/>
              </p:custDataLst>
            </p:nvPr>
          </p:nvSpPr>
          <p:spPr>
            <a:xfrm>
              <a:off x="3575050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4"/>
              </p:custDataLst>
            </p:nvPr>
          </p:nvSpPr>
          <p:spPr>
            <a:xfrm>
              <a:off x="3663950" y="2997200"/>
              <a:ext cx="865188" cy="863600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en-US" altLang="zh-CN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4618038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6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08525" y="3449926"/>
              <a:ext cx="4216659" cy="37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457133">
                <a:lnSpc>
                  <a:spcPct val="120000"/>
                </a:lnSpc>
                <a:defRPr/>
              </a:pPr>
              <a:r>
                <a:rPr kumimoji="0" lang="en-US" altLang="zh-CN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NCIT</a:t>
              </a:r>
              <a:r>
                <a:rPr kumimoji="0" lang="zh-CN" altLang="en-US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智能推荐系统的作用</a:t>
              </a:r>
              <a:endParaRPr kumimoji="0" lang="en-US" altLang="zh-CN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26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96900" y="1243702"/>
            <a:ext cx="11208003" cy="4421828"/>
            <a:chOff x="596901" y="1243702"/>
            <a:chExt cx="5462228" cy="4421828"/>
          </a:xfrm>
        </p:grpSpPr>
        <p:grpSp>
          <p:nvGrpSpPr>
            <p:cNvPr id="10" name="îṩlíḋê">
              <a:extLst>
                <a:ext uri="{FF2B5EF4-FFF2-40B4-BE49-F238E27FC236}">
                  <a16:creationId xmlns:a16="http://schemas.microsoft.com/office/drawing/2014/main" id="{86BAB09A-C504-4D35-A519-496387902ACD}"/>
                </a:ext>
              </a:extLst>
            </p:cNvPr>
            <p:cNvGrpSpPr/>
            <p:nvPr/>
          </p:nvGrpSpPr>
          <p:grpSpPr>
            <a:xfrm>
              <a:off x="3661720" y="2020988"/>
              <a:ext cx="2397409" cy="3644542"/>
              <a:chOff x="2686262" y="1769371"/>
              <a:chExt cx="2397409" cy="3644542"/>
            </a:xfrm>
          </p:grpSpPr>
          <p:sp>
            <p:nvSpPr>
              <p:cNvPr id="25" name="îś1ïḍé"/>
              <p:cNvSpPr/>
              <p:nvPr/>
            </p:nvSpPr>
            <p:spPr bwMode="auto">
              <a:xfrm>
                <a:off x="3431704" y="3987674"/>
                <a:ext cx="297108" cy="319743"/>
              </a:xfrm>
              <a:custGeom>
                <a:avLst/>
                <a:gdLst>
                  <a:gd name="T0" fmla="*/ 79 w 461"/>
                  <a:gd name="T1" fmla="*/ 9 h 497"/>
                  <a:gd name="T2" fmla="*/ 79 w 461"/>
                  <a:gd name="T3" fmla="*/ 9 h 497"/>
                  <a:gd name="T4" fmla="*/ 71 w 461"/>
                  <a:gd name="T5" fmla="*/ 9 h 497"/>
                  <a:gd name="T6" fmla="*/ 0 w 461"/>
                  <a:gd name="T7" fmla="*/ 195 h 497"/>
                  <a:gd name="T8" fmla="*/ 79 w 461"/>
                  <a:gd name="T9" fmla="*/ 274 h 497"/>
                  <a:gd name="T10" fmla="*/ 159 w 461"/>
                  <a:gd name="T11" fmla="*/ 195 h 497"/>
                  <a:gd name="T12" fmla="*/ 79 w 461"/>
                  <a:gd name="T13" fmla="*/ 9 h 497"/>
                  <a:gd name="T14" fmla="*/ 390 w 461"/>
                  <a:gd name="T15" fmla="*/ 9 h 497"/>
                  <a:gd name="T16" fmla="*/ 390 w 461"/>
                  <a:gd name="T17" fmla="*/ 9 h 497"/>
                  <a:gd name="T18" fmla="*/ 381 w 461"/>
                  <a:gd name="T19" fmla="*/ 9 h 497"/>
                  <a:gd name="T20" fmla="*/ 301 w 461"/>
                  <a:gd name="T21" fmla="*/ 195 h 497"/>
                  <a:gd name="T22" fmla="*/ 381 w 461"/>
                  <a:gd name="T23" fmla="*/ 274 h 497"/>
                  <a:gd name="T24" fmla="*/ 460 w 461"/>
                  <a:gd name="T25" fmla="*/ 195 h 497"/>
                  <a:gd name="T26" fmla="*/ 390 w 461"/>
                  <a:gd name="T27" fmla="*/ 9 h 497"/>
                  <a:gd name="T28" fmla="*/ 230 w 461"/>
                  <a:gd name="T29" fmla="*/ 221 h 497"/>
                  <a:gd name="T30" fmla="*/ 230 w 461"/>
                  <a:gd name="T31" fmla="*/ 221 h 497"/>
                  <a:gd name="T32" fmla="*/ 150 w 461"/>
                  <a:gd name="T33" fmla="*/ 417 h 497"/>
                  <a:gd name="T34" fmla="*/ 230 w 461"/>
                  <a:gd name="T35" fmla="*/ 496 h 497"/>
                  <a:gd name="T36" fmla="*/ 310 w 461"/>
                  <a:gd name="T37" fmla="*/ 417 h 497"/>
                  <a:gd name="T38" fmla="*/ 230 w 461"/>
                  <a:gd name="T39" fmla="*/ 221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1" h="497">
                    <a:moveTo>
                      <a:pt x="79" y="9"/>
                    </a:moveTo>
                    <a:lnTo>
                      <a:pt x="79" y="9"/>
                    </a:lnTo>
                    <a:cubicBezTo>
                      <a:pt x="79" y="0"/>
                      <a:pt x="71" y="0"/>
                      <a:pt x="71" y="9"/>
                    </a:cubicBezTo>
                    <a:cubicBezTo>
                      <a:pt x="62" y="107"/>
                      <a:pt x="0" y="124"/>
                      <a:pt x="0" y="195"/>
                    </a:cubicBezTo>
                    <a:cubicBezTo>
                      <a:pt x="0" y="239"/>
                      <a:pt x="35" y="274"/>
                      <a:pt x="79" y="274"/>
                    </a:cubicBezTo>
                    <a:cubicBezTo>
                      <a:pt x="124" y="274"/>
                      <a:pt x="159" y="239"/>
                      <a:pt x="159" y="195"/>
                    </a:cubicBezTo>
                    <a:cubicBezTo>
                      <a:pt x="159" y="124"/>
                      <a:pt x="88" y="107"/>
                      <a:pt x="79" y="9"/>
                    </a:cubicBezTo>
                    <a:close/>
                    <a:moveTo>
                      <a:pt x="390" y="9"/>
                    </a:moveTo>
                    <a:lnTo>
                      <a:pt x="390" y="9"/>
                    </a:lnTo>
                    <a:cubicBezTo>
                      <a:pt x="390" y="0"/>
                      <a:pt x="381" y="0"/>
                      <a:pt x="381" y="9"/>
                    </a:cubicBezTo>
                    <a:cubicBezTo>
                      <a:pt x="363" y="107"/>
                      <a:pt x="301" y="124"/>
                      <a:pt x="301" y="195"/>
                    </a:cubicBezTo>
                    <a:cubicBezTo>
                      <a:pt x="301" y="239"/>
                      <a:pt x="336" y="274"/>
                      <a:pt x="381" y="274"/>
                    </a:cubicBezTo>
                    <a:cubicBezTo>
                      <a:pt x="425" y="274"/>
                      <a:pt x="460" y="239"/>
                      <a:pt x="460" y="195"/>
                    </a:cubicBezTo>
                    <a:cubicBezTo>
                      <a:pt x="460" y="124"/>
                      <a:pt x="398" y="107"/>
                      <a:pt x="390" y="9"/>
                    </a:cubicBezTo>
                    <a:close/>
                    <a:moveTo>
                      <a:pt x="230" y="221"/>
                    </a:moveTo>
                    <a:lnTo>
                      <a:pt x="230" y="221"/>
                    </a:lnTo>
                    <a:cubicBezTo>
                      <a:pt x="212" y="328"/>
                      <a:pt x="150" y="345"/>
                      <a:pt x="150" y="417"/>
                    </a:cubicBezTo>
                    <a:cubicBezTo>
                      <a:pt x="150" y="461"/>
                      <a:pt x="185" y="496"/>
                      <a:pt x="230" y="496"/>
                    </a:cubicBezTo>
                    <a:cubicBezTo>
                      <a:pt x="275" y="496"/>
                      <a:pt x="310" y="461"/>
                      <a:pt x="310" y="417"/>
                    </a:cubicBezTo>
                    <a:cubicBezTo>
                      <a:pt x="310" y="345"/>
                      <a:pt x="247" y="328"/>
                      <a:pt x="230" y="2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6" name="íṩḻidè"/>
              <p:cNvSpPr/>
              <p:nvPr/>
            </p:nvSpPr>
            <p:spPr bwMode="auto">
              <a:xfrm>
                <a:off x="2686262" y="5128125"/>
                <a:ext cx="249004" cy="285788"/>
              </a:xfrm>
              <a:custGeom>
                <a:avLst/>
                <a:gdLst>
                  <a:gd name="T0" fmla="*/ 371 w 390"/>
                  <a:gd name="T1" fmla="*/ 0 h 445"/>
                  <a:gd name="T2" fmla="*/ 371 w 390"/>
                  <a:gd name="T3" fmla="*/ 0 h 445"/>
                  <a:gd name="T4" fmla="*/ 310 w 390"/>
                  <a:gd name="T5" fmla="*/ 0 h 445"/>
                  <a:gd name="T6" fmla="*/ 292 w 390"/>
                  <a:gd name="T7" fmla="*/ 28 h 445"/>
                  <a:gd name="T8" fmla="*/ 292 w 390"/>
                  <a:gd name="T9" fmla="*/ 444 h 445"/>
                  <a:gd name="T10" fmla="*/ 389 w 390"/>
                  <a:gd name="T11" fmla="*/ 444 h 445"/>
                  <a:gd name="T12" fmla="*/ 389 w 390"/>
                  <a:gd name="T13" fmla="*/ 28 h 445"/>
                  <a:gd name="T14" fmla="*/ 371 w 390"/>
                  <a:gd name="T15" fmla="*/ 0 h 445"/>
                  <a:gd name="T16" fmla="*/ 221 w 390"/>
                  <a:gd name="T17" fmla="*/ 151 h 445"/>
                  <a:gd name="T18" fmla="*/ 221 w 390"/>
                  <a:gd name="T19" fmla="*/ 151 h 445"/>
                  <a:gd name="T20" fmla="*/ 168 w 390"/>
                  <a:gd name="T21" fmla="*/ 151 h 445"/>
                  <a:gd name="T22" fmla="*/ 141 w 390"/>
                  <a:gd name="T23" fmla="*/ 178 h 445"/>
                  <a:gd name="T24" fmla="*/ 141 w 390"/>
                  <a:gd name="T25" fmla="*/ 444 h 445"/>
                  <a:gd name="T26" fmla="*/ 248 w 390"/>
                  <a:gd name="T27" fmla="*/ 444 h 445"/>
                  <a:gd name="T28" fmla="*/ 248 w 390"/>
                  <a:gd name="T29" fmla="*/ 178 h 445"/>
                  <a:gd name="T30" fmla="*/ 221 w 390"/>
                  <a:gd name="T31" fmla="*/ 151 h 445"/>
                  <a:gd name="T32" fmla="*/ 70 w 390"/>
                  <a:gd name="T33" fmla="*/ 302 h 445"/>
                  <a:gd name="T34" fmla="*/ 70 w 390"/>
                  <a:gd name="T35" fmla="*/ 302 h 445"/>
                  <a:gd name="T36" fmla="*/ 17 w 390"/>
                  <a:gd name="T37" fmla="*/ 302 h 445"/>
                  <a:gd name="T38" fmla="*/ 0 w 390"/>
                  <a:gd name="T39" fmla="*/ 319 h 445"/>
                  <a:gd name="T40" fmla="*/ 0 w 390"/>
                  <a:gd name="T41" fmla="*/ 444 h 445"/>
                  <a:gd name="T42" fmla="*/ 97 w 390"/>
                  <a:gd name="T43" fmla="*/ 444 h 445"/>
                  <a:gd name="T44" fmla="*/ 97 w 390"/>
                  <a:gd name="T45" fmla="*/ 319 h 445"/>
                  <a:gd name="T46" fmla="*/ 70 w 390"/>
                  <a:gd name="T47" fmla="*/ 30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0" h="445">
                    <a:moveTo>
                      <a:pt x="371" y="0"/>
                    </a:moveTo>
                    <a:lnTo>
                      <a:pt x="371" y="0"/>
                    </a:lnTo>
                    <a:cubicBezTo>
                      <a:pt x="310" y="0"/>
                      <a:pt x="310" y="0"/>
                      <a:pt x="310" y="0"/>
                    </a:cubicBezTo>
                    <a:cubicBezTo>
                      <a:pt x="301" y="0"/>
                      <a:pt x="292" y="10"/>
                      <a:pt x="292" y="28"/>
                    </a:cubicBezTo>
                    <a:cubicBezTo>
                      <a:pt x="292" y="444"/>
                      <a:pt x="292" y="444"/>
                      <a:pt x="292" y="444"/>
                    </a:cubicBezTo>
                    <a:cubicBezTo>
                      <a:pt x="389" y="444"/>
                      <a:pt x="389" y="444"/>
                      <a:pt x="389" y="444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0"/>
                      <a:pt x="380" y="0"/>
                      <a:pt x="371" y="0"/>
                    </a:cubicBezTo>
                    <a:close/>
                    <a:moveTo>
                      <a:pt x="221" y="151"/>
                    </a:moveTo>
                    <a:lnTo>
                      <a:pt x="221" y="151"/>
                    </a:ln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50" y="151"/>
                      <a:pt x="141" y="160"/>
                      <a:pt x="141" y="178"/>
                    </a:cubicBezTo>
                    <a:cubicBezTo>
                      <a:pt x="141" y="444"/>
                      <a:pt x="141" y="444"/>
                      <a:pt x="141" y="444"/>
                    </a:cubicBezTo>
                    <a:cubicBezTo>
                      <a:pt x="248" y="444"/>
                      <a:pt x="248" y="444"/>
                      <a:pt x="248" y="444"/>
                    </a:cubicBezTo>
                    <a:cubicBezTo>
                      <a:pt x="248" y="178"/>
                      <a:pt x="248" y="178"/>
                      <a:pt x="248" y="178"/>
                    </a:cubicBezTo>
                    <a:cubicBezTo>
                      <a:pt x="248" y="160"/>
                      <a:pt x="230" y="151"/>
                      <a:pt x="221" y="151"/>
                    </a:cubicBezTo>
                    <a:close/>
                    <a:moveTo>
                      <a:pt x="70" y="302"/>
                    </a:moveTo>
                    <a:lnTo>
                      <a:pt x="70" y="302"/>
                    </a:lnTo>
                    <a:cubicBezTo>
                      <a:pt x="17" y="302"/>
                      <a:pt x="17" y="302"/>
                      <a:pt x="17" y="302"/>
                    </a:cubicBezTo>
                    <a:cubicBezTo>
                      <a:pt x="0" y="302"/>
                      <a:pt x="0" y="310"/>
                      <a:pt x="0" y="319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97" y="444"/>
                      <a:pt x="97" y="444"/>
                      <a:pt x="97" y="444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7" y="310"/>
                      <a:pt x="88" y="302"/>
                      <a:pt x="70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iṣḻíḓé"/>
              <p:cNvSpPr/>
              <p:nvPr/>
            </p:nvSpPr>
            <p:spPr bwMode="auto">
              <a:xfrm>
                <a:off x="4819036" y="1769371"/>
                <a:ext cx="264635" cy="26470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45" y="434"/>
                    </a:moveTo>
                    <a:cubicBezTo>
                      <a:pt x="19000" y="276"/>
                      <a:pt x="19186" y="194"/>
                      <a:pt x="19399" y="194"/>
                    </a:cubicBezTo>
                    <a:cubicBezTo>
                      <a:pt x="19670" y="194"/>
                      <a:pt x="19900" y="332"/>
                      <a:pt x="20087" y="602"/>
                    </a:cubicBezTo>
                    <a:cubicBezTo>
                      <a:pt x="20165" y="716"/>
                      <a:pt x="20282" y="872"/>
                      <a:pt x="20432" y="1072"/>
                    </a:cubicBezTo>
                    <a:cubicBezTo>
                      <a:pt x="20586" y="1274"/>
                      <a:pt x="20733" y="1483"/>
                      <a:pt x="20880" y="1692"/>
                    </a:cubicBezTo>
                    <a:cubicBezTo>
                      <a:pt x="21024" y="1903"/>
                      <a:pt x="21147" y="2127"/>
                      <a:pt x="21252" y="2359"/>
                    </a:cubicBezTo>
                    <a:cubicBezTo>
                      <a:pt x="21357" y="2597"/>
                      <a:pt x="21411" y="2796"/>
                      <a:pt x="21411" y="2967"/>
                    </a:cubicBezTo>
                    <a:cubicBezTo>
                      <a:pt x="21411" y="3334"/>
                      <a:pt x="21298" y="3616"/>
                      <a:pt x="21071" y="3825"/>
                    </a:cubicBezTo>
                    <a:lnTo>
                      <a:pt x="2568" y="21376"/>
                    </a:lnTo>
                    <a:cubicBezTo>
                      <a:pt x="2408" y="21526"/>
                      <a:pt x="2227" y="21599"/>
                      <a:pt x="2017" y="21599"/>
                    </a:cubicBezTo>
                    <a:cubicBezTo>
                      <a:pt x="1725" y="21599"/>
                      <a:pt x="1495" y="21464"/>
                      <a:pt x="1324" y="21194"/>
                    </a:cubicBezTo>
                    <a:cubicBezTo>
                      <a:pt x="1248" y="21082"/>
                      <a:pt x="1128" y="20924"/>
                      <a:pt x="971" y="20724"/>
                    </a:cubicBezTo>
                    <a:cubicBezTo>
                      <a:pt x="817" y="20521"/>
                      <a:pt x="668" y="20316"/>
                      <a:pt x="528" y="20104"/>
                    </a:cubicBezTo>
                    <a:cubicBezTo>
                      <a:pt x="386" y="19893"/>
                      <a:pt x="261" y="19672"/>
                      <a:pt x="156" y="19443"/>
                    </a:cubicBezTo>
                    <a:cubicBezTo>
                      <a:pt x="51" y="19214"/>
                      <a:pt x="0" y="19008"/>
                      <a:pt x="0" y="18832"/>
                    </a:cubicBezTo>
                    <a:cubicBezTo>
                      <a:pt x="0" y="18465"/>
                      <a:pt x="115" y="18177"/>
                      <a:pt x="337" y="17971"/>
                    </a:cubicBezTo>
                    <a:lnTo>
                      <a:pt x="18845" y="434"/>
                    </a:lnTo>
                    <a:close/>
                    <a:moveTo>
                      <a:pt x="4372" y="9154"/>
                    </a:moveTo>
                    <a:lnTo>
                      <a:pt x="2998" y="8634"/>
                    </a:lnTo>
                    <a:lnTo>
                      <a:pt x="4372" y="8126"/>
                    </a:lnTo>
                    <a:lnTo>
                      <a:pt x="4805" y="6484"/>
                    </a:lnTo>
                    <a:lnTo>
                      <a:pt x="5204" y="8126"/>
                    </a:lnTo>
                    <a:lnTo>
                      <a:pt x="6597" y="8634"/>
                    </a:lnTo>
                    <a:lnTo>
                      <a:pt x="5204" y="9154"/>
                    </a:lnTo>
                    <a:lnTo>
                      <a:pt x="4805" y="10800"/>
                    </a:lnTo>
                    <a:lnTo>
                      <a:pt x="4372" y="9154"/>
                    </a:lnTo>
                    <a:close/>
                    <a:moveTo>
                      <a:pt x="7126" y="5329"/>
                    </a:moveTo>
                    <a:lnTo>
                      <a:pt x="4372" y="4316"/>
                    </a:lnTo>
                    <a:lnTo>
                      <a:pt x="7126" y="3317"/>
                    </a:lnTo>
                    <a:lnTo>
                      <a:pt x="7971" y="0"/>
                    </a:lnTo>
                    <a:lnTo>
                      <a:pt x="8810" y="3317"/>
                    </a:lnTo>
                    <a:lnTo>
                      <a:pt x="11565" y="4316"/>
                    </a:lnTo>
                    <a:lnTo>
                      <a:pt x="8810" y="5329"/>
                    </a:lnTo>
                    <a:lnTo>
                      <a:pt x="7971" y="8634"/>
                    </a:lnTo>
                    <a:lnTo>
                      <a:pt x="7126" y="5329"/>
                    </a:lnTo>
                    <a:close/>
                    <a:moveTo>
                      <a:pt x="12412" y="2670"/>
                    </a:moveTo>
                    <a:lnTo>
                      <a:pt x="11041" y="2162"/>
                    </a:lnTo>
                    <a:lnTo>
                      <a:pt x="12412" y="1642"/>
                    </a:lnTo>
                    <a:lnTo>
                      <a:pt x="12845" y="0"/>
                    </a:lnTo>
                    <a:lnTo>
                      <a:pt x="13278" y="1642"/>
                    </a:lnTo>
                    <a:lnTo>
                      <a:pt x="14637" y="2162"/>
                    </a:lnTo>
                    <a:lnTo>
                      <a:pt x="13278" y="2670"/>
                    </a:lnTo>
                    <a:lnTo>
                      <a:pt x="12845" y="4316"/>
                    </a:lnTo>
                    <a:lnTo>
                      <a:pt x="12412" y="2670"/>
                    </a:lnTo>
                    <a:close/>
                    <a:moveTo>
                      <a:pt x="20498" y="2993"/>
                    </a:moveTo>
                    <a:lnTo>
                      <a:pt x="19399" y="1289"/>
                    </a:lnTo>
                    <a:lnTo>
                      <a:pt x="15070" y="5385"/>
                    </a:lnTo>
                    <a:lnTo>
                      <a:pt x="16172" y="7086"/>
                    </a:lnTo>
                    <a:lnTo>
                      <a:pt x="20498" y="2993"/>
                    </a:lnTo>
                    <a:close/>
                    <a:moveTo>
                      <a:pt x="21599" y="9154"/>
                    </a:moveTo>
                    <a:lnTo>
                      <a:pt x="20229" y="9674"/>
                    </a:lnTo>
                    <a:lnTo>
                      <a:pt x="19807" y="11320"/>
                    </a:lnTo>
                    <a:lnTo>
                      <a:pt x="19374" y="9674"/>
                    </a:lnTo>
                    <a:lnTo>
                      <a:pt x="18001" y="9154"/>
                    </a:lnTo>
                    <a:lnTo>
                      <a:pt x="19374" y="8661"/>
                    </a:lnTo>
                    <a:lnTo>
                      <a:pt x="19807" y="7004"/>
                    </a:lnTo>
                    <a:lnTo>
                      <a:pt x="20229" y="8661"/>
                    </a:lnTo>
                    <a:lnTo>
                      <a:pt x="21599" y="9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iṣḷidê"/>
              <p:cNvSpPr/>
              <p:nvPr/>
            </p:nvSpPr>
            <p:spPr bwMode="auto">
              <a:xfrm>
                <a:off x="4140447" y="2885748"/>
                <a:ext cx="265697" cy="265766"/>
              </a:xfrm>
              <a:custGeom>
                <a:avLst/>
                <a:gdLst>
                  <a:gd name="T0" fmla="*/ 10785 w 21570"/>
                  <a:gd name="T1" fmla="*/ 10800 h 21600"/>
                  <a:gd name="T2" fmla="*/ 10785 w 21570"/>
                  <a:gd name="T3" fmla="*/ 10800 h 21600"/>
                  <a:gd name="T4" fmla="*/ 10785 w 21570"/>
                  <a:gd name="T5" fmla="*/ 10800 h 21600"/>
                  <a:gd name="T6" fmla="*/ 10785 w 2157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70" h="21600">
                    <a:moveTo>
                      <a:pt x="1132" y="0"/>
                    </a:moveTo>
                    <a:cubicBezTo>
                      <a:pt x="3894" y="146"/>
                      <a:pt x="6483" y="774"/>
                      <a:pt x="8906" y="1888"/>
                    </a:cubicBezTo>
                    <a:cubicBezTo>
                      <a:pt x="11328" y="2999"/>
                      <a:pt x="13449" y="4470"/>
                      <a:pt x="15274" y="6296"/>
                    </a:cubicBezTo>
                    <a:cubicBezTo>
                      <a:pt x="17102" y="8124"/>
                      <a:pt x="18568" y="10251"/>
                      <a:pt x="19671" y="12678"/>
                    </a:cubicBezTo>
                    <a:cubicBezTo>
                      <a:pt x="20778" y="15102"/>
                      <a:pt x="21407" y="17699"/>
                      <a:pt x="21562" y="20465"/>
                    </a:cubicBezTo>
                    <a:cubicBezTo>
                      <a:pt x="21600" y="20750"/>
                      <a:pt x="21493" y="21012"/>
                      <a:pt x="21246" y="21251"/>
                    </a:cubicBezTo>
                    <a:cubicBezTo>
                      <a:pt x="21036" y="21482"/>
                      <a:pt x="20783" y="21597"/>
                      <a:pt x="20487" y="21597"/>
                    </a:cubicBezTo>
                    <a:lnTo>
                      <a:pt x="18315" y="21597"/>
                    </a:lnTo>
                    <a:cubicBezTo>
                      <a:pt x="18033" y="21597"/>
                      <a:pt x="17783" y="21496"/>
                      <a:pt x="17579" y="21297"/>
                    </a:cubicBezTo>
                    <a:cubicBezTo>
                      <a:pt x="17372" y="21102"/>
                      <a:pt x="17260" y="20860"/>
                      <a:pt x="17243" y="20575"/>
                    </a:cubicBezTo>
                    <a:cubicBezTo>
                      <a:pt x="17113" y="18390"/>
                      <a:pt x="16608" y="16340"/>
                      <a:pt x="15728" y="14423"/>
                    </a:cubicBezTo>
                    <a:cubicBezTo>
                      <a:pt x="14849" y="12505"/>
                      <a:pt x="13679" y="10818"/>
                      <a:pt x="12219" y="9356"/>
                    </a:cubicBezTo>
                    <a:cubicBezTo>
                      <a:pt x="10762" y="7896"/>
                      <a:pt x="9072" y="6725"/>
                      <a:pt x="7155" y="5841"/>
                    </a:cubicBezTo>
                    <a:cubicBezTo>
                      <a:pt x="5239" y="4963"/>
                      <a:pt x="3192" y="4456"/>
                      <a:pt x="1020" y="4326"/>
                    </a:cubicBezTo>
                    <a:cubicBezTo>
                      <a:pt x="735" y="4309"/>
                      <a:pt x="494" y="4194"/>
                      <a:pt x="298" y="3990"/>
                    </a:cubicBezTo>
                    <a:cubicBezTo>
                      <a:pt x="100" y="3782"/>
                      <a:pt x="0" y="3535"/>
                      <a:pt x="0" y="3253"/>
                    </a:cubicBezTo>
                    <a:lnTo>
                      <a:pt x="0" y="1073"/>
                    </a:lnTo>
                    <a:cubicBezTo>
                      <a:pt x="0" y="768"/>
                      <a:pt x="114" y="520"/>
                      <a:pt x="344" y="316"/>
                    </a:cubicBezTo>
                    <a:cubicBezTo>
                      <a:pt x="554" y="106"/>
                      <a:pt x="796" y="0"/>
                      <a:pt x="1074" y="0"/>
                    </a:cubicBezTo>
                    <a:lnTo>
                      <a:pt x="1132" y="0"/>
                    </a:lnTo>
                    <a:close/>
                    <a:moveTo>
                      <a:pt x="1160" y="7058"/>
                    </a:moveTo>
                    <a:cubicBezTo>
                      <a:pt x="2931" y="7188"/>
                      <a:pt x="4592" y="7623"/>
                      <a:pt x="6147" y="8368"/>
                    </a:cubicBezTo>
                    <a:cubicBezTo>
                      <a:pt x="7701" y="9111"/>
                      <a:pt x="9081" y="10090"/>
                      <a:pt x="10288" y="11296"/>
                    </a:cubicBezTo>
                    <a:cubicBezTo>
                      <a:pt x="11492" y="12505"/>
                      <a:pt x="12466" y="13890"/>
                      <a:pt x="13205" y="15450"/>
                    </a:cubicBezTo>
                    <a:cubicBezTo>
                      <a:pt x="13944" y="17014"/>
                      <a:pt x="14380" y="18675"/>
                      <a:pt x="14518" y="20442"/>
                    </a:cubicBezTo>
                    <a:cubicBezTo>
                      <a:pt x="14556" y="20762"/>
                      <a:pt x="14458" y="21033"/>
                      <a:pt x="14228" y="21254"/>
                    </a:cubicBezTo>
                    <a:cubicBezTo>
                      <a:pt x="14018" y="21484"/>
                      <a:pt x="13757" y="21599"/>
                      <a:pt x="13446" y="21599"/>
                    </a:cubicBezTo>
                    <a:lnTo>
                      <a:pt x="11271" y="21599"/>
                    </a:lnTo>
                    <a:cubicBezTo>
                      <a:pt x="11004" y="21599"/>
                      <a:pt x="10768" y="21504"/>
                      <a:pt x="10564" y="21315"/>
                    </a:cubicBezTo>
                    <a:cubicBezTo>
                      <a:pt x="10357" y="21127"/>
                      <a:pt x="10236" y="20891"/>
                      <a:pt x="10199" y="20603"/>
                    </a:cubicBezTo>
                    <a:cubicBezTo>
                      <a:pt x="10087" y="19383"/>
                      <a:pt x="9774" y="18237"/>
                      <a:pt x="9256" y="17169"/>
                    </a:cubicBezTo>
                    <a:cubicBezTo>
                      <a:pt x="8736" y="16098"/>
                      <a:pt x="8069" y="15154"/>
                      <a:pt x="7259" y="14333"/>
                    </a:cubicBezTo>
                    <a:cubicBezTo>
                      <a:pt x="6440" y="13519"/>
                      <a:pt x="5497" y="12851"/>
                      <a:pt x="4428" y="12330"/>
                    </a:cubicBezTo>
                    <a:cubicBezTo>
                      <a:pt x="3359" y="11809"/>
                      <a:pt x="2215" y="11495"/>
                      <a:pt x="997" y="11385"/>
                    </a:cubicBezTo>
                    <a:cubicBezTo>
                      <a:pt x="712" y="11348"/>
                      <a:pt x="477" y="11224"/>
                      <a:pt x="290" y="11014"/>
                    </a:cubicBezTo>
                    <a:cubicBezTo>
                      <a:pt x="103" y="10804"/>
                      <a:pt x="5" y="10568"/>
                      <a:pt x="5" y="10311"/>
                    </a:cubicBezTo>
                    <a:lnTo>
                      <a:pt x="5" y="8132"/>
                    </a:lnTo>
                    <a:cubicBezTo>
                      <a:pt x="5" y="7812"/>
                      <a:pt x="120" y="7551"/>
                      <a:pt x="350" y="7349"/>
                    </a:cubicBezTo>
                    <a:cubicBezTo>
                      <a:pt x="560" y="7136"/>
                      <a:pt x="801" y="7030"/>
                      <a:pt x="1080" y="7030"/>
                    </a:cubicBezTo>
                    <a:cubicBezTo>
                      <a:pt x="1097" y="7030"/>
                      <a:pt x="1112" y="7035"/>
                      <a:pt x="1120" y="7044"/>
                    </a:cubicBezTo>
                    <a:cubicBezTo>
                      <a:pt x="1129" y="7053"/>
                      <a:pt x="1140" y="7058"/>
                      <a:pt x="1160" y="7058"/>
                    </a:cubicBezTo>
                    <a:moveTo>
                      <a:pt x="3250" y="15102"/>
                    </a:moveTo>
                    <a:cubicBezTo>
                      <a:pt x="3698" y="15102"/>
                      <a:pt x="4118" y="15188"/>
                      <a:pt x="4503" y="15361"/>
                    </a:cubicBezTo>
                    <a:cubicBezTo>
                      <a:pt x="4888" y="15528"/>
                      <a:pt x="5230" y="15761"/>
                      <a:pt x="5526" y="16064"/>
                    </a:cubicBezTo>
                    <a:cubicBezTo>
                      <a:pt x="5825" y="16363"/>
                      <a:pt x="6063" y="16706"/>
                      <a:pt x="6227" y="17085"/>
                    </a:cubicBezTo>
                    <a:cubicBezTo>
                      <a:pt x="6400" y="17474"/>
                      <a:pt x="6483" y="17892"/>
                      <a:pt x="6483" y="18341"/>
                    </a:cubicBezTo>
                    <a:cubicBezTo>
                      <a:pt x="6483" y="18793"/>
                      <a:pt x="6400" y="19219"/>
                      <a:pt x="6227" y="19616"/>
                    </a:cubicBezTo>
                    <a:cubicBezTo>
                      <a:pt x="6060" y="20016"/>
                      <a:pt x="5825" y="20361"/>
                      <a:pt x="5526" y="20652"/>
                    </a:cubicBezTo>
                    <a:cubicBezTo>
                      <a:pt x="5227" y="20940"/>
                      <a:pt x="4885" y="21168"/>
                      <a:pt x="4503" y="21340"/>
                    </a:cubicBezTo>
                    <a:cubicBezTo>
                      <a:pt x="4121" y="21513"/>
                      <a:pt x="3701" y="21597"/>
                      <a:pt x="3250" y="21597"/>
                    </a:cubicBezTo>
                    <a:cubicBezTo>
                      <a:pt x="2799" y="21597"/>
                      <a:pt x="2376" y="21513"/>
                      <a:pt x="1980" y="21340"/>
                    </a:cubicBezTo>
                    <a:cubicBezTo>
                      <a:pt x="1577" y="21168"/>
                      <a:pt x="1235" y="20940"/>
                      <a:pt x="948" y="20652"/>
                    </a:cubicBezTo>
                    <a:cubicBezTo>
                      <a:pt x="658" y="20361"/>
                      <a:pt x="428" y="20019"/>
                      <a:pt x="261" y="19622"/>
                    </a:cubicBezTo>
                    <a:cubicBezTo>
                      <a:pt x="89" y="19230"/>
                      <a:pt x="5" y="18801"/>
                      <a:pt x="5" y="18341"/>
                    </a:cubicBezTo>
                    <a:cubicBezTo>
                      <a:pt x="5" y="17891"/>
                      <a:pt x="89" y="17474"/>
                      <a:pt x="261" y="17085"/>
                    </a:cubicBezTo>
                    <a:cubicBezTo>
                      <a:pt x="431" y="16705"/>
                      <a:pt x="660" y="16363"/>
                      <a:pt x="948" y="16064"/>
                    </a:cubicBezTo>
                    <a:cubicBezTo>
                      <a:pt x="1238" y="15761"/>
                      <a:pt x="1580" y="15528"/>
                      <a:pt x="1980" y="15361"/>
                    </a:cubicBezTo>
                    <a:cubicBezTo>
                      <a:pt x="2379" y="15191"/>
                      <a:pt x="2801" y="15102"/>
                      <a:pt x="3250" y="1510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1" name="ïšļîďê">
              <a:extLst>
                <a:ext uri="{FF2B5EF4-FFF2-40B4-BE49-F238E27FC236}">
                  <a16:creationId xmlns:a16="http://schemas.microsoft.com/office/drawing/2014/main" id="{1605EAF3-A11D-44D0-B347-BF39A7321BE2}"/>
                </a:ext>
              </a:extLst>
            </p:cNvPr>
            <p:cNvSpPr txBox="1"/>
            <p:nvPr/>
          </p:nvSpPr>
          <p:spPr>
            <a:xfrm>
              <a:off x="596901" y="1243702"/>
              <a:ext cx="5270606" cy="7279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/>
            <a:p>
              <a:pPr defTabSz="925880"/>
              <a:endParaRPr lang="en-US" altLang="ja-JP" sz="1600" b="1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1C94378-446B-4C48-8131-AE1CEAB62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814650"/>
              </p:ext>
            </p:extLst>
          </p:nvPr>
        </p:nvGraphicFramePr>
        <p:xfrm>
          <a:off x="4358593" y="1209371"/>
          <a:ext cx="5783492" cy="238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E31C92D4-A1FB-DE48-A467-1A084C888710}"/>
              </a:ext>
            </a:extLst>
          </p:cNvPr>
          <p:cNvSpPr/>
          <p:nvPr/>
        </p:nvSpPr>
        <p:spPr>
          <a:xfrm>
            <a:off x="725214" y="3484185"/>
            <a:ext cx="1954924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推荐系统的作用</a:t>
            </a:r>
          </a:p>
        </p:txBody>
      </p:sp>
      <p:graphicFrame>
        <p:nvGraphicFramePr>
          <p:cNvPr id="61" name="图示 60">
            <a:extLst>
              <a:ext uri="{FF2B5EF4-FFF2-40B4-BE49-F238E27FC236}">
                <a16:creationId xmlns:a16="http://schemas.microsoft.com/office/drawing/2014/main" id="{AA9761A0-E618-1F4A-8960-769D1642A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837049"/>
              </p:ext>
            </p:extLst>
          </p:nvPr>
        </p:nvGraphicFramePr>
        <p:xfrm>
          <a:off x="4358593" y="4115175"/>
          <a:ext cx="5783492" cy="238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6C60E4D-A148-F74A-A6CC-A24A3F50D8A6}"/>
              </a:ext>
            </a:extLst>
          </p:cNvPr>
          <p:cNvSpPr txBox="1"/>
          <p:nvPr/>
        </p:nvSpPr>
        <p:spPr>
          <a:xfrm>
            <a:off x="3063634" y="2096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27D626-F855-DC46-860B-C543D25F60A2}"/>
              </a:ext>
            </a:extLst>
          </p:cNvPr>
          <p:cNvSpPr txBox="1"/>
          <p:nvPr/>
        </p:nvSpPr>
        <p:spPr>
          <a:xfrm>
            <a:off x="3016331" y="5265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产品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25BED971-D844-E24B-A2F4-0CCEE01566A2}"/>
              </a:ext>
            </a:extLst>
          </p:cNvPr>
          <p:cNvSpPr/>
          <p:nvPr/>
        </p:nvSpPr>
        <p:spPr>
          <a:xfrm rot="19562348">
            <a:off x="2939198" y="3150535"/>
            <a:ext cx="1332551" cy="25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47E4C8D-859B-BD42-A978-C524612A5D32}"/>
              </a:ext>
            </a:extLst>
          </p:cNvPr>
          <p:cNvSpPr/>
          <p:nvPr/>
        </p:nvSpPr>
        <p:spPr>
          <a:xfrm rot="1381944">
            <a:off x="2978138" y="4497502"/>
            <a:ext cx="1332551" cy="25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57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12726" y="211139"/>
            <a:ext cx="9251314" cy="950911"/>
            <a:chOff x="3575050" y="2906714"/>
            <a:chExt cx="6514511" cy="1044575"/>
          </a:xfrm>
        </p:grpSpPr>
        <p:sp>
          <p:nvSpPr>
            <p:cNvPr id="55" name="椭圆 54"/>
            <p:cNvSpPr/>
            <p:nvPr>
              <p:custDataLst>
                <p:tags r:id="rId1"/>
              </p:custDataLst>
            </p:nvPr>
          </p:nvSpPr>
          <p:spPr>
            <a:xfrm>
              <a:off x="3575050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"/>
              </p:custDataLst>
            </p:nvPr>
          </p:nvSpPr>
          <p:spPr>
            <a:xfrm>
              <a:off x="3663950" y="2997200"/>
              <a:ext cx="865188" cy="863600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en-US" altLang="zh-CN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618038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08526" y="3429000"/>
              <a:ext cx="39084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457133">
                <a:lnSpc>
                  <a:spcPct val="120000"/>
                </a:lnSpc>
                <a:defRPr/>
              </a:pPr>
              <a:r>
                <a:rPr kumimoji="0" lang="en-US" altLang="zh-CN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NCIT</a:t>
              </a:r>
              <a:r>
                <a:rPr kumimoji="0" lang="zh-CN" altLang="en-US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智能推荐系统的应用场景</a:t>
              </a:r>
              <a:endParaRPr kumimoji="0" lang="en-US" altLang="zh-CN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86" name="îṥlíďé"/>
          <p:cNvSpPr/>
          <p:nvPr/>
        </p:nvSpPr>
        <p:spPr>
          <a:xfrm>
            <a:off x="4294888" y="3596413"/>
            <a:ext cx="1401239" cy="502681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/>
            <a:endParaRPr lang="zh-CN" altLang="en-US" sz="2400" b="1" i="1" dirty="0">
              <a:cs typeface="+mn-ea"/>
              <a:sym typeface="+mn-lt"/>
            </a:endParaRPr>
          </a:p>
        </p:txBody>
      </p:sp>
      <p:grpSp>
        <p:nvGrpSpPr>
          <p:cNvPr id="596" name="íṡḷiḋe"/>
          <p:cNvGrpSpPr/>
          <p:nvPr/>
        </p:nvGrpSpPr>
        <p:grpSpPr>
          <a:xfrm>
            <a:off x="421276" y="1698877"/>
            <a:ext cx="4178809" cy="3805636"/>
            <a:chOff x="673099" y="1911214"/>
            <a:chExt cx="3775751" cy="746335"/>
          </a:xfrm>
        </p:grpSpPr>
        <p:sp>
          <p:nvSpPr>
            <p:cNvPr id="597" name="ïsľiďê">
              <a:extLst>
                <a:ext uri="{FF2B5EF4-FFF2-40B4-BE49-F238E27FC236}">
                  <a16:creationId xmlns:a16="http://schemas.microsoft.com/office/drawing/2014/main" id="{BAF77048-6151-4B25-B98F-2C92E82F4B6F}"/>
                </a:ext>
              </a:extLst>
            </p:cNvPr>
            <p:cNvSpPr txBox="1"/>
            <p:nvPr/>
          </p:nvSpPr>
          <p:spPr bwMode="auto">
            <a:xfrm>
              <a:off x="695495" y="1911214"/>
              <a:ext cx="3636715" cy="138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NCIT</a:t>
              </a:r>
              <a:r>
                <a:rPr lang="zh-CN" altLang="en-US" sz="1600" dirty="0">
                  <a:cs typeface="+mn-ea"/>
                  <a:sym typeface="+mn-lt"/>
                </a:rPr>
                <a:t>智能推荐系统优势</a:t>
              </a:r>
              <a:endParaRPr lang="zh-CN" altLang="zh-CN" sz="1600" dirty="0">
                <a:cs typeface="+mn-ea"/>
                <a:sym typeface="+mn-lt"/>
              </a:endParaRPr>
            </a:p>
          </p:txBody>
        </p:sp>
        <p:sp>
          <p:nvSpPr>
            <p:cNvPr id="598" name="îṣ1ïḍè">
              <a:extLst>
                <a:ext uri="{FF2B5EF4-FFF2-40B4-BE49-F238E27FC236}">
                  <a16:creationId xmlns:a16="http://schemas.microsoft.com/office/drawing/2014/main" id="{23C7B27E-BA81-45BD-9D1A-90796134D0AB}"/>
                </a:ext>
              </a:extLst>
            </p:cNvPr>
            <p:cNvSpPr/>
            <p:nvPr/>
          </p:nvSpPr>
          <p:spPr bwMode="auto">
            <a:xfrm>
              <a:off x="673099" y="2063105"/>
              <a:ext cx="3775751" cy="59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cs typeface="+mn-ea"/>
                  <a:sym typeface="+mn-lt"/>
                </a:rPr>
                <a:t>根据不同场景，解决冷启动问题（用户冷启动、商品冷启动，系统冷启动）</a:t>
              </a:r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ja-JP" altLang="en-US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cs typeface="+mn-ea"/>
                  <a:sym typeface="+mn-lt"/>
                </a:rPr>
                <a:t>利用大数据平台</a:t>
              </a:r>
              <a:r>
                <a:rPr lang="en-US" altLang="zh-CN" sz="1400" dirty="0">
                  <a:cs typeface="+mn-ea"/>
                  <a:sym typeface="+mn-lt"/>
                </a:rPr>
                <a:t>Spark</a:t>
              </a:r>
              <a:r>
                <a:rPr lang="zh-CN" altLang="en-US" sz="1400" dirty="0">
                  <a:cs typeface="+mn-ea"/>
                  <a:sym typeface="+mn-lt"/>
                </a:rPr>
                <a:t>，进行模型的快速训练。</a:t>
              </a:r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400" dirty="0">
                <a:cs typeface="+mn-ea"/>
                <a:sym typeface="+mn-lt"/>
              </a:endParaRPr>
            </a:p>
            <a:p>
              <a:endParaRPr lang="ja-JP" altLang="en-US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cs typeface="+mn-ea"/>
                  <a:sym typeface="+mn-lt"/>
                </a:rPr>
                <a:t>构建多引擎推荐，对每个引擎的推荐结果进行进行优先级合并，排序，从而提升推荐效果。</a:t>
              </a:r>
              <a:endParaRPr lang="en-US" altLang="zh-CN" sz="1400" dirty="0">
                <a:cs typeface="+mn-ea"/>
                <a:sym typeface="+mn-lt"/>
              </a:endParaRPr>
            </a:p>
            <a:p>
              <a:endParaRPr lang="en-US" altLang="zh-CN" sz="1400" dirty="0">
                <a:cs typeface="+mn-ea"/>
                <a:sym typeface="+mn-lt"/>
              </a:endParaRPr>
            </a:p>
            <a:p>
              <a:endParaRPr lang="en-US" altLang="zh-CN" sz="1400" dirty="0">
                <a:cs typeface="+mn-ea"/>
                <a:sym typeface="+mn-lt"/>
              </a:endParaRPr>
            </a:p>
            <a:p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8E6A1955-BF15-934C-89AA-90237ABCD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522702"/>
              </p:ext>
            </p:extLst>
          </p:nvPr>
        </p:nvGraphicFramePr>
        <p:xfrm>
          <a:off x="6555169" y="1485315"/>
          <a:ext cx="5046717" cy="430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五边形 13">
            <a:extLst>
              <a:ext uri="{FF2B5EF4-FFF2-40B4-BE49-F238E27FC236}">
                <a16:creationId xmlns:a16="http://schemas.microsoft.com/office/drawing/2014/main" id="{FE57ADD1-90DC-BA47-B104-D966A11EFD43}"/>
              </a:ext>
            </a:extLst>
          </p:cNvPr>
          <p:cNvSpPr/>
          <p:nvPr/>
        </p:nvSpPr>
        <p:spPr>
          <a:xfrm>
            <a:off x="4836575" y="3168881"/>
            <a:ext cx="1955084" cy="8059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NCIT</a:t>
            </a:r>
            <a:r>
              <a:rPr lang="zh-CN" altLang="en-US" dirty="0"/>
              <a:t>推荐系统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12726" y="211138"/>
            <a:ext cx="9251314" cy="1071785"/>
            <a:chOff x="3575050" y="2906714"/>
            <a:chExt cx="6514511" cy="1177356"/>
          </a:xfrm>
        </p:grpSpPr>
        <p:sp>
          <p:nvSpPr>
            <p:cNvPr id="55" name="椭圆 54"/>
            <p:cNvSpPr/>
            <p:nvPr>
              <p:custDataLst>
                <p:tags r:id="rId1"/>
              </p:custDataLst>
            </p:nvPr>
          </p:nvSpPr>
          <p:spPr>
            <a:xfrm>
              <a:off x="3575050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"/>
              </p:custDataLst>
            </p:nvPr>
          </p:nvSpPr>
          <p:spPr>
            <a:xfrm>
              <a:off x="3663950" y="2997200"/>
              <a:ext cx="865188" cy="863600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en-US" altLang="zh-CN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618038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08526" y="3688782"/>
              <a:ext cx="39084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457133">
                <a:lnSpc>
                  <a:spcPct val="120000"/>
                </a:lnSpc>
                <a:defRPr/>
              </a:pPr>
              <a:r>
                <a:rPr kumimoji="0" lang="en-US" altLang="zh-CN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NCIT</a:t>
              </a:r>
              <a:r>
                <a:rPr kumimoji="0" lang="zh-CN" altLang="en-US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智能推荐算法引擎的基本构成</a:t>
              </a:r>
              <a:endParaRPr kumimoji="0" lang="en-US" altLang="zh-CN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îṩlíḋê">
            <a:extLst>
              <a:ext uri="{FF2B5EF4-FFF2-40B4-BE49-F238E27FC236}">
                <a16:creationId xmlns:a16="http://schemas.microsoft.com/office/drawing/2014/main" id="{86BAB09A-C504-4D35-A519-496387902ACD}"/>
              </a:ext>
            </a:extLst>
          </p:cNvPr>
          <p:cNvGrpSpPr/>
          <p:nvPr/>
        </p:nvGrpSpPr>
        <p:grpSpPr>
          <a:xfrm>
            <a:off x="6885635" y="2020988"/>
            <a:ext cx="4919269" cy="3644542"/>
            <a:chOff x="2686262" y="1769371"/>
            <a:chExt cx="2397409" cy="3644542"/>
          </a:xfrm>
        </p:grpSpPr>
        <p:sp>
          <p:nvSpPr>
            <p:cNvPr id="25" name="îś1ïḍé"/>
            <p:cNvSpPr/>
            <p:nvPr/>
          </p:nvSpPr>
          <p:spPr bwMode="auto">
            <a:xfrm>
              <a:off x="3431704" y="3987674"/>
              <a:ext cx="297108" cy="319743"/>
            </a:xfrm>
            <a:custGeom>
              <a:avLst/>
              <a:gdLst>
                <a:gd name="T0" fmla="*/ 79 w 461"/>
                <a:gd name="T1" fmla="*/ 9 h 497"/>
                <a:gd name="T2" fmla="*/ 79 w 461"/>
                <a:gd name="T3" fmla="*/ 9 h 497"/>
                <a:gd name="T4" fmla="*/ 71 w 461"/>
                <a:gd name="T5" fmla="*/ 9 h 497"/>
                <a:gd name="T6" fmla="*/ 0 w 461"/>
                <a:gd name="T7" fmla="*/ 195 h 497"/>
                <a:gd name="T8" fmla="*/ 79 w 461"/>
                <a:gd name="T9" fmla="*/ 274 h 497"/>
                <a:gd name="T10" fmla="*/ 159 w 461"/>
                <a:gd name="T11" fmla="*/ 195 h 497"/>
                <a:gd name="T12" fmla="*/ 79 w 461"/>
                <a:gd name="T13" fmla="*/ 9 h 497"/>
                <a:gd name="T14" fmla="*/ 390 w 461"/>
                <a:gd name="T15" fmla="*/ 9 h 497"/>
                <a:gd name="T16" fmla="*/ 390 w 461"/>
                <a:gd name="T17" fmla="*/ 9 h 497"/>
                <a:gd name="T18" fmla="*/ 381 w 461"/>
                <a:gd name="T19" fmla="*/ 9 h 497"/>
                <a:gd name="T20" fmla="*/ 301 w 461"/>
                <a:gd name="T21" fmla="*/ 195 h 497"/>
                <a:gd name="T22" fmla="*/ 381 w 461"/>
                <a:gd name="T23" fmla="*/ 274 h 497"/>
                <a:gd name="T24" fmla="*/ 460 w 461"/>
                <a:gd name="T25" fmla="*/ 195 h 497"/>
                <a:gd name="T26" fmla="*/ 390 w 461"/>
                <a:gd name="T27" fmla="*/ 9 h 497"/>
                <a:gd name="T28" fmla="*/ 230 w 461"/>
                <a:gd name="T29" fmla="*/ 221 h 497"/>
                <a:gd name="T30" fmla="*/ 230 w 461"/>
                <a:gd name="T31" fmla="*/ 221 h 497"/>
                <a:gd name="T32" fmla="*/ 150 w 461"/>
                <a:gd name="T33" fmla="*/ 417 h 497"/>
                <a:gd name="T34" fmla="*/ 230 w 461"/>
                <a:gd name="T35" fmla="*/ 496 h 497"/>
                <a:gd name="T36" fmla="*/ 310 w 461"/>
                <a:gd name="T37" fmla="*/ 417 h 497"/>
                <a:gd name="T38" fmla="*/ 230 w 461"/>
                <a:gd name="T39" fmla="*/ 22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97">
                  <a:moveTo>
                    <a:pt x="79" y="9"/>
                  </a:moveTo>
                  <a:lnTo>
                    <a:pt x="79" y="9"/>
                  </a:lnTo>
                  <a:cubicBezTo>
                    <a:pt x="79" y="0"/>
                    <a:pt x="71" y="0"/>
                    <a:pt x="71" y="9"/>
                  </a:cubicBezTo>
                  <a:cubicBezTo>
                    <a:pt x="62" y="107"/>
                    <a:pt x="0" y="124"/>
                    <a:pt x="0" y="195"/>
                  </a:cubicBezTo>
                  <a:cubicBezTo>
                    <a:pt x="0" y="239"/>
                    <a:pt x="35" y="274"/>
                    <a:pt x="79" y="274"/>
                  </a:cubicBezTo>
                  <a:cubicBezTo>
                    <a:pt x="124" y="274"/>
                    <a:pt x="159" y="239"/>
                    <a:pt x="159" y="195"/>
                  </a:cubicBezTo>
                  <a:cubicBezTo>
                    <a:pt x="159" y="124"/>
                    <a:pt x="88" y="107"/>
                    <a:pt x="79" y="9"/>
                  </a:cubicBezTo>
                  <a:close/>
                  <a:moveTo>
                    <a:pt x="390" y="9"/>
                  </a:moveTo>
                  <a:lnTo>
                    <a:pt x="390" y="9"/>
                  </a:lnTo>
                  <a:cubicBezTo>
                    <a:pt x="390" y="0"/>
                    <a:pt x="381" y="0"/>
                    <a:pt x="381" y="9"/>
                  </a:cubicBezTo>
                  <a:cubicBezTo>
                    <a:pt x="363" y="107"/>
                    <a:pt x="301" y="124"/>
                    <a:pt x="301" y="195"/>
                  </a:cubicBezTo>
                  <a:cubicBezTo>
                    <a:pt x="301" y="239"/>
                    <a:pt x="336" y="274"/>
                    <a:pt x="381" y="274"/>
                  </a:cubicBezTo>
                  <a:cubicBezTo>
                    <a:pt x="425" y="274"/>
                    <a:pt x="460" y="239"/>
                    <a:pt x="460" y="195"/>
                  </a:cubicBezTo>
                  <a:cubicBezTo>
                    <a:pt x="460" y="124"/>
                    <a:pt x="398" y="107"/>
                    <a:pt x="390" y="9"/>
                  </a:cubicBezTo>
                  <a:close/>
                  <a:moveTo>
                    <a:pt x="230" y="221"/>
                  </a:moveTo>
                  <a:lnTo>
                    <a:pt x="230" y="221"/>
                  </a:lnTo>
                  <a:cubicBezTo>
                    <a:pt x="212" y="328"/>
                    <a:pt x="150" y="345"/>
                    <a:pt x="150" y="417"/>
                  </a:cubicBezTo>
                  <a:cubicBezTo>
                    <a:pt x="150" y="461"/>
                    <a:pt x="185" y="496"/>
                    <a:pt x="230" y="496"/>
                  </a:cubicBezTo>
                  <a:cubicBezTo>
                    <a:pt x="275" y="496"/>
                    <a:pt x="310" y="461"/>
                    <a:pt x="310" y="417"/>
                  </a:cubicBezTo>
                  <a:cubicBezTo>
                    <a:pt x="310" y="345"/>
                    <a:pt x="247" y="328"/>
                    <a:pt x="230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ṩḻidè"/>
            <p:cNvSpPr/>
            <p:nvPr/>
          </p:nvSpPr>
          <p:spPr bwMode="auto">
            <a:xfrm>
              <a:off x="2686262" y="5128125"/>
              <a:ext cx="249004" cy="285788"/>
            </a:xfrm>
            <a:custGeom>
              <a:avLst/>
              <a:gdLst>
                <a:gd name="T0" fmla="*/ 371 w 390"/>
                <a:gd name="T1" fmla="*/ 0 h 445"/>
                <a:gd name="T2" fmla="*/ 371 w 390"/>
                <a:gd name="T3" fmla="*/ 0 h 445"/>
                <a:gd name="T4" fmla="*/ 310 w 390"/>
                <a:gd name="T5" fmla="*/ 0 h 445"/>
                <a:gd name="T6" fmla="*/ 292 w 390"/>
                <a:gd name="T7" fmla="*/ 28 h 445"/>
                <a:gd name="T8" fmla="*/ 292 w 390"/>
                <a:gd name="T9" fmla="*/ 444 h 445"/>
                <a:gd name="T10" fmla="*/ 389 w 390"/>
                <a:gd name="T11" fmla="*/ 444 h 445"/>
                <a:gd name="T12" fmla="*/ 389 w 390"/>
                <a:gd name="T13" fmla="*/ 28 h 445"/>
                <a:gd name="T14" fmla="*/ 371 w 390"/>
                <a:gd name="T15" fmla="*/ 0 h 445"/>
                <a:gd name="T16" fmla="*/ 221 w 390"/>
                <a:gd name="T17" fmla="*/ 151 h 445"/>
                <a:gd name="T18" fmla="*/ 221 w 390"/>
                <a:gd name="T19" fmla="*/ 151 h 445"/>
                <a:gd name="T20" fmla="*/ 168 w 390"/>
                <a:gd name="T21" fmla="*/ 151 h 445"/>
                <a:gd name="T22" fmla="*/ 141 w 390"/>
                <a:gd name="T23" fmla="*/ 178 h 445"/>
                <a:gd name="T24" fmla="*/ 141 w 390"/>
                <a:gd name="T25" fmla="*/ 444 h 445"/>
                <a:gd name="T26" fmla="*/ 248 w 390"/>
                <a:gd name="T27" fmla="*/ 444 h 445"/>
                <a:gd name="T28" fmla="*/ 248 w 390"/>
                <a:gd name="T29" fmla="*/ 178 h 445"/>
                <a:gd name="T30" fmla="*/ 221 w 390"/>
                <a:gd name="T31" fmla="*/ 151 h 445"/>
                <a:gd name="T32" fmla="*/ 70 w 390"/>
                <a:gd name="T33" fmla="*/ 302 h 445"/>
                <a:gd name="T34" fmla="*/ 70 w 390"/>
                <a:gd name="T35" fmla="*/ 302 h 445"/>
                <a:gd name="T36" fmla="*/ 17 w 390"/>
                <a:gd name="T37" fmla="*/ 302 h 445"/>
                <a:gd name="T38" fmla="*/ 0 w 390"/>
                <a:gd name="T39" fmla="*/ 319 h 445"/>
                <a:gd name="T40" fmla="*/ 0 w 390"/>
                <a:gd name="T41" fmla="*/ 444 h 445"/>
                <a:gd name="T42" fmla="*/ 97 w 390"/>
                <a:gd name="T43" fmla="*/ 444 h 445"/>
                <a:gd name="T44" fmla="*/ 97 w 390"/>
                <a:gd name="T45" fmla="*/ 319 h 445"/>
                <a:gd name="T46" fmla="*/ 70 w 390"/>
                <a:gd name="T47" fmla="*/ 30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ṣḻíḓé"/>
            <p:cNvSpPr/>
            <p:nvPr/>
          </p:nvSpPr>
          <p:spPr bwMode="auto">
            <a:xfrm>
              <a:off x="4819036" y="1769371"/>
              <a:ext cx="264635" cy="2647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ṣḷidê"/>
            <p:cNvSpPr/>
            <p:nvPr/>
          </p:nvSpPr>
          <p:spPr bwMode="auto">
            <a:xfrm>
              <a:off x="4140447" y="2885748"/>
              <a:ext cx="265697" cy="265766"/>
            </a:xfrm>
            <a:custGeom>
              <a:avLst/>
              <a:gdLst>
                <a:gd name="T0" fmla="*/ 10785 w 21570"/>
                <a:gd name="T1" fmla="*/ 10800 h 21600"/>
                <a:gd name="T2" fmla="*/ 10785 w 21570"/>
                <a:gd name="T3" fmla="*/ 10800 h 21600"/>
                <a:gd name="T4" fmla="*/ 10785 w 21570"/>
                <a:gd name="T5" fmla="*/ 10800 h 21600"/>
                <a:gd name="T6" fmla="*/ 10785 w 2157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70" h="21600">
                  <a:moveTo>
                    <a:pt x="1132" y="0"/>
                  </a:moveTo>
                  <a:cubicBezTo>
                    <a:pt x="3894" y="146"/>
                    <a:pt x="6483" y="774"/>
                    <a:pt x="8906" y="1888"/>
                  </a:cubicBezTo>
                  <a:cubicBezTo>
                    <a:pt x="11328" y="2999"/>
                    <a:pt x="13449" y="4470"/>
                    <a:pt x="15274" y="6296"/>
                  </a:cubicBezTo>
                  <a:cubicBezTo>
                    <a:pt x="17102" y="8124"/>
                    <a:pt x="18568" y="10251"/>
                    <a:pt x="19671" y="12678"/>
                  </a:cubicBezTo>
                  <a:cubicBezTo>
                    <a:pt x="20778" y="15102"/>
                    <a:pt x="21407" y="17699"/>
                    <a:pt x="21562" y="20465"/>
                  </a:cubicBezTo>
                  <a:cubicBezTo>
                    <a:pt x="21600" y="20750"/>
                    <a:pt x="21493" y="21012"/>
                    <a:pt x="21246" y="21251"/>
                  </a:cubicBezTo>
                  <a:cubicBezTo>
                    <a:pt x="21036" y="21482"/>
                    <a:pt x="20783" y="21597"/>
                    <a:pt x="20487" y="21597"/>
                  </a:cubicBezTo>
                  <a:lnTo>
                    <a:pt x="18315" y="21597"/>
                  </a:lnTo>
                  <a:cubicBezTo>
                    <a:pt x="18033" y="21597"/>
                    <a:pt x="17783" y="21496"/>
                    <a:pt x="17579" y="21297"/>
                  </a:cubicBezTo>
                  <a:cubicBezTo>
                    <a:pt x="17372" y="21102"/>
                    <a:pt x="17260" y="20860"/>
                    <a:pt x="17243" y="20575"/>
                  </a:cubicBezTo>
                  <a:cubicBezTo>
                    <a:pt x="17113" y="18390"/>
                    <a:pt x="16608" y="16340"/>
                    <a:pt x="15728" y="14423"/>
                  </a:cubicBezTo>
                  <a:cubicBezTo>
                    <a:pt x="14849" y="12505"/>
                    <a:pt x="13679" y="10818"/>
                    <a:pt x="12219" y="9356"/>
                  </a:cubicBezTo>
                  <a:cubicBezTo>
                    <a:pt x="10762" y="7896"/>
                    <a:pt x="9072" y="6725"/>
                    <a:pt x="7155" y="5841"/>
                  </a:cubicBezTo>
                  <a:cubicBezTo>
                    <a:pt x="5239" y="4963"/>
                    <a:pt x="3192" y="4456"/>
                    <a:pt x="1020" y="4326"/>
                  </a:cubicBezTo>
                  <a:cubicBezTo>
                    <a:pt x="735" y="4309"/>
                    <a:pt x="494" y="4194"/>
                    <a:pt x="298" y="3990"/>
                  </a:cubicBezTo>
                  <a:cubicBezTo>
                    <a:pt x="100" y="3782"/>
                    <a:pt x="0" y="3535"/>
                    <a:pt x="0" y="3253"/>
                  </a:cubicBezTo>
                  <a:lnTo>
                    <a:pt x="0" y="1073"/>
                  </a:lnTo>
                  <a:cubicBezTo>
                    <a:pt x="0" y="768"/>
                    <a:pt x="114" y="520"/>
                    <a:pt x="344" y="316"/>
                  </a:cubicBezTo>
                  <a:cubicBezTo>
                    <a:pt x="554" y="106"/>
                    <a:pt x="796" y="0"/>
                    <a:pt x="1074" y="0"/>
                  </a:cubicBezTo>
                  <a:lnTo>
                    <a:pt x="1132" y="0"/>
                  </a:lnTo>
                  <a:close/>
                  <a:moveTo>
                    <a:pt x="1160" y="7058"/>
                  </a:moveTo>
                  <a:cubicBezTo>
                    <a:pt x="2931" y="7188"/>
                    <a:pt x="4592" y="7623"/>
                    <a:pt x="6147" y="8368"/>
                  </a:cubicBezTo>
                  <a:cubicBezTo>
                    <a:pt x="7701" y="9111"/>
                    <a:pt x="9081" y="10090"/>
                    <a:pt x="10288" y="11296"/>
                  </a:cubicBezTo>
                  <a:cubicBezTo>
                    <a:pt x="11492" y="12505"/>
                    <a:pt x="12466" y="13890"/>
                    <a:pt x="13205" y="15450"/>
                  </a:cubicBezTo>
                  <a:cubicBezTo>
                    <a:pt x="13944" y="17014"/>
                    <a:pt x="14380" y="18675"/>
                    <a:pt x="14518" y="20442"/>
                  </a:cubicBezTo>
                  <a:cubicBezTo>
                    <a:pt x="14556" y="20762"/>
                    <a:pt x="14458" y="21033"/>
                    <a:pt x="14228" y="21254"/>
                  </a:cubicBezTo>
                  <a:cubicBezTo>
                    <a:pt x="14018" y="21484"/>
                    <a:pt x="13757" y="21599"/>
                    <a:pt x="13446" y="21599"/>
                  </a:cubicBezTo>
                  <a:lnTo>
                    <a:pt x="11271" y="21599"/>
                  </a:lnTo>
                  <a:cubicBezTo>
                    <a:pt x="11004" y="21599"/>
                    <a:pt x="10768" y="21504"/>
                    <a:pt x="10564" y="21315"/>
                  </a:cubicBezTo>
                  <a:cubicBezTo>
                    <a:pt x="10357" y="21127"/>
                    <a:pt x="10236" y="20891"/>
                    <a:pt x="10199" y="20603"/>
                  </a:cubicBezTo>
                  <a:cubicBezTo>
                    <a:pt x="10087" y="19383"/>
                    <a:pt x="9774" y="18237"/>
                    <a:pt x="9256" y="17169"/>
                  </a:cubicBezTo>
                  <a:cubicBezTo>
                    <a:pt x="8736" y="16098"/>
                    <a:pt x="8069" y="15154"/>
                    <a:pt x="7259" y="14333"/>
                  </a:cubicBezTo>
                  <a:cubicBezTo>
                    <a:pt x="6440" y="13519"/>
                    <a:pt x="5497" y="12851"/>
                    <a:pt x="4428" y="12330"/>
                  </a:cubicBezTo>
                  <a:cubicBezTo>
                    <a:pt x="3359" y="11809"/>
                    <a:pt x="2215" y="11495"/>
                    <a:pt x="997" y="11385"/>
                  </a:cubicBezTo>
                  <a:cubicBezTo>
                    <a:pt x="712" y="11348"/>
                    <a:pt x="477" y="11224"/>
                    <a:pt x="290" y="11014"/>
                  </a:cubicBezTo>
                  <a:cubicBezTo>
                    <a:pt x="103" y="10804"/>
                    <a:pt x="5" y="10568"/>
                    <a:pt x="5" y="10311"/>
                  </a:cubicBezTo>
                  <a:lnTo>
                    <a:pt x="5" y="8132"/>
                  </a:lnTo>
                  <a:cubicBezTo>
                    <a:pt x="5" y="7812"/>
                    <a:pt x="120" y="7551"/>
                    <a:pt x="350" y="7349"/>
                  </a:cubicBezTo>
                  <a:cubicBezTo>
                    <a:pt x="560" y="7136"/>
                    <a:pt x="801" y="7030"/>
                    <a:pt x="1080" y="7030"/>
                  </a:cubicBezTo>
                  <a:cubicBezTo>
                    <a:pt x="1097" y="7030"/>
                    <a:pt x="1112" y="7035"/>
                    <a:pt x="1120" y="7044"/>
                  </a:cubicBezTo>
                  <a:cubicBezTo>
                    <a:pt x="1129" y="7053"/>
                    <a:pt x="1140" y="7058"/>
                    <a:pt x="1160" y="7058"/>
                  </a:cubicBezTo>
                  <a:moveTo>
                    <a:pt x="3250" y="15102"/>
                  </a:moveTo>
                  <a:cubicBezTo>
                    <a:pt x="3698" y="15102"/>
                    <a:pt x="4118" y="15188"/>
                    <a:pt x="4503" y="15361"/>
                  </a:cubicBezTo>
                  <a:cubicBezTo>
                    <a:pt x="4888" y="15528"/>
                    <a:pt x="5230" y="15761"/>
                    <a:pt x="5526" y="16064"/>
                  </a:cubicBezTo>
                  <a:cubicBezTo>
                    <a:pt x="5825" y="16363"/>
                    <a:pt x="6063" y="16706"/>
                    <a:pt x="6227" y="17085"/>
                  </a:cubicBezTo>
                  <a:cubicBezTo>
                    <a:pt x="6400" y="17474"/>
                    <a:pt x="6483" y="17892"/>
                    <a:pt x="6483" y="18341"/>
                  </a:cubicBezTo>
                  <a:cubicBezTo>
                    <a:pt x="6483" y="18793"/>
                    <a:pt x="6400" y="19219"/>
                    <a:pt x="6227" y="19616"/>
                  </a:cubicBezTo>
                  <a:cubicBezTo>
                    <a:pt x="6060" y="20016"/>
                    <a:pt x="5825" y="20361"/>
                    <a:pt x="5526" y="20652"/>
                  </a:cubicBezTo>
                  <a:cubicBezTo>
                    <a:pt x="5227" y="20940"/>
                    <a:pt x="4885" y="21168"/>
                    <a:pt x="4503" y="21340"/>
                  </a:cubicBezTo>
                  <a:cubicBezTo>
                    <a:pt x="4121" y="21513"/>
                    <a:pt x="3701" y="21597"/>
                    <a:pt x="3250" y="21597"/>
                  </a:cubicBezTo>
                  <a:cubicBezTo>
                    <a:pt x="2799" y="21597"/>
                    <a:pt x="2376" y="21513"/>
                    <a:pt x="1980" y="21340"/>
                  </a:cubicBezTo>
                  <a:cubicBezTo>
                    <a:pt x="1577" y="21168"/>
                    <a:pt x="1235" y="20940"/>
                    <a:pt x="948" y="20652"/>
                  </a:cubicBezTo>
                  <a:cubicBezTo>
                    <a:pt x="658" y="20361"/>
                    <a:pt x="428" y="20019"/>
                    <a:pt x="261" y="19622"/>
                  </a:cubicBezTo>
                  <a:cubicBezTo>
                    <a:pt x="89" y="19230"/>
                    <a:pt x="5" y="18801"/>
                    <a:pt x="5" y="18341"/>
                  </a:cubicBezTo>
                  <a:cubicBezTo>
                    <a:pt x="5" y="17891"/>
                    <a:pt x="89" y="17474"/>
                    <a:pt x="261" y="17085"/>
                  </a:cubicBezTo>
                  <a:cubicBezTo>
                    <a:pt x="431" y="16705"/>
                    <a:pt x="660" y="16363"/>
                    <a:pt x="948" y="16064"/>
                  </a:cubicBezTo>
                  <a:cubicBezTo>
                    <a:pt x="1238" y="15761"/>
                    <a:pt x="1580" y="15528"/>
                    <a:pt x="1980" y="15361"/>
                  </a:cubicBezTo>
                  <a:cubicBezTo>
                    <a:pt x="2379" y="15191"/>
                    <a:pt x="2801" y="15102"/>
                    <a:pt x="3250" y="1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C49177-9C74-F346-AB57-3FE46918F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638553"/>
              </p:ext>
            </p:extLst>
          </p:nvPr>
        </p:nvGraphicFramePr>
        <p:xfrm>
          <a:off x="19817" y="1642970"/>
          <a:ext cx="4892191" cy="4322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E89C326-4AAC-4345-9B34-C817AE8EE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677547"/>
              </p:ext>
            </p:extLst>
          </p:nvPr>
        </p:nvGraphicFramePr>
        <p:xfrm>
          <a:off x="5990896" y="1937312"/>
          <a:ext cx="5735077" cy="3600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C72FF4A7-0F9D-2B4B-9AC0-A1311B6A2BF1}"/>
              </a:ext>
            </a:extLst>
          </p:cNvPr>
          <p:cNvSpPr/>
          <p:nvPr/>
        </p:nvSpPr>
        <p:spPr>
          <a:xfrm>
            <a:off x="4587768" y="3450429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8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12726" y="211139"/>
            <a:ext cx="9251314" cy="950911"/>
            <a:chOff x="3575050" y="2906714"/>
            <a:chExt cx="6514511" cy="1044575"/>
          </a:xfrm>
        </p:grpSpPr>
        <p:sp>
          <p:nvSpPr>
            <p:cNvPr id="55" name="椭圆 54"/>
            <p:cNvSpPr/>
            <p:nvPr>
              <p:custDataLst>
                <p:tags r:id="rId1"/>
              </p:custDataLst>
            </p:nvPr>
          </p:nvSpPr>
          <p:spPr>
            <a:xfrm>
              <a:off x="3575050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"/>
              </p:custDataLst>
            </p:nvPr>
          </p:nvSpPr>
          <p:spPr>
            <a:xfrm>
              <a:off x="3663950" y="2997200"/>
              <a:ext cx="865188" cy="863600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en-US" altLang="zh-CN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618038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08526" y="3429000"/>
              <a:ext cx="39084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457133">
                <a:lnSpc>
                  <a:spcPct val="120000"/>
                </a:lnSpc>
                <a:defRPr/>
              </a:pPr>
              <a:r>
                <a:rPr kumimoji="0" lang="en-US" altLang="zh-CN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NCIT</a:t>
              </a:r>
              <a:r>
                <a:rPr kumimoji="0" lang="zh-CN" altLang="en-US" b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智能推荐系统的组成架构</a:t>
              </a:r>
              <a:endParaRPr kumimoji="0" lang="en-US" altLang="zh-CN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îṩlíḋê">
            <a:extLst>
              <a:ext uri="{FF2B5EF4-FFF2-40B4-BE49-F238E27FC236}">
                <a16:creationId xmlns:a16="http://schemas.microsoft.com/office/drawing/2014/main" id="{86BAB09A-C504-4D35-A519-496387902ACD}"/>
              </a:ext>
            </a:extLst>
          </p:cNvPr>
          <p:cNvGrpSpPr/>
          <p:nvPr/>
        </p:nvGrpSpPr>
        <p:grpSpPr>
          <a:xfrm>
            <a:off x="6885635" y="2020988"/>
            <a:ext cx="4919269" cy="3644542"/>
            <a:chOff x="2686262" y="1769371"/>
            <a:chExt cx="2397409" cy="3644542"/>
          </a:xfrm>
        </p:grpSpPr>
        <p:sp>
          <p:nvSpPr>
            <p:cNvPr id="25" name="îś1ïḍé"/>
            <p:cNvSpPr/>
            <p:nvPr/>
          </p:nvSpPr>
          <p:spPr bwMode="auto">
            <a:xfrm>
              <a:off x="3431704" y="3987674"/>
              <a:ext cx="297108" cy="319743"/>
            </a:xfrm>
            <a:custGeom>
              <a:avLst/>
              <a:gdLst>
                <a:gd name="T0" fmla="*/ 79 w 461"/>
                <a:gd name="T1" fmla="*/ 9 h 497"/>
                <a:gd name="T2" fmla="*/ 79 w 461"/>
                <a:gd name="T3" fmla="*/ 9 h 497"/>
                <a:gd name="T4" fmla="*/ 71 w 461"/>
                <a:gd name="T5" fmla="*/ 9 h 497"/>
                <a:gd name="T6" fmla="*/ 0 w 461"/>
                <a:gd name="T7" fmla="*/ 195 h 497"/>
                <a:gd name="T8" fmla="*/ 79 w 461"/>
                <a:gd name="T9" fmla="*/ 274 h 497"/>
                <a:gd name="T10" fmla="*/ 159 w 461"/>
                <a:gd name="T11" fmla="*/ 195 h 497"/>
                <a:gd name="T12" fmla="*/ 79 w 461"/>
                <a:gd name="T13" fmla="*/ 9 h 497"/>
                <a:gd name="T14" fmla="*/ 390 w 461"/>
                <a:gd name="T15" fmla="*/ 9 h 497"/>
                <a:gd name="T16" fmla="*/ 390 w 461"/>
                <a:gd name="T17" fmla="*/ 9 h 497"/>
                <a:gd name="T18" fmla="*/ 381 w 461"/>
                <a:gd name="T19" fmla="*/ 9 h 497"/>
                <a:gd name="T20" fmla="*/ 301 w 461"/>
                <a:gd name="T21" fmla="*/ 195 h 497"/>
                <a:gd name="T22" fmla="*/ 381 w 461"/>
                <a:gd name="T23" fmla="*/ 274 h 497"/>
                <a:gd name="T24" fmla="*/ 460 w 461"/>
                <a:gd name="T25" fmla="*/ 195 h 497"/>
                <a:gd name="T26" fmla="*/ 390 w 461"/>
                <a:gd name="T27" fmla="*/ 9 h 497"/>
                <a:gd name="T28" fmla="*/ 230 w 461"/>
                <a:gd name="T29" fmla="*/ 221 h 497"/>
                <a:gd name="T30" fmla="*/ 230 w 461"/>
                <a:gd name="T31" fmla="*/ 221 h 497"/>
                <a:gd name="T32" fmla="*/ 150 w 461"/>
                <a:gd name="T33" fmla="*/ 417 h 497"/>
                <a:gd name="T34" fmla="*/ 230 w 461"/>
                <a:gd name="T35" fmla="*/ 496 h 497"/>
                <a:gd name="T36" fmla="*/ 310 w 461"/>
                <a:gd name="T37" fmla="*/ 417 h 497"/>
                <a:gd name="T38" fmla="*/ 230 w 461"/>
                <a:gd name="T39" fmla="*/ 22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97">
                  <a:moveTo>
                    <a:pt x="79" y="9"/>
                  </a:moveTo>
                  <a:lnTo>
                    <a:pt x="79" y="9"/>
                  </a:lnTo>
                  <a:cubicBezTo>
                    <a:pt x="79" y="0"/>
                    <a:pt x="71" y="0"/>
                    <a:pt x="71" y="9"/>
                  </a:cubicBezTo>
                  <a:cubicBezTo>
                    <a:pt x="62" y="107"/>
                    <a:pt x="0" y="124"/>
                    <a:pt x="0" y="195"/>
                  </a:cubicBezTo>
                  <a:cubicBezTo>
                    <a:pt x="0" y="239"/>
                    <a:pt x="35" y="274"/>
                    <a:pt x="79" y="274"/>
                  </a:cubicBezTo>
                  <a:cubicBezTo>
                    <a:pt x="124" y="274"/>
                    <a:pt x="159" y="239"/>
                    <a:pt x="159" y="195"/>
                  </a:cubicBezTo>
                  <a:cubicBezTo>
                    <a:pt x="159" y="124"/>
                    <a:pt x="88" y="107"/>
                    <a:pt x="79" y="9"/>
                  </a:cubicBezTo>
                  <a:close/>
                  <a:moveTo>
                    <a:pt x="390" y="9"/>
                  </a:moveTo>
                  <a:lnTo>
                    <a:pt x="390" y="9"/>
                  </a:lnTo>
                  <a:cubicBezTo>
                    <a:pt x="390" y="0"/>
                    <a:pt x="381" y="0"/>
                    <a:pt x="381" y="9"/>
                  </a:cubicBezTo>
                  <a:cubicBezTo>
                    <a:pt x="363" y="107"/>
                    <a:pt x="301" y="124"/>
                    <a:pt x="301" y="195"/>
                  </a:cubicBezTo>
                  <a:cubicBezTo>
                    <a:pt x="301" y="239"/>
                    <a:pt x="336" y="274"/>
                    <a:pt x="381" y="274"/>
                  </a:cubicBezTo>
                  <a:cubicBezTo>
                    <a:pt x="425" y="274"/>
                    <a:pt x="460" y="239"/>
                    <a:pt x="460" y="195"/>
                  </a:cubicBezTo>
                  <a:cubicBezTo>
                    <a:pt x="460" y="124"/>
                    <a:pt x="398" y="107"/>
                    <a:pt x="390" y="9"/>
                  </a:cubicBezTo>
                  <a:close/>
                  <a:moveTo>
                    <a:pt x="230" y="221"/>
                  </a:moveTo>
                  <a:lnTo>
                    <a:pt x="230" y="221"/>
                  </a:lnTo>
                  <a:cubicBezTo>
                    <a:pt x="212" y="328"/>
                    <a:pt x="150" y="345"/>
                    <a:pt x="150" y="417"/>
                  </a:cubicBezTo>
                  <a:cubicBezTo>
                    <a:pt x="150" y="461"/>
                    <a:pt x="185" y="496"/>
                    <a:pt x="230" y="496"/>
                  </a:cubicBezTo>
                  <a:cubicBezTo>
                    <a:pt x="275" y="496"/>
                    <a:pt x="310" y="461"/>
                    <a:pt x="310" y="417"/>
                  </a:cubicBezTo>
                  <a:cubicBezTo>
                    <a:pt x="310" y="345"/>
                    <a:pt x="247" y="328"/>
                    <a:pt x="230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ṩḻidè"/>
            <p:cNvSpPr/>
            <p:nvPr/>
          </p:nvSpPr>
          <p:spPr bwMode="auto">
            <a:xfrm>
              <a:off x="2686262" y="5128125"/>
              <a:ext cx="249004" cy="285788"/>
            </a:xfrm>
            <a:custGeom>
              <a:avLst/>
              <a:gdLst>
                <a:gd name="T0" fmla="*/ 371 w 390"/>
                <a:gd name="T1" fmla="*/ 0 h 445"/>
                <a:gd name="T2" fmla="*/ 371 w 390"/>
                <a:gd name="T3" fmla="*/ 0 h 445"/>
                <a:gd name="T4" fmla="*/ 310 w 390"/>
                <a:gd name="T5" fmla="*/ 0 h 445"/>
                <a:gd name="T6" fmla="*/ 292 w 390"/>
                <a:gd name="T7" fmla="*/ 28 h 445"/>
                <a:gd name="T8" fmla="*/ 292 w 390"/>
                <a:gd name="T9" fmla="*/ 444 h 445"/>
                <a:gd name="T10" fmla="*/ 389 w 390"/>
                <a:gd name="T11" fmla="*/ 444 h 445"/>
                <a:gd name="T12" fmla="*/ 389 w 390"/>
                <a:gd name="T13" fmla="*/ 28 h 445"/>
                <a:gd name="T14" fmla="*/ 371 w 390"/>
                <a:gd name="T15" fmla="*/ 0 h 445"/>
                <a:gd name="T16" fmla="*/ 221 w 390"/>
                <a:gd name="T17" fmla="*/ 151 h 445"/>
                <a:gd name="T18" fmla="*/ 221 w 390"/>
                <a:gd name="T19" fmla="*/ 151 h 445"/>
                <a:gd name="T20" fmla="*/ 168 w 390"/>
                <a:gd name="T21" fmla="*/ 151 h 445"/>
                <a:gd name="T22" fmla="*/ 141 w 390"/>
                <a:gd name="T23" fmla="*/ 178 h 445"/>
                <a:gd name="T24" fmla="*/ 141 w 390"/>
                <a:gd name="T25" fmla="*/ 444 h 445"/>
                <a:gd name="T26" fmla="*/ 248 w 390"/>
                <a:gd name="T27" fmla="*/ 444 h 445"/>
                <a:gd name="T28" fmla="*/ 248 w 390"/>
                <a:gd name="T29" fmla="*/ 178 h 445"/>
                <a:gd name="T30" fmla="*/ 221 w 390"/>
                <a:gd name="T31" fmla="*/ 151 h 445"/>
                <a:gd name="T32" fmla="*/ 70 w 390"/>
                <a:gd name="T33" fmla="*/ 302 h 445"/>
                <a:gd name="T34" fmla="*/ 70 w 390"/>
                <a:gd name="T35" fmla="*/ 302 h 445"/>
                <a:gd name="T36" fmla="*/ 17 w 390"/>
                <a:gd name="T37" fmla="*/ 302 h 445"/>
                <a:gd name="T38" fmla="*/ 0 w 390"/>
                <a:gd name="T39" fmla="*/ 319 h 445"/>
                <a:gd name="T40" fmla="*/ 0 w 390"/>
                <a:gd name="T41" fmla="*/ 444 h 445"/>
                <a:gd name="T42" fmla="*/ 97 w 390"/>
                <a:gd name="T43" fmla="*/ 444 h 445"/>
                <a:gd name="T44" fmla="*/ 97 w 390"/>
                <a:gd name="T45" fmla="*/ 319 h 445"/>
                <a:gd name="T46" fmla="*/ 70 w 390"/>
                <a:gd name="T47" fmla="*/ 30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ṣḻíḓé"/>
            <p:cNvSpPr/>
            <p:nvPr/>
          </p:nvSpPr>
          <p:spPr bwMode="auto">
            <a:xfrm>
              <a:off x="4819036" y="1769371"/>
              <a:ext cx="264635" cy="2647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ṣḷidê"/>
            <p:cNvSpPr/>
            <p:nvPr/>
          </p:nvSpPr>
          <p:spPr bwMode="auto">
            <a:xfrm>
              <a:off x="4140447" y="2885748"/>
              <a:ext cx="265697" cy="265766"/>
            </a:xfrm>
            <a:custGeom>
              <a:avLst/>
              <a:gdLst>
                <a:gd name="T0" fmla="*/ 10785 w 21570"/>
                <a:gd name="T1" fmla="*/ 10800 h 21600"/>
                <a:gd name="T2" fmla="*/ 10785 w 21570"/>
                <a:gd name="T3" fmla="*/ 10800 h 21600"/>
                <a:gd name="T4" fmla="*/ 10785 w 21570"/>
                <a:gd name="T5" fmla="*/ 10800 h 21600"/>
                <a:gd name="T6" fmla="*/ 10785 w 2157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70" h="21600">
                  <a:moveTo>
                    <a:pt x="1132" y="0"/>
                  </a:moveTo>
                  <a:cubicBezTo>
                    <a:pt x="3894" y="146"/>
                    <a:pt x="6483" y="774"/>
                    <a:pt x="8906" y="1888"/>
                  </a:cubicBezTo>
                  <a:cubicBezTo>
                    <a:pt x="11328" y="2999"/>
                    <a:pt x="13449" y="4470"/>
                    <a:pt x="15274" y="6296"/>
                  </a:cubicBezTo>
                  <a:cubicBezTo>
                    <a:pt x="17102" y="8124"/>
                    <a:pt x="18568" y="10251"/>
                    <a:pt x="19671" y="12678"/>
                  </a:cubicBezTo>
                  <a:cubicBezTo>
                    <a:pt x="20778" y="15102"/>
                    <a:pt x="21407" y="17699"/>
                    <a:pt x="21562" y="20465"/>
                  </a:cubicBezTo>
                  <a:cubicBezTo>
                    <a:pt x="21600" y="20750"/>
                    <a:pt x="21493" y="21012"/>
                    <a:pt x="21246" y="21251"/>
                  </a:cubicBezTo>
                  <a:cubicBezTo>
                    <a:pt x="21036" y="21482"/>
                    <a:pt x="20783" y="21597"/>
                    <a:pt x="20487" y="21597"/>
                  </a:cubicBezTo>
                  <a:lnTo>
                    <a:pt x="18315" y="21597"/>
                  </a:lnTo>
                  <a:cubicBezTo>
                    <a:pt x="18033" y="21597"/>
                    <a:pt x="17783" y="21496"/>
                    <a:pt x="17579" y="21297"/>
                  </a:cubicBezTo>
                  <a:cubicBezTo>
                    <a:pt x="17372" y="21102"/>
                    <a:pt x="17260" y="20860"/>
                    <a:pt x="17243" y="20575"/>
                  </a:cubicBezTo>
                  <a:cubicBezTo>
                    <a:pt x="17113" y="18390"/>
                    <a:pt x="16608" y="16340"/>
                    <a:pt x="15728" y="14423"/>
                  </a:cubicBezTo>
                  <a:cubicBezTo>
                    <a:pt x="14849" y="12505"/>
                    <a:pt x="13679" y="10818"/>
                    <a:pt x="12219" y="9356"/>
                  </a:cubicBezTo>
                  <a:cubicBezTo>
                    <a:pt x="10762" y="7896"/>
                    <a:pt x="9072" y="6725"/>
                    <a:pt x="7155" y="5841"/>
                  </a:cubicBezTo>
                  <a:cubicBezTo>
                    <a:pt x="5239" y="4963"/>
                    <a:pt x="3192" y="4456"/>
                    <a:pt x="1020" y="4326"/>
                  </a:cubicBezTo>
                  <a:cubicBezTo>
                    <a:pt x="735" y="4309"/>
                    <a:pt x="494" y="4194"/>
                    <a:pt x="298" y="3990"/>
                  </a:cubicBezTo>
                  <a:cubicBezTo>
                    <a:pt x="100" y="3782"/>
                    <a:pt x="0" y="3535"/>
                    <a:pt x="0" y="3253"/>
                  </a:cubicBezTo>
                  <a:lnTo>
                    <a:pt x="0" y="1073"/>
                  </a:lnTo>
                  <a:cubicBezTo>
                    <a:pt x="0" y="768"/>
                    <a:pt x="114" y="520"/>
                    <a:pt x="344" y="316"/>
                  </a:cubicBezTo>
                  <a:cubicBezTo>
                    <a:pt x="554" y="106"/>
                    <a:pt x="796" y="0"/>
                    <a:pt x="1074" y="0"/>
                  </a:cubicBezTo>
                  <a:lnTo>
                    <a:pt x="1132" y="0"/>
                  </a:lnTo>
                  <a:close/>
                  <a:moveTo>
                    <a:pt x="1160" y="7058"/>
                  </a:moveTo>
                  <a:cubicBezTo>
                    <a:pt x="2931" y="7188"/>
                    <a:pt x="4592" y="7623"/>
                    <a:pt x="6147" y="8368"/>
                  </a:cubicBezTo>
                  <a:cubicBezTo>
                    <a:pt x="7701" y="9111"/>
                    <a:pt x="9081" y="10090"/>
                    <a:pt x="10288" y="11296"/>
                  </a:cubicBezTo>
                  <a:cubicBezTo>
                    <a:pt x="11492" y="12505"/>
                    <a:pt x="12466" y="13890"/>
                    <a:pt x="13205" y="15450"/>
                  </a:cubicBezTo>
                  <a:cubicBezTo>
                    <a:pt x="13944" y="17014"/>
                    <a:pt x="14380" y="18675"/>
                    <a:pt x="14518" y="20442"/>
                  </a:cubicBezTo>
                  <a:cubicBezTo>
                    <a:pt x="14556" y="20762"/>
                    <a:pt x="14458" y="21033"/>
                    <a:pt x="14228" y="21254"/>
                  </a:cubicBezTo>
                  <a:cubicBezTo>
                    <a:pt x="14018" y="21484"/>
                    <a:pt x="13757" y="21599"/>
                    <a:pt x="13446" y="21599"/>
                  </a:cubicBezTo>
                  <a:lnTo>
                    <a:pt x="11271" y="21599"/>
                  </a:lnTo>
                  <a:cubicBezTo>
                    <a:pt x="11004" y="21599"/>
                    <a:pt x="10768" y="21504"/>
                    <a:pt x="10564" y="21315"/>
                  </a:cubicBezTo>
                  <a:cubicBezTo>
                    <a:pt x="10357" y="21127"/>
                    <a:pt x="10236" y="20891"/>
                    <a:pt x="10199" y="20603"/>
                  </a:cubicBezTo>
                  <a:cubicBezTo>
                    <a:pt x="10087" y="19383"/>
                    <a:pt x="9774" y="18237"/>
                    <a:pt x="9256" y="17169"/>
                  </a:cubicBezTo>
                  <a:cubicBezTo>
                    <a:pt x="8736" y="16098"/>
                    <a:pt x="8069" y="15154"/>
                    <a:pt x="7259" y="14333"/>
                  </a:cubicBezTo>
                  <a:cubicBezTo>
                    <a:pt x="6440" y="13519"/>
                    <a:pt x="5497" y="12851"/>
                    <a:pt x="4428" y="12330"/>
                  </a:cubicBezTo>
                  <a:cubicBezTo>
                    <a:pt x="3359" y="11809"/>
                    <a:pt x="2215" y="11495"/>
                    <a:pt x="997" y="11385"/>
                  </a:cubicBezTo>
                  <a:cubicBezTo>
                    <a:pt x="712" y="11348"/>
                    <a:pt x="477" y="11224"/>
                    <a:pt x="290" y="11014"/>
                  </a:cubicBezTo>
                  <a:cubicBezTo>
                    <a:pt x="103" y="10804"/>
                    <a:pt x="5" y="10568"/>
                    <a:pt x="5" y="10311"/>
                  </a:cubicBezTo>
                  <a:lnTo>
                    <a:pt x="5" y="8132"/>
                  </a:lnTo>
                  <a:cubicBezTo>
                    <a:pt x="5" y="7812"/>
                    <a:pt x="120" y="7551"/>
                    <a:pt x="350" y="7349"/>
                  </a:cubicBezTo>
                  <a:cubicBezTo>
                    <a:pt x="560" y="7136"/>
                    <a:pt x="801" y="7030"/>
                    <a:pt x="1080" y="7030"/>
                  </a:cubicBezTo>
                  <a:cubicBezTo>
                    <a:pt x="1097" y="7030"/>
                    <a:pt x="1112" y="7035"/>
                    <a:pt x="1120" y="7044"/>
                  </a:cubicBezTo>
                  <a:cubicBezTo>
                    <a:pt x="1129" y="7053"/>
                    <a:pt x="1140" y="7058"/>
                    <a:pt x="1160" y="7058"/>
                  </a:cubicBezTo>
                  <a:moveTo>
                    <a:pt x="3250" y="15102"/>
                  </a:moveTo>
                  <a:cubicBezTo>
                    <a:pt x="3698" y="15102"/>
                    <a:pt x="4118" y="15188"/>
                    <a:pt x="4503" y="15361"/>
                  </a:cubicBezTo>
                  <a:cubicBezTo>
                    <a:pt x="4888" y="15528"/>
                    <a:pt x="5230" y="15761"/>
                    <a:pt x="5526" y="16064"/>
                  </a:cubicBezTo>
                  <a:cubicBezTo>
                    <a:pt x="5825" y="16363"/>
                    <a:pt x="6063" y="16706"/>
                    <a:pt x="6227" y="17085"/>
                  </a:cubicBezTo>
                  <a:cubicBezTo>
                    <a:pt x="6400" y="17474"/>
                    <a:pt x="6483" y="17892"/>
                    <a:pt x="6483" y="18341"/>
                  </a:cubicBezTo>
                  <a:cubicBezTo>
                    <a:pt x="6483" y="18793"/>
                    <a:pt x="6400" y="19219"/>
                    <a:pt x="6227" y="19616"/>
                  </a:cubicBezTo>
                  <a:cubicBezTo>
                    <a:pt x="6060" y="20016"/>
                    <a:pt x="5825" y="20361"/>
                    <a:pt x="5526" y="20652"/>
                  </a:cubicBezTo>
                  <a:cubicBezTo>
                    <a:pt x="5227" y="20940"/>
                    <a:pt x="4885" y="21168"/>
                    <a:pt x="4503" y="21340"/>
                  </a:cubicBezTo>
                  <a:cubicBezTo>
                    <a:pt x="4121" y="21513"/>
                    <a:pt x="3701" y="21597"/>
                    <a:pt x="3250" y="21597"/>
                  </a:cubicBezTo>
                  <a:cubicBezTo>
                    <a:pt x="2799" y="21597"/>
                    <a:pt x="2376" y="21513"/>
                    <a:pt x="1980" y="21340"/>
                  </a:cubicBezTo>
                  <a:cubicBezTo>
                    <a:pt x="1577" y="21168"/>
                    <a:pt x="1235" y="20940"/>
                    <a:pt x="948" y="20652"/>
                  </a:cubicBezTo>
                  <a:cubicBezTo>
                    <a:pt x="658" y="20361"/>
                    <a:pt x="428" y="20019"/>
                    <a:pt x="261" y="19622"/>
                  </a:cubicBezTo>
                  <a:cubicBezTo>
                    <a:pt x="89" y="19230"/>
                    <a:pt x="5" y="18801"/>
                    <a:pt x="5" y="18341"/>
                  </a:cubicBezTo>
                  <a:cubicBezTo>
                    <a:pt x="5" y="17891"/>
                    <a:pt x="89" y="17474"/>
                    <a:pt x="261" y="17085"/>
                  </a:cubicBezTo>
                  <a:cubicBezTo>
                    <a:pt x="431" y="16705"/>
                    <a:pt x="660" y="16363"/>
                    <a:pt x="948" y="16064"/>
                  </a:cubicBezTo>
                  <a:cubicBezTo>
                    <a:pt x="1238" y="15761"/>
                    <a:pt x="1580" y="15528"/>
                    <a:pt x="1980" y="15361"/>
                  </a:cubicBezTo>
                  <a:cubicBezTo>
                    <a:pt x="2379" y="15191"/>
                    <a:pt x="2801" y="15102"/>
                    <a:pt x="3250" y="1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 7"/>
          <p:cNvGrpSpPr/>
          <p:nvPr/>
        </p:nvGrpSpPr>
        <p:grpSpPr>
          <a:xfrm>
            <a:off x="2221435" y="1183618"/>
            <a:ext cx="7648058" cy="689532"/>
            <a:chOff x="2019300" y="2923037"/>
            <a:chExt cx="8826500" cy="689532"/>
          </a:xfrm>
        </p:grpSpPr>
        <p:sp>
          <p:nvSpPr>
            <p:cNvPr id="31" name="立方体 27">
              <a:extLst>
                <a:ext uri="{FF2B5EF4-FFF2-40B4-BE49-F238E27FC236}">
                  <a16:creationId xmlns:a16="http://schemas.microsoft.com/office/drawing/2014/main" id="{5BC041D5-AD0A-A547-AD75-999704001FFE}"/>
                </a:ext>
              </a:extLst>
            </p:cNvPr>
            <p:cNvSpPr/>
            <p:nvPr/>
          </p:nvSpPr>
          <p:spPr>
            <a:xfrm>
              <a:off x="2388727" y="3032118"/>
              <a:ext cx="1353988" cy="487614"/>
            </a:xfrm>
            <a:prstGeom prst="cube">
              <a:avLst/>
            </a:prstGeom>
            <a:solidFill>
              <a:srgbClr val="FF7E79"/>
            </a:solidFill>
            <a:ln w="19050">
              <a:noFill/>
              <a:prstDash val="sys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猜你喜欢</a:t>
              </a:r>
            </a:p>
          </p:txBody>
        </p:sp>
        <p:sp>
          <p:nvSpPr>
            <p:cNvPr id="34" name="立方体 30">
              <a:extLst>
                <a:ext uri="{FF2B5EF4-FFF2-40B4-BE49-F238E27FC236}">
                  <a16:creationId xmlns:a16="http://schemas.microsoft.com/office/drawing/2014/main" id="{5BC041D5-AD0A-A547-AD75-999704001FFE}"/>
                </a:ext>
              </a:extLst>
            </p:cNvPr>
            <p:cNvSpPr/>
            <p:nvPr/>
          </p:nvSpPr>
          <p:spPr>
            <a:xfrm>
              <a:off x="6709247" y="3044651"/>
              <a:ext cx="1385860" cy="487612"/>
            </a:xfrm>
            <a:prstGeom prst="cube">
              <a:avLst/>
            </a:prstGeom>
            <a:solidFill>
              <a:srgbClr val="FF7E79"/>
            </a:solidFill>
            <a:ln w="19050">
              <a:noFill/>
              <a:prstDash val="sys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Feed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流推荐</a:t>
              </a:r>
              <a:endPara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29"/>
            <p:cNvSpPr/>
            <p:nvPr/>
          </p:nvSpPr>
          <p:spPr>
            <a:xfrm>
              <a:off x="2019300" y="2923037"/>
              <a:ext cx="8826500" cy="68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矩形 29">
            <a:extLst>
              <a:ext uri="{FF2B5EF4-FFF2-40B4-BE49-F238E27FC236}">
                <a16:creationId xmlns:a16="http://schemas.microsoft.com/office/drawing/2014/main" id="{E5BF453A-D613-844E-B6CC-BDB268CD4F26}"/>
              </a:ext>
            </a:extLst>
          </p:cNvPr>
          <p:cNvSpPr/>
          <p:nvPr/>
        </p:nvSpPr>
        <p:spPr>
          <a:xfrm>
            <a:off x="2221435" y="4960294"/>
            <a:ext cx="7648058" cy="149860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4" name="罐形 31">
            <a:extLst>
              <a:ext uri="{FF2B5EF4-FFF2-40B4-BE49-F238E27FC236}">
                <a16:creationId xmlns:a16="http://schemas.microsoft.com/office/drawing/2014/main" id="{0905145D-A0C7-8048-AC7D-E03F46FB1245}"/>
              </a:ext>
            </a:extLst>
          </p:cNvPr>
          <p:cNvSpPr/>
          <p:nvPr/>
        </p:nvSpPr>
        <p:spPr>
          <a:xfrm>
            <a:off x="2441524" y="5470647"/>
            <a:ext cx="932298" cy="871030"/>
          </a:xfrm>
          <a:prstGeom prst="can">
            <a:avLst>
              <a:gd name="adj" fmla="val 50000"/>
            </a:avLst>
          </a:prstGeom>
          <a:solidFill>
            <a:srgbClr val="D883FF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用户</a:t>
            </a:r>
            <a:r>
              <a: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76349F-6CDF-C44D-8EA6-CDF3CC2C49BF}"/>
              </a:ext>
            </a:extLst>
          </p:cNvPr>
          <p:cNvSpPr txBox="1"/>
          <p:nvPr/>
        </p:nvSpPr>
        <p:spPr>
          <a:xfrm>
            <a:off x="992333" y="5533701"/>
            <a:ext cx="10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数据层</a:t>
            </a:r>
          </a:p>
        </p:txBody>
      </p:sp>
      <p:sp>
        <p:nvSpPr>
          <p:cNvPr id="66" name="罐形 31">
            <a:extLst>
              <a:ext uri="{FF2B5EF4-FFF2-40B4-BE49-F238E27FC236}">
                <a16:creationId xmlns:a16="http://schemas.microsoft.com/office/drawing/2014/main" id="{3EB29F67-263D-D648-9382-604DB046C4DD}"/>
              </a:ext>
            </a:extLst>
          </p:cNvPr>
          <p:cNvSpPr/>
          <p:nvPr/>
        </p:nvSpPr>
        <p:spPr>
          <a:xfrm>
            <a:off x="3850899" y="5470647"/>
            <a:ext cx="932298" cy="871030"/>
          </a:xfrm>
          <a:prstGeom prst="can">
            <a:avLst>
              <a:gd name="adj" fmla="val 50000"/>
            </a:avLst>
          </a:prstGeom>
          <a:solidFill>
            <a:srgbClr val="D883FF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商品</a:t>
            </a:r>
            <a:r>
              <a: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1DBF52-C963-1345-944A-F0866E1D0AA1}"/>
              </a:ext>
            </a:extLst>
          </p:cNvPr>
          <p:cNvSpPr txBox="1"/>
          <p:nvPr/>
        </p:nvSpPr>
        <p:spPr>
          <a:xfrm>
            <a:off x="3279228" y="5108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业务数据</a:t>
            </a:r>
          </a:p>
        </p:txBody>
      </p:sp>
      <p:sp>
        <p:nvSpPr>
          <p:cNvPr id="67" name="罐形 31">
            <a:extLst>
              <a:ext uri="{FF2B5EF4-FFF2-40B4-BE49-F238E27FC236}">
                <a16:creationId xmlns:a16="http://schemas.microsoft.com/office/drawing/2014/main" id="{319C7ED7-2541-F744-8083-4C89ECD7C879}"/>
              </a:ext>
            </a:extLst>
          </p:cNvPr>
          <p:cNvSpPr/>
          <p:nvPr/>
        </p:nvSpPr>
        <p:spPr>
          <a:xfrm>
            <a:off x="7295100" y="5470647"/>
            <a:ext cx="932298" cy="871030"/>
          </a:xfrm>
          <a:prstGeom prst="can">
            <a:avLst>
              <a:gd name="adj" fmla="val 50000"/>
            </a:avLst>
          </a:prstGeom>
          <a:solidFill>
            <a:srgbClr val="D883FF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前端</a:t>
            </a: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埋点</a:t>
            </a:r>
            <a:endParaRPr kumimoji="1"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罐形 31">
            <a:extLst>
              <a:ext uri="{FF2B5EF4-FFF2-40B4-BE49-F238E27FC236}">
                <a16:creationId xmlns:a16="http://schemas.microsoft.com/office/drawing/2014/main" id="{FB881AC4-38AE-BD4D-9FA6-F439428B8D8F}"/>
              </a:ext>
            </a:extLst>
          </p:cNvPr>
          <p:cNvSpPr/>
          <p:nvPr/>
        </p:nvSpPr>
        <p:spPr>
          <a:xfrm>
            <a:off x="8675891" y="5470647"/>
            <a:ext cx="932298" cy="871030"/>
          </a:xfrm>
          <a:prstGeom prst="can">
            <a:avLst>
              <a:gd name="adj" fmla="val 50000"/>
            </a:avLst>
          </a:prstGeom>
          <a:solidFill>
            <a:srgbClr val="D883FF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后端埋点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1BB5B83-953A-4746-9C7A-ECD70B75BACE}"/>
              </a:ext>
            </a:extLst>
          </p:cNvPr>
          <p:cNvSpPr txBox="1"/>
          <p:nvPr/>
        </p:nvSpPr>
        <p:spPr>
          <a:xfrm>
            <a:off x="7332688" y="51080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</a:t>
            </a:r>
            <a:r>
              <a:rPr kumimoji="1" lang="zh-CN" altLang="en-US" dirty="0"/>
              <a:t>数据</a:t>
            </a:r>
          </a:p>
        </p:txBody>
      </p:sp>
      <p:sp>
        <p:nvSpPr>
          <p:cNvPr id="70" name="矩形 29">
            <a:extLst>
              <a:ext uri="{FF2B5EF4-FFF2-40B4-BE49-F238E27FC236}">
                <a16:creationId xmlns:a16="http://schemas.microsoft.com/office/drawing/2014/main" id="{A109DC42-E322-4D43-A4B5-71E5DE889FD5}"/>
              </a:ext>
            </a:extLst>
          </p:cNvPr>
          <p:cNvSpPr/>
          <p:nvPr/>
        </p:nvSpPr>
        <p:spPr>
          <a:xfrm>
            <a:off x="2221435" y="2062893"/>
            <a:ext cx="7648058" cy="2759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6C8137-7FE5-D644-AB74-7BF0B82ACDF1}"/>
              </a:ext>
            </a:extLst>
          </p:cNvPr>
          <p:cNvSpPr txBox="1"/>
          <p:nvPr/>
        </p:nvSpPr>
        <p:spPr>
          <a:xfrm>
            <a:off x="960798" y="3363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策略层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17BE28-CA48-3142-86D1-13D6A75FCED3}"/>
              </a:ext>
            </a:extLst>
          </p:cNvPr>
          <p:cNvSpPr txBox="1"/>
          <p:nvPr/>
        </p:nvSpPr>
        <p:spPr>
          <a:xfrm>
            <a:off x="828396" y="1380261"/>
            <a:ext cx="127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应用层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70942E2-5AF4-5246-9270-9DCBD0131B11}"/>
              </a:ext>
            </a:extLst>
          </p:cNvPr>
          <p:cNvSpPr/>
          <p:nvPr/>
        </p:nvSpPr>
        <p:spPr>
          <a:xfrm>
            <a:off x="2441522" y="3643313"/>
            <a:ext cx="7022517" cy="1149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842C3-E8EF-3E45-BA8E-ECBAC9D76967}"/>
              </a:ext>
            </a:extLst>
          </p:cNvPr>
          <p:cNvSpPr txBox="1"/>
          <p:nvPr/>
        </p:nvSpPr>
        <p:spPr>
          <a:xfrm>
            <a:off x="5157783" y="3714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基础数据计算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194D860-EBC6-4C4E-AE56-E03E0478FA29}"/>
              </a:ext>
            </a:extLst>
          </p:cNvPr>
          <p:cNvSpPr/>
          <p:nvPr/>
        </p:nvSpPr>
        <p:spPr>
          <a:xfrm>
            <a:off x="2586033" y="4084082"/>
            <a:ext cx="1579190" cy="5879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用户画像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86BCD83-C3B9-4644-BD4A-8C807B7EF3B6}"/>
              </a:ext>
            </a:extLst>
          </p:cNvPr>
          <p:cNvSpPr/>
          <p:nvPr/>
        </p:nvSpPr>
        <p:spPr>
          <a:xfrm>
            <a:off x="4334214" y="4091545"/>
            <a:ext cx="1579190" cy="5879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商品分类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7A3166C-98E4-A049-9DEC-207C17837B38}"/>
              </a:ext>
            </a:extLst>
          </p:cNvPr>
          <p:cNvSpPr/>
          <p:nvPr/>
        </p:nvSpPr>
        <p:spPr>
          <a:xfrm>
            <a:off x="6038107" y="4090907"/>
            <a:ext cx="1579190" cy="5879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510D994-8AA1-FA4D-ACA7-414A4B2A504E}"/>
              </a:ext>
            </a:extLst>
          </p:cNvPr>
          <p:cNvSpPr/>
          <p:nvPr/>
        </p:nvSpPr>
        <p:spPr>
          <a:xfrm>
            <a:off x="7700560" y="4084082"/>
            <a:ext cx="1579190" cy="58793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索引构建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7B124373-7F54-3644-A4A5-4A58571081FC}"/>
              </a:ext>
            </a:extLst>
          </p:cNvPr>
          <p:cNvSpPr/>
          <p:nvPr/>
        </p:nvSpPr>
        <p:spPr>
          <a:xfrm>
            <a:off x="2466868" y="2249032"/>
            <a:ext cx="3287449" cy="1298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AF0FFC-1065-584D-B3E1-15E97EB686D4}"/>
              </a:ext>
            </a:extLst>
          </p:cNvPr>
          <p:cNvSpPr txBox="1"/>
          <p:nvPr/>
        </p:nvSpPr>
        <p:spPr>
          <a:xfrm>
            <a:off x="3185819" y="2343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召回策略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E081ED4-2BC4-1744-93CA-5F4E0D63DF45}"/>
              </a:ext>
            </a:extLst>
          </p:cNvPr>
          <p:cNvSpPr/>
          <p:nvPr/>
        </p:nvSpPr>
        <p:spPr>
          <a:xfrm>
            <a:off x="6137792" y="2243094"/>
            <a:ext cx="3559086" cy="1364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7AED185-6E76-E445-96B9-7807C5FCD10B}"/>
              </a:ext>
            </a:extLst>
          </p:cNvPr>
          <p:cNvSpPr txBox="1"/>
          <p:nvPr/>
        </p:nvSpPr>
        <p:spPr>
          <a:xfrm>
            <a:off x="7152363" y="23376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排序模型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7ED6A3F-C943-7F43-BE1C-509643F1E281}"/>
              </a:ext>
            </a:extLst>
          </p:cNvPr>
          <p:cNvSpPr/>
          <p:nvPr/>
        </p:nvSpPr>
        <p:spPr>
          <a:xfrm>
            <a:off x="2658252" y="2659919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协同过滤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0DC8657F-7DAF-CE44-9F5F-B55ABE6B6413}"/>
              </a:ext>
            </a:extLst>
          </p:cNvPr>
          <p:cNvSpPr/>
          <p:nvPr/>
        </p:nvSpPr>
        <p:spPr>
          <a:xfrm>
            <a:off x="3664553" y="2661779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矩阵分解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2A517C6-9300-B14D-8559-6B86F6FEFAB4}"/>
              </a:ext>
            </a:extLst>
          </p:cNvPr>
          <p:cNvSpPr/>
          <p:nvPr/>
        </p:nvSpPr>
        <p:spPr>
          <a:xfrm>
            <a:off x="4656871" y="2654628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DNN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0ABDCDAF-0AA9-784C-BEF5-2856AB1F0BAF}"/>
              </a:ext>
            </a:extLst>
          </p:cNvPr>
          <p:cNvSpPr/>
          <p:nvPr/>
        </p:nvSpPr>
        <p:spPr>
          <a:xfrm>
            <a:off x="2653484" y="3055215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地域热门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BFDD68B5-9CCB-7D43-9E2B-026B05BEEC9C}"/>
              </a:ext>
            </a:extLst>
          </p:cNvPr>
          <p:cNvSpPr/>
          <p:nvPr/>
        </p:nvSpPr>
        <p:spPr>
          <a:xfrm>
            <a:off x="3659785" y="3057075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兴趣召回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4F387005-874B-1D41-9213-BA45AC0AF6C2}"/>
              </a:ext>
            </a:extLst>
          </p:cNvPr>
          <p:cNvSpPr/>
          <p:nvPr/>
        </p:nvSpPr>
        <p:spPr>
          <a:xfrm>
            <a:off x="4652103" y="3049924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关联规则</a:t>
            </a: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55DA70F0-D166-7445-95E0-8210BE51943D}"/>
              </a:ext>
            </a:extLst>
          </p:cNvPr>
          <p:cNvSpPr/>
          <p:nvPr/>
        </p:nvSpPr>
        <p:spPr>
          <a:xfrm>
            <a:off x="8463168" y="2654627"/>
            <a:ext cx="992714" cy="417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停留时长</a:t>
            </a: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8F1A3C1C-228D-F447-BCC3-A36B95067CF7}"/>
              </a:ext>
            </a:extLst>
          </p:cNvPr>
          <p:cNvSpPr/>
          <p:nvPr/>
        </p:nvSpPr>
        <p:spPr>
          <a:xfrm>
            <a:off x="6345237" y="3122314"/>
            <a:ext cx="461115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LR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BA03053-E4AE-3C4A-894C-FA25A8209916}"/>
              </a:ext>
            </a:extLst>
          </p:cNvPr>
          <p:cNvSpPr/>
          <p:nvPr/>
        </p:nvSpPr>
        <p:spPr>
          <a:xfrm>
            <a:off x="7619068" y="3124174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GBDT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D046D6A2-B64C-6A4D-8822-E7EFEACB19F0}"/>
              </a:ext>
            </a:extLst>
          </p:cNvPr>
          <p:cNvSpPr/>
          <p:nvPr/>
        </p:nvSpPr>
        <p:spPr>
          <a:xfrm>
            <a:off x="8642918" y="3117023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模型融合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81EAEC29-8B00-774E-AB3E-8B34C66C2EA8}"/>
              </a:ext>
            </a:extLst>
          </p:cNvPr>
          <p:cNvSpPr/>
          <p:nvPr/>
        </p:nvSpPr>
        <p:spPr>
          <a:xfrm>
            <a:off x="7528076" y="2686285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转化率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C2B4ED90-58D2-EE43-AAA8-DE36C7C20881}"/>
              </a:ext>
            </a:extLst>
          </p:cNvPr>
          <p:cNvSpPr/>
          <p:nvPr/>
        </p:nvSpPr>
        <p:spPr>
          <a:xfrm>
            <a:off x="6514476" y="2678752"/>
            <a:ext cx="887026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点击率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29ACE8D5-F8FE-5A4F-87E7-15D5270C1ACE}"/>
              </a:ext>
            </a:extLst>
          </p:cNvPr>
          <p:cNvSpPr/>
          <p:nvPr/>
        </p:nvSpPr>
        <p:spPr>
          <a:xfrm>
            <a:off x="6885635" y="3117546"/>
            <a:ext cx="573189" cy="3981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DNN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立方体 27">
            <a:extLst>
              <a:ext uri="{FF2B5EF4-FFF2-40B4-BE49-F238E27FC236}">
                <a16:creationId xmlns:a16="http://schemas.microsoft.com/office/drawing/2014/main" id="{DB0B34BE-C9CD-0F47-8855-94466F4C8F8E}"/>
              </a:ext>
            </a:extLst>
          </p:cNvPr>
          <p:cNvSpPr/>
          <p:nvPr/>
        </p:nvSpPr>
        <p:spPr>
          <a:xfrm>
            <a:off x="4343548" y="1288909"/>
            <a:ext cx="1173215" cy="487614"/>
          </a:xfrm>
          <a:prstGeom prst="cube">
            <a:avLst/>
          </a:prstGeom>
          <a:solidFill>
            <a:srgbClr val="FF7E79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相关推荐</a:t>
            </a:r>
            <a:endParaRPr kumimoji="1"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2" name="立方体 30">
            <a:extLst>
              <a:ext uri="{FF2B5EF4-FFF2-40B4-BE49-F238E27FC236}">
                <a16:creationId xmlns:a16="http://schemas.microsoft.com/office/drawing/2014/main" id="{D938F4C7-F3A1-5F4C-8268-6F82EB1102ED}"/>
              </a:ext>
            </a:extLst>
          </p:cNvPr>
          <p:cNvSpPr/>
          <p:nvPr/>
        </p:nvSpPr>
        <p:spPr>
          <a:xfrm>
            <a:off x="7952219" y="1298689"/>
            <a:ext cx="1200831" cy="487612"/>
          </a:xfrm>
          <a:prstGeom prst="cube">
            <a:avLst/>
          </a:prstGeom>
          <a:solidFill>
            <a:srgbClr val="FF7E79"/>
          </a:solidFill>
          <a:ln w="19050">
            <a:noFill/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个性化</a:t>
            </a:r>
            <a:r>
              <a:rPr kumimoji="1" lang="en-US" altLang="zh-CN" sz="1200" b="1" dirty="0">
                <a:solidFill>
                  <a:schemeClr val="bg1"/>
                </a:solidFill>
                <a:cs typeface="+mn-ea"/>
                <a:sym typeface="+mn-lt"/>
              </a:rPr>
              <a:t>Push</a:t>
            </a:r>
            <a:endParaRPr kumimoji="1"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46821B82-A55C-D04A-88C5-E0EB3B81ABD1}"/>
              </a:ext>
            </a:extLst>
          </p:cNvPr>
          <p:cNvSpPr/>
          <p:nvPr/>
        </p:nvSpPr>
        <p:spPr>
          <a:xfrm>
            <a:off x="10055371" y="1149657"/>
            <a:ext cx="1889402" cy="75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184F5B-81FD-FB42-A134-23F61DBA1151}"/>
              </a:ext>
            </a:extLst>
          </p:cNvPr>
          <p:cNvSpPr txBox="1"/>
          <p:nvPr/>
        </p:nvSpPr>
        <p:spPr>
          <a:xfrm>
            <a:off x="10464438" y="1147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线上服务</a:t>
            </a:r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64235CE-3EF0-0540-8200-B645B90C1918}"/>
              </a:ext>
            </a:extLst>
          </p:cNvPr>
          <p:cNvSpPr txBox="1"/>
          <p:nvPr/>
        </p:nvSpPr>
        <p:spPr>
          <a:xfrm>
            <a:off x="10284966" y="15290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kumimoji="1"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5B17E18-4465-AC47-929F-1D9C018BE8B9}"/>
              </a:ext>
            </a:extLst>
          </p:cNvPr>
          <p:cNvSpPr txBox="1"/>
          <p:nvPr/>
        </p:nvSpPr>
        <p:spPr>
          <a:xfrm>
            <a:off x="11093409" y="15271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C7B297BF-A8C8-784C-9755-E72D399341F5}"/>
              </a:ext>
            </a:extLst>
          </p:cNvPr>
          <p:cNvSpPr/>
          <p:nvPr/>
        </p:nvSpPr>
        <p:spPr>
          <a:xfrm>
            <a:off x="10015971" y="2062892"/>
            <a:ext cx="1889402" cy="2759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975FA75-3388-DB44-A69F-E881C825EDA9}"/>
              </a:ext>
            </a:extLst>
          </p:cNvPr>
          <p:cNvSpPr txBox="1"/>
          <p:nvPr/>
        </p:nvSpPr>
        <p:spPr>
          <a:xfrm>
            <a:off x="10472729" y="2171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计算工具</a:t>
            </a:r>
            <a:endParaRPr kumimoji="1"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4DAB4D8-E286-5A41-8C1F-A4FB4D3ABBDC}"/>
              </a:ext>
            </a:extLst>
          </p:cNvPr>
          <p:cNvSpPr txBox="1"/>
          <p:nvPr/>
        </p:nvSpPr>
        <p:spPr>
          <a:xfrm>
            <a:off x="10356273" y="2516007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TensoFlow</a:t>
            </a:r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3CAC98E-DF17-3C4A-B59F-135AFCCC2C5E}"/>
              </a:ext>
            </a:extLst>
          </p:cNvPr>
          <p:cNvSpPr txBox="1"/>
          <p:nvPr/>
        </p:nvSpPr>
        <p:spPr>
          <a:xfrm>
            <a:off x="10382928" y="288120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Scikit</a:t>
            </a:r>
            <a:r>
              <a:rPr kumimoji="1" lang="en-US" altLang="zh-CN" dirty="0"/>
              <a:t>-learn</a:t>
            </a:r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B7CCA59-B6BB-F643-86A6-54FEF04C15CB}"/>
              </a:ext>
            </a:extLst>
          </p:cNvPr>
          <p:cNvSpPr txBox="1"/>
          <p:nvPr/>
        </p:nvSpPr>
        <p:spPr>
          <a:xfrm>
            <a:off x="10615610" y="328612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Spark</a:t>
            </a:r>
            <a:endParaRPr kumimoji="1"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4C5914A-240E-A243-A5FC-C4C8863CFEC9}"/>
              </a:ext>
            </a:extLst>
          </p:cNvPr>
          <p:cNvSpPr txBox="1"/>
          <p:nvPr/>
        </p:nvSpPr>
        <p:spPr>
          <a:xfrm>
            <a:off x="10454421" y="36554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A2D8309-34BA-6A4D-816B-629AB74279E2}"/>
              </a:ext>
            </a:extLst>
          </p:cNvPr>
          <p:cNvSpPr txBox="1"/>
          <p:nvPr/>
        </p:nvSpPr>
        <p:spPr>
          <a:xfrm>
            <a:off x="10505007" y="3995901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0886401-C30C-5948-B75B-7B6408B7E455}"/>
              </a:ext>
            </a:extLst>
          </p:cNvPr>
          <p:cNvSpPr txBox="1"/>
          <p:nvPr/>
        </p:nvSpPr>
        <p:spPr>
          <a:xfrm>
            <a:off x="10644845" y="43158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…….</a:t>
            </a:r>
            <a:endParaRPr kumimoji="1" lang="zh-CN" altLang="en-US" dirty="0"/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BEA65E2D-2894-4E44-ABF7-D68A92914606}"/>
              </a:ext>
            </a:extLst>
          </p:cNvPr>
          <p:cNvSpPr/>
          <p:nvPr/>
        </p:nvSpPr>
        <p:spPr>
          <a:xfrm>
            <a:off x="9982585" y="4976216"/>
            <a:ext cx="1889402" cy="1482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AFFDD74-5A7D-6748-97E1-039791788B6D}"/>
              </a:ext>
            </a:extLst>
          </p:cNvPr>
          <p:cNvSpPr txBox="1"/>
          <p:nvPr/>
        </p:nvSpPr>
        <p:spPr>
          <a:xfrm>
            <a:off x="10458444" y="5086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数据存储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628F9EB-C010-914A-916F-428C8EACA65C}"/>
              </a:ext>
            </a:extLst>
          </p:cNvPr>
          <p:cNvSpPr txBox="1"/>
          <p:nvPr/>
        </p:nvSpPr>
        <p:spPr>
          <a:xfrm>
            <a:off x="10644188" y="54006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Redis</a:t>
            </a:r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04AFCF5-4E4D-FD4A-83B8-F4F68CFCC685}"/>
              </a:ext>
            </a:extLst>
          </p:cNvPr>
          <p:cNvSpPr txBox="1"/>
          <p:nvPr/>
        </p:nvSpPr>
        <p:spPr>
          <a:xfrm>
            <a:off x="10674227" y="573940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HDFS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A66B3D3-FEEA-8744-944E-B2F96552F076}"/>
              </a:ext>
            </a:extLst>
          </p:cNvPr>
          <p:cNvSpPr txBox="1"/>
          <p:nvPr/>
        </p:nvSpPr>
        <p:spPr>
          <a:xfrm>
            <a:off x="10701333" y="60864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Mysql</a:t>
            </a:r>
            <a:endParaRPr kumimoji="1" lang="zh-CN" altLang="en-US" dirty="0"/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DA89E216-F428-4C42-AD82-0DC9E82D837A}"/>
              </a:ext>
            </a:extLst>
          </p:cNvPr>
          <p:cNvSpPr/>
          <p:nvPr/>
        </p:nvSpPr>
        <p:spPr>
          <a:xfrm>
            <a:off x="5478185" y="5044158"/>
            <a:ext cx="1416161" cy="433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4B389AB-BEF4-6348-8F62-364863B26ACC}"/>
              </a:ext>
            </a:extLst>
          </p:cNvPr>
          <p:cNvSpPr txBox="1"/>
          <p:nvPr/>
        </p:nvSpPr>
        <p:spPr>
          <a:xfrm>
            <a:off x="5653533" y="51080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用户研究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370866AE-1E86-F940-92CF-43E39DD4E6BF}"/>
              </a:ext>
            </a:extLst>
          </p:cNvPr>
          <p:cNvSpPr/>
          <p:nvPr/>
        </p:nvSpPr>
        <p:spPr>
          <a:xfrm>
            <a:off x="5464485" y="5558356"/>
            <a:ext cx="1416161" cy="433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EEC7000-7C87-DE45-B4AE-9E03EABDF6CD}"/>
              </a:ext>
            </a:extLst>
          </p:cNvPr>
          <p:cNvSpPr txBox="1"/>
          <p:nvPr/>
        </p:nvSpPr>
        <p:spPr>
          <a:xfrm>
            <a:off x="5666357" y="5620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数据挖掘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61179E5F-3A52-3349-9724-37938F4D67E5}"/>
              </a:ext>
            </a:extLst>
          </p:cNvPr>
          <p:cNvSpPr/>
          <p:nvPr/>
        </p:nvSpPr>
        <p:spPr>
          <a:xfrm>
            <a:off x="5490768" y="6037201"/>
            <a:ext cx="1416161" cy="4332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2BBC689-0009-DF43-BF16-07F9A579DC01}"/>
              </a:ext>
            </a:extLst>
          </p:cNvPr>
          <p:cNvSpPr txBox="1"/>
          <p:nvPr/>
        </p:nvSpPr>
        <p:spPr>
          <a:xfrm>
            <a:off x="5666357" y="6107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文本挖掘</a:t>
            </a:r>
          </a:p>
        </p:txBody>
      </p:sp>
    </p:spTree>
    <p:extLst>
      <p:ext uri="{BB962C8B-B14F-4D97-AF65-F5344CB8AC3E}">
        <p14:creationId xmlns:p14="http://schemas.microsoft.com/office/powerpoint/2010/main" val="5966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"/>
          <p:cNvSpPr/>
          <p:nvPr/>
        </p:nvSpPr>
        <p:spPr>
          <a:xfrm>
            <a:off x="415381" y="1058216"/>
            <a:ext cx="11689324" cy="5360872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2726" y="211141"/>
            <a:ext cx="9251314" cy="1005776"/>
            <a:chOff x="3575050" y="2906714"/>
            <a:chExt cx="6514511" cy="1104843"/>
          </a:xfrm>
        </p:grpSpPr>
        <p:sp>
          <p:nvSpPr>
            <p:cNvPr id="55" name="椭圆 54"/>
            <p:cNvSpPr/>
            <p:nvPr>
              <p:custDataLst>
                <p:tags r:id="rId1"/>
              </p:custDataLst>
            </p:nvPr>
          </p:nvSpPr>
          <p:spPr>
            <a:xfrm>
              <a:off x="3575050" y="2906714"/>
              <a:ext cx="1042988" cy="1044575"/>
            </a:xfrm>
            <a:prstGeom prst="ellipse">
              <a:avLst/>
            </a:prstGeom>
            <a:noFill/>
            <a:ln w="25400" cap="flat" cmpd="sng" algn="ctr">
              <a:solidFill>
                <a:srgbClr val="6785C1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endParaRPr kumimoji="0"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"/>
              </p:custDataLst>
            </p:nvPr>
          </p:nvSpPr>
          <p:spPr>
            <a:xfrm>
              <a:off x="3663950" y="2997200"/>
              <a:ext cx="865188" cy="863600"/>
            </a:xfrm>
            <a:prstGeom prst="ellipse">
              <a:avLst/>
            </a:prstGeom>
            <a:solidFill>
              <a:srgbClr val="6785C1"/>
            </a:solidFill>
            <a:ln w="635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457133">
                <a:lnSpc>
                  <a:spcPct val="120000"/>
                </a:lnSpc>
              </a:pPr>
              <a:r>
                <a:rPr kumimoji="0" lang="en-US" altLang="zh-CN" sz="4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4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7" name="直接连接符 16"/>
            <p:cNvCxnSpPr>
              <a:cxnSpLocks noChangeShapeType="1"/>
              <a:stCxn id="55" idx="6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618038" y="3429000"/>
              <a:ext cx="5200057" cy="2"/>
            </a:xfrm>
            <a:prstGeom prst="line">
              <a:avLst/>
            </a:prstGeom>
            <a:noFill/>
            <a:ln w="28575" algn="ctr">
              <a:solidFill>
                <a:srgbClr val="6785C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4566869" y="2946893"/>
              <a:ext cx="5522692" cy="522286"/>
            </a:xfrm>
            <a:prstGeom prst="rect">
              <a:avLst/>
            </a:prstGeom>
            <a:noFill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ja-JP" sz="2000" b="1" dirty="0">
                  <a:latin typeface="+mn-lt"/>
                  <a:ea typeface="+mn-ea"/>
                  <a:cs typeface="+mn-ea"/>
                  <a:sym typeface="+mn-lt"/>
                </a:rPr>
                <a:t>NCIT 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智能推荐系统</a:t>
              </a:r>
              <a:endParaRPr lang="ja-JP" altLang="en-US" sz="20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矩形 4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708526" y="3616269"/>
              <a:ext cx="39084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b="1" dirty="0">
                  <a:sym typeface="+mn-lt"/>
                </a:rPr>
                <a:t>NCIT</a:t>
              </a:r>
              <a:r>
                <a:rPr lang="zh-CN" altLang="en-US" b="1" dirty="0">
                  <a:sym typeface="+mn-lt"/>
                </a:rPr>
                <a:t>智能推荐系统解决方案与实际案例</a:t>
              </a:r>
              <a:endParaRPr lang="en-US" altLang="zh-CN" b="1" dirty="0">
                <a:sym typeface="+mn-lt"/>
              </a:endParaRPr>
            </a:p>
          </p:txBody>
        </p:sp>
      </p:grpSp>
      <p:sp>
        <p:nvSpPr>
          <p:cNvPr id="9" name="ïšļîďê">
            <a:extLst>
              <a:ext uri="{FF2B5EF4-FFF2-40B4-BE49-F238E27FC236}">
                <a16:creationId xmlns:a16="http://schemas.microsoft.com/office/drawing/2014/main" id="{1605EAF3-A11D-44D0-B347-BF39A7321BE2}"/>
              </a:ext>
            </a:extLst>
          </p:cNvPr>
          <p:cNvSpPr txBox="1"/>
          <p:nvPr/>
        </p:nvSpPr>
        <p:spPr>
          <a:xfrm>
            <a:off x="1515248" y="1639414"/>
            <a:ext cx="5135757" cy="72797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NCIT</a:t>
            </a:r>
            <a:r>
              <a:rPr lang="zh-CN" altLang="en-US" sz="2000" b="1" dirty="0">
                <a:cs typeface="+mn-ea"/>
                <a:sym typeface="+mn-lt"/>
              </a:rPr>
              <a:t>第一</a:t>
            </a:r>
            <a:r>
              <a:rPr lang="en-US" altLang="zh-CN" sz="2000" b="1" dirty="0">
                <a:cs typeface="+mn-ea"/>
                <a:sym typeface="+mn-lt"/>
              </a:rPr>
              <a:t>DX</a:t>
            </a:r>
            <a:r>
              <a:rPr lang="zh-CN" altLang="en-US" sz="2000" b="1" dirty="0">
                <a:cs typeface="+mn-ea"/>
                <a:sym typeface="+mn-lt"/>
              </a:rPr>
              <a:t>事业部所开发的智能推荐系统，已应用于比心单身小程序的交友推荐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625384" y="3299635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微信搜索小程序 </a:t>
            </a:r>
            <a:r>
              <a:rPr lang="en-US" altLang="zh-CN" dirty="0">
                <a:cs typeface="+mn-ea"/>
                <a:sym typeface="+mn-lt"/>
              </a:rPr>
              <a:t>“</a:t>
            </a:r>
            <a:r>
              <a:rPr lang="zh-CN" altLang="en-US" dirty="0">
                <a:cs typeface="+mn-ea"/>
                <a:sym typeface="+mn-lt"/>
              </a:rPr>
              <a:t>比心单身</a:t>
            </a:r>
            <a:r>
              <a:rPr lang="en-US" altLang="zh-CN" dirty="0">
                <a:cs typeface="+mn-ea"/>
                <a:sym typeface="+mn-lt"/>
              </a:rPr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A2580-F69A-2F4E-8ED4-DBA73043E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52" y="1082812"/>
            <a:ext cx="2974722" cy="5288395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1A4E347A-458B-2A4F-AB22-B9ED0075F108}"/>
              </a:ext>
            </a:extLst>
          </p:cNvPr>
          <p:cNvSpPr/>
          <p:nvPr/>
        </p:nvSpPr>
        <p:spPr>
          <a:xfrm>
            <a:off x="4943476" y="3303091"/>
            <a:ext cx="1296892" cy="30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4CDE3-17FC-4E42-8E68-C899F86C0DA9}"/>
              </a:ext>
            </a:extLst>
          </p:cNvPr>
          <p:cNvSpPr txBox="1"/>
          <p:nvPr/>
        </p:nvSpPr>
        <p:spPr>
          <a:xfrm>
            <a:off x="1567635" y="4146331"/>
            <a:ext cx="4486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、注册用户数约</a:t>
            </a:r>
            <a:r>
              <a:rPr kumimoji="1" lang="en-US" altLang="zh-CN" dirty="0"/>
              <a:t>30</a:t>
            </a:r>
            <a:r>
              <a:rPr kumimoji="1" lang="zh-CN" altLang="en-US" dirty="0"/>
              <a:t>万；</a:t>
            </a:r>
            <a:endParaRPr kumimoji="1"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、基于用户的浏览数据构建评分矩阵，利用</a:t>
            </a:r>
            <a:r>
              <a:rPr lang="en-US" altLang="zh-CN" dirty="0"/>
              <a:t>Spark</a:t>
            </a:r>
            <a:r>
              <a:rPr lang="zh-CN" altLang="en-US" dirty="0"/>
              <a:t>进行协同过滤算法模型的训练；</a:t>
            </a:r>
            <a:endParaRPr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、基于用户数据构建聚类模型，解决新用户的冷启动问题；</a:t>
            </a:r>
            <a:endParaRPr kumimoji="1"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、模型每天训练一次，保证模型可以加入用户最新的行为数据，提升推荐效果；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69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9165056"/>
  <p:tag name="MH_LIBRARY" val="GRAPHIC"/>
  <p:tag name="MH_ORDER" val="文本框 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9161051"/>
  <p:tag name="MH_LIBRARY" val="GRAPHIC"/>
  <p:tag name="MH_ORDER" val="直接连接符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直接连接符 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Text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矩形 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10153458"/>
  <p:tag name="MH_LIBRARY" val="GRAPHIC"/>
  <p:tag name="MH_ORDER" val="Oval 14"/>
</p:tagLst>
</file>

<file path=ppt/theme/theme1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qvlnd0x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20419</TotalTime>
  <Words>654</Words>
  <Application>Microsoft Macintosh PowerPoint</Application>
  <PresentationFormat>宽屏</PresentationFormat>
  <Paragraphs>136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Microsoft YaHei</vt:lpstr>
      <vt:lpstr>HGPGothicE</vt:lpstr>
      <vt:lpstr>HGP創英角ｺﾞｼｯｸUB</vt:lpstr>
      <vt:lpstr>Meiryo UI</vt:lpstr>
      <vt:lpstr>ＭＳ Ｐゴシック</vt:lpstr>
      <vt:lpstr>Arial</vt:lpstr>
      <vt:lpstr>Calibri</vt:lpstr>
      <vt:lpstr>4_デザインの設定</vt:lpstr>
      <vt:lpstr>NCIT 第一DX事业部 智能推荐系统 2019年5月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xue li</dc:creator>
  <cp:lastModifiedBy>Microsoft Office User</cp:lastModifiedBy>
  <cp:revision>519</cp:revision>
  <dcterms:created xsi:type="dcterms:W3CDTF">2018-02-09T06:43:33Z</dcterms:created>
  <dcterms:modified xsi:type="dcterms:W3CDTF">2019-05-20T06:57:42Z</dcterms:modified>
</cp:coreProperties>
</file>