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1" r:id="rId7"/>
    <p:sldId id="268" r:id="rId8"/>
    <p:sldId id="290" r:id="rId9"/>
    <p:sldId id="280" r:id="rId10"/>
    <p:sldId id="272" r:id="rId11"/>
    <p:sldId id="281" r:id="rId12"/>
    <p:sldId id="282" r:id="rId13"/>
    <p:sldId id="279" r:id="rId14"/>
    <p:sldId id="269" r:id="rId15"/>
    <p:sldId id="270" r:id="rId16"/>
    <p:sldId id="284" r:id="rId17"/>
    <p:sldId id="283" r:id="rId18"/>
    <p:sldId id="271" r:id="rId19"/>
    <p:sldId id="285" r:id="rId20"/>
    <p:sldId id="286" r:id="rId21"/>
    <p:sldId id="287" r:id="rId22"/>
    <p:sldId id="273" r:id="rId23"/>
    <p:sldId id="288" r:id="rId24"/>
    <p:sldId id="274" r:id="rId25"/>
    <p:sldId id="275" r:id="rId26"/>
    <p:sldId id="276" r:id="rId27"/>
    <p:sldId id="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5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32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92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3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9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1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02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9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1F26-746E-4FD3-89E8-F9479C8B4186}" type="datetimeFigureOut">
              <a:rPr lang="zh-TW" altLang="en-US" smtClean="0"/>
              <a:pPr/>
              <a:t>2016/12/14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420E-4B67-4B11-8588-18F8E5AD88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anokeyer.wordpres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rduino.cc/en/Main/OldSoftwareReleases#previo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1580" y="546291"/>
            <a:ext cx="9768840" cy="2387600"/>
          </a:xfrm>
        </p:spPr>
        <p:txBody>
          <a:bodyPr>
            <a:normAutofit/>
          </a:bodyPr>
          <a:lstStyle/>
          <a:p>
            <a:r>
              <a:rPr lang="en-US" altLang="zh-TW" sz="4800" dirty="0" err="1" smtClean="0"/>
              <a:t>Nanokeyer</a:t>
            </a:r>
            <a:r>
              <a:rPr lang="zh-TW" altLang="en-US" sz="4800" dirty="0" smtClean="0"/>
              <a:t>製作分享與實際上線</a:t>
            </a:r>
            <a:r>
              <a:rPr lang="en-US" altLang="zh-TW" sz="4800" dirty="0" smtClean="0"/>
              <a:t>QSO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</a:t>
            </a:r>
            <a:r>
              <a:rPr lang="zh-TW" altLang="en-US" dirty="0" smtClean="0"/>
              <a:t> </a:t>
            </a:r>
            <a:r>
              <a:rPr lang="en-US" altLang="zh-TW" dirty="0" smtClean="0"/>
              <a:t>BX2ADE - 12/18/2016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設定連線的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Arduino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63" y="2230436"/>
            <a:ext cx="52673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88" y="2230436"/>
            <a:ext cx="52673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41508"/>
            <a:ext cx="5267325" cy="20807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8929816" y="5601300"/>
            <a:ext cx="617838" cy="93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PS2 Keyboard</a:t>
            </a:r>
            <a:r>
              <a:rPr lang="zh-TW" altLang="en-US" dirty="0" smtClean="0"/>
              <a:t>程式庫</a:t>
            </a:r>
            <a:endParaRPr lang="zh-TW" altLang="en-US" dirty="0"/>
          </a:p>
        </p:txBody>
      </p:sp>
      <p:pic>
        <p:nvPicPr>
          <p:cNvPr id="6" name="Content Placeholder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6539"/>
            <a:ext cx="7535327" cy="28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2550"/>
            <a:ext cx="5267325" cy="241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45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記得在燒錄前要把這個</a:t>
            </a:r>
            <a:r>
              <a:rPr lang="en-US" altLang="zh-TW" dirty="0" smtClean="0"/>
              <a:t>Jumper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,</a:t>
            </a:r>
            <a:r>
              <a:rPr lang="zh-TW" altLang="en-US" dirty="0" smtClean="0"/>
              <a:t>燒好後一定要關起來</a:t>
            </a:r>
            <a:endParaRPr lang="zh-TW" alt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87" y="2619376"/>
            <a:ext cx="3562350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85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燒錄沒有問題的話</a:t>
            </a:r>
            <a:r>
              <a:rPr lang="en-US" altLang="zh-TW" dirty="0" smtClean="0"/>
              <a:t>,</a:t>
            </a:r>
            <a:r>
              <a:rPr lang="zh-TW" altLang="en-US" dirty="0" smtClean="0"/>
              <a:t>左下的紅框內會出現</a:t>
            </a:r>
            <a:r>
              <a:rPr lang="en-US" altLang="zh-TW" dirty="0" smtClean="0"/>
              <a:t>”upload finish”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64" y="2448719"/>
            <a:ext cx="5267325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54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TW" altLang="en-US" dirty="0" smtClean="0"/>
              <a:t>接電鍵測試</a:t>
            </a:r>
            <a:endParaRPr lang="zh-TW" altLang="en-US" dirty="0"/>
          </a:p>
        </p:txBody>
      </p:sp>
      <p:pic>
        <p:nvPicPr>
          <p:cNvPr id="4098" name="Picture 2" descr="「nanoke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97" y="2225245"/>
            <a:ext cx="7192576" cy="4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</a:t>
            </a:r>
            <a:r>
              <a:rPr lang="en-US" altLang="zh-TW" dirty="0" smtClean="0"/>
              <a:t>PS2</a:t>
            </a:r>
            <a:r>
              <a:rPr lang="zh-TW" altLang="en-US" dirty="0" smtClean="0"/>
              <a:t>鍵盤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2" y="1681246"/>
            <a:ext cx="10835467" cy="4351338"/>
          </a:xfrm>
        </p:spPr>
        <p:txBody>
          <a:bodyPr>
            <a:normAutofit/>
          </a:bodyPr>
          <a:lstStyle/>
          <a:p>
            <a:pPr lvl="0"/>
            <a:r>
              <a:rPr lang="zh-HK" altLang="zh-TW" dirty="0"/>
              <a:t>將</a:t>
            </a:r>
            <a:r>
              <a:rPr lang="en-US" altLang="zh-TW" dirty="0"/>
              <a:t>PS2 keyboard</a:t>
            </a:r>
            <a:r>
              <a:rPr lang="zh-HK" altLang="zh-TW" dirty="0"/>
              <a:t>插入</a:t>
            </a:r>
            <a:r>
              <a:rPr lang="en-US" altLang="zh-TW" dirty="0"/>
              <a:t>,</a:t>
            </a:r>
            <a:r>
              <a:rPr lang="zh-HK" altLang="zh-TW" dirty="0"/>
              <a:t>拔插</a:t>
            </a:r>
            <a:r>
              <a:rPr lang="en-US" altLang="zh-TW" dirty="0"/>
              <a:t>USB</a:t>
            </a:r>
            <a:r>
              <a:rPr lang="zh-HK" altLang="zh-TW" dirty="0"/>
              <a:t>電源重開</a:t>
            </a:r>
            <a:r>
              <a:rPr lang="en-US" altLang="zh-TW" dirty="0"/>
              <a:t>,</a:t>
            </a:r>
            <a:r>
              <a:rPr lang="zh-HK" altLang="zh-TW" dirty="0"/>
              <a:t>檢查</a:t>
            </a:r>
            <a:r>
              <a:rPr lang="en-US" altLang="zh-TW" dirty="0"/>
              <a:t>PS2 </a:t>
            </a:r>
            <a:r>
              <a:rPr lang="en-US" altLang="zh-TW" dirty="0" err="1"/>
              <a:t>kayborad</a:t>
            </a:r>
            <a:r>
              <a:rPr lang="zh-HK" altLang="zh-TW" dirty="0"/>
              <a:t>有沒有電源</a:t>
            </a:r>
            <a:endParaRPr lang="zh-TW" altLang="zh-TW" dirty="0"/>
          </a:p>
          <a:p>
            <a:pPr lvl="0"/>
            <a:r>
              <a:rPr lang="zh-HK" altLang="zh-TW" dirty="0"/>
              <a:t>可以</a:t>
            </a:r>
            <a:r>
              <a:rPr lang="zh-TW" altLang="zh-TW" dirty="0"/>
              <a:t>由</a:t>
            </a:r>
            <a:r>
              <a:rPr lang="en-US" altLang="zh-TW" dirty="0"/>
              <a:t>PS2 keyboard</a:t>
            </a:r>
            <a:r>
              <a:rPr lang="zh-HK" altLang="zh-TW" dirty="0"/>
              <a:t>按</a:t>
            </a:r>
            <a:r>
              <a:rPr lang="en-US" altLang="zh-TW" dirty="0"/>
              <a:t>shift-F1 – F12</a:t>
            </a:r>
            <a:r>
              <a:rPr lang="zh-TW" altLang="zh-TW" dirty="0"/>
              <a:t>進去將下面的</a:t>
            </a:r>
            <a:r>
              <a:rPr lang="en-US" altLang="zh-TW" dirty="0"/>
              <a:t>command</a:t>
            </a:r>
            <a:r>
              <a:rPr lang="zh-TW" altLang="zh-TW" dirty="0"/>
              <a:t>輸入</a:t>
            </a:r>
            <a:r>
              <a:rPr lang="zh-HK" altLang="zh-TW" dirty="0"/>
              <a:t>巨</a:t>
            </a:r>
            <a:r>
              <a:rPr lang="zh-HK" altLang="zh-TW" dirty="0" smtClean="0"/>
              <a:t>集</a:t>
            </a:r>
            <a:endParaRPr lang="en-US" altLang="zh-HK" dirty="0" smtClean="0"/>
          </a:p>
          <a:p>
            <a:pPr lvl="0"/>
            <a:r>
              <a:rPr lang="zh-TW" altLang="en-US" dirty="0" smtClean="0"/>
              <a:t>或直接按</a:t>
            </a:r>
            <a:r>
              <a:rPr lang="en-US" altLang="zh-TW" dirty="0" smtClean="0"/>
              <a:t>A-Z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1-0</a:t>
            </a:r>
            <a:r>
              <a:rPr lang="zh-TW" altLang="en-US" dirty="0" smtClean="0"/>
              <a:t>皆可直接由蜂鳴器產生</a:t>
            </a:r>
            <a:r>
              <a:rPr lang="en-US" altLang="zh-TW" dirty="0" smtClean="0"/>
              <a:t>CW</a:t>
            </a:r>
            <a:r>
              <a:rPr lang="zh-TW" altLang="en-US" dirty="0" smtClean="0"/>
              <a:t>音頻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VR</a:t>
            </a:r>
            <a:r>
              <a:rPr lang="zh-TW" altLang="en-US" dirty="0" smtClean="0"/>
              <a:t>可以調整速度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三個燈號可以看是否有</a:t>
            </a:r>
            <a:r>
              <a:rPr lang="en-US" altLang="zh-TW" dirty="0" smtClean="0"/>
              <a:t>PPT/CW/POWER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PS2 Keyboard</a:t>
            </a:r>
            <a:r>
              <a:rPr lang="zh-TW" altLang="en-US" dirty="0" smtClean="0"/>
              <a:t>支援功能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16611" cy="467402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F1 through F12 – play memories 1 through 12 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Up Arrow – Increase CW Speed 1 WPM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Down Arrow – Decrease CW Speed 1 WPM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Page Up – Increase </a:t>
            </a:r>
            <a:r>
              <a:rPr lang="en-US" altLang="zh-TW" dirty="0" err="1"/>
              <a:t>sidetone</a:t>
            </a:r>
            <a:r>
              <a:rPr lang="en-US" altLang="zh-TW" dirty="0"/>
              <a:t> frequency </a:t>
            </a:r>
            <a:endParaRPr lang="zh-TW" altLang="zh-TW" dirty="0"/>
          </a:p>
          <a:p>
            <a:r>
              <a:rPr lang="en-US" altLang="zh-TW" dirty="0"/>
              <a:t>Page Down – Decrease </a:t>
            </a:r>
            <a:r>
              <a:rPr lang="en-US" altLang="zh-TW" dirty="0" err="1"/>
              <a:t>sidetone</a:t>
            </a:r>
            <a:r>
              <a:rPr lang="en-US" altLang="zh-TW" dirty="0"/>
              <a:t> frequency </a:t>
            </a:r>
            <a:endParaRPr lang="zh-TW" altLang="zh-TW" dirty="0"/>
          </a:p>
          <a:p>
            <a:r>
              <a:rPr lang="en-US" altLang="zh-TW" dirty="0"/>
              <a:t>Right Arrow – Dah to </a:t>
            </a:r>
            <a:r>
              <a:rPr lang="en-US" altLang="zh-TW" dirty="0" err="1"/>
              <a:t>Dit</a:t>
            </a:r>
            <a:r>
              <a:rPr lang="en-US" altLang="zh-TW" dirty="0"/>
              <a:t> Ratio increase </a:t>
            </a:r>
            <a:endParaRPr lang="zh-TW" altLang="zh-TW" dirty="0"/>
          </a:p>
          <a:p>
            <a:r>
              <a:rPr lang="en-US" altLang="zh-TW" dirty="0"/>
              <a:t>Left Arrow – Dah to </a:t>
            </a:r>
            <a:r>
              <a:rPr lang="en-US" altLang="zh-TW" dirty="0" err="1"/>
              <a:t>Dit</a:t>
            </a:r>
            <a:r>
              <a:rPr lang="en-US" altLang="zh-TW" dirty="0"/>
              <a:t> Ratio decrease </a:t>
            </a:r>
            <a:endParaRPr lang="zh-TW" altLang="zh-TW" dirty="0"/>
          </a:p>
          <a:p>
            <a:r>
              <a:rPr lang="en-US" altLang="zh-TW" dirty="0"/>
              <a:t>Home – reset Dah to </a:t>
            </a:r>
            <a:r>
              <a:rPr lang="en-US" altLang="zh-TW" dirty="0" err="1"/>
              <a:t>Dit</a:t>
            </a:r>
            <a:r>
              <a:rPr lang="en-US" altLang="zh-TW" dirty="0"/>
              <a:t> Ratio to default </a:t>
            </a:r>
            <a:endParaRPr lang="zh-TW" altLang="zh-TW" dirty="0"/>
          </a:p>
          <a:p>
            <a:r>
              <a:rPr lang="en-US" altLang="zh-TW" dirty="0"/>
              <a:t>Tab – pause sending </a:t>
            </a:r>
            <a:endParaRPr lang="zh-TW" altLang="zh-TW" dirty="0"/>
          </a:p>
          <a:p>
            <a:r>
              <a:rPr lang="en-US" altLang="zh-TW" dirty="0"/>
              <a:t>Delete – delete the last character in the buffer</a:t>
            </a:r>
            <a:endParaRPr lang="zh-TW" altLang="zh-TW" dirty="0"/>
          </a:p>
          <a:p>
            <a:r>
              <a:rPr lang="en-US" altLang="zh-TW" dirty="0" smtClean="0"/>
              <a:t>Scroll </a:t>
            </a:r>
            <a:r>
              <a:rPr lang="en-US" altLang="zh-TW" dirty="0"/>
              <a:t>Lock – Merge the next two characters to form a </a:t>
            </a:r>
            <a:r>
              <a:rPr lang="en-US" altLang="zh-TW" dirty="0" smtClean="0"/>
              <a:t>prosing </a:t>
            </a:r>
            <a:endParaRPr lang="zh-TW" altLang="zh-TW" dirty="0"/>
          </a:p>
          <a:p>
            <a:r>
              <a:rPr lang="en-US" altLang="zh-TW" dirty="0"/>
              <a:t>Shift – Scroll Lock – toggle PTT line</a:t>
            </a:r>
            <a:endParaRPr lang="zh-TW" altLang="zh-TW" dirty="0"/>
          </a:p>
          <a:p>
            <a:r>
              <a:rPr lang="en-US" altLang="zh-TW" dirty="0"/>
              <a:t>CTRL-A – Iambic A Mode </a:t>
            </a:r>
            <a:endParaRPr lang="zh-TW" altLang="zh-TW" dirty="0"/>
          </a:p>
          <a:p>
            <a:r>
              <a:rPr lang="en-US" altLang="zh-TW" dirty="0"/>
              <a:t>CTRL-B – Iambic B Mode </a:t>
            </a:r>
            <a:endParaRPr lang="zh-TW" altLang="zh-TW" dirty="0"/>
          </a:p>
          <a:p>
            <a:r>
              <a:rPr lang="en-US" altLang="zh-TW" dirty="0"/>
              <a:t>CTRL-D – </a:t>
            </a:r>
            <a:r>
              <a:rPr lang="en-US" altLang="zh-TW" dirty="0" err="1"/>
              <a:t>Ultimatic</a:t>
            </a:r>
            <a:r>
              <a:rPr lang="en-US" altLang="zh-TW" dirty="0"/>
              <a:t> Mode </a:t>
            </a:r>
            <a:endParaRPr lang="zh-TW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811" y="1825625"/>
            <a:ext cx="5216611" cy="4674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CTRL-E – Set Serial Number </a:t>
            </a:r>
            <a:endParaRPr lang="zh-TW" altLang="zh-TW" dirty="0"/>
          </a:p>
          <a:p>
            <a:r>
              <a:rPr lang="en-US" altLang="zh-TW" dirty="0" smtClean="0"/>
              <a:t>CTRL-G </a:t>
            </a:r>
            <a:r>
              <a:rPr lang="en-US" altLang="zh-TW" dirty="0"/>
              <a:t>– Bug Mode </a:t>
            </a:r>
            <a:endParaRPr lang="zh-TW" altLang="zh-TW" dirty="0"/>
          </a:p>
          <a:p>
            <a:r>
              <a:rPr lang="en-US" altLang="zh-TW" dirty="0"/>
              <a:t>CTRL-H – </a:t>
            </a:r>
            <a:r>
              <a:rPr lang="en-US" altLang="zh-TW" dirty="0" err="1"/>
              <a:t>Hellschreiber</a:t>
            </a:r>
            <a:r>
              <a:rPr lang="en-US" altLang="zh-TW" dirty="0"/>
              <a:t> Mode (requires FEATURE_HELL) </a:t>
            </a:r>
            <a:endParaRPr lang="zh-TW" altLang="zh-TW" dirty="0"/>
          </a:p>
          <a:p>
            <a:r>
              <a:rPr lang="en-US" altLang="zh-TW" dirty="0"/>
              <a:t>CTRL-M – Set Farnsworth Speed (requires FEATURE_FARNSWORTH) </a:t>
            </a:r>
            <a:endParaRPr lang="zh-TW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CTRL-N </a:t>
            </a:r>
            <a:r>
              <a:rPr lang="en-US" altLang="zh-TW" dirty="0">
                <a:solidFill>
                  <a:srgbClr val="FF0000"/>
                </a:solidFill>
              </a:rPr>
              <a:t>– Paddle Revers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CTRL-O – </a:t>
            </a:r>
            <a:r>
              <a:rPr lang="en-US" altLang="zh-TW" dirty="0" err="1">
                <a:solidFill>
                  <a:srgbClr val="FF0000"/>
                </a:solidFill>
              </a:rPr>
              <a:t>Sidetone</a:t>
            </a:r>
            <a:r>
              <a:rPr lang="en-US" altLang="zh-TW" dirty="0">
                <a:solidFill>
                  <a:srgbClr val="FF0000"/>
                </a:solidFill>
              </a:rPr>
              <a:t> On/Off -&gt;</a:t>
            </a:r>
            <a:r>
              <a:rPr lang="zh-HK" altLang="zh-TW" dirty="0">
                <a:solidFill>
                  <a:srgbClr val="FF0000"/>
                </a:solidFill>
              </a:rPr>
              <a:t>開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HK" altLang="zh-TW" dirty="0">
                <a:solidFill>
                  <a:srgbClr val="FF0000"/>
                </a:solidFill>
              </a:rPr>
              <a:t>關蜂鳴器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CTRL-T – </a:t>
            </a:r>
            <a:r>
              <a:rPr lang="en-US" altLang="zh-TW" dirty="0" smtClean="0">
                <a:solidFill>
                  <a:srgbClr val="FF0000"/>
                </a:solidFill>
              </a:rPr>
              <a:t>Tune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CTRL-U – PTT Manual On/Off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CTRL-I </a:t>
            </a:r>
            <a:r>
              <a:rPr lang="zh-TW" altLang="zh-TW" dirty="0"/>
              <a:t>练习模式</a:t>
            </a:r>
            <a:r>
              <a:rPr lang="en-US" altLang="zh-TW" dirty="0"/>
              <a:t>/CW </a:t>
            </a:r>
            <a:r>
              <a:rPr lang="zh-TW" altLang="zh-TW" dirty="0"/>
              <a:t>发射模式 </a:t>
            </a:r>
          </a:p>
          <a:p>
            <a:r>
              <a:rPr lang="en-US" altLang="zh-TW" dirty="0" smtClean="0"/>
              <a:t>CTRL-Z </a:t>
            </a:r>
            <a:r>
              <a:rPr lang="en-US" altLang="zh-TW" dirty="0"/>
              <a:t>– </a:t>
            </a:r>
            <a:r>
              <a:rPr lang="en-US" altLang="zh-TW" dirty="0" err="1"/>
              <a:t>Autospace</a:t>
            </a:r>
            <a:r>
              <a:rPr lang="en-US" altLang="zh-TW" dirty="0"/>
              <a:t> On/Off 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SHIFT-F1, F2, F3… – Program memory 1, 2, 3…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ALT-F1, F2, F3… – Repeat memory 1, 2, 3…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CTRL-F1, F2, F3… – Switch to transmitter 1, 2, 3…</a:t>
            </a:r>
            <a:endParaRPr lang="zh-TW" altLang="zh-TW" dirty="0"/>
          </a:p>
          <a:p>
            <a:r>
              <a:rPr lang="en-US" altLang="zh-TW" dirty="0" smtClean="0"/>
              <a:t>END </a:t>
            </a:r>
            <a:r>
              <a:rPr lang="zh-TW" altLang="zh-TW" dirty="0"/>
              <a:t>设置序列号不变 </a:t>
            </a:r>
          </a:p>
          <a:p>
            <a:r>
              <a:rPr lang="en-US" altLang="zh-TW" dirty="0"/>
              <a:t>ESC </a:t>
            </a:r>
            <a:r>
              <a:rPr lang="zh-TW" altLang="zh-TW" dirty="0"/>
              <a:t>停止发射，清除缓存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59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巨集編法</a:t>
            </a:r>
            <a:endParaRPr lang="en-US" altLang="zh-HK" dirty="0" smtClean="0"/>
          </a:p>
          <a:p>
            <a:pPr lvl="1"/>
            <a:r>
              <a:rPr lang="zh-HK" altLang="zh-TW" dirty="0" smtClean="0"/>
              <a:t>按</a:t>
            </a:r>
            <a:r>
              <a:rPr lang="en-US" altLang="zh-TW" dirty="0"/>
              <a:t>Shift-F1(</a:t>
            </a:r>
            <a:r>
              <a:rPr lang="zh-HK" altLang="zh-TW" dirty="0"/>
              <a:t>會叫一聲代表進入編緝巨集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zh-HK" altLang="zh-TW" dirty="0" smtClean="0"/>
              <a:t>按</a:t>
            </a:r>
            <a:r>
              <a:rPr lang="zh-HK" altLang="zh-TW" dirty="0"/>
              <a:t>你要的內容</a:t>
            </a:r>
            <a:r>
              <a:rPr lang="en-US" altLang="zh-TW" dirty="0"/>
              <a:t>CQ </a:t>
            </a:r>
            <a:r>
              <a:rPr lang="en-US" altLang="zh-TW" dirty="0" err="1"/>
              <a:t>CQ</a:t>
            </a:r>
            <a:r>
              <a:rPr lang="en-US" altLang="zh-TW" dirty="0"/>
              <a:t> DE BX2ADE K</a:t>
            </a:r>
            <a:endParaRPr lang="zh-TW" altLang="zh-TW" dirty="0"/>
          </a:p>
          <a:p>
            <a:pPr lvl="1"/>
            <a:r>
              <a:rPr lang="zh-HK" altLang="zh-TW" dirty="0" smtClean="0"/>
              <a:t>按</a:t>
            </a:r>
            <a:r>
              <a:rPr lang="en-US" altLang="zh-TW" dirty="0"/>
              <a:t>enter</a:t>
            </a:r>
            <a:r>
              <a:rPr lang="zh-HK" altLang="zh-TW" dirty="0"/>
              <a:t>完成編寫並寫入</a:t>
            </a:r>
            <a:r>
              <a:rPr lang="en-US" altLang="zh-TW" dirty="0" err="1"/>
              <a:t>arduino</a:t>
            </a:r>
            <a:r>
              <a:rPr lang="en-US" altLang="zh-TW" dirty="0"/>
              <a:t>(</a:t>
            </a:r>
            <a:r>
              <a:rPr lang="zh-HK" altLang="zh-TW" dirty="0"/>
              <a:t>會叫另一聲代表寫入完成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Beacon</a:t>
            </a:r>
          </a:p>
          <a:p>
            <a:pPr lvl="1"/>
            <a:r>
              <a:rPr lang="en-US" altLang="zh-TW" dirty="0" err="1" smtClean="0"/>
              <a:t>Fx</a:t>
            </a:r>
            <a:r>
              <a:rPr lang="zh-TW" altLang="en-US" dirty="0" smtClean="0"/>
              <a:t>參考上面做法設定好</a:t>
            </a:r>
            <a:r>
              <a:rPr lang="en-US" altLang="zh-TW" dirty="0" smtClean="0"/>
              <a:t>,Alt-</a:t>
            </a:r>
            <a:r>
              <a:rPr lang="en-US" altLang="zh-TW" dirty="0" err="1" smtClean="0"/>
              <a:t>Fx</a:t>
            </a:r>
            <a:r>
              <a:rPr lang="zh-TW" altLang="en-US" dirty="0" smtClean="0"/>
              <a:t>即可重複撥放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ESC</a:t>
            </a:r>
            <a:r>
              <a:rPr lang="zh-TW" altLang="en-US" dirty="0" smtClean="0"/>
              <a:t>可以停止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當有人回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可立即開始</a:t>
            </a:r>
            <a:r>
              <a:rPr lang="en-US" altLang="zh-TW" dirty="0" smtClean="0"/>
              <a:t>QSO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9020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界接</a:t>
            </a:r>
            <a:r>
              <a:rPr lang="en-US" altLang="zh-TW" dirty="0" smtClean="0"/>
              <a:t>N1MM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 fontAlgn="base"/>
            <a:r>
              <a:rPr lang="en-US" altLang="zh-TW" dirty="0" err="1" smtClean="0"/>
              <a:t>Config</a:t>
            </a:r>
            <a:r>
              <a:rPr lang="en-US" altLang="zh-TW" dirty="0" smtClean="0"/>
              <a:t>-&gt;Configure ports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69" y="2193154"/>
            <a:ext cx="6021002" cy="3252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Port : </a:t>
            </a:r>
            <a:r>
              <a:rPr lang="en-US" altLang="zh-TW" dirty="0" err="1" smtClean="0"/>
              <a:t>nanokeyer</a:t>
            </a:r>
            <a:r>
              <a:rPr lang="zh-TW" altLang="en-US" dirty="0" smtClean="0"/>
              <a:t>插入電腦後抓到的</a:t>
            </a:r>
            <a:r>
              <a:rPr lang="en-US" altLang="zh-TW" dirty="0" smtClean="0"/>
              <a:t>COM PORT</a:t>
            </a:r>
          </a:p>
          <a:p>
            <a:r>
              <a:rPr lang="en-US" altLang="zh-TW" dirty="0" smtClean="0"/>
              <a:t>Radio : none</a:t>
            </a:r>
          </a:p>
          <a:p>
            <a:r>
              <a:rPr lang="en-US" altLang="zh-TW" dirty="0" err="1" smtClean="0"/>
              <a:t>Digi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不勾</a:t>
            </a:r>
            <a:endParaRPr lang="en-US" altLang="zh-TW" dirty="0" smtClean="0"/>
          </a:p>
          <a:p>
            <a:r>
              <a:rPr lang="en-US" altLang="zh-TW" dirty="0" smtClean="0"/>
              <a:t>CW/Other : </a:t>
            </a:r>
            <a:r>
              <a:rPr lang="zh-TW" altLang="en-US" dirty="0" smtClean="0"/>
              <a:t>勾</a:t>
            </a:r>
            <a:endParaRPr lang="zh-TW" alt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26" y="2644859"/>
            <a:ext cx="5971574" cy="128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時間安排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9:00 – 10:00 </a:t>
            </a:r>
            <a:r>
              <a:rPr lang="zh-TW" altLang="en-US" dirty="0" smtClean="0"/>
              <a:t>講解本次研習內容</a:t>
            </a:r>
            <a:endParaRPr lang="en-US" altLang="zh-TW" dirty="0"/>
          </a:p>
          <a:p>
            <a:r>
              <a:rPr lang="en-US" altLang="zh-TW" dirty="0" smtClean="0"/>
              <a:t>10:00 – 10:15 </a:t>
            </a:r>
            <a:r>
              <a:rPr lang="zh-TW" altLang="en-US" dirty="0" smtClean="0"/>
              <a:t>休息</a:t>
            </a:r>
            <a:endParaRPr lang="en-US" altLang="zh-TW" dirty="0" smtClean="0"/>
          </a:p>
          <a:p>
            <a:r>
              <a:rPr lang="en-US" altLang="zh-TW" dirty="0" smtClean="0"/>
              <a:t>10:15 – 12:00 PCB</a:t>
            </a:r>
            <a:r>
              <a:rPr lang="zh-TW" altLang="en-US" dirty="0" smtClean="0"/>
              <a:t>焊接各元件</a:t>
            </a:r>
            <a:endParaRPr lang="en-US" altLang="zh-TW" dirty="0" smtClean="0"/>
          </a:p>
          <a:p>
            <a:r>
              <a:rPr lang="en-US" altLang="zh-TW" dirty="0" smtClean="0"/>
              <a:t>12:00 – 13:30 </a:t>
            </a:r>
            <a:r>
              <a:rPr lang="zh-TW" altLang="en-US" dirty="0" smtClean="0"/>
              <a:t>用餐時間</a:t>
            </a:r>
            <a:endParaRPr lang="en-US" altLang="zh-TW" dirty="0" smtClean="0"/>
          </a:p>
          <a:p>
            <a:r>
              <a:rPr lang="en-US" altLang="zh-TW" dirty="0" smtClean="0"/>
              <a:t>13:30 – 14:30 </a:t>
            </a:r>
            <a:r>
              <a:rPr lang="zh-TW" altLang="en-US" dirty="0" smtClean="0"/>
              <a:t>燒錄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軟體及使用電鍵或</a:t>
            </a:r>
            <a:r>
              <a:rPr lang="en-US" altLang="zh-TW" dirty="0" smtClean="0"/>
              <a:t>PS2 Keyboard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r>
              <a:rPr lang="en-US" altLang="zh-TW" dirty="0" smtClean="0"/>
              <a:t>14:30 – 14:45 </a:t>
            </a:r>
            <a:r>
              <a:rPr lang="zh-TW" altLang="en-US" dirty="0" smtClean="0"/>
              <a:t>休息</a:t>
            </a:r>
            <a:endParaRPr lang="en-US" altLang="zh-TW" dirty="0" smtClean="0"/>
          </a:p>
          <a:p>
            <a:r>
              <a:rPr lang="en-US" altLang="zh-TW" dirty="0" smtClean="0"/>
              <a:t>14:45 – 15:45 </a:t>
            </a:r>
            <a:r>
              <a:rPr lang="zh-TW" altLang="en-US" dirty="0" smtClean="0"/>
              <a:t>實際上線</a:t>
            </a:r>
            <a:r>
              <a:rPr lang="en-US" altLang="zh-TW" dirty="0" smtClean="0"/>
              <a:t>QSO</a:t>
            </a:r>
          </a:p>
        </p:txBody>
      </p:sp>
    </p:spTree>
    <p:extLst>
      <p:ext uri="{BB962C8B-B14F-4D97-AF65-F5344CB8AC3E}">
        <p14:creationId xmlns:p14="http://schemas.microsoft.com/office/powerpoint/2010/main" val="6268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按下</a:t>
            </a:r>
            <a:r>
              <a:rPr lang="en-US" altLang="zh-TW" dirty="0" smtClean="0"/>
              <a:t>Details</a:t>
            </a:r>
            <a:r>
              <a:rPr lang="zh-TW" altLang="en-US" dirty="0" smtClean="0"/>
              <a:t>後出現以下畫面</a:t>
            </a:r>
            <a:endParaRPr lang="en-US" altLang="zh-TW" dirty="0" smtClean="0"/>
          </a:p>
          <a:p>
            <a:r>
              <a:rPr lang="en-US" altLang="zh-TW" dirty="0" smtClean="0"/>
              <a:t>DTR : Always on</a:t>
            </a:r>
          </a:p>
          <a:p>
            <a:r>
              <a:rPr lang="en-US" altLang="zh-TW" dirty="0" smtClean="0"/>
              <a:t>RTS : Always off</a:t>
            </a:r>
          </a:p>
          <a:p>
            <a:r>
              <a:rPr lang="en-US" altLang="zh-TW" dirty="0" smtClean="0"/>
              <a:t>Radio Nr : 1</a:t>
            </a:r>
          </a:p>
          <a:p>
            <a:r>
              <a:rPr lang="en-US" altLang="zh-TW" dirty="0" smtClean="0"/>
              <a:t>PTT Delay : 30</a:t>
            </a:r>
          </a:p>
          <a:p>
            <a:r>
              <a:rPr lang="en-US" altLang="zh-TW" dirty="0" smtClean="0"/>
              <a:t>Allow </a:t>
            </a:r>
            <a:r>
              <a:rPr lang="en-US" altLang="zh-TW" dirty="0" err="1" smtClean="0"/>
              <a:t>ext</a:t>
            </a:r>
            <a:r>
              <a:rPr lang="en-US" altLang="zh-TW" dirty="0" smtClean="0"/>
              <a:t> interrupts : </a:t>
            </a:r>
            <a:r>
              <a:rPr lang="zh-TW" altLang="en-US" dirty="0" smtClean="0"/>
              <a:t>不</a:t>
            </a:r>
            <a:r>
              <a:rPr lang="zh-TW" altLang="en-US" dirty="0"/>
              <a:t>勾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Winkey</a:t>
            </a:r>
            <a:r>
              <a:rPr lang="en-US" altLang="zh-TW" dirty="0" smtClean="0">
                <a:solidFill>
                  <a:srgbClr val="FF0000"/>
                </a:solidFill>
              </a:rPr>
              <a:t> : </a:t>
            </a:r>
            <a:r>
              <a:rPr lang="zh-TW" altLang="en-US" dirty="0" smtClean="0">
                <a:solidFill>
                  <a:srgbClr val="FF0000"/>
                </a:solidFill>
              </a:rPr>
              <a:t>一定要勾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Two Radio Portal : None</a:t>
            </a:r>
          </a:p>
          <a:p>
            <a:r>
              <a:rPr lang="en-US" altLang="zh-TW" dirty="0" err="1" smtClean="0"/>
              <a:t>FootSwitch</a:t>
            </a:r>
            <a:r>
              <a:rPr lang="en-US" altLang="zh-TW" dirty="0" smtClean="0"/>
              <a:t> : None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71" y="2205852"/>
            <a:ext cx="4883494" cy="3511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98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N1MM</a:t>
            </a:r>
            <a:r>
              <a:rPr lang="zh-TW" altLang="en-US" dirty="0" smtClean="0"/>
              <a:t>後會有左下角的</a:t>
            </a:r>
            <a:r>
              <a:rPr lang="en-US" altLang="zh-TW" dirty="0" smtClean="0"/>
              <a:t>CW SPEED</a:t>
            </a:r>
            <a:r>
              <a:rPr lang="zh-TW" altLang="en-US" dirty="0" smtClean="0"/>
              <a:t>就代表連線成功</a:t>
            </a:r>
            <a:endParaRPr lang="en-US" altLang="zh-TW" dirty="0" smtClean="0"/>
          </a:p>
          <a:p>
            <a:r>
              <a:rPr lang="en-US" altLang="zh-TW" dirty="0" smtClean="0"/>
              <a:t>N1MM</a:t>
            </a:r>
            <a:r>
              <a:rPr lang="zh-TW" altLang="en-US" dirty="0" smtClean="0"/>
              <a:t>可以開始利用</a:t>
            </a:r>
            <a:r>
              <a:rPr lang="en-US" altLang="zh-TW" dirty="0" err="1" smtClean="0"/>
              <a:t>Nanokeyer</a:t>
            </a:r>
            <a:r>
              <a:rPr lang="zh-TW" altLang="en-US" dirty="0" smtClean="0"/>
              <a:t>幫忙發射</a:t>
            </a:r>
            <a:r>
              <a:rPr lang="en-US" altLang="zh-TW" dirty="0" smtClean="0"/>
              <a:t>CW CODE</a:t>
            </a:r>
          </a:p>
          <a:p>
            <a:r>
              <a:rPr lang="en-US" altLang="zh-TW" dirty="0" smtClean="0"/>
              <a:t>RIG</a:t>
            </a:r>
            <a:r>
              <a:rPr lang="zh-TW" altLang="en-US" dirty="0" smtClean="0"/>
              <a:t>要設成</a:t>
            </a:r>
            <a:r>
              <a:rPr lang="en-US" altLang="zh-TW" dirty="0" smtClean="0"/>
              <a:t>Straight key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96" y="3440800"/>
            <a:ext cx="6317564" cy="3271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32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CW Skimmer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high sensitivity CW decoding</a:t>
            </a:r>
            <a:r>
              <a:rPr lang="en-US" altLang="zh-TW" dirty="0"/>
              <a:t> algorithm based on the methods of Bayesian statistics;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simultaneous decoding of ALL </a:t>
            </a:r>
            <a:r>
              <a:rPr lang="en-US" altLang="zh-TW" dirty="0" err="1"/>
              <a:t>cw</a:t>
            </a:r>
            <a:r>
              <a:rPr lang="en-US" altLang="zh-TW" dirty="0"/>
              <a:t> signals in the receiver </a:t>
            </a:r>
            <a:r>
              <a:rPr lang="en-US" altLang="zh-TW" dirty="0" err="1"/>
              <a:t>passband</a:t>
            </a:r>
            <a:r>
              <a:rPr lang="en-US" altLang="zh-TW" dirty="0"/>
              <a:t> - up to </a:t>
            </a:r>
            <a:r>
              <a:rPr lang="en-US" altLang="zh-TW" dirty="0">
                <a:solidFill>
                  <a:srgbClr val="FF0000"/>
                </a:solidFill>
              </a:rPr>
              <a:t>700</a:t>
            </a:r>
            <a:r>
              <a:rPr lang="en-US" altLang="zh-TW" dirty="0"/>
              <a:t> signals can be decoded in parallel on a 3-GHz P4 if a wideband receiver is used;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a fast waterfall display</a:t>
            </a:r>
            <a:r>
              <a:rPr lang="en-US" altLang="zh-TW" dirty="0"/>
              <a:t>, with a resolution sufficient for reading Morse Code dots and dashes visually;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callsigns</a:t>
            </a:r>
            <a:r>
              <a:rPr lang="en-US" altLang="zh-TW" dirty="0">
                <a:solidFill>
                  <a:srgbClr val="FF0000"/>
                </a:solidFill>
              </a:rPr>
              <a:t> are extracted from the decoded messages</a:t>
            </a:r>
            <a:r>
              <a:rPr lang="en-US" altLang="zh-TW" dirty="0"/>
              <a:t>, and the traces on the waterfall are labeled with stations' </a:t>
            </a:r>
            <a:r>
              <a:rPr lang="en-US" altLang="zh-TW" dirty="0" err="1"/>
              <a:t>callsigns</a:t>
            </a:r>
            <a:r>
              <a:rPr lang="en-US" altLang="zh-TW" dirty="0"/>
              <a:t>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the extracted </a:t>
            </a:r>
            <a:r>
              <a:rPr lang="en-US" altLang="zh-TW" dirty="0" err="1">
                <a:solidFill>
                  <a:srgbClr val="FF0000"/>
                </a:solidFill>
              </a:rPr>
              <a:t>callsigns</a:t>
            </a:r>
            <a:r>
              <a:rPr lang="en-US" altLang="zh-TW" dirty="0">
                <a:solidFill>
                  <a:srgbClr val="FF0000"/>
                </a:solidFill>
              </a:rPr>
              <a:t> are exported as DX cluster spots </a:t>
            </a:r>
            <a:r>
              <a:rPr lang="en-US" altLang="zh-TW" dirty="0"/>
              <a:t>via the built-in Telnet cluster server;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DSP processor with a noise blanker, AGC, and a sharp, variable-bandwidth CW filter</a:t>
            </a:r>
            <a:r>
              <a:rPr lang="en-US" altLang="zh-TW" dirty="0"/>
              <a:t>; 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an I/Q Recorder and player.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8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 KHz</a:t>
            </a:r>
          </a:p>
          <a:p>
            <a:r>
              <a:rPr lang="en-US" altLang="zh-TW" dirty="0" smtClean="0"/>
              <a:t>Wideband SDR</a:t>
            </a:r>
            <a:endParaRPr lang="zh-TW" altLang="en-US" dirty="0"/>
          </a:p>
        </p:txBody>
      </p:sp>
      <p:pic>
        <p:nvPicPr>
          <p:cNvPr id="6146" name="Picture 2" descr="http://www.dxatlas.com/cwskimmer/Cw3kHz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43" y="3117206"/>
            <a:ext cx="5286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dxatlas.com/cwskimmer/ContestSh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069" y="365125"/>
            <a:ext cx="2897731" cy="61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85319" y="2100649"/>
            <a:ext cx="821724" cy="116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61038" y="2059459"/>
            <a:ext cx="5095031" cy="51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2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 fontAlgn="base"/>
            <a:r>
              <a:rPr lang="en-US" altLang="zh-TW" dirty="0"/>
              <a:t>http://www.dxatlas.com/Download.asp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7" y="2309687"/>
            <a:ext cx="8128172" cy="34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 fontAlgn="base"/>
            <a:r>
              <a:rPr lang="zh-TW" altLang="en-US" dirty="0" smtClean="0"/>
              <a:t>開始解碼</a:t>
            </a:r>
            <a:endParaRPr lang="en-US" altLang="zh-TW" dirty="0"/>
          </a:p>
          <a:p>
            <a:pPr lvl="0" fontAlgn="base"/>
            <a:r>
              <a:rPr lang="en-US" altLang="zh-TW" dirty="0" smtClean="0"/>
              <a:t>Noise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0" fontAlgn="base"/>
            <a:r>
              <a:rPr lang="en-US" altLang="zh-TW" dirty="0" smtClean="0"/>
              <a:t>Call/Row data</a:t>
            </a:r>
          </a:p>
          <a:p>
            <a:pPr lvl="0" fontAlgn="base"/>
            <a:r>
              <a:rPr lang="zh-TW" altLang="en-US" dirty="0" smtClean="0"/>
              <a:t>清掉內容</a:t>
            </a:r>
            <a:endParaRPr lang="en-US" altLang="zh-TW" dirty="0" smtClean="0"/>
          </a:p>
          <a:p>
            <a:pPr lvl="0" fontAlgn="base"/>
            <a:endParaRPr lang="en-US" altLang="zh-TW" dirty="0"/>
          </a:p>
          <a:p>
            <a:pPr lvl="0" fontAlgn="base"/>
            <a:r>
              <a:rPr lang="zh-TW" altLang="en-US" dirty="0" smtClean="0"/>
              <a:t>解碼區</a:t>
            </a:r>
            <a:endParaRPr lang="en-US" altLang="zh-TW" dirty="0" smtClean="0"/>
          </a:p>
          <a:p>
            <a:pPr lvl="1" fontAlgn="base"/>
            <a:r>
              <a:rPr lang="zh-TW" altLang="en-US" dirty="0" smtClean="0"/>
              <a:t>三角型為中心</a:t>
            </a:r>
            <a:r>
              <a:rPr lang="en-US" altLang="zh-TW" dirty="0" smtClean="0"/>
              <a:t>,</a:t>
            </a:r>
            <a:r>
              <a:rPr lang="zh-TW" altLang="en-US" dirty="0" smtClean="0"/>
              <a:t>上下為頻寬</a:t>
            </a:r>
            <a:endParaRPr lang="en-US" altLang="zh-TW" dirty="0" smtClean="0"/>
          </a:p>
          <a:p>
            <a:pPr lvl="0" fontAlgn="base"/>
            <a:r>
              <a:rPr lang="zh-TW" altLang="en-US" dirty="0" smtClean="0"/>
              <a:t>解碼內容</a:t>
            </a:r>
            <a:endParaRPr lang="en-US" altLang="zh-TW" dirty="0" smtClean="0"/>
          </a:p>
          <a:p>
            <a:pPr lvl="0" fontAlgn="base"/>
            <a:endParaRPr lang="zh-TW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1853642"/>
            <a:ext cx="52101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40" y="3984394"/>
            <a:ext cx="3733800" cy="10668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2636108" y="1853642"/>
            <a:ext cx="3548696" cy="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84804" y="2096529"/>
            <a:ext cx="263610" cy="24288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7114444" y="2096529"/>
            <a:ext cx="557372" cy="24288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79776" y="2339417"/>
            <a:ext cx="4334668" cy="11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36108" y="2339417"/>
            <a:ext cx="7705756" cy="11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307720" y="2104685"/>
            <a:ext cx="263610" cy="24288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9877425" y="2104685"/>
            <a:ext cx="263610" cy="24288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12757" y="2339418"/>
            <a:ext cx="6664668" cy="60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210299" y="4791143"/>
            <a:ext cx="3667125" cy="24288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9613814" y="4027980"/>
            <a:ext cx="263610" cy="56230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2304288" y="4309134"/>
            <a:ext cx="7309526" cy="14399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2636108" y="4912587"/>
            <a:ext cx="3574191" cy="4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676" y="2655162"/>
            <a:ext cx="1476375" cy="22574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0439525" y="2395004"/>
            <a:ext cx="14549" cy="24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5291" y="246253"/>
            <a:ext cx="10829544" cy="1325563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QSO – N1MM + </a:t>
            </a:r>
            <a:r>
              <a:rPr lang="en-US" altLang="zh-TW" dirty="0" err="1" smtClean="0"/>
              <a:t>Nanokeyer</a:t>
            </a:r>
            <a:r>
              <a:rPr lang="en-US" altLang="zh-TW" dirty="0" smtClean="0"/>
              <a:t> + CW Skimmer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87" y="1286533"/>
            <a:ext cx="9157500" cy="514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6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心得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4190" y="1905412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收</a:t>
            </a:r>
            <a:r>
              <a:rPr lang="en-US" altLang="zh-TW" dirty="0" smtClean="0"/>
              <a:t>CW</a:t>
            </a:r>
            <a:r>
              <a:rPr lang="zh-TW" altLang="en-US" dirty="0" smtClean="0"/>
              <a:t>沒問題的</a:t>
            </a:r>
            <a:r>
              <a:rPr lang="en-US" altLang="zh-TW" dirty="0" smtClean="0"/>
              <a:t>OM,</a:t>
            </a:r>
            <a:r>
              <a:rPr lang="zh-TW" altLang="en-US" dirty="0" smtClean="0"/>
              <a:t>可以借</a:t>
            </a:r>
            <a:r>
              <a:rPr lang="en-US" altLang="zh-TW" dirty="0" smtClean="0"/>
              <a:t>CW SKIMMER</a:t>
            </a:r>
            <a:r>
              <a:rPr lang="zh-TW" altLang="en-US" dirty="0" smtClean="0"/>
              <a:t>對付</a:t>
            </a:r>
            <a:r>
              <a:rPr lang="en-US" altLang="zh-TW" dirty="0" smtClean="0"/>
              <a:t>Pile UP</a:t>
            </a:r>
          </a:p>
          <a:p>
            <a:r>
              <a:rPr lang="zh-TW" altLang="en-US" dirty="0" smtClean="0"/>
              <a:t>發射手會累的</a:t>
            </a:r>
            <a:r>
              <a:rPr lang="en-US" altLang="zh-TW" dirty="0" smtClean="0"/>
              <a:t>OM</a:t>
            </a:r>
            <a:r>
              <a:rPr lang="zh-TW" altLang="en-US" dirty="0" smtClean="0"/>
              <a:t>可以借</a:t>
            </a:r>
            <a:r>
              <a:rPr lang="en-US" altLang="zh-TW" dirty="0" err="1" smtClean="0"/>
              <a:t>Nanokeyer</a:t>
            </a:r>
            <a:r>
              <a:rPr lang="zh-TW" altLang="en-US" dirty="0" smtClean="0"/>
              <a:t>偷懶休息一下</a:t>
            </a:r>
            <a:endParaRPr lang="en-US" altLang="zh-TW" dirty="0" smtClean="0"/>
          </a:p>
          <a:p>
            <a:r>
              <a:rPr lang="zh-TW" altLang="en-US" dirty="0" smtClean="0"/>
              <a:t>收報不順的</a:t>
            </a:r>
            <a:r>
              <a:rPr lang="en-US" altLang="zh-TW" dirty="0" smtClean="0"/>
              <a:t>OM</a:t>
            </a:r>
            <a:r>
              <a:rPr lang="zh-TW" altLang="en-US" dirty="0" smtClean="0"/>
              <a:t>可以借由</a:t>
            </a:r>
            <a:r>
              <a:rPr lang="en-US" altLang="zh-TW" dirty="0" smtClean="0"/>
              <a:t>CW SKIMMER</a:t>
            </a:r>
            <a:r>
              <a:rPr lang="zh-TW" altLang="en-US" dirty="0" smtClean="0"/>
              <a:t>輔助練習收報正確性</a:t>
            </a:r>
            <a:endParaRPr lang="en-US" altLang="zh-TW" dirty="0" smtClean="0"/>
          </a:p>
          <a:p>
            <a:r>
              <a:rPr lang="zh-TW" altLang="en-US" dirty="0" smtClean="0"/>
              <a:t>若發報不順像我一樣的</a:t>
            </a:r>
            <a:r>
              <a:rPr lang="en-US" altLang="zh-TW" dirty="0" smtClean="0"/>
              <a:t>OM</a:t>
            </a:r>
            <a:r>
              <a:rPr lang="zh-TW" altLang="en-US" dirty="0" smtClean="0"/>
              <a:t>可以借</a:t>
            </a:r>
            <a:r>
              <a:rPr lang="en-US" altLang="zh-TW" dirty="0" err="1" smtClean="0"/>
              <a:t>Nanokeyer</a:t>
            </a:r>
            <a:r>
              <a:rPr lang="zh-TW" altLang="en-US" dirty="0" smtClean="0"/>
              <a:t>隨時都可以出來練</a:t>
            </a:r>
            <a:endParaRPr lang="en-US" altLang="zh-TW" dirty="0" smtClean="0"/>
          </a:p>
          <a:p>
            <a:r>
              <a:rPr lang="zh-TW" altLang="en-US" dirty="0" smtClean="0"/>
              <a:t>甚至辦</a:t>
            </a:r>
            <a:r>
              <a:rPr lang="en-US" altLang="zh-TW" dirty="0" smtClean="0"/>
              <a:t>CW</a:t>
            </a:r>
            <a:r>
              <a:rPr lang="zh-TW" altLang="en-US" dirty="0" smtClean="0"/>
              <a:t>的教育課程也是很好的設備</a:t>
            </a:r>
            <a:endParaRPr lang="en-US" altLang="zh-TW" dirty="0" smtClean="0"/>
          </a:p>
          <a:p>
            <a:r>
              <a:rPr lang="zh-TW" altLang="en-US" dirty="0" smtClean="0"/>
              <a:t>至於我個人則完成肉腳也能</a:t>
            </a:r>
            <a:r>
              <a:rPr lang="en-US" altLang="zh-TW" dirty="0" smtClean="0"/>
              <a:t>CW</a:t>
            </a:r>
            <a:r>
              <a:rPr lang="zh-TW" altLang="en-US" dirty="0"/>
              <a:t> </a:t>
            </a:r>
            <a:r>
              <a:rPr lang="en-US" altLang="zh-TW" dirty="0" smtClean="0"/>
              <a:t>QSO</a:t>
            </a:r>
            <a:r>
              <a:rPr lang="zh-TW" altLang="en-US" dirty="0" smtClean="0"/>
              <a:t>的心願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>
          <a:xfrm>
            <a:off x="918411" y="1933909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一直以來皆操作數位通訊</a:t>
            </a:r>
            <a:r>
              <a:rPr lang="en-US" altLang="zh-TW" dirty="0" smtClean="0"/>
              <a:t>,</a:t>
            </a:r>
            <a:r>
              <a:rPr lang="zh-TW" altLang="en-US" dirty="0" smtClean="0"/>
              <a:t>希望能找另一個項目能繼續在無線電上操作的樂趣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由於居家環境無法操作</a:t>
            </a:r>
            <a:r>
              <a:rPr lang="en-US" altLang="zh-TW" dirty="0" smtClean="0"/>
              <a:t>SSB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CW</a:t>
            </a:r>
            <a:r>
              <a:rPr lang="zh-TW" altLang="en-US" dirty="0" smtClean="0"/>
              <a:t>似乎是另一個不用大聲喊的操作模式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問題來了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</a:t>
            </a:r>
            <a:r>
              <a:rPr lang="en-US" altLang="zh-TW" dirty="0" smtClean="0"/>
              <a:t>CW</a:t>
            </a:r>
            <a:r>
              <a:rPr lang="zh-TW" altLang="en-US" dirty="0" smtClean="0"/>
              <a:t>收發根本無法上線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6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143" y="1448252"/>
            <a:ext cx="10515600" cy="5043163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接收須要軟體輔助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CW decoder</a:t>
            </a:r>
            <a:r>
              <a:rPr lang="zh-TW" altLang="en-US" sz="2000" dirty="0" smtClean="0"/>
              <a:t>軟體眾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一堆</a:t>
            </a:r>
            <a:r>
              <a:rPr lang="en-US" altLang="zh-TW" sz="2000" dirty="0" smtClean="0"/>
              <a:t>decoder</a:t>
            </a:r>
          </a:p>
          <a:p>
            <a:pPr lvl="1"/>
            <a:r>
              <a:rPr lang="zh-TW" altLang="en-US" sz="2000" dirty="0" smtClean="0"/>
              <a:t>我自己測試結果效果最好的是</a:t>
            </a:r>
            <a:r>
              <a:rPr lang="en-US" altLang="zh-TW" sz="2000" dirty="0" smtClean="0">
                <a:solidFill>
                  <a:srgbClr val="FF0000"/>
                </a:solidFill>
              </a:rPr>
              <a:t>CW SKIMMER</a:t>
            </a:r>
          </a:p>
          <a:p>
            <a:pPr lvl="1"/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發射須要軟體輔助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輔助發射的軟</a:t>
            </a:r>
            <a:r>
              <a:rPr lang="zh-TW" altLang="en-US" sz="2000" dirty="0"/>
              <a:t>硬</a:t>
            </a:r>
            <a:r>
              <a:rPr lang="zh-TW" altLang="en-US" sz="2000" dirty="0" smtClean="0"/>
              <a:t>體也不少其中</a:t>
            </a:r>
            <a:r>
              <a:rPr lang="en-US" altLang="zh-TW" sz="2000" dirty="0" err="1" smtClean="0"/>
              <a:t>Nanokeyer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本身即可接</a:t>
            </a:r>
            <a:r>
              <a:rPr lang="en-US" altLang="zh-TW" sz="2000" dirty="0" smtClean="0"/>
              <a:t>RIG</a:t>
            </a:r>
            <a:r>
              <a:rPr lang="zh-TW" altLang="en-US" sz="2000" dirty="0" smtClean="0"/>
              <a:t>就能自動發射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相容</a:t>
            </a:r>
            <a:r>
              <a:rPr lang="en-US" altLang="zh-TW" sz="2000" dirty="0" err="1" smtClean="0"/>
              <a:t>Winkeyer</a:t>
            </a:r>
            <a:r>
              <a:rPr lang="zh-TW" altLang="en-US" sz="2000" dirty="0" smtClean="0"/>
              <a:t>所以也可以支援</a:t>
            </a:r>
            <a:r>
              <a:rPr lang="en-US" altLang="zh-TW" sz="2000" dirty="0" smtClean="0"/>
              <a:t>N1MM</a:t>
            </a:r>
            <a:r>
              <a:rPr lang="zh-TW" altLang="en-US" sz="2000" dirty="0" smtClean="0"/>
              <a:t>當成一個外接</a:t>
            </a:r>
            <a:r>
              <a:rPr lang="en-US" altLang="zh-TW" sz="2000" dirty="0" smtClean="0"/>
              <a:t>RIG</a:t>
            </a:r>
            <a:r>
              <a:rPr lang="zh-TW" altLang="en-US" sz="2000" dirty="0" smtClean="0"/>
              <a:t>的界面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也能只接</a:t>
            </a:r>
            <a:r>
              <a:rPr lang="en-US" altLang="zh-TW" sz="2000" dirty="0" smtClean="0"/>
              <a:t>PS2</a:t>
            </a:r>
            <a:r>
              <a:rPr lang="zh-TW" altLang="en-US" sz="2000" dirty="0" smtClean="0"/>
              <a:t>鍵盤就能直接發射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有內建蜂鳴器能做為</a:t>
            </a:r>
            <a:r>
              <a:rPr lang="en-US" altLang="zh-TW" sz="2000" dirty="0" smtClean="0"/>
              <a:t>CW</a:t>
            </a:r>
            <a:r>
              <a:rPr lang="zh-TW" altLang="en-US" sz="2000" dirty="0" smtClean="0"/>
              <a:t>發射練習器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零件簡單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軟硬體開源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以上總總好處決定採用</a:t>
            </a:r>
            <a:r>
              <a:rPr lang="en-US" altLang="zh-TW" sz="2000" dirty="0" err="1" smtClean="0"/>
              <a:t>Nanokeyer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           (</a:t>
            </a:r>
            <a:r>
              <a:rPr lang="zh-TW" altLang="en-US" sz="2000" dirty="0" smtClean="0"/>
              <a:t>剛好有</a:t>
            </a:r>
            <a:r>
              <a:rPr lang="en-US" altLang="zh-TW" sz="2000" dirty="0" smtClean="0"/>
              <a:t>OM</a:t>
            </a:r>
            <a:r>
              <a:rPr lang="zh-TW" altLang="en-US" sz="2000" dirty="0" smtClean="0"/>
              <a:t>在群組裡討論</a:t>
            </a:r>
            <a:r>
              <a:rPr lang="en-US" altLang="zh-TW" sz="2000" dirty="0" smtClean="0"/>
              <a:t>,BV2NI</a:t>
            </a:r>
            <a:r>
              <a:rPr lang="zh-TW" altLang="en-US" sz="2000" dirty="0" smtClean="0"/>
              <a:t>將全部的製作方式教授於我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122" name="AutoShape 2" descr="「spider beam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124" name="AutoShape 4" descr="「spider beam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Nanokeyer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https://nanokeyer.wordpress.com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開放的硬體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由</a:t>
            </a:r>
            <a:r>
              <a:rPr lang="en-US" altLang="zh-TW" dirty="0" smtClean="0"/>
              <a:t>DJ0MY</a:t>
            </a:r>
            <a:r>
              <a:rPr lang="zh-TW" altLang="en-US" dirty="0" smtClean="0"/>
              <a:t>管理站台中下載</a:t>
            </a:r>
            <a:endParaRPr lang="en-US" altLang="zh-TW" dirty="0" smtClean="0"/>
          </a:p>
          <a:p>
            <a:r>
              <a:rPr lang="zh-TW" altLang="en-US" dirty="0" smtClean="0"/>
              <a:t>開放的軟體</a:t>
            </a:r>
            <a:r>
              <a:rPr lang="en-US" altLang="zh-TW" dirty="0" smtClean="0"/>
              <a:t>:</a:t>
            </a:r>
            <a:r>
              <a:rPr lang="zh-TW" altLang="en-US" dirty="0" smtClean="0"/>
              <a:t>由</a:t>
            </a:r>
            <a:r>
              <a:rPr lang="en-US" altLang="zh-TW" dirty="0" smtClean="0"/>
              <a:t>K3NG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,</a:t>
            </a:r>
            <a:r>
              <a:rPr lang="zh-TW" altLang="en-US" dirty="0" smtClean="0"/>
              <a:t>相容</a:t>
            </a:r>
            <a:r>
              <a:rPr lang="en-US" altLang="zh-TW" dirty="0" smtClean="0"/>
              <a:t>K1EL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Winkeyer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REV D Parts Kit +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47" y="3352801"/>
            <a:ext cx="4084079" cy="30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零件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8070"/>
              </p:ext>
            </p:extLst>
          </p:nvPr>
        </p:nvGraphicFramePr>
        <p:xfrm>
          <a:off x="2287142" y="1446681"/>
          <a:ext cx="7029852" cy="502531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993312"/>
                <a:gridCol w="2326946"/>
                <a:gridCol w="1709594"/>
              </a:tblGrid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200" dirty="0">
                          <a:effectLst/>
                        </a:rPr>
                        <a:t>品名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200" dirty="0">
                          <a:effectLst/>
                        </a:rPr>
                        <a:t>數量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200" dirty="0">
                          <a:effectLst/>
                        </a:rPr>
                        <a:t>單位</a:t>
                      </a:r>
                    </a:p>
                  </a:txBody>
                  <a:tcPr marL="15998" marR="15998" marT="10665" marB="10665" anchor="b"/>
                </a:tc>
              </a:tr>
              <a:tr h="32848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1. Nano</a:t>
                      </a:r>
                      <a:r>
                        <a:rPr lang="zh-TW" altLang="en-US" sz="1200" dirty="0">
                          <a:effectLst/>
                        </a:rPr>
                        <a:t>的插座</a:t>
                      </a:r>
                      <a:r>
                        <a:rPr lang="en-US" altLang="zh-TW" sz="1200" dirty="0">
                          <a:effectLst/>
                        </a:rPr>
                        <a:t>20</a:t>
                      </a:r>
                      <a:r>
                        <a:rPr lang="en-US" sz="1200" dirty="0">
                          <a:effectLst/>
                        </a:rPr>
                        <a:t>X2pin(</a:t>
                      </a:r>
                      <a:r>
                        <a:rPr lang="zh-TW" altLang="en-US" sz="1200" dirty="0">
                          <a:effectLst/>
                        </a:rPr>
                        <a:t>排插即可</a:t>
                      </a:r>
                      <a:r>
                        <a:rPr lang="en-US" altLang="zh-TW" sz="1200" dirty="0">
                          <a:effectLst/>
                        </a:rPr>
                        <a:t>)</a:t>
                      </a:r>
                      <a:endParaRPr lang="en-US" altLang="zh-TW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 dirty="0">
                          <a:effectLst/>
                        </a:rPr>
                        <a:t>2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排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2. RCA</a:t>
                      </a:r>
                      <a:r>
                        <a:rPr lang="zh-TW" altLang="en-US" sz="1200" dirty="0">
                          <a:effectLst/>
                        </a:rPr>
                        <a:t>梅</a:t>
                      </a:r>
                      <a:r>
                        <a:rPr lang="zh-TW" altLang="en-US" sz="1200" dirty="0" smtClean="0">
                          <a:effectLst/>
                        </a:rPr>
                        <a:t>花座二</a:t>
                      </a:r>
                      <a:r>
                        <a:rPr lang="zh-TW" altLang="en-US" sz="1200" dirty="0">
                          <a:effectLst/>
                        </a:rPr>
                        <a:t>個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2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3. Led </a:t>
                      </a:r>
                      <a:r>
                        <a:rPr lang="zh-TW" altLang="en-US" sz="1200" dirty="0">
                          <a:effectLst/>
                        </a:rPr>
                        <a:t>藍綠紅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3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4. JAMPER </a:t>
                      </a:r>
                      <a:r>
                        <a:rPr lang="zh-TW" altLang="en-US" sz="1200" dirty="0">
                          <a:effectLst/>
                        </a:rPr>
                        <a:t>及座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組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5. 1/4W 10K</a:t>
                      </a:r>
                      <a:r>
                        <a:rPr lang="zh-TW" altLang="en-US" sz="1200" dirty="0">
                          <a:effectLst/>
                        </a:rPr>
                        <a:t>歐精密電阻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6. 1/4W 390</a:t>
                      </a:r>
                      <a:r>
                        <a:rPr lang="zh-TW" altLang="en-US" sz="1200" dirty="0">
                          <a:effectLst/>
                        </a:rPr>
                        <a:t>歐精密電阻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3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7. 1/4W 1K</a:t>
                      </a:r>
                      <a:r>
                        <a:rPr lang="zh-TW" altLang="en-US" sz="1200" dirty="0">
                          <a:effectLst/>
                        </a:rPr>
                        <a:t>歐精密電阻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4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effectLst/>
                        </a:rPr>
                        <a:t>8. 1/4W 590</a:t>
                      </a:r>
                      <a:r>
                        <a:rPr lang="zh-TW" altLang="en-US" sz="1200" dirty="0">
                          <a:effectLst/>
                        </a:rPr>
                        <a:t>歐精密電阻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9. 8PIN IC</a:t>
                      </a:r>
                      <a:r>
                        <a:rPr lang="zh-TW" altLang="en-US" sz="1200" dirty="0">
                          <a:effectLst/>
                        </a:rPr>
                        <a:t>座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個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>
                          <a:effectLst/>
                        </a:rPr>
                        <a:t>10. </a:t>
                      </a:r>
                      <a:r>
                        <a:rPr lang="zh-TW" altLang="en-US" sz="1200" dirty="0">
                          <a:effectLst/>
                        </a:rPr>
                        <a:t>光偶</a:t>
                      </a:r>
                      <a:r>
                        <a:rPr lang="en-US" sz="1200" dirty="0">
                          <a:effectLst/>
                        </a:rPr>
                        <a:t>TLP621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2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11. Ps2 KEYBOARD </a:t>
                      </a:r>
                      <a:r>
                        <a:rPr lang="zh-TW" altLang="en-US" sz="1200" dirty="0">
                          <a:effectLst/>
                        </a:rPr>
                        <a:t>座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12. 10nf</a:t>
                      </a:r>
                      <a:r>
                        <a:rPr lang="zh-TW" altLang="en-US" sz="1200" dirty="0">
                          <a:effectLst/>
                        </a:rPr>
                        <a:t>電容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4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13. 4.7nf (</a:t>
                      </a:r>
                      <a:r>
                        <a:rPr lang="zh-TW" altLang="en-US" sz="1200" dirty="0">
                          <a:effectLst/>
                        </a:rPr>
                        <a:t>金屬電容</a:t>
                      </a:r>
                      <a:r>
                        <a:rPr lang="en-US" altLang="zh-TW" sz="1200" dirty="0">
                          <a:effectLst/>
                        </a:rPr>
                        <a:t>)</a:t>
                      </a:r>
                      <a:endParaRPr lang="en-US" altLang="zh-TW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14. 5V</a:t>
                      </a:r>
                      <a:r>
                        <a:rPr lang="zh-TW" altLang="en-US" sz="1200" dirty="0">
                          <a:effectLst/>
                        </a:rPr>
                        <a:t>蜂嗚器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15. 10uf/100v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16. 6.3 stereo jack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17. 100k</a:t>
                      </a:r>
                      <a:r>
                        <a:rPr lang="zh-TW" altLang="en-US" sz="1200" dirty="0">
                          <a:effectLst/>
                        </a:rPr>
                        <a:t>歐可變電阻</a:t>
                      </a:r>
                      <a:endParaRPr lang="zh-TW" alt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>
                          <a:effectLst/>
                        </a:rPr>
                        <a:t>18. </a:t>
                      </a:r>
                      <a:r>
                        <a:rPr lang="zh-TW" altLang="en-US" sz="1200" dirty="0">
                          <a:effectLst/>
                        </a:rPr>
                        <a:t>外接電源座</a:t>
                      </a:r>
                      <a:r>
                        <a:rPr lang="en-US" altLang="zh-TW" sz="1200" dirty="0">
                          <a:effectLst/>
                        </a:rPr>
                        <a:t>5</a:t>
                      </a: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strike="sngStrike" dirty="0">
                          <a:effectLst/>
                        </a:rPr>
                        <a:t>19. </a:t>
                      </a:r>
                      <a:r>
                        <a:rPr lang="zh-TW" altLang="en-US" sz="1200" strike="sngStrike" dirty="0">
                          <a:effectLst/>
                        </a:rPr>
                        <a:t>按</a:t>
                      </a:r>
                      <a:r>
                        <a:rPr lang="zh-TW" altLang="en-US" sz="1200" strike="sngStrike" dirty="0" smtClean="0">
                          <a:effectLst/>
                        </a:rPr>
                        <a:t>鈕</a:t>
                      </a:r>
                      <a:endParaRPr lang="en-US" sz="1200" strike="sngStrike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 strike="sngStrike">
                          <a:effectLst/>
                        </a:rPr>
                        <a:t>4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 strike="sngStrike" dirty="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>
                          <a:effectLst/>
                        </a:rPr>
                        <a:t>20. </a:t>
                      </a:r>
                      <a:r>
                        <a:rPr lang="zh-TW" altLang="en-US" sz="1200" dirty="0">
                          <a:effectLst/>
                        </a:rPr>
                        <a:t>磁</a:t>
                      </a:r>
                      <a:r>
                        <a:rPr lang="zh-TW" altLang="en-US" sz="1200" dirty="0" smtClean="0">
                          <a:effectLst/>
                        </a:rPr>
                        <a:t>珠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2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顆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>
                          <a:effectLst/>
                        </a:rPr>
                        <a:t>21. </a:t>
                      </a:r>
                      <a:r>
                        <a:rPr lang="zh-TW" altLang="en-US" sz="1200" dirty="0">
                          <a:effectLst/>
                        </a:rPr>
                        <a:t>同</a:t>
                      </a:r>
                      <a:r>
                        <a:rPr lang="zh-TW" altLang="en-US" sz="1200" dirty="0" smtClean="0">
                          <a:effectLst/>
                        </a:rPr>
                        <a:t>柱</a:t>
                      </a:r>
                      <a:endParaRPr lang="en-US" altLang="zh-TW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8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支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22. </a:t>
                      </a:r>
                      <a:r>
                        <a:rPr lang="en-US" sz="1200" dirty="0" err="1">
                          <a:effectLst/>
                        </a:rPr>
                        <a:t>arduino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nano</a:t>
                      </a:r>
                      <a:r>
                        <a:rPr lang="en-US" sz="1200" dirty="0">
                          <a:effectLst/>
                        </a:rPr>
                        <a:t> v3.0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>
                          <a:effectLst/>
                        </a:rPr>
                        <a:t>個</a:t>
                      </a:r>
                    </a:p>
                  </a:txBody>
                  <a:tcPr marL="15998" marR="15998" marT="10665" marB="10665" anchor="b"/>
                </a:tc>
              </a:tr>
              <a:tr h="17490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23. PCB</a:t>
                      </a:r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000">
                          <a:effectLst/>
                        </a:rPr>
                        <a:t>1</a:t>
                      </a:r>
                    </a:p>
                  </a:txBody>
                  <a:tcPr marL="15998" marR="15998" marT="10665" marB="1066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sz="1000" dirty="0">
                          <a:effectLst/>
                        </a:rPr>
                        <a:t>片</a:t>
                      </a:r>
                    </a:p>
                  </a:txBody>
                  <a:tcPr marL="15998" marR="15998" marT="10665" marB="1066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組裝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8183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https://nanokeyer.files.wordpress.com/2012/01/nanokeyer-building-instructions-pcb-rev-d1.pdf</a:t>
            </a:r>
          </a:p>
        </p:txBody>
      </p:sp>
      <p:pic>
        <p:nvPicPr>
          <p:cNvPr id="3074" name="Picture 2" descr="「nanoke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63" y="1951167"/>
            <a:ext cx="7192577" cy="46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zh-TW" altLang="en-US" dirty="0" smtClean="0"/>
              <a:t>燒錄軟體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 dirty="0" smtClean="0"/>
              <a:t>下載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1.0.X</a:t>
            </a:r>
            <a:r>
              <a:rPr lang="zh-TW" altLang="en-US" dirty="0" smtClean="0"/>
              <a:t>並安裝它</a:t>
            </a:r>
            <a:r>
              <a:rPr lang="en-US" altLang="zh-TW" u="sng" dirty="0" smtClean="0">
                <a:hlinkClick r:id="rId2"/>
              </a:rPr>
              <a:t>https://www.arduino.cc/en/Main/OldSoftwareReleases#previous</a:t>
            </a:r>
            <a:endParaRPr lang="en-US" altLang="zh-TW" u="sng" dirty="0" smtClean="0"/>
          </a:p>
          <a:p>
            <a:endParaRPr lang="zh-TW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86" y="2588307"/>
            <a:ext cx="7184553" cy="37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Nanokeyer</a:t>
            </a:r>
            <a:r>
              <a:rPr lang="zh-TW" altLang="en-US" dirty="0" smtClean="0"/>
              <a:t>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2263" y="1681246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zh-TW" dirty="0" smtClean="0"/>
              <a:t>http</a:t>
            </a:r>
            <a:r>
              <a:rPr lang="en-US" altLang="zh-TW" dirty="0"/>
              <a:t>://nanokeyer.googlecode.com/files/nanoKeyer%20REV_D%20CAM%20Files.zip</a:t>
            </a:r>
          </a:p>
          <a:p>
            <a:pPr lvl="0"/>
            <a:r>
              <a:rPr lang="zh-TW" altLang="en-US" dirty="0" smtClean="0"/>
              <a:t>下戴</a:t>
            </a:r>
            <a:r>
              <a:rPr lang="en-US" altLang="zh-TW" dirty="0" err="1" smtClean="0"/>
              <a:t>nanokeyer</a:t>
            </a:r>
            <a:r>
              <a:rPr lang="zh-TW" altLang="en-US" dirty="0" smtClean="0"/>
              <a:t>解壓縮並改目錄為</a:t>
            </a:r>
            <a:r>
              <a:rPr lang="en-US" altLang="zh-TW" dirty="0" smtClean="0"/>
              <a:t>k2ng_keyer</a:t>
            </a:r>
          </a:p>
          <a:p>
            <a:pPr lvl="0"/>
            <a:r>
              <a:rPr lang="zh-TW" altLang="en-US" dirty="0" smtClean="0"/>
              <a:t>點二下啟動</a:t>
            </a:r>
            <a:endParaRPr lang="zh-TW" altLang="zh-TW" dirty="0" smtClean="0"/>
          </a:p>
          <a:p>
            <a:endParaRPr lang="zh-TW" alt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4" y="3315730"/>
            <a:ext cx="6236802" cy="2644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891481" y="3655690"/>
            <a:ext cx="3847070" cy="41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1390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helvetica</vt:lpstr>
      <vt:lpstr>Office 佈景主題</vt:lpstr>
      <vt:lpstr>Nanokeyer製作分享與實際上線QSO</vt:lpstr>
      <vt:lpstr>時間安排</vt:lpstr>
      <vt:lpstr>起源</vt:lpstr>
      <vt:lpstr>選擇</vt:lpstr>
      <vt:lpstr>Nanokeyer</vt:lpstr>
      <vt:lpstr>零件</vt:lpstr>
      <vt:lpstr>組裝</vt:lpstr>
      <vt:lpstr>Arduino燒錄軟體</vt:lpstr>
      <vt:lpstr>Nanokeyer軟體</vt:lpstr>
      <vt:lpstr>PowerPoint Presentation</vt:lpstr>
      <vt:lpstr>PowerPoint Presentation</vt:lpstr>
      <vt:lpstr>PowerPoint Presentation</vt:lpstr>
      <vt:lpstr>PowerPoint Presentation</vt:lpstr>
      <vt:lpstr>測試</vt:lpstr>
      <vt:lpstr>接PS2鍵盤</vt:lpstr>
      <vt:lpstr>PS2 Keyboard支援功能</vt:lpstr>
      <vt:lpstr>PowerPoint Presentation</vt:lpstr>
      <vt:lpstr>界接N1MM</vt:lpstr>
      <vt:lpstr>PowerPoint Presentation</vt:lpstr>
      <vt:lpstr>PowerPoint Presentation</vt:lpstr>
      <vt:lpstr>PowerPoint Presentation</vt:lpstr>
      <vt:lpstr>CW Skimmer</vt:lpstr>
      <vt:lpstr>PowerPoint Presentation</vt:lpstr>
      <vt:lpstr>安裝</vt:lpstr>
      <vt:lpstr>操作</vt:lpstr>
      <vt:lpstr>整合QSO – N1MM + Nanokeyer + CW Skimmer</vt:lpstr>
      <vt:lpstr>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KevinChang</dc:creator>
  <cp:lastModifiedBy>huang panda</cp:lastModifiedBy>
  <cp:revision>86</cp:revision>
  <dcterms:created xsi:type="dcterms:W3CDTF">2015-11-30T02:02:17Z</dcterms:created>
  <dcterms:modified xsi:type="dcterms:W3CDTF">2016-12-13T18:16:56Z</dcterms:modified>
</cp:coreProperties>
</file>